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4"/>
  </p:sldMasterIdLst>
  <p:notesMasterIdLst>
    <p:notesMasterId r:id="rId31"/>
  </p:notesMasterIdLst>
  <p:sldIdLst>
    <p:sldId id="2142532865" r:id="rId5"/>
    <p:sldId id="2076137279" r:id="rId6"/>
    <p:sldId id="2076137216" r:id="rId7"/>
    <p:sldId id="2076137217" r:id="rId8"/>
    <p:sldId id="2076137285" r:id="rId9"/>
    <p:sldId id="2076137288" r:id="rId10"/>
    <p:sldId id="2076137287" r:id="rId11"/>
    <p:sldId id="2076137289" r:id="rId12"/>
    <p:sldId id="2142532867" r:id="rId13"/>
    <p:sldId id="2147309261" r:id="rId14"/>
    <p:sldId id="2147309262" r:id="rId15"/>
    <p:sldId id="2147309263" r:id="rId16"/>
    <p:sldId id="2076137290" r:id="rId17"/>
    <p:sldId id="2076137292" r:id="rId18"/>
    <p:sldId id="2076137296" r:id="rId19"/>
    <p:sldId id="2076137297" r:id="rId20"/>
    <p:sldId id="2076137293" r:id="rId21"/>
    <p:sldId id="2142532866" r:id="rId22"/>
    <p:sldId id="2147309264" r:id="rId23"/>
    <p:sldId id="2076137294" r:id="rId24"/>
    <p:sldId id="2076137295" r:id="rId25"/>
    <p:sldId id="2076137298" r:id="rId26"/>
    <p:sldId id="2076137299" r:id="rId27"/>
    <p:sldId id="2076137303" r:id="rId28"/>
    <p:sldId id="2147309265" r:id="rId29"/>
    <p:sldId id="207613745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48B70-A2D5-C145-9F85-9D32CC410D8D}" v="184" dt="2024-05-23T17:52:29.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0"/>
  </p:normalViewPr>
  <p:slideViewPr>
    <p:cSldViewPr snapToGrid="0">
      <p:cViewPr varScale="1">
        <p:scale>
          <a:sx n="118" d="100"/>
          <a:sy n="118" d="100"/>
        </p:scale>
        <p:origin x="6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m El Jamali" userId="0a7c8eb8-c4ad-4e01-8ef9-3ece26eb4cac" providerId="ADAL" clId="{FA6611E8-4796-AB4F-B300-7C68E1432CD8}"/>
    <pc:docChg chg="addSld delSld modSld">
      <pc:chgData name="Karim El Jamali" userId="0a7c8eb8-c4ad-4e01-8ef9-3ece26eb4cac" providerId="ADAL" clId="{FA6611E8-4796-AB4F-B300-7C68E1432CD8}" dt="2022-11-08T21:21:12.221" v="4" actId="2696"/>
      <pc:docMkLst>
        <pc:docMk/>
      </pc:docMkLst>
      <pc:sldChg chg="del">
        <pc:chgData name="Karim El Jamali" userId="0a7c8eb8-c4ad-4e01-8ef9-3ece26eb4cac" providerId="ADAL" clId="{FA6611E8-4796-AB4F-B300-7C68E1432CD8}" dt="2022-11-08T21:21:12.221" v="4" actId="2696"/>
        <pc:sldMkLst>
          <pc:docMk/>
          <pc:sldMk cId="109857222" sldId="256"/>
        </pc:sldMkLst>
      </pc:sldChg>
      <pc:sldChg chg="modSp add del mod">
        <pc:chgData name="Karim El Jamali" userId="0a7c8eb8-c4ad-4e01-8ef9-3ece26eb4cac" providerId="ADAL" clId="{FA6611E8-4796-AB4F-B300-7C68E1432CD8}" dt="2022-11-08T21:21:09.039" v="3"/>
        <pc:sldMkLst>
          <pc:docMk/>
          <pc:sldMk cId="3685983892" sldId="2142532865"/>
        </pc:sldMkLst>
        <pc:spChg chg="mod">
          <ac:chgData name="Karim El Jamali" userId="0a7c8eb8-c4ad-4e01-8ef9-3ece26eb4cac" providerId="ADAL" clId="{FA6611E8-4796-AB4F-B300-7C68E1432CD8}" dt="2022-11-08T21:21:09.039" v="3"/>
          <ac:spMkLst>
            <pc:docMk/>
            <pc:sldMk cId="3685983892" sldId="2142532865"/>
            <ac:spMk id="3" creationId="{00000000-0000-0000-0000-000000000000}"/>
          </ac:spMkLst>
        </pc:spChg>
      </pc:sldChg>
    </pc:docChg>
  </pc:docChgLst>
  <pc:docChgLst>
    <pc:chgData name="Rod Stuhlmuller" userId="be13f483-07ea-446c-b983-14455498bb78" providerId="ADAL" clId="{CEAB4D1E-7C85-1C40-B96E-5D4E68C2935C}"/>
    <pc:docChg chg="undo custSel addSld delSld modSld">
      <pc:chgData name="Rod Stuhlmuller" userId="be13f483-07ea-446c-b983-14455498bb78" providerId="ADAL" clId="{CEAB4D1E-7C85-1C40-B96E-5D4E68C2935C}" dt="2022-10-10T13:08:12.501" v="331" actId="680"/>
      <pc:docMkLst>
        <pc:docMk/>
      </pc:docMkLst>
      <pc:sldChg chg="addSp delSp modSp new mod modClrScheme chgLayout">
        <pc:chgData name="Rod Stuhlmuller" userId="be13f483-07ea-446c-b983-14455498bb78" providerId="ADAL" clId="{CEAB4D1E-7C85-1C40-B96E-5D4E68C2935C}" dt="2022-09-29T13:29:39.863" v="330" actId="1076"/>
        <pc:sldMkLst>
          <pc:docMk/>
          <pc:sldMk cId="1844751874" sldId="257"/>
        </pc:sldMkLst>
        <pc:spChg chg="del mod ord">
          <ac:chgData name="Rod Stuhlmuller" userId="be13f483-07ea-446c-b983-14455498bb78" providerId="ADAL" clId="{CEAB4D1E-7C85-1C40-B96E-5D4E68C2935C}" dt="2022-09-28T15:07:40.135" v="2" actId="700"/>
          <ac:spMkLst>
            <pc:docMk/>
            <pc:sldMk cId="1844751874" sldId="257"/>
            <ac:spMk id="2" creationId="{3C8B6928-77F8-9437-8769-AF7A05F3A9C3}"/>
          </ac:spMkLst>
        </pc:spChg>
        <pc:spChg chg="del">
          <ac:chgData name="Rod Stuhlmuller" userId="be13f483-07ea-446c-b983-14455498bb78" providerId="ADAL" clId="{CEAB4D1E-7C85-1C40-B96E-5D4E68C2935C}" dt="2022-09-28T15:07:40.135" v="2" actId="700"/>
          <ac:spMkLst>
            <pc:docMk/>
            <pc:sldMk cId="1844751874" sldId="257"/>
            <ac:spMk id="3" creationId="{3C425C62-FE5F-5F62-4A0C-393A2C8CCB12}"/>
          </ac:spMkLst>
        </pc:spChg>
        <pc:spChg chg="del">
          <ac:chgData name="Rod Stuhlmuller" userId="be13f483-07ea-446c-b983-14455498bb78" providerId="ADAL" clId="{CEAB4D1E-7C85-1C40-B96E-5D4E68C2935C}" dt="2022-09-28T15:07:40.135" v="2" actId="700"/>
          <ac:spMkLst>
            <pc:docMk/>
            <pc:sldMk cId="1844751874" sldId="257"/>
            <ac:spMk id="4" creationId="{A96CA52E-6EB9-0783-EF98-2B19975094C5}"/>
          </ac:spMkLst>
        </pc:spChg>
        <pc:spChg chg="add mod ord">
          <ac:chgData name="Rod Stuhlmuller" userId="be13f483-07ea-446c-b983-14455498bb78" providerId="ADAL" clId="{CEAB4D1E-7C85-1C40-B96E-5D4E68C2935C}" dt="2022-09-29T13:29:39.863" v="330" actId="1076"/>
          <ac:spMkLst>
            <pc:docMk/>
            <pc:sldMk cId="1844751874" sldId="257"/>
            <ac:spMk id="5" creationId="{5D62AB34-B579-E5DA-4660-E88C818DA3C9}"/>
          </ac:spMkLst>
        </pc:spChg>
        <pc:spChg chg="add mod">
          <ac:chgData name="Rod Stuhlmuller" userId="be13f483-07ea-446c-b983-14455498bb78" providerId="ADAL" clId="{CEAB4D1E-7C85-1C40-B96E-5D4E68C2935C}" dt="2022-09-28T15:34:59.290" v="286" actId="1076"/>
          <ac:spMkLst>
            <pc:docMk/>
            <pc:sldMk cId="1844751874" sldId="257"/>
            <ac:spMk id="8" creationId="{289FD5FC-AEB7-408C-343A-89ED69D307F2}"/>
          </ac:spMkLst>
        </pc:spChg>
        <pc:spChg chg="add mod">
          <ac:chgData name="Rod Stuhlmuller" userId="be13f483-07ea-446c-b983-14455498bb78" providerId="ADAL" clId="{CEAB4D1E-7C85-1C40-B96E-5D4E68C2935C}" dt="2022-09-28T15:34:59.290" v="286" actId="1076"/>
          <ac:spMkLst>
            <pc:docMk/>
            <pc:sldMk cId="1844751874" sldId="257"/>
            <ac:spMk id="9" creationId="{FE3F249F-598D-A9DB-8F3C-868C6DCF3377}"/>
          </ac:spMkLst>
        </pc:spChg>
        <pc:spChg chg="add mod">
          <ac:chgData name="Rod Stuhlmuller" userId="be13f483-07ea-446c-b983-14455498bb78" providerId="ADAL" clId="{CEAB4D1E-7C85-1C40-B96E-5D4E68C2935C}" dt="2022-09-28T15:34:59.290" v="286" actId="1076"/>
          <ac:spMkLst>
            <pc:docMk/>
            <pc:sldMk cId="1844751874" sldId="257"/>
            <ac:spMk id="10" creationId="{680383C4-9B0B-4395-F5D1-95594989562D}"/>
          </ac:spMkLst>
        </pc:spChg>
        <pc:spChg chg="add mod">
          <ac:chgData name="Rod Stuhlmuller" userId="be13f483-07ea-446c-b983-14455498bb78" providerId="ADAL" clId="{CEAB4D1E-7C85-1C40-B96E-5D4E68C2935C}" dt="2022-09-28T15:34:59.290" v="286" actId="1076"/>
          <ac:spMkLst>
            <pc:docMk/>
            <pc:sldMk cId="1844751874" sldId="257"/>
            <ac:spMk id="11" creationId="{333DC909-90C2-3D86-28D0-38B6E6518388}"/>
          </ac:spMkLst>
        </pc:spChg>
        <pc:spChg chg="add mod">
          <ac:chgData name="Rod Stuhlmuller" userId="be13f483-07ea-446c-b983-14455498bb78" providerId="ADAL" clId="{CEAB4D1E-7C85-1C40-B96E-5D4E68C2935C}" dt="2022-09-28T15:34:59.290" v="286" actId="1076"/>
          <ac:spMkLst>
            <pc:docMk/>
            <pc:sldMk cId="1844751874" sldId="257"/>
            <ac:spMk id="13" creationId="{2DCCE0FB-6AB9-9C79-DFA5-ED3597233C5A}"/>
          </ac:spMkLst>
        </pc:spChg>
        <pc:spChg chg="add mod">
          <ac:chgData name="Rod Stuhlmuller" userId="be13f483-07ea-446c-b983-14455498bb78" providerId="ADAL" clId="{CEAB4D1E-7C85-1C40-B96E-5D4E68C2935C}" dt="2022-09-28T15:34:59.290" v="286" actId="1076"/>
          <ac:spMkLst>
            <pc:docMk/>
            <pc:sldMk cId="1844751874" sldId="257"/>
            <ac:spMk id="14" creationId="{70C1AC0E-78D2-EFE5-BF0D-EB6A4B5A3BDE}"/>
          </ac:spMkLst>
        </pc:spChg>
        <pc:spChg chg="add mod">
          <ac:chgData name="Rod Stuhlmuller" userId="be13f483-07ea-446c-b983-14455498bb78" providerId="ADAL" clId="{CEAB4D1E-7C85-1C40-B96E-5D4E68C2935C}" dt="2022-09-28T15:34:59.290" v="286" actId="1076"/>
          <ac:spMkLst>
            <pc:docMk/>
            <pc:sldMk cId="1844751874" sldId="257"/>
            <ac:spMk id="15" creationId="{D6E59542-2A25-CDF9-534A-E641E53615AA}"/>
          </ac:spMkLst>
        </pc:spChg>
        <pc:spChg chg="add mod">
          <ac:chgData name="Rod Stuhlmuller" userId="be13f483-07ea-446c-b983-14455498bb78" providerId="ADAL" clId="{CEAB4D1E-7C85-1C40-B96E-5D4E68C2935C}" dt="2022-09-28T15:34:59.290" v="286" actId="1076"/>
          <ac:spMkLst>
            <pc:docMk/>
            <pc:sldMk cId="1844751874" sldId="257"/>
            <ac:spMk id="16" creationId="{7C633268-51B2-E5A5-2433-07CF3C42895F}"/>
          </ac:spMkLst>
        </pc:spChg>
        <pc:spChg chg="add mod">
          <ac:chgData name="Rod Stuhlmuller" userId="be13f483-07ea-446c-b983-14455498bb78" providerId="ADAL" clId="{CEAB4D1E-7C85-1C40-B96E-5D4E68C2935C}" dt="2022-09-28T15:35:51.956" v="313" actId="1076"/>
          <ac:spMkLst>
            <pc:docMk/>
            <pc:sldMk cId="1844751874" sldId="257"/>
            <ac:spMk id="17" creationId="{A083A1A6-5296-7334-D3C4-7C39FA41DE97}"/>
          </ac:spMkLst>
        </pc:spChg>
        <pc:spChg chg="add mod">
          <ac:chgData name="Rod Stuhlmuller" userId="be13f483-07ea-446c-b983-14455498bb78" providerId="ADAL" clId="{CEAB4D1E-7C85-1C40-B96E-5D4E68C2935C}" dt="2022-09-28T15:35:56.955" v="314" actId="1076"/>
          <ac:spMkLst>
            <pc:docMk/>
            <pc:sldMk cId="1844751874" sldId="257"/>
            <ac:spMk id="18" creationId="{31E83F03-FE5B-4D2A-DA8B-C458382987D1}"/>
          </ac:spMkLst>
        </pc:spChg>
        <pc:spChg chg="add mod">
          <ac:chgData name="Rod Stuhlmuller" userId="be13f483-07ea-446c-b983-14455498bb78" providerId="ADAL" clId="{CEAB4D1E-7C85-1C40-B96E-5D4E68C2935C}" dt="2022-09-28T15:34:59.290" v="286" actId="1076"/>
          <ac:spMkLst>
            <pc:docMk/>
            <pc:sldMk cId="1844751874" sldId="257"/>
            <ac:spMk id="19" creationId="{4F20443E-1B9B-DCAF-3E09-A8DE343D593B}"/>
          </ac:spMkLst>
        </pc:spChg>
        <pc:spChg chg="add mod">
          <ac:chgData name="Rod Stuhlmuller" userId="be13f483-07ea-446c-b983-14455498bb78" providerId="ADAL" clId="{CEAB4D1E-7C85-1C40-B96E-5D4E68C2935C}" dt="2022-09-28T15:34:59.290" v="286" actId="1076"/>
          <ac:spMkLst>
            <pc:docMk/>
            <pc:sldMk cId="1844751874" sldId="257"/>
            <ac:spMk id="20" creationId="{26861133-BD16-029F-7090-0355042C1406}"/>
          </ac:spMkLst>
        </pc:spChg>
        <pc:spChg chg="add mod">
          <ac:chgData name="Rod Stuhlmuller" userId="be13f483-07ea-446c-b983-14455498bb78" providerId="ADAL" clId="{CEAB4D1E-7C85-1C40-B96E-5D4E68C2935C}" dt="2022-09-28T15:34:59.290" v="286" actId="1076"/>
          <ac:spMkLst>
            <pc:docMk/>
            <pc:sldMk cId="1844751874" sldId="257"/>
            <ac:spMk id="21" creationId="{20989B85-3BB0-AF7D-0E0B-D2DD45D59F1B}"/>
          </ac:spMkLst>
        </pc:spChg>
        <pc:spChg chg="add mod">
          <ac:chgData name="Rod Stuhlmuller" userId="be13f483-07ea-446c-b983-14455498bb78" providerId="ADAL" clId="{CEAB4D1E-7C85-1C40-B96E-5D4E68C2935C}" dt="2022-09-28T15:34:59.290" v="286" actId="1076"/>
          <ac:spMkLst>
            <pc:docMk/>
            <pc:sldMk cId="1844751874" sldId="257"/>
            <ac:spMk id="22" creationId="{EECE1572-AB64-950F-1A5A-00076005BCDD}"/>
          </ac:spMkLst>
        </pc:spChg>
        <pc:spChg chg="add mod">
          <ac:chgData name="Rod Stuhlmuller" userId="be13f483-07ea-446c-b983-14455498bb78" providerId="ADAL" clId="{CEAB4D1E-7C85-1C40-B96E-5D4E68C2935C}" dt="2022-09-28T15:34:59.290" v="286" actId="1076"/>
          <ac:spMkLst>
            <pc:docMk/>
            <pc:sldMk cId="1844751874" sldId="257"/>
            <ac:spMk id="23" creationId="{619C69BB-B6C4-D15B-A6A7-0134E2AEEBE1}"/>
          </ac:spMkLst>
        </pc:spChg>
        <pc:spChg chg="add mod">
          <ac:chgData name="Rod Stuhlmuller" userId="be13f483-07ea-446c-b983-14455498bb78" providerId="ADAL" clId="{CEAB4D1E-7C85-1C40-B96E-5D4E68C2935C}" dt="2022-09-28T15:34:59.290" v="286" actId="1076"/>
          <ac:spMkLst>
            <pc:docMk/>
            <pc:sldMk cId="1844751874" sldId="257"/>
            <ac:spMk id="24" creationId="{B1AD2A27-1265-E6D0-E541-82DB4C86794B}"/>
          </ac:spMkLst>
        </pc:spChg>
        <pc:spChg chg="add mod">
          <ac:chgData name="Rod Stuhlmuller" userId="be13f483-07ea-446c-b983-14455498bb78" providerId="ADAL" clId="{CEAB4D1E-7C85-1C40-B96E-5D4E68C2935C}" dt="2022-09-28T15:34:59.290" v="286" actId="1076"/>
          <ac:spMkLst>
            <pc:docMk/>
            <pc:sldMk cId="1844751874" sldId="257"/>
            <ac:spMk id="25" creationId="{10E11DC1-617B-D93C-3074-00D18680CCBE}"/>
          </ac:spMkLst>
        </pc:spChg>
        <pc:spChg chg="add mod">
          <ac:chgData name="Rod Stuhlmuller" userId="be13f483-07ea-446c-b983-14455498bb78" providerId="ADAL" clId="{CEAB4D1E-7C85-1C40-B96E-5D4E68C2935C}" dt="2022-09-28T15:34:59.290" v="286" actId="1076"/>
          <ac:spMkLst>
            <pc:docMk/>
            <pc:sldMk cId="1844751874" sldId="257"/>
            <ac:spMk id="26" creationId="{8705DF83-BD33-0671-2643-586F49DAD90E}"/>
          </ac:spMkLst>
        </pc:spChg>
        <pc:spChg chg="add mod">
          <ac:chgData name="Rod Stuhlmuller" userId="be13f483-07ea-446c-b983-14455498bb78" providerId="ADAL" clId="{CEAB4D1E-7C85-1C40-B96E-5D4E68C2935C}" dt="2022-09-28T15:34:59.290" v="286" actId="1076"/>
          <ac:spMkLst>
            <pc:docMk/>
            <pc:sldMk cId="1844751874" sldId="257"/>
            <ac:spMk id="27" creationId="{52B1B2DD-3D10-8DF4-42D2-D9D02CF4A1D9}"/>
          </ac:spMkLst>
        </pc:spChg>
        <pc:spChg chg="add mod">
          <ac:chgData name="Rod Stuhlmuller" userId="be13f483-07ea-446c-b983-14455498bb78" providerId="ADAL" clId="{CEAB4D1E-7C85-1C40-B96E-5D4E68C2935C}" dt="2022-09-28T15:36:04.239" v="315" actId="1076"/>
          <ac:spMkLst>
            <pc:docMk/>
            <pc:sldMk cId="1844751874" sldId="257"/>
            <ac:spMk id="28" creationId="{6BE041EB-7D1E-F5D8-F2C5-1FC6A8FB514D}"/>
          </ac:spMkLst>
        </pc:spChg>
        <pc:spChg chg="add mod">
          <ac:chgData name="Rod Stuhlmuller" userId="be13f483-07ea-446c-b983-14455498bb78" providerId="ADAL" clId="{CEAB4D1E-7C85-1C40-B96E-5D4E68C2935C}" dt="2022-09-28T15:36:16.512" v="321" actId="1036"/>
          <ac:spMkLst>
            <pc:docMk/>
            <pc:sldMk cId="1844751874" sldId="257"/>
            <ac:spMk id="29" creationId="{5CE85261-6388-DC9E-4AFB-4907E7D6D867}"/>
          </ac:spMkLst>
        </pc:spChg>
        <pc:grpChg chg="add mod">
          <ac:chgData name="Rod Stuhlmuller" userId="be13f483-07ea-446c-b983-14455498bb78" providerId="ADAL" clId="{CEAB4D1E-7C85-1C40-B96E-5D4E68C2935C}" dt="2022-09-28T15:34:59.290" v="286" actId="1076"/>
          <ac:grpSpMkLst>
            <pc:docMk/>
            <pc:sldMk cId="1844751874" sldId="257"/>
            <ac:grpSpMk id="12" creationId="{BA60DB69-5249-02C7-1C22-CB45937F39C7}"/>
          </ac:grpSpMkLst>
        </pc:grpChg>
        <pc:picChg chg="add mod">
          <ac:chgData name="Rod Stuhlmuller" userId="be13f483-07ea-446c-b983-14455498bb78" providerId="ADAL" clId="{CEAB4D1E-7C85-1C40-B96E-5D4E68C2935C}" dt="2022-09-28T15:34:59.290" v="286" actId="1076"/>
          <ac:picMkLst>
            <pc:docMk/>
            <pc:sldMk cId="1844751874" sldId="257"/>
            <ac:picMk id="7" creationId="{A59883A4-6F2A-22C0-0D13-2C7C38909001}"/>
          </ac:picMkLst>
        </pc:picChg>
        <pc:picChg chg="add mod">
          <ac:chgData name="Rod Stuhlmuller" userId="be13f483-07ea-446c-b983-14455498bb78" providerId="ADAL" clId="{CEAB4D1E-7C85-1C40-B96E-5D4E68C2935C}" dt="2022-09-28T15:39:57.368" v="329" actId="167"/>
          <ac:picMkLst>
            <pc:docMk/>
            <pc:sldMk cId="1844751874" sldId="257"/>
            <ac:picMk id="35" creationId="{D6FA5605-A7BD-38FD-DAC8-50256D0CA0FD}"/>
          </ac:picMkLst>
        </pc:picChg>
        <pc:picChg chg="add mod">
          <ac:chgData name="Rod Stuhlmuller" userId="be13f483-07ea-446c-b983-14455498bb78" providerId="ADAL" clId="{CEAB4D1E-7C85-1C40-B96E-5D4E68C2935C}" dt="2022-09-28T15:39:57.368" v="329" actId="167"/>
          <ac:picMkLst>
            <pc:docMk/>
            <pc:sldMk cId="1844751874" sldId="257"/>
            <ac:picMk id="36" creationId="{4A2AB086-C71E-C9B7-B0D9-8F5FB3BA2EE4}"/>
          </ac:picMkLst>
        </pc:picChg>
        <pc:picChg chg="add mod">
          <ac:chgData name="Rod Stuhlmuller" userId="be13f483-07ea-446c-b983-14455498bb78" providerId="ADAL" clId="{CEAB4D1E-7C85-1C40-B96E-5D4E68C2935C}" dt="2022-09-28T15:39:57.368" v="329" actId="167"/>
          <ac:picMkLst>
            <pc:docMk/>
            <pc:sldMk cId="1844751874" sldId="257"/>
            <ac:picMk id="37" creationId="{955695F7-D5B3-041D-A5F5-5D42FCCB19CC}"/>
          </ac:picMkLst>
        </pc:picChg>
        <pc:picChg chg="add mod">
          <ac:chgData name="Rod Stuhlmuller" userId="be13f483-07ea-446c-b983-14455498bb78" providerId="ADAL" clId="{CEAB4D1E-7C85-1C40-B96E-5D4E68C2935C}" dt="2022-09-28T15:34:59.290" v="286" actId="1076"/>
          <ac:picMkLst>
            <pc:docMk/>
            <pc:sldMk cId="1844751874" sldId="257"/>
            <ac:picMk id="1026" creationId="{B89E68E6-5D15-9E69-F507-9EDA33E44B6D}"/>
          </ac:picMkLst>
        </pc:picChg>
        <pc:picChg chg="add mod">
          <ac:chgData name="Rod Stuhlmuller" userId="be13f483-07ea-446c-b983-14455498bb78" providerId="ADAL" clId="{CEAB4D1E-7C85-1C40-B96E-5D4E68C2935C}" dt="2022-09-28T15:34:59.290" v="286" actId="1076"/>
          <ac:picMkLst>
            <pc:docMk/>
            <pc:sldMk cId="1844751874" sldId="257"/>
            <ac:picMk id="1028" creationId="{89F245E2-0A74-08E5-94ED-3F346954C4C9}"/>
          </ac:picMkLst>
        </pc:picChg>
        <pc:cxnChg chg="add mod">
          <ac:chgData name="Rod Stuhlmuller" userId="be13f483-07ea-446c-b983-14455498bb78" providerId="ADAL" clId="{CEAB4D1E-7C85-1C40-B96E-5D4E68C2935C}" dt="2022-09-28T15:36:09.153" v="316" actId="14100"/>
          <ac:cxnSpMkLst>
            <pc:docMk/>
            <pc:sldMk cId="1844751874" sldId="257"/>
            <ac:cxnSpMk id="31" creationId="{AD206929-2CAD-8B08-22DB-35B200EDC89A}"/>
          </ac:cxnSpMkLst>
        </pc:cxnChg>
        <pc:cxnChg chg="add mod">
          <ac:chgData name="Rod Stuhlmuller" userId="be13f483-07ea-446c-b983-14455498bb78" providerId="ADAL" clId="{CEAB4D1E-7C85-1C40-B96E-5D4E68C2935C}" dt="2022-09-28T15:34:59.290" v="286" actId="1076"/>
          <ac:cxnSpMkLst>
            <pc:docMk/>
            <pc:sldMk cId="1844751874" sldId="257"/>
            <ac:cxnSpMk id="32" creationId="{0BCA6237-3841-C91B-F51B-448E18BF62AC}"/>
          </ac:cxnSpMkLst>
        </pc:cxnChg>
      </pc:sldChg>
      <pc:sldChg chg="new">
        <pc:chgData name="Rod Stuhlmuller" userId="be13f483-07ea-446c-b983-14455498bb78" providerId="ADAL" clId="{CEAB4D1E-7C85-1C40-B96E-5D4E68C2935C}" dt="2022-10-10T13:08:12.501" v="331" actId="680"/>
        <pc:sldMkLst>
          <pc:docMk/>
          <pc:sldMk cId="2650476685" sldId="258"/>
        </pc:sldMkLst>
      </pc:sldChg>
      <pc:sldChg chg="del">
        <pc:chgData name="Rod Stuhlmuller" userId="be13f483-07ea-446c-b983-14455498bb78" providerId="ADAL" clId="{CEAB4D1E-7C85-1C40-B96E-5D4E68C2935C}" dt="2022-09-28T15:07:27.344" v="0" actId="2696"/>
        <pc:sldMkLst>
          <pc:docMk/>
          <pc:sldMk cId="705477784" sldId="2132735928"/>
        </pc:sldMkLst>
      </pc:sldChg>
      <pc:sldChg chg="del">
        <pc:chgData name="Rod Stuhlmuller" userId="be13f483-07ea-446c-b983-14455498bb78" providerId="ADAL" clId="{CEAB4D1E-7C85-1C40-B96E-5D4E68C2935C}" dt="2022-09-28T15:07:27.344" v="0" actId="2696"/>
        <pc:sldMkLst>
          <pc:docMk/>
          <pc:sldMk cId="2279142914" sldId="2132735929"/>
        </pc:sldMkLst>
      </pc:sldChg>
      <pc:sldChg chg="del">
        <pc:chgData name="Rod Stuhlmuller" userId="be13f483-07ea-446c-b983-14455498bb78" providerId="ADAL" clId="{CEAB4D1E-7C85-1C40-B96E-5D4E68C2935C}" dt="2022-09-28T15:07:27.344" v="0" actId="2696"/>
        <pc:sldMkLst>
          <pc:docMk/>
          <pc:sldMk cId="517416695" sldId="2132735930"/>
        </pc:sldMkLst>
      </pc:sldChg>
      <pc:sldChg chg="del">
        <pc:chgData name="Rod Stuhlmuller" userId="be13f483-07ea-446c-b983-14455498bb78" providerId="ADAL" clId="{CEAB4D1E-7C85-1C40-B96E-5D4E68C2935C}" dt="2022-09-28T15:07:27.344" v="0" actId="2696"/>
        <pc:sldMkLst>
          <pc:docMk/>
          <pc:sldMk cId="883912294" sldId="2132735931"/>
        </pc:sldMkLst>
      </pc:sldChg>
      <pc:sldChg chg="del">
        <pc:chgData name="Rod Stuhlmuller" userId="be13f483-07ea-446c-b983-14455498bb78" providerId="ADAL" clId="{CEAB4D1E-7C85-1C40-B96E-5D4E68C2935C}" dt="2022-09-28T15:07:27.344" v="0" actId="2696"/>
        <pc:sldMkLst>
          <pc:docMk/>
          <pc:sldMk cId="479399161" sldId="2132735932"/>
        </pc:sldMkLst>
      </pc:sldChg>
      <pc:sldChg chg="del">
        <pc:chgData name="Rod Stuhlmuller" userId="be13f483-07ea-446c-b983-14455498bb78" providerId="ADAL" clId="{CEAB4D1E-7C85-1C40-B96E-5D4E68C2935C}" dt="2022-09-28T15:07:27.344" v="0" actId="2696"/>
        <pc:sldMkLst>
          <pc:docMk/>
          <pc:sldMk cId="708113614" sldId="2132735933"/>
        </pc:sldMkLst>
      </pc:sldChg>
      <pc:sldChg chg="del">
        <pc:chgData name="Rod Stuhlmuller" userId="be13f483-07ea-446c-b983-14455498bb78" providerId="ADAL" clId="{CEAB4D1E-7C85-1C40-B96E-5D4E68C2935C}" dt="2022-09-28T15:07:27.344" v="0" actId="2696"/>
        <pc:sldMkLst>
          <pc:docMk/>
          <pc:sldMk cId="1460305238" sldId="2132735934"/>
        </pc:sldMkLst>
      </pc:sldChg>
    </pc:docChg>
  </pc:docChgLst>
  <pc:docChgLst>
    <pc:chgData name="Shahzad Ali" userId="ecba8e45-00b4-4f6b-a2f0-4dc2d773ca2c" providerId="ADAL" clId="{23448B70-A2D5-C145-9F85-9D32CC410D8D}"/>
    <pc:docChg chg="undo redo custSel addSld delSld modSld delMainMaster">
      <pc:chgData name="Shahzad Ali" userId="ecba8e45-00b4-4f6b-a2f0-4dc2d773ca2c" providerId="ADAL" clId="{23448B70-A2D5-C145-9F85-9D32CC410D8D}" dt="2024-05-23T17:52:29.515" v="315"/>
      <pc:docMkLst>
        <pc:docMk/>
      </pc:docMkLst>
      <pc:sldChg chg="modSp mod modClrScheme chgLayout">
        <pc:chgData name="Shahzad Ali" userId="ecba8e45-00b4-4f6b-a2f0-4dc2d773ca2c" providerId="ADAL" clId="{23448B70-A2D5-C145-9F85-9D32CC410D8D}" dt="2024-04-12T02:53:26.447" v="47" actId="700"/>
        <pc:sldMkLst>
          <pc:docMk/>
          <pc:sldMk cId="2406656965" sldId="2076137216"/>
        </pc:sldMkLst>
        <pc:spChg chg="mod ord">
          <ac:chgData name="Shahzad Ali" userId="ecba8e45-00b4-4f6b-a2f0-4dc2d773ca2c" providerId="ADAL" clId="{23448B70-A2D5-C145-9F85-9D32CC410D8D}" dt="2024-04-12T02:53:26.447" v="47" actId="700"/>
          <ac:spMkLst>
            <pc:docMk/>
            <pc:sldMk cId="2406656965" sldId="2076137216"/>
            <ac:spMk id="2" creationId="{B06B6D18-938F-DA41-81B3-93041364B164}"/>
          </ac:spMkLst>
        </pc:spChg>
      </pc:sldChg>
      <pc:sldChg chg="modSp mod modClrScheme chgLayout">
        <pc:chgData name="Shahzad Ali" userId="ecba8e45-00b4-4f6b-a2f0-4dc2d773ca2c" providerId="ADAL" clId="{23448B70-A2D5-C145-9F85-9D32CC410D8D}" dt="2024-04-12T02:53:36.748" v="48" actId="14100"/>
        <pc:sldMkLst>
          <pc:docMk/>
          <pc:sldMk cId="2229805372" sldId="2076137217"/>
        </pc:sldMkLst>
        <pc:spChg chg="mod ord">
          <ac:chgData name="Shahzad Ali" userId="ecba8e45-00b4-4f6b-a2f0-4dc2d773ca2c" providerId="ADAL" clId="{23448B70-A2D5-C145-9F85-9D32CC410D8D}" dt="2024-04-12T02:53:26.447" v="47" actId="700"/>
          <ac:spMkLst>
            <pc:docMk/>
            <pc:sldMk cId="2229805372" sldId="2076137217"/>
            <ac:spMk id="2" creationId="{A60BDCFF-83DC-614C-9D58-F9F9446ED929}"/>
          </ac:spMkLst>
        </pc:spChg>
        <pc:spChg chg="mod ord">
          <ac:chgData name="Shahzad Ali" userId="ecba8e45-00b4-4f6b-a2f0-4dc2d773ca2c" providerId="ADAL" clId="{23448B70-A2D5-C145-9F85-9D32CC410D8D}" dt="2024-04-12T02:53:26.447" v="47" actId="700"/>
          <ac:spMkLst>
            <pc:docMk/>
            <pc:sldMk cId="2229805372" sldId="2076137217"/>
            <ac:spMk id="3" creationId="{45B2614B-21B1-3148-844B-2A81595DBA97}"/>
          </ac:spMkLst>
        </pc:spChg>
        <pc:graphicFrameChg chg="mod ord modGraphic">
          <ac:chgData name="Shahzad Ali" userId="ecba8e45-00b4-4f6b-a2f0-4dc2d773ca2c" providerId="ADAL" clId="{23448B70-A2D5-C145-9F85-9D32CC410D8D}" dt="2024-04-12T02:53:36.748" v="48" actId="14100"/>
          <ac:graphicFrameMkLst>
            <pc:docMk/>
            <pc:sldMk cId="2229805372" sldId="2076137217"/>
            <ac:graphicFrameMk id="10" creationId="{74F7038E-3379-B14D-97FE-6405FCE05642}"/>
          </ac:graphicFrameMkLst>
        </pc:graphicFrameChg>
      </pc:sldChg>
      <pc:sldChg chg="del">
        <pc:chgData name="Shahzad Ali" userId="ecba8e45-00b4-4f6b-a2f0-4dc2d773ca2c" providerId="ADAL" clId="{23448B70-A2D5-C145-9F85-9D32CC410D8D}" dt="2024-04-12T02:47:57.497" v="0" actId="2696"/>
        <pc:sldMkLst>
          <pc:docMk/>
          <pc:sldMk cId="3783601655" sldId="2076137245"/>
        </pc:sldMkLst>
      </pc:sldChg>
      <pc:sldChg chg="del">
        <pc:chgData name="Shahzad Ali" userId="ecba8e45-00b4-4f6b-a2f0-4dc2d773ca2c" providerId="ADAL" clId="{23448B70-A2D5-C145-9F85-9D32CC410D8D}" dt="2024-04-12T02:47:57.497" v="0" actId="2696"/>
        <pc:sldMkLst>
          <pc:docMk/>
          <pc:sldMk cId="1919771360" sldId="2076137255"/>
        </pc:sldMkLst>
      </pc:sldChg>
      <pc:sldChg chg="del">
        <pc:chgData name="Shahzad Ali" userId="ecba8e45-00b4-4f6b-a2f0-4dc2d773ca2c" providerId="ADAL" clId="{23448B70-A2D5-C145-9F85-9D32CC410D8D}" dt="2024-04-12T02:47:57.497" v="0" actId="2696"/>
        <pc:sldMkLst>
          <pc:docMk/>
          <pc:sldMk cId="179827768" sldId="2076137257"/>
        </pc:sldMkLst>
      </pc:sldChg>
      <pc:sldChg chg="del">
        <pc:chgData name="Shahzad Ali" userId="ecba8e45-00b4-4f6b-a2f0-4dc2d773ca2c" providerId="ADAL" clId="{23448B70-A2D5-C145-9F85-9D32CC410D8D}" dt="2024-04-12T02:47:57.497" v="0" actId="2696"/>
        <pc:sldMkLst>
          <pc:docMk/>
          <pc:sldMk cId="783872306" sldId="2076137258"/>
        </pc:sldMkLst>
      </pc:sldChg>
      <pc:sldChg chg="del">
        <pc:chgData name="Shahzad Ali" userId="ecba8e45-00b4-4f6b-a2f0-4dc2d773ca2c" providerId="ADAL" clId="{23448B70-A2D5-C145-9F85-9D32CC410D8D}" dt="2024-04-12T02:47:57.497" v="0" actId="2696"/>
        <pc:sldMkLst>
          <pc:docMk/>
          <pc:sldMk cId="3611245629" sldId="2076137260"/>
        </pc:sldMkLst>
      </pc:sldChg>
      <pc:sldChg chg="del">
        <pc:chgData name="Shahzad Ali" userId="ecba8e45-00b4-4f6b-a2f0-4dc2d773ca2c" providerId="ADAL" clId="{23448B70-A2D5-C145-9F85-9D32CC410D8D}" dt="2024-04-12T02:47:57.497" v="0" actId="2696"/>
        <pc:sldMkLst>
          <pc:docMk/>
          <pc:sldMk cId="839289179" sldId="2076137262"/>
        </pc:sldMkLst>
      </pc:sldChg>
      <pc:sldChg chg="del">
        <pc:chgData name="Shahzad Ali" userId="ecba8e45-00b4-4f6b-a2f0-4dc2d773ca2c" providerId="ADAL" clId="{23448B70-A2D5-C145-9F85-9D32CC410D8D}" dt="2024-04-12T02:47:57.497" v="0" actId="2696"/>
        <pc:sldMkLst>
          <pc:docMk/>
          <pc:sldMk cId="378846553" sldId="2076137278"/>
        </pc:sldMkLst>
      </pc:sldChg>
      <pc:sldChg chg="addSp delSp modSp mod modClrScheme chgLayout">
        <pc:chgData name="Shahzad Ali" userId="ecba8e45-00b4-4f6b-a2f0-4dc2d773ca2c" providerId="ADAL" clId="{23448B70-A2D5-C145-9F85-9D32CC410D8D}" dt="2024-04-17T16:26:59.401" v="213"/>
        <pc:sldMkLst>
          <pc:docMk/>
          <pc:sldMk cId="3397680178" sldId="2076137279"/>
        </pc:sldMkLst>
        <pc:spChg chg="mod">
          <ac:chgData name="Shahzad Ali" userId="ecba8e45-00b4-4f6b-a2f0-4dc2d773ca2c" providerId="ADAL" clId="{23448B70-A2D5-C145-9F85-9D32CC410D8D}" dt="2024-04-17T16:26:53.459" v="211" actId="404"/>
          <ac:spMkLst>
            <pc:docMk/>
            <pc:sldMk cId="3397680178" sldId="2076137279"/>
            <ac:spMk id="2" creationId="{C10F78FD-106F-A14F-A028-C286ACE80964}"/>
          </ac:spMkLst>
        </pc:spChg>
        <pc:spChg chg="mod ord">
          <ac:chgData name="Shahzad Ali" userId="ecba8e45-00b4-4f6b-a2f0-4dc2d773ca2c" providerId="ADAL" clId="{23448B70-A2D5-C145-9F85-9D32CC410D8D}" dt="2024-04-12T02:53:26.447" v="47" actId="700"/>
          <ac:spMkLst>
            <pc:docMk/>
            <pc:sldMk cId="3397680178" sldId="2076137279"/>
            <ac:spMk id="3" creationId="{45B2614B-21B1-3148-844B-2A81595DBA97}"/>
          </ac:spMkLst>
        </pc:spChg>
        <pc:spChg chg="mod ord">
          <ac:chgData name="Shahzad Ali" userId="ecba8e45-00b4-4f6b-a2f0-4dc2d773ca2c" providerId="ADAL" clId="{23448B70-A2D5-C145-9F85-9D32CC410D8D}" dt="2024-04-12T02:53:26.447" v="47" actId="700"/>
          <ac:spMkLst>
            <pc:docMk/>
            <pc:sldMk cId="3397680178" sldId="2076137279"/>
            <ac:spMk id="4" creationId="{E1033C14-2E98-D743-9D88-7D583070371F}"/>
          </ac:spMkLst>
        </pc:spChg>
        <pc:spChg chg="add del mod">
          <ac:chgData name="Shahzad Ali" userId="ecba8e45-00b4-4f6b-a2f0-4dc2d773ca2c" providerId="ADAL" clId="{23448B70-A2D5-C145-9F85-9D32CC410D8D}" dt="2024-04-17T16:26:59.401" v="213"/>
          <ac:spMkLst>
            <pc:docMk/>
            <pc:sldMk cId="3397680178" sldId="2076137279"/>
            <ac:spMk id="5" creationId="{0B800BAB-1D03-4617-467D-815BFCD1459A}"/>
          </ac:spMkLst>
        </pc:spChg>
      </pc:sldChg>
      <pc:sldChg chg="del">
        <pc:chgData name="Shahzad Ali" userId="ecba8e45-00b4-4f6b-a2f0-4dc2d773ca2c" providerId="ADAL" clId="{23448B70-A2D5-C145-9F85-9D32CC410D8D}" dt="2024-04-12T02:47:57.497" v="0" actId="2696"/>
        <pc:sldMkLst>
          <pc:docMk/>
          <pc:sldMk cId="3534344960" sldId="2076137280"/>
        </pc:sldMkLst>
      </pc:sldChg>
      <pc:sldChg chg="del">
        <pc:chgData name="Shahzad Ali" userId="ecba8e45-00b4-4f6b-a2f0-4dc2d773ca2c" providerId="ADAL" clId="{23448B70-A2D5-C145-9F85-9D32CC410D8D}" dt="2024-04-12T02:47:57.497" v="0" actId="2696"/>
        <pc:sldMkLst>
          <pc:docMk/>
          <pc:sldMk cId="2338019042" sldId="2076137281"/>
        </pc:sldMkLst>
      </pc:sldChg>
      <pc:sldChg chg="del">
        <pc:chgData name="Shahzad Ali" userId="ecba8e45-00b4-4f6b-a2f0-4dc2d773ca2c" providerId="ADAL" clId="{23448B70-A2D5-C145-9F85-9D32CC410D8D}" dt="2024-04-12T02:47:57.497" v="0" actId="2696"/>
        <pc:sldMkLst>
          <pc:docMk/>
          <pc:sldMk cId="2372154179" sldId="2076137282"/>
        </pc:sldMkLst>
      </pc:sldChg>
      <pc:sldChg chg="del">
        <pc:chgData name="Shahzad Ali" userId="ecba8e45-00b4-4f6b-a2f0-4dc2d773ca2c" providerId="ADAL" clId="{23448B70-A2D5-C145-9F85-9D32CC410D8D}" dt="2024-04-12T02:47:57.497" v="0" actId="2696"/>
        <pc:sldMkLst>
          <pc:docMk/>
          <pc:sldMk cId="463532808" sldId="2076137283"/>
        </pc:sldMkLst>
      </pc:sldChg>
      <pc:sldChg chg="del">
        <pc:chgData name="Shahzad Ali" userId="ecba8e45-00b4-4f6b-a2f0-4dc2d773ca2c" providerId="ADAL" clId="{23448B70-A2D5-C145-9F85-9D32CC410D8D}" dt="2024-04-12T02:47:57.497" v="0" actId="2696"/>
        <pc:sldMkLst>
          <pc:docMk/>
          <pc:sldMk cId="2550480648" sldId="2076137284"/>
        </pc:sldMkLst>
      </pc:sldChg>
      <pc:sldChg chg="modSp mod modClrScheme chgLayout">
        <pc:chgData name="Shahzad Ali" userId="ecba8e45-00b4-4f6b-a2f0-4dc2d773ca2c" providerId="ADAL" clId="{23448B70-A2D5-C145-9F85-9D32CC410D8D}" dt="2024-04-12T02:53:26.447" v="47" actId="700"/>
        <pc:sldMkLst>
          <pc:docMk/>
          <pc:sldMk cId="4290574982" sldId="2076137285"/>
        </pc:sldMkLst>
        <pc:spChg chg="mod ord">
          <ac:chgData name="Shahzad Ali" userId="ecba8e45-00b4-4f6b-a2f0-4dc2d773ca2c" providerId="ADAL" clId="{23448B70-A2D5-C145-9F85-9D32CC410D8D}" dt="2024-04-12T02:53:26.447" v="47" actId="700"/>
          <ac:spMkLst>
            <pc:docMk/>
            <pc:sldMk cId="4290574982" sldId="2076137285"/>
            <ac:spMk id="2" creationId="{EA0CC193-DD94-42EA-B7F2-D07334725DA8}"/>
          </ac:spMkLst>
        </pc:spChg>
      </pc:sldChg>
      <pc:sldChg chg="modSp mod modClrScheme chgLayout">
        <pc:chgData name="Shahzad Ali" userId="ecba8e45-00b4-4f6b-a2f0-4dc2d773ca2c" providerId="ADAL" clId="{23448B70-A2D5-C145-9F85-9D32CC410D8D}" dt="2024-04-12T02:53:26.447" v="47" actId="700"/>
        <pc:sldMkLst>
          <pc:docMk/>
          <pc:sldMk cId="3496438717" sldId="2076137287"/>
        </pc:sldMkLst>
        <pc:spChg chg="mod ord">
          <ac:chgData name="Shahzad Ali" userId="ecba8e45-00b4-4f6b-a2f0-4dc2d773ca2c" providerId="ADAL" clId="{23448B70-A2D5-C145-9F85-9D32CC410D8D}" dt="2024-04-12T02:53:26.447" v="47" actId="700"/>
          <ac:spMkLst>
            <pc:docMk/>
            <pc:sldMk cId="3496438717" sldId="2076137287"/>
            <ac:spMk id="2" creationId="{EA0CC193-DD94-42EA-B7F2-D07334725DA8}"/>
          </ac:spMkLst>
        </pc:spChg>
      </pc:sldChg>
      <pc:sldChg chg="modSp mod modClrScheme chgLayout">
        <pc:chgData name="Shahzad Ali" userId="ecba8e45-00b4-4f6b-a2f0-4dc2d773ca2c" providerId="ADAL" clId="{23448B70-A2D5-C145-9F85-9D32CC410D8D}" dt="2024-04-12T02:54:07.119" v="54" actId="1076"/>
        <pc:sldMkLst>
          <pc:docMk/>
          <pc:sldMk cId="2395776338" sldId="2076137288"/>
        </pc:sldMkLst>
        <pc:spChg chg="mod ord">
          <ac:chgData name="Shahzad Ali" userId="ecba8e45-00b4-4f6b-a2f0-4dc2d773ca2c" providerId="ADAL" clId="{23448B70-A2D5-C145-9F85-9D32CC410D8D}" dt="2024-04-12T02:53:26.447" v="47" actId="700"/>
          <ac:spMkLst>
            <pc:docMk/>
            <pc:sldMk cId="2395776338" sldId="2076137288"/>
            <ac:spMk id="2" creationId="{EA0CC193-DD94-42EA-B7F2-D07334725DA8}"/>
          </ac:spMkLst>
        </pc:spChg>
        <pc:spChg chg="mod">
          <ac:chgData name="Shahzad Ali" userId="ecba8e45-00b4-4f6b-a2f0-4dc2d773ca2c" providerId="ADAL" clId="{23448B70-A2D5-C145-9F85-9D32CC410D8D}" dt="2024-04-12T02:54:07.119" v="54" actId="1076"/>
          <ac:spMkLst>
            <pc:docMk/>
            <pc:sldMk cId="2395776338" sldId="2076137288"/>
            <ac:spMk id="21" creationId="{DB0C9655-6602-4536-9572-B5E2D83CD706}"/>
          </ac:spMkLst>
        </pc:spChg>
        <pc:spChg chg="mod">
          <ac:chgData name="Shahzad Ali" userId="ecba8e45-00b4-4f6b-a2f0-4dc2d773ca2c" providerId="ADAL" clId="{23448B70-A2D5-C145-9F85-9D32CC410D8D}" dt="2024-04-12T02:54:02.600" v="52" actId="1076"/>
          <ac:spMkLst>
            <pc:docMk/>
            <pc:sldMk cId="2395776338" sldId="2076137288"/>
            <ac:spMk id="33" creationId="{0538A522-52AD-4BD5-97B3-583A3D19737D}"/>
          </ac:spMkLst>
        </pc:spChg>
      </pc:sldChg>
      <pc:sldChg chg="modSp mod modClrScheme chgLayout">
        <pc:chgData name="Shahzad Ali" userId="ecba8e45-00b4-4f6b-a2f0-4dc2d773ca2c" providerId="ADAL" clId="{23448B70-A2D5-C145-9F85-9D32CC410D8D}" dt="2024-04-12T02:53:26.447" v="47" actId="700"/>
        <pc:sldMkLst>
          <pc:docMk/>
          <pc:sldMk cId="2005726971" sldId="2076137289"/>
        </pc:sldMkLst>
        <pc:spChg chg="mod ord">
          <ac:chgData name="Shahzad Ali" userId="ecba8e45-00b4-4f6b-a2f0-4dc2d773ca2c" providerId="ADAL" clId="{23448B70-A2D5-C145-9F85-9D32CC410D8D}" dt="2024-04-12T02:53:26.447" v="47" actId="700"/>
          <ac:spMkLst>
            <pc:docMk/>
            <pc:sldMk cId="2005726971" sldId="2076137289"/>
            <ac:spMk id="2" creationId="{EA0CC193-DD94-42EA-B7F2-D07334725DA8}"/>
          </ac:spMkLst>
        </pc:spChg>
      </pc:sldChg>
      <pc:sldChg chg="modSp mod modClrScheme modShow chgLayout">
        <pc:chgData name="Shahzad Ali" userId="ecba8e45-00b4-4f6b-a2f0-4dc2d773ca2c" providerId="ADAL" clId="{23448B70-A2D5-C145-9F85-9D32CC410D8D}" dt="2024-04-12T04:47:42.807" v="123" actId="729"/>
        <pc:sldMkLst>
          <pc:docMk/>
          <pc:sldMk cId="4164501951" sldId="2076137290"/>
        </pc:sldMkLst>
        <pc:spChg chg="mod ord">
          <ac:chgData name="Shahzad Ali" userId="ecba8e45-00b4-4f6b-a2f0-4dc2d773ca2c" providerId="ADAL" clId="{23448B70-A2D5-C145-9F85-9D32CC410D8D}" dt="2024-04-12T02:53:26.447" v="47" actId="700"/>
          <ac:spMkLst>
            <pc:docMk/>
            <pc:sldMk cId="4164501951" sldId="2076137290"/>
            <ac:spMk id="2" creationId="{EA0CC193-DD94-42EA-B7F2-D07334725DA8}"/>
          </ac:spMkLst>
        </pc:spChg>
        <pc:spChg chg="mod ord">
          <ac:chgData name="Shahzad Ali" userId="ecba8e45-00b4-4f6b-a2f0-4dc2d773ca2c" providerId="ADAL" clId="{23448B70-A2D5-C145-9F85-9D32CC410D8D}" dt="2024-04-12T02:53:26.447" v="47" actId="700"/>
          <ac:spMkLst>
            <pc:docMk/>
            <pc:sldMk cId="4164501951" sldId="2076137290"/>
            <ac:spMk id="75" creationId="{CAA492F6-4D56-474E-B186-D8D96BB58DF1}"/>
          </ac:spMkLst>
        </pc:spChg>
      </pc:sldChg>
      <pc:sldChg chg="modSp mod modClrScheme chgLayout">
        <pc:chgData name="Shahzad Ali" userId="ecba8e45-00b4-4f6b-a2f0-4dc2d773ca2c" providerId="ADAL" clId="{23448B70-A2D5-C145-9F85-9D32CC410D8D}" dt="2024-04-12T02:53:26.447" v="47" actId="700"/>
        <pc:sldMkLst>
          <pc:docMk/>
          <pc:sldMk cId="3212993789" sldId="2076137292"/>
        </pc:sldMkLst>
        <pc:spChg chg="mod ord">
          <ac:chgData name="Shahzad Ali" userId="ecba8e45-00b4-4f6b-a2f0-4dc2d773ca2c" providerId="ADAL" clId="{23448B70-A2D5-C145-9F85-9D32CC410D8D}" dt="2024-04-12T02:53:26.447" v="47" actId="700"/>
          <ac:spMkLst>
            <pc:docMk/>
            <pc:sldMk cId="3212993789" sldId="2076137292"/>
            <ac:spMk id="2" creationId="{EA0CC193-DD94-42EA-B7F2-D07334725DA8}"/>
          </ac:spMkLst>
        </pc:spChg>
        <pc:spChg chg="mod ord">
          <ac:chgData name="Shahzad Ali" userId="ecba8e45-00b4-4f6b-a2f0-4dc2d773ca2c" providerId="ADAL" clId="{23448B70-A2D5-C145-9F85-9D32CC410D8D}" dt="2024-04-12T02:53:26.447" v="47" actId="700"/>
          <ac:spMkLst>
            <pc:docMk/>
            <pc:sldMk cId="3212993789" sldId="2076137292"/>
            <ac:spMk id="84" creationId="{FB9F7668-5649-4672-B79D-8A634A034427}"/>
          </ac:spMkLst>
        </pc:spChg>
      </pc:sldChg>
      <pc:sldChg chg="modSp mod modClrScheme chgLayout">
        <pc:chgData name="Shahzad Ali" userId="ecba8e45-00b4-4f6b-a2f0-4dc2d773ca2c" providerId="ADAL" clId="{23448B70-A2D5-C145-9F85-9D32CC410D8D}" dt="2024-04-12T02:53:26.447" v="47" actId="700"/>
        <pc:sldMkLst>
          <pc:docMk/>
          <pc:sldMk cId="398403717" sldId="2076137293"/>
        </pc:sldMkLst>
        <pc:spChg chg="mod ord">
          <ac:chgData name="Shahzad Ali" userId="ecba8e45-00b4-4f6b-a2f0-4dc2d773ca2c" providerId="ADAL" clId="{23448B70-A2D5-C145-9F85-9D32CC410D8D}" dt="2024-04-12T02:53:26.447" v="47" actId="700"/>
          <ac:spMkLst>
            <pc:docMk/>
            <pc:sldMk cId="398403717" sldId="2076137293"/>
            <ac:spMk id="2" creationId="{EA0CC193-DD94-42EA-B7F2-D07334725DA8}"/>
          </ac:spMkLst>
        </pc:spChg>
        <pc:spChg chg="mod ord">
          <ac:chgData name="Shahzad Ali" userId="ecba8e45-00b4-4f6b-a2f0-4dc2d773ca2c" providerId="ADAL" clId="{23448B70-A2D5-C145-9F85-9D32CC410D8D}" dt="2024-04-12T02:53:26.447" v="47" actId="700"/>
          <ac:spMkLst>
            <pc:docMk/>
            <pc:sldMk cId="398403717" sldId="2076137293"/>
            <ac:spMk id="73" creationId="{FA7109CA-0FA9-4A3A-9E39-9AD00FC4250C}"/>
          </ac:spMkLst>
        </pc:spChg>
      </pc:sldChg>
      <pc:sldChg chg="modSp mod modClrScheme chgLayout">
        <pc:chgData name="Shahzad Ali" userId="ecba8e45-00b4-4f6b-a2f0-4dc2d773ca2c" providerId="ADAL" clId="{23448B70-A2D5-C145-9F85-9D32CC410D8D}" dt="2024-04-12T02:53:26.447" v="47" actId="700"/>
        <pc:sldMkLst>
          <pc:docMk/>
          <pc:sldMk cId="3215306482" sldId="2076137294"/>
        </pc:sldMkLst>
        <pc:spChg chg="mod ord">
          <ac:chgData name="Shahzad Ali" userId="ecba8e45-00b4-4f6b-a2f0-4dc2d773ca2c" providerId="ADAL" clId="{23448B70-A2D5-C145-9F85-9D32CC410D8D}" dt="2024-04-12T02:53:26.447" v="47" actId="700"/>
          <ac:spMkLst>
            <pc:docMk/>
            <pc:sldMk cId="3215306482" sldId="2076137294"/>
            <ac:spMk id="2" creationId="{EA0CC193-DD94-42EA-B7F2-D07334725DA8}"/>
          </ac:spMkLst>
        </pc:spChg>
        <pc:spChg chg="mod ord">
          <ac:chgData name="Shahzad Ali" userId="ecba8e45-00b4-4f6b-a2f0-4dc2d773ca2c" providerId="ADAL" clId="{23448B70-A2D5-C145-9F85-9D32CC410D8D}" dt="2024-04-12T02:53:26.447" v="47" actId="700"/>
          <ac:spMkLst>
            <pc:docMk/>
            <pc:sldMk cId="3215306482" sldId="2076137294"/>
            <ac:spMk id="66" creationId="{BD3BBD24-D6C7-452A-BB6E-C0FB48D1D3F9}"/>
          </ac:spMkLst>
        </pc:spChg>
      </pc:sldChg>
      <pc:sldChg chg="modSp mod modClrScheme chgLayout">
        <pc:chgData name="Shahzad Ali" userId="ecba8e45-00b4-4f6b-a2f0-4dc2d773ca2c" providerId="ADAL" clId="{23448B70-A2D5-C145-9F85-9D32CC410D8D}" dt="2024-04-12T02:53:26.447" v="47" actId="700"/>
        <pc:sldMkLst>
          <pc:docMk/>
          <pc:sldMk cId="3116400338" sldId="2076137295"/>
        </pc:sldMkLst>
        <pc:spChg chg="mod ord">
          <ac:chgData name="Shahzad Ali" userId="ecba8e45-00b4-4f6b-a2f0-4dc2d773ca2c" providerId="ADAL" clId="{23448B70-A2D5-C145-9F85-9D32CC410D8D}" dt="2024-04-12T02:53:26.447" v="47" actId="700"/>
          <ac:spMkLst>
            <pc:docMk/>
            <pc:sldMk cId="3116400338" sldId="2076137295"/>
            <ac:spMk id="2" creationId="{EA0CC193-DD94-42EA-B7F2-D07334725DA8}"/>
          </ac:spMkLst>
        </pc:spChg>
        <pc:spChg chg="mod ord">
          <ac:chgData name="Shahzad Ali" userId="ecba8e45-00b4-4f6b-a2f0-4dc2d773ca2c" providerId="ADAL" clId="{23448B70-A2D5-C145-9F85-9D32CC410D8D}" dt="2024-04-12T02:53:26.447" v="47" actId="700"/>
          <ac:spMkLst>
            <pc:docMk/>
            <pc:sldMk cId="3116400338" sldId="2076137295"/>
            <ac:spMk id="76" creationId="{6E8F22D1-9503-4762-98D6-11687D90227D}"/>
          </ac:spMkLst>
        </pc:spChg>
      </pc:sldChg>
      <pc:sldChg chg="modSp mod modClrScheme chgLayout">
        <pc:chgData name="Shahzad Ali" userId="ecba8e45-00b4-4f6b-a2f0-4dc2d773ca2c" providerId="ADAL" clId="{23448B70-A2D5-C145-9F85-9D32CC410D8D}" dt="2024-04-12T02:53:26.447" v="47" actId="700"/>
        <pc:sldMkLst>
          <pc:docMk/>
          <pc:sldMk cId="2019652524" sldId="2076137296"/>
        </pc:sldMkLst>
        <pc:spChg chg="mod ord">
          <ac:chgData name="Shahzad Ali" userId="ecba8e45-00b4-4f6b-a2f0-4dc2d773ca2c" providerId="ADAL" clId="{23448B70-A2D5-C145-9F85-9D32CC410D8D}" dt="2024-04-12T02:53:26.447" v="47" actId="700"/>
          <ac:spMkLst>
            <pc:docMk/>
            <pc:sldMk cId="2019652524" sldId="2076137296"/>
            <ac:spMk id="2" creationId="{EA0CC193-DD94-42EA-B7F2-D07334725DA8}"/>
          </ac:spMkLst>
        </pc:spChg>
        <pc:spChg chg="mod ord">
          <ac:chgData name="Shahzad Ali" userId="ecba8e45-00b4-4f6b-a2f0-4dc2d773ca2c" providerId="ADAL" clId="{23448B70-A2D5-C145-9F85-9D32CC410D8D}" dt="2024-04-12T02:53:26.447" v="47" actId="700"/>
          <ac:spMkLst>
            <pc:docMk/>
            <pc:sldMk cId="2019652524" sldId="2076137296"/>
            <ac:spMk id="78" creationId="{4700F9ED-3165-4B9D-B7BB-8EEDC874DBFC}"/>
          </ac:spMkLst>
        </pc:spChg>
      </pc:sldChg>
      <pc:sldChg chg="modSp mod modClrScheme chgLayout">
        <pc:chgData name="Shahzad Ali" userId="ecba8e45-00b4-4f6b-a2f0-4dc2d773ca2c" providerId="ADAL" clId="{23448B70-A2D5-C145-9F85-9D32CC410D8D}" dt="2024-04-12T02:53:26.447" v="47" actId="700"/>
        <pc:sldMkLst>
          <pc:docMk/>
          <pc:sldMk cId="2403471853" sldId="2076137297"/>
        </pc:sldMkLst>
        <pc:spChg chg="mod ord">
          <ac:chgData name="Shahzad Ali" userId="ecba8e45-00b4-4f6b-a2f0-4dc2d773ca2c" providerId="ADAL" clId="{23448B70-A2D5-C145-9F85-9D32CC410D8D}" dt="2024-04-12T02:53:26.447" v="47" actId="700"/>
          <ac:spMkLst>
            <pc:docMk/>
            <pc:sldMk cId="2403471853" sldId="2076137297"/>
            <ac:spMk id="2" creationId="{EA0CC193-DD94-42EA-B7F2-D07334725DA8}"/>
          </ac:spMkLst>
        </pc:spChg>
        <pc:spChg chg="mod ord">
          <ac:chgData name="Shahzad Ali" userId="ecba8e45-00b4-4f6b-a2f0-4dc2d773ca2c" providerId="ADAL" clId="{23448B70-A2D5-C145-9F85-9D32CC410D8D}" dt="2024-04-12T02:53:26.447" v="47" actId="700"/>
          <ac:spMkLst>
            <pc:docMk/>
            <pc:sldMk cId="2403471853" sldId="2076137297"/>
            <ac:spMk id="73" creationId="{A80496F3-D0A8-4057-94FE-F4FCE087CF3E}"/>
          </ac:spMkLst>
        </pc:spChg>
      </pc:sldChg>
      <pc:sldChg chg="modSp mod modClrScheme chgLayout">
        <pc:chgData name="Shahzad Ali" userId="ecba8e45-00b4-4f6b-a2f0-4dc2d773ca2c" providerId="ADAL" clId="{23448B70-A2D5-C145-9F85-9D32CC410D8D}" dt="2024-04-12T02:53:26.447" v="47" actId="700"/>
        <pc:sldMkLst>
          <pc:docMk/>
          <pc:sldMk cId="3163840808" sldId="2076137298"/>
        </pc:sldMkLst>
        <pc:spChg chg="mod ord">
          <ac:chgData name="Shahzad Ali" userId="ecba8e45-00b4-4f6b-a2f0-4dc2d773ca2c" providerId="ADAL" clId="{23448B70-A2D5-C145-9F85-9D32CC410D8D}" dt="2024-04-12T02:53:26.447" v="47" actId="700"/>
          <ac:spMkLst>
            <pc:docMk/>
            <pc:sldMk cId="3163840808" sldId="2076137298"/>
            <ac:spMk id="2" creationId="{EA0CC193-DD94-42EA-B7F2-D07334725DA8}"/>
          </ac:spMkLst>
        </pc:spChg>
        <pc:spChg chg="mod ord">
          <ac:chgData name="Shahzad Ali" userId="ecba8e45-00b4-4f6b-a2f0-4dc2d773ca2c" providerId="ADAL" clId="{23448B70-A2D5-C145-9F85-9D32CC410D8D}" dt="2024-04-12T02:53:26.447" v="47" actId="700"/>
          <ac:spMkLst>
            <pc:docMk/>
            <pc:sldMk cId="3163840808" sldId="2076137298"/>
            <ac:spMk id="83" creationId="{8CF798AD-AE6B-4024-9B7C-EC53D69CBC07}"/>
          </ac:spMkLst>
        </pc:spChg>
      </pc:sldChg>
      <pc:sldChg chg="modSp mod modClrScheme chgLayout">
        <pc:chgData name="Shahzad Ali" userId="ecba8e45-00b4-4f6b-a2f0-4dc2d773ca2c" providerId="ADAL" clId="{23448B70-A2D5-C145-9F85-9D32CC410D8D}" dt="2024-04-12T02:53:26.447" v="47" actId="700"/>
        <pc:sldMkLst>
          <pc:docMk/>
          <pc:sldMk cId="2275944875" sldId="2076137299"/>
        </pc:sldMkLst>
        <pc:spChg chg="mod ord">
          <ac:chgData name="Shahzad Ali" userId="ecba8e45-00b4-4f6b-a2f0-4dc2d773ca2c" providerId="ADAL" clId="{23448B70-A2D5-C145-9F85-9D32CC410D8D}" dt="2024-04-12T02:53:26.447" v="47" actId="700"/>
          <ac:spMkLst>
            <pc:docMk/>
            <pc:sldMk cId="2275944875" sldId="2076137299"/>
            <ac:spMk id="2" creationId="{EA0CC193-DD94-42EA-B7F2-D07334725DA8}"/>
          </ac:spMkLst>
        </pc:spChg>
        <pc:spChg chg="mod ord">
          <ac:chgData name="Shahzad Ali" userId="ecba8e45-00b4-4f6b-a2f0-4dc2d773ca2c" providerId="ADAL" clId="{23448B70-A2D5-C145-9F85-9D32CC410D8D}" dt="2024-04-12T02:53:26.447" v="47" actId="700"/>
          <ac:spMkLst>
            <pc:docMk/>
            <pc:sldMk cId="2275944875" sldId="2076137299"/>
            <ac:spMk id="57" creationId="{38A43765-42E1-415E-B9B9-6C15AAF9EC24}"/>
          </ac:spMkLst>
        </pc:spChg>
      </pc:sldChg>
      <pc:sldChg chg="modSp mod modClrScheme chgLayout">
        <pc:chgData name="Shahzad Ali" userId="ecba8e45-00b4-4f6b-a2f0-4dc2d773ca2c" providerId="ADAL" clId="{23448B70-A2D5-C145-9F85-9D32CC410D8D}" dt="2024-04-12T02:55:20.031" v="70" actId="14100"/>
        <pc:sldMkLst>
          <pc:docMk/>
          <pc:sldMk cId="3789540897" sldId="2076137303"/>
        </pc:sldMkLst>
        <pc:spChg chg="mod ord">
          <ac:chgData name="Shahzad Ali" userId="ecba8e45-00b4-4f6b-a2f0-4dc2d773ca2c" providerId="ADAL" clId="{23448B70-A2D5-C145-9F85-9D32CC410D8D}" dt="2024-04-12T02:55:20.031" v="70" actId="14100"/>
          <ac:spMkLst>
            <pc:docMk/>
            <pc:sldMk cId="3789540897" sldId="2076137303"/>
            <ac:spMk id="2" creationId="{40757EBA-BDC0-7364-67A4-E551DA6DAEC7}"/>
          </ac:spMkLst>
        </pc:spChg>
        <pc:spChg chg="mod ord">
          <ac:chgData name="Shahzad Ali" userId="ecba8e45-00b4-4f6b-a2f0-4dc2d773ca2c" providerId="ADAL" clId="{23448B70-A2D5-C145-9F85-9D32CC410D8D}" dt="2024-04-12T02:53:26.447" v="47" actId="700"/>
          <ac:spMkLst>
            <pc:docMk/>
            <pc:sldMk cId="3789540897" sldId="2076137303"/>
            <ac:spMk id="3" creationId="{296D0A75-7D3E-F96B-1180-D84CCBE928A3}"/>
          </ac:spMkLst>
        </pc:spChg>
      </pc:sldChg>
      <pc:sldChg chg="del">
        <pc:chgData name="Shahzad Ali" userId="ecba8e45-00b4-4f6b-a2f0-4dc2d773ca2c" providerId="ADAL" clId="{23448B70-A2D5-C145-9F85-9D32CC410D8D}" dt="2024-04-12T02:47:57.497" v="0" actId="2696"/>
        <pc:sldMkLst>
          <pc:docMk/>
          <pc:sldMk cId="4181857401" sldId="2076137314"/>
        </pc:sldMkLst>
      </pc:sldChg>
      <pc:sldChg chg="del">
        <pc:chgData name="Shahzad Ali" userId="ecba8e45-00b4-4f6b-a2f0-4dc2d773ca2c" providerId="ADAL" clId="{23448B70-A2D5-C145-9F85-9D32CC410D8D}" dt="2024-04-12T02:47:57.497" v="0" actId="2696"/>
        <pc:sldMkLst>
          <pc:docMk/>
          <pc:sldMk cId="4192200054" sldId="2076137316"/>
        </pc:sldMkLst>
      </pc:sldChg>
      <pc:sldChg chg="del">
        <pc:chgData name="Shahzad Ali" userId="ecba8e45-00b4-4f6b-a2f0-4dc2d773ca2c" providerId="ADAL" clId="{23448B70-A2D5-C145-9F85-9D32CC410D8D}" dt="2024-04-12T02:47:57.497" v="0" actId="2696"/>
        <pc:sldMkLst>
          <pc:docMk/>
          <pc:sldMk cId="1933927354" sldId="2076137345"/>
        </pc:sldMkLst>
      </pc:sldChg>
      <pc:sldChg chg="del">
        <pc:chgData name="Shahzad Ali" userId="ecba8e45-00b4-4f6b-a2f0-4dc2d773ca2c" providerId="ADAL" clId="{23448B70-A2D5-C145-9F85-9D32CC410D8D}" dt="2024-04-12T02:47:57.497" v="0" actId="2696"/>
        <pc:sldMkLst>
          <pc:docMk/>
          <pc:sldMk cId="340871550" sldId="2076137346"/>
        </pc:sldMkLst>
      </pc:sldChg>
      <pc:sldChg chg="addSp delSp modSp mod modClrScheme chgLayout">
        <pc:chgData name="Shahzad Ali" userId="ecba8e45-00b4-4f6b-a2f0-4dc2d773ca2c" providerId="ADAL" clId="{23448B70-A2D5-C145-9F85-9D32CC410D8D}" dt="2024-04-12T02:55:25.924" v="71" actId="700"/>
        <pc:sldMkLst>
          <pc:docMk/>
          <pc:sldMk cId="1984952444" sldId="2076137452"/>
        </pc:sldMkLst>
        <pc:spChg chg="add mod ord">
          <ac:chgData name="Shahzad Ali" userId="ecba8e45-00b4-4f6b-a2f0-4dc2d773ca2c" providerId="ADAL" clId="{23448B70-A2D5-C145-9F85-9D32CC410D8D}" dt="2024-04-12T02:55:25.924" v="71" actId="700"/>
          <ac:spMkLst>
            <pc:docMk/>
            <pc:sldMk cId="1984952444" sldId="2076137452"/>
            <ac:spMk id="2" creationId="{D0C6EBD7-69A5-3474-DB2F-B20EF2BF2975}"/>
          </ac:spMkLst>
        </pc:spChg>
        <pc:spChg chg="mod ord">
          <ac:chgData name="Shahzad Ali" userId="ecba8e45-00b4-4f6b-a2f0-4dc2d773ca2c" providerId="ADAL" clId="{23448B70-A2D5-C145-9F85-9D32CC410D8D}" dt="2024-04-12T02:55:25.924" v="71" actId="700"/>
          <ac:spMkLst>
            <pc:docMk/>
            <pc:sldMk cId="1984952444" sldId="2076137452"/>
            <ac:spMk id="4" creationId="{7D67503E-A09D-F84A-864D-67CBA6228E6E}"/>
          </ac:spMkLst>
        </pc:spChg>
        <pc:spChg chg="mod ord">
          <ac:chgData name="Shahzad Ali" userId="ecba8e45-00b4-4f6b-a2f0-4dc2d773ca2c" providerId="ADAL" clId="{23448B70-A2D5-C145-9F85-9D32CC410D8D}" dt="2024-04-12T02:55:25.924" v="71" actId="700"/>
          <ac:spMkLst>
            <pc:docMk/>
            <pc:sldMk cId="1984952444" sldId="2076137452"/>
            <ac:spMk id="5" creationId="{6C2AD985-CAF8-C44D-B823-4097C1F8C36B}"/>
          </ac:spMkLst>
        </pc:spChg>
        <pc:spChg chg="del mod ord">
          <ac:chgData name="Shahzad Ali" userId="ecba8e45-00b4-4f6b-a2f0-4dc2d773ca2c" providerId="ADAL" clId="{23448B70-A2D5-C145-9F85-9D32CC410D8D}" dt="2024-04-12T02:55:25.924" v="71" actId="700"/>
          <ac:spMkLst>
            <pc:docMk/>
            <pc:sldMk cId="1984952444" sldId="2076137452"/>
            <ac:spMk id="18" creationId="{7BAFD67A-819D-6B18-B580-E270CCCF7D97}"/>
          </ac:spMkLst>
        </pc:spChg>
      </pc:sldChg>
      <pc:sldChg chg="addSp delSp modSp mod modClrScheme chgLayout">
        <pc:chgData name="Shahzad Ali" userId="ecba8e45-00b4-4f6b-a2f0-4dc2d773ca2c" providerId="ADAL" clId="{23448B70-A2D5-C145-9F85-9D32CC410D8D}" dt="2024-04-12T02:52:58.871" v="46" actId="6549"/>
        <pc:sldMkLst>
          <pc:docMk/>
          <pc:sldMk cId="3685983892" sldId="2142532865"/>
        </pc:sldMkLst>
        <pc:spChg chg="add mod ord">
          <ac:chgData name="Shahzad Ali" userId="ecba8e45-00b4-4f6b-a2f0-4dc2d773ca2c" providerId="ADAL" clId="{23448B70-A2D5-C145-9F85-9D32CC410D8D}" dt="2024-04-12T02:52:10.160" v="42" actId="113"/>
          <ac:spMkLst>
            <pc:docMk/>
            <pc:sldMk cId="3685983892" sldId="2142532865"/>
            <ac:spMk id="2" creationId="{55D92ACB-199A-7165-2F87-382A607FDA83}"/>
          </ac:spMkLst>
        </pc:spChg>
        <pc:spChg chg="mod ord">
          <ac:chgData name="Shahzad Ali" userId="ecba8e45-00b4-4f6b-a2f0-4dc2d773ca2c" providerId="ADAL" clId="{23448B70-A2D5-C145-9F85-9D32CC410D8D}" dt="2024-04-12T02:52:49.831" v="45" actId="14100"/>
          <ac:spMkLst>
            <pc:docMk/>
            <pc:sldMk cId="3685983892" sldId="2142532865"/>
            <ac:spMk id="3" creationId="{00000000-0000-0000-0000-000000000000}"/>
          </ac:spMkLst>
        </pc:spChg>
        <pc:spChg chg="mod ord">
          <ac:chgData name="Shahzad Ali" userId="ecba8e45-00b4-4f6b-a2f0-4dc2d773ca2c" providerId="ADAL" clId="{23448B70-A2D5-C145-9F85-9D32CC410D8D}" dt="2024-04-12T02:52:58.871" v="46" actId="6549"/>
          <ac:spMkLst>
            <pc:docMk/>
            <pc:sldMk cId="3685983892" sldId="2142532865"/>
            <ac:spMk id="4" creationId="{00000000-0000-0000-0000-000000000000}"/>
          </ac:spMkLst>
        </pc:spChg>
        <pc:spChg chg="del mod ord">
          <ac:chgData name="Shahzad Ali" userId="ecba8e45-00b4-4f6b-a2f0-4dc2d773ca2c" providerId="ADAL" clId="{23448B70-A2D5-C145-9F85-9D32CC410D8D}" dt="2024-04-12T02:51:38.930" v="1" actId="700"/>
          <ac:spMkLst>
            <pc:docMk/>
            <pc:sldMk cId="3685983892" sldId="2142532865"/>
            <ac:spMk id="5" creationId="{00000000-0000-0000-0000-000000000000}"/>
          </ac:spMkLst>
        </pc:spChg>
        <pc:picChg chg="del">
          <ac:chgData name="Shahzad Ali" userId="ecba8e45-00b4-4f6b-a2f0-4dc2d773ca2c" providerId="ADAL" clId="{23448B70-A2D5-C145-9F85-9D32CC410D8D}" dt="2024-04-12T02:51:41.042" v="2" actId="478"/>
          <ac:picMkLst>
            <pc:docMk/>
            <pc:sldMk cId="3685983892" sldId="2142532865"/>
            <ac:picMk id="6" creationId="{756F7E9D-CE01-22DA-9F55-83B5F68D411B}"/>
          </ac:picMkLst>
        </pc:picChg>
      </pc:sldChg>
      <pc:sldChg chg="modSp mod modClrScheme chgLayout">
        <pc:chgData name="Shahzad Ali" userId="ecba8e45-00b4-4f6b-a2f0-4dc2d773ca2c" providerId="ADAL" clId="{23448B70-A2D5-C145-9F85-9D32CC410D8D}" dt="2024-04-12T02:53:26.447" v="47" actId="700"/>
        <pc:sldMkLst>
          <pc:docMk/>
          <pc:sldMk cId="3431595656" sldId="2142532866"/>
        </pc:sldMkLst>
        <pc:spChg chg="mod ord">
          <ac:chgData name="Shahzad Ali" userId="ecba8e45-00b4-4f6b-a2f0-4dc2d773ca2c" providerId="ADAL" clId="{23448B70-A2D5-C145-9F85-9D32CC410D8D}" dt="2024-04-12T02:53:26.447" v="47" actId="700"/>
          <ac:spMkLst>
            <pc:docMk/>
            <pc:sldMk cId="3431595656" sldId="2142532866"/>
            <ac:spMk id="2" creationId="{EA0CC193-DD94-42EA-B7F2-D07334725DA8}"/>
          </ac:spMkLst>
        </pc:spChg>
        <pc:spChg chg="mod ord">
          <ac:chgData name="Shahzad Ali" userId="ecba8e45-00b4-4f6b-a2f0-4dc2d773ca2c" providerId="ADAL" clId="{23448B70-A2D5-C145-9F85-9D32CC410D8D}" dt="2024-04-12T02:53:26.447" v="47" actId="700"/>
          <ac:spMkLst>
            <pc:docMk/>
            <pc:sldMk cId="3431595656" sldId="2142532866"/>
            <ac:spMk id="73" creationId="{FA7109CA-0FA9-4A3A-9E39-9AD00FC4250C}"/>
          </ac:spMkLst>
        </pc:spChg>
      </pc:sldChg>
      <pc:sldChg chg="modSp mod modClrScheme chgLayout">
        <pc:chgData name="Shahzad Ali" userId="ecba8e45-00b4-4f6b-a2f0-4dc2d773ca2c" providerId="ADAL" clId="{23448B70-A2D5-C145-9F85-9D32CC410D8D}" dt="2024-04-12T02:54:18.454" v="55" actId="207"/>
        <pc:sldMkLst>
          <pc:docMk/>
          <pc:sldMk cId="1307569419" sldId="2142532867"/>
        </pc:sldMkLst>
        <pc:spChg chg="mod ord">
          <ac:chgData name="Shahzad Ali" userId="ecba8e45-00b4-4f6b-a2f0-4dc2d773ca2c" providerId="ADAL" clId="{23448B70-A2D5-C145-9F85-9D32CC410D8D}" dt="2024-04-12T02:53:26.447" v="47" actId="700"/>
          <ac:spMkLst>
            <pc:docMk/>
            <pc:sldMk cId="1307569419" sldId="2142532867"/>
            <ac:spMk id="2" creationId="{EA0CC193-DD94-42EA-B7F2-D07334725DA8}"/>
          </ac:spMkLst>
        </pc:spChg>
        <pc:spChg chg="mod">
          <ac:chgData name="Shahzad Ali" userId="ecba8e45-00b4-4f6b-a2f0-4dc2d773ca2c" providerId="ADAL" clId="{23448B70-A2D5-C145-9F85-9D32CC410D8D}" dt="2024-04-12T02:54:18.454" v="55" actId="207"/>
          <ac:spMkLst>
            <pc:docMk/>
            <pc:sldMk cId="1307569419" sldId="2142532867"/>
            <ac:spMk id="15" creationId="{13D37F98-0FA1-B5B6-E5E0-C760CA040950}"/>
          </ac:spMkLst>
        </pc:spChg>
      </pc:sldChg>
      <pc:sldChg chg="del">
        <pc:chgData name="Shahzad Ali" userId="ecba8e45-00b4-4f6b-a2f0-4dc2d773ca2c" providerId="ADAL" clId="{23448B70-A2D5-C145-9F85-9D32CC410D8D}" dt="2024-04-12T02:47:57.497" v="0" actId="2696"/>
        <pc:sldMkLst>
          <pc:docMk/>
          <pc:sldMk cId="3837062795" sldId="2142532868"/>
        </pc:sldMkLst>
      </pc:sldChg>
      <pc:sldChg chg="del">
        <pc:chgData name="Shahzad Ali" userId="ecba8e45-00b4-4f6b-a2f0-4dc2d773ca2c" providerId="ADAL" clId="{23448B70-A2D5-C145-9F85-9D32CC410D8D}" dt="2024-04-12T02:47:57.497" v="0" actId="2696"/>
        <pc:sldMkLst>
          <pc:docMk/>
          <pc:sldMk cId="1836083720" sldId="2142532869"/>
        </pc:sldMkLst>
      </pc:sldChg>
      <pc:sldChg chg="del">
        <pc:chgData name="Shahzad Ali" userId="ecba8e45-00b4-4f6b-a2f0-4dc2d773ca2c" providerId="ADAL" clId="{23448B70-A2D5-C145-9F85-9D32CC410D8D}" dt="2024-04-12T02:47:57.497" v="0" actId="2696"/>
        <pc:sldMkLst>
          <pc:docMk/>
          <pc:sldMk cId="1965672768" sldId="2142532870"/>
        </pc:sldMkLst>
      </pc:sldChg>
      <pc:sldChg chg="del">
        <pc:chgData name="Shahzad Ali" userId="ecba8e45-00b4-4f6b-a2f0-4dc2d773ca2c" providerId="ADAL" clId="{23448B70-A2D5-C145-9F85-9D32CC410D8D}" dt="2024-04-12T02:47:57.497" v="0" actId="2696"/>
        <pc:sldMkLst>
          <pc:docMk/>
          <pc:sldMk cId="2200523953" sldId="2142532871"/>
        </pc:sldMkLst>
      </pc:sldChg>
      <pc:sldChg chg="del">
        <pc:chgData name="Shahzad Ali" userId="ecba8e45-00b4-4f6b-a2f0-4dc2d773ca2c" providerId="ADAL" clId="{23448B70-A2D5-C145-9F85-9D32CC410D8D}" dt="2024-04-12T02:47:57.497" v="0" actId="2696"/>
        <pc:sldMkLst>
          <pc:docMk/>
          <pc:sldMk cId="1534810363" sldId="2142532872"/>
        </pc:sldMkLst>
      </pc:sldChg>
      <pc:sldChg chg="del">
        <pc:chgData name="Shahzad Ali" userId="ecba8e45-00b4-4f6b-a2f0-4dc2d773ca2c" providerId="ADAL" clId="{23448B70-A2D5-C145-9F85-9D32CC410D8D}" dt="2024-04-12T02:47:57.497" v="0" actId="2696"/>
        <pc:sldMkLst>
          <pc:docMk/>
          <pc:sldMk cId="426950106" sldId="2142532873"/>
        </pc:sldMkLst>
      </pc:sldChg>
      <pc:sldChg chg="del">
        <pc:chgData name="Shahzad Ali" userId="ecba8e45-00b4-4f6b-a2f0-4dc2d773ca2c" providerId="ADAL" clId="{23448B70-A2D5-C145-9F85-9D32CC410D8D}" dt="2024-04-12T02:47:57.497" v="0" actId="2696"/>
        <pc:sldMkLst>
          <pc:docMk/>
          <pc:sldMk cId="1480123691" sldId="2142532874"/>
        </pc:sldMkLst>
      </pc:sldChg>
      <pc:sldChg chg="del">
        <pc:chgData name="Shahzad Ali" userId="ecba8e45-00b4-4f6b-a2f0-4dc2d773ca2c" providerId="ADAL" clId="{23448B70-A2D5-C145-9F85-9D32CC410D8D}" dt="2024-04-12T02:47:57.497" v="0" actId="2696"/>
        <pc:sldMkLst>
          <pc:docMk/>
          <pc:sldMk cId="2014642784" sldId="2142532875"/>
        </pc:sldMkLst>
      </pc:sldChg>
      <pc:sldChg chg="del">
        <pc:chgData name="Shahzad Ali" userId="ecba8e45-00b4-4f6b-a2f0-4dc2d773ca2c" providerId="ADAL" clId="{23448B70-A2D5-C145-9F85-9D32CC410D8D}" dt="2024-04-12T02:47:57.497" v="0" actId="2696"/>
        <pc:sldMkLst>
          <pc:docMk/>
          <pc:sldMk cId="2955942122" sldId="2142532876"/>
        </pc:sldMkLst>
      </pc:sldChg>
      <pc:sldChg chg="del">
        <pc:chgData name="Shahzad Ali" userId="ecba8e45-00b4-4f6b-a2f0-4dc2d773ca2c" providerId="ADAL" clId="{23448B70-A2D5-C145-9F85-9D32CC410D8D}" dt="2024-04-12T02:47:57.497" v="0" actId="2696"/>
        <pc:sldMkLst>
          <pc:docMk/>
          <pc:sldMk cId="1241673585" sldId="2142532877"/>
        </pc:sldMkLst>
      </pc:sldChg>
      <pc:sldChg chg="del">
        <pc:chgData name="Shahzad Ali" userId="ecba8e45-00b4-4f6b-a2f0-4dc2d773ca2c" providerId="ADAL" clId="{23448B70-A2D5-C145-9F85-9D32CC410D8D}" dt="2024-04-12T02:47:57.497" v="0" actId="2696"/>
        <pc:sldMkLst>
          <pc:docMk/>
          <pc:sldMk cId="3278745951" sldId="2142532878"/>
        </pc:sldMkLst>
      </pc:sldChg>
      <pc:sldChg chg="del">
        <pc:chgData name="Shahzad Ali" userId="ecba8e45-00b4-4f6b-a2f0-4dc2d773ca2c" providerId="ADAL" clId="{23448B70-A2D5-C145-9F85-9D32CC410D8D}" dt="2024-04-12T02:47:57.497" v="0" actId="2696"/>
        <pc:sldMkLst>
          <pc:docMk/>
          <pc:sldMk cId="3302098434" sldId="2142532879"/>
        </pc:sldMkLst>
      </pc:sldChg>
      <pc:sldChg chg="del">
        <pc:chgData name="Shahzad Ali" userId="ecba8e45-00b4-4f6b-a2f0-4dc2d773ca2c" providerId="ADAL" clId="{23448B70-A2D5-C145-9F85-9D32CC410D8D}" dt="2024-04-12T02:47:57.497" v="0" actId="2696"/>
        <pc:sldMkLst>
          <pc:docMk/>
          <pc:sldMk cId="870559776" sldId="2142532880"/>
        </pc:sldMkLst>
      </pc:sldChg>
      <pc:sldChg chg="del">
        <pc:chgData name="Shahzad Ali" userId="ecba8e45-00b4-4f6b-a2f0-4dc2d773ca2c" providerId="ADAL" clId="{23448B70-A2D5-C145-9F85-9D32CC410D8D}" dt="2024-04-12T02:47:57.497" v="0" actId="2696"/>
        <pc:sldMkLst>
          <pc:docMk/>
          <pc:sldMk cId="87566905" sldId="2142532911"/>
        </pc:sldMkLst>
      </pc:sldChg>
      <pc:sldChg chg="del">
        <pc:chgData name="Shahzad Ali" userId="ecba8e45-00b4-4f6b-a2f0-4dc2d773ca2c" providerId="ADAL" clId="{23448B70-A2D5-C145-9F85-9D32CC410D8D}" dt="2024-04-12T02:47:57.497" v="0" actId="2696"/>
        <pc:sldMkLst>
          <pc:docMk/>
          <pc:sldMk cId="1198265749" sldId="2147309260"/>
        </pc:sldMkLst>
      </pc:sldChg>
      <pc:sldChg chg="addSp delSp modSp mod modClrScheme chgLayout">
        <pc:chgData name="Shahzad Ali" userId="ecba8e45-00b4-4f6b-a2f0-4dc2d773ca2c" providerId="ADAL" clId="{23448B70-A2D5-C145-9F85-9D32CC410D8D}" dt="2024-04-12T04:47:30.917" v="122" actId="14100"/>
        <pc:sldMkLst>
          <pc:docMk/>
          <pc:sldMk cId="3473733895" sldId="2147309261"/>
        </pc:sldMkLst>
        <pc:spChg chg="add del mod ord">
          <ac:chgData name="Shahzad Ali" userId="ecba8e45-00b4-4f6b-a2f0-4dc2d773ca2c" providerId="ADAL" clId="{23448B70-A2D5-C145-9F85-9D32CC410D8D}" dt="2024-04-12T02:54:40.112" v="61" actId="700"/>
          <ac:spMkLst>
            <pc:docMk/>
            <pc:sldMk cId="3473733895" sldId="2147309261"/>
            <ac:spMk id="2" creationId="{6D8BFD94-A8D4-90DF-E7AF-8D4329B27026}"/>
          </ac:spMkLst>
        </pc:spChg>
        <pc:spChg chg="add mod ord">
          <ac:chgData name="Shahzad Ali" userId="ecba8e45-00b4-4f6b-a2f0-4dc2d773ca2c" providerId="ADAL" clId="{23448B70-A2D5-C145-9F85-9D32CC410D8D}" dt="2024-04-12T02:54:42.303" v="63" actId="20577"/>
          <ac:spMkLst>
            <pc:docMk/>
            <pc:sldMk cId="3473733895" sldId="2147309261"/>
            <ac:spMk id="3" creationId="{C06F4FC1-9180-5F5B-76BB-3587FA873017}"/>
          </ac:spMkLst>
        </pc:spChg>
        <pc:spChg chg="mod">
          <ac:chgData name="Shahzad Ali" userId="ecba8e45-00b4-4f6b-a2f0-4dc2d773ca2c" providerId="ADAL" clId="{23448B70-A2D5-C145-9F85-9D32CC410D8D}" dt="2024-04-12T04:47:30.917" v="122" actId="14100"/>
          <ac:spMkLst>
            <pc:docMk/>
            <pc:sldMk cId="3473733895" sldId="2147309261"/>
            <ac:spMk id="25" creationId="{0DCC3E57-F6A3-7215-2324-21886F5527B5}"/>
          </ac:spMkLst>
        </pc:spChg>
        <pc:spChg chg="del mod">
          <ac:chgData name="Shahzad Ali" userId="ecba8e45-00b4-4f6b-a2f0-4dc2d773ca2c" providerId="ADAL" clId="{23448B70-A2D5-C145-9F85-9D32CC410D8D}" dt="2024-04-12T02:54:34.948" v="60" actId="478"/>
          <ac:spMkLst>
            <pc:docMk/>
            <pc:sldMk cId="3473733895" sldId="2147309261"/>
            <ac:spMk id="26" creationId="{EC4863E8-17D5-2F20-AA55-51C4462A6F2A}"/>
          </ac:spMkLst>
        </pc:spChg>
      </pc:sldChg>
      <pc:sldChg chg="addSp delSp modSp mod modClrScheme chgLayout">
        <pc:chgData name="Shahzad Ali" userId="ecba8e45-00b4-4f6b-a2f0-4dc2d773ca2c" providerId="ADAL" clId="{23448B70-A2D5-C145-9F85-9D32CC410D8D}" dt="2024-04-12T04:47:02.847" v="121" actId="14100"/>
        <pc:sldMkLst>
          <pc:docMk/>
          <pc:sldMk cId="2338414212" sldId="2147309262"/>
        </pc:sldMkLst>
        <pc:spChg chg="mod">
          <ac:chgData name="Shahzad Ali" userId="ecba8e45-00b4-4f6b-a2f0-4dc2d773ca2c" providerId="ADAL" clId="{23448B70-A2D5-C145-9F85-9D32CC410D8D}" dt="2024-04-12T04:47:02.847" v="121" actId="14100"/>
          <ac:spMkLst>
            <pc:docMk/>
            <pc:sldMk cId="2338414212" sldId="2147309262"/>
            <ac:spMk id="2" creationId="{BF558B40-3BE4-E933-ABB6-1B93063DEDF3}"/>
          </ac:spMkLst>
        </pc:spChg>
        <pc:spChg chg="mod ord">
          <ac:chgData name="Shahzad Ali" userId="ecba8e45-00b4-4f6b-a2f0-4dc2d773ca2c" providerId="ADAL" clId="{23448B70-A2D5-C145-9F85-9D32CC410D8D}" dt="2024-04-12T02:53:26.447" v="47" actId="700"/>
          <ac:spMkLst>
            <pc:docMk/>
            <pc:sldMk cId="2338414212" sldId="2147309262"/>
            <ac:spMk id="3" creationId="{BD7846DF-304B-DAD9-27F2-A0163DB075DC}"/>
          </ac:spMkLst>
        </pc:spChg>
        <pc:spChg chg="add del">
          <ac:chgData name="Shahzad Ali" userId="ecba8e45-00b4-4f6b-a2f0-4dc2d773ca2c" providerId="ADAL" clId="{23448B70-A2D5-C145-9F85-9D32CC410D8D}" dt="2024-04-12T04:44:49.886" v="94" actId="478"/>
          <ac:spMkLst>
            <pc:docMk/>
            <pc:sldMk cId="2338414212" sldId="2147309262"/>
            <ac:spMk id="5" creationId="{319A5C27-95F0-3690-6293-6847B5355F19}"/>
          </ac:spMkLst>
        </pc:spChg>
        <pc:spChg chg="mod">
          <ac:chgData name="Shahzad Ali" userId="ecba8e45-00b4-4f6b-a2f0-4dc2d773ca2c" providerId="ADAL" clId="{23448B70-A2D5-C145-9F85-9D32CC410D8D}" dt="2024-04-12T04:46:13.510" v="113" actId="478"/>
          <ac:spMkLst>
            <pc:docMk/>
            <pc:sldMk cId="2338414212" sldId="2147309262"/>
            <ac:spMk id="7" creationId="{4D3658B5-E02A-34D4-AA92-7EDE770BC0A6}"/>
          </ac:spMkLst>
        </pc:spChg>
        <pc:spChg chg="del mod">
          <ac:chgData name="Shahzad Ali" userId="ecba8e45-00b4-4f6b-a2f0-4dc2d773ca2c" providerId="ADAL" clId="{23448B70-A2D5-C145-9F85-9D32CC410D8D}" dt="2024-04-12T04:45:20.704" v="101" actId="478"/>
          <ac:spMkLst>
            <pc:docMk/>
            <pc:sldMk cId="2338414212" sldId="2147309262"/>
            <ac:spMk id="9" creationId="{310EB1DF-18FF-FA10-B86F-7A7CA3E9B543}"/>
          </ac:spMkLst>
        </pc:spChg>
        <pc:spChg chg="mod">
          <ac:chgData name="Shahzad Ali" userId="ecba8e45-00b4-4f6b-a2f0-4dc2d773ca2c" providerId="ADAL" clId="{23448B70-A2D5-C145-9F85-9D32CC410D8D}" dt="2024-04-12T04:46:15.117" v="114" actId="478"/>
          <ac:spMkLst>
            <pc:docMk/>
            <pc:sldMk cId="2338414212" sldId="2147309262"/>
            <ac:spMk id="11" creationId="{D025AF40-8F41-5D26-627E-52938A27304E}"/>
          </ac:spMkLst>
        </pc:spChg>
        <pc:spChg chg="mod">
          <ac:chgData name="Shahzad Ali" userId="ecba8e45-00b4-4f6b-a2f0-4dc2d773ca2c" providerId="ADAL" clId="{23448B70-A2D5-C145-9F85-9D32CC410D8D}" dt="2024-04-12T04:46:20.444" v="116" actId="478"/>
          <ac:spMkLst>
            <pc:docMk/>
            <pc:sldMk cId="2338414212" sldId="2147309262"/>
            <ac:spMk id="13" creationId="{44E30815-ED4E-388F-E83E-A83D2D92C93C}"/>
          </ac:spMkLst>
        </pc:spChg>
        <pc:spChg chg="mod">
          <ac:chgData name="Shahzad Ali" userId="ecba8e45-00b4-4f6b-a2f0-4dc2d773ca2c" providerId="ADAL" clId="{23448B70-A2D5-C145-9F85-9D32CC410D8D}" dt="2024-04-12T04:46:10.248" v="112" actId="14100"/>
          <ac:spMkLst>
            <pc:docMk/>
            <pc:sldMk cId="2338414212" sldId="2147309262"/>
            <ac:spMk id="15" creationId="{F9BD3452-53DD-636D-A558-D3267D9E5FAD}"/>
          </ac:spMkLst>
        </pc:spChg>
        <pc:spChg chg="mod">
          <ac:chgData name="Shahzad Ali" userId="ecba8e45-00b4-4f6b-a2f0-4dc2d773ca2c" providerId="ADAL" clId="{23448B70-A2D5-C145-9F85-9D32CC410D8D}" dt="2024-04-12T04:46:21.924" v="117" actId="478"/>
          <ac:spMkLst>
            <pc:docMk/>
            <pc:sldMk cId="2338414212" sldId="2147309262"/>
            <ac:spMk id="18" creationId="{0F8738F9-D8ED-B5B4-095A-0F31F18FA348}"/>
          </ac:spMkLst>
        </pc:spChg>
        <pc:spChg chg="add del mod">
          <ac:chgData name="Shahzad Ali" userId="ecba8e45-00b4-4f6b-a2f0-4dc2d773ca2c" providerId="ADAL" clId="{23448B70-A2D5-C145-9F85-9D32CC410D8D}" dt="2024-04-12T04:42:32.412" v="77"/>
          <ac:spMkLst>
            <pc:docMk/>
            <pc:sldMk cId="2338414212" sldId="2147309262"/>
            <ac:spMk id="21" creationId="{C2003D39-E369-82E6-16AE-2F0D29B5502D}"/>
          </ac:spMkLst>
        </pc:spChg>
        <pc:spChg chg="del mod">
          <ac:chgData name="Shahzad Ali" userId="ecba8e45-00b4-4f6b-a2f0-4dc2d773ca2c" providerId="ADAL" clId="{23448B70-A2D5-C145-9F85-9D32CC410D8D}" dt="2024-04-12T04:45:09.775" v="96" actId="478"/>
          <ac:spMkLst>
            <pc:docMk/>
            <pc:sldMk cId="2338414212" sldId="2147309262"/>
            <ac:spMk id="61" creationId="{DE9884A5-3C58-DF3F-C1F4-7CFE9DD7938F}"/>
          </ac:spMkLst>
        </pc:spChg>
        <pc:spChg chg="del mod">
          <ac:chgData name="Shahzad Ali" userId="ecba8e45-00b4-4f6b-a2f0-4dc2d773ca2c" providerId="ADAL" clId="{23448B70-A2D5-C145-9F85-9D32CC410D8D}" dt="2024-04-12T04:45:10.716" v="97" actId="478"/>
          <ac:spMkLst>
            <pc:docMk/>
            <pc:sldMk cId="2338414212" sldId="2147309262"/>
            <ac:spMk id="64" creationId="{AFDE6856-B38D-FE91-437C-8F41463BFF10}"/>
          </ac:spMkLst>
        </pc:spChg>
        <pc:spChg chg="del mod">
          <ac:chgData name="Shahzad Ali" userId="ecba8e45-00b4-4f6b-a2f0-4dc2d773ca2c" providerId="ADAL" clId="{23448B70-A2D5-C145-9F85-9D32CC410D8D}" dt="2024-04-12T04:45:11.282" v="98" actId="478"/>
          <ac:spMkLst>
            <pc:docMk/>
            <pc:sldMk cId="2338414212" sldId="2147309262"/>
            <ac:spMk id="67" creationId="{97919360-113A-2E32-E159-860D9C443950}"/>
          </ac:spMkLst>
        </pc:spChg>
        <pc:spChg chg="del mod">
          <ac:chgData name="Shahzad Ali" userId="ecba8e45-00b4-4f6b-a2f0-4dc2d773ca2c" providerId="ADAL" clId="{23448B70-A2D5-C145-9F85-9D32CC410D8D}" dt="2024-04-12T04:45:11.898" v="99" actId="478"/>
          <ac:spMkLst>
            <pc:docMk/>
            <pc:sldMk cId="2338414212" sldId="2147309262"/>
            <ac:spMk id="70" creationId="{5BD687F9-B513-C74C-5EF4-D57CC57EDF57}"/>
          </ac:spMkLst>
        </pc:spChg>
        <pc:spChg chg="mod">
          <ac:chgData name="Shahzad Ali" userId="ecba8e45-00b4-4f6b-a2f0-4dc2d773ca2c" providerId="ADAL" clId="{23448B70-A2D5-C145-9F85-9D32CC410D8D}" dt="2024-04-12T04:46:16.627" v="115" actId="478"/>
          <ac:spMkLst>
            <pc:docMk/>
            <pc:sldMk cId="2338414212" sldId="2147309262"/>
            <ac:spMk id="110" creationId="{22E82C11-A4FE-6524-6DFC-1DBE18D15E70}"/>
          </ac:spMkLst>
        </pc:spChg>
        <pc:spChg chg="mod">
          <ac:chgData name="Shahzad Ali" userId="ecba8e45-00b4-4f6b-a2f0-4dc2d773ca2c" providerId="ADAL" clId="{23448B70-A2D5-C145-9F85-9D32CC410D8D}" dt="2024-04-12T04:45:17.016" v="100" actId="14100"/>
          <ac:spMkLst>
            <pc:docMk/>
            <pc:sldMk cId="2338414212" sldId="2147309262"/>
            <ac:spMk id="124" creationId="{DB2244A7-2C8D-81AB-6627-56B50D4E847D}"/>
          </ac:spMkLst>
        </pc:spChg>
        <pc:grpChg chg="del mod">
          <ac:chgData name="Shahzad Ali" userId="ecba8e45-00b4-4f6b-a2f0-4dc2d773ca2c" providerId="ADAL" clId="{23448B70-A2D5-C145-9F85-9D32CC410D8D}" dt="2024-04-12T04:46:13.510" v="113" actId="478"/>
          <ac:grpSpMkLst>
            <pc:docMk/>
            <pc:sldMk cId="2338414212" sldId="2147309262"/>
            <ac:grpSpMk id="4" creationId="{0B818D32-68C6-8980-D92C-F639ADD45EE4}"/>
          </ac:grpSpMkLst>
        </pc:grpChg>
        <pc:grpChg chg="del mod">
          <ac:chgData name="Shahzad Ali" userId="ecba8e45-00b4-4f6b-a2f0-4dc2d773ca2c" providerId="ADAL" clId="{23448B70-A2D5-C145-9F85-9D32CC410D8D}" dt="2024-04-12T04:46:15.117" v="114" actId="478"/>
          <ac:grpSpMkLst>
            <pc:docMk/>
            <pc:sldMk cId="2338414212" sldId="2147309262"/>
            <ac:grpSpMk id="8" creationId="{F4E7C56C-E1A8-3341-30BF-1C31BFFAB296}"/>
          </ac:grpSpMkLst>
        </pc:grpChg>
        <pc:grpChg chg="del mod">
          <ac:chgData name="Shahzad Ali" userId="ecba8e45-00b4-4f6b-a2f0-4dc2d773ca2c" providerId="ADAL" clId="{23448B70-A2D5-C145-9F85-9D32CC410D8D}" dt="2024-04-12T04:46:20.444" v="116" actId="478"/>
          <ac:grpSpMkLst>
            <pc:docMk/>
            <pc:sldMk cId="2338414212" sldId="2147309262"/>
            <ac:grpSpMk id="12" creationId="{EFF3BAA2-EE35-3CE9-AE59-5CF0A45EE7C4}"/>
          </ac:grpSpMkLst>
        </pc:grpChg>
        <pc:grpChg chg="del mod">
          <ac:chgData name="Shahzad Ali" userId="ecba8e45-00b4-4f6b-a2f0-4dc2d773ca2c" providerId="ADAL" clId="{23448B70-A2D5-C145-9F85-9D32CC410D8D}" dt="2024-04-12T04:46:21.924" v="117" actId="478"/>
          <ac:grpSpMkLst>
            <pc:docMk/>
            <pc:sldMk cId="2338414212" sldId="2147309262"/>
            <ac:grpSpMk id="17" creationId="{9050226C-7404-6A67-4BF3-F4BCEFAB5064}"/>
          </ac:grpSpMkLst>
        </pc:grpChg>
        <pc:grpChg chg="del mod">
          <ac:chgData name="Shahzad Ali" userId="ecba8e45-00b4-4f6b-a2f0-4dc2d773ca2c" providerId="ADAL" clId="{23448B70-A2D5-C145-9F85-9D32CC410D8D}" dt="2024-04-12T04:46:16.627" v="115" actId="478"/>
          <ac:grpSpMkLst>
            <pc:docMk/>
            <pc:sldMk cId="2338414212" sldId="2147309262"/>
            <ac:grpSpMk id="20" creationId="{8AF3EC6B-47F7-A7CF-C659-1A290CED1DBB}"/>
          </ac:grpSpMkLst>
        </pc:grpChg>
        <pc:picChg chg="del">
          <ac:chgData name="Shahzad Ali" userId="ecba8e45-00b4-4f6b-a2f0-4dc2d773ca2c" providerId="ADAL" clId="{23448B70-A2D5-C145-9F85-9D32CC410D8D}" dt="2024-04-12T04:46:13.510" v="113" actId="478"/>
          <ac:picMkLst>
            <pc:docMk/>
            <pc:sldMk cId="2338414212" sldId="2147309262"/>
            <ac:picMk id="6" creationId="{7381BDEE-3710-EEF0-D9AB-6867A897FD34}"/>
          </ac:picMkLst>
        </pc:picChg>
        <pc:picChg chg="del">
          <ac:chgData name="Shahzad Ali" userId="ecba8e45-00b4-4f6b-a2f0-4dc2d773ca2c" providerId="ADAL" clId="{23448B70-A2D5-C145-9F85-9D32CC410D8D}" dt="2024-04-12T04:46:15.117" v="114" actId="478"/>
          <ac:picMkLst>
            <pc:docMk/>
            <pc:sldMk cId="2338414212" sldId="2147309262"/>
            <ac:picMk id="10" creationId="{7751AFD3-49A7-B462-5965-A10E12594DEA}"/>
          </ac:picMkLst>
        </pc:picChg>
        <pc:picChg chg="del">
          <ac:chgData name="Shahzad Ali" userId="ecba8e45-00b4-4f6b-a2f0-4dc2d773ca2c" providerId="ADAL" clId="{23448B70-A2D5-C145-9F85-9D32CC410D8D}" dt="2024-04-12T04:46:20.444" v="116" actId="478"/>
          <ac:picMkLst>
            <pc:docMk/>
            <pc:sldMk cId="2338414212" sldId="2147309262"/>
            <ac:picMk id="14" creationId="{5C3A0361-86F7-3DCA-FD04-2D32D22C3670}"/>
          </ac:picMkLst>
        </pc:picChg>
        <pc:picChg chg="del">
          <ac:chgData name="Shahzad Ali" userId="ecba8e45-00b4-4f6b-a2f0-4dc2d773ca2c" providerId="ADAL" clId="{23448B70-A2D5-C145-9F85-9D32CC410D8D}" dt="2024-04-12T04:46:21.924" v="117" actId="478"/>
          <ac:picMkLst>
            <pc:docMk/>
            <pc:sldMk cId="2338414212" sldId="2147309262"/>
            <ac:picMk id="19" creationId="{E1C4BBA4-BA64-D73D-98EB-776BE3F167AA}"/>
          </ac:picMkLst>
        </pc:picChg>
        <pc:picChg chg="del">
          <ac:chgData name="Shahzad Ali" userId="ecba8e45-00b4-4f6b-a2f0-4dc2d773ca2c" providerId="ADAL" clId="{23448B70-A2D5-C145-9F85-9D32CC410D8D}" dt="2024-04-12T04:46:16.627" v="115" actId="478"/>
          <ac:picMkLst>
            <pc:docMk/>
            <pc:sldMk cId="2338414212" sldId="2147309262"/>
            <ac:picMk id="111" creationId="{15127CF6-3B52-D66D-8BB8-5432B884A8F8}"/>
          </ac:picMkLst>
        </pc:picChg>
        <pc:cxnChg chg="add mod">
          <ac:chgData name="Shahzad Ali" userId="ecba8e45-00b4-4f6b-a2f0-4dc2d773ca2c" providerId="ADAL" clId="{23448B70-A2D5-C145-9F85-9D32CC410D8D}" dt="2024-04-12T04:46:49.816" v="120" actId="14100"/>
          <ac:cxnSpMkLst>
            <pc:docMk/>
            <pc:sldMk cId="2338414212" sldId="2147309262"/>
            <ac:cxnSpMk id="45" creationId="{3D41674C-1E0F-5407-2449-2D932A7856FC}"/>
          </ac:cxnSpMkLst>
        </pc:cxnChg>
        <pc:cxnChg chg="del mod">
          <ac:chgData name="Shahzad Ali" userId="ecba8e45-00b4-4f6b-a2f0-4dc2d773ca2c" providerId="ADAL" clId="{23448B70-A2D5-C145-9F85-9D32CC410D8D}" dt="2024-04-12T04:45:25.631" v="102" actId="478"/>
          <ac:cxnSpMkLst>
            <pc:docMk/>
            <pc:sldMk cId="2338414212" sldId="2147309262"/>
            <ac:cxnSpMk id="112" creationId="{00EC97AC-7EE0-33D5-55EC-2E63377D2444}"/>
          </ac:cxnSpMkLst>
        </pc:cxnChg>
        <pc:cxnChg chg="mod">
          <ac:chgData name="Shahzad Ali" userId="ecba8e45-00b4-4f6b-a2f0-4dc2d773ca2c" providerId="ADAL" clId="{23448B70-A2D5-C145-9F85-9D32CC410D8D}" dt="2024-04-12T04:46:03.799" v="110" actId="14100"/>
          <ac:cxnSpMkLst>
            <pc:docMk/>
            <pc:sldMk cId="2338414212" sldId="2147309262"/>
            <ac:cxnSpMk id="113" creationId="{D18C30D9-4807-3114-5887-95AEF1BC1987}"/>
          </ac:cxnSpMkLst>
        </pc:cxnChg>
        <pc:cxnChg chg="mod">
          <ac:chgData name="Shahzad Ali" userId="ecba8e45-00b4-4f6b-a2f0-4dc2d773ca2c" providerId="ADAL" clId="{23448B70-A2D5-C145-9F85-9D32CC410D8D}" dt="2024-04-12T04:44:40.496" v="91" actId="14100"/>
          <ac:cxnSpMkLst>
            <pc:docMk/>
            <pc:sldMk cId="2338414212" sldId="2147309262"/>
            <ac:cxnSpMk id="114" creationId="{86F89BE3-0290-095F-7A32-8A15F7C6C19D}"/>
          </ac:cxnSpMkLst>
        </pc:cxnChg>
        <pc:cxnChg chg="mod">
          <ac:chgData name="Shahzad Ali" userId="ecba8e45-00b4-4f6b-a2f0-4dc2d773ca2c" providerId="ADAL" clId="{23448B70-A2D5-C145-9F85-9D32CC410D8D}" dt="2024-04-12T04:45:48.300" v="107" actId="14100"/>
          <ac:cxnSpMkLst>
            <pc:docMk/>
            <pc:sldMk cId="2338414212" sldId="2147309262"/>
            <ac:cxnSpMk id="115" creationId="{D87C7678-E17C-2B64-A56B-05AC8F0D69AF}"/>
          </ac:cxnSpMkLst>
        </pc:cxnChg>
        <pc:cxnChg chg="mod">
          <ac:chgData name="Shahzad Ali" userId="ecba8e45-00b4-4f6b-a2f0-4dc2d773ca2c" providerId="ADAL" clId="{23448B70-A2D5-C145-9F85-9D32CC410D8D}" dt="2024-04-12T04:45:57.929" v="109" actId="14100"/>
          <ac:cxnSpMkLst>
            <pc:docMk/>
            <pc:sldMk cId="2338414212" sldId="2147309262"/>
            <ac:cxnSpMk id="116" creationId="{4E4FB1E3-C1D5-81AB-ADBF-292546612E6A}"/>
          </ac:cxnSpMkLst>
        </pc:cxnChg>
        <pc:cxnChg chg="mod">
          <ac:chgData name="Shahzad Ali" userId="ecba8e45-00b4-4f6b-a2f0-4dc2d773ca2c" providerId="ADAL" clId="{23448B70-A2D5-C145-9F85-9D32CC410D8D}" dt="2024-04-12T04:45:43.816" v="106" actId="14100"/>
          <ac:cxnSpMkLst>
            <pc:docMk/>
            <pc:sldMk cId="2338414212" sldId="2147309262"/>
            <ac:cxnSpMk id="117" creationId="{5BFA82B1-15B8-FBE3-087C-1A34602C9D8D}"/>
          </ac:cxnSpMkLst>
        </pc:cxnChg>
        <pc:cxnChg chg="mod">
          <ac:chgData name="Shahzad Ali" userId="ecba8e45-00b4-4f6b-a2f0-4dc2d773ca2c" providerId="ADAL" clId="{23448B70-A2D5-C145-9F85-9D32CC410D8D}" dt="2024-04-12T04:45:43.816" v="106" actId="14100"/>
          <ac:cxnSpMkLst>
            <pc:docMk/>
            <pc:sldMk cId="2338414212" sldId="2147309262"/>
            <ac:cxnSpMk id="118" creationId="{5732F3CE-FCED-D874-BC43-3F1B2BBB0EAC}"/>
          </ac:cxnSpMkLst>
        </pc:cxnChg>
        <pc:cxnChg chg="mod">
          <ac:chgData name="Shahzad Ali" userId="ecba8e45-00b4-4f6b-a2f0-4dc2d773ca2c" providerId="ADAL" clId="{23448B70-A2D5-C145-9F85-9D32CC410D8D}" dt="2024-04-12T04:44:38.415" v="90" actId="14100"/>
          <ac:cxnSpMkLst>
            <pc:docMk/>
            <pc:sldMk cId="2338414212" sldId="2147309262"/>
            <ac:cxnSpMk id="122" creationId="{134C99E2-2F2E-60A1-01F5-39100FB32C14}"/>
          </ac:cxnSpMkLst>
        </pc:cxnChg>
        <pc:cxnChg chg="mod">
          <ac:chgData name="Shahzad Ali" userId="ecba8e45-00b4-4f6b-a2f0-4dc2d773ca2c" providerId="ADAL" clId="{23448B70-A2D5-C145-9F85-9D32CC410D8D}" dt="2024-04-12T04:45:43.816" v="106" actId="14100"/>
          <ac:cxnSpMkLst>
            <pc:docMk/>
            <pc:sldMk cId="2338414212" sldId="2147309262"/>
            <ac:cxnSpMk id="123" creationId="{EA3F327E-6A51-8F1C-E2E1-3F2AA60BF9B4}"/>
          </ac:cxnSpMkLst>
        </pc:cxnChg>
      </pc:sldChg>
      <pc:sldChg chg="addSp delSp modSp mod modClrScheme modShow chgLayout">
        <pc:chgData name="Shahzad Ali" userId="ecba8e45-00b4-4f6b-a2f0-4dc2d773ca2c" providerId="ADAL" clId="{23448B70-A2D5-C145-9F85-9D32CC410D8D}" dt="2024-04-12T04:37:22.953" v="72" actId="729"/>
        <pc:sldMkLst>
          <pc:docMk/>
          <pc:sldMk cId="2908822798" sldId="2147309263"/>
        </pc:sldMkLst>
        <pc:spChg chg="add mod ord">
          <ac:chgData name="Shahzad Ali" userId="ecba8e45-00b4-4f6b-a2f0-4dc2d773ca2c" providerId="ADAL" clId="{23448B70-A2D5-C145-9F85-9D32CC410D8D}" dt="2024-04-12T02:55:01.983" v="69" actId="700"/>
          <ac:spMkLst>
            <pc:docMk/>
            <pc:sldMk cId="2908822798" sldId="2147309263"/>
            <ac:spMk id="2" creationId="{39914D09-104B-A91A-C68D-A12FEE1190AD}"/>
          </ac:spMkLst>
        </pc:spChg>
        <pc:spChg chg="del mod">
          <ac:chgData name="Shahzad Ali" userId="ecba8e45-00b4-4f6b-a2f0-4dc2d773ca2c" providerId="ADAL" clId="{23448B70-A2D5-C145-9F85-9D32CC410D8D}" dt="2024-04-12T02:54:53.307" v="66" actId="478"/>
          <ac:spMkLst>
            <pc:docMk/>
            <pc:sldMk cId="2908822798" sldId="2147309263"/>
            <ac:spMk id="22" creationId="{D59E1C8D-7E69-DAE5-A5E0-C2BA7CCCAEE8}"/>
          </ac:spMkLst>
        </pc:spChg>
      </pc:sldChg>
      <pc:sldChg chg="addSp delSp modSp add mod modClrScheme chgLayout">
        <pc:chgData name="Shahzad Ali" userId="ecba8e45-00b4-4f6b-a2f0-4dc2d773ca2c" providerId="ADAL" clId="{23448B70-A2D5-C145-9F85-9D32CC410D8D}" dt="2024-04-12T04:50:15.587" v="141"/>
        <pc:sldMkLst>
          <pc:docMk/>
          <pc:sldMk cId="2193033770" sldId="2147309264"/>
        </pc:sldMkLst>
        <pc:spChg chg="mod ord">
          <ac:chgData name="Shahzad Ali" userId="ecba8e45-00b4-4f6b-a2f0-4dc2d773ca2c" providerId="ADAL" clId="{23448B70-A2D5-C145-9F85-9D32CC410D8D}" dt="2024-04-12T04:50:01.271" v="138" actId="700"/>
          <ac:spMkLst>
            <pc:docMk/>
            <pc:sldMk cId="2193033770" sldId="2147309264"/>
            <ac:spMk id="2" creationId="{EA0CC193-DD94-42EA-B7F2-D07334725DA8}"/>
          </ac:spMkLst>
        </pc:spChg>
        <pc:spChg chg="del">
          <ac:chgData name="Shahzad Ali" userId="ecba8e45-00b4-4f6b-a2f0-4dc2d773ca2c" providerId="ADAL" clId="{23448B70-A2D5-C145-9F85-9D32CC410D8D}" dt="2024-04-12T04:49:57.973" v="137" actId="478"/>
          <ac:spMkLst>
            <pc:docMk/>
            <pc:sldMk cId="2193033770" sldId="2147309264"/>
            <ac:spMk id="3" creationId="{EEA298CC-78C1-8052-17E8-37E409B96412}"/>
          </ac:spMkLst>
        </pc:spChg>
        <pc:spChg chg="del">
          <ac:chgData name="Shahzad Ali" userId="ecba8e45-00b4-4f6b-a2f0-4dc2d773ca2c" providerId="ADAL" clId="{23448B70-A2D5-C145-9F85-9D32CC410D8D}" dt="2024-04-12T04:49:57.973" v="137" actId="478"/>
          <ac:spMkLst>
            <pc:docMk/>
            <pc:sldMk cId="2193033770" sldId="2147309264"/>
            <ac:spMk id="5" creationId="{5E8BB573-6EC6-8123-E87F-B97A318FF497}"/>
          </ac:spMkLst>
        </pc:spChg>
        <pc:spChg chg="add mod ord">
          <ac:chgData name="Shahzad Ali" userId="ecba8e45-00b4-4f6b-a2f0-4dc2d773ca2c" providerId="ADAL" clId="{23448B70-A2D5-C145-9F85-9D32CC410D8D}" dt="2024-04-12T04:50:15.587" v="141"/>
          <ac:spMkLst>
            <pc:docMk/>
            <pc:sldMk cId="2193033770" sldId="2147309264"/>
            <ac:spMk id="6" creationId="{0514C2C3-EE9E-FFE5-B5DE-C6655F9DF17F}"/>
          </ac:spMkLst>
        </pc:spChg>
        <pc:spChg chg="del">
          <ac:chgData name="Shahzad Ali" userId="ecba8e45-00b4-4f6b-a2f0-4dc2d773ca2c" providerId="ADAL" clId="{23448B70-A2D5-C145-9F85-9D32CC410D8D}" dt="2024-04-12T04:49:57.973" v="137" actId="478"/>
          <ac:spMkLst>
            <pc:docMk/>
            <pc:sldMk cId="2193033770" sldId="2147309264"/>
            <ac:spMk id="11" creationId="{600C39B3-DAD4-E29D-9FBD-CF9AA013D155}"/>
          </ac:spMkLst>
        </pc:spChg>
        <pc:spChg chg="del">
          <ac:chgData name="Shahzad Ali" userId="ecba8e45-00b4-4f6b-a2f0-4dc2d773ca2c" providerId="ADAL" clId="{23448B70-A2D5-C145-9F85-9D32CC410D8D}" dt="2024-04-12T04:49:57.973" v="137" actId="478"/>
          <ac:spMkLst>
            <pc:docMk/>
            <pc:sldMk cId="2193033770" sldId="2147309264"/>
            <ac:spMk id="13" creationId="{C52700BE-E23A-D933-2C60-0C89A9B99CA7}"/>
          </ac:spMkLst>
        </pc:spChg>
        <pc:spChg chg="del">
          <ac:chgData name="Shahzad Ali" userId="ecba8e45-00b4-4f6b-a2f0-4dc2d773ca2c" providerId="ADAL" clId="{23448B70-A2D5-C145-9F85-9D32CC410D8D}" dt="2024-04-12T04:49:57.973" v="137" actId="478"/>
          <ac:spMkLst>
            <pc:docMk/>
            <pc:sldMk cId="2193033770" sldId="2147309264"/>
            <ac:spMk id="15" creationId="{BBF8D142-512C-9C1F-FF07-1E5D3226A102}"/>
          </ac:spMkLst>
        </pc:spChg>
        <pc:spChg chg="del">
          <ac:chgData name="Shahzad Ali" userId="ecba8e45-00b4-4f6b-a2f0-4dc2d773ca2c" providerId="ADAL" clId="{23448B70-A2D5-C145-9F85-9D32CC410D8D}" dt="2024-04-12T04:49:57.973" v="137" actId="478"/>
          <ac:spMkLst>
            <pc:docMk/>
            <pc:sldMk cId="2193033770" sldId="2147309264"/>
            <ac:spMk id="17" creationId="{316ABF24-6DA7-2F29-96FC-CCA7E6309380}"/>
          </ac:spMkLst>
        </pc:spChg>
        <pc:spChg chg="del">
          <ac:chgData name="Shahzad Ali" userId="ecba8e45-00b4-4f6b-a2f0-4dc2d773ca2c" providerId="ADAL" clId="{23448B70-A2D5-C145-9F85-9D32CC410D8D}" dt="2024-04-12T04:49:57.973" v="137" actId="478"/>
          <ac:spMkLst>
            <pc:docMk/>
            <pc:sldMk cId="2193033770" sldId="2147309264"/>
            <ac:spMk id="21" creationId="{919FB989-C8F1-549E-C302-D2530AB148DF}"/>
          </ac:spMkLst>
        </pc:spChg>
        <pc:spChg chg="del">
          <ac:chgData name="Shahzad Ali" userId="ecba8e45-00b4-4f6b-a2f0-4dc2d773ca2c" providerId="ADAL" clId="{23448B70-A2D5-C145-9F85-9D32CC410D8D}" dt="2024-04-12T04:49:57.973" v="137" actId="478"/>
          <ac:spMkLst>
            <pc:docMk/>
            <pc:sldMk cId="2193033770" sldId="2147309264"/>
            <ac:spMk id="31" creationId="{AEBD7234-4D0F-5388-C2C1-BA79E66128FF}"/>
          </ac:spMkLst>
        </pc:spChg>
        <pc:spChg chg="del">
          <ac:chgData name="Shahzad Ali" userId="ecba8e45-00b4-4f6b-a2f0-4dc2d773ca2c" providerId="ADAL" clId="{23448B70-A2D5-C145-9F85-9D32CC410D8D}" dt="2024-04-12T04:49:57.973" v="137" actId="478"/>
          <ac:spMkLst>
            <pc:docMk/>
            <pc:sldMk cId="2193033770" sldId="2147309264"/>
            <ac:spMk id="34" creationId="{6ADC4B6B-5089-0B0E-CEAC-74992F500942}"/>
          </ac:spMkLst>
        </pc:spChg>
        <pc:spChg chg="del">
          <ac:chgData name="Shahzad Ali" userId="ecba8e45-00b4-4f6b-a2f0-4dc2d773ca2c" providerId="ADAL" clId="{23448B70-A2D5-C145-9F85-9D32CC410D8D}" dt="2024-04-12T04:49:57.973" v="137" actId="478"/>
          <ac:spMkLst>
            <pc:docMk/>
            <pc:sldMk cId="2193033770" sldId="2147309264"/>
            <ac:spMk id="35" creationId="{2D3CD43F-F0DC-378F-1DD2-2DA28F0A9957}"/>
          </ac:spMkLst>
        </pc:spChg>
        <pc:spChg chg="del">
          <ac:chgData name="Shahzad Ali" userId="ecba8e45-00b4-4f6b-a2f0-4dc2d773ca2c" providerId="ADAL" clId="{23448B70-A2D5-C145-9F85-9D32CC410D8D}" dt="2024-04-12T04:49:57.973" v="137" actId="478"/>
          <ac:spMkLst>
            <pc:docMk/>
            <pc:sldMk cId="2193033770" sldId="2147309264"/>
            <ac:spMk id="36" creationId="{2D86F179-F0B7-B0DB-74A5-EED4FBFEEC62}"/>
          </ac:spMkLst>
        </pc:spChg>
        <pc:spChg chg="del">
          <ac:chgData name="Shahzad Ali" userId="ecba8e45-00b4-4f6b-a2f0-4dc2d773ca2c" providerId="ADAL" clId="{23448B70-A2D5-C145-9F85-9D32CC410D8D}" dt="2024-04-12T04:49:57.973" v="137" actId="478"/>
          <ac:spMkLst>
            <pc:docMk/>
            <pc:sldMk cId="2193033770" sldId="2147309264"/>
            <ac:spMk id="39" creationId="{76DF2B2C-0687-3383-EAB6-A676BAD29F71}"/>
          </ac:spMkLst>
        </pc:spChg>
        <pc:spChg chg="del">
          <ac:chgData name="Shahzad Ali" userId="ecba8e45-00b4-4f6b-a2f0-4dc2d773ca2c" providerId="ADAL" clId="{23448B70-A2D5-C145-9F85-9D32CC410D8D}" dt="2024-04-12T04:49:57.973" v="137" actId="478"/>
          <ac:spMkLst>
            <pc:docMk/>
            <pc:sldMk cId="2193033770" sldId="2147309264"/>
            <ac:spMk id="43" creationId="{DDEB12D3-7EED-2285-6C22-8772C20C7AE7}"/>
          </ac:spMkLst>
        </pc:spChg>
        <pc:spChg chg="del">
          <ac:chgData name="Shahzad Ali" userId="ecba8e45-00b4-4f6b-a2f0-4dc2d773ca2c" providerId="ADAL" clId="{23448B70-A2D5-C145-9F85-9D32CC410D8D}" dt="2024-04-12T04:49:57.973" v="137" actId="478"/>
          <ac:spMkLst>
            <pc:docMk/>
            <pc:sldMk cId="2193033770" sldId="2147309264"/>
            <ac:spMk id="44" creationId="{8ED70F26-4700-70CA-7FBD-11C12F8EEA2A}"/>
          </ac:spMkLst>
        </pc:spChg>
        <pc:spChg chg="del">
          <ac:chgData name="Shahzad Ali" userId="ecba8e45-00b4-4f6b-a2f0-4dc2d773ca2c" providerId="ADAL" clId="{23448B70-A2D5-C145-9F85-9D32CC410D8D}" dt="2024-04-12T04:49:57.973" v="137" actId="478"/>
          <ac:spMkLst>
            <pc:docMk/>
            <pc:sldMk cId="2193033770" sldId="2147309264"/>
            <ac:spMk id="45" creationId="{F645D1F4-7FA8-ED6F-0AA7-801246FF1601}"/>
          </ac:spMkLst>
        </pc:spChg>
        <pc:spChg chg="del">
          <ac:chgData name="Shahzad Ali" userId="ecba8e45-00b4-4f6b-a2f0-4dc2d773ca2c" providerId="ADAL" clId="{23448B70-A2D5-C145-9F85-9D32CC410D8D}" dt="2024-04-12T04:49:57.973" v="137" actId="478"/>
          <ac:spMkLst>
            <pc:docMk/>
            <pc:sldMk cId="2193033770" sldId="2147309264"/>
            <ac:spMk id="46" creationId="{230A14DB-018D-F99B-404D-A6F953B74AE5}"/>
          </ac:spMkLst>
        </pc:spChg>
        <pc:spChg chg="del">
          <ac:chgData name="Shahzad Ali" userId="ecba8e45-00b4-4f6b-a2f0-4dc2d773ca2c" providerId="ADAL" clId="{23448B70-A2D5-C145-9F85-9D32CC410D8D}" dt="2024-04-12T04:49:57.973" v="137" actId="478"/>
          <ac:spMkLst>
            <pc:docMk/>
            <pc:sldMk cId="2193033770" sldId="2147309264"/>
            <ac:spMk id="48" creationId="{23963717-B6BC-C191-145C-63F6C93D591A}"/>
          </ac:spMkLst>
        </pc:spChg>
        <pc:spChg chg="del">
          <ac:chgData name="Shahzad Ali" userId="ecba8e45-00b4-4f6b-a2f0-4dc2d773ca2c" providerId="ADAL" clId="{23448B70-A2D5-C145-9F85-9D32CC410D8D}" dt="2024-04-12T04:49:57.973" v="137" actId="478"/>
          <ac:spMkLst>
            <pc:docMk/>
            <pc:sldMk cId="2193033770" sldId="2147309264"/>
            <ac:spMk id="73" creationId="{FA7109CA-0FA9-4A3A-9E39-9AD00FC4250C}"/>
          </ac:spMkLst>
        </pc:spChg>
        <pc:spChg chg="del">
          <ac:chgData name="Shahzad Ali" userId="ecba8e45-00b4-4f6b-a2f0-4dc2d773ca2c" providerId="ADAL" clId="{23448B70-A2D5-C145-9F85-9D32CC410D8D}" dt="2024-04-12T04:49:57.973" v="137" actId="478"/>
          <ac:spMkLst>
            <pc:docMk/>
            <pc:sldMk cId="2193033770" sldId="2147309264"/>
            <ac:spMk id="103" creationId="{E8673082-29E4-FE8E-07F6-5A3F83834C15}"/>
          </ac:spMkLst>
        </pc:spChg>
        <pc:spChg chg="del">
          <ac:chgData name="Shahzad Ali" userId="ecba8e45-00b4-4f6b-a2f0-4dc2d773ca2c" providerId="ADAL" clId="{23448B70-A2D5-C145-9F85-9D32CC410D8D}" dt="2024-04-12T04:49:57.973" v="137" actId="478"/>
          <ac:spMkLst>
            <pc:docMk/>
            <pc:sldMk cId="2193033770" sldId="2147309264"/>
            <ac:spMk id="104" creationId="{7DDC1DA8-5CB5-2ECC-5931-78C6782D87DD}"/>
          </ac:spMkLst>
        </pc:spChg>
        <pc:spChg chg="del">
          <ac:chgData name="Shahzad Ali" userId="ecba8e45-00b4-4f6b-a2f0-4dc2d773ca2c" providerId="ADAL" clId="{23448B70-A2D5-C145-9F85-9D32CC410D8D}" dt="2024-04-12T04:49:57.973" v="137" actId="478"/>
          <ac:spMkLst>
            <pc:docMk/>
            <pc:sldMk cId="2193033770" sldId="2147309264"/>
            <ac:spMk id="106" creationId="{1F4ADF0A-3550-E9DF-0CEE-E3BA5090F5DE}"/>
          </ac:spMkLst>
        </pc:spChg>
        <pc:spChg chg="del">
          <ac:chgData name="Shahzad Ali" userId="ecba8e45-00b4-4f6b-a2f0-4dc2d773ca2c" providerId="ADAL" clId="{23448B70-A2D5-C145-9F85-9D32CC410D8D}" dt="2024-04-12T04:49:57.973" v="137" actId="478"/>
          <ac:spMkLst>
            <pc:docMk/>
            <pc:sldMk cId="2193033770" sldId="2147309264"/>
            <ac:spMk id="112" creationId="{64BB9A0E-7B09-17FA-CD11-56D0F0422DD2}"/>
          </ac:spMkLst>
        </pc:spChg>
        <pc:picChg chg="del">
          <ac:chgData name="Shahzad Ali" userId="ecba8e45-00b4-4f6b-a2f0-4dc2d773ca2c" providerId="ADAL" clId="{23448B70-A2D5-C145-9F85-9D32CC410D8D}" dt="2024-04-12T04:49:57.973" v="137" actId="478"/>
          <ac:picMkLst>
            <pc:docMk/>
            <pc:sldMk cId="2193033770" sldId="2147309264"/>
            <ac:picMk id="4" creationId="{0E932537-41E6-6B73-FAA8-A6AC65A11DC4}"/>
          </ac:picMkLst>
        </pc:picChg>
        <pc:picChg chg="del">
          <ac:chgData name="Shahzad Ali" userId="ecba8e45-00b4-4f6b-a2f0-4dc2d773ca2c" providerId="ADAL" clId="{23448B70-A2D5-C145-9F85-9D32CC410D8D}" dt="2024-04-12T04:49:57.973" v="137" actId="478"/>
          <ac:picMkLst>
            <pc:docMk/>
            <pc:sldMk cId="2193033770" sldId="2147309264"/>
            <ac:picMk id="8" creationId="{25674632-DD61-1949-62F6-F77C560676DC}"/>
          </ac:picMkLst>
        </pc:picChg>
        <pc:picChg chg="del">
          <ac:chgData name="Shahzad Ali" userId="ecba8e45-00b4-4f6b-a2f0-4dc2d773ca2c" providerId="ADAL" clId="{23448B70-A2D5-C145-9F85-9D32CC410D8D}" dt="2024-04-12T04:49:57.973" v="137" actId="478"/>
          <ac:picMkLst>
            <pc:docMk/>
            <pc:sldMk cId="2193033770" sldId="2147309264"/>
            <ac:picMk id="9" creationId="{7A67E88D-FBA0-70F4-7888-95B1D49EBBB3}"/>
          </ac:picMkLst>
        </pc:picChg>
        <pc:picChg chg="del">
          <ac:chgData name="Shahzad Ali" userId="ecba8e45-00b4-4f6b-a2f0-4dc2d773ca2c" providerId="ADAL" clId="{23448B70-A2D5-C145-9F85-9D32CC410D8D}" dt="2024-04-12T04:49:57.973" v="137" actId="478"/>
          <ac:picMkLst>
            <pc:docMk/>
            <pc:sldMk cId="2193033770" sldId="2147309264"/>
            <ac:picMk id="10" creationId="{4842E0D2-DAAA-7819-9673-34624D3711FB}"/>
          </ac:picMkLst>
        </pc:picChg>
        <pc:picChg chg="del">
          <ac:chgData name="Shahzad Ali" userId="ecba8e45-00b4-4f6b-a2f0-4dc2d773ca2c" providerId="ADAL" clId="{23448B70-A2D5-C145-9F85-9D32CC410D8D}" dt="2024-04-12T04:49:57.973" v="137" actId="478"/>
          <ac:picMkLst>
            <pc:docMk/>
            <pc:sldMk cId="2193033770" sldId="2147309264"/>
            <ac:picMk id="20" creationId="{59623DD9-01A7-DAD8-25FA-DD04DB28750E}"/>
          </ac:picMkLst>
        </pc:picChg>
        <pc:picChg chg="del">
          <ac:chgData name="Shahzad Ali" userId="ecba8e45-00b4-4f6b-a2f0-4dc2d773ca2c" providerId="ADAL" clId="{23448B70-A2D5-C145-9F85-9D32CC410D8D}" dt="2024-04-12T04:49:57.973" v="137" actId="478"/>
          <ac:picMkLst>
            <pc:docMk/>
            <pc:sldMk cId="2193033770" sldId="2147309264"/>
            <ac:picMk id="23" creationId="{984F447A-BAB4-2505-E07D-F9B87C426F94}"/>
          </ac:picMkLst>
        </pc:picChg>
        <pc:picChg chg="del">
          <ac:chgData name="Shahzad Ali" userId="ecba8e45-00b4-4f6b-a2f0-4dc2d773ca2c" providerId="ADAL" clId="{23448B70-A2D5-C145-9F85-9D32CC410D8D}" dt="2024-04-12T04:49:57.973" v="137" actId="478"/>
          <ac:picMkLst>
            <pc:docMk/>
            <pc:sldMk cId="2193033770" sldId="2147309264"/>
            <ac:picMk id="26" creationId="{B4BC6313-5C64-EE00-30EE-D5FC511CF093}"/>
          </ac:picMkLst>
        </pc:picChg>
        <pc:picChg chg="del">
          <ac:chgData name="Shahzad Ali" userId="ecba8e45-00b4-4f6b-a2f0-4dc2d773ca2c" providerId="ADAL" clId="{23448B70-A2D5-C145-9F85-9D32CC410D8D}" dt="2024-04-12T04:49:57.973" v="137" actId="478"/>
          <ac:picMkLst>
            <pc:docMk/>
            <pc:sldMk cId="2193033770" sldId="2147309264"/>
            <ac:picMk id="29" creationId="{FAB39889-5186-9155-68A9-C0D657EA2218}"/>
          </ac:picMkLst>
        </pc:picChg>
        <pc:picChg chg="del">
          <ac:chgData name="Shahzad Ali" userId="ecba8e45-00b4-4f6b-a2f0-4dc2d773ca2c" providerId="ADAL" clId="{23448B70-A2D5-C145-9F85-9D32CC410D8D}" dt="2024-04-12T04:49:57.973" v="137" actId="478"/>
          <ac:picMkLst>
            <pc:docMk/>
            <pc:sldMk cId="2193033770" sldId="2147309264"/>
            <ac:picMk id="38" creationId="{F8E32F9F-C521-F95B-E750-A0B41D253A48}"/>
          </ac:picMkLst>
        </pc:picChg>
        <pc:picChg chg="del">
          <ac:chgData name="Shahzad Ali" userId="ecba8e45-00b4-4f6b-a2f0-4dc2d773ca2c" providerId="ADAL" clId="{23448B70-A2D5-C145-9F85-9D32CC410D8D}" dt="2024-04-12T04:49:57.973" v="137" actId="478"/>
          <ac:picMkLst>
            <pc:docMk/>
            <pc:sldMk cId="2193033770" sldId="2147309264"/>
            <ac:picMk id="40" creationId="{26E06ED8-21E7-03BE-D010-C9F3F6608233}"/>
          </ac:picMkLst>
        </pc:picChg>
        <pc:picChg chg="del">
          <ac:chgData name="Shahzad Ali" userId="ecba8e45-00b4-4f6b-a2f0-4dc2d773ca2c" providerId="ADAL" clId="{23448B70-A2D5-C145-9F85-9D32CC410D8D}" dt="2024-04-12T04:49:57.973" v="137" actId="478"/>
          <ac:picMkLst>
            <pc:docMk/>
            <pc:sldMk cId="2193033770" sldId="2147309264"/>
            <ac:picMk id="41" creationId="{7473F962-CFEB-EFC4-7F56-E6E92AE13A71}"/>
          </ac:picMkLst>
        </pc:picChg>
        <pc:picChg chg="del">
          <ac:chgData name="Shahzad Ali" userId="ecba8e45-00b4-4f6b-a2f0-4dc2d773ca2c" providerId="ADAL" clId="{23448B70-A2D5-C145-9F85-9D32CC410D8D}" dt="2024-04-12T04:49:57.973" v="137" actId="478"/>
          <ac:picMkLst>
            <pc:docMk/>
            <pc:sldMk cId="2193033770" sldId="2147309264"/>
            <ac:picMk id="42" creationId="{729EF9E2-BC29-A0DD-801C-C72CAAEC0C6C}"/>
          </ac:picMkLst>
        </pc:picChg>
        <pc:picChg chg="del">
          <ac:chgData name="Shahzad Ali" userId="ecba8e45-00b4-4f6b-a2f0-4dc2d773ca2c" providerId="ADAL" clId="{23448B70-A2D5-C145-9F85-9D32CC410D8D}" dt="2024-04-12T04:49:57.973" v="137" actId="478"/>
          <ac:picMkLst>
            <pc:docMk/>
            <pc:sldMk cId="2193033770" sldId="2147309264"/>
            <ac:picMk id="47" creationId="{8783C566-578F-D6CB-982A-AF94A5182469}"/>
          </ac:picMkLst>
        </pc:picChg>
        <pc:picChg chg="del">
          <ac:chgData name="Shahzad Ali" userId="ecba8e45-00b4-4f6b-a2f0-4dc2d773ca2c" providerId="ADAL" clId="{23448B70-A2D5-C145-9F85-9D32CC410D8D}" dt="2024-04-12T04:49:57.973" v="137" actId="478"/>
          <ac:picMkLst>
            <pc:docMk/>
            <pc:sldMk cId="2193033770" sldId="2147309264"/>
            <ac:picMk id="76" creationId="{D7E3B017-44F0-4229-F75D-5539432B7762}"/>
          </ac:picMkLst>
        </pc:picChg>
        <pc:picChg chg="del">
          <ac:chgData name="Shahzad Ali" userId="ecba8e45-00b4-4f6b-a2f0-4dc2d773ca2c" providerId="ADAL" clId="{23448B70-A2D5-C145-9F85-9D32CC410D8D}" dt="2024-04-12T04:49:57.973" v="137" actId="478"/>
          <ac:picMkLst>
            <pc:docMk/>
            <pc:sldMk cId="2193033770" sldId="2147309264"/>
            <ac:picMk id="77" creationId="{B765B287-A33C-1828-24EE-0F8EF2D68BB6}"/>
          </ac:picMkLst>
        </pc:picChg>
        <pc:picChg chg="del">
          <ac:chgData name="Shahzad Ali" userId="ecba8e45-00b4-4f6b-a2f0-4dc2d773ca2c" providerId="ADAL" clId="{23448B70-A2D5-C145-9F85-9D32CC410D8D}" dt="2024-04-12T04:49:57.973" v="137" actId="478"/>
          <ac:picMkLst>
            <pc:docMk/>
            <pc:sldMk cId="2193033770" sldId="2147309264"/>
            <ac:picMk id="78" creationId="{3B40FCE9-BFBE-BDCB-854A-47D085B66FEB}"/>
          </ac:picMkLst>
        </pc:picChg>
        <pc:picChg chg="del">
          <ac:chgData name="Shahzad Ali" userId="ecba8e45-00b4-4f6b-a2f0-4dc2d773ca2c" providerId="ADAL" clId="{23448B70-A2D5-C145-9F85-9D32CC410D8D}" dt="2024-04-12T04:49:57.973" v="137" actId="478"/>
          <ac:picMkLst>
            <pc:docMk/>
            <pc:sldMk cId="2193033770" sldId="2147309264"/>
            <ac:picMk id="79" creationId="{A8A29174-FEA9-D25C-1821-CA83207EC2A4}"/>
          </ac:picMkLst>
        </pc:picChg>
        <pc:picChg chg="del">
          <ac:chgData name="Shahzad Ali" userId="ecba8e45-00b4-4f6b-a2f0-4dc2d773ca2c" providerId="ADAL" clId="{23448B70-A2D5-C145-9F85-9D32CC410D8D}" dt="2024-04-12T04:49:57.973" v="137" actId="478"/>
          <ac:picMkLst>
            <pc:docMk/>
            <pc:sldMk cId="2193033770" sldId="2147309264"/>
            <ac:picMk id="105" creationId="{8136CD81-09D2-0CC4-43B9-170784D1BE38}"/>
          </ac:picMkLst>
        </pc:picChg>
        <pc:picChg chg="del">
          <ac:chgData name="Shahzad Ali" userId="ecba8e45-00b4-4f6b-a2f0-4dc2d773ca2c" providerId="ADAL" clId="{23448B70-A2D5-C145-9F85-9D32CC410D8D}" dt="2024-04-12T04:49:57.973" v="137" actId="478"/>
          <ac:picMkLst>
            <pc:docMk/>
            <pc:sldMk cId="2193033770" sldId="2147309264"/>
            <ac:picMk id="108" creationId="{6CE8CD53-74CE-73CB-09B9-9C81161655A4}"/>
          </ac:picMkLst>
        </pc:picChg>
        <pc:picChg chg="del">
          <ac:chgData name="Shahzad Ali" userId="ecba8e45-00b4-4f6b-a2f0-4dc2d773ca2c" providerId="ADAL" clId="{23448B70-A2D5-C145-9F85-9D32CC410D8D}" dt="2024-04-12T04:49:57.973" v="137" actId="478"/>
          <ac:picMkLst>
            <pc:docMk/>
            <pc:sldMk cId="2193033770" sldId="2147309264"/>
            <ac:picMk id="109" creationId="{34895353-460C-F975-6578-1D64E903C124}"/>
          </ac:picMkLst>
        </pc:picChg>
        <pc:cxnChg chg="del mod">
          <ac:chgData name="Shahzad Ali" userId="ecba8e45-00b4-4f6b-a2f0-4dc2d773ca2c" providerId="ADAL" clId="{23448B70-A2D5-C145-9F85-9D32CC410D8D}" dt="2024-04-12T04:49:57.973" v="137" actId="478"/>
          <ac:cxnSpMkLst>
            <pc:docMk/>
            <pc:sldMk cId="2193033770" sldId="2147309264"/>
            <ac:cxnSpMk id="49" creationId="{BD1A3FC0-184F-E19A-0CA0-E65BE0EE22C0}"/>
          </ac:cxnSpMkLst>
        </pc:cxnChg>
        <pc:cxnChg chg="del mod">
          <ac:chgData name="Shahzad Ali" userId="ecba8e45-00b4-4f6b-a2f0-4dc2d773ca2c" providerId="ADAL" clId="{23448B70-A2D5-C145-9F85-9D32CC410D8D}" dt="2024-04-12T04:49:57.973" v="137" actId="478"/>
          <ac:cxnSpMkLst>
            <pc:docMk/>
            <pc:sldMk cId="2193033770" sldId="2147309264"/>
            <ac:cxnSpMk id="52" creationId="{F187C2A2-43F1-6F07-D733-E4F67D27EB99}"/>
          </ac:cxnSpMkLst>
        </pc:cxnChg>
        <pc:cxnChg chg="del mod">
          <ac:chgData name="Shahzad Ali" userId="ecba8e45-00b4-4f6b-a2f0-4dc2d773ca2c" providerId="ADAL" clId="{23448B70-A2D5-C145-9F85-9D32CC410D8D}" dt="2024-04-12T04:49:57.973" v="137" actId="478"/>
          <ac:cxnSpMkLst>
            <pc:docMk/>
            <pc:sldMk cId="2193033770" sldId="2147309264"/>
            <ac:cxnSpMk id="53" creationId="{9AD4933F-77DB-9E5A-7EBA-AF3EDD7F18FE}"/>
          </ac:cxnSpMkLst>
        </pc:cxnChg>
        <pc:cxnChg chg="del mod">
          <ac:chgData name="Shahzad Ali" userId="ecba8e45-00b4-4f6b-a2f0-4dc2d773ca2c" providerId="ADAL" clId="{23448B70-A2D5-C145-9F85-9D32CC410D8D}" dt="2024-04-12T04:49:57.973" v="137" actId="478"/>
          <ac:cxnSpMkLst>
            <pc:docMk/>
            <pc:sldMk cId="2193033770" sldId="2147309264"/>
            <ac:cxnSpMk id="54" creationId="{6EAC90A6-10BB-1AF6-2C4C-81F4E8C7DB44}"/>
          </ac:cxnSpMkLst>
        </pc:cxnChg>
        <pc:cxnChg chg="del mod">
          <ac:chgData name="Shahzad Ali" userId="ecba8e45-00b4-4f6b-a2f0-4dc2d773ca2c" providerId="ADAL" clId="{23448B70-A2D5-C145-9F85-9D32CC410D8D}" dt="2024-04-12T04:49:57.973" v="137" actId="478"/>
          <ac:cxnSpMkLst>
            <pc:docMk/>
            <pc:sldMk cId="2193033770" sldId="2147309264"/>
            <ac:cxnSpMk id="74" creationId="{B0267601-F878-97D6-A8DB-7142090B231C}"/>
          </ac:cxnSpMkLst>
        </pc:cxnChg>
        <pc:cxnChg chg="del mod">
          <ac:chgData name="Shahzad Ali" userId="ecba8e45-00b4-4f6b-a2f0-4dc2d773ca2c" providerId="ADAL" clId="{23448B70-A2D5-C145-9F85-9D32CC410D8D}" dt="2024-04-12T04:49:57.973" v="137" actId="478"/>
          <ac:cxnSpMkLst>
            <pc:docMk/>
            <pc:sldMk cId="2193033770" sldId="2147309264"/>
            <ac:cxnSpMk id="75" creationId="{E75CCEA1-8F9E-C1FF-F391-CC3AAB5FD691}"/>
          </ac:cxnSpMkLst>
        </pc:cxnChg>
        <pc:cxnChg chg="del mod">
          <ac:chgData name="Shahzad Ali" userId="ecba8e45-00b4-4f6b-a2f0-4dc2d773ca2c" providerId="ADAL" clId="{23448B70-A2D5-C145-9F85-9D32CC410D8D}" dt="2024-04-12T04:49:57.973" v="137" actId="478"/>
          <ac:cxnSpMkLst>
            <pc:docMk/>
            <pc:sldMk cId="2193033770" sldId="2147309264"/>
            <ac:cxnSpMk id="82" creationId="{A6F0E74F-5876-D868-EDD2-79F0A8FA1A6C}"/>
          </ac:cxnSpMkLst>
        </pc:cxnChg>
        <pc:cxnChg chg="del mod">
          <ac:chgData name="Shahzad Ali" userId="ecba8e45-00b4-4f6b-a2f0-4dc2d773ca2c" providerId="ADAL" clId="{23448B70-A2D5-C145-9F85-9D32CC410D8D}" dt="2024-04-12T04:49:57.973" v="137" actId="478"/>
          <ac:cxnSpMkLst>
            <pc:docMk/>
            <pc:sldMk cId="2193033770" sldId="2147309264"/>
            <ac:cxnSpMk id="90" creationId="{F1FEE77A-80F1-E317-F3A3-B69815799408}"/>
          </ac:cxnSpMkLst>
        </pc:cxnChg>
        <pc:cxnChg chg="del mod">
          <ac:chgData name="Shahzad Ali" userId="ecba8e45-00b4-4f6b-a2f0-4dc2d773ca2c" providerId="ADAL" clId="{23448B70-A2D5-C145-9F85-9D32CC410D8D}" dt="2024-04-12T04:49:57.973" v="137" actId="478"/>
          <ac:cxnSpMkLst>
            <pc:docMk/>
            <pc:sldMk cId="2193033770" sldId="2147309264"/>
            <ac:cxnSpMk id="101" creationId="{EBF7ADF3-CCBF-D1C2-DF7C-46A294FC0EF8}"/>
          </ac:cxnSpMkLst>
        </pc:cxnChg>
        <pc:cxnChg chg="del mod">
          <ac:chgData name="Shahzad Ali" userId="ecba8e45-00b4-4f6b-a2f0-4dc2d773ca2c" providerId="ADAL" clId="{23448B70-A2D5-C145-9F85-9D32CC410D8D}" dt="2024-04-12T04:49:57.973" v="137" actId="478"/>
          <ac:cxnSpMkLst>
            <pc:docMk/>
            <pc:sldMk cId="2193033770" sldId="2147309264"/>
            <ac:cxnSpMk id="102" creationId="{2E60859C-A1BE-53E1-1E7F-71992EE20A3B}"/>
          </ac:cxnSpMkLst>
        </pc:cxnChg>
        <pc:cxnChg chg="del mod">
          <ac:chgData name="Shahzad Ali" userId="ecba8e45-00b4-4f6b-a2f0-4dc2d773ca2c" providerId="ADAL" clId="{23448B70-A2D5-C145-9F85-9D32CC410D8D}" dt="2024-04-12T04:49:57.973" v="137" actId="478"/>
          <ac:cxnSpMkLst>
            <pc:docMk/>
            <pc:sldMk cId="2193033770" sldId="2147309264"/>
            <ac:cxnSpMk id="107" creationId="{FAD093FB-7785-77BE-2FAE-43AA30CF035B}"/>
          </ac:cxnSpMkLst>
        </pc:cxnChg>
        <pc:cxnChg chg="del mod">
          <ac:chgData name="Shahzad Ali" userId="ecba8e45-00b4-4f6b-a2f0-4dc2d773ca2c" providerId="ADAL" clId="{23448B70-A2D5-C145-9F85-9D32CC410D8D}" dt="2024-04-12T04:49:57.973" v="137" actId="478"/>
          <ac:cxnSpMkLst>
            <pc:docMk/>
            <pc:sldMk cId="2193033770" sldId="2147309264"/>
            <ac:cxnSpMk id="110" creationId="{E0AE0C50-1DA2-EE98-0966-C8E1BEF6A8B1}"/>
          </ac:cxnSpMkLst>
        </pc:cxnChg>
        <pc:cxnChg chg="del mod">
          <ac:chgData name="Shahzad Ali" userId="ecba8e45-00b4-4f6b-a2f0-4dc2d773ca2c" providerId="ADAL" clId="{23448B70-A2D5-C145-9F85-9D32CC410D8D}" dt="2024-04-12T04:49:57.973" v="137" actId="478"/>
          <ac:cxnSpMkLst>
            <pc:docMk/>
            <pc:sldMk cId="2193033770" sldId="2147309264"/>
            <ac:cxnSpMk id="111" creationId="{D84F7F5A-E985-3180-BD95-616EF8D0E524}"/>
          </ac:cxnSpMkLst>
        </pc:cxnChg>
      </pc:sldChg>
      <pc:sldChg chg="addSp delSp modSp new mod">
        <pc:chgData name="Shahzad Ali" userId="ecba8e45-00b4-4f6b-a2f0-4dc2d773ca2c" providerId="ADAL" clId="{23448B70-A2D5-C145-9F85-9D32CC410D8D}" dt="2024-05-23T17:52:29.515" v="315"/>
        <pc:sldMkLst>
          <pc:docMk/>
          <pc:sldMk cId="1604062461" sldId="2147309265"/>
        </pc:sldMkLst>
        <pc:grpChg chg="del mod">
          <ac:chgData name="Shahzad Ali" userId="ecba8e45-00b4-4f6b-a2f0-4dc2d773ca2c" providerId="ADAL" clId="{23448B70-A2D5-C145-9F85-9D32CC410D8D}" dt="2024-05-23T17:48:53.365" v="228"/>
          <ac:grpSpMkLst>
            <pc:docMk/>
            <pc:sldMk cId="1604062461" sldId="2147309265"/>
            <ac:grpSpMk id="16" creationId="{5913EDF0-A5A5-3009-3900-7C4F0E1E0B90}"/>
          </ac:grpSpMkLst>
        </pc:grpChg>
        <pc:grpChg chg="del mod">
          <ac:chgData name="Shahzad Ali" userId="ecba8e45-00b4-4f6b-a2f0-4dc2d773ca2c" providerId="ADAL" clId="{23448B70-A2D5-C145-9F85-9D32CC410D8D}" dt="2024-05-23T17:48:55.582" v="230"/>
          <ac:grpSpMkLst>
            <pc:docMk/>
            <pc:sldMk cId="1604062461" sldId="2147309265"/>
            <ac:grpSpMk id="18" creationId="{0E546F9C-D31A-3C3C-C1A4-877C9319D3AC}"/>
          </ac:grpSpMkLst>
        </pc:grpChg>
        <pc:grpChg chg="del mod">
          <ac:chgData name="Shahzad Ali" userId="ecba8e45-00b4-4f6b-a2f0-4dc2d773ca2c" providerId="ADAL" clId="{23448B70-A2D5-C145-9F85-9D32CC410D8D}" dt="2024-05-23T17:48:58.317" v="232"/>
          <ac:grpSpMkLst>
            <pc:docMk/>
            <pc:sldMk cId="1604062461" sldId="2147309265"/>
            <ac:grpSpMk id="20" creationId="{9100B4D4-65AC-1B6D-2877-50D9977476F2}"/>
          </ac:grpSpMkLst>
        </pc:grpChg>
        <pc:grpChg chg="del mod">
          <ac:chgData name="Shahzad Ali" userId="ecba8e45-00b4-4f6b-a2f0-4dc2d773ca2c" providerId="ADAL" clId="{23448B70-A2D5-C145-9F85-9D32CC410D8D}" dt="2024-05-23T17:49:59.609" v="254"/>
          <ac:grpSpMkLst>
            <pc:docMk/>
            <pc:sldMk cId="1604062461" sldId="2147309265"/>
            <ac:grpSpMk id="22" creationId="{DC32475E-15D0-B411-8E5C-92DA73A0145A}"/>
          </ac:grpSpMkLst>
        </pc:grpChg>
        <pc:grpChg chg="del mod">
          <ac:chgData name="Shahzad Ali" userId="ecba8e45-00b4-4f6b-a2f0-4dc2d773ca2c" providerId="ADAL" clId="{23448B70-A2D5-C145-9F85-9D32CC410D8D}" dt="2024-05-23T17:49:34.192" v="238"/>
          <ac:grpSpMkLst>
            <pc:docMk/>
            <pc:sldMk cId="1604062461" sldId="2147309265"/>
            <ac:grpSpMk id="25" creationId="{72CD3992-FC39-61B7-9A6E-438600520D39}"/>
          </ac:grpSpMkLst>
        </pc:grpChg>
        <pc:grpChg chg="del mod">
          <ac:chgData name="Shahzad Ali" userId="ecba8e45-00b4-4f6b-a2f0-4dc2d773ca2c" providerId="ADAL" clId="{23448B70-A2D5-C145-9F85-9D32CC410D8D}" dt="2024-05-23T17:49:39.784" v="243"/>
          <ac:grpSpMkLst>
            <pc:docMk/>
            <pc:sldMk cId="1604062461" sldId="2147309265"/>
            <ac:grpSpMk id="28" creationId="{65DB6A0E-B084-FE90-7768-256616BE71E6}"/>
          </ac:grpSpMkLst>
        </pc:grpChg>
        <pc:grpChg chg="del mod">
          <ac:chgData name="Shahzad Ali" userId="ecba8e45-00b4-4f6b-a2f0-4dc2d773ca2c" providerId="ADAL" clId="{23448B70-A2D5-C145-9F85-9D32CC410D8D}" dt="2024-05-23T17:49:39.784" v="243"/>
          <ac:grpSpMkLst>
            <pc:docMk/>
            <pc:sldMk cId="1604062461" sldId="2147309265"/>
            <ac:grpSpMk id="31" creationId="{5449AC93-6233-F41D-8B11-00E8ECD82597}"/>
          </ac:grpSpMkLst>
        </pc:grpChg>
        <pc:grpChg chg="del mod">
          <ac:chgData name="Shahzad Ali" userId="ecba8e45-00b4-4f6b-a2f0-4dc2d773ca2c" providerId="ADAL" clId="{23448B70-A2D5-C145-9F85-9D32CC410D8D}" dt="2024-05-23T17:49:59.609" v="254"/>
          <ac:grpSpMkLst>
            <pc:docMk/>
            <pc:sldMk cId="1604062461" sldId="2147309265"/>
            <ac:grpSpMk id="33" creationId="{2C55B35D-9BD1-A851-5219-4B31359AFF71}"/>
          </ac:grpSpMkLst>
        </pc:grpChg>
        <pc:grpChg chg="del mod">
          <ac:chgData name="Shahzad Ali" userId="ecba8e45-00b4-4f6b-a2f0-4dc2d773ca2c" providerId="ADAL" clId="{23448B70-A2D5-C145-9F85-9D32CC410D8D}" dt="2024-05-23T17:49:52.419" v="248"/>
          <ac:grpSpMkLst>
            <pc:docMk/>
            <pc:sldMk cId="1604062461" sldId="2147309265"/>
            <ac:grpSpMk id="36" creationId="{59C99CCD-8FC9-F27E-C35D-051C1DDA0892}"/>
          </ac:grpSpMkLst>
        </pc:grpChg>
        <pc:grpChg chg="del mod">
          <ac:chgData name="Shahzad Ali" userId="ecba8e45-00b4-4f6b-a2f0-4dc2d773ca2c" providerId="ADAL" clId="{23448B70-A2D5-C145-9F85-9D32CC410D8D}" dt="2024-05-23T17:49:56.866" v="252"/>
          <ac:grpSpMkLst>
            <pc:docMk/>
            <pc:sldMk cId="1604062461" sldId="2147309265"/>
            <ac:grpSpMk id="38" creationId="{498944D8-EC6C-D277-B444-8E08FB2E95D5}"/>
          </ac:grpSpMkLst>
        </pc:grpChg>
        <pc:grpChg chg="del mod">
          <ac:chgData name="Shahzad Ali" userId="ecba8e45-00b4-4f6b-a2f0-4dc2d773ca2c" providerId="ADAL" clId="{23448B70-A2D5-C145-9F85-9D32CC410D8D}" dt="2024-05-23T17:50:52.201" v="279"/>
          <ac:grpSpMkLst>
            <pc:docMk/>
            <pc:sldMk cId="1604062461" sldId="2147309265"/>
            <ac:grpSpMk id="42" creationId="{6F20944F-AC1D-35B4-D3F5-86E247C78093}"/>
          </ac:grpSpMkLst>
        </pc:grpChg>
        <pc:grpChg chg="del mod">
          <ac:chgData name="Shahzad Ali" userId="ecba8e45-00b4-4f6b-a2f0-4dc2d773ca2c" providerId="ADAL" clId="{23448B70-A2D5-C145-9F85-9D32CC410D8D}" dt="2024-05-23T17:50:11.035" v="265"/>
          <ac:grpSpMkLst>
            <pc:docMk/>
            <pc:sldMk cId="1604062461" sldId="2147309265"/>
            <ac:grpSpMk id="44" creationId="{BE32E039-1C7F-6746-BB83-1E0F273DBC0F}"/>
          </ac:grpSpMkLst>
        </pc:grpChg>
        <pc:grpChg chg="del mod">
          <ac:chgData name="Shahzad Ali" userId="ecba8e45-00b4-4f6b-a2f0-4dc2d773ca2c" providerId="ADAL" clId="{23448B70-A2D5-C145-9F85-9D32CC410D8D}" dt="2024-05-23T17:50:05.740" v="260"/>
          <ac:grpSpMkLst>
            <pc:docMk/>
            <pc:sldMk cId="1604062461" sldId="2147309265"/>
            <ac:grpSpMk id="47" creationId="{9570C62E-CC29-5C9A-A66F-D52BB135591D}"/>
          </ac:grpSpMkLst>
        </pc:grpChg>
        <pc:grpChg chg="del mod">
          <ac:chgData name="Shahzad Ali" userId="ecba8e45-00b4-4f6b-a2f0-4dc2d773ca2c" providerId="ADAL" clId="{23448B70-A2D5-C145-9F85-9D32CC410D8D}" dt="2024-05-23T17:50:52.201" v="279"/>
          <ac:grpSpMkLst>
            <pc:docMk/>
            <pc:sldMk cId="1604062461" sldId="2147309265"/>
            <ac:grpSpMk id="50" creationId="{00C54F6E-8364-89A1-755E-F12E5766B0FC}"/>
          </ac:grpSpMkLst>
        </pc:grpChg>
        <pc:grpChg chg="del mod">
          <ac:chgData name="Shahzad Ali" userId="ecba8e45-00b4-4f6b-a2f0-4dc2d773ca2c" providerId="ADAL" clId="{23448B70-A2D5-C145-9F85-9D32CC410D8D}" dt="2024-05-23T17:50:12.891" v="267"/>
          <ac:grpSpMkLst>
            <pc:docMk/>
            <pc:sldMk cId="1604062461" sldId="2147309265"/>
            <ac:grpSpMk id="55" creationId="{0C024855-B47D-3FCE-DC24-9C0BBD2C2799}"/>
          </ac:grpSpMkLst>
        </pc:grpChg>
        <pc:grpChg chg="del mod">
          <ac:chgData name="Shahzad Ali" userId="ecba8e45-00b4-4f6b-a2f0-4dc2d773ca2c" providerId="ADAL" clId="{23448B70-A2D5-C145-9F85-9D32CC410D8D}" dt="2024-05-23T17:50:13.923" v="269"/>
          <ac:grpSpMkLst>
            <pc:docMk/>
            <pc:sldMk cId="1604062461" sldId="2147309265"/>
            <ac:grpSpMk id="57" creationId="{6F4DF811-76BA-6E45-AFC2-AACBEBCC4CD6}"/>
          </ac:grpSpMkLst>
        </pc:grpChg>
        <pc:grpChg chg="del mod">
          <ac:chgData name="Shahzad Ali" userId="ecba8e45-00b4-4f6b-a2f0-4dc2d773ca2c" providerId="ADAL" clId="{23448B70-A2D5-C145-9F85-9D32CC410D8D}" dt="2024-05-23T17:50:15.618" v="271"/>
          <ac:grpSpMkLst>
            <pc:docMk/>
            <pc:sldMk cId="1604062461" sldId="2147309265"/>
            <ac:grpSpMk id="59" creationId="{3938E189-CD51-2BA7-29CE-9C3BF41718CD}"/>
          </ac:grpSpMkLst>
        </pc:grpChg>
        <pc:grpChg chg="del mod">
          <ac:chgData name="Shahzad Ali" userId="ecba8e45-00b4-4f6b-a2f0-4dc2d773ca2c" providerId="ADAL" clId="{23448B70-A2D5-C145-9F85-9D32CC410D8D}" dt="2024-05-23T17:50:16.907" v="273"/>
          <ac:grpSpMkLst>
            <pc:docMk/>
            <pc:sldMk cId="1604062461" sldId="2147309265"/>
            <ac:grpSpMk id="61" creationId="{8319EFEB-2BAC-73A1-44F0-7F66DCAB7652}"/>
          </ac:grpSpMkLst>
        </pc:grpChg>
        <pc:grpChg chg="del mod">
          <ac:chgData name="Shahzad Ali" userId="ecba8e45-00b4-4f6b-a2f0-4dc2d773ca2c" providerId="ADAL" clId="{23448B70-A2D5-C145-9F85-9D32CC410D8D}" dt="2024-05-23T17:50:17.930" v="275"/>
          <ac:grpSpMkLst>
            <pc:docMk/>
            <pc:sldMk cId="1604062461" sldId="2147309265"/>
            <ac:grpSpMk id="63" creationId="{A5C1C769-023D-A19C-B6BA-AAA6BB192B83}"/>
          </ac:grpSpMkLst>
        </pc:grpChg>
        <pc:grpChg chg="del mod">
          <ac:chgData name="Shahzad Ali" userId="ecba8e45-00b4-4f6b-a2f0-4dc2d773ca2c" providerId="ADAL" clId="{23448B70-A2D5-C145-9F85-9D32CC410D8D}" dt="2024-05-23T17:50:49.936" v="277"/>
          <ac:grpSpMkLst>
            <pc:docMk/>
            <pc:sldMk cId="1604062461" sldId="2147309265"/>
            <ac:grpSpMk id="65" creationId="{6E07A9EA-92E9-B5D5-917A-F3DDF858EB83}"/>
          </ac:grpSpMkLst>
        </pc:grpChg>
        <pc:grpChg chg="del mod">
          <ac:chgData name="Shahzad Ali" userId="ecba8e45-00b4-4f6b-a2f0-4dc2d773ca2c" providerId="ADAL" clId="{23448B70-A2D5-C145-9F85-9D32CC410D8D}" dt="2024-05-23T17:50:52.201" v="279"/>
          <ac:grpSpMkLst>
            <pc:docMk/>
            <pc:sldMk cId="1604062461" sldId="2147309265"/>
            <ac:grpSpMk id="67" creationId="{3728EBE9-205A-CE37-6992-1A4515EA8D7B}"/>
          </ac:grpSpMkLst>
        </pc:grpChg>
        <pc:grpChg chg="del mod">
          <ac:chgData name="Shahzad Ali" userId="ecba8e45-00b4-4f6b-a2f0-4dc2d773ca2c" providerId="ADAL" clId="{23448B70-A2D5-C145-9F85-9D32CC410D8D}" dt="2024-05-23T17:50:56.353" v="281"/>
          <ac:grpSpMkLst>
            <pc:docMk/>
            <pc:sldMk cId="1604062461" sldId="2147309265"/>
            <ac:grpSpMk id="69" creationId="{9119ED86-91AD-BAD6-A8D9-7E9B12705C46}"/>
          </ac:grpSpMkLst>
        </pc:grpChg>
        <pc:grpChg chg="del mod">
          <ac:chgData name="Shahzad Ali" userId="ecba8e45-00b4-4f6b-a2f0-4dc2d773ca2c" providerId="ADAL" clId="{23448B70-A2D5-C145-9F85-9D32CC410D8D}" dt="2024-05-23T17:50:59.037" v="283"/>
          <ac:grpSpMkLst>
            <pc:docMk/>
            <pc:sldMk cId="1604062461" sldId="2147309265"/>
            <ac:grpSpMk id="71" creationId="{48475BD4-AB52-902C-1416-6C1997058AF8}"/>
          </ac:grpSpMkLst>
        </pc:grpChg>
        <pc:grpChg chg="del mod">
          <ac:chgData name="Shahzad Ali" userId="ecba8e45-00b4-4f6b-a2f0-4dc2d773ca2c" providerId="ADAL" clId="{23448B70-A2D5-C145-9F85-9D32CC410D8D}" dt="2024-05-23T17:51:03.341" v="286"/>
          <ac:grpSpMkLst>
            <pc:docMk/>
            <pc:sldMk cId="1604062461" sldId="2147309265"/>
            <ac:grpSpMk id="73" creationId="{224144E4-EA39-0BC9-D922-F6A7454512A9}"/>
          </ac:grpSpMkLst>
        </pc:grpChg>
        <pc:grpChg chg="del mod">
          <ac:chgData name="Shahzad Ali" userId="ecba8e45-00b4-4f6b-a2f0-4dc2d773ca2c" providerId="ADAL" clId="{23448B70-A2D5-C145-9F85-9D32CC410D8D}" dt="2024-05-23T17:51:05.074" v="288"/>
          <ac:grpSpMkLst>
            <pc:docMk/>
            <pc:sldMk cId="1604062461" sldId="2147309265"/>
            <ac:grpSpMk id="76" creationId="{DE4C4B09-A381-75A3-AF83-AFD955A12F93}"/>
          </ac:grpSpMkLst>
        </pc:grpChg>
        <pc:grpChg chg="del mod">
          <ac:chgData name="Shahzad Ali" userId="ecba8e45-00b4-4f6b-a2f0-4dc2d773ca2c" providerId="ADAL" clId="{23448B70-A2D5-C145-9F85-9D32CC410D8D}" dt="2024-05-23T17:51:07.024" v="290"/>
          <ac:grpSpMkLst>
            <pc:docMk/>
            <pc:sldMk cId="1604062461" sldId="2147309265"/>
            <ac:grpSpMk id="78" creationId="{5A4D6B60-C5D4-EEC5-39E2-AB68C81C962A}"/>
          </ac:grpSpMkLst>
        </pc:grpChg>
        <pc:grpChg chg="del mod">
          <ac:chgData name="Shahzad Ali" userId="ecba8e45-00b4-4f6b-a2f0-4dc2d773ca2c" providerId="ADAL" clId="{23448B70-A2D5-C145-9F85-9D32CC410D8D}" dt="2024-05-23T17:51:13.078" v="292"/>
          <ac:grpSpMkLst>
            <pc:docMk/>
            <pc:sldMk cId="1604062461" sldId="2147309265"/>
            <ac:grpSpMk id="80" creationId="{1945C30A-8454-EF26-FDC6-4F93A38CF662}"/>
          </ac:grpSpMkLst>
        </pc:grpChg>
        <pc:grpChg chg="del mod">
          <ac:chgData name="Shahzad Ali" userId="ecba8e45-00b4-4f6b-a2f0-4dc2d773ca2c" providerId="ADAL" clId="{23448B70-A2D5-C145-9F85-9D32CC410D8D}" dt="2024-05-23T17:51:20.441" v="299"/>
          <ac:grpSpMkLst>
            <pc:docMk/>
            <pc:sldMk cId="1604062461" sldId="2147309265"/>
            <ac:grpSpMk id="82" creationId="{A5967A39-F740-1134-A260-B73222CD702A}"/>
          </ac:grpSpMkLst>
        </pc:grpChg>
        <pc:grpChg chg="del mod">
          <ac:chgData name="Shahzad Ali" userId="ecba8e45-00b4-4f6b-a2f0-4dc2d773ca2c" providerId="ADAL" clId="{23448B70-A2D5-C145-9F85-9D32CC410D8D}" dt="2024-05-23T17:51:18.362" v="297"/>
          <ac:grpSpMkLst>
            <pc:docMk/>
            <pc:sldMk cId="1604062461" sldId="2147309265"/>
            <ac:grpSpMk id="85" creationId="{154857CE-3491-70EB-946A-1AFC81ECACCF}"/>
          </ac:grpSpMkLst>
        </pc:grpChg>
        <pc:grpChg chg="del mod">
          <ac:chgData name="Shahzad Ali" userId="ecba8e45-00b4-4f6b-a2f0-4dc2d773ca2c" providerId="ADAL" clId="{23448B70-A2D5-C145-9F85-9D32CC410D8D}" dt="2024-05-23T17:51:20.441" v="299"/>
          <ac:grpSpMkLst>
            <pc:docMk/>
            <pc:sldMk cId="1604062461" sldId="2147309265"/>
            <ac:grpSpMk id="87" creationId="{66EF8994-F7DD-7332-4A21-FE3D3F58DAB4}"/>
          </ac:grpSpMkLst>
        </pc:grpChg>
        <pc:grpChg chg="del mod">
          <ac:chgData name="Shahzad Ali" userId="ecba8e45-00b4-4f6b-a2f0-4dc2d773ca2c" providerId="ADAL" clId="{23448B70-A2D5-C145-9F85-9D32CC410D8D}" dt="2024-05-23T17:51:29.329" v="301"/>
          <ac:grpSpMkLst>
            <pc:docMk/>
            <pc:sldMk cId="1604062461" sldId="2147309265"/>
            <ac:grpSpMk id="89" creationId="{F1EAFC65-5C2A-162A-1852-63B947527EA4}"/>
          </ac:grpSpMkLst>
        </pc:grpChg>
        <pc:grpChg chg="del mod">
          <ac:chgData name="Shahzad Ali" userId="ecba8e45-00b4-4f6b-a2f0-4dc2d773ca2c" providerId="ADAL" clId="{23448B70-A2D5-C145-9F85-9D32CC410D8D}" dt="2024-05-23T17:51:30.416" v="303"/>
          <ac:grpSpMkLst>
            <pc:docMk/>
            <pc:sldMk cId="1604062461" sldId="2147309265"/>
            <ac:grpSpMk id="91" creationId="{BB383A9B-61B1-3B74-D7FF-0B7A0CCBFC87}"/>
          </ac:grpSpMkLst>
        </pc:grpChg>
        <pc:grpChg chg="del mod">
          <ac:chgData name="Shahzad Ali" userId="ecba8e45-00b4-4f6b-a2f0-4dc2d773ca2c" providerId="ADAL" clId="{23448B70-A2D5-C145-9F85-9D32CC410D8D}" dt="2024-05-23T17:51:33.402" v="307"/>
          <ac:grpSpMkLst>
            <pc:docMk/>
            <pc:sldMk cId="1604062461" sldId="2147309265"/>
            <ac:grpSpMk id="93" creationId="{1B307127-4BFA-748B-1459-08AE407959BF}"/>
          </ac:grpSpMkLst>
        </pc:grpChg>
        <pc:grpChg chg="del mod">
          <ac:chgData name="Shahzad Ali" userId="ecba8e45-00b4-4f6b-a2f0-4dc2d773ca2c" providerId="ADAL" clId="{23448B70-A2D5-C145-9F85-9D32CC410D8D}" dt="2024-05-23T17:51:35.011" v="309"/>
          <ac:grpSpMkLst>
            <pc:docMk/>
            <pc:sldMk cId="1604062461" sldId="2147309265"/>
            <ac:grpSpMk id="97" creationId="{7BF50F32-5FEC-F025-4172-B68114ED925F}"/>
          </ac:grpSpMkLst>
        </pc:grpChg>
        <pc:grpChg chg="del mod">
          <ac:chgData name="Shahzad Ali" userId="ecba8e45-00b4-4f6b-a2f0-4dc2d773ca2c" providerId="ADAL" clId="{23448B70-A2D5-C145-9F85-9D32CC410D8D}" dt="2024-05-23T17:51:36.718" v="311"/>
          <ac:grpSpMkLst>
            <pc:docMk/>
            <pc:sldMk cId="1604062461" sldId="2147309265"/>
            <ac:grpSpMk id="99" creationId="{0E64CDA3-AF50-FD9C-6650-7D2E3FF576F2}"/>
          </ac:grpSpMkLst>
        </pc:grpChg>
        <pc:grpChg chg="del mod">
          <ac:chgData name="Shahzad Ali" userId="ecba8e45-00b4-4f6b-a2f0-4dc2d773ca2c" providerId="ADAL" clId="{23448B70-A2D5-C145-9F85-9D32CC410D8D}" dt="2024-05-23T17:51:38.278" v="313"/>
          <ac:grpSpMkLst>
            <pc:docMk/>
            <pc:sldMk cId="1604062461" sldId="2147309265"/>
            <ac:grpSpMk id="101" creationId="{AC2D5CE3-3DC8-EF6C-4F8B-CB72C616A5F8}"/>
          </ac:grpSpMkLst>
        </pc:grpChg>
        <pc:grpChg chg="del mod">
          <ac:chgData name="Shahzad Ali" userId="ecba8e45-00b4-4f6b-a2f0-4dc2d773ca2c" providerId="ADAL" clId="{23448B70-A2D5-C145-9F85-9D32CC410D8D}" dt="2024-05-23T17:52:29.515" v="315"/>
          <ac:grpSpMkLst>
            <pc:docMk/>
            <pc:sldMk cId="1604062461" sldId="2147309265"/>
            <ac:grpSpMk id="103" creationId="{0BA8B776-BBE8-05AF-C8DA-2B5188507FA1}"/>
          </ac:grpSpMkLst>
        </pc:grpChg>
        <pc:grpChg chg="mod">
          <ac:chgData name="Shahzad Ali" userId="ecba8e45-00b4-4f6b-a2f0-4dc2d773ca2c" providerId="ADAL" clId="{23448B70-A2D5-C145-9F85-9D32CC410D8D}" dt="2024-05-23T17:52:29.515" v="315"/>
          <ac:grpSpMkLst>
            <pc:docMk/>
            <pc:sldMk cId="1604062461" sldId="2147309265"/>
            <ac:grpSpMk id="105" creationId="{EB7EAC21-AE41-5751-60F0-8E8270DD9E74}"/>
          </ac:grpSpMkLst>
        </pc:grpChg>
        <pc:inkChg chg="add mod">
          <ac:chgData name="Shahzad Ali" userId="ecba8e45-00b4-4f6b-a2f0-4dc2d773ca2c" providerId="ADAL" clId="{23448B70-A2D5-C145-9F85-9D32CC410D8D}" dt="2024-05-23T17:51:35.011" v="309"/>
          <ac:inkMkLst>
            <pc:docMk/>
            <pc:sldMk cId="1604062461" sldId="2147309265"/>
            <ac:inkMk id="7" creationId="{3CD68D4C-7272-3111-B7CB-8EFFE8E120DD}"/>
          </ac:inkMkLst>
        </pc:inkChg>
        <pc:inkChg chg="add mod">
          <ac:chgData name="Shahzad Ali" userId="ecba8e45-00b4-4f6b-a2f0-4dc2d773ca2c" providerId="ADAL" clId="{23448B70-A2D5-C145-9F85-9D32CC410D8D}" dt="2024-05-23T17:51:35.011" v="309"/>
          <ac:inkMkLst>
            <pc:docMk/>
            <pc:sldMk cId="1604062461" sldId="2147309265"/>
            <ac:inkMk id="8" creationId="{489E7C31-BCF9-B6F9-BBDB-8E39DE2C0BFC}"/>
          </ac:inkMkLst>
        </pc:inkChg>
        <pc:inkChg chg="add mod">
          <ac:chgData name="Shahzad Ali" userId="ecba8e45-00b4-4f6b-a2f0-4dc2d773ca2c" providerId="ADAL" clId="{23448B70-A2D5-C145-9F85-9D32CC410D8D}" dt="2024-05-23T17:51:35.011" v="309"/>
          <ac:inkMkLst>
            <pc:docMk/>
            <pc:sldMk cId="1604062461" sldId="2147309265"/>
            <ac:inkMk id="9" creationId="{43D0C4E6-69D4-D67B-7A4F-17DBE0A0993C}"/>
          </ac:inkMkLst>
        </pc:inkChg>
        <pc:inkChg chg="add mod">
          <ac:chgData name="Shahzad Ali" userId="ecba8e45-00b4-4f6b-a2f0-4dc2d773ca2c" providerId="ADAL" clId="{23448B70-A2D5-C145-9F85-9D32CC410D8D}" dt="2024-05-23T17:51:35.011" v="309"/>
          <ac:inkMkLst>
            <pc:docMk/>
            <pc:sldMk cId="1604062461" sldId="2147309265"/>
            <ac:inkMk id="10" creationId="{13CF3A2E-552F-5959-C338-78CA68EEC614}"/>
          </ac:inkMkLst>
        </pc:inkChg>
        <pc:inkChg chg="add mod">
          <ac:chgData name="Shahzad Ali" userId="ecba8e45-00b4-4f6b-a2f0-4dc2d773ca2c" providerId="ADAL" clId="{23448B70-A2D5-C145-9F85-9D32CC410D8D}" dt="2024-05-23T17:51:35.011" v="309"/>
          <ac:inkMkLst>
            <pc:docMk/>
            <pc:sldMk cId="1604062461" sldId="2147309265"/>
            <ac:inkMk id="11" creationId="{CAA634C3-5997-F281-F03E-57703713EAF9}"/>
          </ac:inkMkLst>
        </pc:inkChg>
        <pc:inkChg chg="add mod">
          <ac:chgData name="Shahzad Ali" userId="ecba8e45-00b4-4f6b-a2f0-4dc2d773ca2c" providerId="ADAL" clId="{23448B70-A2D5-C145-9F85-9D32CC410D8D}" dt="2024-05-23T17:51:35.011" v="309"/>
          <ac:inkMkLst>
            <pc:docMk/>
            <pc:sldMk cId="1604062461" sldId="2147309265"/>
            <ac:inkMk id="12" creationId="{8E4EFE3B-4E64-AC9C-6576-9CDAF93BF88D}"/>
          </ac:inkMkLst>
        </pc:inkChg>
        <pc:inkChg chg="add mod">
          <ac:chgData name="Shahzad Ali" userId="ecba8e45-00b4-4f6b-a2f0-4dc2d773ca2c" providerId="ADAL" clId="{23448B70-A2D5-C145-9F85-9D32CC410D8D}" dt="2024-05-23T17:51:35.011" v="309"/>
          <ac:inkMkLst>
            <pc:docMk/>
            <pc:sldMk cId="1604062461" sldId="2147309265"/>
            <ac:inkMk id="13" creationId="{694717E3-8B28-1A5C-8A78-BEE05D09CFF6}"/>
          </ac:inkMkLst>
        </pc:inkChg>
        <pc:inkChg chg="add mod">
          <ac:chgData name="Shahzad Ali" userId="ecba8e45-00b4-4f6b-a2f0-4dc2d773ca2c" providerId="ADAL" clId="{23448B70-A2D5-C145-9F85-9D32CC410D8D}" dt="2024-05-23T17:51:35.011" v="309"/>
          <ac:inkMkLst>
            <pc:docMk/>
            <pc:sldMk cId="1604062461" sldId="2147309265"/>
            <ac:inkMk id="14" creationId="{1FA74BD3-C3C8-FEA0-7519-1534EFCB102A}"/>
          </ac:inkMkLst>
        </pc:inkChg>
        <pc:inkChg chg="add mod">
          <ac:chgData name="Shahzad Ali" userId="ecba8e45-00b4-4f6b-a2f0-4dc2d773ca2c" providerId="ADAL" clId="{23448B70-A2D5-C145-9F85-9D32CC410D8D}" dt="2024-05-23T17:51:35.011" v="309"/>
          <ac:inkMkLst>
            <pc:docMk/>
            <pc:sldMk cId="1604062461" sldId="2147309265"/>
            <ac:inkMk id="15" creationId="{0DC29287-3210-21AE-11FC-190DC2A5F439}"/>
          </ac:inkMkLst>
        </pc:inkChg>
        <pc:inkChg chg="add mod">
          <ac:chgData name="Shahzad Ali" userId="ecba8e45-00b4-4f6b-a2f0-4dc2d773ca2c" providerId="ADAL" clId="{23448B70-A2D5-C145-9F85-9D32CC410D8D}" dt="2024-05-23T17:51:35.011" v="309"/>
          <ac:inkMkLst>
            <pc:docMk/>
            <pc:sldMk cId="1604062461" sldId="2147309265"/>
            <ac:inkMk id="17" creationId="{45E2D6B0-FD77-D7B3-1D8E-465386CF94D6}"/>
          </ac:inkMkLst>
        </pc:inkChg>
        <pc:inkChg chg="add mod">
          <ac:chgData name="Shahzad Ali" userId="ecba8e45-00b4-4f6b-a2f0-4dc2d773ca2c" providerId="ADAL" clId="{23448B70-A2D5-C145-9F85-9D32CC410D8D}" dt="2024-05-23T17:51:35.011" v="309"/>
          <ac:inkMkLst>
            <pc:docMk/>
            <pc:sldMk cId="1604062461" sldId="2147309265"/>
            <ac:inkMk id="19" creationId="{4F1E92C6-8F0A-ABEE-DD92-8D363787FAD2}"/>
          </ac:inkMkLst>
        </pc:inkChg>
        <pc:inkChg chg="add mod">
          <ac:chgData name="Shahzad Ali" userId="ecba8e45-00b4-4f6b-a2f0-4dc2d773ca2c" providerId="ADAL" clId="{23448B70-A2D5-C145-9F85-9D32CC410D8D}" dt="2024-05-23T17:51:35.011" v="309"/>
          <ac:inkMkLst>
            <pc:docMk/>
            <pc:sldMk cId="1604062461" sldId="2147309265"/>
            <ac:inkMk id="21" creationId="{9E10F34C-7B23-DE75-10E6-CCFC361C66E5}"/>
          </ac:inkMkLst>
        </pc:inkChg>
        <pc:inkChg chg="add mod">
          <ac:chgData name="Shahzad Ali" userId="ecba8e45-00b4-4f6b-a2f0-4dc2d773ca2c" providerId="ADAL" clId="{23448B70-A2D5-C145-9F85-9D32CC410D8D}" dt="2024-05-23T17:52:29.515" v="315"/>
          <ac:inkMkLst>
            <pc:docMk/>
            <pc:sldMk cId="1604062461" sldId="2147309265"/>
            <ac:inkMk id="23" creationId="{9257EED4-C046-ACD3-2DAB-216AFE2CC837}"/>
          </ac:inkMkLst>
        </pc:inkChg>
        <pc:inkChg chg="add mod">
          <ac:chgData name="Shahzad Ali" userId="ecba8e45-00b4-4f6b-a2f0-4dc2d773ca2c" providerId="ADAL" clId="{23448B70-A2D5-C145-9F85-9D32CC410D8D}" dt="2024-05-23T17:52:29.515" v="315"/>
          <ac:inkMkLst>
            <pc:docMk/>
            <pc:sldMk cId="1604062461" sldId="2147309265"/>
            <ac:inkMk id="24" creationId="{AABE008F-F424-13D3-91C4-860A1B45435B}"/>
          </ac:inkMkLst>
        </pc:inkChg>
        <pc:inkChg chg="add mod">
          <ac:chgData name="Shahzad Ali" userId="ecba8e45-00b4-4f6b-a2f0-4dc2d773ca2c" providerId="ADAL" clId="{23448B70-A2D5-C145-9F85-9D32CC410D8D}" dt="2024-05-23T17:52:29.515" v="315"/>
          <ac:inkMkLst>
            <pc:docMk/>
            <pc:sldMk cId="1604062461" sldId="2147309265"/>
            <ac:inkMk id="26" creationId="{EC6A06DE-33B3-C35F-7B1B-7139BCC595FD}"/>
          </ac:inkMkLst>
        </pc:inkChg>
        <pc:inkChg chg="add mod">
          <ac:chgData name="Shahzad Ali" userId="ecba8e45-00b4-4f6b-a2f0-4dc2d773ca2c" providerId="ADAL" clId="{23448B70-A2D5-C145-9F85-9D32CC410D8D}" dt="2024-05-23T17:52:29.515" v="315"/>
          <ac:inkMkLst>
            <pc:docMk/>
            <pc:sldMk cId="1604062461" sldId="2147309265"/>
            <ac:inkMk id="27" creationId="{DA2AFCBE-6825-A12D-8A9D-8F238A27A47C}"/>
          </ac:inkMkLst>
        </pc:inkChg>
        <pc:inkChg chg="add mod">
          <ac:chgData name="Shahzad Ali" userId="ecba8e45-00b4-4f6b-a2f0-4dc2d773ca2c" providerId="ADAL" clId="{23448B70-A2D5-C145-9F85-9D32CC410D8D}" dt="2024-05-23T17:52:29.515" v="315"/>
          <ac:inkMkLst>
            <pc:docMk/>
            <pc:sldMk cId="1604062461" sldId="2147309265"/>
            <ac:inkMk id="29" creationId="{3F0C57E2-4F93-784C-E07C-9FE20F4A4DDB}"/>
          </ac:inkMkLst>
        </pc:inkChg>
        <pc:inkChg chg="add mod">
          <ac:chgData name="Shahzad Ali" userId="ecba8e45-00b4-4f6b-a2f0-4dc2d773ca2c" providerId="ADAL" clId="{23448B70-A2D5-C145-9F85-9D32CC410D8D}" dt="2024-05-23T17:52:29.515" v="315"/>
          <ac:inkMkLst>
            <pc:docMk/>
            <pc:sldMk cId="1604062461" sldId="2147309265"/>
            <ac:inkMk id="30" creationId="{C2E462E0-9D29-C7E8-ABAA-E0C98055524D}"/>
          </ac:inkMkLst>
        </pc:inkChg>
        <pc:inkChg chg="add mod">
          <ac:chgData name="Shahzad Ali" userId="ecba8e45-00b4-4f6b-a2f0-4dc2d773ca2c" providerId="ADAL" clId="{23448B70-A2D5-C145-9F85-9D32CC410D8D}" dt="2024-05-23T17:52:29.515" v="315"/>
          <ac:inkMkLst>
            <pc:docMk/>
            <pc:sldMk cId="1604062461" sldId="2147309265"/>
            <ac:inkMk id="32" creationId="{30487552-7DDB-1D75-9642-25ED3073E884}"/>
          </ac:inkMkLst>
        </pc:inkChg>
        <pc:inkChg chg="add mod">
          <ac:chgData name="Shahzad Ali" userId="ecba8e45-00b4-4f6b-a2f0-4dc2d773ca2c" providerId="ADAL" clId="{23448B70-A2D5-C145-9F85-9D32CC410D8D}" dt="2024-05-23T17:51:35.011" v="309"/>
          <ac:inkMkLst>
            <pc:docMk/>
            <pc:sldMk cId="1604062461" sldId="2147309265"/>
            <ac:inkMk id="34" creationId="{79296233-30AC-3489-47D9-F1F6970835C1}"/>
          </ac:inkMkLst>
        </pc:inkChg>
        <pc:inkChg chg="add mod">
          <ac:chgData name="Shahzad Ali" userId="ecba8e45-00b4-4f6b-a2f0-4dc2d773ca2c" providerId="ADAL" clId="{23448B70-A2D5-C145-9F85-9D32CC410D8D}" dt="2024-05-23T17:51:35.011" v="309"/>
          <ac:inkMkLst>
            <pc:docMk/>
            <pc:sldMk cId="1604062461" sldId="2147309265"/>
            <ac:inkMk id="35" creationId="{4EAE87D8-5B7B-9B55-B8FF-0AAFBD7EA450}"/>
          </ac:inkMkLst>
        </pc:inkChg>
        <pc:inkChg chg="add mod">
          <ac:chgData name="Shahzad Ali" userId="ecba8e45-00b4-4f6b-a2f0-4dc2d773ca2c" providerId="ADAL" clId="{23448B70-A2D5-C145-9F85-9D32CC410D8D}" dt="2024-05-23T17:51:35.011" v="309"/>
          <ac:inkMkLst>
            <pc:docMk/>
            <pc:sldMk cId="1604062461" sldId="2147309265"/>
            <ac:inkMk id="37" creationId="{1530B69B-A139-A9DA-9BB3-E65D0B54EB36}"/>
          </ac:inkMkLst>
        </pc:inkChg>
        <pc:inkChg chg="add mod">
          <ac:chgData name="Shahzad Ali" userId="ecba8e45-00b4-4f6b-a2f0-4dc2d773ca2c" providerId="ADAL" clId="{23448B70-A2D5-C145-9F85-9D32CC410D8D}" dt="2024-05-23T17:51:35.011" v="309"/>
          <ac:inkMkLst>
            <pc:docMk/>
            <pc:sldMk cId="1604062461" sldId="2147309265"/>
            <ac:inkMk id="39" creationId="{7D23FAF7-8C22-2A79-6BB5-C00B5EF7D349}"/>
          </ac:inkMkLst>
        </pc:inkChg>
        <pc:inkChg chg="add mod">
          <ac:chgData name="Shahzad Ali" userId="ecba8e45-00b4-4f6b-a2f0-4dc2d773ca2c" providerId="ADAL" clId="{23448B70-A2D5-C145-9F85-9D32CC410D8D}" dt="2024-05-23T17:51:35.011" v="309"/>
          <ac:inkMkLst>
            <pc:docMk/>
            <pc:sldMk cId="1604062461" sldId="2147309265"/>
            <ac:inkMk id="40" creationId="{D8FAB102-9C59-372F-6097-02969699F82F}"/>
          </ac:inkMkLst>
        </pc:inkChg>
        <pc:inkChg chg="add mod">
          <ac:chgData name="Shahzad Ali" userId="ecba8e45-00b4-4f6b-a2f0-4dc2d773ca2c" providerId="ADAL" clId="{23448B70-A2D5-C145-9F85-9D32CC410D8D}" dt="2024-05-23T17:51:35.011" v="309"/>
          <ac:inkMkLst>
            <pc:docMk/>
            <pc:sldMk cId="1604062461" sldId="2147309265"/>
            <ac:inkMk id="41" creationId="{7C9C46F0-2A98-F2CE-A8B4-8629B7C12E00}"/>
          </ac:inkMkLst>
        </pc:inkChg>
        <pc:inkChg chg="add mod">
          <ac:chgData name="Shahzad Ali" userId="ecba8e45-00b4-4f6b-a2f0-4dc2d773ca2c" providerId="ADAL" clId="{23448B70-A2D5-C145-9F85-9D32CC410D8D}" dt="2024-05-23T17:51:35.011" v="309"/>
          <ac:inkMkLst>
            <pc:docMk/>
            <pc:sldMk cId="1604062461" sldId="2147309265"/>
            <ac:inkMk id="43" creationId="{9D91D1F6-9851-D013-D7C8-B5A639B60CC7}"/>
          </ac:inkMkLst>
        </pc:inkChg>
        <pc:inkChg chg="add mod">
          <ac:chgData name="Shahzad Ali" userId="ecba8e45-00b4-4f6b-a2f0-4dc2d773ca2c" providerId="ADAL" clId="{23448B70-A2D5-C145-9F85-9D32CC410D8D}" dt="2024-05-23T17:51:35.011" v="309"/>
          <ac:inkMkLst>
            <pc:docMk/>
            <pc:sldMk cId="1604062461" sldId="2147309265"/>
            <ac:inkMk id="45" creationId="{506B6C3F-84A8-A546-62BC-5596DD969C2D}"/>
          </ac:inkMkLst>
        </pc:inkChg>
        <pc:inkChg chg="add mod">
          <ac:chgData name="Shahzad Ali" userId="ecba8e45-00b4-4f6b-a2f0-4dc2d773ca2c" providerId="ADAL" clId="{23448B70-A2D5-C145-9F85-9D32CC410D8D}" dt="2024-05-23T17:51:35.011" v="309"/>
          <ac:inkMkLst>
            <pc:docMk/>
            <pc:sldMk cId="1604062461" sldId="2147309265"/>
            <ac:inkMk id="46" creationId="{59CCA927-3CC8-1DE4-2027-F582BA0ECED2}"/>
          </ac:inkMkLst>
        </pc:inkChg>
        <pc:inkChg chg="add mod">
          <ac:chgData name="Shahzad Ali" userId="ecba8e45-00b4-4f6b-a2f0-4dc2d773ca2c" providerId="ADAL" clId="{23448B70-A2D5-C145-9F85-9D32CC410D8D}" dt="2024-05-23T17:51:35.011" v="309"/>
          <ac:inkMkLst>
            <pc:docMk/>
            <pc:sldMk cId="1604062461" sldId="2147309265"/>
            <ac:inkMk id="48" creationId="{2A22950E-E286-F515-4C5C-61244760BA21}"/>
          </ac:inkMkLst>
        </pc:inkChg>
        <pc:inkChg chg="add mod">
          <ac:chgData name="Shahzad Ali" userId="ecba8e45-00b4-4f6b-a2f0-4dc2d773ca2c" providerId="ADAL" clId="{23448B70-A2D5-C145-9F85-9D32CC410D8D}" dt="2024-05-23T17:51:35.011" v="309"/>
          <ac:inkMkLst>
            <pc:docMk/>
            <pc:sldMk cId="1604062461" sldId="2147309265"/>
            <ac:inkMk id="49" creationId="{0DCFB7DC-C168-9FC3-F4EA-DA62ACE0C93A}"/>
          </ac:inkMkLst>
        </pc:inkChg>
        <pc:inkChg chg="add mod">
          <ac:chgData name="Shahzad Ali" userId="ecba8e45-00b4-4f6b-a2f0-4dc2d773ca2c" providerId="ADAL" clId="{23448B70-A2D5-C145-9F85-9D32CC410D8D}" dt="2024-05-23T17:52:29.515" v="315"/>
          <ac:inkMkLst>
            <pc:docMk/>
            <pc:sldMk cId="1604062461" sldId="2147309265"/>
            <ac:inkMk id="51" creationId="{873EBAF1-E99D-65F1-A37F-B83DBF02FD22}"/>
          </ac:inkMkLst>
        </pc:inkChg>
        <pc:inkChg chg="add mod">
          <ac:chgData name="Shahzad Ali" userId="ecba8e45-00b4-4f6b-a2f0-4dc2d773ca2c" providerId="ADAL" clId="{23448B70-A2D5-C145-9F85-9D32CC410D8D}" dt="2024-05-23T17:52:29.515" v="315"/>
          <ac:inkMkLst>
            <pc:docMk/>
            <pc:sldMk cId="1604062461" sldId="2147309265"/>
            <ac:inkMk id="52" creationId="{F4495236-F43A-9033-EAF2-FC86649FB97D}"/>
          </ac:inkMkLst>
        </pc:inkChg>
        <pc:inkChg chg="add mod">
          <ac:chgData name="Shahzad Ali" userId="ecba8e45-00b4-4f6b-a2f0-4dc2d773ca2c" providerId="ADAL" clId="{23448B70-A2D5-C145-9F85-9D32CC410D8D}" dt="2024-05-23T17:52:29.515" v="315"/>
          <ac:inkMkLst>
            <pc:docMk/>
            <pc:sldMk cId="1604062461" sldId="2147309265"/>
            <ac:inkMk id="53" creationId="{3DE28390-9574-5F83-19C7-6DCEDB632E6D}"/>
          </ac:inkMkLst>
        </pc:inkChg>
        <pc:inkChg chg="add mod">
          <ac:chgData name="Shahzad Ali" userId="ecba8e45-00b4-4f6b-a2f0-4dc2d773ca2c" providerId="ADAL" clId="{23448B70-A2D5-C145-9F85-9D32CC410D8D}" dt="2024-05-23T17:52:29.515" v="315"/>
          <ac:inkMkLst>
            <pc:docMk/>
            <pc:sldMk cId="1604062461" sldId="2147309265"/>
            <ac:inkMk id="54" creationId="{56EFA7C1-1FE0-2A03-A7B4-A44078AA6BAE}"/>
          </ac:inkMkLst>
        </pc:inkChg>
        <pc:inkChg chg="add mod">
          <ac:chgData name="Shahzad Ali" userId="ecba8e45-00b4-4f6b-a2f0-4dc2d773ca2c" providerId="ADAL" clId="{23448B70-A2D5-C145-9F85-9D32CC410D8D}" dt="2024-05-23T17:52:29.515" v="315"/>
          <ac:inkMkLst>
            <pc:docMk/>
            <pc:sldMk cId="1604062461" sldId="2147309265"/>
            <ac:inkMk id="56" creationId="{789A3284-55BA-07AF-B163-431627B1DCB0}"/>
          </ac:inkMkLst>
        </pc:inkChg>
        <pc:inkChg chg="add mod">
          <ac:chgData name="Shahzad Ali" userId="ecba8e45-00b4-4f6b-a2f0-4dc2d773ca2c" providerId="ADAL" clId="{23448B70-A2D5-C145-9F85-9D32CC410D8D}" dt="2024-05-23T17:52:29.515" v="315"/>
          <ac:inkMkLst>
            <pc:docMk/>
            <pc:sldMk cId="1604062461" sldId="2147309265"/>
            <ac:inkMk id="58" creationId="{0AE6818C-809D-596A-B2A0-A33A8234EAC0}"/>
          </ac:inkMkLst>
        </pc:inkChg>
        <pc:inkChg chg="add mod">
          <ac:chgData name="Shahzad Ali" userId="ecba8e45-00b4-4f6b-a2f0-4dc2d773ca2c" providerId="ADAL" clId="{23448B70-A2D5-C145-9F85-9D32CC410D8D}" dt="2024-05-23T17:52:29.515" v="315"/>
          <ac:inkMkLst>
            <pc:docMk/>
            <pc:sldMk cId="1604062461" sldId="2147309265"/>
            <ac:inkMk id="60" creationId="{5861E3D0-96E8-33F8-9F25-0FB80E607136}"/>
          </ac:inkMkLst>
        </pc:inkChg>
        <pc:inkChg chg="add mod">
          <ac:chgData name="Shahzad Ali" userId="ecba8e45-00b4-4f6b-a2f0-4dc2d773ca2c" providerId="ADAL" clId="{23448B70-A2D5-C145-9F85-9D32CC410D8D}" dt="2024-05-23T17:52:29.515" v="315"/>
          <ac:inkMkLst>
            <pc:docMk/>
            <pc:sldMk cId="1604062461" sldId="2147309265"/>
            <ac:inkMk id="62" creationId="{341B3B8E-A85C-808A-E7C4-5345A98D66FC}"/>
          </ac:inkMkLst>
        </pc:inkChg>
        <pc:inkChg chg="add mod">
          <ac:chgData name="Shahzad Ali" userId="ecba8e45-00b4-4f6b-a2f0-4dc2d773ca2c" providerId="ADAL" clId="{23448B70-A2D5-C145-9F85-9D32CC410D8D}" dt="2024-05-23T17:52:29.515" v="315"/>
          <ac:inkMkLst>
            <pc:docMk/>
            <pc:sldMk cId="1604062461" sldId="2147309265"/>
            <ac:inkMk id="64" creationId="{A9EF777A-0A1C-733B-6C33-E986BC37F58E}"/>
          </ac:inkMkLst>
        </pc:inkChg>
        <pc:inkChg chg="add mod">
          <ac:chgData name="Shahzad Ali" userId="ecba8e45-00b4-4f6b-a2f0-4dc2d773ca2c" providerId="ADAL" clId="{23448B70-A2D5-C145-9F85-9D32CC410D8D}" dt="2024-05-23T17:51:07.024" v="290"/>
          <ac:inkMkLst>
            <pc:docMk/>
            <pc:sldMk cId="1604062461" sldId="2147309265"/>
            <ac:inkMk id="66" creationId="{7EF08814-F332-D35C-AE69-A4704DD094C4}"/>
          </ac:inkMkLst>
        </pc:inkChg>
        <pc:inkChg chg="add mod">
          <ac:chgData name="Shahzad Ali" userId="ecba8e45-00b4-4f6b-a2f0-4dc2d773ca2c" providerId="ADAL" clId="{23448B70-A2D5-C145-9F85-9D32CC410D8D}" dt="2024-05-23T17:51:07.024" v="290"/>
          <ac:inkMkLst>
            <pc:docMk/>
            <pc:sldMk cId="1604062461" sldId="2147309265"/>
            <ac:inkMk id="68" creationId="{5728F4A7-831E-4884-E8DC-257D7021C207}"/>
          </ac:inkMkLst>
        </pc:inkChg>
        <pc:inkChg chg="add mod">
          <ac:chgData name="Shahzad Ali" userId="ecba8e45-00b4-4f6b-a2f0-4dc2d773ca2c" providerId="ADAL" clId="{23448B70-A2D5-C145-9F85-9D32CC410D8D}" dt="2024-05-23T17:51:13.078" v="292"/>
          <ac:inkMkLst>
            <pc:docMk/>
            <pc:sldMk cId="1604062461" sldId="2147309265"/>
            <ac:inkMk id="70" creationId="{119C97B7-90C2-58E3-6FBE-A9374A6573F0}"/>
          </ac:inkMkLst>
        </pc:inkChg>
        <pc:inkChg chg="add mod">
          <ac:chgData name="Shahzad Ali" userId="ecba8e45-00b4-4f6b-a2f0-4dc2d773ca2c" providerId="ADAL" clId="{23448B70-A2D5-C145-9F85-9D32CC410D8D}" dt="2024-05-23T17:51:13.078" v="292"/>
          <ac:inkMkLst>
            <pc:docMk/>
            <pc:sldMk cId="1604062461" sldId="2147309265"/>
            <ac:inkMk id="72" creationId="{7E2796AA-3287-8C35-90B2-A268CA8482C0}"/>
          </ac:inkMkLst>
        </pc:inkChg>
        <pc:inkChg chg="add mod">
          <ac:chgData name="Shahzad Ali" userId="ecba8e45-00b4-4f6b-a2f0-4dc2d773ca2c" providerId="ADAL" clId="{23448B70-A2D5-C145-9F85-9D32CC410D8D}" dt="2024-05-23T17:51:07.024" v="290"/>
          <ac:inkMkLst>
            <pc:docMk/>
            <pc:sldMk cId="1604062461" sldId="2147309265"/>
            <ac:inkMk id="74" creationId="{2E6651FD-0E8C-C354-C7DD-EC193C2699B1}"/>
          </ac:inkMkLst>
        </pc:inkChg>
        <pc:inkChg chg="add mod">
          <ac:chgData name="Shahzad Ali" userId="ecba8e45-00b4-4f6b-a2f0-4dc2d773ca2c" providerId="ADAL" clId="{23448B70-A2D5-C145-9F85-9D32CC410D8D}" dt="2024-05-23T17:51:07.024" v="290"/>
          <ac:inkMkLst>
            <pc:docMk/>
            <pc:sldMk cId="1604062461" sldId="2147309265"/>
            <ac:inkMk id="75" creationId="{F12200D7-9D57-EA0E-19E7-4AEF33ECD233}"/>
          </ac:inkMkLst>
        </pc:inkChg>
        <pc:inkChg chg="add mod">
          <ac:chgData name="Shahzad Ali" userId="ecba8e45-00b4-4f6b-a2f0-4dc2d773ca2c" providerId="ADAL" clId="{23448B70-A2D5-C145-9F85-9D32CC410D8D}" dt="2024-05-23T17:51:07.024" v="290"/>
          <ac:inkMkLst>
            <pc:docMk/>
            <pc:sldMk cId="1604062461" sldId="2147309265"/>
            <ac:inkMk id="77" creationId="{1DCFE916-7F0F-22D0-82DD-1B5160308517}"/>
          </ac:inkMkLst>
        </pc:inkChg>
        <pc:inkChg chg="add mod">
          <ac:chgData name="Shahzad Ali" userId="ecba8e45-00b4-4f6b-a2f0-4dc2d773ca2c" providerId="ADAL" clId="{23448B70-A2D5-C145-9F85-9D32CC410D8D}" dt="2024-05-23T17:51:13.078" v="292"/>
          <ac:inkMkLst>
            <pc:docMk/>
            <pc:sldMk cId="1604062461" sldId="2147309265"/>
            <ac:inkMk id="79" creationId="{D7F97B7E-013E-CFBB-6070-1A07305DDBC5}"/>
          </ac:inkMkLst>
        </pc:inkChg>
        <pc:inkChg chg="add mod">
          <ac:chgData name="Shahzad Ali" userId="ecba8e45-00b4-4f6b-a2f0-4dc2d773ca2c" providerId="ADAL" clId="{23448B70-A2D5-C145-9F85-9D32CC410D8D}" dt="2024-05-23T17:51:35.011" v="309"/>
          <ac:inkMkLst>
            <pc:docMk/>
            <pc:sldMk cId="1604062461" sldId="2147309265"/>
            <ac:inkMk id="81" creationId="{53898850-0B10-35A4-797D-CC0B604CC8AE}"/>
          </ac:inkMkLst>
        </pc:inkChg>
        <pc:inkChg chg="add mod">
          <ac:chgData name="Shahzad Ali" userId="ecba8e45-00b4-4f6b-a2f0-4dc2d773ca2c" providerId="ADAL" clId="{23448B70-A2D5-C145-9F85-9D32CC410D8D}" dt="2024-05-23T17:51:35.011" v="309"/>
          <ac:inkMkLst>
            <pc:docMk/>
            <pc:sldMk cId="1604062461" sldId="2147309265"/>
            <ac:inkMk id="83" creationId="{FFE1AA0E-6295-496E-C925-CEBD8C0C0A3F}"/>
          </ac:inkMkLst>
        </pc:inkChg>
        <pc:inkChg chg="add mod">
          <ac:chgData name="Shahzad Ali" userId="ecba8e45-00b4-4f6b-a2f0-4dc2d773ca2c" providerId="ADAL" clId="{23448B70-A2D5-C145-9F85-9D32CC410D8D}" dt="2024-05-23T17:51:35.011" v="309"/>
          <ac:inkMkLst>
            <pc:docMk/>
            <pc:sldMk cId="1604062461" sldId="2147309265"/>
            <ac:inkMk id="84" creationId="{41646B4B-0A73-FCFA-9CDA-3A8BB1BC9E13}"/>
          </ac:inkMkLst>
        </pc:inkChg>
        <pc:inkChg chg="add mod">
          <ac:chgData name="Shahzad Ali" userId="ecba8e45-00b4-4f6b-a2f0-4dc2d773ca2c" providerId="ADAL" clId="{23448B70-A2D5-C145-9F85-9D32CC410D8D}" dt="2024-05-23T17:51:35.011" v="309"/>
          <ac:inkMkLst>
            <pc:docMk/>
            <pc:sldMk cId="1604062461" sldId="2147309265"/>
            <ac:inkMk id="86" creationId="{7340EEC5-A8B5-CF34-63ED-04C0CE01A727}"/>
          </ac:inkMkLst>
        </pc:inkChg>
        <pc:inkChg chg="add mod">
          <ac:chgData name="Shahzad Ali" userId="ecba8e45-00b4-4f6b-a2f0-4dc2d773ca2c" providerId="ADAL" clId="{23448B70-A2D5-C145-9F85-9D32CC410D8D}" dt="2024-05-23T17:51:35.011" v="309"/>
          <ac:inkMkLst>
            <pc:docMk/>
            <pc:sldMk cId="1604062461" sldId="2147309265"/>
            <ac:inkMk id="88" creationId="{82E0F364-91E3-BACA-1076-B2886C0F8B61}"/>
          </ac:inkMkLst>
        </pc:inkChg>
        <pc:inkChg chg="add mod">
          <ac:chgData name="Shahzad Ali" userId="ecba8e45-00b4-4f6b-a2f0-4dc2d773ca2c" providerId="ADAL" clId="{23448B70-A2D5-C145-9F85-9D32CC410D8D}" dt="2024-05-23T17:51:35.011" v="309"/>
          <ac:inkMkLst>
            <pc:docMk/>
            <pc:sldMk cId="1604062461" sldId="2147309265"/>
            <ac:inkMk id="90" creationId="{20210B1A-DF75-C742-4B7C-D27136DCC7BB}"/>
          </ac:inkMkLst>
        </pc:inkChg>
        <pc:inkChg chg="add mod">
          <ac:chgData name="Shahzad Ali" userId="ecba8e45-00b4-4f6b-a2f0-4dc2d773ca2c" providerId="ADAL" clId="{23448B70-A2D5-C145-9F85-9D32CC410D8D}" dt="2024-05-23T17:51:35.011" v="309"/>
          <ac:inkMkLst>
            <pc:docMk/>
            <pc:sldMk cId="1604062461" sldId="2147309265"/>
            <ac:inkMk id="92" creationId="{210A4242-BD51-2A7C-460E-B510996E0161}"/>
          </ac:inkMkLst>
        </pc:inkChg>
        <pc:inkChg chg="add mod">
          <ac:chgData name="Shahzad Ali" userId="ecba8e45-00b4-4f6b-a2f0-4dc2d773ca2c" providerId="ADAL" clId="{23448B70-A2D5-C145-9F85-9D32CC410D8D}" dt="2024-05-23T17:51:35.011" v="309"/>
          <ac:inkMkLst>
            <pc:docMk/>
            <pc:sldMk cId="1604062461" sldId="2147309265"/>
            <ac:inkMk id="94" creationId="{05FC7C71-6753-7A01-4B76-179404D7342E}"/>
          </ac:inkMkLst>
        </pc:inkChg>
        <pc:inkChg chg="add mod">
          <ac:chgData name="Shahzad Ali" userId="ecba8e45-00b4-4f6b-a2f0-4dc2d773ca2c" providerId="ADAL" clId="{23448B70-A2D5-C145-9F85-9D32CC410D8D}" dt="2024-05-23T17:51:35.011" v="309"/>
          <ac:inkMkLst>
            <pc:docMk/>
            <pc:sldMk cId="1604062461" sldId="2147309265"/>
            <ac:inkMk id="95" creationId="{A7714407-8EDA-D628-C2E9-2A7C0C7D6CAC}"/>
          </ac:inkMkLst>
        </pc:inkChg>
        <pc:inkChg chg="add mod">
          <ac:chgData name="Shahzad Ali" userId="ecba8e45-00b4-4f6b-a2f0-4dc2d773ca2c" providerId="ADAL" clId="{23448B70-A2D5-C145-9F85-9D32CC410D8D}" dt="2024-05-23T17:51:35.011" v="309"/>
          <ac:inkMkLst>
            <pc:docMk/>
            <pc:sldMk cId="1604062461" sldId="2147309265"/>
            <ac:inkMk id="96" creationId="{2CD444C6-FEE4-587A-1311-77C5720B56BF}"/>
          </ac:inkMkLst>
        </pc:inkChg>
        <pc:inkChg chg="add mod">
          <ac:chgData name="Shahzad Ali" userId="ecba8e45-00b4-4f6b-a2f0-4dc2d773ca2c" providerId="ADAL" clId="{23448B70-A2D5-C145-9F85-9D32CC410D8D}" dt="2024-05-23T17:52:29.515" v="315"/>
          <ac:inkMkLst>
            <pc:docMk/>
            <pc:sldMk cId="1604062461" sldId="2147309265"/>
            <ac:inkMk id="98" creationId="{38261FBE-98F8-F83C-89D4-60A4E6597096}"/>
          </ac:inkMkLst>
        </pc:inkChg>
        <pc:inkChg chg="add mod">
          <ac:chgData name="Shahzad Ali" userId="ecba8e45-00b4-4f6b-a2f0-4dc2d773ca2c" providerId="ADAL" clId="{23448B70-A2D5-C145-9F85-9D32CC410D8D}" dt="2024-05-23T17:52:29.515" v="315"/>
          <ac:inkMkLst>
            <pc:docMk/>
            <pc:sldMk cId="1604062461" sldId="2147309265"/>
            <ac:inkMk id="100" creationId="{80A9F6AB-33EC-9785-03B0-44D48FB4AAA8}"/>
          </ac:inkMkLst>
        </pc:inkChg>
        <pc:inkChg chg="add mod">
          <ac:chgData name="Shahzad Ali" userId="ecba8e45-00b4-4f6b-a2f0-4dc2d773ca2c" providerId="ADAL" clId="{23448B70-A2D5-C145-9F85-9D32CC410D8D}" dt="2024-05-23T17:52:29.515" v="315"/>
          <ac:inkMkLst>
            <pc:docMk/>
            <pc:sldMk cId="1604062461" sldId="2147309265"/>
            <ac:inkMk id="102" creationId="{C99C7BE0-0121-9B60-3503-065D629235A3}"/>
          </ac:inkMkLst>
        </pc:inkChg>
        <pc:inkChg chg="add mod">
          <ac:chgData name="Shahzad Ali" userId="ecba8e45-00b4-4f6b-a2f0-4dc2d773ca2c" providerId="ADAL" clId="{23448B70-A2D5-C145-9F85-9D32CC410D8D}" dt="2024-05-23T17:52:29.515" v="315"/>
          <ac:inkMkLst>
            <pc:docMk/>
            <pc:sldMk cId="1604062461" sldId="2147309265"/>
            <ac:inkMk id="104" creationId="{F3BFF30F-1584-446A-D4E7-2B1945099EB1}"/>
          </ac:inkMkLst>
        </pc:inkChg>
        <pc:cxnChg chg="add del">
          <ac:chgData name="Shahzad Ali" userId="ecba8e45-00b4-4f6b-a2f0-4dc2d773ca2c" providerId="ADAL" clId="{23448B70-A2D5-C145-9F85-9D32CC410D8D}" dt="2024-05-23T17:48:31.119" v="216" actId="478"/>
          <ac:cxnSpMkLst>
            <pc:docMk/>
            <pc:sldMk cId="1604062461" sldId="2147309265"/>
            <ac:cxnSpMk id="6" creationId="{A7E306BC-ED32-534E-5772-CE5E19E53480}"/>
          </ac:cxnSpMkLst>
        </pc:cxnChg>
      </pc:sldChg>
      <pc:sldMasterChg chg="del delSldLayout">
        <pc:chgData name="Shahzad Ali" userId="ecba8e45-00b4-4f6b-a2f0-4dc2d773ca2c" providerId="ADAL" clId="{23448B70-A2D5-C145-9F85-9D32CC410D8D}" dt="2024-04-12T02:55:25.924" v="71" actId="700"/>
        <pc:sldMasterMkLst>
          <pc:docMk/>
          <pc:sldMasterMk cId="2501891632" sldId="2147483783"/>
        </pc:sldMasterMkLst>
        <pc:sldLayoutChg chg="del">
          <pc:chgData name="Shahzad Ali" userId="ecba8e45-00b4-4f6b-a2f0-4dc2d773ca2c" providerId="ADAL" clId="{23448B70-A2D5-C145-9F85-9D32CC410D8D}" dt="2024-04-12T02:55:25.924" v="71" actId="700"/>
          <pc:sldLayoutMkLst>
            <pc:docMk/>
            <pc:sldMasterMk cId="2501891632" sldId="2147483783"/>
            <pc:sldLayoutMk cId="2542412776" sldId="2147483791"/>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241990625" sldId="2147483792"/>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130855199" sldId="2147483937"/>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269200816" sldId="2147484094"/>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004263368" sldId="2147484095"/>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314295275" sldId="2147484096"/>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2445368672" sldId="2147484097"/>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2748093084" sldId="2147484098"/>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44357780" sldId="2147484099"/>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053185491" sldId="2147484100"/>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318791104" sldId="2147484101"/>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122672205" sldId="2147484102"/>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529021381" sldId="2147484103"/>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728534710" sldId="2147484104"/>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4231558190" sldId="2147484105"/>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283733812" sldId="2147484106"/>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446339880" sldId="2147484107"/>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046604945" sldId="2147484108"/>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505159067" sldId="2147484109"/>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2502363614" sldId="2147484111"/>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604669917" sldId="2147484113"/>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3058461723" sldId="2147484114"/>
          </pc:sldLayoutMkLst>
        </pc:sldLayoutChg>
        <pc:sldLayoutChg chg="del">
          <pc:chgData name="Shahzad Ali" userId="ecba8e45-00b4-4f6b-a2f0-4dc2d773ca2c" providerId="ADAL" clId="{23448B70-A2D5-C145-9F85-9D32CC410D8D}" dt="2024-04-12T02:47:57.497" v="0" actId="2696"/>
          <pc:sldLayoutMkLst>
            <pc:docMk/>
            <pc:sldMasterMk cId="2501891632" sldId="2147483783"/>
            <pc:sldLayoutMk cId="2446033498" sldId="2147484115"/>
          </pc:sldLayoutMkLst>
        </pc:sldLayoutChg>
        <pc:sldLayoutChg chg="del">
          <pc:chgData name="Shahzad Ali" userId="ecba8e45-00b4-4f6b-a2f0-4dc2d773ca2c" providerId="ADAL" clId="{23448B70-A2D5-C145-9F85-9D32CC410D8D}" dt="2024-04-12T02:55:25.924" v="71" actId="700"/>
          <pc:sldLayoutMkLst>
            <pc:docMk/>
            <pc:sldMasterMk cId="2501891632" sldId="2147483783"/>
            <pc:sldLayoutMk cId="1916510593" sldId="2147484116"/>
          </pc:sldLayoutMkLst>
        </pc:sldLayoutChg>
        <pc:sldLayoutChg chg="del">
          <pc:chgData name="Shahzad Ali" userId="ecba8e45-00b4-4f6b-a2f0-4dc2d773ca2c" providerId="ADAL" clId="{23448B70-A2D5-C145-9F85-9D32CC410D8D}" dt="2024-04-12T02:47:57.497" v="0" actId="2696"/>
          <pc:sldLayoutMkLst>
            <pc:docMk/>
            <pc:sldMasterMk cId="2501891632" sldId="2147483783"/>
            <pc:sldLayoutMk cId="3341539613" sldId="2147484145"/>
          </pc:sldLayoutMkLst>
        </pc:sldLayoutChg>
      </pc:sldMasterChg>
      <pc:sldMasterChg chg="del delSldLayout">
        <pc:chgData name="Shahzad Ali" userId="ecba8e45-00b4-4f6b-a2f0-4dc2d773ca2c" providerId="ADAL" clId="{23448B70-A2D5-C145-9F85-9D32CC410D8D}" dt="2024-04-12T02:51:38.930" v="1" actId="700"/>
        <pc:sldMasterMkLst>
          <pc:docMk/>
          <pc:sldMasterMk cId="2867182641" sldId="2147484117"/>
        </pc:sldMasterMkLst>
        <pc:sldLayoutChg chg="del">
          <pc:chgData name="Shahzad Ali" userId="ecba8e45-00b4-4f6b-a2f0-4dc2d773ca2c" providerId="ADAL" clId="{23448B70-A2D5-C145-9F85-9D32CC410D8D}" dt="2024-04-12T02:51:38.930" v="1" actId="700"/>
          <pc:sldLayoutMkLst>
            <pc:docMk/>
            <pc:sldMasterMk cId="2867182641" sldId="2147484117"/>
            <pc:sldLayoutMk cId="3073525328" sldId="2147484118"/>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819327499" sldId="2147484119"/>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412333463" sldId="2147484120"/>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947375936" sldId="2147484121"/>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4046434860" sldId="2147484122"/>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4023988951" sldId="2147484123"/>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203423691" sldId="2147484124"/>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550125013" sldId="2147484125"/>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436132393" sldId="2147484126"/>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784227142" sldId="2147484127"/>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470018245" sldId="2147484128"/>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428881552" sldId="2147484129"/>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686386435" sldId="2147484130"/>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569569434" sldId="2147484131"/>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609235139" sldId="2147484132"/>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407305365" sldId="2147484133"/>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74873164" sldId="2147484134"/>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229575342" sldId="2147484135"/>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667310652" sldId="2147484136"/>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295946045" sldId="2147484137"/>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168328475" sldId="2147484138"/>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476198502" sldId="2147484139"/>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324748530" sldId="2147484140"/>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157502897" sldId="2147484141"/>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1395891834" sldId="2147484142"/>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996460578" sldId="2147484143"/>
          </pc:sldLayoutMkLst>
        </pc:sldLayoutChg>
        <pc:sldLayoutChg chg="del">
          <pc:chgData name="Shahzad Ali" userId="ecba8e45-00b4-4f6b-a2f0-4dc2d773ca2c" providerId="ADAL" clId="{23448B70-A2D5-C145-9F85-9D32CC410D8D}" dt="2024-04-12T02:51:38.930" v="1" actId="700"/>
          <pc:sldLayoutMkLst>
            <pc:docMk/>
            <pc:sldMasterMk cId="2867182641" sldId="2147484117"/>
            <pc:sldLayoutMk cId="2840777507" sldId="2147484144"/>
          </pc:sldLayoutMkLst>
        </pc:sldLayoutChg>
      </pc:sldMasterChg>
    </pc:docChg>
  </pc:docChgLst>
  <pc:docChgLst>
    <pc:chgData name="Shahzad Ali" userId="ecba8e45-00b4-4f6b-a2f0-4dc2d773ca2c" providerId="ADAL" clId="{E6C56D71-9BE7-7E43-9287-391F08673729}"/>
    <pc:docChg chg="undo custSel addSld delSld modSld modMainMaster">
      <pc:chgData name="Shahzad Ali" userId="ecba8e45-00b4-4f6b-a2f0-4dc2d773ca2c" providerId="ADAL" clId="{E6C56D71-9BE7-7E43-9287-391F08673729}" dt="2022-11-06T03:35:23.579" v="64" actId="478"/>
      <pc:docMkLst>
        <pc:docMk/>
      </pc:docMkLst>
      <pc:sldChg chg="modSp mod">
        <pc:chgData name="Shahzad Ali" userId="ecba8e45-00b4-4f6b-a2f0-4dc2d773ca2c" providerId="ADAL" clId="{E6C56D71-9BE7-7E43-9287-391F08673729}" dt="2022-11-06T03:29:17.735" v="13" actId="20577"/>
        <pc:sldMkLst>
          <pc:docMk/>
          <pc:sldMk cId="109857222" sldId="256"/>
        </pc:sldMkLst>
        <pc:spChg chg="mod">
          <ac:chgData name="Shahzad Ali" userId="ecba8e45-00b4-4f6b-a2f0-4dc2d773ca2c" providerId="ADAL" clId="{E6C56D71-9BE7-7E43-9287-391F08673729}" dt="2022-11-06T03:29:17.735" v="13" actId="20577"/>
          <ac:spMkLst>
            <pc:docMk/>
            <pc:sldMk cId="109857222" sldId="256"/>
            <ac:spMk id="3" creationId="{00000000-0000-0000-0000-000000000000}"/>
          </ac:spMkLst>
        </pc:spChg>
      </pc:sldChg>
      <pc:sldChg chg="del">
        <pc:chgData name="Shahzad Ali" userId="ecba8e45-00b4-4f6b-a2f0-4dc2d773ca2c" providerId="ADAL" clId="{E6C56D71-9BE7-7E43-9287-391F08673729}" dt="2022-11-06T03:29:23.268" v="14" actId="2696"/>
        <pc:sldMkLst>
          <pc:docMk/>
          <pc:sldMk cId="2706268681" sldId="258"/>
        </pc:sldMkLst>
      </pc:sldChg>
      <pc:sldChg chg="delSp modSp add mod modClrScheme chgLayout">
        <pc:chgData name="Shahzad Ali" userId="ecba8e45-00b4-4f6b-a2f0-4dc2d773ca2c" providerId="ADAL" clId="{E6C56D71-9BE7-7E43-9287-391F08673729}" dt="2022-11-06T03:30:44.675" v="18" actId="700"/>
        <pc:sldMkLst>
          <pc:docMk/>
          <pc:sldMk cId="456021599" sldId="268"/>
        </pc:sldMkLst>
        <pc:spChg chg="mod ord">
          <ac:chgData name="Shahzad Ali" userId="ecba8e45-00b4-4f6b-a2f0-4dc2d773ca2c" providerId="ADAL" clId="{E6C56D71-9BE7-7E43-9287-391F08673729}" dt="2022-11-06T03:30:44.675" v="18" actId="700"/>
          <ac:spMkLst>
            <pc:docMk/>
            <pc:sldMk cId="456021599" sldId="268"/>
            <ac:spMk id="2" creationId="{A200ED68-98B3-422F-80E8-ACB95ED112A3}"/>
          </ac:spMkLst>
        </pc:spChg>
        <pc:spChg chg="del">
          <ac:chgData name="Shahzad Ali" userId="ecba8e45-00b4-4f6b-a2f0-4dc2d773ca2c" providerId="ADAL" clId="{E6C56D71-9BE7-7E43-9287-391F08673729}" dt="2022-11-06T03:30:44.675" v="18" actId="700"/>
          <ac:spMkLst>
            <pc:docMk/>
            <pc:sldMk cId="456021599" sldId="268"/>
            <ac:spMk id="6" creationId="{9186AA28-F8DD-0642-AA9D-3CA293029622}"/>
          </ac:spMkLst>
        </pc:spChg>
        <pc:spChg chg="mod ord">
          <ac:chgData name="Shahzad Ali" userId="ecba8e45-00b4-4f6b-a2f0-4dc2d773ca2c" providerId="ADAL" clId="{E6C56D71-9BE7-7E43-9287-391F08673729}" dt="2022-11-06T03:30:44.675" v="18" actId="700"/>
          <ac:spMkLst>
            <pc:docMk/>
            <pc:sldMk cId="456021599" sldId="268"/>
            <ac:spMk id="8" creationId="{D207B4A2-0B84-0E48-B682-F8174C1DC533}"/>
          </ac:spMkLst>
        </pc:spChg>
      </pc:sldChg>
      <pc:sldChg chg="delSp add mod">
        <pc:chgData name="Shahzad Ali" userId="ecba8e45-00b4-4f6b-a2f0-4dc2d773ca2c" providerId="ADAL" clId="{E6C56D71-9BE7-7E43-9287-391F08673729}" dt="2022-11-06T03:34:58.101" v="62" actId="478"/>
        <pc:sldMkLst>
          <pc:docMk/>
          <pc:sldMk cId="2887543596" sldId="2076137207"/>
        </pc:sldMkLst>
        <pc:spChg chg="del">
          <ac:chgData name="Shahzad Ali" userId="ecba8e45-00b4-4f6b-a2f0-4dc2d773ca2c" providerId="ADAL" clId="{E6C56D71-9BE7-7E43-9287-391F08673729}" dt="2022-11-06T03:34:58.101" v="62" actId="478"/>
          <ac:spMkLst>
            <pc:docMk/>
            <pc:sldMk cId="2887543596" sldId="2076137207"/>
            <ac:spMk id="2" creationId="{6B6BB306-6607-8347-A6D9-B54DEEFFE60F}"/>
          </ac:spMkLst>
        </pc:spChg>
        <pc:spChg chg="del">
          <ac:chgData name="Shahzad Ali" userId="ecba8e45-00b4-4f6b-a2f0-4dc2d773ca2c" providerId="ADAL" clId="{E6C56D71-9BE7-7E43-9287-391F08673729}" dt="2022-11-06T03:32:04.701" v="25" actId="478"/>
          <ac:spMkLst>
            <pc:docMk/>
            <pc:sldMk cId="2887543596" sldId="2076137207"/>
            <ac:spMk id="4" creationId="{77D56FF5-25D9-9F41-97E2-E5699A761634}"/>
          </ac:spMkLst>
        </pc:spChg>
      </pc:sldChg>
      <pc:sldChg chg="modSp add mod modClrScheme chgLayout">
        <pc:chgData name="Shahzad Ali" userId="ecba8e45-00b4-4f6b-a2f0-4dc2d773ca2c" providerId="ADAL" clId="{E6C56D71-9BE7-7E43-9287-391F08673729}" dt="2022-11-06T03:30:21.925" v="17" actId="700"/>
        <pc:sldMkLst>
          <pc:docMk/>
          <pc:sldMk cId="2417112476" sldId="2076137217"/>
        </pc:sldMkLst>
        <pc:spChg chg="mod ord">
          <ac:chgData name="Shahzad Ali" userId="ecba8e45-00b4-4f6b-a2f0-4dc2d773ca2c" providerId="ADAL" clId="{E6C56D71-9BE7-7E43-9287-391F08673729}" dt="2022-11-06T03:30:21.925" v="17" actId="700"/>
          <ac:spMkLst>
            <pc:docMk/>
            <pc:sldMk cId="2417112476" sldId="2076137217"/>
            <ac:spMk id="2" creationId="{670F86D9-6681-4DF0-BBE6-F766EDE3A407}"/>
          </ac:spMkLst>
        </pc:spChg>
        <pc:spChg chg="mod ord">
          <ac:chgData name="Shahzad Ali" userId="ecba8e45-00b4-4f6b-a2f0-4dc2d773ca2c" providerId="ADAL" clId="{E6C56D71-9BE7-7E43-9287-391F08673729}" dt="2022-11-06T03:30:21.925" v="17" actId="700"/>
          <ac:spMkLst>
            <pc:docMk/>
            <pc:sldMk cId="2417112476" sldId="2076137217"/>
            <ac:spMk id="4" creationId="{CE4A9F06-DE7F-2140-B831-FDA0A864FF3D}"/>
          </ac:spMkLst>
        </pc:spChg>
        <pc:spChg chg="mod ord">
          <ac:chgData name="Shahzad Ali" userId="ecba8e45-00b4-4f6b-a2f0-4dc2d773ca2c" providerId="ADAL" clId="{E6C56D71-9BE7-7E43-9287-391F08673729}" dt="2022-11-06T03:30:21.925" v="17" actId="700"/>
          <ac:spMkLst>
            <pc:docMk/>
            <pc:sldMk cId="2417112476" sldId="2076137217"/>
            <ac:spMk id="5" creationId="{DDF2BC0A-5E5E-644C-97D5-9721BC345820}"/>
          </ac:spMkLst>
        </pc:spChg>
      </pc:sldChg>
      <pc:sldChg chg="addSp modSp mod">
        <pc:chgData name="Shahzad Ali" userId="ecba8e45-00b4-4f6b-a2f0-4dc2d773ca2c" providerId="ADAL" clId="{E6C56D71-9BE7-7E43-9287-391F08673729}" dt="2022-11-06T03:34:35.711" v="61" actId="207"/>
        <pc:sldMkLst>
          <pc:docMk/>
          <pc:sldMk cId="1116769962" sldId="2076137258"/>
        </pc:sldMkLst>
        <pc:spChg chg="mod">
          <ac:chgData name="Shahzad Ali" userId="ecba8e45-00b4-4f6b-a2f0-4dc2d773ca2c" providerId="ADAL" clId="{E6C56D71-9BE7-7E43-9287-391F08673729}" dt="2022-11-06T03:34:28.909" v="60" actId="207"/>
          <ac:spMkLst>
            <pc:docMk/>
            <pc:sldMk cId="1116769962" sldId="2076137258"/>
            <ac:spMk id="5" creationId="{B1686017-C0CB-42B9-BE27-7FC7476AADFA}"/>
          </ac:spMkLst>
        </pc:spChg>
        <pc:spChg chg="mod">
          <ac:chgData name="Shahzad Ali" userId="ecba8e45-00b4-4f6b-a2f0-4dc2d773ca2c" providerId="ADAL" clId="{E6C56D71-9BE7-7E43-9287-391F08673729}" dt="2022-11-06T03:32:52.223" v="47" actId="164"/>
          <ac:spMkLst>
            <pc:docMk/>
            <pc:sldMk cId="1116769962" sldId="2076137258"/>
            <ac:spMk id="7" creationId="{37E49E2E-ACD5-4180-BD9D-BD1D2CC054E4}"/>
          </ac:spMkLst>
        </pc:spChg>
        <pc:spChg chg="mod">
          <ac:chgData name="Shahzad Ali" userId="ecba8e45-00b4-4f6b-a2f0-4dc2d773ca2c" providerId="ADAL" clId="{E6C56D71-9BE7-7E43-9287-391F08673729}" dt="2022-11-06T03:32:46.984" v="46" actId="164"/>
          <ac:spMkLst>
            <pc:docMk/>
            <pc:sldMk cId="1116769962" sldId="2076137258"/>
            <ac:spMk id="10" creationId="{802F6F78-D0B7-4FA4-8D7F-65C75F59843A}"/>
          </ac:spMkLst>
        </pc:spChg>
        <pc:spChg chg="mod">
          <ac:chgData name="Shahzad Ali" userId="ecba8e45-00b4-4f6b-a2f0-4dc2d773ca2c" providerId="ADAL" clId="{E6C56D71-9BE7-7E43-9287-391F08673729}" dt="2022-11-06T03:34:35.711" v="61" actId="207"/>
          <ac:spMkLst>
            <pc:docMk/>
            <pc:sldMk cId="1116769962" sldId="2076137258"/>
            <ac:spMk id="14" creationId="{9FB8CC60-7CBD-4974-B185-AB4F3E01F3F7}"/>
          </ac:spMkLst>
        </pc:spChg>
        <pc:grpChg chg="add mod">
          <ac:chgData name="Shahzad Ali" userId="ecba8e45-00b4-4f6b-a2f0-4dc2d773ca2c" providerId="ADAL" clId="{E6C56D71-9BE7-7E43-9287-391F08673729}" dt="2022-11-06T03:33:58.696" v="58" actId="1076"/>
          <ac:grpSpMkLst>
            <pc:docMk/>
            <pc:sldMk cId="1116769962" sldId="2076137258"/>
            <ac:grpSpMk id="2" creationId="{217EBEDD-87E4-A2F1-E449-0E592A972CCC}"/>
          </ac:grpSpMkLst>
        </pc:grpChg>
        <pc:grpChg chg="mod">
          <ac:chgData name="Shahzad Ali" userId="ecba8e45-00b4-4f6b-a2f0-4dc2d773ca2c" providerId="ADAL" clId="{E6C56D71-9BE7-7E43-9287-391F08673729}" dt="2022-11-06T03:34:09.796" v="59" actId="1076"/>
          <ac:grpSpMkLst>
            <pc:docMk/>
            <pc:sldMk cId="1116769962" sldId="2076137258"/>
            <ac:grpSpMk id="3" creationId="{740A5452-3269-4EDD-8F5E-08289C9ED30E}"/>
          </ac:grpSpMkLst>
        </pc:grpChg>
        <pc:grpChg chg="add mod">
          <ac:chgData name="Shahzad Ali" userId="ecba8e45-00b4-4f6b-a2f0-4dc2d773ca2c" providerId="ADAL" clId="{E6C56D71-9BE7-7E43-9287-391F08673729}" dt="2022-11-06T03:34:09.796" v="59" actId="1076"/>
          <ac:grpSpMkLst>
            <pc:docMk/>
            <pc:sldMk cId="1116769962" sldId="2076137258"/>
            <ac:grpSpMk id="6" creationId="{BDCC2C9D-050E-2583-804E-8F02EEBDC50C}"/>
          </ac:grpSpMkLst>
        </pc:grpChg>
        <pc:grpChg chg="mod">
          <ac:chgData name="Shahzad Ali" userId="ecba8e45-00b4-4f6b-a2f0-4dc2d773ca2c" providerId="ADAL" clId="{E6C56D71-9BE7-7E43-9287-391F08673729}" dt="2022-11-06T03:33:58.696" v="58" actId="1076"/>
          <ac:grpSpMkLst>
            <pc:docMk/>
            <pc:sldMk cId="1116769962" sldId="2076137258"/>
            <ac:grpSpMk id="12" creationId="{DB1C6949-FC16-4AA2-8ADA-987AA94714B7}"/>
          </ac:grpSpMkLst>
        </pc:grpChg>
        <pc:picChg chg="mod">
          <ac:chgData name="Shahzad Ali" userId="ecba8e45-00b4-4f6b-a2f0-4dc2d773ca2c" providerId="ADAL" clId="{E6C56D71-9BE7-7E43-9287-391F08673729}" dt="2022-11-06T03:32:52.223" v="47" actId="164"/>
          <ac:picMkLst>
            <pc:docMk/>
            <pc:sldMk cId="1116769962" sldId="2076137258"/>
            <ac:picMk id="17" creationId="{1FA6DBC4-4051-4639-B21C-B33F4FDB343E}"/>
          </ac:picMkLst>
        </pc:picChg>
        <pc:picChg chg="mod">
          <ac:chgData name="Shahzad Ali" userId="ecba8e45-00b4-4f6b-a2f0-4dc2d773ca2c" providerId="ADAL" clId="{E6C56D71-9BE7-7E43-9287-391F08673729}" dt="2022-11-06T03:32:46.984" v="46" actId="164"/>
          <ac:picMkLst>
            <pc:docMk/>
            <pc:sldMk cId="1116769962" sldId="2076137258"/>
            <ac:picMk id="25" creationId="{9002EC4D-ED35-4CAC-A6D9-4B4F6D7054E4}"/>
          </ac:picMkLst>
        </pc:picChg>
      </pc:sldChg>
      <pc:sldChg chg="del">
        <pc:chgData name="Shahzad Ali" userId="ecba8e45-00b4-4f6b-a2f0-4dc2d773ca2c" providerId="ADAL" clId="{E6C56D71-9BE7-7E43-9287-391F08673729}" dt="2022-11-06T03:29:47.223" v="15" actId="2696"/>
        <pc:sldMkLst>
          <pc:docMk/>
          <pc:sldMk cId="3548310813" sldId="2076137260"/>
        </pc:sldMkLst>
      </pc:sldChg>
      <pc:sldChg chg="del">
        <pc:chgData name="Shahzad Ali" userId="ecba8e45-00b4-4f6b-a2f0-4dc2d773ca2c" providerId="ADAL" clId="{E6C56D71-9BE7-7E43-9287-391F08673729}" dt="2022-11-06T03:29:47.223" v="15" actId="2696"/>
        <pc:sldMkLst>
          <pc:docMk/>
          <pc:sldMk cId="595372312" sldId="2076137261"/>
        </pc:sldMkLst>
      </pc:sldChg>
      <pc:sldChg chg="del">
        <pc:chgData name="Shahzad Ali" userId="ecba8e45-00b4-4f6b-a2f0-4dc2d773ca2c" providerId="ADAL" clId="{E6C56D71-9BE7-7E43-9287-391F08673729}" dt="2022-11-06T03:29:47.223" v="15" actId="2696"/>
        <pc:sldMkLst>
          <pc:docMk/>
          <pc:sldMk cId="1999803864" sldId="2076137262"/>
        </pc:sldMkLst>
      </pc:sldChg>
      <pc:sldChg chg="del">
        <pc:chgData name="Shahzad Ali" userId="ecba8e45-00b4-4f6b-a2f0-4dc2d773ca2c" providerId="ADAL" clId="{E6C56D71-9BE7-7E43-9287-391F08673729}" dt="2022-11-06T03:29:47.223" v="15" actId="2696"/>
        <pc:sldMkLst>
          <pc:docMk/>
          <pc:sldMk cId="1652294410" sldId="2076137263"/>
        </pc:sldMkLst>
      </pc:sldChg>
      <pc:sldChg chg="delSp add mod">
        <pc:chgData name="Shahzad Ali" userId="ecba8e45-00b4-4f6b-a2f0-4dc2d773ca2c" providerId="ADAL" clId="{E6C56D71-9BE7-7E43-9287-391F08673729}" dt="2022-11-06T03:32:11.223" v="26" actId="478"/>
        <pc:sldMkLst>
          <pc:docMk/>
          <pc:sldMk cId="3630273086" sldId="2076137263"/>
        </pc:sldMkLst>
        <pc:spChg chg="del">
          <ac:chgData name="Shahzad Ali" userId="ecba8e45-00b4-4f6b-a2f0-4dc2d773ca2c" providerId="ADAL" clId="{E6C56D71-9BE7-7E43-9287-391F08673729}" dt="2022-11-06T03:32:11.223" v="26" actId="478"/>
          <ac:spMkLst>
            <pc:docMk/>
            <pc:sldMk cId="3630273086" sldId="2076137263"/>
            <ac:spMk id="2" creationId="{9A724939-01C5-1545-84BE-FA3E29021C4E}"/>
          </ac:spMkLst>
        </pc:spChg>
      </pc:sldChg>
      <pc:sldChg chg="del">
        <pc:chgData name="Shahzad Ali" userId="ecba8e45-00b4-4f6b-a2f0-4dc2d773ca2c" providerId="ADAL" clId="{E6C56D71-9BE7-7E43-9287-391F08673729}" dt="2022-11-06T03:29:47.223" v="15" actId="2696"/>
        <pc:sldMkLst>
          <pc:docMk/>
          <pc:sldMk cId="3157429651" sldId="2076137264"/>
        </pc:sldMkLst>
      </pc:sldChg>
      <pc:sldChg chg="del">
        <pc:chgData name="Shahzad Ali" userId="ecba8e45-00b4-4f6b-a2f0-4dc2d773ca2c" providerId="ADAL" clId="{E6C56D71-9BE7-7E43-9287-391F08673729}" dt="2022-11-06T03:29:47.223" v="15" actId="2696"/>
        <pc:sldMkLst>
          <pc:docMk/>
          <pc:sldMk cId="2326494011" sldId="2076137265"/>
        </pc:sldMkLst>
      </pc:sldChg>
      <pc:sldChg chg="del">
        <pc:chgData name="Shahzad Ali" userId="ecba8e45-00b4-4f6b-a2f0-4dc2d773ca2c" providerId="ADAL" clId="{E6C56D71-9BE7-7E43-9287-391F08673729}" dt="2022-11-06T03:29:47.223" v="15" actId="2696"/>
        <pc:sldMkLst>
          <pc:docMk/>
          <pc:sldMk cId="2707267803" sldId="2076137266"/>
        </pc:sldMkLst>
      </pc:sldChg>
      <pc:sldChg chg="del">
        <pc:chgData name="Shahzad Ali" userId="ecba8e45-00b4-4f6b-a2f0-4dc2d773ca2c" providerId="ADAL" clId="{E6C56D71-9BE7-7E43-9287-391F08673729}" dt="2022-11-06T03:29:47.223" v="15" actId="2696"/>
        <pc:sldMkLst>
          <pc:docMk/>
          <pc:sldMk cId="2414353138" sldId="2076137268"/>
        </pc:sldMkLst>
      </pc:sldChg>
      <pc:sldChg chg="del">
        <pc:chgData name="Shahzad Ali" userId="ecba8e45-00b4-4f6b-a2f0-4dc2d773ca2c" providerId="ADAL" clId="{E6C56D71-9BE7-7E43-9287-391F08673729}" dt="2022-11-06T03:29:47.223" v="15" actId="2696"/>
        <pc:sldMkLst>
          <pc:docMk/>
          <pc:sldMk cId="2530273962" sldId="2076137269"/>
        </pc:sldMkLst>
      </pc:sldChg>
      <pc:sldChg chg="del">
        <pc:chgData name="Shahzad Ali" userId="ecba8e45-00b4-4f6b-a2f0-4dc2d773ca2c" providerId="ADAL" clId="{E6C56D71-9BE7-7E43-9287-391F08673729}" dt="2022-11-06T03:29:47.223" v="15" actId="2696"/>
        <pc:sldMkLst>
          <pc:docMk/>
          <pc:sldMk cId="47645583" sldId="2076137287"/>
        </pc:sldMkLst>
      </pc:sldChg>
      <pc:sldChg chg="del">
        <pc:chgData name="Shahzad Ali" userId="ecba8e45-00b4-4f6b-a2f0-4dc2d773ca2c" providerId="ADAL" clId="{E6C56D71-9BE7-7E43-9287-391F08673729}" dt="2022-11-06T03:29:47.223" v="15" actId="2696"/>
        <pc:sldMkLst>
          <pc:docMk/>
          <pc:sldMk cId="3640625092" sldId="2076137288"/>
        </pc:sldMkLst>
      </pc:sldChg>
      <pc:sldChg chg="del">
        <pc:chgData name="Shahzad Ali" userId="ecba8e45-00b4-4f6b-a2f0-4dc2d773ca2c" providerId="ADAL" clId="{E6C56D71-9BE7-7E43-9287-391F08673729}" dt="2022-11-06T03:29:47.223" v="15" actId="2696"/>
        <pc:sldMkLst>
          <pc:docMk/>
          <pc:sldMk cId="3735380001" sldId="2076137289"/>
        </pc:sldMkLst>
      </pc:sldChg>
      <pc:sldChg chg="del">
        <pc:chgData name="Shahzad Ali" userId="ecba8e45-00b4-4f6b-a2f0-4dc2d773ca2c" providerId="ADAL" clId="{E6C56D71-9BE7-7E43-9287-391F08673729}" dt="2022-11-06T03:29:47.223" v="15" actId="2696"/>
        <pc:sldMkLst>
          <pc:docMk/>
          <pc:sldMk cId="3121693408" sldId="2076137290"/>
        </pc:sldMkLst>
      </pc:sldChg>
      <pc:sldChg chg="del">
        <pc:chgData name="Shahzad Ali" userId="ecba8e45-00b4-4f6b-a2f0-4dc2d773ca2c" providerId="ADAL" clId="{E6C56D71-9BE7-7E43-9287-391F08673729}" dt="2022-11-06T03:29:47.223" v="15" actId="2696"/>
        <pc:sldMkLst>
          <pc:docMk/>
          <pc:sldMk cId="2710000826" sldId="2076137291"/>
        </pc:sldMkLst>
      </pc:sldChg>
      <pc:sldChg chg="del">
        <pc:chgData name="Shahzad Ali" userId="ecba8e45-00b4-4f6b-a2f0-4dc2d773ca2c" providerId="ADAL" clId="{E6C56D71-9BE7-7E43-9287-391F08673729}" dt="2022-11-06T03:29:47.223" v="15" actId="2696"/>
        <pc:sldMkLst>
          <pc:docMk/>
          <pc:sldMk cId="1238969262" sldId="2076137293"/>
        </pc:sldMkLst>
      </pc:sldChg>
      <pc:sldChg chg="del">
        <pc:chgData name="Shahzad Ali" userId="ecba8e45-00b4-4f6b-a2f0-4dc2d773ca2c" providerId="ADAL" clId="{E6C56D71-9BE7-7E43-9287-391F08673729}" dt="2022-11-06T03:29:47.223" v="15" actId="2696"/>
        <pc:sldMkLst>
          <pc:docMk/>
          <pc:sldMk cId="85448893" sldId="2076137294"/>
        </pc:sldMkLst>
      </pc:sldChg>
      <pc:sldChg chg="del">
        <pc:chgData name="Shahzad Ali" userId="ecba8e45-00b4-4f6b-a2f0-4dc2d773ca2c" providerId="ADAL" clId="{E6C56D71-9BE7-7E43-9287-391F08673729}" dt="2022-11-06T03:29:47.223" v="15" actId="2696"/>
        <pc:sldMkLst>
          <pc:docMk/>
          <pc:sldMk cId="3540409609" sldId="2076137296"/>
        </pc:sldMkLst>
      </pc:sldChg>
      <pc:sldChg chg="del">
        <pc:chgData name="Shahzad Ali" userId="ecba8e45-00b4-4f6b-a2f0-4dc2d773ca2c" providerId="ADAL" clId="{E6C56D71-9BE7-7E43-9287-391F08673729}" dt="2022-11-06T03:29:47.223" v="15" actId="2696"/>
        <pc:sldMkLst>
          <pc:docMk/>
          <pc:sldMk cId="3105587981" sldId="2076137297"/>
        </pc:sldMkLst>
      </pc:sldChg>
      <pc:sldChg chg="del">
        <pc:chgData name="Shahzad Ali" userId="ecba8e45-00b4-4f6b-a2f0-4dc2d773ca2c" providerId="ADAL" clId="{E6C56D71-9BE7-7E43-9287-391F08673729}" dt="2022-11-06T03:29:47.223" v="15" actId="2696"/>
        <pc:sldMkLst>
          <pc:docMk/>
          <pc:sldMk cId="3157894560" sldId="2076137299"/>
        </pc:sldMkLst>
      </pc:sldChg>
      <pc:sldChg chg="del">
        <pc:chgData name="Shahzad Ali" userId="ecba8e45-00b4-4f6b-a2f0-4dc2d773ca2c" providerId="ADAL" clId="{E6C56D71-9BE7-7E43-9287-391F08673729}" dt="2022-11-06T03:29:47.223" v="15" actId="2696"/>
        <pc:sldMkLst>
          <pc:docMk/>
          <pc:sldMk cId="4170800435" sldId="2076137300"/>
        </pc:sldMkLst>
      </pc:sldChg>
      <pc:sldChg chg="del">
        <pc:chgData name="Shahzad Ali" userId="ecba8e45-00b4-4f6b-a2f0-4dc2d773ca2c" providerId="ADAL" clId="{E6C56D71-9BE7-7E43-9287-391F08673729}" dt="2022-11-06T03:29:47.223" v="15" actId="2696"/>
        <pc:sldMkLst>
          <pc:docMk/>
          <pc:sldMk cId="1763890407" sldId="2076137301"/>
        </pc:sldMkLst>
      </pc:sldChg>
      <pc:sldChg chg="del">
        <pc:chgData name="Shahzad Ali" userId="ecba8e45-00b4-4f6b-a2f0-4dc2d773ca2c" providerId="ADAL" clId="{E6C56D71-9BE7-7E43-9287-391F08673729}" dt="2022-11-06T03:29:47.223" v="15" actId="2696"/>
        <pc:sldMkLst>
          <pc:docMk/>
          <pc:sldMk cId="3519427159" sldId="2076137302"/>
        </pc:sldMkLst>
      </pc:sldChg>
      <pc:sldChg chg="del">
        <pc:chgData name="Shahzad Ali" userId="ecba8e45-00b4-4f6b-a2f0-4dc2d773ca2c" providerId="ADAL" clId="{E6C56D71-9BE7-7E43-9287-391F08673729}" dt="2022-11-06T03:29:47.223" v="15" actId="2696"/>
        <pc:sldMkLst>
          <pc:docMk/>
          <pc:sldMk cId="238939801" sldId="2076137303"/>
        </pc:sldMkLst>
      </pc:sldChg>
      <pc:sldChg chg="del">
        <pc:chgData name="Shahzad Ali" userId="ecba8e45-00b4-4f6b-a2f0-4dc2d773ca2c" providerId="ADAL" clId="{E6C56D71-9BE7-7E43-9287-391F08673729}" dt="2022-11-06T03:29:47.223" v="15" actId="2696"/>
        <pc:sldMkLst>
          <pc:docMk/>
          <pc:sldMk cId="4234210373" sldId="2076137305"/>
        </pc:sldMkLst>
      </pc:sldChg>
      <pc:sldChg chg="del">
        <pc:chgData name="Shahzad Ali" userId="ecba8e45-00b4-4f6b-a2f0-4dc2d773ca2c" providerId="ADAL" clId="{E6C56D71-9BE7-7E43-9287-391F08673729}" dt="2022-11-06T03:29:47.223" v="15" actId="2696"/>
        <pc:sldMkLst>
          <pc:docMk/>
          <pc:sldMk cId="3593826815" sldId="2076137307"/>
        </pc:sldMkLst>
      </pc:sldChg>
      <pc:sldChg chg="del">
        <pc:chgData name="Shahzad Ali" userId="ecba8e45-00b4-4f6b-a2f0-4dc2d773ca2c" providerId="ADAL" clId="{E6C56D71-9BE7-7E43-9287-391F08673729}" dt="2022-11-06T03:29:47.223" v="15" actId="2696"/>
        <pc:sldMkLst>
          <pc:docMk/>
          <pc:sldMk cId="1159294841" sldId="2076137308"/>
        </pc:sldMkLst>
      </pc:sldChg>
      <pc:sldChg chg="add">
        <pc:chgData name="Shahzad Ali" userId="ecba8e45-00b4-4f6b-a2f0-4dc2d773ca2c" providerId="ADAL" clId="{E6C56D71-9BE7-7E43-9287-391F08673729}" dt="2022-11-06T03:29:51.075" v="16"/>
        <pc:sldMkLst>
          <pc:docMk/>
          <pc:sldMk cId="904835572" sldId="2076137453"/>
        </pc:sldMkLst>
      </pc:sldChg>
      <pc:sldMasterChg chg="addSp delSp modSp modSldLayout">
        <pc:chgData name="Shahzad Ali" userId="ecba8e45-00b4-4f6b-a2f0-4dc2d773ca2c" providerId="ADAL" clId="{E6C56D71-9BE7-7E43-9287-391F08673729}" dt="2022-11-06T03:35:23.579" v="64" actId="478"/>
        <pc:sldMasterMkLst>
          <pc:docMk/>
          <pc:sldMasterMk cId="2501891632" sldId="2147483783"/>
        </pc:sldMasterMkLst>
        <pc:spChg chg="add del mod">
          <ac:chgData name="Shahzad Ali" userId="ecba8e45-00b4-4f6b-a2f0-4dc2d773ca2c" providerId="ADAL" clId="{E6C56D71-9BE7-7E43-9287-391F08673729}" dt="2022-11-06T03:31:15.082" v="20"/>
          <ac:spMkLst>
            <pc:docMk/>
            <pc:sldMasterMk cId="2501891632" sldId="2147483783"/>
            <ac:spMk id="5" creationId="{90C337C8-B767-FF01-164B-D232C4D5505B}"/>
          </ac:spMkLst>
        </pc:spChg>
        <pc:spChg chg="add del mod">
          <ac:chgData name="Shahzad Ali" userId="ecba8e45-00b4-4f6b-a2f0-4dc2d773ca2c" providerId="ADAL" clId="{E6C56D71-9BE7-7E43-9287-391F08673729}" dt="2022-11-06T03:31:49.007" v="24"/>
          <ac:spMkLst>
            <pc:docMk/>
            <pc:sldMasterMk cId="2501891632" sldId="2147483783"/>
            <ac:spMk id="15" creationId="{D52894A3-33EB-5585-86AE-B30377186B6F}"/>
          </ac:spMkLst>
        </pc:spChg>
        <pc:sldLayoutChg chg="modSp">
          <pc:chgData name="Shahzad Ali" userId="ecba8e45-00b4-4f6b-a2f0-4dc2d773ca2c" providerId="ADAL" clId="{E6C56D71-9BE7-7E43-9287-391F08673729}" dt="2022-11-06T03:31:15.082" v="20"/>
          <pc:sldLayoutMkLst>
            <pc:docMk/>
            <pc:sldMasterMk cId="2501891632" sldId="2147483783"/>
            <pc:sldLayoutMk cId="1948264171" sldId="2147484110"/>
          </pc:sldLayoutMkLst>
          <pc:spChg chg="mod">
            <ac:chgData name="Shahzad Ali" userId="ecba8e45-00b4-4f6b-a2f0-4dc2d773ca2c" providerId="ADAL" clId="{E6C56D71-9BE7-7E43-9287-391F08673729}" dt="2022-11-06T03:31:15.082" v="20"/>
            <ac:spMkLst>
              <pc:docMk/>
              <pc:sldMasterMk cId="2501891632" sldId="2147483783"/>
              <pc:sldLayoutMk cId="1948264171" sldId="2147484110"/>
              <ac:spMk id="4" creationId="{D639F74C-D0A1-40F1-92F6-B3F84C55C427}"/>
            </ac:spMkLst>
          </pc:spChg>
        </pc:sldLayoutChg>
        <pc:sldLayoutChg chg="delSp modSp mod">
          <pc:chgData name="Shahzad Ali" userId="ecba8e45-00b4-4f6b-a2f0-4dc2d773ca2c" providerId="ADAL" clId="{E6C56D71-9BE7-7E43-9287-391F08673729}" dt="2022-11-06T03:31:49.007" v="24"/>
          <pc:sldLayoutMkLst>
            <pc:docMk/>
            <pc:sldMasterMk cId="2501891632" sldId="2147483783"/>
            <pc:sldLayoutMk cId="4228135814" sldId="2147484112"/>
          </pc:sldLayoutMkLst>
          <pc:spChg chg="del mod">
            <ac:chgData name="Shahzad Ali" userId="ecba8e45-00b4-4f6b-a2f0-4dc2d773ca2c" providerId="ADAL" clId="{E6C56D71-9BE7-7E43-9287-391F08673729}" dt="2022-11-06T03:31:24.371" v="21" actId="478"/>
            <ac:spMkLst>
              <pc:docMk/>
              <pc:sldMasterMk cId="2501891632" sldId="2147483783"/>
              <pc:sldLayoutMk cId="4228135814" sldId="2147484112"/>
              <ac:spMk id="3" creationId="{2485E42B-ED60-4CBF-83EF-1DE4309E6152}"/>
            </ac:spMkLst>
          </pc:spChg>
          <pc:spChg chg="mod">
            <ac:chgData name="Shahzad Ali" userId="ecba8e45-00b4-4f6b-a2f0-4dc2d773ca2c" providerId="ADAL" clId="{E6C56D71-9BE7-7E43-9287-391F08673729}" dt="2022-11-06T03:31:49.007" v="24"/>
            <ac:spMkLst>
              <pc:docMk/>
              <pc:sldMasterMk cId="2501891632" sldId="2147483783"/>
              <pc:sldLayoutMk cId="4228135814" sldId="2147484112"/>
              <ac:spMk id="4" creationId="{B2B13050-444B-434A-9E7C-B17059CD5053}"/>
            </ac:spMkLst>
          </pc:spChg>
        </pc:sldLayoutChg>
        <pc:sldLayoutChg chg="modSp">
          <pc:chgData name="Shahzad Ali" userId="ecba8e45-00b4-4f6b-a2f0-4dc2d773ca2c" providerId="ADAL" clId="{E6C56D71-9BE7-7E43-9287-391F08673729}" dt="2022-11-06T03:31:49.007" v="24"/>
          <pc:sldLayoutMkLst>
            <pc:docMk/>
            <pc:sldMasterMk cId="2501891632" sldId="2147483783"/>
            <pc:sldLayoutMk cId="3604669917" sldId="2147484113"/>
          </pc:sldLayoutMkLst>
          <pc:spChg chg="mod">
            <ac:chgData name="Shahzad Ali" userId="ecba8e45-00b4-4f6b-a2f0-4dc2d773ca2c" providerId="ADAL" clId="{E6C56D71-9BE7-7E43-9287-391F08673729}" dt="2022-11-06T03:31:15.082" v="20"/>
            <ac:spMkLst>
              <pc:docMk/>
              <pc:sldMasterMk cId="2501891632" sldId="2147483783"/>
              <pc:sldLayoutMk cId="3604669917" sldId="2147484113"/>
              <ac:spMk id="4" creationId="{D639F74C-D0A1-40F1-92F6-B3F84C55C427}"/>
            </ac:spMkLst>
          </pc:spChg>
          <pc:spChg chg="mod">
            <ac:chgData name="Shahzad Ali" userId="ecba8e45-00b4-4f6b-a2f0-4dc2d773ca2c" providerId="ADAL" clId="{E6C56D71-9BE7-7E43-9287-391F08673729}" dt="2022-11-06T03:31:49.007" v="24"/>
            <ac:spMkLst>
              <pc:docMk/>
              <pc:sldMasterMk cId="2501891632" sldId="2147483783"/>
              <pc:sldLayoutMk cId="3604669917" sldId="2147484113"/>
              <ac:spMk id="5" creationId="{40921ACF-5C53-42EB-9D6F-C99EC261B57E}"/>
            </ac:spMkLst>
          </pc:spChg>
        </pc:sldLayoutChg>
        <pc:sldLayoutChg chg="modSp">
          <pc:chgData name="Shahzad Ali" userId="ecba8e45-00b4-4f6b-a2f0-4dc2d773ca2c" providerId="ADAL" clId="{E6C56D71-9BE7-7E43-9287-391F08673729}" dt="2022-11-06T03:31:49.007" v="24"/>
          <pc:sldLayoutMkLst>
            <pc:docMk/>
            <pc:sldMasterMk cId="2501891632" sldId="2147483783"/>
            <pc:sldLayoutMk cId="2864049347" sldId="2147484114"/>
          </pc:sldLayoutMkLst>
          <pc:spChg chg="mod">
            <ac:chgData name="Shahzad Ali" userId="ecba8e45-00b4-4f6b-a2f0-4dc2d773ca2c" providerId="ADAL" clId="{E6C56D71-9BE7-7E43-9287-391F08673729}" dt="2022-11-06T03:31:49.007" v="24"/>
            <ac:spMkLst>
              <pc:docMk/>
              <pc:sldMasterMk cId="2501891632" sldId="2147483783"/>
              <pc:sldLayoutMk cId="2864049347" sldId="2147484114"/>
              <ac:spMk id="3" creationId="{A4D67BEC-8F4C-419D-92FD-3BAAF6F9EA96}"/>
            </ac:spMkLst>
          </pc:spChg>
          <pc:spChg chg="mod">
            <ac:chgData name="Shahzad Ali" userId="ecba8e45-00b4-4f6b-a2f0-4dc2d773ca2c" providerId="ADAL" clId="{E6C56D71-9BE7-7E43-9287-391F08673729}" dt="2022-11-06T03:31:15.082" v="20"/>
            <ac:spMkLst>
              <pc:docMk/>
              <pc:sldMasterMk cId="2501891632" sldId="2147483783"/>
              <pc:sldLayoutMk cId="2864049347" sldId="2147484114"/>
              <ac:spMk id="4" creationId="{B344496F-93F5-4FDF-84C6-C43FF72AB119}"/>
            </ac:spMkLst>
          </pc:spChg>
        </pc:sldLayoutChg>
        <pc:sldLayoutChg chg="delSp modSp mod">
          <pc:chgData name="Shahzad Ali" userId="ecba8e45-00b4-4f6b-a2f0-4dc2d773ca2c" providerId="ADAL" clId="{E6C56D71-9BE7-7E43-9287-391F08673729}" dt="2022-11-06T03:35:23.579" v="64" actId="478"/>
          <pc:sldLayoutMkLst>
            <pc:docMk/>
            <pc:sldMasterMk cId="2501891632" sldId="2147483783"/>
            <pc:sldLayoutMk cId="2078101371" sldId="2147484115"/>
          </pc:sldLayoutMkLst>
          <pc:spChg chg="del">
            <ac:chgData name="Shahzad Ali" userId="ecba8e45-00b4-4f6b-a2f0-4dc2d773ca2c" providerId="ADAL" clId="{E6C56D71-9BE7-7E43-9287-391F08673729}" dt="2022-11-06T03:35:20.223" v="63" actId="478"/>
            <ac:spMkLst>
              <pc:docMk/>
              <pc:sldMasterMk cId="2501891632" sldId="2147483783"/>
              <pc:sldLayoutMk cId="2078101371" sldId="2147484115"/>
              <ac:spMk id="3" creationId="{A72FA7EC-82EF-4B8E-BFB0-53B1C2DEF325}"/>
            </ac:spMkLst>
          </pc:spChg>
          <pc:spChg chg="del mod">
            <ac:chgData name="Shahzad Ali" userId="ecba8e45-00b4-4f6b-a2f0-4dc2d773ca2c" providerId="ADAL" clId="{E6C56D71-9BE7-7E43-9287-391F08673729}" dt="2022-11-06T03:35:23.579" v="64" actId="478"/>
            <ac:spMkLst>
              <pc:docMk/>
              <pc:sldMasterMk cId="2501891632" sldId="2147483783"/>
              <pc:sldLayoutMk cId="2078101371" sldId="2147484115"/>
              <ac:spMk id="8" creationId="{ADC804F6-BBBF-468B-AD85-DB793C9A1346}"/>
            </ac:spMkLst>
          </pc:spChg>
        </pc:sldLayoutChg>
      </pc:sldMasterChg>
    </pc:docChg>
  </pc:docChgLst>
  <pc:docChgLst>
    <pc:chgData name="Karim El Jamali" userId="0a7c8eb8-c4ad-4e01-8ef9-3ece26eb4cac" providerId="ADAL" clId="{E9A38736-A97E-994B-80DD-C9731DACE6EC}"/>
    <pc:docChg chg="modSld modShowInfo">
      <pc:chgData name="Karim El Jamali" userId="0a7c8eb8-c4ad-4e01-8ef9-3ece26eb4cac" providerId="ADAL" clId="{E9A38736-A97E-994B-80DD-C9731DACE6EC}" dt="2023-01-16T15:44:37.399" v="1" actId="729"/>
      <pc:docMkLst>
        <pc:docMk/>
      </pc:docMkLst>
      <pc:sldChg chg="mod modShow">
        <pc:chgData name="Karim El Jamali" userId="0a7c8eb8-c4ad-4e01-8ef9-3ece26eb4cac" providerId="ADAL" clId="{E9A38736-A97E-994B-80DD-C9731DACE6EC}" dt="2023-01-16T15:44:37.399" v="1" actId="729"/>
        <pc:sldMkLst>
          <pc:docMk/>
          <pc:sldMk cId="3789540897" sldId="2076137303"/>
        </pc:sldMkLst>
      </pc:sldChg>
    </pc:docChg>
  </pc:docChgLst>
  <pc:docChgLst>
    <pc:chgData name="Shahzad Ali" userId="ecba8e45-00b4-4f6b-a2f0-4dc2d773ca2c" providerId="ADAL" clId="{71A5C8BC-960B-C549-9E02-C54C0E321DA6}"/>
    <pc:docChg chg="undo redo custSel addSld delSld modSld modMainMaster">
      <pc:chgData name="Shahzad Ali" userId="ecba8e45-00b4-4f6b-a2f0-4dc2d773ca2c" providerId="ADAL" clId="{71A5C8BC-960B-C549-9E02-C54C0E321DA6}" dt="2022-11-09T09:12:03.039" v="396" actId="113"/>
      <pc:docMkLst>
        <pc:docMk/>
      </pc:docMkLst>
      <pc:sldChg chg="modSp mod">
        <pc:chgData name="Shahzad Ali" userId="ecba8e45-00b4-4f6b-a2f0-4dc2d773ca2c" providerId="ADAL" clId="{71A5C8BC-960B-C549-9E02-C54C0E321DA6}" dt="2022-11-06T04:48:56.720" v="18" actId="20577"/>
        <pc:sldMkLst>
          <pc:docMk/>
          <pc:sldMk cId="109857222" sldId="256"/>
        </pc:sldMkLst>
        <pc:spChg chg="mod">
          <ac:chgData name="Shahzad Ali" userId="ecba8e45-00b4-4f6b-a2f0-4dc2d773ca2c" providerId="ADAL" clId="{71A5C8BC-960B-C549-9E02-C54C0E321DA6}" dt="2022-11-06T04:48:56.720" v="18" actId="20577"/>
          <ac:spMkLst>
            <pc:docMk/>
            <pc:sldMk cId="109857222" sldId="256"/>
            <ac:spMk id="3" creationId="{00000000-0000-0000-0000-000000000000}"/>
          </ac:spMkLst>
        </pc:spChg>
      </pc:sldChg>
      <pc:sldChg chg="del">
        <pc:chgData name="Shahzad Ali" userId="ecba8e45-00b4-4f6b-a2f0-4dc2d773ca2c" providerId="ADAL" clId="{71A5C8BC-960B-C549-9E02-C54C0E321DA6}" dt="2022-11-06T04:48:28.549" v="0" actId="2696"/>
        <pc:sldMkLst>
          <pc:docMk/>
          <pc:sldMk cId="456021599" sldId="268"/>
        </pc:sldMkLst>
      </pc:sldChg>
      <pc:sldChg chg="del">
        <pc:chgData name="Shahzad Ali" userId="ecba8e45-00b4-4f6b-a2f0-4dc2d773ca2c" providerId="ADAL" clId="{71A5C8BC-960B-C549-9E02-C54C0E321DA6}" dt="2022-11-06T04:48:28.549" v="0" actId="2696"/>
        <pc:sldMkLst>
          <pc:docMk/>
          <pc:sldMk cId="2887543596" sldId="2076137207"/>
        </pc:sldMkLst>
      </pc:sldChg>
      <pc:sldChg chg="delSp add mod">
        <pc:chgData name="Shahzad Ali" userId="ecba8e45-00b4-4f6b-a2f0-4dc2d773ca2c" providerId="ADAL" clId="{71A5C8BC-960B-C549-9E02-C54C0E321DA6}" dt="2022-11-06T04:49:26.957" v="19" actId="478"/>
        <pc:sldMkLst>
          <pc:docMk/>
          <pc:sldMk cId="2406656965" sldId="2076137216"/>
        </pc:sldMkLst>
        <pc:spChg chg="del">
          <ac:chgData name="Shahzad Ali" userId="ecba8e45-00b4-4f6b-a2f0-4dc2d773ca2c" providerId="ADAL" clId="{71A5C8BC-960B-C549-9E02-C54C0E321DA6}" dt="2022-11-06T04:49:26.957" v="19" actId="478"/>
          <ac:spMkLst>
            <pc:docMk/>
            <pc:sldMk cId="2406656965" sldId="2076137216"/>
            <ac:spMk id="3" creationId="{C91ABD3B-53C7-044E-A994-C63DB82058A7}"/>
          </ac:spMkLst>
        </pc:spChg>
      </pc:sldChg>
      <pc:sldChg chg="modSp add mod modClrScheme chgLayout">
        <pc:chgData name="Shahzad Ali" userId="ecba8e45-00b4-4f6b-a2f0-4dc2d773ca2c" providerId="ADAL" clId="{71A5C8BC-960B-C549-9E02-C54C0E321DA6}" dt="2022-11-06T04:49:45.936" v="21" actId="1076"/>
        <pc:sldMkLst>
          <pc:docMk/>
          <pc:sldMk cId="2229805372" sldId="2076137217"/>
        </pc:sldMkLst>
        <pc:spChg chg="mod ord">
          <ac:chgData name="Shahzad Ali" userId="ecba8e45-00b4-4f6b-a2f0-4dc2d773ca2c" providerId="ADAL" clId="{71A5C8BC-960B-C549-9E02-C54C0E321DA6}" dt="2022-11-06T04:49:39.666" v="20" actId="700"/>
          <ac:spMkLst>
            <pc:docMk/>
            <pc:sldMk cId="2229805372" sldId="2076137217"/>
            <ac:spMk id="2" creationId="{A60BDCFF-83DC-614C-9D58-F9F9446ED929}"/>
          </ac:spMkLst>
        </pc:spChg>
        <pc:spChg chg="mod ord">
          <ac:chgData name="Shahzad Ali" userId="ecba8e45-00b4-4f6b-a2f0-4dc2d773ca2c" providerId="ADAL" clId="{71A5C8BC-960B-C549-9E02-C54C0E321DA6}" dt="2022-11-06T04:49:39.666" v="20" actId="700"/>
          <ac:spMkLst>
            <pc:docMk/>
            <pc:sldMk cId="2229805372" sldId="2076137217"/>
            <ac:spMk id="3" creationId="{45B2614B-21B1-3148-844B-2A81595DBA97}"/>
          </ac:spMkLst>
        </pc:spChg>
        <pc:graphicFrameChg chg="mod ord">
          <ac:chgData name="Shahzad Ali" userId="ecba8e45-00b4-4f6b-a2f0-4dc2d773ca2c" providerId="ADAL" clId="{71A5C8BC-960B-C549-9E02-C54C0E321DA6}" dt="2022-11-06T04:49:45.936" v="21" actId="1076"/>
          <ac:graphicFrameMkLst>
            <pc:docMk/>
            <pc:sldMk cId="2229805372" sldId="2076137217"/>
            <ac:graphicFrameMk id="10" creationId="{74F7038E-3379-B14D-97FE-6405FCE05642}"/>
          </ac:graphicFrameMkLst>
        </pc:graphicFrameChg>
      </pc:sldChg>
      <pc:sldChg chg="del">
        <pc:chgData name="Shahzad Ali" userId="ecba8e45-00b4-4f6b-a2f0-4dc2d773ca2c" providerId="ADAL" clId="{71A5C8BC-960B-C549-9E02-C54C0E321DA6}" dt="2022-11-06T04:48:28.549" v="0" actId="2696"/>
        <pc:sldMkLst>
          <pc:docMk/>
          <pc:sldMk cId="2417112476" sldId="2076137217"/>
        </pc:sldMkLst>
      </pc:sldChg>
      <pc:sldChg chg="del">
        <pc:chgData name="Shahzad Ali" userId="ecba8e45-00b4-4f6b-a2f0-4dc2d773ca2c" providerId="ADAL" clId="{71A5C8BC-960B-C549-9E02-C54C0E321DA6}" dt="2022-11-06T04:48:28.549" v="0" actId="2696"/>
        <pc:sldMkLst>
          <pc:docMk/>
          <pc:sldMk cId="3630273086" sldId="2076137263"/>
        </pc:sldMkLst>
      </pc:sldChg>
      <pc:sldChg chg="add">
        <pc:chgData name="Shahzad Ali" userId="ecba8e45-00b4-4f6b-a2f0-4dc2d773ca2c" providerId="ADAL" clId="{71A5C8BC-960B-C549-9E02-C54C0E321DA6}" dt="2022-11-06T04:48:38.887" v="1"/>
        <pc:sldMkLst>
          <pc:docMk/>
          <pc:sldMk cId="3397680178" sldId="2076137279"/>
        </pc:sldMkLst>
      </pc:sldChg>
      <pc:sldChg chg="delSp add mod">
        <pc:chgData name="Shahzad Ali" userId="ecba8e45-00b4-4f6b-a2f0-4dc2d773ca2c" providerId="ADAL" clId="{71A5C8BC-960B-C549-9E02-C54C0E321DA6}" dt="2022-11-06T04:50:03.909" v="22" actId="478"/>
        <pc:sldMkLst>
          <pc:docMk/>
          <pc:sldMk cId="4290574982" sldId="2076137285"/>
        </pc:sldMkLst>
        <pc:spChg chg="del">
          <ac:chgData name="Shahzad Ali" userId="ecba8e45-00b4-4f6b-a2f0-4dc2d773ca2c" providerId="ADAL" clId="{71A5C8BC-960B-C549-9E02-C54C0E321DA6}" dt="2022-11-06T04:50:03.909" v="22" actId="478"/>
          <ac:spMkLst>
            <pc:docMk/>
            <pc:sldMk cId="4290574982" sldId="2076137285"/>
            <ac:spMk id="40" creationId="{11CC4843-2CCF-4A4C-8CA9-B4FE31FBBF96}"/>
          </ac:spMkLst>
        </pc:spChg>
      </pc:sldChg>
      <pc:sldChg chg="delSp add mod modShow">
        <pc:chgData name="Shahzad Ali" userId="ecba8e45-00b4-4f6b-a2f0-4dc2d773ca2c" providerId="ADAL" clId="{71A5C8BC-960B-C549-9E02-C54C0E321DA6}" dt="2022-11-09T08:49:24.639" v="32" actId="729"/>
        <pc:sldMkLst>
          <pc:docMk/>
          <pc:sldMk cId="3496438717" sldId="2076137287"/>
        </pc:sldMkLst>
        <pc:spChg chg="del">
          <ac:chgData name="Shahzad Ali" userId="ecba8e45-00b4-4f6b-a2f0-4dc2d773ca2c" providerId="ADAL" clId="{71A5C8BC-960B-C549-9E02-C54C0E321DA6}" dt="2022-11-06T04:50:12.027" v="24" actId="478"/>
          <ac:spMkLst>
            <pc:docMk/>
            <pc:sldMk cId="3496438717" sldId="2076137287"/>
            <ac:spMk id="37" creationId="{C6DB87D8-E903-4AD5-9B86-7725B0346F8B}"/>
          </ac:spMkLst>
        </pc:spChg>
      </pc:sldChg>
      <pc:sldChg chg="delSp add mod">
        <pc:chgData name="Shahzad Ali" userId="ecba8e45-00b4-4f6b-a2f0-4dc2d773ca2c" providerId="ADAL" clId="{71A5C8BC-960B-C549-9E02-C54C0E321DA6}" dt="2022-11-06T04:50:08.695" v="23" actId="478"/>
        <pc:sldMkLst>
          <pc:docMk/>
          <pc:sldMk cId="2395776338" sldId="2076137288"/>
        </pc:sldMkLst>
        <pc:spChg chg="del">
          <ac:chgData name="Shahzad Ali" userId="ecba8e45-00b4-4f6b-a2f0-4dc2d773ca2c" providerId="ADAL" clId="{71A5C8BC-960B-C549-9E02-C54C0E321DA6}" dt="2022-11-06T04:50:08.695" v="23" actId="478"/>
          <ac:spMkLst>
            <pc:docMk/>
            <pc:sldMk cId="2395776338" sldId="2076137288"/>
            <ac:spMk id="36" creationId="{DEFE67C2-9B82-478F-9842-0968B0C2D467}"/>
          </ac:spMkLst>
        </pc:spChg>
      </pc:sldChg>
      <pc:sldChg chg="delSp modSp add mod modClrScheme modShow chgLayout">
        <pc:chgData name="Shahzad Ali" userId="ecba8e45-00b4-4f6b-a2f0-4dc2d773ca2c" providerId="ADAL" clId="{71A5C8BC-960B-C549-9E02-C54C0E321DA6}" dt="2022-11-09T08:49:30.023" v="33" actId="729"/>
        <pc:sldMkLst>
          <pc:docMk/>
          <pc:sldMk cId="2005726971" sldId="2076137289"/>
        </pc:sldMkLst>
        <pc:spChg chg="mod ord">
          <ac:chgData name="Shahzad Ali" userId="ecba8e45-00b4-4f6b-a2f0-4dc2d773ca2c" providerId="ADAL" clId="{71A5C8BC-960B-C549-9E02-C54C0E321DA6}" dt="2022-11-06T04:50:18.238" v="25" actId="700"/>
          <ac:spMkLst>
            <pc:docMk/>
            <pc:sldMk cId="2005726971" sldId="2076137289"/>
            <ac:spMk id="2" creationId="{EA0CC193-DD94-42EA-B7F2-D07334725DA8}"/>
          </ac:spMkLst>
        </pc:spChg>
        <pc:spChg chg="del mod ord">
          <ac:chgData name="Shahzad Ali" userId="ecba8e45-00b4-4f6b-a2f0-4dc2d773ca2c" providerId="ADAL" clId="{71A5C8BC-960B-C549-9E02-C54C0E321DA6}" dt="2022-11-06T04:50:22.574" v="26" actId="478"/>
          <ac:spMkLst>
            <pc:docMk/>
            <pc:sldMk cId="2005726971" sldId="2076137289"/>
            <ac:spMk id="33" creationId="{CFB31B72-A12B-42E8-BE1F-63A18C860D97}"/>
          </ac:spMkLst>
        </pc:spChg>
      </pc:sldChg>
      <pc:sldChg chg="add">
        <pc:chgData name="Shahzad Ali" userId="ecba8e45-00b4-4f6b-a2f0-4dc2d773ca2c" providerId="ADAL" clId="{71A5C8BC-960B-C549-9E02-C54C0E321DA6}" dt="2022-11-06T04:48:38.887" v="1"/>
        <pc:sldMkLst>
          <pc:docMk/>
          <pc:sldMk cId="4164501951" sldId="2076137290"/>
        </pc:sldMkLst>
      </pc:sldChg>
      <pc:sldChg chg="add mod modShow">
        <pc:chgData name="Shahzad Ali" userId="ecba8e45-00b4-4f6b-a2f0-4dc2d773ca2c" providerId="ADAL" clId="{71A5C8BC-960B-C549-9E02-C54C0E321DA6}" dt="2022-11-09T08:53:25.240" v="35" actId="729"/>
        <pc:sldMkLst>
          <pc:docMk/>
          <pc:sldMk cId="3212993789" sldId="2076137292"/>
        </pc:sldMkLst>
      </pc:sldChg>
      <pc:sldChg chg="addSp delSp modSp add mod">
        <pc:chgData name="Shahzad Ali" userId="ecba8e45-00b4-4f6b-a2f0-4dc2d773ca2c" providerId="ADAL" clId="{71A5C8BC-960B-C549-9E02-C54C0E321DA6}" dt="2022-11-09T08:54:45.368" v="44" actId="1076"/>
        <pc:sldMkLst>
          <pc:docMk/>
          <pc:sldMk cId="398403717" sldId="2076137293"/>
        </pc:sldMkLst>
        <pc:picChg chg="add del mod">
          <ac:chgData name="Shahzad Ali" userId="ecba8e45-00b4-4f6b-a2f0-4dc2d773ca2c" providerId="ADAL" clId="{71A5C8BC-960B-C549-9E02-C54C0E321DA6}" dt="2022-11-09T08:54:41.370" v="43" actId="478"/>
          <ac:picMkLst>
            <pc:docMk/>
            <pc:sldMk cId="398403717" sldId="2076137293"/>
            <ac:picMk id="3" creationId="{5C294DF9-1BD2-6FEF-84F0-975A1360E8DC}"/>
          </ac:picMkLst>
        </pc:picChg>
        <pc:picChg chg="add mod">
          <ac:chgData name="Shahzad Ali" userId="ecba8e45-00b4-4f6b-a2f0-4dc2d773ca2c" providerId="ADAL" clId="{71A5C8BC-960B-C549-9E02-C54C0E321DA6}" dt="2022-11-09T08:54:45.368" v="44" actId="1076"/>
          <ac:picMkLst>
            <pc:docMk/>
            <pc:sldMk cId="398403717" sldId="2076137293"/>
            <ac:picMk id="7" creationId="{48A22AE9-92F5-E2B9-4747-CF1A1FD69794}"/>
          </ac:picMkLst>
        </pc:picChg>
        <pc:picChg chg="mod">
          <ac:chgData name="Shahzad Ali" userId="ecba8e45-00b4-4f6b-a2f0-4dc2d773ca2c" providerId="ADAL" clId="{71A5C8BC-960B-C549-9E02-C54C0E321DA6}" dt="2022-11-09T08:54:36.295" v="42" actId="14826"/>
          <ac:picMkLst>
            <pc:docMk/>
            <pc:sldMk cId="398403717" sldId="2076137293"/>
            <ac:picMk id="14" creationId="{C1169F29-D620-480C-81D5-422B70D486EB}"/>
          </ac:picMkLst>
        </pc:picChg>
        <pc:cxnChg chg="mod">
          <ac:chgData name="Shahzad Ali" userId="ecba8e45-00b4-4f6b-a2f0-4dc2d773ca2c" providerId="ADAL" clId="{71A5C8BC-960B-C549-9E02-C54C0E321DA6}" dt="2022-11-09T08:54:22.015" v="38" actId="1076"/>
          <ac:cxnSpMkLst>
            <pc:docMk/>
            <pc:sldMk cId="398403717" sldId="2076137293"/>
            <ac:cxnSpMk id="19" creationId="{6CE1B06F-FF4C-4F27-8E21-AAD453057E39}"/>
          </ac:cxnSpMkLst>
        </pc:cxnChg>
        <pc:cxnChg chg="mod">
          <ac:chgData name="Shahzad Ali" userId="ecba8e45-00b4-4f6b-a2f0-4dc2d773ca2c" providerId="ADAL" clId="{71A5C8BC-960B-C549-9E02-C54C0E321DA6}" dt="2022-11-09T08:54:22.015" v="38" actId="1076"/>
          <ac:cxnSpMkLst>
            <pc:docMk/>
            <pc:sldMk cId="398403717" sldId="2076137293"/>
            <ac:cxnSpMk id="25" creationId="{A17B776B-6E58-4380-A8C5-F342AC381916}"/>
          </ac:cxnSpMkLst>
        </pc:cxnChg>
      </pc:sldChg>
      <pc:sldChg chg="add mod modShow">
        <pc:chgData name="Shahzad Ali" userId="ecba8e45-00b4-4f6b-a2f0-4dc2d773ca2c" providerId="ADAL" clId="{71A5C8BC-960B-C549-9E02-C54C0E321DA6}" dt="2022-11-09T08:56:08.104" v="46" actId="729"/>
        <pc:sldMkLst>
          <pc:docMk/>
          <pc:sldMk cId="3215306482" sldId="2076137294"/>
        </pc:sldMkLst>
      </pc:sldChg>
      <pc:sldChg chg="modSp add mod">
        <pc:chgData name="Shahzad Ali" userId="ecba8e45-00b4-4f6b-a2f0-4dc2d773ca2c" providerId="ADAL" clId="{71A5C8BC-960B-C549-9E02-C54C0E321DA6}" dt="2022-11-09T09:02:24.922" v="73" actId="20577"/>
        <pc:sldMkLst>
          <pc:docMk/>
          <pc:sldMk cId="3116400338" sldId="2076137295"/>
        </pc:sldMkLst>
        <pc:spChg chg="mod">
          <ac:chgData name="Shahzad Ali" userId="ecba8e45-00b4-4f6b-a2f0-4dc2d773ca2c" providerId="ADAL" clId="{71A5C8BC-960B-C549-9E02-C54C0E321DA6}" dt="2022-11-09T09:00:46.880" v="47" actId="20577"/>
          <ac:spMkLst>
            <pc:docMk/>
            <pc:sldMk cId="3116400338" sldId="2076137295"/>
            <ac:spMk id="2" creationId="{EA0CC193-DD94-42EA-B7F2-D07334725DA8}"/>
          </ac:spMkLst>
        </pc:spChg>
        <pc:spChg chg="mod">
          <ac:chgData name="Shahzad Ali" userId="ecba8e45-00b4-4f6b-a2f0-4dc2d773ca2c" providerId="ADAL" clId="{71A5C8BC-960B-C549-9E02-C54C0E321DA6}" dt="2022-11-09T09:02:14.882" v="72" actId="20577"/>
          <ac:spMkLst>
            <pc:docMk/>
            <pc:sldMk cId="3116400338" sldId="2076137295"/>
            <ac:spMk id="63" creationId="{038F46A4-14AE-488F-9FC2-795876B67C35}"/>
          </ac:spMkLst>
        </pc:spChg>
        <pc:spChg chg="mod">
          <ac:chgData name="Shahzad Ali" userId="ecba8e45-00b4-4f6b-a2f0-4dc2d773ca2c" providerId="ADAL" clId="{71A5C8BC-960B-C549-9E02-C54C0E321DA6}" dt="2022-11-09T09:01:37.486" v="67" actId="20577"/>
          <ac:spMkLst>
            <pc:docMk/>
            <pc:sldMk cId="3116400338" sldId="2076137295"/>
            <ac:spMk id="67" creationId="{9B547F0B-1E88-4D95-AB78-99234576FCDA}"/>
          </ac:spMkLst>
        </pc:spChg>
        <pc:spChg chg="mod">
          <ac:chgData name="Shahzad Ali" userId="ecba8e45-00b4-4f6b-a2f0-4dc2d773ca2c" providerId="ADAL" clId="{71A5C8BC-960B-C549-9E02-C54C0E321DA6}" dt="2022-11-09T09:01:33.466" v="61" actId="20577"/>
          <ac:spMkLst>
            <pc:docMk/>
            <pc:sldMk cId="3116400338" sldId="2076137295"/>
            <ac:spMk id="68" creationId="{25F46538-8CC8-45E2-B4A5-72FAC6DA6D32}"/>
          </ac:spMkLst>
        </pc:spChg>
        <pc:spChg chg="mod">
          <ac:chgData name="Shahzad Ali" userId="ecba8e45-00b4-4f6b-a2f0-4dc2d773ca2c" providerId="ADAL" clId="{71A5C8BC-960B-C549-9E02-C54C0E321DA6}" dt="2022-11-09T09:01:41.904" v="68" actId="20577"/>
          <ac:spMkLst>
            <pc:docMk/>
            <pc:sldMk cId="3116400338" sldId="2076137295"/>
            <ac:spMk id="72" creationId="{72CD4FFA-925A-47DE-AF6E-993FE5E0C814}"/>
          </ac:spMkLst>
        </pc:spChg>
        <pc:spChg chg="mod">
          <ac:chgData name="Shahzad Ali" userId="ecba8e45-00b4-4f6b-a2f0-4dc2d773ca2c" providerId="ADAL" clId="{71A5C8BC-960B-C549-9E02-C54C0E321DA6}" dt="2022-11-09T09:01:11.765" v="49" actId="20577"/>
          <ac:spMkLst>
            <pc:docMk/>
            <pc:sldMk cId="3116400338" sldId="2076137295"/>
            <ac:spMk id="78" creationId="{73E48F62-52CC-458B-A23C-53EBCCFFD5C9}"/>
          </ac:spMkLst>
        </pc:spChg>
        <pc:spChg chg="mod">
          <ac:chgData name="Shahzad Ali" userId="ecba8e45-00b4-4f6b-a2f0-4dc2d773ca2c" providerId="ADAL" clId="{71A5C8BC-960B-C549-9E02-C54C0E321DA6}" dt="2022-11-09T09:02:24.922" v="73" actId="20577"/>
          <ac:spMkLst>
            <pc:docMk/>
            <pc:sldMk cId="3116400338" sldId="2076137295"/>
            <ac:spMk id="79" creationId="{9147DD51-5E36-4743-8507-70AD9D18AD57}"/>
          </ac:spMkLst>
        </pc:spChg>
        <pc:spChg chg="mod">
          <ac:chgData name="Shahzad Ali" userId="ecba8e45-00b4-4f6b-a2f0-4dc2d773ca2c" providerId="ADAL" clId="{71A5C8BC-960B-C549-9E02-C54C0E321DA6}" dt="2022-11-09T09:01:44.719" v="69" actId="20577"/>
          <ac:spMkLst>
            <pc:docMk/>
            <pc:sldMk cId="3116400338" sldId="2076137295"/>
            <ac:spMk id="89" creationId="{E42E75CD-56E2-453E-9E8D-2E50170CF780}"/>
          </ac:spMkLst>
        </pc:spChg>
        <pc:picChg chg="mod">
          <ac:chgData name="Shahzad Ali" userId="ecba8e45-00b4-4f6b-a2f0-4dc2d773ca2c" providerId="ADAL" clId="{71A5C8BC-960B-C549-9E02-C54C0E321DA6}" dt="2022-11-09T09:01:00.799" v="48" actId="14826"/>
          <ac:picMkLst>
            <pc:docMk/>
            <pc:sldMk cId="3116400338" sldId="2076137295"/>
            <ac:picMk id="14" creationId="{C1169F29-D620-480C-81D5-422B70D486EB}"/>
          </ac:picMkLst>
        </pc:picChg>
      </pc:sldChg>
      <pc:sldChg chg="add mod modShow">
        <pc:chgData name="Shahzad Ali" userId="ecba8e45-00b4-4f6b-a2f0-4dc2d773ca2c" providerId="ADAL" clId="{71A5C8BC-960B-C549-9E02-C54C0E321DA6}" dt="2022-11-09T08:53:12.691" v="34" actId="729"/>
        <pc:sldMkLst>
          <pc:docMk/>
          <pc:sldMk cId="2019652524" sldId="2076137296"/>
        </pc:sldMkLst>
      </pc:sldChg>
      <pc:sldChg chg="add mod modShow">
        <pc:chgData name="Shahzad Ali" userId="ecba8e45-00b4-4f6b-a2f0-4dc2d773ca2c" providerId="ADAL" clId="{71A5C8BC-960B-C549-9E02-C54C0E321DA6}" dt="2022-11-09T08:55:30.869" v="45" actId="729"/>
        <pc:sldMkLst>
          <pc:docMk/>
          <pc:sldMk cId="2403471853" sldId="2076137297"/>
        </pc:sldMkLst>
      </pc:sldChg>
      <pc:sldChg chg="add mod modShow">
        <pc:chgData name="Shahzad Ali" userId="ecba8e45-00b4-4f6b-a2f0-4dc2d773ca2c" providerId="ADAL" clId="{71A5C8BC-960B-C549-9E02-C54C0E321DA6}" dt="2022-11-09T09:02:31.120" v="74" actId="729"/>
        <pc:sldMkLst>
          <pc:docMk/>
          <pc:sldMk cId="3163840808" sldId="2076137298"/>
        </pc:sldMkLst>
      </pc:sldChg>
      <pc:sldChg chg="add mod modShow">
        <pc:chgData name="Shahzad Ali" userId="ecba8e45-00b4-4f6b-a2f0-4dc2d773ca2c" providerId="ADAL" clId="{71A5C8BC-960B-C549-9E02-C54C0E321DA6}" dt="2022-11-09T09:02:59.143" v="75" actId="729"/>
        <pc:sldMkLst>
          <pc:docMk/>
          <pc:sldMk cId="2275944875" sldId="2076137299"/>
        </pc:sldMkLst>
      </pc:sldChg>
      <pc:sldChg chg="addSp delSp modSp add mod modClrScheme chgLayout">
        <pc:chgData name="Shahzad Ali" userId="ecba8e45-00b4-4f6b-a2f0-4dc2d773ca2c" providerId="ADAL" clId="{71A5C8BC-960B-C549-9E02-C54C0E321DA6}" dt="2022-11-09T09:12:03.039" v="396" actId="113"/>
        <pc:sldMkLst>
          <pc:docMk/>
          <pc:sldMk cId="3789540897" sldId="2076137303"/>
        </pc:sldMkLst>
        <pc:spChg chg="mod ord">
          <ac:chgData name="Shahzad Ali" userId="ecba8e45-00b4-4f6b-a2f0-4dc2d773ca2c" providerId="ADAL" clId="{71A5C8BC-960B-C549-9E02-C54C0E321DA6}" dt="2022-11-09T09:12:03.039" v="396" actId="113"/>
          <ac:spMkLst>
            <pc:docMk/>
            <pc:sldMk cId="3789540897" sldId="2076137303"/>
            <ac:spMk id="2" creationId="{40757EBA-BDC0-7364-67A4-E551DA6DAEC7}"/>
          </ac:spMkLst>
        </pc:spChg>
        <pc:spChg chg="mod ord">
          <ac:chgData name="Shahzad Ali" userId="ecba8e45-00b4-4f6b-a2f0-4dc2d773ca2c" providerId="ADAL" clId="{71A5C8BC-960B-C549-9E02-C54C0E321DA6}" dt="2022-11-09T09:09:46.774" v="225" actId="20577"/>
          <ac:spMkLst>
            <pc:docMk/>
            <pc:sldMk cId="3789540897" sldId="2076137303"/>
            <ac:spMk id="3" creationId="{296D0A75-7D3E-F96B-1180-D84CCBE928A3}"/>
          </ac:spMkLst>
        </pc:spChg>
        <pc:spChg chg="add del mod">
          <ac:chgData name="Shahzad Ali" userId="ecba8e45-00b4-4f6b-a2f0-4dc2d773ca2c" providerId="ADAL" clId="{71A5C8BC-960B-C549-9E02-C54C0E321DA6}" dt="2022-11-09T09:03:17.152" v="80" actId="700"/>
          <ac:spMkLst>
            <pc:docMk/>
            <pc:sldMk cId="3789540897" sldId="2076137303"/>
            <ac:spMk id="4" creationId="{7D765FD9-D20D-0491-19AA-5D5E44D026CC}"/>
          </ac:spMkLst>
        </pc:spChg>
      </pc:sldChg>
      <pc:sldChg chg="del">
        <pc:chgData name="Shahzad Ali" userId="ecba8e45-00b4-4f6b-a2f0-4dc2d773ca2c" providerId="ADAL" clId="{71A5C8BC-960B-C549-9E02-C54C0E321DA6}" dt="2022-11-06T04:48:28.549" v="0" actId="2696"/>
        <pc:sldMkLst>
          <pc:docMk/>
          <pc:sldMk cId="904835572" sldId="2076137453"/>
        </pc:sldMkLst>
      </pc:sldChg>
      <pc:sldMasterChg chg="delSldLayout modSldLayout">
        <pc:chgData name="Shahzad Ali" userId="ecba8e45-00b4-4f6b-a2f0-4dc2d773ca2c" providerId="ADAL" clId="{71A5C8BC-960B-C549-9E02-C54C0E321DA6}" dt="2022-11-06T04:50:56.173" v="31" actId="478"/>
        <pc:sldMasterMkLst>
          <pc:docMk/>
          <pc:sldMasterMk cId="2501891632" sldId="2147483783"/>
        </pc:sldMasterMkLst>
        <pc:sldLayoutChg chg="delSp mod">
          <pc:chgData name="Shahzad Ali" userId="ecba8e45-00b4-4f6b-a2f0-4dc2d773ca2c" providerId="ADAL" clId="{71A5C8BC-960B-C549-9E02-C54C0E321DA6}" dt="2022-11-06T04:50:42.630" v="27" actId="478"/>
          <pc:sldLayoutMkLst>
            <pc:docMk/>
            <pc:sldMasterMk cId="2501891632" sldId="2147483783"/>
            <pc:sldLayoutMk cId="1948264171" sldId="2147484110"/>
          </pc:sldLayoutMkLst>
          <pc:spChg chg="del">
            <ac:chgData name="Shahzad Ali" userId="ecba8e45-00b4-4f6b-a2f0-4dc2d773ca2c" providerId="ADAL" clId="{71A5C8BC-960B-C549-9E02-C54C0E321DA6}" dt="2022-11-06T04:50:42.630" v="27" actId="478"/>
            <ac:spMkLst>
              <pc:docMk/>
              <pc:sldMasterMk cId="2501891632" sldId="2147483783"/>
              <pc:sldLayoutMk cId="1948264171" sldId="2147484110"/>
              <ac:spMk id="4" creationId="{D639F74C-D0A1-40F1-92F6-B3F84C55C427}"/>
            </ac:spMkLst>
          </pc:spChg>
        </pc:sldLayoutChg>
        <pc:sldLayoutChg chg="del">
          <pc:chgData name="Shahzad Ali" userId="ecba8e45-00b4-4f6b-a2f0-4dc2d773ca2c" providerId="ADAL" clId="{71A5C8BC-960B-C549-9E02-C54C0E321DA6}" dt="2022-11-06T04:48:28.549" v="0" actId="2696"/>
          <pc:sldLayoutMkLst>
            <pc:docMk/>
            <pc:sldMasterMk cId="2501891632" sldId="2147483783"/>
            <pc:sldLayoutMk cId="4228135814" sldId="2147484112"/>
          </pc:sldLayoutMkLst>
        </pc:sldLayoutChg>
        <pc:sldLayoutChg chg="delSp mod">
          <pc:chgData name="Shahzad Ali" userId="ecba8e45-00b4-4f6b-a2f0-4dc2d773ca2c" providerId="ADAL" clId="{71A5C8BC-960B-C549-9E02-C54C0E321DA6}" dt="2022-11-06T04:50:47.490" v="29" actId="478"/>
          <pc:sldLayoutMkLst>
            <pc:docMk/>
            <pc:sldMasterMk cId="2501891632" sldId="2147483783"/>
            <pc:sldLayoutMk cId="3604669917" sldId="2147484113"/>
          </pc:sldLayoutMkLst>
          <pc:spChg chg="del">
            <ac:chgData name="Shahzad Ali" userId="ecba8e45-00b4-4f6b-a2f0-4dc2d773ca2c" providerId="ADAL" clId="{71A5C8BC-960B-C549-9E02-C54C0E321DA6}" dt="2022-11-06T04:50:46.003" v="28" actId="478"/>
            <ac:spMkLst>
              <pc:docMk/>
              <pc:sldMasterMk cId="2501891632" sldId="2147483783"/>
              <pc:sldLayoutMk cId="3604669917" sldId="2147484113"/>
              <ac:spMk id="4" creationId="{D639F74C-D0A1-40F1-92F6-B3F84C55C427}"/>
            </ac:spMkLst>
          </pc:spChg>
          <pc:spChg chg="del">
            <ac:chgData name="Shahzad Ali" userId="ecba8e45-00b4-4f6b-a2f0-4dc2d773ca2c" providerId="ADAL" clId="{71A5C8BC-960B-C549-9E02-C54C0E321DA6}" dt="2022-11-06T04:50:47.490" v="29" actId="478"/>
            <ac:spMkLst>
              <pc:docMk/>
              <pc:sldMasterMk cId="2501891632" sldId="2147483783"/>
              <pc:sldLayoutMk cId="3604669917" sldId="2147484113"/>
              <ac:spMk id="5" creationId="{40921ACF-5C53-42EB-9D6F-C99EC261B57E}"/>
            </ac:spMkLst>
          </pc:spChg>
        </pc:sldLayoutChg>
        <pc:sldLayoutChg chg="del">
          <pc:chgData name="Shahzad Ali" userId="ecba8e45-00b4-4f6b-a2f0-4dc2d773ca2c" providerId="ADAL" clId="{71A5C8BC-960B-C549-9E02-C54C0E321DA6}" dt="2022-11-06T04:48:28.549" v="0" actId="2696"/>
          <pc:sldLayoutMkLst>
            <pc:docMk/>
            <pc:sldMasterMk cId="2501891632" sldId="2147483783"/>
            <pc:sldLayoutMk cId="2864049347" sldId="2147484114"/>
          </pc:sldLayoutMkLst>
        </pc:sldLayoutChg>
        <pc:sldLayoutChg chg="delSp mod">
          <pc:chgData name="Shahzad Ali" userId="ecba8e45-00b4-4f6b-a2f0-4dc2d773ca2c" providerId="ADAL" clId="{71A5C8BC-960B-C549-9E02-C54C0E321DA6}" dt="2022-11-06T04:50:51.896" v="30" actId="478"/>
          <pc:sldLayoutMkLst>
            <pc:docMk/>
            <pc:sldMasterMk cId="2501891632" sldId="2147483783"/>
            <pc:sldLayoutMk cId="3058461723" sldId="2147484114"/>
          </pc:sldLayoutMkLst>
          <pc:spChg chg="del">
            <ac:chgData name="Shahzad Ali" userId="ecba8e45-00b4-4f6b-a2f0-4dc2d773ca2c" providerId="ADAL" clId="{71A5C8BC-960B-C549-9E02-C54C0E321DA6}" dt="2022-11-06T04:50:51.896" v="30" actId="478"/>
            <ac:spMkLst>
              <pc:docMk/>
              <pc:sldMasterMk cId="2501891632" sldId="2147483783"/>
              <pc:sldLayoutMk cId="3058461723" sldId="2147484114"/>
              <ac:spMk id="5" creationId="{F4AC8A44-CAA8-6047-BA19-7E46F2B67DD4}"/>
            </ac:spMkLst>
          </pc:spChg>
        </pc:sldLayoutChg>
        <pc:sldLayoutChg chg="del">
          <pc:chgData name="Shahzad Ali" userId="ecba8e45-00b4-4f6b-a2f0-4dc2d773ca2c" providerId="ADAL" clId="{71A5C8BC-960B-C549-9E02-C54C0E321DA6}" dt="2022-11-06T04:48:28.549" v="0" actId="2696"/>
          <pc:sldLayoutMkLst>
            <pc:docMk/>
            <pc:sldMasterMk cId="2501891632" sldId="2147483783"/>
            <pc:sldLayoutMk cId="2078101371" sldId="2147484115"/>
          </pc:sldLayoutMkLst>
        </pc:sldLayoutChg>
        <pc:sldLayoutChg chg="delSp mod">
          <pc:chgData name="Shahzad Ali" userId="ecba8e45-00b4-4f6b-a2f0-4dc2d773ca2c" providerId="ADAL" clId="{71A5C8BC-960B-C549-9E02-C54C0E321DA6}" dt="2022-11-06T04:50:56.173" v="31" actId="478"/>
          <pc:sldLayoutMkLst>
            <pc:docMk/>
            <pc:sldMasterMk cId="2501891632" sldId="2147483783"/>
            <pc:sldLayoutMk cId="1916510593" sldId="2147484116"/>
          </pc:sldLayoutMkLst>
          <pc:spChg chg="del">
            <ac:chgData name="Shahzad Ali" userId="ecba8e45-00b4-4f6b-a2f0-4dc2d773ca2c" providerId="ADAL" clId="{71A5C8BC-960B-C549-9E02-C54C0E321DA6}" dt="2022-11-06T04:50:56.173" v="31" actId="478"/>
            <ac:spMkLst>
              <pc:docMk/>
              <pc:sldMasterMk cId="2501891632" sldId="2147483783"/>
              <pc:sldLayoutMk cId="1916510593" sldId="2147484116"/>
              <ac:spMk id="2" creationId="{F6889E7D-D551-4E75-AB8E-757018A57475}"/>
            </ac:spMkLst>
          </pc:spChg>
        </pc:sldLayoutChg>
      </pc:sldMasterChg>
    </pc:docChg>
  </pc:docChgLst>
  <pc:docChgLst>
    <pc:chgData name="Shahzad Ali" userId="ecba8e45-00b4-4f6b-a2f0-4dc2d773ca2c" providerId="ADAL" clId="{C2645074-432B-DF49-BC55-26EAC569EAF1}"/>
    <pc:docChg chg="custSel addSld delSld modSld sldOrd modMainMaster">
      <pc:chgData name="Shahzad Ali" userId="ecba8e45-00b4-4f6b-a2f0-4dc2d773ca2c" providerId="ADAL" clId="{C2645074-432B-DF49-BC55-26EAC569EAF1}" dt="2022-11-06T03:12:52.297" v="180" actId="729"/>
      <pc:docMkLst>
        <pc:docMk/>
      </pc:docMkLst>
      <pc:sldChg chg="modSp mod">
        <pc:chgData name="Shahzad Ali" userId="ecba8e45-00b4-4f6b-a2f0-4dc2d773ca2c" providerId="ADAL" clId="{C2645074-432B-DF49-BC55-26EAC569EAF1}" dt="2022-11-06T03:11:15.260" v="176" actId="403"/>
        <pc:sldMkLst>
          <pc:docMk/>
          <pc:sldMk cId="109857222" sldId="256"/>
        </pc:sldMkLst>
        <pc:spChg chg="mod">
          <ac:chgData name="Shahzad Ali" userId="ecba8e45-00b4-4f6b-a2f0-4dc2d773ca2c" providerId="ADAL" clId="{C2645074-432B-DF49-BC55-26EAC569EAF1}" dt="2022-11-04T05:22:23.010" v="58" actId="20577"/>
          <ac:spMkLst>
            <pc:docMk/>
            <pc:sldMk cId="109857222" sldId="256"/>
            <ac:spMk id="3" creationId="{00000000-0000-0000-0000-000000000000}"/>
          </ac:spMkLst>
        </pc:spChg>
        <pc:spChg chg="mod">
          <ac:chgData name="Shahzad Ali" userId="ecba8e45-00b4-4f6b-a2f0-4dc2d773ca2c" providerId="ADAL" clId="{C2645074-432B-DF49-BC55-26EAC569EAF1}" dt="2022-11-06T03:11:10.946" v="172" actId="403"/>
          <ac:spMkLst>
            <pc:docMk/>
            <pc:sldMk cId="109857222" sldId="256"/>
            <ac:spMk id="4" creationId="{00000000-0000-0000-0000-000000000000}"/>
          </ac:spMkLst>
        </pc:spChg>
        <pc:spChg chg="mod">
          <ac:chgData name="Shahzad Ali" userId="ecba8e45-00b4-4f6b-a2f0-4dc2d773ca2c" providerId="ADAL" clId="{C2645074-432B-DF49-BC55-26EAC569EAF1}" dt="2022-11-06T03:11:15.260" v="176" actId="403"/>
          <ac:spMkLst>
            <pc:docMk/>
            <pc:sldMk cId="109857222" sldId="256"/>
            <ac:spMk id="5" creationId="{00000000-0000-0000-0000-000000000000}"/>
          </ac:spMkLst>
        </pc:spChg>
      </pc:sldChg>
      <pc:sldChg chg="del">
        <pc:chgData name="Shahzad Ali" userId="ecba8e45-00b4-4f6b-a2f0-4dc2d773ca2c" providerId="ADAL" clId="{C2645074-432B-DF49-BC55-26EAC569EAF1}" dt="2022-11-06T03:11:31.453" v="178" actId="2696"/>
        <pc:sldMkLst>
          <pc:docMk/>
          <pc:sldMk cId="1844751874" sldId="257"/>
        </pc:sldMkLst>
      </pc:sldChg>
      <pc:sldChg chg="add mod modShow">
        <pc:chgData name="Shahzad Ali" userId="ecba8e45-00b4-4f6b-a2f0-4dc2d773ca2c" providerId="ADAL" clId="{C2645074-432B-DF49-BC55-26EAC569EAF1}" dt="2022-11-06T03:12:52.297" v="180" actId="729"/>
        <pc:sldMkLst>
          <pc:docMk/>
          <pc:sldMk cId="2545226789" sldId="257"/>
        </pc:sldMkLst>
      </pc:sldChg>
      <pc:sldChg chg="del">
        <pc:chgData name="Shahzad Ali" userId="ecba8e45-00b4-4f6b-a2f0-4dc2d773ca2c" providerId="ADAL" clId="{C2645074-432B-DF49-BC55-26EAC569EAF1}" dt="2022-11-06T03:11:31.453" v="178" actId="2696"/>
        <pc:sldMkLst>
          <pc:docMk/>
          <pc:sldMk cId="2650476685" sldId="258"/>
        </pc:sldMkLst>
      </pc:sldChg>
      <pc:sldChg chg="add mod modShow">
        <pc:chgData name="Shahzad Ali" userId="ecba8e45-00b4-4f6b-a2f0-4dc2d773ca2c" providerId="ADAL" clId="{C2645074-432B-DF49-BC55-26EAC569EAF1}" dt="2022-11-06T03:12:52.297" v="180" actId="729"/>
        <pc:sldMkLst>
          <pc:docMk/>
          <pc:sldMk cId="2706268681" sldId="258"/>
        </pc:sldMkLst>
      </pc:sldChg>
      <pc:sldChg chg="add">
        <pc:chgData name="Shahzad Ali" userId="ecba8e45-00b4-4f6b-a2f0-4dc2d773ca2c" providerId="ADAL" clId="{C2645074-432B-DF49-BC55-26EAC569EAF1}" dt="2022-11-04T05:23:51.935" v="73"/>
        <pc:sldMkLst>
          <pc:docMk/>
          <pc:sldMk cId="3754589551" sldId="2356"/>
        </pc:sldMkLst>
      </pc:sldChg>
      <pc:sldChg chg="add">
        <pc:chgData name="Shahzad Ali" userId="ecba8e45-00b4-4f6b-a2f0-4dc2d773ca2c" providerId="ADAL" clId="{C2645074-432B-DF49-BC55-26EAC569EAF1}" dt="2022-11-04T05:23:51.935" v="73"/>
        <pc:sldMkLst>
          <pc:docMk/>
          <pc:sldMk cId="2641064479" sldId="2359"/>
        </pc:sldMkLst>
      </pc:sldChg>
      <pc:sldChg chg="modSp add mod modClrScheme chgLayout">
        <pc:chgData name="Shahzad Ali" userId="ecba8e45-00b4-4f6b-a2f0-4dc2d773ca2c" providerId="ADAL" clId="{C2645074-432B-DF49-BC55-26EAC569EAF1}" dt="2022-11-04T05:26:48.722" v="107" actId="403"/>
        <pc:sldMkLst>
          <pc:docMk/>
          <pc:sldMk cId="2863785540" sldId="2076137219"/>
        </pc:sldMkLst>
        <pc:spChg chg="mod ord">
          <ac:chgData name="Shahzad Ali" userId="ecba8e45-00b4-4f6b-a2f0-4dc2d773ca2c" providerId="ADAL" clId="{C2645074-432B-DF49-BC55-26EAC569EAF1}" dt="2022-11-04T05:26:48.722" v="107" actId="403"/>
          <ac:spMkLst>
            <pc:docMk/>
            <pc:sldMk cId="2863785540" sldId="2076137219"/>
            <ac:spMk id="3" creationId="{901F4A09-5A21-F189-210E-0998E0D66506}"/>
          </ac:spMkLst>
        </pc:spChg>
        <pc:spChg chg="mod ord">
          <ac:chgData name="Shahzad Ali" userId="ecba8e45-00b4-4f6b-a2f0-4dc2d773ca2c" providerId="ADAL" clId="{C2645074-432B-DF49-BC55-26EAC569EAF1}" dt="2022-11-04T05:24:47.760" v="75" actId="700"/>
          <ac:spMkLst>
            <pc:docMk/>
            <pc:sldMk cId="2863785540" sldId="2076137219"/>
            <ac:spMk id="4" creationId="{3B20501F-072E-5A4A-B836-B4D48E2B3527}"/>
          </ac:spMkLst>
        </pc:spChg>
        <pc:spChg chg="mod">
          <ac:chgData name="Shahzad Ali" userId="ecba8e45-00b4-4f6b-a2f0-4dc2d773ca2c" providerId="ADAL" clId="{C2645074-432B-DF49-BC55-26EAC569EAF1}" dt="2022-11-04T05:26:17.973" v="97" actId="1076"/>
          <ac:spMkLst>
            <pc:docMk/>
            <pc:sldMk cId="2863785540" sldId="2076137219"/>
            <ac:spMk id="7" creationId="{525822C0-C1E7-06A5-4113-56E1DE455DFB}"/>
          </ac:spMkLst>
        </pc:spChg>
        <pc:spChg chg="mod">
          <ac:chgData name="Shahzad Ali" userId="ecba8e45-00b4-4f6b-a2f0-4dc2d773ca2c" providerId="ADAL" clId="{C2645074-432B-DF49-BC55-26EAC569EAF1}" dt="2022-11-04T05:26:17.973" v="97" actId="1076"/>
          <ac:spMkLst>
            <pc:docMk/>
            <pc:sldMk cId="2863785540" sldId="2076137219"/>
            <ac:spMk id="8" creationId="{B1887038-56AD-8E9C-4549-9CB9116EC874}"/>
          </ac:spMkLst>
        </pc:spChg>
        <pc:spChg chg="mod">
          <ac:chgData name="Shahzad Ali" userId="ecba8e45-00b4-4f6b-a2f0-4dc2d773ca2c" providerId="ADAL" clId="{C2645074-432B-DF49-BC55-26EAC569EAF1}" dt="2022-11-04T05:26:17.973" v="97" actId="1076"/>
          <ac:spMkLst>
            <pc:docMk/>
            <pc:sldMk cId="2863785540" sldId="2076137219"/>
            <ac:spMk id="9" creationId="{AE7B808D-7238-24C9-62E8-10F860076024}"/>
          </ac:spMkLst>
        </pc:spChg>
        <pc:spChg chg="mod">
          <ac:chgData name="Shahzad Ali" userId="ecba8e45-00b4-4f6b-a2f0-4dc2d773ca2c" providerId="ADAL" clId="{C2645074-432B-DF49-BC55-26EAC569EAF1}" dt="2022-11-04T05:26:17.973" v="97" actId="1076"/>
          <ac:spMkLst>
            <pc:docMk/>
            <pc:sldMk cId="2863785540" sldId="2076137219"/>
            <ac:spMk id="10" creationId="{4AAEA9F9-173D-3DBC-087B-133F9B558E9C}"/>
          </ac:spMkLst>
        </pc:spChg>
      </pc:sldChg>
      <pc:sldChg chg="add">
        <pc:chgData name="Shahzad Ali" userId="ecba8e45-00b4-4f6b-a2f0-4dc2d773ca2c" providerId="ADAL" clId="{C2645074-432B-DF49-BC55-26EAC569EAF1}" dt="2022-11-04T05:23:51.935" v="73"/>
        <pc:sldMkLst>
          <pc:docMk/>
          <pc:sldMk cId="1995439473" sldId="2076137222"/>
        </pc:sldMkLst>
      </pc:sldChg>
      <pc:sldChg chg="delSp modSp add mod ord">
        <pc:chgData name="Shahzad Ali" userId="ecba8e45-00b4-4f6b-a2f0-4dc2d773ca2c" providerId="ADAL" clId="{C2645074-432B-DF49-BC55-26EAC569EAF1}" dt="2022-11-06T03:11:28.176" v="177" actId="20578"/>
        <pc:sldMkLst>
          <pc:docMk/>
          <pc:sldMk cId="525523143" sldId="2076137227"/>
        </pc:sldMkLst>
        <pc:spChg chg="del">
          <ac:chgData name="Shahzad Ali" userId="ecba8e45-00b4-4f6b-a2f0-4dc2d773ca2c" providerId="ADAL" clId="{C2645074-432B-DF49-BC55-26EAC569EAF1}" dt="2022-11-04T05:24:24.760" v="74" actId="478"/>
          <ac:spMkLst>
            <pc:docMk/>
            <pc:sldMk cId="525523143" sldId="2076137227"/>
            <ac:spMk id="3" creationId="{9D7A3A43-4BB1-8B43-8CF5-955D970F028D}"/>
          </ac:spMkLst>
        </pc:spChg>
        <pc:spChg chg="mod">
          <ac:chgData name="Shahzad Ali" userId="ecba8e45-00b4-4f6b-a2f0-4dc2d773ca2c" providerId="ADAL" clId="{C2645074-432B-DF49-BC55-26EAC569EAF1}" dt="2022-11-04T05:27:02.327" v="124" actId="20577"/>
          <ac:spMkLst>
            <pc:docMk/>
            <pc:sldMk cId="525523143" sldId="2076137227"/>
            <ac:spMk id="7" creationId="{337FF85C-545D-7240-A98A-26D34C32658A}"/>
          </ac:spMkLst>
        </pc:spChg>
      </pc:sldChg>
      <pc:sldChg chg="add">
        <pc:chgData name="Shahzad Ali" userId="ecba8e45-00b4-4f6b-a2f0-4dc2d773ca2c" providerId="ADAL" clId="{C2645074-432B-DF49-BC55-26EAC569EAF1}" dt="2022-11-04T05:23:51.935" v="73"/>
        <pc:sldMkLst>
          <pc:docMk/>
          <pc:sldMk cId="3359752778" sldId="2076137328"/>
        </pc:sldMkLst>
      </pc:sldChg>
      <pc:sldChg chg="add">
        <pc:chgData name="Shahzad Ali" userId="ecba8e45-00b4-4f6b-a2f0-4dc2d773ca2c" providerId="ADAL" clId="{C2645074-432B-DF49-BC55-26EAC569EAF1}" dt="2022-11-04T05:23:51.935" v="73"/>
        <pc:sldMkLst>
          <pc:docMk/>
          <pc:sldMk cId="2297546950" sldId="2076137356"/>
        </pc:sldMkLst>
      </pc:sldChg>
      <pc:sldChg chg="add">
        <pc:chgData name="Shahzad Ali" userId="ecba8e45-00b4-4f6b-a2f0-4dc2d773ca2c" providerId="ADAL" clId="{C2645074-432B-DF49-BC55-26EAC569EAF1}" dt="2022-11-04T05:23:51.935" v="73"/>
        <pc:sldMkLst>
          <pc:docMk/>
          <pc:sldMk cId="570439182" sldId="2076137446"/>
        </pc:sldMkLst>
      </pc:sldChg>
      <pc:sldChg chg="add">
        <pc:chgData name="Shahzad Ali" userId="ecba8e45-00b4-4f6b-a2f0-4dc2d773ca2c" providerId="ADAL" clId="{C2645074-432B-DF49-BC55-26EAC569EAF1}" dt="2022-11-04T05:23:51.935" v="73"/>
        <pc:sldMkLst>
          <pc:docMk/>
          <pc:sldMk cId="3718647466" sldId="2076137477"/>
        </pc:sldMkLst>
      </pc:sldChg>
      <pc:sldChg chg="add">
        <pc:chgData name="Shahzad Ali" userId="ecba8e45-00b4-4f6b-a2f0-4dc2d773ca2c" providerId="ADAL" clId="{C2645074-432B-DF49-BC55-26EAC569EAF1}" dt="2022-11-04T05:23:51.935" v="73"/>
        <pc:sldMkLst>
          <pc:docMk/>
          <pc:sldMk cId="1066221673" sldId="2142532864"/>
        </pc:sldMkLst>
      </pc:sldChg>
      <pc:sldMasterChg chg="modSldLayout">
        <pc:chgData name="Shahzad Ali" userId="ecba8e45-00b4-4f6b-a2f0-4dc2d773ca2c" providerId="ADAL" clId="{C2645074-432B-DF49-BC55-26EAC569EAF1}" dt="2022-11-04T05:19:54.656" v="2" actId="14100"/>
        <pc:sldMasterMkLst>
          <pc:docMk/>
          <pc:sldMasterMk cId="2501891632" sldId="2147483783"/>
        </pc:sldMasterMkLst>
        <pc:sldLayoutChg chg="modSp mod">
          <pc:chgData name="Shahzad Ali" userId="ecba8e45-00b4-4f6b-a2f0-4dc2d773ca2c" providerId="ADAL" clId="{C2645074-432B-DF49-BC55-26EAC569EAF1}" dt="2022-11-04T05:19:54.656" v="2" actId="14100"/>
          <pc:sldLayoutMkLst>
            <pc:docMk/>
            <pc:sldMasterMk cId="2501891632" sldId="2147483783"/>
            <pc:sldLayoutMk cId="3130855199" sldId="2147483937"/>
          </pc:sldLayoutMkLst>
          <pc:spChg chg="mod">
            <ac:chgData name="Shahzad Ali" userId="ecba8e45-00b4-4f6b-a2f0-4dc2d773ca2c" providerId="ADAL" clId="{C2645074-432B-DF49-BC55-26EAC569EAF1}" dt="2022-11-04T05:19:54.656" v="2" actId="14100"/>
            <ac:spMkLst>
              <pc:docMk/>
              <pc:sldMasterMk cId="2501891632" sldId="2147483783"/>
              <pc:sldLayoutMk cId="3130855199" sldId="2147483937"/>
              <ac:spMk id="4" creationId="{7AB0B672-BCB2-4225-B99B-5DCF23F80FEF}"/>
            </ac:spMkLst>
          </pc:spChg>
          <pc:spChg chg="mod">
            <ac:chgData name="Shahzad Ali" userId="ecba8e45-00b4-4f6b-a2f0-4dc2d773ca2c" providerId="ADAL" clId="{C2645074-432B-DF49-BC55-26EAC569EAF1}" dt="2022-11-04T05:19:32.207" v="0" actId="14100"/>
            <ac:spMkLst>
              <pc:docMk/>
              <pc:sldMasterMk cId="2501891632" sldId="2147483783"/>
              <pc:sldLayoutMk cId="3130855199" sldId="2147483937"/>
              <ac:spMk id="16" creationId="{00000000-0000-0000-0000-000000000000}"/>
            </ac:spMkLst>
          </pc:spChg>
          <pc:spChg chg="mod">
            <ac:chgData name="Shahzad Ali" userId="ecba8e45-00b4-4f6b-a2f0-4dc2d773ca2c" providerId="ADAL" clId="{C2645074-432B-DF49-BC55-26EAC569EAF1}" dt="2022-11-04T05:19:51.011" v="1" actId="14100"/>
            <ac:spMkLst>
              <pc:docMk/>
              <pc:sldMasterMk cId="2501891632" sldId="2147483783"/>
              <pc:sldLayoutMk cId="3130855199" sldId="2147483937"/>
              <ac:spMk id="18" creationId="{00000000-0000-0000-0000-000000000000}"/>
            </ac:spMkLst>
          </pc:spChg>
        </pc:sldLayoutChg>
      </pc:sldMasterChg>
    </pc:docChg>
  </pc:docChgLst>
  <pc:docChgLst>
    <pc:chgData name="Shahzad Ali" userId="ecba8e45-00b4-4f6b-a2f0-4dc2d773ca2c" providerId="ADAL" clId="{D97FE82B-3F85-E74A-88DA-774822D70762}"/>
    <pc:docChg chg="undo redo custSel addSld delSld modSld sldOrd modMainMaster">
      <pc:chgData name="Shahzad Ali" userId="ecba8e45-00b4-4f6b-a2f0-4dc2d773ca2c" providerId="ADAL" clId="{D97FE82B-3F85-E74A-88DA-774822D70762}" dt="2022-11-06T03:27:33.288" v="211" actId="729"/>
      <pc:docMkLst>
        <pc:docMk/>
      </pc:docMkLst>
      <pc:sldChg chg="modSp mod">
        <pc:chgData name="Shahzad Ali" userId="ecba8e45-00b4-4f6b-a2f0-4dc2d773ca2c" providerId="ADAL" clId="{D97FE82B-3F85-E74A-88DA-774822D70762}" dt="2022-11-06T03:18:43.165" v="65" actId="403"/>
        <pc:sldMkLst>
          <pc:docMk/>
          <pc:sldMk cId="109857222" sldId="256"/>
        </pc:sldMkLst>
        <pc:spChg chg="mod">
          <ac:chgData name="Shahzad Ali" userId="ecba8e45-00b4-4f6b-a2f0-4dc2d773ca2c" providerId="ADAL" clId="{D97FE82B-3F85-E74A-88DA-774822D70762}" dt="2022-11-06T03:17:18.676" v="38" actId="403"/>
          <ac:spMkLst>
            <pc:docMk/>
            <pc:sldMk cId="109857222" sldId="256"/>
            <ac:spMk id="3" creationId="{00000000-0000-0000-0000-000000000000}"/>
          </ac:spMkLst>
        </pc:spChg>
        <pc:spChg chg="mod">
          <ac:chgData name="Shahzad Ali" userId="ecba8e45-00b4-4f6b-a2f0-4dc2d773ca2c" providerId="ADAL" clId="{D97FE82B-3F85-E74A-88DA-774822D70762}" dt="2022-11-06T03:18:43.165" v="65" actId="403"/>
          <ac:spMkLst>
            <pc:docMk/>
            <pc:sldMk cId="109857222" sldId="256"/>
            <ac:spMk id="4" creationId="{00000000-0000-0000-0000-000000000000}"/>
          </ac:spMkLst>
        </pc:spChg>
        <pc:spChg chg="mod">
          <ac:chgData name="Shahzad Ali" userId="ecba8e45-00b4-4f6b-a2f0-4dc2d773ca2c" providerId="ADAL" clId="{D97FE82B-3F85-E74A-88DA-774822D70762}" dt="2022-11-06T03:16:40.477" v="32" actId="20577"/>
          <ac:spMkLst>
            <pc:docMk/>
            <pc:sldMk cId="109857222" sldId="256"/>
            <ac:spMk id="5" creationId="{00000000-0000-0000-0000-000000000000}"/>
          </ac:spMkLst>
        </pc:spChg>
      </pc:sldChg>
      <pc:sldChg chg="addSp delSp modSp mod ord modClrScheme modShow chgLayout">
        <pc:chgData name="Shahzad Ali" userId="ecba8e45-00b4-4f6b-a2f0-4dc2d773ca2c" providerId="ADAL" clId="{D97FE82B-3F85-E74A-88DA-774822D70762}" dt="2022-11-06T03:27:33.288" v="211" actId="729"/>
        <pc:sldMkLst>
          <pc:docMk/>
          <pc:sldMk cId="2706268681" sldId="258"/>
        </pc:sldMkLst>
        <pc:spChg chg="mod ord">
          <ac:chgData name="Shahzad Ali" userId="ecba8e45-00b4-4f6b-a2f0-4dc2d773ca2c" providerId="ADAL" clId="{D97FE82B-3F85-E74A-88DA-774822D70762}" dt="2022-11-06T03:19:35.901" v="76" actId="700"/>
          <ac:spMkLst>
            <pc:docMk/>
            <pc:sldMk cId="2706268681" sldId="258"/>
            <ac:spMk id="2" creationId="{0BB57CBD-DBF3-F31C-2B58-FF107F3D06F5}"/>
          </ac:spMkLst>
        </pc:spChg>
        <pc:spChg chg="del mod ord">
          <ac:chgData name="Shahzad Ali" userId="ecba8e45-00b4-4f6b-a2f0-4dc2d773ca2c" providerId="ADAL" clId="{D97FE82B-3F85-E74A-88DA-774822D70762}" dt="2022-11-06T03:22:40.384" v="171" actId="478"/>
          <ac:spMkLst>
            <pc:docMk/>
            <pc:sldMk cId="2706268681" sldId="258"/>
            <ac:spMk id="3" creationId="{31A6AFEE-AF7F-58BF-0FD7-4018BE4DF59D}"/>
          </ac:spMkLst>
        </pc:spChg>
        <pc:spChg chg="del mod ord">
          <ac:chgData name="Shahzad Ali" userId="ecba8e45-00b4-4f6b-a2f0-4dc2d773ca2c" providerId="ADAL" clId="{D97FE82B-3F85-E74A-88DA-774822D70762}" dt="2022-11-06T03:20:50.426" v="153" actId="478"/>
          <ac:spMkLst>
            <pc:docMk/>
            <pc:sldMk cId="2706268681" sldId="258"/>
            <ac:spMk id="4" creationId="{7DDCCBFC-7E6B-C8E1-4E0F-74183A2F2374}"/>
          </ac:spMkLst>
        </pc:spChg>
        <pc:spChg chg="add mod ord">
          <ac:chgData name="Shahzad Ali" userId="ecba8e45-00b4-4f6b-a2f0-4dc2d773ca2c" providerId="ADAL" clId="{D97FE82B-3F85-E74A-88DA-774822D70762}" dt="2022-11-06T03:19:53.621" v="140" actId="20577"/>
          <ac:spMkLst>
            <pc:docMk/>
            <pc:sldMk cId="2706268681" sldId="258"/>
            <ac:spMk id="5" creationId="{4DBE17E8-A9C9-C4FC-A290-35B57194AC91}"/>
          </ac:spMkLst>
        </pc:spChg>
      </pc:sldChg>
      <pc:sldChg chg="del">
        <pc:chgData name="Shahzad Ali" userId="ecba8e45-00b4-4f6b-a2f0-4dc2d773ca2c" providerId="ADAL" clId="{D97FE82B-3F85-E74A-88DA-774822D70762}" dt="2022-11-06T03:16:56.383" v="33" actId="2696"/>
        <pc:sldMkLst>
          <pc:docMk/>
          <pc:sldMk cId="3754589551" sldId="2356"/>
        </pc:sldMkLst>
      </pc:sldChg>
      <pc:sldChg chg="del">
        <pc:chgData name="Shahzad Ali" userId="ecba8e45-00b4-4f6b-a2f0-4dc2d773ca2c" providerId="ADAL" clId="{D97FE82B-3F85-E74A-88DA-774822D70762}" dt="2022-11-06T03:16:56.383" v="33" actId="2696"/>
        <pc:sldMkLst>
          <pc:docMk/>
          <pc:sldMk cId="2641064479" sldId="2359"/>
        </pc:sldMkLst>
      </pc:sldChg>
      <pc:sldChg chg="del">
        <pc:chgData name="Shahzad Ali" userId="ecba8e45-00b4-4f6b-a2f0-4dc2d773ca2c" providerId="ADAL" clId="{D97FE82B-3F85-E74A-88DA-774822D70762}" dt="2022-11-06T03:16:56.383" v="33" actId="2696"/>
        <pc:sldMkLst>
          <pc:docMk/>
          <pc:sldMk cId="2863785540" sldId="2076137219"/>
        </pc:sldMkLst>
      </pc:sldChg>
      <pc:sldChg chg="del">
        <pc:chgData name="Shahzad Ali" userId="ecba8e45-00b4-4f6b-a2f0-4dc2d773ca2c" providerId="ADAL" clId="{D97FE82B-3F85-E74A-88DA-774822D70762}" dt="2022-11-06T03:16:56.383" v="33" actId="2696"/>
        <pc:sldMkLst>
          <pc:docMk/>
          <pc:sldMk cId="1995439473" sldId="2076137222"/>
        </pc:sldMkLst>
      </pc:sldChg>
      <pc:sldChg chg="del">
        <pc:chgData name="Shahzad Ali" userId="ecba8e45-00b4-4f6b-a2f0-4dc2d773ca2c" providerId="ADAL" clId="{D97FE82B-3F85-E74A-88DA-774822D70762}" dt="2022-11-06T03:16:56.383" v="33" actId="2696"/>
        <pc:sldMkLst>
          <pc:docMk/>
          <pc:sldMk cId="525523143" sldId="2076137227"/>
        </pc:sldMkLst>
      </pc:sldChg>
      <pc:sldChg chg="delSp modSp add mod modClrScheme chgLayout">
        <pc:chgData name="Shahzad Ali" userId="ecba8e45-00b4-4f6b-a2f0-4dc2d773ca2c" providerId="ADAL" clId="{D97FE82B-3F85-E74A-88DA-774822D70762}" dt="2022-11-06T03:26:37.985" v="210" actId="700"/>
        <pc:sldMkLst>
          <pc:docMk/>
          <pc:sldMk cId="1116769962" sldId="2076137258"/>
        </pc:sldMkLst>
        <pc:spChg chg="del">
          <ac:chgData name="Shahzad Ali" userId="ecba8e45-00b4-4f6b-a2f0-4dc2d773ca2c" providerId="ADAL" clId="{D97FE82B-3F85-E74A-88DA-774822D70762}" dt="2022-11-06T03:24:37.230" v="197" actId="478"/>
          <ac:spMkLst>
            <pc:docMk/>
            <pc:sldMk cId="1116769962" sldId="2076137258"/>
            <ac:spMk id="2" creationId="{E6B0C5AF-A809-491D-9C39-FFBB56443C51}"/>
          </ac:spMkLst>
        </pc:spChg>
        <pc:spChg chg="mod">
          <ac:chgData name="Shahzad Ali" userId="ecba8e45-00b4-4f6b-a2f0-4dc2d773ca2c" providerId="ADAL" clId="{D97FE82B-3F85-E74A-88DA-774822D70762}" dt="2022-11-06T03:24:47.044" v="199" actId="207"/>
          <ac:spMkLst>
            <pc:docMk/>
            <pc:sldMk cId="1116769962" sldId="2076137258"/>
            <ac:spMk id="4" creationId="{61604055-B5D3-4020-A513-BFF620665122}"/>
          </ac:spMkLst>
        </pc:spChg>
        <pc:spChg chg="mod">
          <ac:chgData name="Shahzad Ali" userId="ecba8e45-00b4-4f6b-a2f0-4dc2d773ca2c" providerId="ADAL" clId="{D97FE82B-3F85-E74A-88DA-774822D70762}" dt="2022-11-06T03:24:44.160" v="198" actId="207"/>
          <ac:spMkLst>
            <pc:docMk/>
            <pc:sldMk cId="1116769962" sldId="2076137258"/>
            <ac:spMk id="13" creationId="{241590E5-D634-4AC1-85E6-852A6C049F64}"/>
          </ac:spMkLst>
        </pc:spChg>
      </pc:sldChg>
      <pc:sldChg chg="add">
        <pc:chgData name="Shahzad Ali" userId="ecba8e45-00b4-4f6b-a2f0-4dc2d773ca2c" providerId="ADAL" clId="{D97FE82B-3F85-E74A-88DA-774822D70762}" dt="2022-11-06T03:21:09.410" v="154"/>
        <pc:sldMkLst>
          <pc:docMk/>
          <pc:sldMk cId="2117427667" sldId="2076137259"/>
        </pc:sldMkLst>
      </pc:sldChg>
      <pc:sldChg chg="delSp add mod">
        <pc:chgData name="Shahzad Ali" userId="ecba8e45-00b4-4f6b-a2f0-4dc2d773ca2c" providerId="ADAL" clId="{D97FE82B-3F85-E74A-88DA-774822D70762}" dt="2022-11-06T03:22:55.019" v="173" actId="478"/>
        <pc:sldMkLst>
          <pc:docMk/>
          <pc:sldMk cId="3548310813" sldId="2076137260"/>
        </pc:sldMkLst>
        <pc:spChg chg="del">
          <ac:chgData name="Shahzad Ali" userId="ecba8e45-00b4-4f6b-a2f0-4dc2d773ca2c" providerId="ADAL" clId="{D97FE82B-3F85-E74A-88DA-774822D70762}" dt="2022-11-06T03:22:55.019" v="173" actId="478"/>
          <ac:spMkLst>
            <pc:docMk/>
            <pc:sldMk cId="3548310813" sldId="2076137260"/>
            <ac:spMk id="3" creationId="{2D8A8945-E747-462A-AFF2-86823B2DAE64}"/>
          </ac:spMkLst>
        </pc:spChg>
      </pc:sldChg>
      <pc:sldChg chg="delSp add mod">
        <pc:chgData name="Shahzad Ali" userId="ecba8e45-00b4-4f6b-a2f0-4dc2d773ca2c" providerId="ADAL" clId="{D97FE82B-3F85-E74A-88DA-774822D70762}" dt="2022-11-06T03:21:24.583" v="155" actId="478"/>
        <pc:sldMkLst>
          <pc:docMk/>
          <pc:sldMk cId="595372312" sldId="2076137261"/>
        </pc:sldMkLst>
        <pc:spChg chg="del">
          <ac:chgData name="Shahzad Ali" userId="ecba8e45-00b4-4f6b-a2f0-4dc2d773ca2c" providerId="ADAL" clId="{D97FE82B-3F85-E74A-88DA-774822D70762}" dt="2022-11-06T03:21:24.583" v="155" actId="478"/>
          <ac:spMkLst>
            <pc:docMk/>
            <pc:sldMk cId="595372312" sldId="2076137261"/>
            <ac:spMk id="3" creationId="{1EE35B77-56F1-7B41-8D7D-9A0E0994D885}"/>
          </ac:spMkLst>
        </pc:spChg>
      </pc:sldChg>
      <pc:sldChg chg="delSp add mod">
        <pc:chgData name="Shahzad Ali" userId="ecba8e45-00b4-4f6b-a2f0-4dc2d773ca2c" providerId="ADAL" clId="{D97FE82B-3F85-E74A-88DA-774822D70762}" dt="2022-11-06T03:22:49.952" v="172" actId="478"/>
        <pc:sldMkLst>
          <pc:docMk/>
          <pc:sldMk cId="1999803864" sldId="2076137262"/>
        </pc:sldMkLst>
        <pc:spChg chg="del">
          <ac:chgData name="Shahzad Ali" userId="ecba8e45-00b4-4f6b-a2f0-4dc2d773ca2c" providerId="ADAL" clId="{D97FE82B-3F85-E74A-88DA-774822D70762}" dt="2022-11-06T03:22:49.952" v="172" actId="478"/>
          <ac:spMkLst>
            <pc:docMk/>
            <pc:sldMk cId="1999803864" sldId="2076137262"/>
            <ac:spMk id="3" creationId="{2D8A8945-E747-462A-AFF2-86823B2DAE64}"/>
          </ac:spMkLst>
        </pc:spChg>
      </pc:sldChg>
      <pc:sldChg chg="delSp add mod">
        <pc:chgData name="Shahzad Ali" userId="ecba8e45-00b4-4f6b-a2f0-4dc2d773ca2c" providerId="ADAL" clId="{D97FE82B-3F85-E74A-88DA-774822D70762}" dt="2022-11-06T03:22:57.227" v="174" actId="478"/>
        <pc:sldMkLst>
          <pc:docMk/>
          <pc:sldMk cId="1652294410" sldId="2076137263"/>
        </pc:sldMkLst>
        <pc:spChg chg="del">
          <ac:chgData name="Shahzad Ali" userId="ecba8e45-00b4-4f6b-a2f0-4dc2d773ca2c" providerId="ADAL" clId="{D97FE82B-3F85-E74A-88DA-774822D70762}" dt="2022-11-06T03:22:57.227" v="174" actId="478"/>
          <ac:spMkLst>
            <pc:docMk/>
            <pc:sldMk cId="1652294410" sldId="2076137263"/>
            <ac:spMk id="3" creationId="{77F68556-20A5-4CDE-B5F9-E2590AB0A861}"/>
          </ac:spMkLst>
        </pc:spChg>
      </pc:sldChg>
      <pc:sldChg chg="delSp add mod">
        <pc:chgData name="Shahzad Ali" userId="ecba8e45-00b4-4f6b-a2f0-4dc2d773ca2c" providerId="ADAL" clId="{D97FE82B-3F85-E74A-88DA-774822D70762}" dt="2022-11-06T03:23:01.236" v="175" actId="478"/>
        <pc:sldMkLst>
          <pc:docMk/>
          <pc:sldMk cId="3157429651" sldId="2076137264"/>
        </pc:sldMkLst>
        <pc:spChg chg="del">
          <ac:chgData name="Shahzad Ali" userId="ecba8e45-00b4-4f6b-a2f0-4dc2d773ca2c" providerId="ADAL" clId="{D97FE82B-3F85-E74A-88DA-774822D70762}" dt="2022-11-06T03:23:01.236" v="175" actId="478"/>
          <ac:spMkLst>
            <pc:docMk/>
            <pc:sldMk cId="3157429651" sldId="2076137264"/>
            <ac:spMk id="3" creationId="{77F68556-20A5-4CDE-B5F9-E2590AB0A861}"/>
          </ac:spMkLst>
        </pc:spChg>
      </pc:sldChg>
      <pc:sldChg chg="add">
        <pc:chgData name="Shahzad Ali" userId="ecba8e45-00b4-4f6b-a2f0-4dc2d773ca2c" providerId="ADAL" clId="{D97FE82B-3F85-E74A-88DA-774822D70762}" dt="2022-11-06T03:21:09.410" v="154"/>
        <pc:sldMkLst>
          <pc:docMk/>
          <pc:sldMk cId="2326494011" sldId="2076137265"/>
        </pc:sldMkLst>
      </pc:sldChg>
      <pc:sldChg chg="delSp add mod">
        <pc:chgData name="Shahzad Ali" userId="ecba8e45-00b4-4f6b-a2f0-4dc2d773ca2c" providerId="ADAL" clId="{D97FE82B-3F85-E74A-88DA-774822D70762}" dt="2022-11-06T03:23:08.297" v="177" actId="478"/>
        <pc:sldMkLst>
          <pc:docMk/>
          <pc:sldMk cId="2707267803" sldId="2076137266"/>
        </pc:sldMkLst>
        <pc:spChg chg="del">
          <ac:chgData name="Shahzad Ali" userId="ecba8e45-00b4-4f6b-a2f0-4dc2d773ca2c" providerId="ADAL" clId="{D97FE82B-3F85-E74A-88DA-774822D70762}" dt="2022-11-06T03:23:08.297" v="177" actId="478"/>
          <ac:spMkLst>
            <pc:docMk/>
            <pc:sldMk cId="2707267803" sldId="2076137266"/>
            <ac:spMk id="3" creationId="{22586CD6-D604-4B46-9A78-8462166EF59C}"/>
          </ac:spMkLst>
        </pc:spChg>
      </pc:sldChg>
      <pc:sldChg chg="delSp add mod">
        <pc:chgData name="Shahzad Ali" userId="ecba8e45-00b4-4f6b-a2f0-4dc2d773ca2c" providerId="ADAL" clId="{D97FE82B-3F85-E74A-88DA-774822D70762}" dt="2022-11-06T03:23:15.149" v="179" actId="478"/>
        <pc:sldMkLst>
          <pc:docMk/>
          <pc:sldMk cId="2414353138" sldId="2076137268"/>
        </pc:sldMkLst>
        <pc:spChg chg="del">
          <ac:chgData name="Shahzad Ali" userId="ecba8e45-00b4-4f6b-a2f0-4dc2d773ca2c" providerId="ADAL" clId="{D97FE82B-3F85-E74A-88DA-774822D70762}" dt="2022-11-06T03:23:15.149" v="179" actId="478"/>
          <ac:spMkLst>
            <pc:docMk/>
            <pc:sldMk cId="2414353138" sldId="2076137268"/>
            <ac:spMk id="3" creationId="{22586CD6-D604-4B46-9A78-8462166EF59C}"/>
          </ac:spMkLst>
        </pc:spChg>
      </pc:sldChg>
      <pc:sldChg chg="delSp add mod">
        <pc:chgData name="Shahzad Ali" userId="ecba8e45-00b4-4f6b-a2f0-4dc2d773ca2c" providerId="ADAL" clId="{D97FE82B-3F85-E74A-88DA-774822D70762}" dt="2022-11-06T03:23:30.869" v="183" actId="478"/>
        <pc:sldMkLst>
          <pc:docMk/>
          <pc:sldMk cId="2530273962" sldId="2076137269"/>
        </pc:sldMkLst>
        <pc:spChg chg="del">
          <ac:chgData name="Shahzad Ali" userId="ecba8e45-00b4-4f6b-a2f0-4dc2d773ca2c" providerId="ADAL" clId="{D97FE82B-3F85-E74A-88DA-774822D70762}" dt="2022-11-06T03:23:30.869" v="183" actId="478"/>
          <ac:spMkLst>
            <pc:docMk/>
            <pc:sldMk cId="2530273962" sldId="2076137269"/>
            <ac:spMk id="3" creationId="{BF01A261-4487-4641-8DC3-479BE6DFA15C}"/>
          </ac:spMkLst>
        </pc:spChg>
      </pc:sldChg>
      <pc:sldChg chg="delSp add mod">
        <pc:chgData name="Shahzad Ali" userId="ecba8e45-00b4-4f6b-a2f0-4dc2d773ca2c" providerId="ADAL" clId="{D97FE82B-3F85-E74A-88DA-774822D70762}" dt="2022-11-06T03:23:39.363" v="185" actId="478"/>
        <pc:sldMkLst>
          <pc:docMk/>
          <pc:sldMk cId="47645583" sldId="2076137287"/>
        </pc:sldMkLst>
        <pc:spChg chg="del">
          <ac:chgData name="Shahzad Ali" userId="ecba8e45-00b4-4f6b-a2f0-4dc2d773ca2c" providerId="ADAL" clId="{D97FE82B-3F85-E74A-88DA-774822D70762}" dt="2022-11-06T03:23:39.363" v="185" actId="478"/>
          <ac:spMkLst>
            <pc:docMk/>
            <pc:sldMk cId="47645583" sldId="2076137287"/>
            <ac:spMk id="3" creationId="{B1BF974F-EDE8-427F-97BC-09598E0B1581}"/>
          </ac:spMkLst>
        </pc:spChg>
      </pc:sldChg>
      <pc:sldChg chg="delSp add mod">
        <pc:chgData name="Shahzad Ali" userId="ecba8e45-00b4-4f6b-a2f0-4dc2d773ca2c" providerId="ADAL" clId="{D97FE82B-3F85-E74A-88DA-774822D70762}" dt="2022-11-06T03:23:22.322" v="181" actId="478"/>
        <pc:sldMkLst>
          <pc:docMk/>
          <pc:sldMk cId="3640625092" sldId="2076137288"/>
        </pc:sldMkLst>
        <pc:spChg chg="del">
          <ac:chgData name="Shahzad Ali" userId="ecba8e45-00b4-4f6b-a2f0-4dc2d773ca2c" providerId="ADAL" clId="{D97FE82B-3F85-E74A-88DA-774822D70762}" dt="2022-11-06T03:23:22.322" v="181" actId="478"/>
          <ac:spMkLst>
            <pc:docMk/>
            <pc:sldMk cId="3640625092" sldId="2076137288"/>
            <ac:spMk id="3" creationId="{22586CD6-D604-4B46-9A78-8462166EF59C}"/>
          </ac:spMkLst>
        </pc:spChg>
      </pc:sldChg>
      <pc:sldChg chg="delSp add mod">
        <pc:chgData name="Shahzad Ali" userId="ecba8e45-00b4-4f6b-a2f0-4dc2d773ca2c" providerId="ADAL" clId="{D97FE82B-3F85-E74A-88DA-774822D70762}" dt="2022-11-06T03:23:17.864" v="180" actId="478"/>
        <pc:sldMkLst>
          <pc:docMk/>
          <pc:sldMk cId="3735380001" sldId="2076137289"/>
        </pc:sldMkLst>
        <pc:spChg chg="del">
          <ac:chgData name="Shahzad Ali" userId="ecba8e45-00b4-4f6b-a2f0-4dc2d773ca2c" providerId="ADAL" clId="{D97FE82B-3F85-E74A-88DA-774822D70762}" dt="2022-11-06T03:23:17.864" v="180" actId="478"/>
          <ac:spMkLst>
            <pc:docMk/>
            <pc:sldMk cId="3735380001" sldId="2076137289"/>
            <ac:spMk id="3" creationId="{22586CD6-D604-4B46-9A78-8462166EF59C}"/>
          </ac:spMkLst>
        </pc:spChg>
      </pc:sldChg>
      <pc:sldChg chg="delSp add mod">
        <pc:chgData name="Shahzad Ali" userId="ecba8e45-00b4-4f6b-a2f0-4dc2d773ca2c" providerId="ADAL" clId="{D97FE82B-3F85-E74A-88DA-774822D70762}" dt="2022-11-06T03:23:27.067" v="182" actId="478"/>
        <pc:sldMkLst>
          <pc:docMk/>
          <pc:sldMk cId="3121693408" sldId="2076137290"/>
        </pc:sldMkLst>
        <pc:spChg chg="del">
          <ac:chgData name="Shahzad Ali" userId="ecba8e45-00b4-4f6b-a2f0-4dc2d773ca2c" providerId="ADAL" clId="{D97FE82B-3F85-E74A-88DA-774822D70762}" dt="2022-11-06T03:23:27.067" v="182" actId="478"/>
          <ac:spMkLst>
            <pc:docMk/>
            <pc:sldMk cId="3121693408" sldId="2076137290"/>
            <ac:spMk id="3" creationId="{22586CD6-D604-4B46-9A78-8462166EF59C}"/>
          </ac:spMkLst>
        </pc:spChg>
      </pc:sldChg>
      <pc:sldChg chg="delSp add mod">
        <pc:chgData name="Shahzad Ali" userId="ecba8e45-00b4-4f6b-a2f0-4dc2d773ca2c" providerId="ADAL" clId="{D97FE82B-3F85-E74A-88DA-774822D70762}" dt="2022-11-06T03:23:35.189" v="184" actId="478"/>
        <pc:sldMkLst>
          <pc:docMk/>
          <pc:sldMk cId="2710000826" sldId="2076137291"/>
        </pc:sldMkLst>
        <pc:spChg chg="del">
          <ac:chgData name="Shahzad Ali" userId="ecba8e45-00b4-4f6b-a2f0-4dc2d773ca2c" providerId="ADAL" clId="{D97FE82B-3F85-E74A-88DA-774822D70762}" dt="2022-11-06T03:23:35.189" v="184" actId="478"/>
          <ac:spMkLst>
            <pc:docMk/>
            <pc:sldMk cId="2710000826" sldId="2076137291"/>
            <ac:spMk id="3" creationId="{B1BF974F-EDE8-427F-97BC-09598E0B1581}"/>
          </ac:spMkLst>
        </pc:spChg>
      </pc:sldChg>
      <pc:sldChg chg="delSp add del mod">
        <pc:chgData name="Shahzad Ali" userId="ecba8e45-00b4-4f6b-a2f0-4dc2d773ca2c" providerId="ADAL" clId="{D97FE82B-3F85-E74A-88DA-774822D70762}" dt="2022-11-06T03:26:30.132" v="208" actId="2696"/>
        <pc:sldMkLst>
          <pc:docMk/>
          <pc:sldMk cId="1238969262" sldId="2076137293"/>
        </pc:sldMkLst>
        <pc:spChg chg="del">
          <ac:chgData name="Shahzad Ali" userId="ecba8e45-00b4-4f6b-a2f0-4dc2d773ca2c" providerId="ADAL" clId="{D97FE82B-3F85-E74A-88DA-774822D70762}" dt="2022-11-06T03:23:45.358" v="186" actId="478"/>
          <ac:spMkLst>
            <pc:docMk/>
            <pc:sldMk cId="1238969262" sldId="2076137293"/>
            <ac:spMk id="3" creationId="{22586CD6-D604-4B46-9A78-8462166EF59C}"/>
          </ac:spMkLst>
        </pc:spChg>
      </pc:sldChg>
      <pc:sldChg chg="add del">
        <pc:chgData name="Shahzad Ali" userId="ecba8e45-00b4-4f6b-a2f0-4dc2d773ca2c" providerId="ADAL" clId="{D97FE82B-3F85-E74A-88DA-774822D70762}" dt="2022-11-06T03:26:28.023" v="207"/>
        <pc:sldMkLst>
          <pc:docMk/>
          <pc:sldMk cId="2950364000" sldId="2076137293"/>
        </pc:sldMkLst>
      </pc:sldChg>
      <pc:sldChg chg="delSp add mod">
        <pc:chgData name="Shahzad Ali" userId="ecba8e45-00b4-4f6b-a2f0-4dc2d773ca2c" providerId="ADAL" clId="{D97FE82B-3F85-E74A-88DA-774822D70762}" dt="2022-11-06T03:24:07.866" v="192" actId="478"/>
        <pc:sldMkLst>
          <pc:docMk/>
          <pc:sldMk cId="85448893" sldId="2076137294"/>
        </pc:sldMkLst>
        <pc:spChg chg="del">
          <ac:chgData name="Shahzad Ali" userId="ecba8e45-00b4-4f6b-a2f0-4dc2d773ca2c" providerId="ADAL" clId="{D97FE82B-3F85-E74A-88DA-774822D70762}" dt="2022-11-06T03:24:07.866" v="192" actId="478"/>
          <ac:spMkLst>
            <pc:docMk/>
            <pc:sldMk cId="85448893" sldId="2076137294"/>
            <ac:spMk id="3" creationId="{22586CD6-D604-4B46-9A78-8462166EF59C}"/>
          </ac:spMkLst>
        </pc:spChg>
      </pc:sldChg>
      <pc:sldChg chg="delSp add mod">
        <pc:chgData name="Shahzad Ali" userId="ecba8e45-00b4-4f6b-a2f0-4dc2d773ca2c" providerId="ADAL" clId="{D97FE82B-3F85-E74A-88DA-774822D70762}" dt="2022-11-06T03:23:04.951" v="176" actId="478"/>
        <pc:sldMkLst>
          <pc:docMk/>
          <pc:sldMk cId="3540409609" sldId="2076137296"/>
        </pc:sldMkLst>
        <pc:spChg chg="del">
          <ac:chgData name="Shahzad Ali" userId="ecba8e45-00b4-4f6b-a2f0-4dc2d773ca2c" providerId="ADAL" clId="{D97FE82B-3F85-E74A-88DA-774822D70762}" dt="2022-11-06T03:23:04.951" v="176" actId="478"/>
          <ac:spMkLst>
            <pc:docMk/>
            <pc:sldMk cId="3540409609" sldId="2076137296"/>
            <ac:spMk id="3" creationId="{2450723E-912A-4677-817C-39D8F74325C8}"/>
          </ac:spMkLst>
        </pc:spChg>
      </pc:sldChg>
      <pc:sldChg chg="delSp add mod">
        <pc:chgData name="Shahzad Ali" userId="ecba8e45-00b4-4f6b-a2f0-4dc2d773ca2c" providerId="ADAL" clId="{D97FE82B-3F85-E74A-88DA-774822D70762}" dt="2022-11-06T03:24:19.737" v="195" actId="478"/>
        <pc:sldMkLst>
          <pc:docMk/>
          <pc:sldMk cId="3105587981" sldId="2076137297"/>
        </pc:sldMkLst>
        <pc:spChg chg="del">
          <ac:chgData name="Shahzad Ali" userId="ecba8e45-00b4-4f6b-a2f0-4dc2d773ca2c" providerId="ADAL" clId="{D97FE82B-3F85-E74A-88DA-774822D70762}" dt="2022-11-06T03:24:19.737" v="195" actId="478"/>
          <ac:spMkLst>
            <pc:docMk/>
            <pc:sldMk cId="3105587981" sldId="2076137297"/>
            <ac:spMk id="3" creationId="{F122E475-B02F-4994-BF0F-F0BA37F6BC74}"/>
          </ac:spMkLst>
        </pc:spChg>
      </pc:sldChg>
      <pc:sldChg chg="delSp add mod">
        <pc:chgData name="Shahzad Ali" userId="ecba8e45-00b4-4f6b-a2f0-4dc2d773ca2c" providerId="ADAL" clId="{D97FE82B-3F85-E74A-88DA-774822D70762}" dt="2022-11-06T03:24:14.439" v="194" actId="478"/>
        <pc:sldMkLst>
          <pc:docMk/>
          <pc:sldMk cId="3157894560" sldId="2076137299"/>
        </pc:sldMkLst>
        <pc:spChg chg="del">
          <ac:chgData name="Shahzad Ali" userId="ecba8e45-00b4-4f6b-a2f0-4dc2d773ca2c" providerId="ADAL" clId="{D97FE82B-3F85-E74A-88DA-774822D70762}" dt="2022-11-06T03:24:14.439" v="194" actId="478"/>
          <ac:spMkLst>
            <pc:docMk/>
            <pc:sldMk cId="3157894560" sldId="2076137299"/>
            <ac:spMk id="3" creationId="{54DBC07C-2814-4742-A3ED-0F8A592B7478}"/>
          </ac:spMkLst>
        </pc:spChg>
      </pc:sldChg>
      <pc:sldChg chg="add del">
        <pc:chgData name="Shahzad Ali" userId="ecba8e45-00b4-4f6b-a2f0-4dc2d773ca2c" providerId="ADAL" clId="{D97FE82B-3F85-E74A-88DA-774822D70762}" dt="2022-11-06T03:26:28.023" v="207"/>
        <pc:sldMkLst>
          <pc:docMk/>
          <pc:sldMk cId="168757357" sldId="2076137300"/>
        </pc:sldMkLst>
      </pc:sldChg>
      <pc:sldChg chg="delSp add del mod">
        <pc:chgData name="Shahzad Ali" userId="ecba8e45-00b4-4f6b-a2f0-4dc2d773ca2c" providerId="ADAL" clId="{D97FE82B-3F85-E74A-88DA-774822D70762}" dt="2022-11-06T03:26:30.132" v="208" actId="2696"/>
        <pc:sldMkLst>
          <pc:docMk/>
          <pc:sldMk cId="4170800435" sldId="2076137300"/>
        </pc:sldMkLst>
        <pc:spChg chg="del">
          <ac:chgData name="Shahzad Ali" userId="ecba8e45-00b4-4f6b-a2f0-4dc2d773ca2c" providerId="ADAL" clId="{D97FE82B-3F85-E74A-88DA-774822D70762}" dt="2022-11-06T03:23:53.418" v="188" actId="478"/>
          <ac:spMkLst>
            <pc:docMk/>
            <pc:sldMk cId="4170800435" sldId="2076137300"/>
            <ac:spMk id="3" creationId="{77F68556-20A5-4CDE-B5F9-E2590AB0A861}"/>
          </ac:spMkLst>
        </pc:spChg>
      </pc:sldChg>
      <pc:sldChg chg="delSp add del mod">
        <pc:chgData name="Shahzad Ali" userId="ecba8e45-00b4-4f6b-a2f0-4dc2d773ca2c" providerId="ADAL" clId="{D97FE82B-3F85-E74A-88DA-774822D70762}" dt="2022-11-06T03:26:30.132" v="208" actId="2696"/>
        <pc:sldMkLst>
          <pc:docMk/>
          <pc:sldMk cId="1763890407" sldId="2076137301"/>
        </pc:sldMkLst>
        <pc:spChg chg="del">
          <ac:chgData name="Shahzad Ali" userId="ecba8e45-00b4-4f6b-a2f0-4dc2d773ca2c" providerId="ADAL" clId="{D97FE82B-3F85-E74A-88DA-774822D70762}" dt="2022-11-06T03:24:01.008" v="190" actId="478"/>
          <ac:spMkLst>
            <pc:docMk/>
            <pc:sldMk cId="1763890407" sldId="2076137301"/>
            <ac:spMk id="3" creationId="{77F68556-20A5-4CDE-B5F9-E2590AB0A861}"/>
          </ac:spMkLst>
        </pc:spChg>
      </pc:sldChg>
      <pc:sldChg chg="add del">
        <pc:chgData name="Shahzad Ali" userId="ecba8e45-00b4-4f6b-a2f0-4dc2d773ca2c" providerId="ADAL" clId="{D97FE82B-3F85-E74A-88DA-774822D70762}" dt="2022-11-06T03:26:28.023" v="207"/>
        <pc:sldMkLst>
          <pc:docMk/>
          <pc:sldMk cId="2669557281" sldId="2076137301"/>
        </pc:sldMkLst>
      </pc:sldChg>
      <pc:sldChg chg="add del">
        <pc:chgData name="Shahzad Ali" userId="ecba8e45-00b4-4f6b-a2f0-4dc2d773ca2c" providerId="ADAL" clId="{D97FE82B-3F85-E74A-88DA-774822D70762}" dt="2022-11-06T03:26:28.023" v="207"/>
        <pc:sldMkLst>
          <pc:docMk/>
          <pc:sldMk cId="2320353981" sldId="2076137302"/>
        </pc:sldMkLst>
      </pc:sldChg>
      <pc:sldChg chg="delSp add del mod">
        <pc:chgData name="Shahzad Ali" userId="ecba8e45-00b4-4f6b-a2f0-4dc2d773ca2c" providerId="ADAL" clId="{D97FE82B-3F85-E74A-88DA-774822D70762}" dt="2022-11-06T03:26:30.132" v="208" actId="2696"/>
        <pc:sldMkLst>
          <pc:docMk/>
          <pc:sldMk cId="3519427159" sldId="2076137302"/>
        </pc:sldMkLst>
        <pc:spChg chg="del">
          <ac:chgData name="Shahzad Ali" userId="ecba8e45-00b4-4f6b-a2f0-4dc2d773ca2c" providerId="ADAL" clId="{D97FE82B-3F85-E74A-88DA-774822D70762}" dt="2022-11-06T03:24:04.215" v="191" actId="478"/>
          <ac:spMkLst>
            <pc:docMk/>
            <pc:sldMk cId="3519427159" sldId="2076137302"/>
            <ac:spMk id="3" creationId="{77F68556-20A5-4CDE-B5F9-E2590AB0A861}"/>
          </ac:spMkLst>
        </pc:spChg>
      </pc:sldChg>
      <pc:sldChg chg="delSp add del mod">
        <pc:chgData name="Shahzad Ali" userId="ecba8e45-00b4-4f6b-a2f0-4dc2d773ca2c" providerId="ADAL" clId="{D97FE82B-3F85-E74A-88DA-774822D70762}" dt="2022-11-06T03:26:30.132" v="208" actId="2696"/>
        <pc:sldMkLst>
          <pc:docMk/>
          <pc:sldMk cId="238939801" sldId="2076137303"/>
        </pc:sldMkLst>
        <pc:spChg chg="del">
          <ac:chgData name="Shahzad Ali" userId="ecba8e45-00b4-4f6b-a2f0-4dc2d773ca2c" providerId="ADAL" clId="{D97FE82B-3F85-E74A-88DA-774822D70762}" dt="2022-11-06T03:23:56.540" v="189" actId="478"/>
          <ac:spMkLst>
            <pc:docMk/>
            <pc:sldMk cId="238939801" sldId="2076137303"/>
            <ac:spMk id="3" creationId="{77F68556-20A5-4CDE-B5F9-E2590AB0A861}"/>
          </ac:spMkLst>
        </pc:spChg>
      </pc:sldChg>
      <pc:sldChg chg="add del">
        <pc:chgData name="Shahzad Ali" userId="ecba8e45-00b4-4f6b-a2f0-4dc2d773ca2c" providerId="ADAL" clId="{D97FE82B-3F85-E74A-88DA-774822D70762}" dt="2022-11-06T03:26:28.023" v="207"/>
        <pc:sldMkLst>
          <pc:docMk/>
          <pc:sldMk cId="710436238" sldId="2076137303"/>
        </pc:sldMkLst>
      </pc:sldChg>
      <pc:sldChg chg="add del">
        <pc:chgData name="Shahzad Ali" userId="ecba8e45-00b4-4f6b-a2f0-4dc2d773ca2c" providerId="ADAL" clId="{D97FE82B-3F85-E74A-88DA-774822D70762}" dt="2022-11-06T03:26:28.023" v="207"/>
        <pc:sldMkLst>
          <pc:docMk/>
          <pc:sldMk cId="685144643" sldId="2076137305"/>
        </pc:sldMkLst>
      </pc:sldChg>
      <pc:sldChg chg="delSp add del mod">
        <pc:chgData name="Shahzad Ali" userId="ecba8e45-00b4-4f6b-a2f0-4dc2d773ca2c" providerId="ADAL" clId="{D97FE82B-3F85-E74A-88DA-774822D70762}" dt="2022-11-06T03:26:30.132" v="208" actId="2696"/>
        <pc:sldMkLst>
          <pc:docMk/>
          <pc:sldMk cId="4234210373" sldId="2076137305"/>
        </pc:sldMkLst>
        <pc:spChg chg="del">
          <ac:chgData name="Shahzad Ali" userId="ecba8e45-00b4-4f6b-a2f0-4dc2d773ca2c" providerId="ADAL" clId="{D97FE82B-3F85-E74A-88DA-774822D70762}" dt="2022-11-06T03:23:50.323" v="187" actId="478"/>
          <ac:spMkLst>
            <pc:docMk/>
            <pc:sldMk cId="4234210373" sldId="2076137305"/>
            <ac:spMk id="3" creationId="{B1BF974F-EDE8-427F-97BC-09598E0B1581}"/>
          </ac:spMkLst>
        </pc:spChg>
      </pc:sldChg>
      <pc:sldChg chg="add del">
        <pc:chgData name="Shahzad Ali" userId="ecba8e45-00b4-4f6b-a2f0-4dc2d773ca2c" providerId="ADAL" clId="{D97FE82B-3F85-E74A-88DA-774822D70762}" dt="2022-11-06T03:25:41.702" v="205"/>
        <pc:sldMkLst>
          <pc:docMk/>
          <pc:sldMk cId="3382848046" sldId="2076137307"/>
        </pc:sldMkLst>
      </pc:sldChg>
      <pc:sldChg chg="delSp add del mod">
        <pc:chgData name="Shahzad Ali" userId="ecba8e45-00b4-4f6b-a2f0-4dc2d773ca2c" providerId="ADAL" clId="{D97FE82B-3F85-E74A-88DA-774822D70762}" dt="2022-11-06T03:25:51.634" v="206" actId="2696"/>
        <pc:sldMkLst>
          <pc:docMk/>
          <pc:sldMk cId="3593826815" sldId="2076137307"/>
        </pc:sldMkLst>
        <pc:spChg chg="del">
          <ac:chgData name="Shahzad Ali" userId="ecba8e45-00b4-4f6b-a2f0-4dc2d773ca2c" providerId="ADAL" clId="{D97FE82B-3F85-E74A-88DA-774822D70762}" dt="2022-11-06T03:24:11.480" v="193" actId="478"/>
          <ac:spMkLst>
            <pc:docMk/>
            <pc:sldMk cId="3593826815" sldId="2076137307"/>
            <ac:spMk id="3" creationId="{22586CD6-D604-4B46-9A78-8462166EF59C}"/>
          </ac:spMkLst>
        </pc:spChg>
      </pc:sldChg>
      <pc:sldChg chg="delSp add mod">
        <pc:chgData name="Shahzad Ali" userId="ecba8e45-00b4-4f6b-a2f0-4dc2d773ca2c" providerId="ADAL" clId="{D97FE82B-3F85-E74A-88DA-774822D70762}" dt="2022-11-06T03:23:11.012" v="178" actId="478"/>
        <pc:sldMkLst>
          <pc:docMk/>
          <pc:sldMk cId="1159294841" sldId="2076137308"/>
        </pc:sldMkLst>
        <pc:spChg chg="del">
          <ac:chgData name="Shahzad Ali" userId="ecba8e45-00b4-4f6b-a2f0-4dc2d773ca2c" providerId="ADAL" clId="{D97FE82B-3F85-E74A-88DA-774822D70762}" dt="2022-11-06T03:23:11.012" v="178" actId="478"/>
          <ac:spMkLst>
            <pc:docMk/>
            <pc:sldMk cId="1159294841" sldId="2076137308"/>
            <ac:spMk id="3" creationId="{22586CD6-D604-4B46-9A78-8462166EF59C}"/>
          </ac:spMkLst>
        </pc:spChg>
      </pc:sldChg>
      <pc:sldChg chg="del">
        <pc:chgData name="Shahzad Ali" userId="ecba8e45-00b4-4f6b-a2f0-4dc2d773ca2c" providerId="ADAL" clId="{D97FE82B-3F85-E74A-88DA-774822D70762}" dt="2022-11-06T03:16:56.383" v="33" actId="2696"/>
        <pc:sldMkLst>
          <pc:docMk/>
          <pc:sldMk cId="3359752778" sldId="2076137328"/>
        </pc:sldMkLst>
      </pc:sldChg>
      <pc:sldChg chg="del">
        <pc:chgData name="Shahzad Ali" userId="ecba8e45-00b4-4f6b-a2f0-4dc2d773ca2c" providerId="ADAL" clId="{D97FE82B-3F85-E74A-88DA-774822D70762}" dt="2022-11-06T03:16:56.383" v="33" actId="2696"/>
        <pc:sldMkLst>
          <pc:docMk/>
          <pc:sldMk cId="2297546950" sldId="2076137356"/>
        </pc:sldMkLst>
      </pc:sldChg>
      <pc:sldChg chg="del">
        <pc:chgData name="Shahzad Ali" userId="ecba8e45-00b4-4f6b-a2f0-4dc2d773ca2c" providerId="ADAL" clId="{D97FE82B-3F85-E74A-88DA-774822D70762}" dt="2022-11-06T03:16:56.383" v="33" actId="2696"/>
        <pc:sldMkLst>
          <pc:docMk/>
          <pc:sldMk cId="570439182" sldId="2076137446"/>
        </pc:sldMkLst>
      </pc:sldChg>
      <pc:sldChg chg="del">
        <pc:chgData name="Shahzad Ali" userId="ecba8e45-00b4-4f6b-a2f0-4dc2d773ca2c" providerId="ADAL" clId="{D97FE82B-3F85-E74A-88DA-774822D70762}" dt="2022-11-06T03:16:56.383" v="33" actId="2696"/>
        <pc:sldMkLst>
          <pc:docMk/>
          <pc:sldMk cId="3718647466" sldId="2076137477"/>
        </pc:sldMkLst>
      </pc:sldChg>
      <pc:sldChg chg="del">
        <pc:chgData name="Shahzad Ali" userId="ecba8e45-00b4-4f6b-a2f0-4dc2d773ca2c" providerId="ADAL" clId="{D97FE82B-3F85-E74A-88DA-774822D70762}" dt="2022-11-06T03:16:56.383" v="33" actId="2696"/>
        <pc:sldMkLst>
          <pc:docMk/>
          <pc:sldMk cId="1066221673" sldId="2142532864"/>
        </pc:sldMkLst>
      </pc:sldChg>
      <pc:sldMasterChg chg="delSp mod delSldLayout modSldLayout">
        <pc:chgData name="Shahzad Ali" userId="ecba8e45-00b4-4f6b-a2f0-4dc2d773ca2c" providerId="ADAL" clId="{D97FE82B-3F85-E74A-88DA-774822D70762}" dt="2022-11-06T03:22:17.025" v="170" actId="478"/>
        <pc:sldMasterMkLst>
          <pc:docMk/>
          <pc:sldMasterMk cId="2501891632" sldId="2147483783"/>
        </pc:sldMasterMkLst>
        <pc:spChg chg="del">
          <ac:chgData name="Shahzad Ali" userId="ecba8e45-00b4-4f6b-a2f0-4dc2d773ca2c" providerId="ADAL" clId="{D97FE82B-3F85-E74A-88DA-774822D70762}" dt="2022-11-06T03:21:38.257" v="158" actId="478"/>
          <ac:spMkLst>
            <pc:docMk/>
            <pc:sldMasterMk cId="2501891632" sldId="2147483783"/>
            <ac:spMk id="53" creationId="{FED88148-DAE4-4EDB-B6CA-525B9863BAC4}"/>
          </ac:spMkLst>
        </pc:spChg>
        <pc:spChg chg="del">
          <ac:chgData name="Shahzad Ali" userId="ecba8e45-00b4-4f6b-a2f0-4dc2d773ca2c" providerId="ADAL" clId="{D97FE82B-3F85-E74A-88DA-774822D70762}" dt="2022-11-06T03:20:05.796" v="142" actId="478"/>
          <ac:spMkLst>
            <pc:docMk/>
            <pc:sldMasterMk cId="2501891632" sldId="2147483783"/>
            <ac:spMk id="54" creationId="{8D080F91-5045-49C9-9FBA-334DEA7ED6D5}"/>
          </ac:spMkLst>
        </pc:spChg>
        <pc:sldLayoutChg chg="delSp mod">
          <pc:chgData name="Shahzad Ali" userId="ecba8e45-00b4-4f6b-a2f0-4dc2d773ca2c" providerId="ADAL" clId="{D97FE82B-3F85-E74A-88DA-774822D70762}" dt="2022-11-06T03:22:14.816" v="169" actId="478"/>
          <pc:sldLayoutMkLst>
            <pc:docMk/>
            <pc:sldMasterMk cId="2501891632" sldId="2147483783"/>
            <pc:sldLayoutMk cId="2542412776" sldId="2147483791"/>
          </pc:sldLayoutMkLst>
          <pc:spChg chg="del">
            <ac:chgData name="Shahzad Ali" userId="ecba8e45-00b4-4f6b-a2f0-4dc2d773ca2c" providerId="ADAL" clId="{D97FE82B-3F85-E74A-88DA-774822D70762}" dt="2022-11-06T03:20:40.158" v="151" actId="478"/>
            <ac:spMkLst>
              <pc:docMk/>
              <pc:sldMasterMk cId="2501891632" sldId="2147483783"/>
              <pc:sldLayoutMk cId="2542412776" sldId="2147483791"/>
              <ac:spMk id="4" creationId="{00000000-0000-0000-0000-000000000000}"/>
            </ac:spMkLst>
          </pc:spChg>
          <pc:spChg chg="del">
            <ac:chgData name="Shahzad Ali" userId="ecba8e45-00b4-4f6b-a2f0-4dc2d773ca2c" providerId="ADAL" clId="{D97FE82B-3F85-E74A-88DA-774822D70762}" dt="2022-11-06T03:22:14.816" v="169" actId="478"/>
            <ac:spMkLst>
              <pc:docMk/>
              <pc:sldMasterMk cId="2501891632" sldId="2147483783"/>
              <pc:sldLayoutMk cId="2542412776" sldId="2147483791"/>
              <ac:spMk id="5" creationId="{00000000-0000-0000-0000-000000000000}"/>
            </ac:spMkLst>
          </pc:spChg>
        </pc:sldLayoutChg>
        <pc:sldLayoutChg chg="delSp mod">
          <pc:chgData name="Shahzad Ali" userId="ecba8e45-00b4-4f6b-a2f0-4dc2d773ca2c" providerId="ADAL" clId="{D97FE82B-3F85-E74A-88DA-774822D70762}" dt="2022-11-06T03:22:12.689" v="168" actId="478"/>
          <pc:sldLayoutMkLst>
            <pc:docMk/>
            <pc:sldMasterMk cId="2501891632" sldId="2147483783"/>
            <pc:sldLayoutMk cId="1241990625" sldId="2147483792"/>
          </pc:sldLayoutMkLst>
          <pc:spChg chg="del">
            <ac:chgData name="Shahzad Ali" userId="ecba8e45-00b4-4f6b-a2f0-4dc2d773ca2c" providerId="ADAL" clId="{D97FE82B-3F85-E74A-88DA-774822D70762}" dt="2022-11-06T03:20:37.956" v="150" actId="478"/>
            <ac:spMkLst>
              <pc:docMk/>
              <pc:sldMasterMk cId="2501891632" sldId="2147483783"/>
              <pc:sldLayoutMk cId="1241990625" sldId="2147483792"/>
              <ac:spMk id="4" creationId="{00000000-0000-0000-0000-000000000000}"/>
            </ac:spMkLst>
          </pc:spChg>
          <pc:spChg chg="del">
            <ac:chgData name="Shahzad Ali" userId="ecba8e45-00b4-4f6b-a2f0-4dc2d773ca2c" providerId="ADAL" clId="{D97FE82B-3F85-E74A-88DA-774822D70762}" dt="2022-11-06T03:22:12.689" v="168" actId="478"/>
            <ac:spMkLst>
              <pc:docMk/>
              <pc:sldMasterMk cId="2501891632" sldId="2147483783"/>
              <pc:sldLayoutMk cId="1241990625" sldId="2147483792"/>
              <ac:spMk id="5" creationId="{00000000-0000-0000-0000-000000000000}"/>
            </ac:spMkLst>
          </pc:spChg>
        </pc:sldLayoutChg>
        <pc:sldLayoutChg chg="modSp mod">
          <pc:chgData name="Shahzad Ali" userId="ecba8e45-00b4-4f6b-a2f0-4dc2d773ca2c" providerId="ADAL" clId="{D97FE82B-3F85-E74A-88DA-774822D70762}" dt="2022-11-06T03:18:35.117" v="63" actId="1037"/>
          <pc:sldLayoutMkLst>
            <pc:docMk/>
            <pc:sldMasterMk cId="2501891632" sldId="2147483783"/>
            <pc:sldLayoutMk cId="3130855199" sldId="2147483937"/>
          </pc:sldLayoutMkLst>
          <pc:spChg chg="mod">
            <ac:chgData name="Shahzad Ali" userId="ecba8e45-00b4-4f6b-a2f0-4dc2d773ca2c" providerId="ADAL" clId="{D97FE82B-3F85-E74A-88DA-774822D70762}" dt="2022-11-06T03:18:13.024" v="58" actId="1076"/>
            <ac:spMkLst>
              <pc:docMk/>
              <pc:sldMasterMk cId="2501891632" sldId="2147483783"/>
              <pc:sldLayoutMk cId="3130855199" sldId="2147483937"/>
              <ac:spMk id="4" creationId="{7AB0B672-BCB2-4225-B99B-5DCF23F80FEF}"/>
            </ac:spMkLst>
          </pc:spChg>
          <pc:spChg chg="mod">
            <ac:chgData name="Shahzad Ali" userId="ecba8e45-00b4-4f6b-a2f0-4dc2d773ca2c" providerId="ADAL" clId="{D97FE82B-3F85-E74A-88DA-774822D70762}" dt="2022-11-06T03:17:55.675" v="53" actId="14100"/>
            <ac:spMkLst>
              <pc:docMk/>
              <pc:sldMasterMk cId="2501891632" sldId="2147483783"/>
              <pc:sldLayoutMk cId="3130855199" sldId="2147483937"/>
              <ac:spMk id="16" creationId="{00000000-0000-0000-0000-000000000000}"/>
            </ac:spMkLst>
          </pc:spChg>
          <pc:spChg chg="mod">
            <ac:chgData name="Shahzad Ali" userId="ecba8e45-00b4-4f6b-a2f0-4dc2d773ca2c" providerId="ADAL" clId="{D97FE82B-3F85-E74A-88DA-774822D70762}" dt="2022-11-06T03:18:01.490" v="56" actId="1076"/>
            <ac:spMkLst>
              <pc:docMk/>
              <pc:sldMasterMk cId="2501891632" sldId="2147483783"/>
              <pc:sldLayoutMk cId="3130855199" sldId="2147483937"/>
              <ac:spMk id="18" creationId="{00000000-0000-0000-0000-000000000000}"/>
            </ac:spMkLst>
          </pc:spChg>
          <pc:cxnChg chg="mod">
            <ac:chgData name="Shahzad Ali" userId="ecba8e45-00b4-4f6b-a2f0-4dc2d773ca2c" providerId="ADAL" clId="{D97FE82B-3F85-E74A-88DA-774822D70762}" dt="2022-11-06T03:18:35.117" v="63" actId="1037"/>
            <ac:cxnSpMkLst>
              <pc:docMk/>
              <pc:sldMasterMk cId="2501891632" sldId="2147483783"/>
              <pc:sldLayoutMk cId="3130855199" sldId="2147483937"/>
              <ac:cxnSpMk id="49" creationId="{00000000-0000-0000-0000-000000000000}"/>
            </ac:cxnSpMkLst>
          </pc:cxnChg>
        </pc:sldLayoutChg>
        <pc:sldLayoutChg chg="delSp mod">
          <pc:chgData name="Shahzad Ali" userId="ecba8e45-00b4-4f6b-a2f0-4dc2d773ca2c" providerId="ADAL" clId="{D97FE82B-3F85-E74A-88DA-774822D70762}" dt="2022-11-06T03:21:49.327" v="160" actId="478"/>
          <pc:sldLayoutMkLst>
            <pc:docMk/>
            <pc:sldMasterMk cId="2501891632" sldId="2147483783"/>
            <pc:sldLayoutMk cId="1269200816" sldId="2147484094"/>
          </pc:sldLayoutMkLst>
          <pc:spChg chg="del">
            <ac:chgData name="Shahzad Ali" userId="ecba8e45-00b4-4f6b-a2f0-4dc2d773ca2c" providerId="ADAL" clId="{D97FE82B-3F85-E74A-88DA-774822D70762}" dt="2022-11-06T03:21:49.327" v="160" actId="478"/>
            <ac:spMkLst>
              <pc:docMk/>
              <pc:sldMasterMk cId="2501891632" sldId="2147483783"/>
              <pc:sldLayoutMk cId="1269200816" sldId="2147484094"/>
              <ac:spMk id="3" creationId="{00000000-0000-0000-0000-000000000000}"/>
            </ac:spMkLst>
          </pc:spChg>
          <pc:spChg chg="del">
            <ac:chgData name="Shahzad Ali" userId="ecba8e45-00b4-4f6b-a2f0-4dc2d773ca2c" providerId="ADAL" clId="{D97FE82B-3F85-E74A-88DA-774822D70762}" dt="2022-11-06T03:20:01.640" v="141" actId="478"/>
            <ac:spMkLst>
              <pc:docMk/>
              <pc:sldMasterMk cId="2501891632" sldId="2147483783"/>
              <pc:sldLayoutMk cId="1269200816" sldId="2147484094"/>
              <ac:spMk id="4" creationId="{00000000-0000-0000-0000-000000000000}"/>
            </ac:spMkLst>
          </pc:spChg>
        </pc:sldLayoutChg>
        <pc:sldLayoutChg chg="delSp mod">
          <pc:chgData name="Shahzad Ali" userId="ecba8e45-00b4-4f6b-a2f0-4dc2d773ca2c" providerId="ADAL" clId="{D97FE82B-3F85-E74A-88DA-774822D70762}" dt="2022-11-06T03:21:46.649" v="159" actId="478"/>
          <pc:sldLayoutMkLst>
            <pc:docMk/>
            <pc:sldMasterMk cId="2501891632" sldId="2147483783"/>
            <pc:sldLayoutMk cId="1004263368" sldId="2147484095"/>
          </pc:sldLayoutMkLst>
          <pc:spChg chg="del">
            <ac:chgData name="Shahzad Ali" userId="ecba8e45-00b4-4f6b-a2f0-4dc2d773ca2c" providerId="ADAL" clId="{D97FE82B-3F85-E74A-88DA-774822D70762}" dt="2022-11-06T03:21:46.649" v="159" actId="478"/>
            <ac:spMkLst>
              <pc:docMk/>
              <pc:sldMasterMk cId="2501891632" sldId="2147483783"/>
              <pc:sldLayoutMk cId="1004263368" sldId="2147484095"/>
              <ac:spMk id="3" creationId="{00000000-0000-0000-0000-000000000000}"/>
            </ac:spMkLst>
          </pc:spChg>
          <pc:spChg chg="del">
            <ac:chgData name="Shahzad Ali" userId="ecba8e45-00b4-4f6b-a2f0-4dc2d773ca2c" providerId="ADAL" clId="{D97FE82B-3F85-E74A-88DA-774822D70762}" dt="2022-11-06T03:20:15.233" v="143" actId="478"/>
            <ac:spMkLst>
              <pc:docMk/>
              <pc:sldMasterMk cId="2501891632" sldId="2147483783"/>
              <pc:sldLayoutMk cId="1004263368" sldId="2147484095"/>
              <ac:spMk id="4" creationId="{00000000-0000-0000-0000-000000000000}"/>
            </ac:spMkLst>
          </pc:spChg>
        </pc:sldLayoutChg>
        <pc:sldLayoutChg chg="delSp mod">
          <pc:chgData name="Shahzad Ali" userId="ecba8e45-00b4-4f6b-a2f0-4dc2d773ca2c" providerId="ADAL" clId="{D97FE82B-3F85-E74A-88DA-774822D70762}" dt="2022-11-06T03:22:17.025" v="170" actId="478"/>
          <pc:sldLayoutMkLst>
            <pc:docMk/>
            <pc:sldMasterMk cId="2501891632" sldId="2147483783"/>
            <pc:sldLayoutMk cId="3314295275" sldId="2147484096"/>
          </pc:sldLayoutMkLst>
          <pc:spChg chg="del">
            <ac:chgData name="Shahzad Ali" userId="ecba8e45-00b4-4f6b-a2f0-4dc2d773ca2c" providerId="ADAL" clId="{D97FE82B-3F85-E74A-88DA-774822D70762}" dt="2022-11-06T03:22:17.025" v="170" actId="478"/>
            <ac:spMkLst>
              <pc:docMk/>
              <pc:sldMasterMk cId="2501891632" sldId="2147483783"/>
              <pc:sldLayoutMk cId="3314295275" sldId="2147484096"/>
              <ac:spMk id="3" creationId="{00000000-0000-0000-0000-000000000000}"/>
            </ac:spMkLst>
          </pc:spChg>
          <pc:spChg chg="del">
            <ac:chgData name="Shahzad Ali" userId="ecba8e45-00b4-4f6b-a2f0-4dc2d773ca2c" providerId="ADAL" clId="{D97FE82B-3F85-E74A-88DA-774822D70762}" dt="2022-11-06T03:20:41.974" v="152" actId="478"/>
            <ac:spMkLst>
              <pc:docMk/>
              <pc:sldMasterMk cId="2501891632" sldId="2147483783"/>
              <pc:sldLayoutMk cId="3314295275" sldId="2147484096"/>
              <ac:spMk id="4" creationId="{00000000-0000-0000-0000-000000000000}"/>
            </ac:spMkLst>
          </pc:spChg>
        </pc:sldLayoutChg>
        <pc:sldLayoutChg chg="delSp mod">
          <pc:chgData name="Shahzad Ali" userId="ecba8e45-00b4-4f6b-a2f0-4dc2d773ca2c" providerId="ADAL" clId="{D97FE82B-3F85-E74A-88DA-774822D70762}" dt="2022-11-06T03:21:56.212" v="162" actId="478"/>
          <pc:sldLayoutMkLst>
            <pc:docMk/>
            <pc:sldMasterMk cId="2501891632" sldId="2147483783"/>
            <pc:sldLayoutMk cId="2445368672" sldId="2147484097"/>
          </pc:sldLayoutMkLst>
          <pc:spChg chg="del">
            <ac:chgData name="Shahzad Ali" userId="ecba8e45-00b4-4f6b-a2f0-4dc2d773ca2c" providerId="ADAL" clId="{D97FE82B-3F85-E74A-88DA-774822D70762}" dt="2022-11-06T03:21:56.212" v="162" actId="478"/>
            <ac:spMkLst>
              <pc:docMk/>
              <pc:sldMasterMk cId="2501891632" sldId="2147483783"/>
              <pc:sldLayoutMk cId="2445368672" sldId="2147484097"/>
              <ac:spMk id="3" creationId="{00000000-0000-0000-0000-000000000000}"/>
            </ac:spMkLst>
          </pc:spChg>
          <pc:spChg chg="del">
            <ac:chgData name="Shahzad Ali" userId="ecba8e45-00b4-4f6b-a2f0-4dc2d773ca2c" providerId="ADAL" clId="{D97FE82B-3F85-E74A-88DA-774822D70762}" dt="2022-11-06T03:19:08.901" v="75" actId="478"/>
            <ac:spMkLst>
              <pc:docMk/>
              <pc:sldMasterMk cId="2501891632" sldId="2147483783"/>
              <pc:sldLayoutMk cId="2445368672" sldId="2147484097"/>
              <ac:spMk id="4" creationId="{00000000-0000-0000-0000-000000000000}"/>
            </ac:spMkLst>
          </pc:spChg>
        </pc:sldLayoutChg>
        <pc:sldLayoutChg chg="delSp mod">
          <pc:chgData name="Shahzad Ali" userId="ecba8e45-00b4-4f6b-a2f0-4dc2d773ca2c" providerId="ADAL" clId="{D97FE82B-3F85-E74A-88DA-774822D70762}" dt="2022-11-06T03:22:06.392" v="166" actId="478"/>
          <pc:sldLayoutMkLst>
            <pc:docMk/>
            <pc:sldMasterMk cId="2501891632" sldId="2147483783"/>
            <pc:sldLayoutMk cId="2748093084" sldId="2147484098"/>
          </pc:sldLayoutMkLst>
          <pc:spChg chg="del">
            <ac:chgData name="Shahzad Ali" userId="ecba8e45-00b4-4f6b-a2f0-4dc2d773ca2c" providerId="ADAL" clId="{D97FE82B-3F85-E74A-88DA-774822D70762}" dt="2022-11-06T03:22:06.392" v="166" actId="478"/>
            <ac:spMkLst>
              <pc:docMk/>
              <pc:sldMasterMk cId="2501891632" sldId="2147483783"/>
              <pc:sldLayoutMk cId="2748093084" sldId="2147484098"/>
              <ac:spMk id="3" creationId="{00000000-0000-0000-0000-000000000000}"/>
            </ac:spMkLst>
          </pc:spChg>
          <pc:spChg chg="del">
            <ac:chgData name="Shahzad Ali" userId="ecba8e45-00b4-4f6b-a2f0-4dc2d773ca2c" providerId="ADAL" clId="{D97FE82B-3F85-E74A-88DA-774822D70762}" dt="2022-11-06T03:20:33.746" v="148" actId="478"/>
            <ac:spMkLst>
              <pc:docMk/>
              <pc:sldMasterMk cId="2501891632" sldId="2147483783"/>
              <pc:sldLayoutMk cId="2748093084" sldId="2147484098"/>
              <ac:spMk id="4" creationId="{00000000-0000-0000-0000-000000000000}"/>
            </ac:spMkLst>
          </pc:spChg>
        </pc:sldLayoutChg>
        <pc:sldLayoutChg chg="delSp mod">
          <pc:chgData name="Shahzad Ali" userId="ecba8e45-00b4-4f6b-a2f0-4dc2d773ca2c" providerId="ADAL" clId="{D97FE82B-3F85-E74A-88DA-774822D70762}" dt="2022-11-06T03:22:09.587" v="167" actId="478"/>
          <pc:sldLayoutMkLst>
            <pc:docMk/>
            <pc:sldMasterMk cId="2501891632" sldId="2147483783"/>
            <pc:sldLayoutMk cId="344357780" sldId="2147484099"/>
          </pc:sldLayoutMkLst>
          <pc:spChg chg="del">
            <ac:chgData name="Shahzad Ali" userId="ecba8e45-00b4-4f6b-a2f0-4dc2d773ca2c" providerId="ADAL" clId="{D97FE82B-3F85-E74A-88DA-774822D70762}" dt="2022-11-06T03:22:09.587" v="167" actId="478"/>
            <ac:spMkLst>
              <pc:docMk/>
              <pc:sldMasterMk cId="2501891632" sldId="2147483783"/>
              <pc:sldLayoutMk cId="344357780" sldId="2147484099"/>
              <ac:spMk id="3" creationId="{00000000-0000-0000-0000-000000000000}"/>
            </ac:spMkLst>
          </pc:spChg>
          <pc:spChg chg="del">
            <ac:chgData name="Shahzad Ali" userId="ecba8e45-00b4-4f6b-a2f0-4dc2d773ca2c" providerId="ADAL" clId="{D97FE82B-3F85-E74A-88DA-774822D70762}" dt="2022-11-06T03:20:35.682" v="149" actId="478"/>
            <ac:spMkLst>
              <pc:docMk/>
              <pc:sldMasterMk cId="2501891632" sldId="2147483783"/>
              <pc:sldLayoutMk cId="344357780" sldId="2147484099"/>
              <ac:spMk id="4" creationId="{00000000-0000-0000-0000-000000000000}"/>
            </ac:spMkLst>
          </pc:spChg>
        </pc:sldLayoutChg>
        <pc:sldLayoutChg chg="delSp mod">
          <pc:chgData name="Shahzad Ali" userId="ecba8e45-00b4-4f6b-a2f0-4dc2d773ca2c" providerId="ADAL" clId="{D97FE82B-3F85-E74A-88DA-774822D70762}" dt="2022-11-06T03:22:02.029" v="164" actId="478"/>
          <pc:sldLayoutMkLst>
            <pc:docMk/>
            <pc:sldMasterMk cId="2501891632" sldId="2147483783"/>
            <pc:sldLayoutMk cId="1053185491" sldId="2147484100"/>
          </pc:sldLayoutMkLst>
          <pc:spChg chg="del">
            <ac:chgData name="Shahzad Ali" userId="ecba8e45-00b4-4f6b-a2f0-4dc2d773ca2c" providerId="ADAL" clId="{D97FE82B-3F85-E74A-88DA-774822D70762}" dt="2022-11-06T03:22:02.029" v="164" actId="478"/>
            <ac:spMkLst>
              <pc:docMk/>
              <pc:sldMasterMk cId="2501891632" sldId="2147483783"/>
              <pc:sldLayoutMk cId="1053185491" sldId="2147484100"/>
              <ac:spMk id="3" creationId="{00000000-0000-0000-0000-000000000000}"/>
            </ac:spMkLst>
          </pc:spChg>
          <pc:spChg chg="del">
            <ac:chgData name="Shahzad Ali" userId="ecba8e45-00b4-4f6b-a2f0-4dc2d773ca2c" providerId="ADAL" clId="{D97FE82B-3F85-E74A-88DA-774822D70762}" dt="2022-11-06T03:20:28.339" v="146" actId="478"/>
            <ac:spMkLst>
              <pc:docMk/>
              <pc:sldMasterMk cId="2501891632" sldId="2147483783"/>
              <pc:sldLayoutMk cId="1053185491" sldId="2147484100"/>
              <ac:spMk id="4" creationId="{00000000-0000-0000-0000-000000000000}"/>
            </ac:spMkLst>
          </pc:spChg>
        </pc:sldLayoutChg>
        <pc:sldLayoutChg chg="delSp mod">
          <pc:chgData name="Shahzad Ali" userId="ecba8e45-00b4-4f6b-a2f0-4dc2d773ca2c" providerId="ADAL" clId="{D97FE82B-3F85-E74A-88DA-774822D70762}" dt="2022-11-06T03:22:04.263" v="165" actId="478"/>
          <pc:sldLayoutMkLst>
            <pc:docMk/>
            <pc:sldMasterMk cId="2501891632" sldId="2147483783"/>
            <pc:sldLayoutMk cId="3728534710" sldId="2147484104"/>
          </pc:sldLayoutMkLst>
          <pc:spChg chg="del">
            <ac:chgData name="Shahzad Ali" userId="ecba8e45-00b4-4f6b-a2f0-4dc2d773ca2c" providerId="ADAL" clId="{D97FE82B-3F85-E74A-88DA-774822D70762}" dt="2022-11-06T03:22:04.263" v="165" actId="478"/>
            <ac:spMkLst>
              <pc:docMk/>
              <pc:sldMasterMk cId="2501891632" sldId="2147483783"/>
              <pc:sldLayoutMk cId="3728534710" sldId="2147484104"/>
              <ac:spMk id="3" creationId="{00000000-0000-0000-0000-000000000000}"/>
            </ac:spMkLst>
          </pc:spChg>
          <pc:spChg chg="del">
            <ac:chgData name="Shahzad Ali" userId="ecba8e45-00b4-4f6b-a2f0-4dc2d773ca2c" providerId="ADAL" clId="{D97FE82B-3F85-E74A-88DA-774822D70762}" dt="2022-11-06T03:20:30.611" v="147" actId="478"/>
            <ac:spMkLst>
              <pc:docMk/>
              <pc:sldMasterMk cId="2501891632" sldId="2147483783"/>
              <pc:sldLayoutMk cId="3728534710" sldId="2147484104"/>
              <ac:spMk id="4" creationId="{00000000-0000-0000-0000-000000000000}"/>
            </ac:spMkLst>
          </pc:spChg>
        </pc:sldLayoutChg>
        <pc:sldLayoutChg chg="delSp mod">
          <pc:chgData name="Shahzad Ali" userId="ecba8e45-00b4-4f6b-a2f0-4dc2d773ca2c" providerId="ADAL" clId="{D97FE82B-3F85-E74A-88DA-774822D70762}" dt="2022-11-06T03:21:58.486" v="163" actId="478"/>
          <pc:sldLayoutMkLst>
            <pc:docMk/>
            <pc:sldMasterMk cId="2501891632" sldId="2147483783"/>
            <pc:sldLayoutMk cId="4231558190" sldId="2147484105"/>
          </pc:sldLayoutMkLst>
          <pc:spChg chg="del">
            <ac:chgData name="Shahzad Ali" userId="ecba8e45-00b4-4f6b-a2f0-4dc2d773ca2c" providerId="ADAL" clId="{D97FE82B-3F85-E74A-88DA-774822D70762}" dt="2022-11-06T03:21:58.486" v="163" actId="478"/>
            <ac:spMkLst>
              <pc:docMk/>
              <pc:sldMasterMk cId="2501891632" sldId="2147483783"/>
              <pc:sldLayoutMk cId="4231558190" sldId="2147484105"/>
              <ac:spMk id="3" creationId="{00000000-0000-0000-0000-000000000000}"/>
            </ac:spMkLst>
          </pc:spChg>
          <pc:spChg chg="del">
            <ac:chgData name="Shahzad Ali" userId="ecba8e45-00b4-4f6b-a2f0-4dc2d773ca2c" providerId="ADAL" clId="{D97FE82B-3F85-E74A-88DA-774822D70762}" dt="2022-11-06T03:20:25.461" v="145" actId="478"/>
            <ac:spMkLst>
              <pc:docMk/>
              <pc:sldMasterMk cId="2501891632" sldId="2147483783"/>
              <pc:sldLayoutMk cId="4231558190" sldId="2147484105"/>
              <ac:spMk id="4" creationId="{00000000-0000-0000-0000-000000000000}"/>
            </ac:spMkLst>
          </pc:spChg>
        </pc:sldLayoutChg>
        <pc:sldLayoutChg chg="delSp mod">
          <pc:chgData name="Shahzad Ali" userId="ecba8e45-00b4-4f6b-a2f0-4dc2d773ca2c" providerId="ADAL" clId="{D97FE82B-3F85-E74A-88DA-774822D70762}" dt="2022-11-06T03:21:53.593" v="161" actId="478"/>
          <pc:sldLayoutMkLst>
            <pc:docMk/>
            <pc:sldMasterMk cId="2501891632" sldId="2147483783"/>
            <pc:sldLayoutMk cId="3046604945" sldId="2147484108"/>
          </pc:sldLayoutMkLst>
          <pc:spChg chg="del">
            <ac:chgData name="Shahzad Ali" userId="ecba8e45-00b4-4f6b-a2f0-4dc2d773ca2c" providerId="ADAL" clId="{D97FE82B-3F85-E74A-88DA-774822D70762}" dt="2022-11-06T03:21:53.593" v="161" actId="478"/>
            <ac:spMkLst>
              <pc:docMk/>
              <pc:sldMasterMk cId="2501891632" sldId="2147483783"/>
              <pc:sldLayoutMk cId="3046604945" sldId="2147484108"/>
              <ac:spMk id="3" creationId="{00000000-0000-0000-0000-000000000000}"/>
            </ac:spMkLst>
          </pc:spChg>
          <pc:spChg chg="del">
            <ac:chgData name="Shahzad Ali" userId="ecba8e45-00b4-4f6b-a2f0-4dc2d773ca2c" providerId="ADAL" clId="{D97FE82B-3F85-E74A-88DA-774822D70762}" dt="2022-11-06T03:20:21.279" v="144" actId="478"/>
            <ac:spMkLst>
              <pc:docMk/>
              <pc:sldMasterMk cId="2501891632" sldId="2147483783"/>
              <pc:sldLayoutMk cId="3046604945" sldId="2147484108"/>
              <ac:spMk id="4" creationId="{00000000-0000-0000-0000-000000000000}"/>
            </ac:spMkLst>
          </pc:spChg>
        </pc:sldLayoutChg>
        <pc:sldLayoutChg chg="del">
          <pc:chgData name="Shahzad Ali" userId="ecba8e45-00b4-4f6b-a2f0-4dc2d773ca2c" providerId="ADAL" clId="{D97FE82B-3F85-E74A-88DA-774822D70762}" dt="2022-11-06T03:16:56.383" v="33" actId="2696"/>
          <pc:sldLayoutMkLst>
            <pc:docMk/>
            <pc:sldMasterMk cId="2501891632" sldId="2147483783"/>
            <pc:sldLayoutMk cId="601747183" sldId="2147484110"/>
          </pc:sldLayoutMkLst>
        </pc:sldLayoutChg>
        <pc:sldLayoutChg chg="delSp mod">
          <pc:chgData name="Shahzad Ali" userId="ecba8e45-00b4-4f6b-a2f0-4dc2d773ca2c" providerId="ADAL" clId="{D97FE82B-3F85-E74A-88DA-774822D70762}" dt="2022-11-06T03:21:34.977" v="157" actId="478"/>
          <pc:sldLayoutMkLst>
            <pc:docMk/>
            <pc:sldMasterMk cId="2501891632" sldId="2147483783"/>
            <pc:sldLayoutMk cId="1948264171" sldId="2147484110"/>
          </pc:sldLayoutMkLst>
          <pc:spChg chg="del">
            <ac:chgData name="Shahzad Ali" userId="ecba8e45-00b4-4f6b-a2f0-4dc2d773ca2c" providerId="ADAL" clId="{D97FE82B-3F85-E74A-88DA-774822D70762}" dt="2022-11-06T03:21:33.611" v="156" actId="478"/>
            <ac:spMkLst>
              <pc:docMk/>
              <pc:sldMasterMk cId="2501891632" sldId="2147483783"/>
              <pc:sldLayoutMk cId="1948264171" sldId="2147484110"/>
              <ac:spMk id="5" creationId="{40921ACF-5C53-42EB-9D6F-C99EC261B57E}"/>
            </ac:spMkLst>
          </pc:spChg>
          <pc:spChg chg="del">
            <ac:chgData name="Shahzad Ali" userId="ecba8e45-00b4-4f6b-a2f0-4dc2d773ca2c" providerId="ADAL" clId="{D97FE82B-3F85-E74A-88DA-774822D70762}" dt="2022-11-06T03:21:34.977" v="157" actId="478"/>
            <ac:spMkLst>
              <pc:docMk/>
              <pc:sldMasterMk cId="2501891632" sldId="2147483783"/>
              <pc:sldLayoutMk cId="1948264171" sldId="2147484110"/>
              <ac:spMk id="12" creationId="{CEA97B46-B47E-6540-B160-DB59E65D963D}"/>
            </ac:spMkLst>
          </pc:spChg>
        </pc:sldLayoutChg>
        <pc:sldLayoutChg chg="del">
          <pc:chgData name="Shahzad Ali" userId="ecba8e45-00b4-4f6b-a2f0-4dc2d773ca2c" providerId="ADAL" clId="{D97FE82B-3F85-E74A-88DA-774822D70762}" dt="2022-11-06T03:16:56.383" v="33" actId="2696"/>
          <pc:sldLayoutMkLst>
            <pc:docMk/>
            <pc:sldMasterMk cId="2501891632" sldId="2147483783"/>
            <pc:sldLayoutMk cId="1864700819" sldId="2147484111"/>
          </pc:sldLayoutMkLst>
        </pc:sldLayoutChg>
        <pc:sldLayoutChg chg="del">
          <pc:chgData name="Shahzad Ali" userId="ecba8e45-00b4-4f6b-a2f0-4dc2d773ca2c" providerId="ADAL" clId="{D97FE82B-3F85-E74A-88DA-774822D70762}" dt="2022-11-06T03:16:56.383" v="33" actId="2696"/>
          <pc:sldLayoutMkLst>
            <pc:docMk/>
            <pc:sldMasterMk cId="2501891632" sldId="2147483783"/>
            <pc:sldLayoutMk cId="3808028288" sldId="2147484112"/>
          </pc:sldLayoutMkLst>
        </pc:sldLayoutChg>
        <pc:sldLayoutChg chg="del">
          <pc:chgData name="Shahzad Ali" userId="ecba8e45-00b4-4f6b-a2f0-4dc2d773ca2c" providerId="ADAL" clId="{D97FE82B-3F85-E74A-88DA-774822D70762}" dt="2022-11-06T03:16:56.383" v="33" actId="2696"/>
          <pc:sldLayoutMkLst>
            <pc:docMk/>
            <pc:sldMasterMk cId="2501891632" sldId="2147483783"/>
            <pc:sldLayoutMk cId="3459199911" sldId="214748411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49.377"/>
    </inkml:context>
    <inkml:brush xml:id="br0">
      <inkml:brushProperty name="width" value="0.05" units="cm"/>
      <inkml:brushProperty name="height" value="0.05" units="cm"/>
    </inkml:brush>
  </inkml:definitions>
  <inkml:trace contextRef="#ctx0" brushRef="#br0">1 4926 24575,'0'-8'0,"3"-2"0,8-7 0,13-6 0,19-9 0,16-4 0,12-5 0,9-5 0,1-3 0,-38 21 0,0-2 0,2-1 0,-2-2 0,31-26 0,-11 8 0,-21 12 0,-6 11 0,-1-1 0,-4 2 0,0-1 0,-1 1 0,2 0 0,5-2 0,6-7 0,16-10 0,-18 15 0,4-3 0,8-5 0,3-2 0,12-4 0,2-2 0,3-3 0,2 2 0,4 0 0,3 0 0,-24 13 0,0-1 0,1-1 0,-2 2 0,-1-1 0,0-1 0,26-17 0,-4 0 0,-8 0 0,-3 2 0,-14 10 0,-3 1-494,-2-1 0,-3 0 494,-4 5 0,-1 0 0,3-1 0,0 0 0,0 0 0,2 1 0,0 2 0,1 1 0,0 1 0,0 1-223,0 1 0,1 1 223,1-2 0,0 2 0,-2 2 0,-1 1 0,2-3 0,1-2 0,-1 1 0,2-2 0,9-5 0,3-2 0,9-10 0,4-2 0,-19 12 0,2-1 0,0-1-288,4-3 1,0-2 0,1-2 287,6-7 0,1-2 0,2-2-227,-12 10 0,1-1 1,2-1-1,0-1 227,6-5 0,1-1 0,1-1 0,1 1 0,2-3 0,2-1 0,-1 0 0,0 2 0,-2 1 0,0 0 0,-1 2 0,-4 2-779,9-7 0,-5 2 1,-3 4 778,9-9 0,-7 7 0,-24 20 0,-7 5 0,4 0 0,-7 8 708,-13 11-708,-3-1 1656,1 1-1656,6-2 3175,12-7-3175,27-19 0,-23 15 0,1-2 0,5-6 0,1-2 0,-2 2 0,-2 1 0,22-15 0,-22 16 0,-20 18 0,-14 10 0,-6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0.793"/>
    </inkml:context>
    <inkml:brush xml:id="br0">
      <inkml:brushProperty name="width" value="0.05" units="cm"/>
      <inkml:brushProperty name="height" value="0.05" units="cm"/>
    </inkml:brush>
  </inkml:definitions>
  <inkml:trace contextRef="#ctx0" brushRef="#br0">1 1 24575,'0'15'0,"0"24"0,0 27 0,0 22 0,0 11 0,0-43 0,0 1-1636,0 6 0,0 1 1636,0-3 0,0 0 0,0 0 0,0-2 765,0 36-765,0-20 0,0-12 0,0-23 0,1-14 0,2-14 2507,12-7-2507,9-5 0,15 0 0,11 0 0,7-3 0,1-2 0,-3-3 0,-7 0 0,-11 0 0,-3 1 0,-11 3 0,1-2 0,4 1 0,16-2 0,18-2 0,12-3 0,-10 0 0,-15 2 0,-19 4 0,-20 4 0,-4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1.901"/>
    </inkml:context>
    <inkml:brush xml:id="br0">
      <inkml:brushProperty name="width" value="0.05" units="cm"/>
      <inkml:brushProperty name="height" value="0.05" units="cm"/>
    </inkml:brush>
  </inkml:definitions>
  <inkml:trace contextRef="#ctx0" brushRef="#br0">1 0 24575,'85'0'0,"-23"0"0,6 0 0,21 0 0,4 0-749,-6 0 1,-2 0 748,-12 0 0,-6 0 486,18 0-486,-35 0 248,-11 0-248,-16 0 0,-12 0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2.861"/>
    </inkml:context>
    <inkml:brush xml:id="br0">
      <inkml:brushProperty name="width" value="0.05" units="cm"/>
      <inkml:brushProperty name="height" value="0.05" units="cm"/>
    </inkml:brush>
  </inkml:definitions>
  <inkml:trace contextRef="#ctx0" brushRef="#br0">598 0 24575,'-17'0'0,"0"0"0,-11 0 0,-30 0 0,-33 0 0,32 0 0,-3 0 0,2 0 0,2 0 0,-28 0 0,41 0 0,28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5.016"/>
    </inkml:context>
    <inkml:brush xml:id="br0">
      <inkml:brushProperty name="width" value="0.05" units="cm"/>
      <inkml:brushProperty name="height" value="0.05" units="cm"/>
    </inkml:brush>
  </inkml:definitions>
  <inkml:trace contextRef="#ctx0" brushRef="#br0">0 425 24575,'0'14'0,"0"4"0,0 9 0,0 28 0,0-5 0,0 17 0,0-13 0,0-11 0,0-5 0,0-12 0,0-9 0,0-4 0,0-4 0,0 1 0,6 11 0,1 3 0,2 3 0,-1-5 0,-5-8 0,0-3 0,0-2 0,-1 1 0,2-3 0,-2-19 0,0-42 0,-1 4 0,-1-8 0,0-15 0,0-4 0,0-5 0,0 2 0,0 10 0,0 5 0,0-23 0,0 37 0,0 29 0,0 9 0,0 2 0,0-1 0,0 0 0,0 0 0,0-4 0,0 2 0,2-3 0,4-4 0,3 2 0,2 1 0,0 3 0,1 6 0,6 0 0,16-2 0,27 2 0,23 2 0,4 3 0,-19 4 0,-25 3 0,-21 7 0,-6 17 0,1 10 0,-6 19 0,-3 5 0,-5 9 0,-3 17 0,-1 1 0,0 2 0,0-5 0,0-7 0,0-5 0,-2-11 0,-8-17 0,-13-14 0,-30-10 0,-31 4 0,-13-3 0,13-4 0,28-4 0,28-9 0,16-4 0,29-3 0,21-2 0,34 4 0,8 5 0,-12 7 0,-9 2 0,-23 0 0,-6-1 0,-9-4 0,-2-1 0,-6-3 0,0-2 0,-4-1 0,-1 1 0,1 1 0,0 1 0,8 5 0,11 3 0,9 5 0,6 3 0,-7-6 0,-7-4 0,-8-4 0,-7 1 0,-3-1 0,-6-3 0,-1-1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6.243"/>
    </inkml:context>
    <inkml:brush xml:id="br0">
      <inkml:brushProperty name="width" value="0.05" units="cm"/>
      <inkml:brushProperty name="height" value="0.05" units="cm"/>
    </inkml:brush>
  </inkml:definitions>
  <inkml:trace contextRef="#ctx0" brushRef="#br0">0 1 24575,'0'43'0,"0"37"0,0-23 0,0 3 0,0 3 0,0-3 0,0 27 0,0-39 0,0-31 0,0-10 0,0 3 0,0 3 0,0 0 0,0-3 0,0-4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59.093"/>
    </inkml:context>
    <inkml:brush xml:id="br0">
      <inkml:brushProperty name="width" value="0.05" units="cm"/>
      <inkml:brushProperty name="height" value="0.05" units="cm"/>
    </inkml:brush>
  </inkml:definitions>
  <inkml:trace contextRef="#ctx0" brushRef="#br0">6642 250 24575,'-73'0'0,"-6"0"0,-17 0 0,21 0 0,-7 0 0,-5 0 0,-4 0-1344,1 0 1,-4 0-1,-3 0 1,-2 0 0,-1 0 1343,7 0 0,-2 0 0,-1 0 0,-1 0 0,1 0 0,3 0-414,-10 0 1,2 0 0,1 0 0,2 0 0,1 0 413,12 0 0,0 0 0,2 0 0,3 0 0,3 0 0,-21 1 0,6-1 0,4-1 0,15-1 0,4 0 0,0-1 0,-2 0 0,-1 1 0,2-2 0,-25-6 0,0-1 260,-4 0 0,1 0-260,7 0 0,1 0 0,-1-1 0,1-1 0,8 3 0,1 0 0,0-3 0,0 0 0,2 0 0,-1 1 0,-11-2 0,-1 1 0,7 2 0,1 2 0,-4 1 0,-1 2-25,3 2 1,0 2 24,5 2 0,-1 0 1338,-2 0 0,2 0-1338,13 0 0,4 0 1838,12 0 1,2 0-1839,-38 0 0,8 0 0,19 0 0,3 0 0,6 0 0,-10 0 0,-5 0 1878,-1 0-1878,-1 0 0,6 0 81,1 0-81,13 0 0,10 0 0,13 0 0,7 0 0,9-2 0,5-1 0,4 15 0,27 61 0,3-2 0,5 12 0,-3-14 0,2 5 0,1 3-1859,6 13 0,1 3 1,-1-2 1858,-5-10 0,-1-1 0,-2-2 0,-4-8 0,-3-1 0,-1-2-381,4 16 1,-3-5 380,-6-14 0,0-3 0,0 0 0,0-1 0,0 2 0,-1 0 0,0 3 0,-1-1 0,-1-1 0,-1 0 0,-1 1 0,0 0 0,-2-2 0,1-1 0,0 3 0,0 1 0,0 3 0,0 3-35,0 10 1,0 2 34,0 4 0,-1 3 0,-2 8 0,0 2 0,-1-3 0,-1-1 0,-1-6 0,-1-1 0,-1-4 0,1-1 0,0-4 0,0-1 0,-2 0 0,-1-1 0,1-6 0,-1-2 2633,-2-13 0,0-4-2633,0 27 0,0-31 1040,0-7-1040,0 2 0,0 11 0,0 3 100,0 5-100,0 1 0,0 5 0,0 14 0,0 2 0,0 1 0,0-14 0,2 0 0,0-24 0,3 4 0,0-21 0,-3-7 0,2-6 0,-1 2 0,1-2 0,5 12 0,1 4 0,2 8 0,0 10 0,1 11 0,3 9 0,1 12 0,-3 0 0,-4-11 0,-3-14 0,-3-32 0,-2-13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0.526"/>
    </inkml:context>
    <inkml:brush xml:id="br0">
      <inkml:brushProperty name="width" value="0.05" units="cm"/>
      <inkml:brushProperty name="height" value="0.05" units="cm"/>
    </inkml:brush>
  </inkml:definitions>
  <inkml:trace contextRef="#ctx0" brushRef="#br0">0 0 24575,'0'30'0,"0"26"0,0 28 0,0-32 0,0 4 0,0 6 0,0 1 0,0-8 0,0-3 0,0 43 0,0-30 0,0-28 0,0-6 0,0-13 0,0-4 0,0-5 0,0 0 0,4 0 0,9-1 0,13 0 0,24-3 0,23-2 0,16-3 0,-33-1 0,1-2 0,-5-1 0,-1 0-301,1-3 0,-2-1 301,38-10-48,-11-5 48,-2-2 0,-5 1 0,-3 3 0,-15 9 0,-7 3 0,-17 6 600,-6-2-600,-3 1 0,-9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1.726"/>
    </inkml:context>
    <inkml:brush xml:id="br0">
      <inkml:brushProperty name="width" value="0.05" units="cm"/>
      <inkml:brushProperty name="height" value="0.05" units="cm"/>
    </inkml:brush>
  </inkml:definitions>
  <inkml:trace contextRef="#ctx0" brushRef="#br0">0 26 24575,'30'0'0,"2"0"0,16 0 0,12 0 0,10 0 0,17 0 0,4 0 0,-3 0 0,-8 0 0,-22 0 0,-8 0 0,5 0 0,7 0 0,1 0 0,-15 0 0,-18 0 0,-15-4 0,-5-2 0,1-2 0,-5 2 0,-2 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2.727"/>
    </inkml:context>
    <inkml:brush xml:id="br0">
      <inkml:brushProperty name="width" value="0.05" units="cm"/>
      <inkml:brushProperty name="height" value="0.05" units="cm"/>
    </inkml:brush>
  </inkml:definitions>
  <inkml:trace contextRef="#ctx0" brushRef="#br0">869 1 24575,'-48'0'0,"-23"0"0,14 0 0,-6 0 0,-13 0 0,-3 0 0,-4 0 0,1 0 0,8 0 0,4 0 0,-25 0 0,47 0 0,28 0 0,17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4.883"/>
    </inkml:context>
    <inkml:brush xml:id="br0">
      <inkml:brushProperty name="width" value="0.05" units="cm"/>
      <inkml:brushProperty name="height" value="0.05" units="cm"/>
    </inkml:brush>
  </inkml:definitions>
  <inkml:trace contextRef="#ctx0" brushRef="#br0">9 860 23869,'-4'7'0,"1"6"350,1 13-350,2 40 59,0-18 0,0 5-59,0 14 0,0 2 29,0 1 1,0-2-30,0-11 0,0-5 179,0 25-179,0-37 0,0-24 0,0-91 0,0 26 0,0-6 0,0-12 0,0-10 0,0-2-323,0-4 1,0-3 0,0 0 322,0-1 0,0-1 0,0 2 0,0 7 0,0 2 0,0 5 0,0-3 0,0 10 0,0-6 0,0 39 0,2 19 0,2 0 0,2 5 0,4-5 0,1-4 967,1-4-967,7-5 0,3 3 0,2 3 0,-3 7 0,2 5 0,14 2 0,11 0 0,15 0 0,-8 2 0,-11 1 0,-7 3 0,-6 0 0,2 4 0,-1 14 0,-2 6 0,-1 13 0,-2 1 0,-6-6 0,-2 3 0,-9-5 0,-2 7 0,-5 6 0,-2 10 0,-9 5 0,-12 1 0,-14-6 0,-13-7 0,-1-8 0,9-8 0,5-6 0,8-7 0,0-1 0,3-2 0,1-2 0,3-1 0,5 0 0,1-3 0,5-1 0,1-2 0,3 1 0,1 4 0,1 7 0,7 12 0,8 11 0,4-1 0,8-4 0,-2-9 0,2-7 0,0-2 0,0-2 0,-2-1 0,-2-2 0,2 3 0,-5-3 0,30 14 0,8 5 0,13 9 0,-2 6 0,-26-8 0,-12-11 0,-13-10 0,-6-9 0,-4-3 0,-3-3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51.693"/>
    </inkml:context>
    <inkml:brush xml:id="br0">
      <inkml:brushProperty name="width" value="0.05" units="cm"/>
      <inkml:brushProperty name="height" value="0.05" units="cm"/>
    </inkml:brush>
  </inkml:definitions>
  <inkml:trace contextRef="#ctx0" brushRef="#br0">1 280 24575,'0'62'0,"0"17"0,0-24 0,0 4 0,0 11 0,0 4 0,0 5 0,0 2 0,0 10 0,0 2 0,2-26 0,1 2 0,1 2-2835,2 13 1,2 3 0,0-5 2834,3 7 0,1-3 0,4 17 0,1-9 684,-1-5-684,0 9-572,-1-11 572,1-9 0,-2-9 0,0 3-29,-5-9 29,-3-4 5973,0-13-5973,-3-10 1474,1-8-1474,0-2 922,3-2-922,2 11 51,4 20-51,3 22 0,1 16 0,-4-5 0,-5-24 0,-5-2 0,-3-35 0,0 10 0,0-20 0,0-1 0,2-2 0,4 0 0,5-2 0,11-2 0,27-11 0,0-11 0,7-8 0,30-12 0,8-5-456,-15 7 0,3-2 0,4 0 456,-16 6 0,3-1 0,0 1 0,1 2 0,0 3 0,1 1 0,0 2 0,0 3 0,19-1 0,-1 2 0,-3 4 0,-13 2 0,-3 3 0,-3 1 0,20 3 0,-5 2 0,-23-1 0,-3 0 0,36 0 0,-41 0 0,-3 0 0,20 0-552,14 0 552,-29 0 0,-7 0 0,-4 0 0,1 0 0,15 0 1328,11-3-1328,-2-3 592,-16-3-592,-20 0 0,-14 2 0,-9-1 0,-6-21 0,-4-63-662,-2 31 0,0-6 662,0-22 0,0-4 0,0 0 0,0-1 0,0 26 0,0-1 0,0 1 0,0-32 0,0 0 0,0 1 0,0 0 0,1 1 0,-2 1 0,-2 5 0,-3 0 0,2 22 0,-2-3 0,0 4 0,-4-21 0,-1 5 0,0 9 0,1 7 0,-3-9 0,5 45 0,-1 8 0,-15-21 1324,-17-26-1324,11 24 0,-3 0 0,1 2 0,-1 3 0,-36-26 0,-2 23 0,-9 17 0,-14 2 0,-2 10 0,46 10 0,0 1 0,-47 1 0,47 4 0,0 1 0,-47 0-499,-2 0 499,45 0 0,-2 0 0,-16-1 0,-6 2 0,-14-1 0,-5 3 0,20 1 0,-2 2 0,0 0 0,-2 0 0,0 1 0,4 0 0,-21 4 0,6 1 0,9-1 0,5-1 0,19-3 0,4-1 0,-33 6 0,18-3 0,35-3 0,19-2 0,7 0 499,4-2-499,-2 2 0,-1-1 0,-1 0 0,0-1 0,-2-2 0,-2 2 0,-3 0 0,0 1 0,2-1 0,7-2 0,3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39.159"/>
    </inkml:context>
    <inkml:brush xml:id="br0">
      <inkml:brushProperty name="width" value="0.05" units="cm"/>
      <inkml:brushProperty name="height" value="0.05" units="cm"/>
    </inkml:brush>
  </inkml:definitions>
  <inkml:trace contextRef="#ctx0" brushRef="#br0">0 411 24575,'0'79'0,"0"-1"0,0 1 0,0-1 0,0 17 0,0 2 0,0-9 0,0 11 0,0-1 0,0-12 0,0 0 0,0-3 0,0-5 0,0 6 0,0-3-582,0 14 0,0 1 582,0-6 0,0 4 0,0-3 0,0-20 0,0-2 0,0 0 0,0 6 0,0 1 0,0 1 0,0 1 0,0 0 0,0 2 0,0 8 0,0 2 0,0 0 0,0 0 0,0 1 0,0-3 0,0-10 0,0-3 0,0-3 0,0 18 0,0-10 0,0 7 380,0-47-380,17-24 0,52-11 0,-7-1 0,10 1-436,-1 1 1,7 1-1,5 1 436,-3 0 0,5 2 0,2 0 0,2 0-537,6 2 0,3 0 1,1 0-1,1 0 537,-17-2 0,1-1 0,0 1 0,0-1 0,0-1 0,-3 0 0,1-1 0,-1-1 0,-1-1 0,-2 1 0,9-2 0,-2 0 0,-2 0 0,-3-2 0,10 1 0,-3-1 0,-5-1 0,21 0 0,-9-2 0,-27 1 0,-6 0 0,-8 0 0,-1 0 198,1 0 1,0 0-199,43 0 0,-5 0 0,-7 0 0,8 0 1358,4-3-1358,-42-3 0,1-3 1189,5-2 1,1-3-1190,0-5 0,0-1 52,-1-2 0,-2 1-52,-7 3 0,-4 0 0,18-9 0,-29 12 0,-20 3 0,-3-19 0,1-17 0,5-29 0,-8 25 0,1-4-1205,4-15 1,0-6 1204,-4 12 0,1-4 0,-1-4-1785,3-18 0,-1-4 0,-1-3 1785,-2 19 0,0-2 0,0-2 0,-1-1 0,0-8 0,0-2 0,-1-1 0,0-2-327,-2 13 0,-1-2 1,0 0-1,0-1 1,-1 2 326,0 2 0,-1 0 0,-1 0 0,1 1 0,-1-1-158,-1-2 1,1-1-1,-1 0 1,-1 5-1,1 5 158,-2-9 0,0 8 0,0 5 686,0-18 1,0 24-687,-2 47 4913,-1 12-4913,-4 5 2443,-4 0-2443,-11-6 1456,-50-16-1456,23 8 0,-4-1 0,-11-1 0,-3-1 0,-18-3 0,-5 1 0,26 8 0,-2 1 0,-3 1 0,-11 0 0,-5 0 0,-1 0 0,-7 1 0,-3-1 0,0 2-481,-1-1 1,0 1 0,-1-1 480,22 1 0,-1-1 0,0-1 0,-1-1 0,-3-2 0,-1-1 0,1-1 0,0 0 0,1-1 0,-1 0 0,2-1 0,2 1-685,-14-4 0,2 0 0,4 1 685,12 2 0,3 1 0,4 1 0,-9-1 0,7 3 0,11 2 0,3 1 0,-38-3 0,33 10 0,15 0 0,17 4 1285,6 0-1285,9 0 2211,2 0-2211,-3 0 0,-6 0 0,-16 3 0,-29 9 0,16 1 0,-5 4 0,-11 6 0,-2 1 0,0 1 0,2 1 0,11-4 0,6-2 0,-11 2 0,32-13 0,14-7 0,0-2 0,-4 0 0,-5 0 0,-5 3 0,-4 1 0,-2-1 0,0 0 0,0-3 0,5 0 0,4 2 0,9-2 0,7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0.325"/>
    </inkml:context>
    <inkml:brush xml:id="br0">
      <inkml:brushProperty name="width" value="0.05" units="cm"/>
      <inkml:brushProperty name="height" value="0.05" units="cm"/>
    </inkml:brush>
  </inkml:definitions>
  <inkml:trace contextRef="#ctx0" brushRef="#br0">1 230 24575,'0'12'0,"0"2"0,3 9 0,8 12 0,0-6 0,4 5 0,-2-12 0,-1-5 0,-1-6 0,0-3 0,-4-6 0,2-2 0,4 0 0,7 0 0,3 0 0,-3 0 0,2 0 0,-10-11 0,3-9 0,-5-16 0,-1-13 0,-1-7 0,-1-1 0,-2 2 0,0 8 0,-1 9 0,1 7 0,1 11 0,-3 9 0,-1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2.467"/>
    </inkml:context>
    <inkml:brush xml:id="br0">
      <inkml:brushProperty name="width" value="0.05" units="cm"/>
      <inkml:brushProperty name="height" value="0.05" units="cm"/>
    </inkml:brush>
  </inkml:definitions>
  <inkml:trace contextRef="#ctx0" brushRef="#br0">1 918 24575,'0'27'0,"0"1"0,0 22 0,0 9 0,0-1 0,0-9 0,0-34 0,0-25 0,4-36 0,7-17 0,15-24 0,5-3 0,5 1 0,-1 6 0,-7 19 0,-3 10 0,-7 21 0,-6 9 0,-1 14 0,1 23 0,5 24 0,2 22 0,-2 3 0,-3-13 0,-5-14 0,-3-15 0,-2-3 0,-2-6 0,-2-2 0,0 1 0,0 3 0,1 3 0,3 3 0,-1 0 0,0-3 0,0-2 0,1-3 0,1-4 0,3 2 0,5 4 0,3 6 0,3 3 0,2-1 0,-2-2 0,-1-1 0,0-2 0,-4-6 0,0-4 0,6-5 0,8-1 0,8 0 0,3 0 0,-7 0 0,-7 0 0,-8-6 0,-5-11 0,-2-14 0,6-25 0,1-11 0,3-12 0,1-3 0,-1 8 0,0 6 0,-2 19 0,-1 21 0,2 52 0,8 59 0,-13-30 0,0 4 0,1 9 0,0 0 0,-3-12 0,-1-4 0,9 31 0,-4-15 0,-7-21 0,-2-12 0,-5-16 0,1-3 0,1-4 0,1-3 0,5 2 0,10 0 0,8-1 0,3 2 0,-2-4 0,-6-2 0,-6-2 0,4-45 0,-5-17 0,-1-13 0,-1 3 0,-1-6 0,1-3-1046,2-16 0,1-4 0,0 2 1046,-2 8 0,-1 2 0,0 4 0,4-15 0,-1 11 0,-6 29 0,1 8 0,4-3 0,-4 18 0,-4 20 0,-4 5 0,-3 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4.126"/>
    </inkml:context>
    <inkml:brush xml:id="br0">
      <inkml:brushProperty name="width" value="0.05" units="cm"/>
      <inkml:brushProperty name="height" value="0.05" units="cm"/>
    </inkml:brush>
  </inkml:definitions>
  <inkml:trace contextRef="#ctx0" brushRef="#br0">1 325 24575,'0'15'0,"0"20"0,0 16 0,0 20 0,0 5 0,0-14 0,0-8 0,0-15 0,0-14 0,0-10 0,0-52 0,4 0 0,4-48 0,8 5 0,3-12 0,6-4-481,2 3 481,1 13 0,-1 15 0,-2 13 0,-10 24 0,0 6 0,-5 21 0,5 20 0,12 22 481,4 20-481,-2 0 0,-6-15 0,-9-18 0,-4-15 0,-1-2 0,-3-2 0,0 1 0,-4-1 0,2-2 0,-1-1 0,-1 1 0,2 0 0,-2 2 0,1-1 0,0 0 0,4 2 0,1-1 0,4 6 0,0 2 0,-1 1 0,0 0 0,-1-5 0,-1-2 0,-2-2 0,-2 1 0,-1 0 0,2 6 0,2 9 0,2 6 0,1 4 0,-4-6 0,-2-9 0,-1-8 0,-4-7 0,2-4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5.132"/>
    </inkml:context>
    <inkml:brush xml:id="br0">
      <inkml:brushProperty name="width" value="0.05" units="cm"/>
      <inkml:brushProperty name="height" value="0.05" units="cm"/>
    </inkml:brush>
  </inkml:definitions>
  <inkml:trace contextRef="#ctx0" brushRef="#br0">1 1 24575,'10'0'0,"2"0"0,2 0 0,3 0 0,-2 0 0,7 0 0,2 0 0,12 0 0,5 0 0,13 0 0,10 0 0,-7 0 0,-5 0 0,-21 0 0,-16 0 0,-6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6.376"/>
    </inkml:context>
    <inkml:brush xml:id="br0">
      <inkml:brushProperty name="width" value="0.05" units="cm"/>
      <inkml:brushProperty name="height" value="0.05" units="cm"/>
    </inkml:brush>
  </inkml:definitions>
  <inkml:trace contextRef="#ctx0" brushRef="#br0">0 421 24575,'0'81'0,"0"-28"0,0 4 0,0 20 0,0 4 0,0 1 0,0-3 0,0-16 0,0-5 0,0 21 0,0-50 0,0-26 0,0-18 0,0-33 0,10-46 0,1 25 0,4-4 0,4-7 0,1 2 0,2 9 0,0 5 0,12-20 0,-14 49 0,-6 25 0,11 38 0,11 23 0,12 20 0,-1 7 0,-10-12 0,-8-9 0,-8-8 0,-3-10 0,-6-15 0,-3-5 0,-2-10 0,-2 1 0,-1-3 0,0-4 0,-2-28 0,0-53 0,-4 13 0,-1-6 0,0-3 0,-2-3-1611,-1-4 0,0 2 1611,0 14 0,0 4-993,-5-35 993,3 14 0,3 37 0,2 12 0,3 20 0,0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7.943"/>
    </inkml:context>
    <inkml:brush xml:id="br0">
      <inkml:brushProperty name="width" value="0.05" units="cm"/>
      <inkml:brushProperty name="height" value="0.05" units="cm"/>
    </inkml:brush>
  </inkml:definitions>
  <inkml:trace contextRef="#ctx0" brushRef="#br0">1 1 24575,'40'59'0,"-4"4"0,2 5 0,-6-15 0,1 2 0,-1 1 0,1 4 0,1-1 0,10 12 0,1 1 0,-9-15 0,1 3 0,1 0-204,3 4 1,-1 1-1,0 1 204,-3-2 0,-2 0 0,-2-3-488,6 11 1,-5-6 487,-10-15 0,-3-6 0,-1 4 0,-6-25 0,-5-8 0,-2-6 0,2-1 434,0 0-434,-1 1 1152,-1-3-1152,-2 0 0,0-3 0,-1 0 0,1 3 0,7 12 0,8 13 0,11 18 0,2 9 0,-1-8 0,-8-11 0,-10-17 0,-5-10 0,-2-3 0,-1-2 0,8 16 0,3 10 0,9 16 0,-3-8 0,-1-6 0,-7-15 0,-2 5 0,1 8 0,1 9 0,-1-2 0,-3-11 0,-4-9 0,-2-10 0,0 2 0,-3-7 0,-2-2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49.393"/>
    </inkml:context>
    <inkml:brush xml:id="br0">
      <inkml:brushProperty name="width" value="0.05" units="cm"/>
      <inkml:brushProperty name="height" value="0.05" units="cm"/>
    </inkml:brush>
  </inkml:definitions>
  <inkml:trace contextRef="#ctx0" brushRef="#br0">1073 1 24575,'-27'65'0,"-1"0"0,-2-4 0,-3 4 0,1-1-860,-9 23 0,0 2 860,9-21 0,-2 1 0,5-4 0,2 2 0,2-2 0,0 5 0,-1 0 0,1-6 0,-1-1 0,-1 1 0,0-1 0,5-9 0,1-2 556,-8 21-556,5-12 285,11-21-285,1-2 0,-2 2 0,-8 20 879,-7 12-879,-6 9 0,2-7 0,9-20 0,10-19 0,8-17 0,4-8 0,0-4 0,0-1 0,-3 4 0,-4 6 0,-1 10 0,-5 11 0,-4 7 0,-4 17 0,-7 11 0,-2 3 0,6-7 0,9-25 0,10-18 0,5-12 0,0-1 0,-4 5 0,-1 3 0,-2 3 0,3-4 0,2-5 0,2-3 0,1-6 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50.810"/>
    </inkml:context>
    <inkml:brush xml:id="br0">
      <inkml:brushProperty name="width" value="0.05" units="cm"/>
      <inkml:brushProperty name="height" value="0.05" units="cm"/>
    </inkml:brush>
  </inkml:definitions>
  <inkml:trace contextRef="#ctx0" brushRef="#br0">1772 0 24575,'-3'17'0,"-15"22"0,-11 13 0,-10 22 0,10-31 0,-3 2 0,-12 13 0,-3 3 0,-11 14 0,-4 3 0,18-25 0,0 0 0,-1 2-321,-2 9 1,-1 1-1,1 1 321,2-4 0,1 0 0,1 1 0,0 3 0,1 2 0,0-1 0,-2 2 0,1-1 0,1-2 0,-9 18 0,3-4 0,9-15 0,3-2 0,1 0 0,4-6 0,-8 3 0,14-17 0,-1 0 236,-21 20-236,-2 16 0,22-34 0,1 1 0,-23 41 0,5-8 0,1-10 0,13-17 0,0 2 726,13-25-726,3 0 0,6-14 0,-1 1 0,0-2 0,0-1 0,5-6 0,2-3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52.860"/>
    </inkml:context>
    <inkml:brush xml:id="br0">
      <inkml:brushProperty name="width" value="0.05" units="cm"/>
      <inkml:brushProperty name="height" value="0.05" units="cm"/>
    </inkml:brush>
  </inkml:definitions>
  <inkml:trace contextRef="#ctx0" brushRef="#br0">0 218 24575,'0'25'0,"0"12"0,0 27 0,0 34 0,0-37 0,0 4 0,0 12 0,0 5 0,0 10 0,0 3 0,0 0 0,0 1 0,0-3 0,0-4 0,0-13 0,0-5 0,0 21 0,0-37 0,0-29 0,0-4 0,0 4 0,0 10 0,0 2 0,0 4 0,0-3 0,0-10 0,0-6 0,0-9 0,0-4 0,3 0 0,11 2 0,29 13 0,39 19 0,-21-11 0,5 3 0,15 7 0,4 1 0,2 1 0,1-3 0,0-4 0,2-6 0,3-6 0,7-9 0,-11-10 0,6-6 0,-5-3-2243,6-2 0,-1-5 2243,-11-1 0,4-2 0,-11-3 0,-12-4 0,-5-3-740,4-1 0,0-1 740,-2 1 0,0-1 0,-1 0 0,-1 0 0,-2 1 0,-1 0 0,-1 0 0,0 0 0,-5 1 0,1 0 0,2 0 0,0 0 0,-7 4 0,0 1 0,45-13 0,-22 12 4071,-21 6-4071,-11 5 1895,-13 2-1895,-2-3 0,-1 0 0,-2 0 0,-2 0 0,-3 1 0,-6 2 0,1 0 0,-3 1 0,-2-1 0,-3-2 0,-1-2 0,-1-8 0,0-12 0,0-24 0,-6-46 0,-10 13 0,-6-10 0,1 18 0,-3-5 0,-3-1-308,1 13 1,-2-2 0,-1 0 0,-2 2 307,-10-22 0,-1 3 0,0 5 0,7 18 0,0 4 0,2 5 0,-5-7 0,2 11 0,-6 3 0,-6 28 0,-5 10 0,-21 0 0,-2 1 0,-19-3 0,42 6 0,-1 0-2028,-8-3 1,-3 0 2027,-6-1 0,0 1 0,2 1 0,1 2-355,-2 1 1,0 1 354,7 3 0,1 2 0,2 1 0,1 0 0,-1 1 0,-2 0 462,-10-1 1,-3 0-463,-2-1 0,0-1 0,-1 0 0,4 0 0,14 1 0,5 0 4113,-18 0-4113,22 2 955,15 0-955,1 0 0,7 0 0,9 0 0,6 0 0,5 1 0,0 1 0,1 0 0,-2 0 0,-6-2 0,-8 0 0,-12 0 0,13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01.061"/>
    </inkml:context>
    <inkml:brush xml:id="br0">
      <inkml:brushProperty name="width" value="0.05" units="cm"/>
      <inkml:brushProperty name="height" value="0.05" units="cm"/>
    </inkml:brush>
  </inkml:definitions>
  <inkml:trace contextRef="#ctx0" brushRef="#br0">173 0 24575,'-14'11'0,"-10"10"0,-6 11 0,-6 6 0,2-4 0,14-12 0,8-8 0,10-5 0,1-1 0,3-1 0,2 0 0,3 0 0,16 16 0,-6-6 0,14 15 0,6-7 0,15 4 0,10 2 0,0-3 0,-16-6 0,-16-7 0,-13-4 0,-10-3 0,-4 2 0,-3 0 0,0 2 0,0-2 0,0-1 0,0 3 0,0 6 0,0 3 0,0 1 0,0-1 0,0 0 0,0-1 0,-2-2 0,-2 0 0,-1-3 0,-2 3 0,-1-2 0,-11-3 0,-10-5 0,-6-3 0,-1-3 0,11-2 0,11 0 0,8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55.059"/>
    </inkml:context>
    <inkml:brush xml:id="br0">
      <inkml:brushProperty name="width" value="0.05" units="cm"/>
      <inkml:brushProperty name="height" value="0.05" units="cm"/>
    </inkml:brush>
  </inkml:definitions>
  <inkml:trace contextRef="#ctx0" brushRef="#br0">0 308 24575,'0'31'0,"0"27"0,0 39 0,0-32 0,0 2 0,0 3 0,0-1 0,0-4 0,0-2-393,0-7 1,0-2 392,0 29 0,0-6 0,0-1 0,0 2 0,0 2 0,0-1 0,0 8 0,0-5 0,0 0 0,0 11 96,1-43 1,1 1-97,2 6 0,2 2 0,4 6 0,1-1 0,3-4 0,2-1 0,1-5 0,1-3 0,16 35 592,8-26-592,44-13 0,-12-25 0,11-6 0,-3-5 0,8-2 0,1-2-953,0 0 0,1-2 0,0 0 953,-2-2 0,0-1 0,-2-1 0,-9-1 0,-1 0 0,-4 0 0,19 0 0,-2 0 0,8 0 0,0 0 0,-4 0 0,-2 0 0,-10 0 0,-2 0 0,-6 0 0,-2 0 0,-4 0 0,-3 0 0,-7 0 0,-1 0 0,5 0 0,1 0 0,-3 0 0,-2 0 0,2-1 0,0-1 0,2 0 0,-2-3 0,-2 0 0,-2-1 1429,-1-1 1,-3-2-1430,38-9 0,-25-6 0,-16-3 0,-17-2 0,-10 3 0,-8 8 0,-3-4 0,-2-7 0,-3-41 0,-3-5 0,-4 23 0,0 0 0,0-44 0,0 0 0,-15 31 0,-8-8 0,-3-3-400,-4-8 0,-4-2 1,-4 0 399,-7-2 0,-3 0 0,-3 3 0,-4 0 0,-3 2 0,-2 12-154,-13 8 0,-3 11 154,-6 1 0,-3 5 0,0 6 0,0 3 0,3 6 0,2 2 0,13 6 0,3 1 0,7 2 0,4 2 0,-30-9 0,36 8 0,-2 0 0,-7-2 0,-2-1 0,-6-3 0,-2-1-602,-5-4 0,-2 0 602,1 1 0,-2 0 0,-3-1 0,-2 1 0,-10-3 0,-1 2 0,4 4 0,0 1 0,5 1 0,2 1 0,6 1 0,2 3 0,12 6 0,0 1 0,0 1 0,2 2 0,-31 0 1105,26 5-1105,30 2 307,14 2-307,2 0 1299,-17 0-1299,-4 0 0,-4 0 0,7 0 0,8 0 0,3 0 0,5 0 0,5 1 0,8 3 0,3-2 0,2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8:57.810"/>
    </inkml:context>
    <inkml:brush xml:id="br0">
      <inkml:brushProperty name="width" value="0.05" units="cm"/>
      <inkml:brushProperty name="height" value="0.05" units="cm"/>
    </inkml:brush>
  </inkml:definitions>
  <inkml:trace contextRef="#ctx0" brushRef="#br0">338 211 24575,'0'25'0,"0"15"0,0 43 0,0-27 0,0 5 0,0 21 0,0 5 0,0 10 0,0 0 0,0 1 0,0 0 0,0 2 0,0-2 0,0-7 0,0 0 0,0 5 0,0 0 0,0 1 0,0-1 0,0-4 0,0-2 0,0-12 0,0-5 0,0 25 0,0-40 0,0-31 0,0-14 0,2-2 0,5 2 0,16 3 0,33 8 0,12 3 0,18-1 0,8 1 0,-41-16 0,2 0 0,17 5 0,6-1 0,9 2 0,3-1 0,6 0 0,0 0 0,-3 0 0,0-1 0,-7 0 0,-1 1 0,3 0 0,1 0 0,6-1 0,5 0-403,-20-4 0,3 0 0,2 1 403,5 0 0,2 0 0,-2 1 0,-8-2 0,-3 1 0,-2 0 0,-8 0 0,-2 0 0,-6 0 0,0 1 0,-5-2 0,30 5 0,-9-1 0,-14-7 0,-8-2 0,-18-2 0,-4-3 0,-8-1 1209,-2 0-1209,1 0 0,12 0 0,13-7 0,16-16 0,-24-4 0,-2-10 0,9-22 0,-2-14 0,-8 0 0,-2-9 0,0-6-546,-7 10 0,0-5 1,-1-3-1,0 0 546,0-6 0,0-2 0,-2-1 0,-1 3 0,-2 5 0,-1 0 0,-1 2 0,-2 6 0,1-1 0,-2 6 0,-1 6 0,1-1 0,-1 12 0,0 7 0,-8 28 0,-3 1 0,-3-1 0,-3-7 0,0-15 0,-6-7 0,-12-10 1091,-2 17 1,-5-2-1092,-8-3 0,-5 0 0,-7-6 0,-5 1 0,-9 0 0,-6 5 0,-8 9 0,-6 5 0,17 10 0,-3 2 0,-2 1-196,-7-1 0,-1 2 0,-1-1 196,1 1 0,0 1 0,3 0 0,-26-6 0,5 2 0,18 7 0,5 3 0,17 6 0,2 3 0,-1 2 0,1 2 0,-48 1 0,34 0 0,-4 0-581,-8 0 1,-4 0 580,-15 0 0,-6 0-928,28 1 0,-2 0 0,-1 3 928,-6 2 0,0 2 0,0 1 0,2 0 0,2 2 0,0 0 0,2 3 0,1 0 0,-1 0 0,-4 1 0,-1 1 0,2-1-59,8-2 1,1-1-1,2 0 59,-32 6 0,7-2 233,27-3 0,7-3-233,-11 0 1006,26-7-1006,4-3 3011,-2 0-3011,-4 2 226,9 2-226,8-1 0,13 0 0,8-3 0,1 2 0,2 0 0,0 2 0,0 0 0,-2-1 0,3-2 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12.564"/>
    </inkml:context>
    <inkml:brush xml:id="br0">
      <inkml:brushProperty name="width" value="0.05" units="cm"/>
      <inkml:brushProperty name="height" value="0.05" units="cm"/>
    </inkml:brush>
  </inkml:definitions>
  <inkml:trace contextRef="#ctx0" brushRef="#br0">9416 0 24575,'-9'19'0,"-18"30"0,-20 38 0,15-26 0,-3 5-1543,-7 10 1,-3 4 1542,11-17 0,-1 1 0,-2 4 0,-9 16 0,-4 4 0,-1 2 0,9-19 0,-1 2 0,-1 0 0,0-1-795,1-1 1,1 0-1,-1 0 1,-2-2 794,-4 3 0,0-2 0,-3 1 0,-2-2 0,-3 1 0,-3-2 0,-2 1 0,-2 0-218,4-6 0,-2 0 0,-1 0 0,-3 1 0,-1-1 218,6-6 0,-2 0 0,-1 0 0,-2-1 0,0 0 0,-1-1 0,-2 0 0,-1-1 0,-1-1 0,-1 0 0,0-2 0,-1-1 0,0-2 0,0 0 0,-2-2 0,1-1 0,-3-1 0,0-1 0,-4-1 0,-2-1 0,-2-1 0,1-1 0,-1-2 0,2-1-641,5-3 0,0-1 0,0-1 0,1-1 0,-1-2 0,0-1 641,-13 3 0,-2-3 0,1-1 0,1-2 0,2-2 0,8-2 0,2-2 0,1-1 0,0-1 0,2-1 0,-12 1 0,2-3 0,0 0 0,0 1 0,-2 0 0,0 1 0,1-1 0,0 0 0,4-2 0,1-1 0,0 1 0,1-1 0,-1 1 0,0-1 0,1 0 0,1 0-143,-20 1 1,1-1 0,1 0 142,1 1 0,1-1 0,3 1 0,14-2 0,3 1 0,0-1 0,-5-2 0,-1 0 0,0 0 0,-1-1 0,0 1 0,-2-2 0,-5 0 0,-3-1 0,-1-1 269,15-1 0,-1 0 0,-1-1 0,0 0-269,3 0 0,0 0 0,1 0 0,1-1 488,-19 0 0,2-2 0,2 1-488,10 0 0,1 0 0,5 0 2360,-15 0 1,7 0-2361,13-1 0,5-2 1107,11 1 1,3 0-1108,-31-3 0,22 2 1475,20 3-1475,18 0 675,9 0-675,2-2 0,4-1 0,2-3 0,3 0 0,2 2 0,0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14.681"/>
    </inkml:context>
    <inkml:brush xml:id="br0">
      <inkml:brushProperty name="width" value="0.05" units="cm"/>
      <inkml:brushProperty name="height" value="0.05" units="cm"/>
    </inkml:brush>
  </inkml:definitions>
  <inkml:trace contextRef="#ctx0" brushRef="#br0">0 183 24575,'0'22'0,"0"8"0,0 26 0,0 10 0,0 7 0,0 14 0,0-10 0,0-8 0,0-21 0,0-25 0,0-9 0,0 5 0,0 2 0,0 3 0,0-5 0,2-7 0,1-5 0,3-8 0,4-21 0,1-22 0,-1-32 0,-3-18 0,-4 2 0,-3 13 0,0 27 0,0 13 0,0 4 0,0 3 0,0-10 0,0 7 0,0-2 0,0-1 0,0 6 0,0 1 0,0 9 0,0 4 0,0 4 0,0 4 0,1 6 0,14 19 0,6 13 0,12 19 0,7 5 0,-1-1 0,-2-3 0,-8-8 0,-7-7 0,-6-11 0,-1-1 0,0-2 0,-1-3 0,-1 3 0,1-2 0,1 2 0,-1 0 0,2 0 0,-3-1 0,-3-4 0,-3-3 0,0-2 0,5 2 0,0 2 0,3 3 0,-3 1 0,-2 0 0,1-2 0,0 2 0,0-2 0,-1-1 0,0-3 0,-3-4 0,0-2 0,0-2 0,-5-1 0,2-2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15.546"/>
    </inkml:context>
    <inkml:brush xml:id="br0">
      <inkml:brushProperty name="width" value="0.05" units="cm"/>
      <inkml:brushProperty name="height" value="0.05" units="cm"/>
    </inkml:brush>
  </inkml:definitions>
  <inkml:trace contextRef="#ctx0" brushRef="#br0">633 1 24575,'-20'0'0,"-16"0"0,-33 0 0,-29 0 0,40 0 0,-1 0 0,-1 0 0,2 0 0,-31 0 0,32 0 0,35 0 0,16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17.856"/>
    </inkml:context>
    <inkml:brush xml:id="br0">
      <inkml:brushProperty name="width" value="0.05" units="cm"/>
      <inkml:brushProperty name="height" value="0.05" units="cm"/>
    </inkml:brush>
  </inkml:definitions>
  <inkml:trace contextRef="#ctx0" brushRef="#br0">0 219 24575,'9'32'0,"22"31"0,-9-18 0,3 3 0,5 7 0,1 0 0,-3-5 0,-2-4 0,11 22 0,-10-22 0,-12-21 0,-4-8 0,-4-7 0,-2-5 0,1-4 0,3-2 0,1-2 0,-2-8 0,-1-14 0,-5-18 0,-1-23 0,-1-11 0,0 0 0,0 13 0,0 23 0,0 16 0,0 10 0,0 11 0,8 13 0,15 23 0,14 15 0,8 6 0,-7-12 0,-12-16 0,-9-10 0,-7-6 0,-1-1 0,-1-4 0,-1-1 0,5-3 0,3 0 0,3 0 0,1 0 0,0 0 0,0-2 0,-3-8 0,-7-14 0,-4-23 0,-5-8 0,0-13 0,0 4 0,-3 7 0,-4 1 0,-5 13 0,0 3 0,2 9 0,1 7 0,3 6 0,-2 6 0,4 5 0,1 0 0,-2 1 0,5 2 0,-2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19.932"/>
    </inkml:context>
    <inkml:brush xml:id="br0">
      <inkml:brushProperty name="width" value="0.05" units="cm"/>
      <inkml:brushProperty name="height" value="0.05" units="cm"/>
    </inkml:brush>
  </inkml:definitions>
  <inkml:trace contextRef="#ctx0" brushRef="#br0">255 1 24575,'-2'11'0,"-6"7"0,-3 8 0,-1 2 0,2-1 0,5-3 0,-2 8 0,-1 3 0,-4 8 0,-2-1 0,0-5 0,-8 22 0,7-24 0,-2 11 0,8-26 0,4-4 0,1-4 0,2-3 0,2-1 0,1-3 0,6-1 0,1-2 0,3-2 0,0 0 0,2 0 0,3 0 0,2 0 0,3 0 0,-1 0 0,3 0 0,3 0 0,14 0 0,-1 2 0,9 2 0,-13 6 0,-9 2 0,-12 2 0,-7 2 0,-5 5 0,-1 6 0,-1 5 0,0-4 0,0-6 0,0-5 0,0-4 0,0 1 0,0-1 0,0-2 0,0-2 0,0 1 0,-1 0 0,-5 3 0,-64 28 0,9-11 0,6-4 0,-2-3 0,-16 0 0,16-9 0,18-7 0,16-5 0,9-2 0,9 0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28.807"/>
    </inkml:context>
    <inkml:brush xml:id="br0">
      <inkml:brushProperty name="width" value="0.05" units="cm"/>
      <inkml:brushProperty name="height" value="0.05" units="cm"/>
    </inkml:brush>
  </inkml:definitions>
  <inkml:trace contextRef="#ctx0" brushRef="#br0">1 1649 24575,'0'39'0,"0"11"0,0 11 0,0 25 0,0 8 0,0-14 0,0 4 0,0 1-499,0 3 0,0 1 0,0-3 499,0-9 0,0-1 0,0-4 0,0 19 0,0-7 0,0-19 0,0-6 486,0 30-486,0-3 0,0-37 0,0 2-546,2 7 0,1 1 546,1 4 0,2 1 0,3 2 0,0 3 0,4 12 0,0 2 0,-2-3 0,-1-1 0,-1 1 0,-2 0 0,0-1 0,0 0 0,-3-5 0,0 0 0,0 0 0,-1-1 355,0-7 1,0-6-356,-1 19 0,1-39 0,3-21 1392,1-8-1392,2-2 0,1-1 0,3 4 0,3 5 0,6 4 0,2 4 0,2 0 0,-3-2 0,-2-5 0,1 1 0,2-2 0,15 2 0,22-3 0,-6-9 0,8-4 0,-1-3 0,5-2 0,4-2-425,14-4 1,5-3 0,1-2 424,-16 1 0,2-3 0,-1 0 0,0-1 0,20-7 0,-1-1 0,-4-1-28,-14 3 0,-2-1 0,-4 2 28,19-3 0,-6 4 0,-23 7 0,-5 3 0,37-2 0,-22 5 0,0-1 0,4-1 0,-2 1 0,-1-1 0,-20 1 0,-7 0 0,-17 1 0,-9 3 1267,-5-1-1267,-2 2 90,1 0-90,30-3 0,48-1 0,-20 2 0,8-1 0,-14-1 0,4 0 0,-1-1 0,30-2 0,-4 0 0,-13 0 0,-8 0 0,20-4 0,-53 11 0,-22 0 0,-11-1 0,-2-9 0,-3-48 0,-2 7 0,0-10-2049,1-9 1,-1-10 0,-1-7 2048,-2 13 0,-2-5 0,0-4 0,-3-3 0,-1-4 0,-2 8 0,-1-4 0,-2-3 0,-1-2 0,-1-2 0,-1-1 0,-1 0-449,1 12 0,0 0 1,-1-2-1,-1-1 0,-1-1 1,0 1-1,-2-1 0,1 1 1,-2 1 448,0-1 0,-2 0 0,0-1 0,-1 1 0,-1 0 0,0 1 0,0 1 0,-1 1 0,1 2-220,-5-12 1,-1-1 0,-1 2 0,0 2 0,1 3 0,0 3 0,0 4 219,-4-7 0,1 4 0,0 4 0,1 4 0,1 4 0,-8-14 0,1 6 0,3 10 0,1 7 0,5 9 3756,-7-11-3756,21 34 4910,9 11-4910,5 11 3051,0 6-3051,-2 1 0,-3 3 0,-19 0 0,-10 0 0,-23 0 0,-35 0 0,20 0 0,-7 0 0,16 0 0,-2 0 0,-4 0-350,-13-1 1,-3 1 0,0 1 349,-3-1 0,-1 0 0,1 3 0,2 3 0,0 2 0,2 3 0,6 2 0,2 3 0,3 2 0,-21 12 0,7 5 0,22-1 0,7 2 0,18-6 0,5 0 0,-24 29 0,20-7 0,6-3 0,10-9 0,6-9 0,2-6 1048,7-4-1048,3-2 0,-11 26 0,7-12 0,-13 24 0,5-5 0,-3 12 0,-4 19 0,3 6 0,5-7 0,8-19 0,5-21 0,4-19 0,3-8 0,0-5 0,0 9 0,0 7 0,0 19 0,0 10 0,0 8 0,0-1 0,0-11 0,0-5 0,0-18 0,0-7 0,0-7 0,0-2 0,0-5 0,0-1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29.906"/>
    </inkml:context>
    <inkml:brush xml:id="br0">
      <inkml:brushProperty name="width" value="0.05" units="cm"/>
      <inkml:brushProperty name="height" value="0.05" units="cm"/>
    </inkml:brush>
  </inkml:definitions>
  <inkml:trace contextRef="#ctx0" brushRef="#br0">1 283 24575,'66'63'0,"-30"-26"0,1 1 0,4 4 0,-2 1 0,24 29 0,-25-26 0,-20-26 0,-11-17 0,-1-11 0,3-36 0,-3-5 0,1-7 0,0-7 0,-1-3 0,2-3 0,-2 3 0,-1 11 0,-1 7 0,1-5 0,0 16 0,-3 16 0,0 14 0,0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0.889"/>
    </inkml:context>
    <inkml:brush xml:id="br0">
      <inkml:brushProperty name="width" value="0.05" units="cm"/>
      <inkml:brushProperty name="height" value="0.05" units="cm"/>
    </inkml:brush>
  </inkml:definitions>
  <inkml:trace contextRef="#ctx0" brushRef="#br0">0 0 24575,'0'32'0,"0"23"0,0 42 0,0-40 0,0 2 0,0 5 0,0 2-1683,3 3 0,0 0 1683,0-7 0,1-1 0,-1 0 0,0-3 1055,3 36-1055,-6-36 552,0-17-552,0-22 0,0-4 0,0-8 439,0-28 1,0 15 0,0-22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02.827"/>
    </inkml:context>
    <inkml:brush xml:id="br0">
      <inkml:brushProperty name="width" value="0.05" units="cm"/>
      <inkml:brushProperty name="height" value="0.05" units="cm"/>
    </inkml:brush>
  </inkml:definitions>
  <inkml:trace contextRef="#ctx0" brushRef="#br0">390 0 24575,'-21'2'0,"-1"5"0,-6 8 0,-3 6 0,3 3 0,1-3 0,8-6 0,4-3 0,3-2 0,5 0 0,1-1 0,6-1 0,0 2 0,0 2 0,3 6 0,16 10 0,29 10 0,26 7 0,14 0 0,-14-8 0,-29-11 0,-19-12 0,-15-6 0,-2-2 0,-2 1 0,-2 2 0,-1 1 0,-1-1 0,-1 0 0,3 2 0,-3 1 0,1 1 0,-1 2 0,-4 1 0,-21 4 0,-40 7 0,13-10 0,-6-1 0,-11 3 0,-2-1 0,5-1 0,3-2 0,-24 7 0,39-10 0,32-9 0,11-3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1.797"/>
    </inkml:context>
    <inkml:brush xml:id="br0">
      <inkml:brushProperty name="width" value="0.05" units="cm"/>
      <inkml:brushProperty name="height" value="0.05" units="cm"/>
    </inkml:brush>
  </inkml:definitions>
  <inkml:trace contextRef="#ctx0" brushRef="#br0">65 4 24575,'26'0'0,"0"0"0,4 0 0,-1 0 0,-2 0 0,0 0 0,-7 0 0,-2 0 0,-5 0 0,2-2 0,-2 0 0,-2 4 0,-2 1 0,-4 8 0,1 0 0,-2 1 0,-1 5 0,-1 5 0,-1 12 0,-1 9 0,0 8 0,-6 1 0,-7 1 0,-3-8 0,-4-6 0,1-8 0,4-11 0,0-2 0,5-8 0,-3 0 0,-8-1 0,-7-1 0,-6 2 0,-4-3 0,2 0 0,7-3 0,6-1 0,14-3 0,5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2.706"/>
    </inkml:context>
    <inkml:brush xml:id="br0">
      <inkml:brushProperty name="width" value="0.05" units="cm"/>
      <inkml:brushProperty name="height" value="0.05" units="cm"/>
    </inkml:brush>
  </inkml:definitions>
  <inkml:trace contextRef="#ctx0" brushRef="#br0">162 1 24575,'-6'5'0,"-3"2"0,-8 4 0,-2 6 0,0 5 0,2 3 0,1-2 0,-1 4 0,0 1 0,3 2 0,6-1 0,5-8 0,8-4 0,60 6 0,13-9 0,17-2 0,-11-2 0,6-1 0,2-2-1233,5 1 0,1-2 0,-1 0 1233,-5-3 0,0-1 0,-5 0 0,10-2 0,-6 0 0,-15 0 0,-3 0-49,-7 0 0,-6 0 49,18 0 0,-19-2 0,-32-2 0,-6-1 0,-8 0 0,-2 1 0,-6 2 0,-1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27.977"/>
    </inkml:context>
    <inkml:brush xml:id="br0">
      <inkml:brushProperty name="width" value="0.05" units="cm"/>
      <inkml:brushProperty name="height" value="0.05" units="cm"/>
    </inkml:brush>
  </inkml:definitions>
  <inkml:trace contextRef="#ctx0" brushRef="#br0">1166 23 24575,'-4'16'0,"1"11"0,3 37 0,0-10 0,0 7 0,0 24 0,0 8 0,0-15 0,0 4 0,0 3-1993,0 11 0,0 3 1,0-1 1992,0-7 0,0-2 0,0-3 0,0-9 0,0-3 0,0-3 446,1 12 1,1-6-447,1-18 0,0-4 0,1-1 0,1-2 0,5 37 0,-4-12-34,1-21 34,-1-4 0,-2-15 0,-1-4 4538,1 0-4538,2 9 535,2 8-535,2 5 46,-2-5-46,-1-9 0,-2-5 0,-3-1 0,-1 9 0,3 20 0,0-2 0,0-3 0,0-13 0,-1-15 0,0-3 0,1-11 0,-1-2 0,-3-6 0,0 0 0,2-1 0,2-2 0,11 3 0,53 9 0,18 4 0,19 3 0,-23-8 0,8 1 0,6-1 0,3 1-578,-21-4 1,2 0 0,3 0 0,1 0 0,1 0 0,0-1 577,3 0 0,1-1 0,1 1 0,0-2 0,0 0 0,0-2 0,0 0 0,-1-2 0,1-1 0,0 0 0,-1-1 0,-1 0 0,11-1 0,-1 0 0,0-1 0,-1-1 0,1 0 0,2-1 0,0-1 0,1 0 0,-2 0 0,-1-1-831,-6 1 1,-2 0-1,0 0 1,-1 0-1,-1 0 831,-4 0 0,-1 0 0,-1 0 0,-1 0 0,-2 0 0,9 0 0,-1 0 0,-3 0 0,-3 0 0,11 0 0,-4 0 0,-2 0-505,-5 0 1,0 0 0,-4 0 504,23 0 0,-4 0 0,-1 0 0,-1 0 0,-2 0 0,0 0 0,-2 0 0,-2 0-20,-7 1 0,0-2 20,7 1 0,1-2 0,-3-4 0,0-4 1151,-7-1 0,-3-3-1151,-14-1 0,-7-3 4395,17-12-4395,-37 11 2400,-16-4-2400,-9-25 0,-5-18 0,-3 8 0,-1-6-361,0 2 1,-2-2 360,1-16 0,0-4-991,2-7 1,1-2 990,1-3 0,0-1 0,0-1 0,0 0 0,0 6 0,-1 2 0,-2 1 0,0 0 0,-1 8 0,0 1 0,0-5 0,0-1 0,0 1 0,0 0-116,0-8 0,0-1 116,0-1 0,-3 0 0,-4 1 0,-4 2 0,-6 13 0,-4 5 0,-4 5 0,-3 3 352,-1 8 0,0 3-352,6 8 0,1 3 2032,-11-17-2032,11 33 270,-10 20-270,-5 8 0,-17 0 0,-7 0 0,-26 0 0,33 0 0,-4 0-1503,-10 0 1,-3 0 1502,-7 1 0,-4 2 0,-10 4 0,-6 1 0,20-3 0,-2 1 0,-3 0-1749,-10 1 1,-1 2 0,-3-1 1748,19-3 0,0 0 0,-2 0 0,-3-1 0,-9 0 0,-3 0 0,-3-1 0,0 1-811,10-1 1,-1 1 0,-1 0 0,-1-1 0,2 0 810,1 0 0,1-1 0,0 0 0,0-1 0,-1 1 0,-5 0 0,-1 0 0,-1 0 0,2-1 0,0 1-195,8 0 1,0 0-1,1 0 1,0 0-1,1 1 195,-16 0 0,1 0 0,0 1 0,1 1 146,3 0 0,-1 1 0,3 0 0,5 1-146,-6 2 0,5 0 0,6 2 1670,-12 2 0,10 2-1670,23-1 0,6 1 0,-31 7 0,15-2 0,16-9 5513,11-4-5513,1 0 2246,6 0-2246,0 1 1591,-5 4-1591,-3 2 0,-4 3 0,-21 1 0,14-6 0,-8 0 0,-31 4 0,-8 1-1012,27-6 0,-2 1 0,-3-1 1012,-7 1 0,-2 0 0,-1-2 0,0 0 0,-1-2 0,3 0 0,12-2 0,3-1 0,0-1 0,2 0 0,1-1 0,4-1 0,-13 0 0,8-1 0,-18-1 0,28 0 0,38-2 0,18-1 0,5-5 3036,1-2-3036,0 0 0,0-1 0,0 2 0,0-1 0,2-7 0,4-2 0,-2 5 0,1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29.751"/>
    </inkml:context>
    <inkml:brush xml:id="br0">
      <inkml:brushProperty name="width" value="0.05" units="cm"/>
      <inkml:brushProperty name="height" value="0.05" units="cm"/>
    </inkml:brush>
  </inkml:definitions>
  <inkml:trace contextRef="#ctx0" brushRef="#br0">0 336 24575,'31'33'0,"-7"-7"0,3 5 0,-8-7 0,7 3 0,-3-2 0,-1-6 0,-1 0 0,-6-2 0,-1-5 0,-4-4 0,-3-6 0,1-2 0,-3-4 0,2-12 0,1-19 0,2-21 0,4-13 0,-5 19 0,-1-1 0,0-1 0,0 1 0,4-36 0,-6 21 0,-5 43 0,-1 13 0,0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32.682"/>
    </inkml:context>
    <inkml:brush xml:id="br0">
      <inkml:brushProperty name="width" value="0.05" units="cm"/>
      <inkml:brushProperty name="height" value="0.05" units="cm"/>
    </inkml:brush>
  </inkml:definitions>
  <inkml:trace contextRef="#ctx0" brushRef="#br0">1 1021 24575,'0'38'0,"0"-7"0,0-4 0,0-11 0,0-5 0,0 0 0,0 2 0,0 6 0,0 2 0,0-3 0,0-4 0,2-13 0,10-36 0,16-48 0,-8 23 0,1-5 0,3-4 0,-1 1 0,-3 13 0,0 4 0,7-13 0,-10 35 0,-6 21 0,-3 5 0,0 5 0,1 5 0,2 8 0,1 6 0,1 4 0,0 6 0,2 3 0,4 6 0,-2 1 0,1-2 0,-1-2 0,1 1 0,3 1 0,-1 1 0,-1-5 0,-2-7 0,4-8 0,1-8 0,4-6 0,0-4 0,-1-2 0,4 0 0,2 0 0,6 0 0,11 0 0,7 0 0,4-5 0,5-7 0,-10-7 0,-7-3 0,-14 2 0,-17 0 0,-8-17 0,-5-24 0,-3-21 0,0 0 0,0 19 0,-2 27 0,-2 23 0,-2 8 0,-2 5 0,-1 0 0,-1 1 0,-3 5 0,1 3 0,0 5 0,3 0 0,2 0 0,3 8 0,2 26 0,1 25 0,1 15 0,0-6 0,0-28 0,0-24 0,2-15 0,6-8 0,5-2 0,13-2 0,15-3 0,9 0 0,10-3 0,8-7 0,0-8 0,-7-4 0,-12 3 0,-20 5 0,-13 1 0,3-32 0,-6-6 0,0-9 0,7-24 0,2-8 0,-5 18 0,1-4 0,-1 2-351,-2 7 0,1 1 1,-2 4 350,6-14 0,-3 7 0,4-18 0,-9 49 0,-4 11 0,-6 26 0,-1 31 0,-1 49 0,0-15 0,0 6 0,0 14 0,0 3 0,0 8 0,0 1 0,0-2 0,0-4 0,0-18 0,0-4 0,0-11 0,0-6 1052,0 11-1052,2-21 0,2-5 0,-1-16 0,1-4 0,0-7 0,3-2 0,0-3 0,1-1 0,-1-7 0,4-13 0,-6 8 0,1-7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33.643"/>
    </inkml:context>
    <inkml:brush xml:id="br0">
      <inkml:brushProperty name="width" value="0.05" units="cm"/>
      <inkml:brushProperty name="height" value="0.05" units="cm"/>
    </inkml:brush>
  </inkml:definitions>
  <inkml:trace contextRef="#ctx0" brushRef="#br0">731 4 24575,'-11'0'0,"-3"0"0,-5 0 0,-10 0 0,-6 0 0,-18 0 0,-21 0 0,22 0 0,-4 0 0,-7 0 0,-1 0 0,4 0 0,3 0 0,-27 0 0,42-1 0,27 0 0,13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39.260"/>
    </inkml:context>
    <inkml:brush xml:id="br0">
      <inkml:brushProperty name="width" value="0.05" units="cm"/>
      <inkml:brushProperty name="height" value="0.05" units="cm"/>
    </inkml:brush>
  </inkml:definitions>
  <inkml:trace contextRef="#ctx0" brushRef="#br0">410 1331 24575,'0'-17'0,"0"-11"0,-8-25 0,-3-9 0,-9-13 0,-8-10 0,-4-3 0,14 41 0,0 1 0,-12-34 0,4 14 0,8 13 0,5 7 0,3 11 0,4 3 0,-3-5 0,-6-11 0,-4-15 0,0-7 0,2 10 0,4 14 0,5 17 0,2 14 0,4 7 0,0 0 0,0 0 0,-2 1 0,1 0 0,1 2 0,-2-3 0,-3-4 0,-2-7 0,-3-2 0,3 1 0,3 5 0,3 6 0,3 8 0,0-1 0,0 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35.193"/>
    </inkml:context>
    <inkml:brush xml:id="br0">
      <inkml:brushProperty name="width" value="0.05" units="cm"/>
      <inkml:brushProperty name="height" value="0.05" units="cm"/>
    </inkml:brush>
  </inkml:definitions>
  <inkml:trace contextRef="#ctx0" brushRef="#br0">7 144 24575,'-4'17'0,"1"15"0,3 24 0,3 37 0,3-34 0,3 1 0,5 3 0,5-1 0,4-4 0,3-4 0,30 27 0,17-19 0,-24-36 0,5-5 0,14 0 0,5-4 0,12-2 0,0-4 0,-5-4 0,-4-2 0,-16-2 0,-7-1 0,16-2 0,-36 0 0,-6 0 0,-13-2 0,1-2 0,-11-9 0,-2-31 0,0-44 0,-2 22 0,0-5 0,0-10 0,0 0 0,-1 3 0,-3 2 0,-3 9 0,-5 6 0,-27-27 0,-19 27 0,-19 24 0,-8 14 0,8 7 0,11 8 0,21 5 0,8 3 0,6 0 0,-4 0 0,13 0 0,2 0 0,11 0 0,-3 3 0,-15 11 0,-19 13 0,-13 7 0,1 0 0,25-16 0,16-7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36.676"/>
    </inkml:context>
    <inkml:brush xml:id="br0">
      <inkml:brushProperty name="width" value="0.05" units="cm"/>
      <inkml:brushProperty name="height" value="0.05" units="cm"/>
    </inkml:brush>
  </inkml:definitions>
  <inkml:trace contextRef="#ctx0" brushRef="#br0">27 0 24575,'0'26'0,"0"4"0,0 3 0,0-6 0,0-10 0,0 18 0,0 13 0,0 17 0,0 2 0,0 10 0,0 2 0,0 1 0,0-5 0,0-24 0,0-5 0,0-16 0,0-6 0,1 0 0,16 12 0,23 20 0,21 22 0,-26-37 0,1 0 0,31 28 0,-6-21 0,-2-20 0,-2-13 0,4-8 0,-13-7 0,0-4 0,-8-4 0,-3-10 0,5-8 0,3-10 0,3-7 0,-1-1 0,2-5 0,-5 3 0,-4 1 0,-6-2 0,-4-6 0,-8-7 0,-4-16 0,-10-9 0,-13 36 0,-9-2 0,-11-6 0,-8 0 0,-13-3 0,-7 2 0,-9 1 0,-4 4 0,9 11 0,1 6 0,11 10 0,1 6 0,-26-3 0,23 15 0,3 3 0,14 3 0,8 2 0,0 0 0,-4 0 0,-2 0 0,-11 0 0,-17 0 0,-5 0 0,-4 0 0,15 0 0,17 0 0,17 0 0,10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7.028"/>
    </inkml:context>
    <inkml:brush xml:id="br0">
      <inkml:brushProperty name="width" value="0.05" units="cm"/>
      <inkml:brushProperty name="height" value="0.05" units="cm"/>
    </inkml:brush>
  </inkml:definitions>
  <inkml:trace contextRef="#ctx0" brushRef="#br0">1 0 24575,'5'36'0,"19"13"0,17 22 0,11 7 0,1 2 0,1-7 0,-8-6 0,-3-3 0,-7-7 0,-21-28 0,-3-11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04.560"/>
    </inkml:context>
    <inkml:brush xml:id="br0">
      <inkml:brushProperty name="width" value="0.05" units="cm"/>
      <inkml:brushProperty name="height" value="0.05" units="cm"/>
    </inkml:brush>
  </inkml:definitions>
  <inkml:trace contextRef="#ctx0" brushRef="#br0">373 154 24575,'-16'0'0,"1"0"0,0 0 0,-1 0 0,1 0 0,-3 0 0,4 1 0,2 4 0,4 1 0,-3 4 0,-1 4 0,0 2 0,-3 7 0,-1 7 0,-7 13 0,-9 33 0,5-8 0,10-17 0,1 0 0,-4 35 0,0 7 0,8-6 0,5-20 0,4-18 0,3-12 0,0-5 0,0 0 0,0-1 0,0-3 0,3-2 0,2-3 0,6-5 0,12-1 0,8-3 0,10 0 0,2-3 0,-5-5 0,1-5 0,1-1 0,22-15 0,15-13 0,7-14 0,-7-5 0,-27 13 0,-20 10 0,-16 11 0,-4 6 0,-2 0 0,-2 0 0,0-2 0,-4-3 0,0-6 0,-2-8 0,5-27 0,0-41 0,-2 27 0,0-6 0,-1-12 0,0-2 0,-1 3 0,-2 2 0,-2 12 0,-2 6 0,-13-27 0,-9 43 0,-9 24 0,2 16 0,-5 8 0,4 0 0,1 0 0,6 0 0,3 0 0,-1 0 0,1 0 0,1 0 0,7 0 0,4 1 0,9 0 0,1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7.743"/>
    </inkml:context>
    <inkml:brush xml:id="br0">
      <inkml:brushProperty name="width" value="0.05" units="cm"/>
      <inkml:brushProperty name="height" value="0.05" units="cm"/>
    </inkml:brush>
  </inkml:definitions>
  <inkml:trace contextRef="#ctx0" brushRef="#br0">797 1 19189,'-4'7'0,"-3"7"1863,-19 24-1863,-13 14 0,-17 20 0,25-29 0,1 1 0,-4 5 0,0 2 0,-5 9 0,-1 1 0,1 0 0,-1 0 550,-7 6 1,1 2-551,2-2 0,1-1 288,2-2 1,2-2-289,5-7 0,3-3 369,-4 9 1,20-32-1,12-21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09.260"/>
    </inkml:context>
    <inkml:brush xml:id="br0">
      <inkml:brushProperty name="width" value="0.05" units="cm"/>
      <inkml:brushProperty name="height" value="0.05" units="cm"/>
    </inkml:brush>
  </inkml:definitions>
  <inkml:trace contextRef="#ctx0" brushRef="#br0">1 0 24575,'11'17'0,"7"7"0,9 10 0,4 3 0,-5 0 0,-2-3 0,1 5 0,-9-16 0,-1 3 0,-13-17 0,3 1 0,0 2 0,1 3 0,3-1 0,0-2 0,0-4 0,0-2 0,-2 2 0,0 1 0,4 1 0,6 1 0,4 1 0,4 1 0,1 0 0,9 6 0,-1 2 0,22 18 0,-6 1 0,16 17 0,-2 6 0,-11-6 0,-6-4 0,-22-19 0,-11-13 0,-9-12 0,-3-4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0.461"/>
    </inkml:context>
    <inkml:brush xml:id="br0">
      <inkml:brushProperty name="width" value="0.05" units="cm"/>
      <inkml:brushProperty name="height" value="0.05" units="cm"/>
    </inkml:brush>
  </inkml:definitions>
  <inkml:trace contextRef="#ctx0" brushRef="#br0">934 1 19816,'-6'5'0,"-10"15"2222,-23 33-2222,11-13 0,-3 5 404,-12 15 1,-3 4-405,0 3 0,0-1 208,4-6 1,3-2-209,7-10 0,4-5 1311,-1 7-1311,18-22 0,6-12 0,0 0 0,-7 1 0,-9 16 0,-12 10 0,-9 18 0,-14 15 0,20-33 0,-1 0 0,0 1 0,1-2 0,-30 28 0,23-23 0,28-30 0,8-10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2.377"/>
    </inkml:context>
    <inkml:brush xml:id="br0">
      <inkml:brushProperty name="width" value="0.05" units="cm"/>
      <inkml:brushProperty name="height" value="0.05" units="cm"/>
    </inkml:brush>
  </inkml:definitions>
  <inkml:trace contextRef="#ctx0" brushRef="#br0">0 413 24575,'0'24'0,"0"6"0,0 20 0,0 5 0,0 2 0,0 3 0,0-8 0,0 4 0,0 1 0,0-2 0,0 0 0,0 0 0,0-4 0,0-2 0,0-5 0,0-8 0,0-5 0,2-11 0,0-16 0,3-67 0,1 4 0,-3 5 0,0-5 0,2 1 0,1-1-753,-2-3 1,1-3 752,2-11 0,0-2 0,1-8 0,0-1 0,0 10 0,-1 2 0,1 2 0,-1 5 0,5-21 0,-3 45 0,-2 27 1505,1 12-1505,-1 6 0,3 7 0,1 5 0,1 9 0,1 6 0,1 9 0,1 5 0,7 13 0,1 9 0,7 20 0,-11-26 0,0 3 0,0 4 0,1-1 0,0 3 0,0-3 0,-3-12 0,-3-5 0,3 12 0,-9-26 0,-7-15 0,-1-1 0,3 7 0,1 0 0,1 3 0,0-7 0,-3-9 0,0-5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3.410"/>
    </inkml:context>
    <inkml:brush xml:id="br0">
      <inkml:brushProperty name="width" value="0.05" units="cm"/>
      <inkml:brushProperty name="height" value="0.05" units="cm"/>
    </inkml:brush>
  </inkml:definitions>
  <inkml:trace contextRef="#ctx0" brushRef="#br0">453 0 24575,'-10'0'0,"-5"0"0,-6 0 0,-11 0 0,-1 0 0,3 0 0,6 0 0,2 0 0,0 0 0,0 0 0,3 0 0,2 0 0,-1 0 0,4 0 0,-2 0 0,5 0 0,-2 0 0,-2 0 0,-4 0 0,-7 0 0,0 0 0,8 0 0,8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5.093"/>
    </inkml:context>
    <inkml:brush xml:id="br0">
      <inkml:brushProperty name="width" value="0.05" units="cm"/>
      <inkml:brushProperty name="height" value="0.05" units="cm"/>
    </inkml:brush>
  </inkml:definitions>
  <inkml:trace contextRef="#ctx0" brushRef="#br0">1 539 24575,'0'17'0,"0"6"0,0 1 0,0 2 0,0-10 0,0-1 0,0 1 0,0-2 0,0 2 0,2 2 0,2-8 0,3 0 0,0-7 0,-1-1 0,1 1 0,-1-1 0,2-2 0,0-8 0,0-18 0,3-32 0,6-33 0,-5 34 0,1-2 0,2-2 0,1 0 0,-1 7 0,-1 3 0,8-23 0,-8 28 0,-6 24 0,-3 5 0,-1-3 0,0 5 0,-1-2 0,-1 8 0,0 5 0,-2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6.376"/>
    </inkml:context>
    <inkml:brush xml:id="br0">
      <inkml:brushProperty name="width" value="0.05" units="cm"/>
      <inkml:brushProperty name="height" value="0.05" units="cm"/>
    </inkml:brush>
  </inkml:definitions>
  <inkml:trace contextRef="#ctx0" brushRef="#br0">0 0 24575,'9'0'0,"1"0"0,2 0 0,1 2 0,6 5 0,4 5 0,0 2 0,-2 0 0,-5-4 0,1 5 0,6 4 0,7 8 0,7 2 0,-5-4 0,-8-6 0,-7-9 0,-6-4 0,-2-4 0,0 2 0,0 3 0,0 4 0,5 6 0,9 6 0,6 8 0,7 4 0,-2-1 0,-7-5 0,-7-8 0,-12-13 0,-3-4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17.419"/>
    </inkml:context>
    <inkml:brush xml:id="br0">
      <inkml:brushProperty name="width" value="0.05" units="cm"/>
      <inkml:brushProperty name="height" value="0.05" units="cm"/>
    </inkml:brush>
  </inkml:definitions>
  <inkml:trace contextRef="#ctx0" brushRef="#br0">597 1 24575,'0'17'0,"-4"6"0,-3 3 0,-16 17 0,-10 14 0,-12 21 0,13-24 0,-2 4 0,-5 14 0,-2 3 0,9-17 0,-1 1 0,0-1 0,-15 23 0,2-4 0,9-14 0,3-6 0,-9 7 0,24-36 0,10-16 0,5-7 0,3-4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4.496"/>
    </inkml:context>
    <inkml:brush xml:id="br0">
      <inkml:brushProperty name="width" value="0.05" units="cm"/>
      <inkml:brushProperty name="height" value="0.05" units="cm"/>
    </inkml:brush>
  </inkml:definitions>
  <inkml:trace contextRef="#ctx0" brushRef="#br0">1 0 24575,'37'0'0,"22"0"0,14 0 0,-3 0 0,-18 0 0,-21 0 0,-9 0 0,-10 0 0,-7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6.206"/>
    </inkml:context>
    <inkml:brush xml:id="br0">
      <inkml:brushProperty name="width" value="0.05" units="cm"/>
      <inkml:brushProperty name="height" value="0.05" units="cm"/>
    </inkml:brush>
  </inkml:definitions>
  <inkml:trace contextRef="#ctx0" brushRef="#br0">0 1 24575,'0'30'0,"0"1"0,0 14 0,0 4 0,0 8 0,0 12 0,0 10 0,0 1 0,0-1 0,0 1 0,0-7 0,0-3 0,0-10 0,0-4 0,0 2 0,0 10 0,0 12 0,0 13 0,0-9 0,0-17 0,1-25 0,2-20 0,1-10 0,2-5 0,0-2 0,3-1 0,-1 0 0,6 1 0,4 1 0,2-3 0,2 0 0,1-3 0,19 0 0,34-8 0,-24 0 0,3-2 0,4-3 0,-1-1 0,34-14 0,-35 7 0,-27 9 0,-15 6 0,-3 0 0,-3 4 0,-5-3 0,1 1 0,0 0 0,0-3 0,-1 4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55.828"/>
    </inkml:context>
    <inkml:brush xml:id="br0">
      <inkml:brushProperty name="width" value="0.05" units="cm"/>
      <inkml:brushProperty name="height" value="0.05" units="cm"/>
    </inkml:brush>
  </inkml:definitions>
  <inkml:trace contextRef="#ctx0" brushRef="#br0">0 1866 24575,'61'0'0,"1"0"0,7-2 0,8-1 0,6-1 0,3-3 0,7-1 0,4-1 0,3-2-1164,-18 1 1,2-1 0,3-1 0,1-1 0,1-1 0,-1 0 1163,6-3 0,0 0 0,2-2 0,0 0 0,0 0 0,0-1 0,-12 2 0,1 1 0,0-2 0,0 1 0,0-1 0,0 1 0,0 0 0,12-3 0,-1 0 0,1 1 0,-1-1 0,0 1 0,0 0 0,-2 0 0,-1 0 0,1 0 0,-1 0 0,0 0 0,-2 1 0,-4 0 0,-1 1 0,0 0 0,-1 0 0,-2 0 0,-2 1 0,5-1 0,-3 1 0,-1-1 0,-3 1 0,0 1 0,7-3 0,-1 0 0,-4 0 0,-4 2 0,0 0 0,-5 1 0,-2 0 0,24-5 0,-2-1 0,-8 0 0,-3 0 47,-10 3 0,-4 0-47,-6 3 0,-3 0 1326,31-10-1326,-13 8 0,-21 5 0,-7 2 0,-1 3 0,14-4 3457,21-6-3457,-31 6 0,1-1 955,-2-2 1,-1 1-956,36-11 191,-4-6-191,-27 6 0,6-3 0,0 1 0,6-3 0,3 0-1723,11-6 1,4-1 0,0 1 1722,-3 2 0,0 1 0,-1 2 0,-7 2 0,0 2 0,-6 2-62,6-2 1,-7 3 61,-14 6 0,-3 2 0,29-11 0,-34 12 0,-12 3 0,-14 5 0,-8 4 0,-6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37.723"/>
    </inkml:context>
    <inkml:brush xml:id="br0">
      <inkml:brushProperty name="width" value="0.05" units="cm"/>
      <inkml:brushProperty name="height" value="0.05" units="cm"/>
    </inkml:brush>
  </inkml:definitions>
  <inkml:trace contextRef="#ctx0" brushRef="#br0">0 8 24575,'39'-4'0,"7"1"0,10 3 0,-4 0 0,-9 0 0,1 0 0,4 0 0,-2 0 0,-9 0 0,-18 0 0,-9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2:29.007"/>
    </inkml:context>
    <inkml:brush xml:id="br0">
      <inkml:brushProperty name="width" value="0.05" units="cm"/>
      <inkml:brushProperty name="height" value="0.05" units="cm"/>
    </inkml:brush>
  </inkml:definitions>
  <inkml:trace contextRef="#ctx0" brushRef="#br0">21 210 24575,'0'42'0,"0"-3"0,0 16 0,0-4 0,3 0 0,5 7 0,12 20 0,-3-17 0,7 17 0,-10-32 0,-2 0 0,-2-6 0,-3-4 0,0-6 0,1-8 0,-1-2 0,5 3 0,-1 0 0,0 4 0,-1 0 0,-4-6 0,0-4 0,-3-9 0,-1-2 0,3 2 0,4 2 0,5 4 0,4 6 0,2 4 0,0-1 0,-2-4 0,-4-6 0,-2-2 0,-3 1 0,-2 1 0,-1 1 0,1-1 0,-2-1 0,0-1 0,-2-2 0,0-3 0,1 0 0,0 2 0,1 3 0,0 0 0,0-2 0,-1-2 0,-1-2 0,1-4 0,-2-7 0,-1-10 0,-1-23 0,0-9 0,0-15 0,0-7 0,0 5 0,0 1 0,-5 6 0,-4 6 0,-3 5 0,-2 3 0,3 7 0,-1 2 0,0 0 0,1-2 0,2 5 0,2 8 0,1 7 0,2 8 0,0 3 0,-1-1 0,-1 0 0,0 0 0,-2 0 0,-2-3 0,-3-4 0,-4-4 0,-2-1 0,0 2 0,-1 2 0,3 3 0,0 2 0,3 0 0,2 2 0,2-1 0,3 0 0,1 1 0,1-2 0,0 1 0,-1 0 0,0-1 0,-1-2 0,0-5 0,0-4 0,0-7 0,0-1 0,3 1 0,0 8 0,2 7 0,-1 5 0,2 2 0,0-1 0,1-1 0,0 0 0,0 0 0,0-2 0,0-2 0,0-8 0,0-4 0,0-3 0,0 4 0,-1 10 0,-3 4 0,1 3 0,-2 2 0,1-2 0,-1 2 0,-1-1 0,1 7 0,1 24 0,9 28 0,11 28 0,9 12 0,5-8 0,-5-20 0,-5-18 0,-5-15 0,-3-8 0,1-1 0,-4-3 0,-1 0 0,0 1 0,0 3 0,2 5 0,0 2 0,0 3 0,3 2 0,-1-5 0,1 4 0,2-3 0,0-5 0,0 2 0,2 2 0,4 12 0,7 20 0,9 12 0,-10-21 0,0-2 0,6 8 0,5 10 0,-30-58 0,0 0 0,-3-3 0,-2 1 0,-1-1 0,-1 1 0,-1-1 0,0-2 0,0 1 0,0-2 0,1-2 0,2-2 0,1-4 0,-1-18 0,-1-32 0,-6-35 0,-2 32 0,-1-1 0,-3 0 0,-1 2 0,-8-23 0,1 23 0,8 18 0,4 12 0,-1-2 0,3 8 0,-3 1 0,2 3 0,0 2 0,1 2 0,1-1 0,-1 1 0,0-2 0,0-2 0,-2-3 0,-2-3 0,-1 0 0,-2 1 0,-1 1 0,0 1 0,-6-5 0,-8-6 0,2-1 0,0 1 0,8 7 0,6 7 0,0 2 0,1 2 0,1-1 0,2 3 0,0 0 0,0-1 0,-2-3 0,-2-5 0,0-2 0,0-2 0,0 1 0,0-4 0,-1-4 0,3 0 0,1 1 0,0 4 0,4 7 0,0 2 0,2 2 0,-1 4 0,0 0 0,-2 0 0,0 1 0,0-2 0,1 0 0,1 1 0,0 0 0,0 0 0,0 0 0,0 0 0,1 0 0,-1 0 0,0 1 0,-1 0 0,1-1 0,2 2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0:58.527"/>
    </inkml:context>
    <inkml:brush xml:id="br0">
      <inkml:brushProperty name="width" value="0.05" units="cm"/>
      <inkml:brushProperty name="height" value="0.05" units="cm"/>
    </inkml:brush>
  </inkml:definitions>
  <inkml:trace contextRef="#ctx0" brushRef="#br0">285 0 24575,'0'24'0,"0"36"0,0 23 0,0-23 0,0 4-802,0 3 0,0 2 802,0 5 0,0 0 0,0 0 0,0 1 0,3 3 0,1 0 0,0 0 0,0-1 0,3-2 0,0 0-605,1 7 1,-2 0 604,-2-2 0,-1 1 0,1-15 0,0 2 0,0 1 38,0 4 0,-1 2 0,1 1-38,0 3 0,0 0 0,1-1 0,-1-4 0,0-2 0,0-3 0,-1 18 0,-1-7 0,-1-21 0,0-7 740,1 12-740,1-32 1344,1-18-1344,1-3 615,0-3-615,0 1 0,3-2 0,2 0 0,8-1 0,3 0 0,10 0 0,12-1 0,16-2 0,24-3 0,6 0 0,-40 1 0,4-2 0,21 1 0,7-3 0,-11-1 0,6-2 0,4-1-490,-4 0 0,4-2 0,2 0 0,1 0 490,8-2 0,2-1 0,1-1 0,-1 1 0,0-1 0,-1 0 0,0 1 0,-2-1 0,-5 2 0,-1-1 0,-1 0 0,-2 1-190,13-3 1,-3-1 0,-3 2 189,-11 1 0,-3 0 0,-5 0 0,10-3 0,-8 0 0,-18 3 0,-5 2 0,14-6 0,-19 0 0,0 3 0,-6 3 1899,1 0-1899,-1-1 629,-3-2-629,0-2 0,1-3 0,3-5 0,2-2 0,-7 1 0,-6 5 0,-10 1 0,-3-25 0,-9-6 0,-1-10 0,-1-31 0,-1-9-1215,-3 16 1,0-4 0,-2 1 1214,-2 2 0,0 0 0,-3 2 0,-2 8 0,-2 1 0,-1 5-972,-7-13 1,-3 6 971,3 16 0,-1 2 0,3 6 0,1 4 0,-7-20 0,7 17 0,3 19 3222,1 7-3222,4 3 2364,2 3-2364,-2-2 0,-5-8 0,-8-6 0,-11-10 0,-8 4 0,-11 6 0,-11 10 0,-19 7 0,29 7 0,-2 0 0,2 0 0,0-1 0,-2-1 0,1 0 0,-39-10 0,5-3 0,-7-2 0,43 13 0,-1 1-568,-5-1 1,-1 0 567,-4-1 0,-1 1 0,-1-2 0,0 1 0,-2-1 0,-1 1 0,-2 1 0,-1 2 0,-6 5 0,-3 2 0,14 2 0,-2 1 0,-2 0-220,-4 2 0,-2 0 0,-1 0 220,-5 0 0,0 0 0,-1 0 0,2 0 0,1 0 0,1 0 0,8 0 0,1 0 0,3 0 0,-20 0 0,5 0 0,17 0 0,6 0 0,-22 0 0,35 0 0,17 0 1096,13 0-1096,5 0 699,2 0-699,-6 0 0,-18 0 0,-15 0 0,-8 0 0,6 0 0,24 0 0,12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51:06.511"/>
    </inkml:context>
    <inkml:brush xml:id="br0">
      <inkml:brushProperty name="width" value="0.05" units="cm"/>
      <inkml:brushProperty name="height" value="0.05" units="cm"/>
    </inkml:brush>
  </inkml:definitions>
  <inkml:trace contextRef="#ctx0" brushRef="#br0">504 3 24575,'-25'0'0,"-11"0"0,-6 0 0,-1 3 0,14 5 0,3 5 0,2 5 0,5 0 0,1-1 0,3-4 0,1 2 0,-4 2 0,-4 14 0,-10 15 0,-8 11 0,0 4 0,10-12 0,10-14 0,12-14 0,6-10 0,2-3 0,0 0 0,0 0 0,0 1 0,1 1 0,4 3 0,3 1 0,6 3 0,0 1 0,0-5 0,-1 1 0,-2-7 0,7 0 0,21 1 0,31 0 0,29 0 0,-42-6 0,0-1 0,-3 0 0,-3 0 0,25-1 0,-28 0 0,-23 0 0,-11 0 0,-4-2 0,-3-2 0,-2-2 0,0-5 0,0-7 0,1-3 0,-3-4 0,3-1 0,-3 0 0,1 0 0,1-6 0,-1-12 0,-1-15 0,-2-9 0,-15 8 0,-25 8 0,-26 11 0,-17 9 0,9 8 0,13 10 0,22 6 0,13 4 0,4 0 0,8 3 0,5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7:49:49.459"/>
    </inkml:context>
    <inkml:brush xml:id="br0">
      <inkml:brushProperty name="width" value="0.05" units="cm"/>
      <inkml:brushProperty name="height" value="0.05" units="cm"/>
    </inkml:brush>
  </inkml:definitions>
  <inkml:trace contextRef="#ctx0" brushRef="#br0">1 1 24575,'0'87'0,"0"-16"0,0 6 0,0 7 0,0 3-2440,0 8 0,0-2 2440,0-22 0,0-5 0,0-6 0,0-2 706,0 3 1,0-2-707,0-8 0,0-1 0,0 47 0,0-25 0,0-10 807,0-10-807,0 10 0,0-15 0,0 6 0,0 25 0,0 9 0,0-11 0,0 5 0,0 2 494,0 10 1,0 3 0,0-1-495,0-2 0,0 0 0,0-5 0,0-12 0,0-3 0,0-6-292,0 4 1,0-9 291,0 4 0,0-42 0,0-14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F76EC-978E-42B8-96B5-27A5D93EF9E4}" type="datetimeFigureOut">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BDAA-39C4-4953-8B33-EC28350C399A}" type="slidenum">
              <a:t>‹#›</a:t>
            </a:fld>
            <a:endParaRPr lang="en-US"/>
          </a:p>
        </p:txBody>
      </p:sp>
    </p:spTree>
    <p:extLst>
      <p:ext uri="{BB962C8B-B14F-4D97-AF65-F5344CB8AC3E}">
        <p14:creationId xmlns:p14="http://schemas.microsoft.com/office/powerpoint/2010/main" val="2096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CBDAA-39C4-4953-8B33-EC28350C39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6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Now, we discussed the </a:t>
            </a:r>
            <a:r>
              <a:rPr lang="en-US" err="1"/>
              <a:t>vnet</a:t>
            </a:r>
            <a:r>
              <a:rPr lang="en-US"/>
              <a:t>, we discussed the </a:t>
            </a:r>
            <a:r>
              <a:rPr lang="en-US" err="1"/>
              <a:t>udr</a:t>
            </a:r>
            <a:r>
              <a:rPr lang="en-US"/>
              <a:t>, in other words the static routes that override the other routes.</a:t>
            </a:r>
          </a:p>
          <a:p>
            <a:r>
              <a:rPr lang="en-US"/>
              <a:t>You can activate </a:t>
            </a:r>
            <a:r>
              <a:rPr lang="en-US" err="1"/>
              <a:t>bgp</a:t>
            </a:r>
            <a:r>
              <a:rPr lang="en-US"/>
              <a:t> if you are peering with external components.</a:t>
            </a:r>
          </a:p>
          <a:p>
            <a:r>
              <a:rPr lang="en-US"/>
              <a:t>In azure not all regions have availability zones, when you are architecting your applications.</a:t>
            </a:r>
          </a:p>
          <a:p>
            <a:r>
              <a:rPr lang="en-US"/>
              <a:t>The NSG is what we discussed before, it can be on top of the </a:t>
            </a:r>
            <a:r>
              <a:rPr lang="en-US" err="1"/>
              <a:t>eni</a:t>
            </a:r>
            <a:r>
              <a:rPr lang="en-US"/>
              <a:t> or on the edge of the subnet.</a:t>
            </a:r>
          </a:p>
          <a:p>
            <a:r>
              <a:rPr lang="en-US"/>
              <a:t>Now it terms of Gateways, there are two gateways that I would like to mention:</a:t>
            </a:r>
          </a:p>
          <a:p>
            <a:pPr marL="171450" indent="-171450">
              <a:buFontTx/>
              <a:buChar char="-"/>
            </a:pPr>
            <a:r>
              <a:rPr lang="en-US"/>
              <a:t>One of them is </a:t>
            </a:r>
            <a:r>
              <a:rPr lang="en-US" err="1"/>
              <a:t>thet</a:t>
            </a:r>
            <a:r>
              <a:rPr lang="en-US"/>
              <a:t> VPN gateway, and this is a termination point if you have a site-to-site </a:t>
            </a:r>
            <a:r>
              <a:rPr lang="en-US" err="1"/>
              <a:t>vpn</a:t>
            </a:r>
            <a:r>
              <a:rPr lang="en-US"/>
              <a:t> with an on-site router.</a:t>
            </a:r>
          </a:p>
          <a:p>
            <a:pPr marL="171450" indent="-171450">
              <a:buFontTx/>
              <a:buChar char="-"/>
            </a:pPr>
            <a:r>
              <a:rPr lang="en-US"/>
              <a:t>It can also be a point-to-site </a:t>
            </a:r>
            <a:r>
              <a:rPr lang="en-US" err="1"/>
              <a:t>vpn</a:t>
            </a:r>
            <a:r>
              <a:rPr lang="en-US"/>
              <a:t>, that is a remote access </a:t>
            </a:r>
            <a:r>
              <a:rPr lang="en-US" err="1"/>
              <a:t>vpn</a:t>
            </a:r>
            <a:r>
              <a:rPr lang="en-US"/>
              <a:t> solution</a:t>
            </a:r>
          </a:p>
          <a:p>
            <a:pPr marL="171450" indent="-171450">
              <a:buFontTx/>
              <a:buChar char="-"/>
            </a:pPr>
            <a:r>
              <a:rPr lang="en-US"/>
              <a:t>On top of that, there is also the express route gateway, which a </a:t>
            </a:r>
            <a:r>
              <a:rPr lang="en-US" err="1"/>
              <a:t>priate</a:t>
            </a:r>
            <a:r>
              <a:rPr lang="en-US"/>
              <a:t> termination for your express route connection 8very similar to what we saw before in </a:t>
            </a:r>
            <a:r>
              <a:rPr lang="en-US" err="1"/>
              <a:t>aws</a:t>
            </a:r>
            <a:r>
              <a:rPr lang="en-US"/>
              <a:t> with the direct connect)</a:t>
            </a:r>
          </a:p>
        </p:txBody>
      </p:sp>
    </p:spTree>
    <p:extLst>
      <p:ext uri="{BB962C8B-B14F-4D97-AF65-F5344CB8AC3E}">
        <p14:creationId xmlns:p14="http://schemas.microsoft.com/office/powerpoint/2010/main" val="391487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The </a:t>
            </a:r>
            <a:r>
              <a:rPr lang="en-US" err="1"/>
              <a:t>vnet</a:t>
            </a:r>
            <a:r>
              <a:rPr lang="en-US"/>
              <a:t> peering allows the communication among </a:t>
            </a:r>
            <a:r>
              <a:rPr lang="en-US" err="1"/>
              <a:t>vnets</a:t>
            </a:r>
            <a:r>
              <a:rPr lang="en-US"/>
              <a:t>, but this is a 1-to-1 mapping, this means I need a full-mesh </a:t>
            </a:r>
            <a:r>
              <a:rPr lang="en-US" err="1"/>
              <a:t>peerings</a:t>
            </a:r>
            <a:r>
              <a:rPr lang="en-US"/>
              <a:t>, there is no concept of transitive peering.</a:t>
            </a:r>
          </a:p>
          <a:p>
            <a:r>
              <a:rPr lang="en-US"/>
              <a:t>Another downside of peering is that we cannot insert firewall, the traffic is going directly from one </a:t>
            </a:r>
            <a:r>
              <a:rPr lang="en-US" err="1"/>
              <a:t>vnet</a:t>
            </a:r>
            <a:r>
              <a:rPr lang="en-US"/>
              <a:t> to another</a:t>
            </a:r>
          </a:p>
        </p:txBody>
      </p:sp>
    </p:spTree>
    <p:extLst>
      <p:ext uri="{BB962C8B-B14F-4D97-AF65-F5344CB8AC3E}">
        <p14:creationId xmlns:p14="http://schemas.microsoft.com/office/powerpoint/2010/main" val="116043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293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435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9445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8290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18927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6939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Virtual wan is like a hub and all the </a:t>
            </a:r>
            <a:r>
              <a:rPr lang="en-US" err="1"/>
              <a:t>vnets</a:t>
            </a:r>
            <a:r>
              <a:rPr lang="en-US"/>
              <a:t> get hooked up to this hub, in addition to for example your remote users or a branch or an </a:t>
            </a:r>
            <a:r>
              <a:rPr lang="en-US" err="1"/>
              <a:t>sdwan</a:t>
            </a:r>
            <a:r>
              <a:rPr lang="en-US"/>
              <a:t>.</a:t>
            </a:r>
          </a:p>
          <a:p>
            <a:r>
              <a:rPr lang="en-US"/>
              <a:t>The virtual wan becomes the focal point to which everybody GETS connected and this architecture is repeatable and can be extended into multiple regions.</a:t>
            </a:r>
          </a:p>
          <a:p>
            <a:r>
              <a:rPr lang="en-US"/>
              <a:t>However, there are several challenges that we need to take into account.</a:t>
            </a:r>
          </a:p>
          <a:p>
            <a:r>
              <a:rPr lang="en-US"/>
              <a:t>Only an azure </a:t>
            </a:r>
            <a:r>
              <a:rPr lang="en-US" err="1"/>
              <a:t>firerwall</a:t>
            </a:r>
            <a:r>
              <a:rPr lang="en-US"/>
              <a:t> can be deployed and more recently </a:t>
            </a:r>
            <a:r>
              <a:rPr lang="en-US" err="1"/>
              <a:t>fortigate</a:t>
            </a:r>
            <a:endParaRPr lang="en-US"/>
          </a:p>
          <a:p>
            <a:r>
              <a:rPr lang="en-US"/>
              <a:t>Limitation in troubleshooting and visibility</a:t>
            </a:r>
          </a:p>
          <a:p>
            <a:endParaRPr lang="en-US"/>
          </a:p>
          <a:p>
            <a:r>
              <a:rPr lang="en-US" err="1"/>
              <a:t>Vnet</a:t>
            </a:r>
            <a:r>
              <a:rPr lang="en-US"/>
              <a:t>-to.-</a:t>
            </a:r>
            <a:r>
              <a:rPr lang="en-US" err="1"/>
              <a:t>vnet</a:t>
            </a:r>
            <a:r>
              <a:rPr lang="en-US"/>
              <a:t> traffic inspection is not supported using a firewall in a spoke.</a:t>
            </a:r>
          </a:p>
          <a:p>
            <a:r>
              <a:rPr lang="en-US"/>
              <a:t>Custom route tables are complex to manage as the number of routing domains and hubs increase.</a:t>
            </a:r>
          </a:p>
        </p:txBody>
      </p:sp>
    </p:spTree>
    <p:extLst>
      <p:ext uri="{BB962C8B-B14F-4D97-AF65-F5344CB8AC3E}">
        <p14:creationId xmlns:p14="http://schemas.microsoft.com/office/powerpoint/2010/main" val="670593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Virtual wan is like a hub and all the </a:t>
            </a:r>
            <a:r>
              <a:rPr lang="en-US" err="1"/>
              <a:t>vnets</a:t>
            </a:r>
            <a:r>
              <a:rPr lang="en-US"/>
              <a:t> get hooked up to this hub, in addition to for example your remote users or a branch or an </a:t>
            </a:r>
            <a:r>
              <a:rPr lang="en-US" err="1"/>
              <a:t>sdwan</a:t>
            </a:r>
            <a:r>
              <a:rPr lang="en-US"/>
              <a:t>.</a:t>
            </a:r>
          </a:p>
          <a:p>
            <a:r>
              <a:rPr lang="en-US"/>
              <a:t>The virtual wan becomes the focal point to which everybody GETS connected and this architecture is repeatable and can be extended into multiple regions.</a:t>
            </a:r>
          </a:p>
          <a:p>
            <a:r>
              <a:rPr lang="en-US"/>
              <a:t>However, there are several challenges that we need to take into account.</a:t>
            </a:r>
          </a:p>
          <a:p>
            <a:r>
              <a:rPr lang="en-US"/>
              <a:t>Only an azure </a:t>
            </a:r>
            <a:r>
              <a:rPr lang="en-US" err="1"/>
              <a:t>firerwall</a:t>
            </a:r>
            <a:r>
              <a:rPr lang="en-US"/>
              <a:t> can be deployed and more recently </a:t>
            </a:r>
            <a:r>
              <a:rPr lang="en-US" err="1"/>
              <a:t>fortigate</a:t>
            </a:r>
            <a:endParaRPr lang="en-US"/>
          </a:p>
          <a:p>
            <a:r>
              <a:rPr lang="en-US"/>
              <a:t>Limitation in troubleshooting and visibility</a:t>
            </a:r>
          </a:p>
          <a:p>
            <a:endParaRPr lang="en-US"/>
          </a:p>
          <a:p>
            <a:r>
              <a:rPr lang="en-US" err="1"/>
              <a:t>Vnet</a:t>
            </a:r>
            <a:r>
              <a:rPr lang="en-US"/>
              <a:t>-to.-</a:t>
            </a:r>
            <a:r>
              <a:rPr lang="en-US" err="1"/>
              <a:t>vnet</a:t>
            </a:r>
            <a:r>
              <a:rPr lang="en-US"/>
              <a:t> traffic inspection is not supported using a firewall in a spoke.</a:t>
            </a:r>
          </a:p>
          <a:p>
            <a:r>
              <a:rPr lang="en-US"/>
              <a:t>Custom route tables are complex to manage as the number of routing domains and hubs increase.</a:t>
            </a:r>
          </a:p>
        </p:txBody>
      </p:sp>
    </p:spTree>
    <p:extLst>
      <p:ext uri="{BB962C8B-B14F-4D97-AF65-F5344CB8AC3E}">
        <p14:creationId xmlns:p14="http://schemas.microsoft.com/office/powerpoint/2010/main" val="184115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is the hierarchy of resources in Azure. There is always an Azure Active Directory tenant that gets instantiated for you. </a:t>
            </a:r>
          </a:p>
          <a:p>
            <a:pPr marL="171450" indent="-171450">
              <a:buFont typeface="Arial" panose="020B0604020202020204" pitchFamily="34" charset="0"/>
              <a:buChar char="•"/>
            </a:pPr>
            <a:r>
              <a:rPr lang="en-US"/>
              <a:t>Think about this as the organization root, from here you can create multiple accounts that are called subscriptions and obviously, you can also have subscriptions for some of the SaaS services that Microsoft provides,, but here we are focusing on Azure itself, therefore we can have some accounts that are used for Dev, other for Test, others are used by the finance department.</a:t>
            </a:r>
          </a:p>
          <a:p>
            <a:pPr marL="171450" indent="-171450">
              <a:buFont typeface="Arial" panose="020B0604020202020204" pitchFamily="34" charset="0"/>
              <a:buChar char="•"/>
            </a:pPr>
            <a:r>
              <a:rPr lang="en-US"/>
              <a:t>Then in order to manage these accounts, you can have a folder structure, similar to an organizational unit in AWS, and this folder is called Management Group.</a:t>
            </a:r>
          </a:p>
          <a:p>
            <a:pPr marL="171450" indent="-171450">
              <a:buFont typeface="Arial" panose="020B0604020202020204" pitchFamily="34" charset="0"/>
              <a:buChar char="•"/>
            </a:pPr>
            <a:r>
              <a:rPr lang="en-US"/>
              <a:t>So you have the root of the hierarchy being the organization, subsequently you can have other sub-groups.</a:t>
            </a:r>
          </a:p>
          <a:p>
            <a:pPr marL="171450" indent="-171450">
              <a:buFont typeface="Arial" panose="020B0604020202020204" pitchFamily="34" charset="0"/>
              <a:buChar char="•"/>
            </a:pPr>
            <a:r>
              <a:rPr lang="en-US"/>
              <a:t>Then in Azure there is an important concept, that is called resource group: A RESOURCE GROUP IS A LOGICAL CONTAINER FOR ENCOMPASSING resources that interact together.</a:t>
            </a:r>
          </a:p>
          <a:p>
            <a:pPr marL="171450" indent="-171450">
              <a:buFont typeface="Arial" panose="020B0604020202020204" pitchFamily="34" charset="0"/>
              <a:buChar char="•"/>
            </a:pPr>
            <a:r>
              <a:rPr lang="en-US"/>
              <a:t>This structure allows to define who can access the resources and their level of privileges, but it is also useful on the billing front. And then we have the resources themselves.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B613F-0240-6344-95AF-2C429618ABC7}" type="slidenum">
              <a:rPr kumimoji="0" lang="en-US"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358077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50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795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418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Global mesh of managed hub virtual networks that provides any to any connectivity across all entities connected to those hubs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Managed hub VNet: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Only supports deployment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a:t>
            </a:r>
            <a:r>
              <a:rPr lang="en-US" err="1">
                <a:latin typeface="Metropolis"/>
              </a:rPr>
              <a:t>ExR</a:t>
            </a:r>
            <a:endParaRPr lang="en-US">
              <a:latin typeface="Metropoli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S2S VPN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P2S VPN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Azure Firewall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Select 3</a:t>
            </a:r>
            <a:r>
              <a:rPr lang="en-US" baseline="30000">
                <a:latin typeface="Metropolis"/>
              </a:rPr>
              <a:t>rd</a:t>
            </a:r>
            <a:r>
              <a:rPr lang="en-US">
                <a:latin typeface="Metropolis"/>
              </a:rPr>
              <a:t> Party SD-WAN solutions (Cisco Viptela, VMWare </a:t>
            </a:r>
            <a:r>
              <a:rPr lang="en-US" err="1">
                <a:latin typeface="Metropolis"/>
              </a:rPr>
              <a:t>Velocloud</a:t>
            </a:r>
            <a:r>
              <a:rPr lang="en-US">
                <a:latin typeface="Metropolis"/>
              </a:rPr>
              <a:t>, Barracuda </a:t>
            </a:r>
            <a:r>
              <a:rPr lang="en-US" err="1">
                <a:latin typeface="Metropolis"/>
              </a:rPr>
              <a:t>CloudGen</a:t>
            </a:r>
            <a:r>
              <a:rPr lang="en-US">
                <a:latin typeface="Metropolis"/>
              </a:rPr>
              <a:t> WAN, Fortinet Secure SD-WAN)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etropolis"/>
              </a:rPr>
              <a:t>  Recently supports FortiGate firewall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VNets are connected to the hubs using VNet peering in the backend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Each Hub provides up to 50Gbps throughput for VNet-to-VNet connectivity, within the same hub or across hubs, however only a fraction of that throughput is available from the get go and the hub needs to scale out (automatically using internal logic). It can take a couple of hours for the hub to fully scale out to support 50Gbps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latin typeface="Metropolis"/>
              </a:rPr>
              <a:t>ExR</a:t>
            </a:r>
            <a:r>
              <a:rPr lang="en-US" sz="1200">
                <a:latin typeface="Metropolis"/>
              </a:rPr>
              <a:t>, S2S VPN and P2S VPN does not automatically scale out, available throughput is defined using scale units. For </a:t>
            </a:r>
            <a:r>
              <a:rPr lang="en-US" sz="1200" err="1">
                <a:latin typeface="Metropolis"/>
              </a:rPr>
              <a:t>ExR</a:t>
            </a:r>
            <a:r>
              <a:rPr lang="en-US" sz="1200">
                <a:latin typeface="Metropolis"/>
              </a:rPr>
              <a:t> 1 Scale Unit = 2Gbps, supports up to 10 scale units / 20Gbps. S2S VPN 1 scale unit = 500Mbps, supports up to 40 Scale Units / 20 Gbps, P2S supports up to 200 scale units / 200Gbps / 100,000 clients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Provides transit between S2S VPN / P2S VPN and </a:t>
            </a:r>
            <a:r>
              <a:rPr lang="en-US" sz="1200" err="1">
                <a:latin typeface="Metropolis"/>
              </a:rPr>
              <a:t>ExR.</a:t>
            </a:r>
            <a:r>
              <a:rPr lang="en-US" sz="1200">
                <a:latin typeface="Metropolis"/>
              </a:rPr>
              <a:t> This cannot be disabled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latin typeface="Metropolis"/>
              </a:rPr>
              <a:t>ExR</a:t>
            </a:r>
            <a:r>
              <a:rPr lang="en-US" sz="1200">
                <a:latin typeface="Metropolis"/>
              </a:rPr>
              <a:t> to </a:t>
            </a:r>
            <a:r>
              <a:rPr lang="en-US" sz="1200" err="1">
                <a:latin typeface="Metropolis"/>
              </a:rPr>
              <a:t>ExR</a:t>
            </a:r>
            <a:r>
              <a:rPr lang="en-US" sz="1200">
                <a:latin typeface="Metropolis"/>
              </a:rPr>
              <a:t> transit can only be achieved via </a:t>
            </a:r>
            <a:r>
              <a:rPr lang="en-US" sz="1200" err="1">
                <a:latin typeface="Metropolis"/>
              </a:rPr>
              <a:t>ExR</a:t>
            </a:r>
            <a:r>
              <a:rPr lang="en-US" sz="1200">
                <a:latin typeface="Metropolis"/>
              </a:rPr>
              <a:t> global reach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Uses custom route tables to segregate traffic between VNets. Each RT can be thought of as a VRF (although address overlapping is not supported), as the number of </a:t>
            </a:r>
            <a:r>
              <a:rPr lang="en-US" sz="1200" err="1">
                <a:latin typeface="Metropolis"/>
              </a:rPr>
              <a:t>cRTs</a:t>
            </a:r>
            <a:r>
              <a:rPr lang="en-US" sz="1200">
                <a:latin typeface="Metropolis"/>
              </a:rPr>
              <a:t> / Segments increase it becomes cumbersome to manage and maintain. Branches can only be associated with the default 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RTs only exist in the hub that they are created and cannot be reused across hubs, hence admins must duplicate the RTs in each hub and use labels for consistent traffic forwarding across hubs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etropolis"/>
              </a:rPr>
              <a:t>Routes from branches and VNets propagating to a Route Table, as well as any static routes defined in the route table a VNet is associated to are automatically programmed in the Azure Fabric, those routes show as having “Next Hop Type Virtual Network Gateway”</a:t>
            </a:r>
          </a:p>
          <a:p>
            <a:endParaRPr lang="en-US"/>
          </a:p>
        </p:txBody>
      </p:sp>
    </p:spTree>
    <p:extLst>
      <p:ext uri="{BB962C8B-B14F-4D97-AF65-F5344CB8AC3E}">
        <p14:creationId xmlns:p14="http://schemas.microsoft.com/office/powerpoint/2010/main" val="364664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4AACBDAA-39C4-4953-8B33-EC28350C399A}" type="slidenum">
              <a:rPr lang="en-CH" smtClean="0"/>
              <a:t>26</a:t>
            </a:fld>
            <a:endParaRPr lang="en-CH"/>
          </a:p>
        </p:txBody>
      </p:sp>
      <p:sp>
        <p:nvSpPr>
          <p:cNvPr id="5" name="Footer Placeholder 4">
            <a:extLst>
              <a:ext uri="{FF2B5EF4-FFF2-40B4-BE49-F238E27FC236}">
                <a16:creationId xmlns:a16="http://schemas.microsoft.com/office/drawing/2014/main" id="{38AAB8FC-08A8-C7B4-EF1D-FC2B78BEC71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05846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resources can be anything from a virtual machine, a network interface to a container instance. </a:t>
            </a:r>
            <a:r>
              <a:rPr lang="en-CH" sz="1200">
                <a:effectLst/>
                <a:latin typeface="Calibri" panose="020F0502020204030204" pitchFamily="34" charset="0"/>
                <a:ea typeface="Calibri" panose="020F0502020204030204" pitchFamily="34" charset="0"/>
                <a:cs typeface="Times New Roman" panose="02020603050405020304" pitchFamily="18" charset="0"/>
              </a:rPr>
              <a:t>this is the dashboard where you can see all the services and then these are really categories of services, so you can choose for example the compute services, and once you click on compute you will see that there are different resources or different sub services that are grouped inside the service. For example, you can go for a virtual machine or you can go for a container, or you can do a snapshot.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200">
                <a:effectLst/>
                <a:latin typeface="Calibri" panose="020F0502020204030204" pitchFamily="34" charset="0"/>
                <a:ea typeface="Calibri" panose="020F0502020204030204" pitchFamily="34" charset="0"/>
                <a:cs typeface="Times New Roman" panose="02020603050405020304" pitchFamily="18" charset="0"/>
              </a:rPr>
              <a:t>All of these really are the sub services</a:t>
            </a:r>
            <a:r>
              <a:rPr lang="en-CH">
                <a:effectLst/>
              </a:rPr>
              <a:t> </a:t>
            </a:r>
            <a:endParaRPr lang="en-US"/>
          </a:p>
          <a:p>
            <a:endParaRPr lang="en-US"/>
          </a:p>
        </p:txBody>
      </p:sp>
      <p:sp>
        <p:nvSpPr>
          <p:cNvPr id="4" name="Slide Number Placeholder 3"/>
          <p:cNvSpPr>
            <a:spLocks noGrp="1"/>
          </p:cNvSpPr>
          <p:nvPr>
            <p:ph type="sldNum" sz="quarter" idx="5"/>
          </p:nvPr>
        </p:nvSpPr>
        <p:spPr/>
        <p:txBody>
          <a:bodyPr/>
          <a:lstStyle/>
          <a:p>
            <a:fld id="{95734BC4-D112-8742-B049-42A78E613B5E}" type="slidenum">
              <a:rPr lang="en-US" smtClean="0"/>
              <a:pPr/>
              <a:t>3</a:t>
            </a:fld>
            <a:endParaRPr lang="en-US"/>
          </a:p>
        </p:txBody>
      </p:sp>
    </p:spTree>
    <p:extLst>
      <p:ext uri="{BB962C8B-B14F-4D97-AF65-F5344CB8AC3E}">
        <p14:creationId xmlns:p14="http://schemas.microsoft.com/office/powerpoint/2010/main" val="105698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the azure terminology</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B613F-0240-6344-95AF-2C429618ABC7}" type="slidenum">
              <a:rPr kumimoji="0" lang="en-US"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5974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it-IT"/>
              <a:t>The </a:t>
            </a:r>
            <a:r>
              <a:rPr lang="it-IT" b="1" err="1"/>
              <a:t>Vnet</a:t>
            </a:r>
            <a:r>
              <a:rPr lang="it-IT" b="1"/>
              <a:t> </a:t>
            </a:r>
            <a:r>
              <a:rPr lang="it-IT" err="1"/>
              <a:t>is</a:t>
            </a:r>
            <a:r>
              <a:rPr lang="it-IT"/>
              <a:t> </a:t>
            </a:r>
            <a:r>
              <a:rPr lang="it-IT" err="1"/>
              <a:t>you</a:t>
            </a:r>
            <a:r>
              <a:rPr lang="it-IT"/>
              <a:t> </a:t>
            </a:r>
            <a:r>
              <a:rPr lang="it-IT" err="1"/>
              <a:t>address</a:t>
            </a:r>
            <a:r>
              <a:rPr lang="it-IT"/>
              <a:t> </a:t>
            </a:r>
            <a:r>
              <a:rPr lang="it-IT" err="1"/>
              <a:t>space</a:t>
            </a:r>
            <a:r>
              <a:rPr lang="it-IT"/>
              <a:t>, </a:t>
            </a:r>
            <a:r>
              <a:rPr lang="it-IT" err="1"/>
              <a:t>your</a:t>
            </a:r>
            <a:r>
              <a:rPr lang="it-IT"/>
              <a:t> </a:t>
            </a:r>
            <a:r>
              <a:rPr lang="it-IT" err="1"/>
              <a:t>isolated</a:t>
            </a:r>
            <a:r>
              <a:rPr lang="it-IT"/>
              <a:t> network </a:t>
            </a:r>
            <a:r>
              <a:rPr lang="it-IT" err="1"/>
              <a:t>where</a:t>
            </a:r>
            <a:r>
              <a:rPr lang="it-IT"/>
              <a:t> </a:t>
            </a:r>
            <a:r>
              <a:rPr lang="it-IT" err="1"/>
              <a:t>you</a:t>
            </a:r>
            <a:r>
              <a:rPr lang="it-IT"/>
              <a:t> can put </a:t>
            </a:r>
            <a:r>
              <a:rPr lang="it-IT" err="1"/>
              <a:t>your</a:t>
            </a:r>
            <a:r>
              <a:rPr lang="it-IT"/>
              <a:t> </a:t>
            </a:r>
            <a:r>
              <a:rPr lang="it-IT" err="1"/>
              <a:t>VMs</a:t>
            </a:r>
            <a:r>
              <a:rPr lang="it-IT"/>
              <a:t> and </a:t>
            </a:r>
            <a:r>
              <a:rPr lang="it-IT" err="1"/>
              <a:t>workloads</a:t>
            </a:r>
            <a:r>
              <a:rPr lang="it-IT"/>
              <a:t>.</a:t>
            </a:r>
          </a:p>
          <a:p>
            <a:r>
              <a:rPr lang="it-IT" err="1"/>
              <a:t>When</a:t>
            </a:r>
            <a:r>
              <a:rPr lang="it-IT"/>
              <a:t> </a:t>
            </a:r>
            <a:r>
              <a:rPr lang="it-IT" err="1"/>
              <a:t>you</a:t>
            </a:r>
            <a:r>
              <a:rPr lang="it-IT"/>
              <a:t> </a:t>
            </a:r>
            <a:r>
              <a:rPr lang="it-IT" err="1"/>
              <a:t>define</a:t>
            </a:r>
            <a:r>
              <a:rPr lang="it-IT"/>
              <a:t> a </a:t>
            </a:r>
            <a:r>
              <a:rPr lang="it-IT" err="1"/>
              <a:t>VNet</a:t>
            </a:r>
            <a:r>
              <a:rPr lang="it-IT"/>
              <a:t> </a:t>
            </a:r>
            <a:r>
              <a:rPr lang="it-IT" err="1"/>
              <a:t>you</a:t>
            </a:r>
            <a:r>
              <a:rPr lang="it-IT"/>
              <a:t> </a:t>
            </a:r>
            <a:r>
              <a:rPr lang="it-IT" err="1"/>
              <a:t>also</a:t>
            </a:r>
            <a:r>
              <a:rPr lang="it-IT"/>
              <a:t> </a:t>
            </a:r>
            <a:r>
              <a:rPr lang="it-IT" err="1"/>
              <a:t>define</a:t>
            </a:r>
            <a:r>
              <a:rPr lang="it-IT"/>
              <a:t> the </a:t>
            </a:r>
            <a:r>
              <a:rPr lang="it-IT" err="1"/>
              <a:t>cidr</a:t>
            </a:r>
            <a:r>
              <a:rPr lang="it-IT"/>
              <a:t> or a super </a:t>
            </a:r>
            <a:r>
              <a:rPr lang="it-IT" err="1"/>
              <a:t>block</a:t>
            </a:r>
            <a:endParaRPr lang="it-IT"/>
          </a:p>
          <a:p>
            <a:r>
              <a:rPr lang="it-IT"/>
              <a:t>(click)</a:t>
            </a:r>
          </a:p>
          <a:p>
            <a:r>
              <a:rPr lang="it-IT"/>
              <a:t>The </a:t>
            </a:r>
            <a:r>
              <a:rPr lang="it-IT" b="1" err="1"/>
              <a:t>subnets</a:t>
            </a:r>
            <a:r>
              <a:rPr lang="it-IT" b="1"/>
              <a:t> </a:t>
            </a:r>
            <a:r>
              <a:rPr lang="it-IT" b="0"/>
              <a:t>are </a:t>
            </a:r>
            <a:r>
              <a:rPr lang="it-IT" b="0" err="1"/>
              <a:t>portions</a:t>
            </a:r>
            <a:r>
              <a:rPr lang="it-IT" b="0"/>
              <a:t> of the </a:t>
            </a:r>
            <a:r>
              <a:rPr lang="it-IT" b="0" err="1"/>
              <a:t>supernet</a:t>
            </a:r>
            <a:r>
              <a:rPr lang="it-IT" b="0"/>
              <a:t> </a:t>
            </a:r>
            <a:r>
              <a:rPr lang="it-IT" b="0" err="1"/>
              <a:t>that</a:t>
            </a:r>
            <a:r>
              <a:rPr lang="it-IT" b="0"/>
              <a:t> </a:t>
            </a:r>
            <a:r>
              <a:rPr lang="it-IT" b="0" err="1"/>
              <a:t>you</a:t>
            </a:r>
            <a:r>
              <a:rPr lang="it-IT" b="0"/>
              <a:t> </a:t>
            </a:r>
            <a:r>
              <a:rPr lang="it-IT" b="0" err="1"/>
              <a:t>defined</a:t>
            </a:r>
            <a:r>
              <a:rPr lang="it-IT" b="0"/>
              <a:t> </a:t>
            </a:r>
            <a:r>
              <a:rPr lang="it-IT" b="0" err="1"/>
              <a:t>into</a:t>
            </a:r>
            <a:r>
              <a:rPr lang="it-IT" b="0"/>
              <a:t> the </a:t>
            </a:r>
            <a:r>
              <a:rPr lang="it-IT" b="0" err="1"/>
              <a:t>vnet</a:t>
            </a:r>
            <a:r>
              <a:rPr lang="it-IT" b="0"/>
              <a:t>.</a:t>
            </a:r>
          </a:p>
          <a:p>
            <a:r>
              <a:rPr lang="it-IT" b="0"/>
              <a:t>The </a:t>
            </a:r>
            <a:r>
              <a:rPr lang="it-IT" b="0" err="1"/>
              <a:t>only</a:t>
            </a:r>
            <a:r>
              <a:rPr lang="it-IT" b="0"/>
              <a:t> </a:t>
            </a:r>
            <a:r>
              <a:rPr lang="it-IT" b="0" err="1"/>
              <a:t>difference</a:t>
            </a:r>
            <a:r>
              <a:rPr lang="it-IT" b="0"/>
              <a:t> with AWS, </a:t>
            </a:r>
            <a:r>
              <a:rPr lang="it-IT" b="0" err="1"/>
              <a:t>is</a:t>
            </a:r>
            <a:r>
              <a:rPr lang="it-IT" b="0"/>
              <a:t> </a:t>
            </a:r>
            <a:r>
              <a:rPr lang="it-IT" b="0" err="1"/>
              <a:t>that</a:t>
            </a:r>
            <a:r>
              <a:rPr lang="it-IT" b="0"/>
              <a:t> in Azure the </a:t>
            </a:r>
            <a:r>
              <a:rPr lang="it-IT" b="0" err="1"/>
              <a:t>subnets</a:t>
            </a:r>
            <a:r>
              <a:rPr lang="it-IT" b="0"/>
              <a:t> can </a:t>
            </a:r>
            <a:r>
              <a:rPr lang="it-IT" b="0" err="1"/>
              <a:t>span</a:t>
            </a:r>
            <a:r>
              <a:rPr lang="it-IT" b="0"/>
              <a:t> multiple </a:t>
            </a:r>
            <a:r>
              <a:rPr lang="it-IT" b="0" err="1"/>
              <a:t>availability</a:t>
            </a:r>
            <a:r>
              <a:rPr lang="it-IT" b="0"/>
              <a:t> zones or </a:t>
            </a:r>
            <a:r>
              <a:rPr lang="it-IT" b="0" err="1"/>
              <a:t>they</a:t>
            </a:r>
            <a:r>
              <a:rPr lang="it-IT" b="0"/>
              <a:t> can be </a:t>
            </a:r>
            <a:r>
              <a:rPr lang="it-IT" b="0" err="1"/>
              <a:t>constrained</a:t>
            </a:r>
            <a:r>
              <a:rPr lang="it-IT" b="0"/>
              <a:t> </a:t>
            </a:r>
            <a:r>
              <a:rPr lang="it-IT" b="0" err="1"/>
              <a:t>into</a:t>
            </a:r>
            <a:r>
              <a:rPr lang="it-IT" b="0"/>
              <a:t> a </a:t>
            </a:r>
            <a:r>
              <a:rPr lang="it-IT" b="0" err="1"/>
              <a:t>specific</a:t>
            </a:r>
            <a:r>
              <a:rPr lang="it-IT" b="0"/>
              <a:t> </a:t>
            </a:r>
            <a:r>
              <a:rPr lang="it-IT" b="0" err="1"/>
              <a:t>availability</a:t>
            </a:r>
            <a:r>
              <a:rPr lang="it-IT" b="0"/>
              <a:t> zone. </a:t>
            </a:r>
            <a:r>
              <a:rPr lang="it-IT" b="0" err="1"/>
              <a:t>Ultimately</a:t>
            </a:r>
            <a:r>
              <a:rPr lang="it-IT" b="0"/>
              <a:t>, in </a:t>
            </a:r>
            <a:r>
              <a:rPr lang="it-IT" b="0" err="1"/>
              <a:t>azure</a:t>
            </a:r>
            <a:r>
              <a:rPr lang="it-IT" b="0"/>
              <a:t> the </a:t>
            </a:r>
            <a:r>
              <a:rPr lang="it-IT" b="0" err="1"/>
              <a:t>subnets</a:t>
            </a:r>
            <a:r>
              <a:rPr lang="it-IT" b="0"/>
              <a:t> </a:t>
            </a:r>
            <a:r>
              <a:rPr lang="it-IT" b="0" err="1"/>
              <a:t>haev</a:t>
            </a:r>
            <a:r>
              <a:rPr lang="it-IT" b="0"/>
              <a:t> the capability to be </a:t>
            </a:r>
            <a:r>
              <a:rPr lang="it-IT" b="0" err="1"/>
              <a:t>across</a:t>
            </a:r>
            <a:r>
              <a:rPr lang="it-IT" b="0"/>
              <a:t> multiple </a:t>
            </a:r>
            <a:r>
              <a:rPr lang="it-IT" b="0" err="1"/>
              <a:t>Azs</a:t>
            </a:r>
            <a:r>
              <a:rPr lang="it-IT" b="0"/>
              <a:t>, </a:t>
            </a:r>
            <a:r>
              <a:rPr lang="it-IT" b="0" err="1"/>
              <a:t>therefore</a:t>
            </a:r>
            <a:r>
              <a:rPr lang="it-IT" b="0"/>
              <a:t> </a:t>
            </a:r>
            <a:r>
              <a:rPr lang="it-IT" b="0" err="1"/>
              <a:t>you</a:t>
            </a:r>
            <a:r>
              <a:rPr lang="it-IT" b="0"/>
              <a:t> cane </a:t>
            </a:r>
            <a:r>
              <a:rPr lang="it-IT" b="0" err="1"/>
              <a:t>xtend</a:t>
            </a:r>
            <a:r>
              <a:rPr lang="it-IT" b="0"/>
              <a:t> the L2 </a:t>
            </a:r>
            <a:r>
              <a:rPr lang="it-IT" b="0" err="1"/>
              <a:t>within</a:t>
            </a:r>
            <a:r>
              <a:rPr lang="it-IT" b="0"/>
              <a:t> a </a:t>
            </a:r>
            <a:r>
              <a:rPr lang="it-IT" b="0" err="1"/>
              <a:t>region</a:t>
            </a:r>
            <a:r>
              <a:rPr lang="it-IT" b="0"/>
              <a:t>.</a:t>
            </a:r>
          </a:p>
          <a:p>
            <a:r>
              <a:rPr lang="it-IT" b="0"/>
              <a:t>(click)</a:t>
            </a:r>
          </a:p>
          <a:p>
            <a:r>
              <a:rPr lang="it-IT" b="0" err="1"/>
              <a:t>Route</a:t>
            </a:r>
            <a:r>
              <a:rPr lang="it-IT" b="0"/>
              <a:t> </a:t>
            </a:r>
            <a:r>
              <a:rPr lang="it-IT" b="0" err="1"/>
              <a:t>table</a:t>
            </a:r>
            <a:r>
              <a:rPr lang="it-IT" b="0"/>
              <a:t> </a:t>
            </a:r>
            <a:r>
              <a:rPr lang="it-IT" b="0" err="1"/>
              <a:t>basically</a:t>
            </a:r>
            <a:r>
              <a:rPr lang="it-IT" b="0"/>
              <a:t> control and </a:t>
            </a:r>
            <a:r>
              <a:rPr lang="it-IT" b="0" err="1"/>
              <a:t>govern</a:t>
            </a:r>
            <a:r>
              <a:rPr lang="it-IT" b="0"/>
              <a:t> the </a:t>
            </a:r>
            <a:r>
              <a:rPr lang="it-IT" b="0" err="1"/>
              <a:t>traffic</a:t>
            </a:r>
            <a:r>
              <a:rPr lang="it-IT" b="0"/>
              <a:t> by </a:t>
            </a:r>
            <a:r>
              <a:rPr lang="it-IT" b="0" err="1"/>
              <a:t>means</a:t>
            </a:r>
            <a:r>
              <a:rPr lang="it-IT" b="0"/>
              <a:t> of </a:t>
            </a:r>
            <a:r>
              <a:rPr lang="it-IT" b="0" err="1"/>
              <a:t>routes</a:t>
            </a:r>
            <a:endParaRPr lang="it-IT" b="0"/>
          </a:p>
          <a:p>
            <a:r>
              <a:rPr lang="it-IT" b="0"/>
              <a:t>(click) </a:t>
            </a:r>
          </a:p>
          <a:p>
            <a:r>
              <a:rPr lang="it-IT" b="0"/>
              <a:t>The UDR </a:t>
            </a:r>
            <a:r>
              <a:rPr lang="it-IT" b="0" err="1"/>
              <a:t>refers</a:t>
            </a:r>
            <a:r>
              <a:rPr lang="it-IT" b="0"/>
              <a:t> to system </a:t>
            </a:r>
            <a:r>
              <a:rPr lang="it-IT" b="0" err="1"/>
              <a:t>routes</a:t>
            </a:r>
            <a:r>
              <a:rPr lang="it-IT" b="0"/>
              <a:t>, for </a:t>
            </a:r>
            <a:r>
              <a:rPr lang="it-IT" b="0" err="1"/>
              <a:t>instance</a:t>
            </a:r>
            <a:r>
              <a:rPr lang="it-IT" b="0"/>
              <a:t> </a:t>
            </a:r>
            <a:r>
              <a:rPr lang="it-IT" b="0" err="1"/>
              <a:t>when</a:t>
            </a:r>
            <a:r>
              <a:rPr lang="it-IT" b="0"/>
              <a:t> </a:t>
            </a:r>
            <a:r>
              <a:rPr lang="it-IT" b="0" err="1"/>
              <a:t>you</a:t>
            </a:r>
            <a:r>
              <a:rPr lang="it-IT" b="0"/>
              <a:t> </a:t>
            </a:r>
            <a:r>
              <a:rPr lang="it-IT" b="0" err="1"/>
              <a:t>assign</a:t>
            </a:r>
            <a:r>
              <a:rPr lang="it-IT" b="0"/>
              <a:t> the </a:t>
            </a:r>
            <a:r>
              <a:rPr lang="it-IT" b="0" err="1"/>
              <a:t>cidr</a:t>
            </a:r>
            <a:r>
              <a:rPr lang="it-IT" b="0"/>
              <a:t> </a:t>
            </a:r>
            <a:r>
              <a:rPr lang="it-IT" b="0" err="1"/>
              <a:t>block</a:t>
            </a:r>
            <a:r>
              <a:rPr lang="it-IT" b="0"/>
              <a:t> inside the </a:t>
            </a:r>
            <a:r>
              <a:rPr lang="it-IT" b="0" err="1"/>
              <a:t>Vnet</a:t>
            </a:r>
            <a:r>
              <a:rPr lang="it-IT" b="0"/>
              <a:t>, </a:t>
            </a:r>
            <a:r>
              <a:rPr lang="it-IT" b="0" err="1"/>
              <a:t>that</a:t>
            </a:r>
            <a:r>
              <a:rPr lang="it-IT" b="0"/>
              <a:t> </a:t>
            </a:r>
            <a:r>
              <a:rPr lang="it-IT" b="0" err="1"/>
              <a:t>route</a:t>
            </a:r>
            <a:r>
              <a:rPr lang="it-IT" b="0"/>
              <a:t> </a:t>
            </a:r>
            <a:r>
              <a:rPr lang="it-IT" b="0" err="1"/>
              <a:t>will</a:t>
            </a:r>
            <a:r>
              <a:rPr lang="it-IT" b="0"/>
              <a:t> be </a:t>
            </a:r>
            <a:r>
              <a:rPr lang="it-IT" b="0" err="1"/>
              <a:t>automatically</a:t>
            </a:r>
            <a:r>
              <a:rPr lang="it-IT" b="0"/>
              <a:t> </a:t>
            </a:r>
            <a:r>
              <a:rPr lang="it-IT" b="0" err="1"/>
              <a:t>defined</a:t>
            </a:r>
            <a:r>
              <a:rPr lang="it-IT" b="0"/>
              <a:t> in Azure </a:t>
            </a:r>
            <a:r>
              <a:rPr lang="it-IT" b="0" err="1"/>
              <a:t>as</a:t>
            </a:r>
            <a:r>
              <a:rPr lang="it-IT" b="0"/>
              <a:t> </a:t>
            </a:r>
            <a:r>
              <a:rPr lang="it-IT" b="0" err="1"/>
              <a:t>local</a:t>
            </a:r>
            <a:r>
              <a:rPr lang="it-IT" b="0"/>
              <a:t>, </a:t>
            </a:r>
            <a:r>
              <a:rPr lang="it-IT" b="0" err="1"/>
              <a:t>but</a:t>
            </a:r>
            <a:r>
              <a:rPr lang="it-IT" b="0"/>
              <a:t> </a:t>
            </a:r>
            <a:r>
              <a:rPr lang="it-IT" b="0" err="1"/>
              <a:t>you</a:t>
            </a:r>
            <a:r>
              <a:rPr lang="it-IT" b="0"/>
              <a:t> </a:t>
            </a:r>
            <a:r>
              <a:rPr lang="it-IT" b="0" err="1"/>
              <a:t>might</a:t>
            </a:r>
            <a:r>
              <a:rPr lang="it-IT" b="0"/>
              <a:t> </a:t>
            </a:r>
            <a:r>
              <a:rPr lang="it-IT" b="0" err="1"/>
              <a:t>want</a:t>
            </a:r>
            <a:r>
              <a:rPr lang="it-IT" b="0"/>
              <a:t> to </a:t>
            </a:r>
            <a:r>
              <a:rPr lang="it-IT" b="0" err="1"/>
              <a:t>insert</a:t>
            </a:r>
            <a:r>
              <a:rPr lang="it-IT" b="0"/>
              <a:t> </a:t>
            </a:r>
            <a:r>
              <a:rPr lang="it-IT" b="0" err="1"/>
              <a:t>static</a:t>
            </a:r>
            <a:r>
              <a:rPr lang="it-IT" b="0"/>
              <a:t> </a:t>
            </a:r>
            <a:r>
              <a:rPr lang="it-IT" b="0" err="1"/>
              <a:t>routes</a:t>
            </a:r>
            <a:r>
              <a:rPr lang="it-IT" b="0"/>
              <a:t> </a:t>
            </a:r>
            <a:r>
              <a:rPr lang="it-IT" b="0" err="1"/>
              <a:t>that</a:t>
            </a:r>
            <a:r>
              <a:rPr lang="it-IT" b="0"/>
              <a:t> point to a NGFW, </a:t>
            </a:r>
            <a:r>
              <a:rPr lang="it-IT" b="0" err="1"/>
              <a:t>all</a:t>
            </a:r>
            <a:r>
              <a:rPr lang="it-IT" b="0"/>
              <a:t> of </a:t>
            </a:r>
            <a:r>
              <a:rPr lang="it-IT" b="0" err="1"/>
              <a:t>these</a:t>
            </a:r>
            <a:r>
              <a:rPr lang="it-IT" b="0"/>
              <a:t> are </a:t>
            </a:r>
            <a:r>
              <a:rPr lang="it-IT" b="0" err="1"/>
              <a:t>what</a:t>
            </a:r>
            <a:r>
              <a:rPr lang="it-IT" b="0"/>
              <a:t> Azure call UDR, </a:t>
            </a:r>
            <a:r>
              <a:rPr lang="it-IT" b="0" err="1"/>
              <a:t>that</a:t>
            </a:r>
            <a:r>
              <a:rPr lang="it-IT" b="0"/>
              <a:t> are </a:t>
            </a:r>
            <a:r>
              <a:rPr lang="it-IT" b="0" err="1"/>
              <a:t>basically</a:t>
            </a:r>
            <a:r>
              <a:rPr lang="it-IT" b="0"/>
              <a:t> </a:t>
            </a:r>
            <a:r>
              <a:rPr lang="it-IT" b="0" err="1"/>
              <a:t>static</a:t>
            </a:r>
            <a:r>
              <a:rPr lang="it-IT" b="0"/>
              <a:t> </a:t>
            </a:r>
            <a:r>
              <a:rPr lang="it-IT" b="0" err="1"/>
              <a:t>routes</a:t>
            </a:r>
            <a:r>
              <a:rPr lang="it-IT" b="0"/>
              <a:t> </a:t>
            </a:r>
            <a:r>
              <a:rPr lang="it-IT" b="0" err="1"/>
              <a:t>that</a:t>
            </a:r>
            <a:r>
              <a:rPr lang="it-IT" b="0"/>
              <a:t> </a:t>
            </a:r>
            <a:r>
              <a:rPr lang="it-IT" b="0" err="1"/>
              <a:t>overrule</a:t>
            </a:r>
            <a:r>
              <a:rPr lang="it-IT" b="0"/>
              <a:t> </a:t>
            </a:r>
            <a:r>
              <a:rPr lang="it-IT" b="0" err="1"/>
              <a:t>other</a:t>
            </a:r>
            <a:r>
              <a:rPr lang="it-IT" b="0"/>
              <a:t> </a:t>
            </a:r>
            <a:r>
              <a:rPr lang="it-IT" b="0" err="1"/>
              <a:t>routes</a:t>
            </a:r>
            <a:r>
              <a:rPr lang="it-IT" b="0"/>
              <a:t> </a:t>
            </a:r>
            <a:r>
              <a:rPr lang="it-IT" b="0" err="1"/>
              <a:t>such</a:t>
            </a:r>
            <a:r>
              <a:rPr lang="it-IT" b="0"/>
              <a:t> </a:t>
            </a:r>
            <a:r>
              <a:rPr lang="it-IT" b="0" err="1"/>
              <a:t>as</a:t>
            </a:r>
            <a:r>
              <a:rPr lang="it-IT" b="0"/>
              <a:t> the system </a:t>
            </a:r>
            <a:r>
              <a:rPr lang="it-IT" b="0" err="1"/>
              <a:t>routes</a:t>
            </a:r>
            <a:endParaRPr lang="it-IT" b="0"/>
          </a:p>
          <a:p>
            <a:r>
              <a:rPr lang="it-IT" b="0"/>
              <a:t>(click)</a:t>
            </a:r>
          </a:p>
          <a:p>
            <a:r>
              <a:rPr lang="it-IT" b="0"/>
              <a:t>The </a:t>
            </a:r>
            <a:r>
              <a:rPr lang="it-IT" b="0" err="1"/>
              <a:t>azure</a:t>
            </a:r>
            <a:r>
              <a:rPr lang="it-IT" b="0"/>
              <a:t> load </a:t>
            </a:r>
            <a:r>
              <a:rPr lang="it-IT" b="0" err="1"/>
              <a:t>balancer</a:t>
            </a:r>
            <a:r>
              <a:rPr lang="it-IT" b="0"/>
              <a:t> can be </a:t>
            </a:r>
            <a:r>
              <a:rPr lang="it-IT" b="0" err="1"/>
              <a:t>internal</a:t>
            </a:r>
            <a:r>
              <a:rPr lang="it-IT" b="0"/>
              <a:t> or </a:t>
            </a:r>
            <a:r>
              <a:rPr lang="it-IT" b="0" err="1"/>
              <a:t>external</a:t>
            </a:r>
            <a:r>
              <a:rPr lang="it-IT" b="0"/>
              <a:t>, </a:t>
            </a:r>
            <a:r>
              <a:rPr lang="it-IT" b="0" err="1"/>
              <a:t>it</a:t>
            </a:r>
            <a:r>
              <a:rPr lang="it-IT" b="0"/>
              <a:t> </a:t>
            </a:r>
            <a:r>
              <a:rPr lang="it-IT" b="0" err="1"/>
              <a:t>means</a:t>
            </a:r>
            <a:r>
              <a:rPr lang="it-IT" b="0"/>
              <a:t> </a:t>
            </a:r>
            <a:r>
              <a:rPr lang="it-IT" b="0" err="1"/>
              <a:t>that</a:t>
            </a:r>
            <a:r>
              <a:rPr lang="it-IT" b="0"/>
              <a:t> </a:t>
            </a:r>
            <a:r>
              <a:rPr lang="it-IT" b="0" err="1"/>
              <a:t>it</a:t>
            </a:r>
            <a:r>
              <a:rPr lang="it-IT" b="0"/>
              <a:t> </a:t>
            </a:r>
            <a:r>
              <a:rPr lang="it-IT" b="0" err="1"/>
              <a:t>could</a:t>
            </a:r>
            <a:r>
              <a:rPr lang="it-IT" b="0"/>
              <a:t> be public </a:t>
            </a:r>
            <a:r>
              <a:rPr lang="it-IT" b="0" err="1"/>
              <a:t>facing</a:t>
            </a:r>
            <a:r>
              <a:rPr lang="it-IT" b="0"/>
              <a:t> or </a:t>
            </a:r>
            <a:r>
              <a:rPr lang="it-IT" b="0" err="1"/>
              <a:t>it</a:t>
            </a:r>
            <a:r>
              <a:rPr lang="it-IT" b="0"/>
              <a:t> </a:t>
            </a:r>
            <a:r>
              <a:rPr lang="it-IT" b="0" err="1"/>
              <a:t>could</a:t>
            </a:r>
            <a:r>
              <a:rPr lang="it-IT" b="0"/>
              <a:t> be </a:t>
            </a:r>
            <a:r>
              <a:rPr lang="it-IT" b="0" err="1"/>
              <a:t>within</a:t>
            </a:r>
            <a:r>
              <a:rPr lang="it-IT" b="0"/>
              <a:t> Azure.</a:t>
            </a:r>
          </a:p>
          <a:p>
            <a:r>
              <a:rPr lang="it-IT" b="0"/>
              <a:t>The </a:t>
            </a:r>
            <a:r>
              <a:rPr lang="it-IT" b="0" err="1"/>
              <a:t>azure</a:t>
            </a:r>
            <a:r>
              <a:rPr lang="it-IT" b="0"/>
              <a:t> load </a:t>
            </a:r>
            <a:r>
              <a:rPr lang="it-IT" b="0" err="1"/>
              <a:t>balancer</a:t>
            </a:r>
            <a:r>
              <a:rPr lang="it-IT" b="0"/>
              <a:t> </a:t>
            </a:r>
            <a:r>
              <a:rPr lang="it-IT" b="0" err="1"/>
              <a:t>is</a:t>
            </a:r>
            <a:r>
              <a:rPr lang="it-IT" b="0"/>
              <a:t> a network load </a:t>
            </a:r>
            <a:r>
              <a:rPr lang="it-IT" b="0" err="1"/>
              <a:t>balancer</a:t>
            </a:r>
            <a:r>
              <a:rPr lang="it-IT" b="0"/>
              <a:t>, </a:t>
            </a:r>
            <a:r>
              <a:rPr lang="it-IT" b="0" err="1"/>
              <a:t>this</a:t>
            </a:r>
            <a:r>
              <a:rPr lang="it-IT" b="0"/>
              <a:t> </a:t>
            </a:r>
            <a:r>
              <a:rPr lang="it-IT" b="0" err="1"/>
              <a:t>means</a:t>
            </a:r>
            <a:r>
              <a:rPr lang="it-IT" b="0"/>
              <a:t> </a:t>
            </a:r>
            <a:r>
              <a:rPr lang="it-IT" b="0" err="1"/>
              <a:t>that</a:t>
            </a:r>
            <a:r>
              <a:rPr lang="it-IT" b="0"/>
              <a:t> </a:t>
            </a:r>
            <a:r>
              <a:rPr lang="it-IT" b="0" err="1"/>
              <a:t>it</a:t>
            </a:r>
            <a:r>
              <a:rPr lang="it-IT" b="0"/>
              <a:t> </a:t>
            </a:r>
            <a:r>
              <a:rPr lang="it-IT" b="0" err="1"/>
              <a:t>operates</a:t>
            </a:r>
            <a:r>
              <a:rPr lang="it-IT" b="0"/>
              <a:t> </a:t>
            </a:r>
            <a:r>
              <a:rPr lang="it-IT" b="0" err="1"/>
              <a:t>at</a:t>
            </a:r>
            <a:r>
              <a:rPr lang="it-IT" b="0"/>
              <a:t> L4, versus an </a:t>
            </a:r>
            <a:r>
              <a:rPr lang="it-IT" b="0" err="1"/>
              <a:t>application</a:t>
            </a:r>
            <a:r>
              <a:rPr lang="it-IT" b="0"/>
              <a:t> Gateway version2 </a:t>
            </a:r>
            <a:r>
              <a:rPr lang="it-IT" b="0" err="1"/>
              <a:t>that</a:t>
            </a:r>
            <a:r>
              <a:rPr lang="it-IT" b="0"/>
              <a:t> </a:t>
            </a:r>
            <a:r>
              <a:rPr lang="it-IT" b="0" err="1"/>
              <a:t>operates</a:t>
            </a:r>
            <a:r>
              <a:rPr lang="it-IT" b="0"/>
              <a:t> </a:t>
            </a:r>
            <a:r>
              <a:rPr lang="it-IT" b="0" err="1"/>
              <a:t>at</a:t>
            </a:r>
            <a:r>
              <a:rPr lang="it-IT" b="0"/>
              <a:t> L7</a:t>
            </a:r>
            <a:endParaRPr lang="it-IT" b="1"/>
          </a:p>
          <a:p>
            <a:endParaRPr lang="en-US"/>
          </a:p>
          <a:p>
            <a:endParaRPr lang="en-US"/>
          </a:p>
        </p:txBody>
      </p:sp>
    </p:spTree>
    <p:extLst>
      <p:ext uri="{BB962C8B-B14F-4D97-AF65-F5344CB8AC3E}">
        <p14:creationId xmlns:p14="http://schemas.microsoft.com/office/powerpoint/2010/main" val="151655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VPN and ExpressRoute Gateways are different and independent</a:t>
            </a:r>
          </a:p>
          <a:p>
            <a:r>
              <a:rPr lang="en-US"/>
              <a:t>A VNet can only have one Gateway of each type</a:t>
            </a:r>
          </a:p>
          <a:p>
            <a:r>
              <a:rPr lang="en-US"/>
              <a:t>No transitivity between VPN and ExpressRoute by default, requires Azure Route Server</a:t>
            </a:r>
          </a:p>
          <a:p>
            <a:r>
              <a:rPr lang="en-US"/>
              <a:t>VPN Gateway can support up to 100 VPN tunnels (depends on the SKU)</a:t>
            </a:r>
          </a:p>
          <a:p>
            <a:r>
              <a:rPr lang="en-US"/>
              <a:t>VPN Gateway throughput is aggregate across all tunnels</a:t>
            </a:r>
          </a:p>
          <a:p>
            <a:r>
              <a:rPr lang="en-US"/>
              <a:t>Each VPN tunnel is limited to ~2Gbps if using GCM ciphers and ~700Mbps if using CBC ciphers</a:t>
            </a:r>
          </a:p>
          <a:p>
            <a:r>
              <a:rPr lang="en-US"/>
              <a:t>Routes learned from VPN + ExpressRoute + Azure Route Server &lt;= 10K</a:t>
            </a:r>
          </a:p>
          <a:p>
            <a:r>
              <a:rPr lang="en-US"/>
              <a:t>500 peered </a:t>
            </a:r>
            <a:r>
              <a:rPr lang="en-US" err="1"/>
              <a:t>VNets</a:t>
            </a:r>
            <a:r>
              <a:rPr lang="en-US"/>
              <a:t> limit</a:t>
            </a:r>
          </a:p>
          <a:p>
            <a:endParaRPr lang="en-US"/>
          </a:p>
          <a:p>
            <a:r>
              <a:rPr lang="en-US"/>
              <a:t>Route Tables</a:t>
            </a:r>
          </a:p>
          <a:p>
            <a:r>
              <a:rPr lang="en-US"/>
              <a:t>Azure Route Server</a:t>
            </a:r>
          </a:p>
          <a:p>
            <a:r>
              <a:rPr lang="en-US"/>
              <a:t>Virtual and Local Network GWs: VPN or </a:t>
            </a:r>
            <a:r>
              <a:rPr lang="en-US" err="1"/>
              <a:t>Exrpess</a:t>
            </a:r>
            <a:r>
              <a:rPr lang="en-US"/>
              <a:t> Route ERGW</a:t>
            </a:r>
          </a:p>
          <a:p>
            <a:r>
              <a:rPr lang="en-US"/>
              <a:t>Local Network Gateway: Customer GW in AWS</a:t>
            </a:r>
          </a:p>
          <a:p>
            <a:r>
              <a:rPr lang="en-US" err="1"/>
              <a:t>ExpressROute</a:t>
            </a:r>
            <a:r>
              <a:rPr lang="en-US"/>
              <a:t> Circuits: DC </a:t>
            </a:r>
          </a:p>
          <a:p>
            <a:endParaRPr lang="en-US"/>
          </a:p>
          <a:p>
            <a:endParaRPr lang="en-US"/>
          </a:p>
        </p:txBody>
      </p:sp>
    </p:spTree>
    <p:extLst>
      <p:ext uri="{BB962C8B-B14F-4D97-AF65-F5344CB8AC3E}">
        <p14:creationId xmlns:p14="http://schemas.microsoft.com/office/powerpoint/2010/main" val="229014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Up to 1,000 rules per NSG</a:t>
            </a:r>
          </a:p>
          <a:p>
            <a:endParaRPr lang="en-US"/>
          </a:p>
        </p:txBody>
      </p:sp>
    </p:spTree>
    <p:extLst>
      <p:ext uri="{BB962C8B-B14F-4D97-AF65-F5344CB8AC3E}">
        <p14:creationId xmlns:p14="http://schemas.microsoft.com/office/powerpoint/2010/main" val="422997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Up to 100 listeners per Application Gateway</a:t>
            </a:r>
          </a:p>
          <a:p>
            <a:r>
              <a:rPr lang="en-US"/>
              <a:t>Traffic Manager Routing methods:</a:t>
            </a:r>
          </a:p>
          <a:p>
            <a:pPr marL="171450" indent="-171450">
              <a:buFontTx/>
              <a:buChar char="-"/>
            </a:pPr>
            <a:r>
              <a:rPr lang="en-US"/>
              <a:t>Priority</a:t>
            </a:r>
          </a:p>
          <a:p>
            <a:pPr marL="171450" indent="-171450">
              <a:buFontTx/>
              <a:buChar char="-"/>
            </a:pPr>
            <a:r>
              <a:rPr lang="en-US"/>
              <a:t>Weighted</a:t>
            </a:r>
          </a:p>
          <a:p>
            <a:pPr marL="171450" indent="-171450">
              <a:buFontTx/>
              <a:buChar char="-"/>
            </a:pPr>
            <a:r>
              <a:rPr lang="en-US"/>
              <a:t>Performance</a:t>
            </a:r>
          </a:p>
          <a:p>
            <a:pPr marL="171450" indent="-171450">
              <a:buFontTx/>
              <a:buChar char="-"/>
            </a:pPr>
            <a:r>
              <a:rPr lang="en-US"/>
              <a:t>Geographic</a:t>
            </a:r>
          </a:p>
          <a:p>
            <a:pPr marL="171450" indent="-171450">
              <a:buFontTx/>
              <a:buChar char="-"/>
            </a:pPr>
            <a:r>
              <a:rPr lang="en-US" err="1"/>
              <a:t>Multivalue</a:t>
            </a:r>
            <a:endParaRPr lang="en-US"/>
          </a:p>
          <a:p>
            <a:pPr marL="171450" indent="-171450">
              <a:buFontTx/>
              <a:buChar char="-"/>
            </a:pPr>
            <a:r>
              <a:rPr lang="en-US"/>
              <a:t>Subnet</a:t>
            </a:r>
          </a:p>
          <a:p>
            <a:endParaRPr lang="en-US"/>
          </a:p>
        </p:txBody>
      </p:sp>
    </p:spTree>
    <p:extLst>
      <p:ext uri="{BB962C8B-B14F-4D97-AF65-F5344CB8AC3E}">
        <p14:creationId xmlns:p14="http://schemas.microsoft.com/office/powerpoint/2010/main" val="993411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5/23/24 10:46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2F100AA-7C28-7547-B54E-E9A64372A974}"/>
              </a:ext>
            </a:extLst>
          </p:cNvPr>
          <p:cNvSpPr>
            <a:spLocks noGrp="1"/>
          </p:cNvSpPr>
          <p:nvPr>
            <p:ph type="body" idx="1"/>
          </p:nvPr>
        </p:nvSpPr>
        <p:spPr/>
        <p:txBody>
          <a:bodyPr/>
          <a:lstStyle/>
          <a:p>
            <a:r>
              <a:rPr lang="en-US"/>
              <a:t>Let’s visualize these services.</a:t>
            </a:r>
          </a:p>
          <a:p>
            <a:r>
              <a:rPr lang="en-US"/>
              <a:t>The region once again is just a collection of Availability zones, a set of DCs physically connected together with high speed and low latency links, and you usually deploy your workloads in the closest region as mentioned in AWS.</a:t>
            </a:r>
          </a:p>
          <a:p>
            <a:r>
              <a:rPr lang="en-US"/>
              <a:t>Here depicted in the picture we have two Virtual network, for isolation purposes, and inside the </a:t>
            </a:r>
            <a:r>
              <a:rPr lang="en-US" err="1"/>
              <a:t>vnets</a:t>
            </a:r>
            <a:r>
              <a:rPr lang="en-US"/>
              <a:t> we have our subnets.</a:t>
            </a:r>
          </a:p>
          <a:p>
            <a:r>
              <a:rPr lang="en-US"/>
              <a:t>Note that the subnet address stems from the </a:t>
            </a:r>
            <a:r>
              <a:rPr lang="en-US" err="1"/>
              <a:t>cidr</a:t>
            </a:r>
            <a:r>
              <a:rPr lang="en-US"/>
              <a:t> block.</a:t>
            </a:r>
          </a:p>
          <a:p>
            <a:r>
              <a:rPr lang="en-US" err="1"/>
              <a:t>Morevoer</a:t>
            </a:r>
            <a:r>
              <a:rPr lang="en-US"/>
              <a:t>, we have VMs. The subnet will be associated with a route table, and the route table will govern what we can reach.</a:t>
            </a:r>
          </a:p>
          <a:p>
            <a:r>
              <a:rPr lang="en-US"/>
              <a:t>On top of that we have a concept called NSG, a firewall rule that we can be applied either at the level of the subnet protecting all the resources that are inside the subnet, or you can go to the micro level and use it on each network interface.</a:t>
            </a:r>
          </a:p>
          <a:p>
            <a:r>
              <a:rPr lang="en-US"/>
              <a:t>Both of these options are available in azure when we talk about NSG.</a:t>
            </a:r>
          </a:p>
          <a:p>
            <a:r>
              <a:rPr lang="en-US"/>
              <a:t>Now that we have two </a:t>
            </a:r>
            <a:r>
              <a:rPr lang="en-US" err="1"/>
              <a:t>vnets</a:t>
            </a:r>
            <a:r>
              <a:rPr lang="en-US"/>
              <a:t> how can they communicate to each other?</a:t>
            </a:r>
          </a:p>
          <a:p>
            <a:endParaRPr lang="en-US"/>
          </a:p>
          <a:p>
            <a:r>
              <a:rPr lang="en-US"/>
              <a:t>Similar to what we saw in </a:t>
            </a:r>
            <a:r>
              <a:rPr lang="en-US" err="1"/>
              <a:t>aws</a:t>
            </a:r>
            <a:r>
              <a:rPr lang="en-US"/>
              <a:t> with the concept of </a:t>
            </a:r>
            <a:r>
              <a:rPr lang="en-US" err="1"/>
              <a:t>vpc</a:t>
            </a:r>
            <a:r>
              <a:rPr lang="en-US"/>
              <a:t> peering,  we are going to configure a </a:t>
            </a:r>
            <a:r>
              <a:rPr lang="en-US" err="1"/>
              <a:t>vnet</a:t>
            </a:r>
            <a:r>
              <a:rPr lang="en-US"/>
              <a:t> peering, basically telling the </a:t>
            </a:r>
            <a:r>
              <a:rPr lang="en-US" err="1"/>
              <a:t>vnets</a:t>
            </a:r>
            <a:r>
              <a:rPr lang="en-US"/>
              <a:t> that if each </a:t>
            </a:r>
            <a:r>
              <a:rPr lang="en-US" err="1"/>
              <a:t>vnet</a:t>
            </a:r>
            <a:r>
              <a:rPr lang="en-US"/>
              <a:t> wants to reach another </a:t>
            </a:r>
            <a:r>
              <a:rPr lang="en-US" err="1"/>
              <a:t>vnet</a:t>
            </a:r>
            <a:r>
              <a:rPr lang="en-US"/>
              <a:t>, they have to go through this connection. This connectivity leverages the private underlay , and this construct can be enabled within a region of across different regions</a:t>
            </a:r>
          </a:p>
        </p:txBody>
      </p:sp>
    </p:spTree>
    <p:extLst>
      <p:ext uri="{BB962C8B-B14F-4D97-AF65-F5344CB8AC3E}">
        <p14:creationId xmlns:p14="http://schemas.microsoft.com/office/powerpoint/2010/main" val="3214130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800">
                <a:solidFill>
                  <a:schemeClr val="accent5"/>
                </a:solidFill>
              </a:defRPr>
            </a:lvl1pPr>
          </a:lstStyle>
          <a:p>
            <a:r>
              <a:rPr lang="en-US" sz="160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114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0961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60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34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56504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4824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195706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4821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20857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6338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491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a:t>Click to edit Master text styles</a:t>
            </a:r>
          </a:p>
        </p:txBody>
      </p:sp>
    </p:spTree>
    <p:extLst>
      <p:ext uri="{BB962C8B-B14F-4D97-AF65-F5344CB8AC3E}">
        <p14:creationId xmlns:p14="http://schemas.microsoft.com/office/powerpoint/2010/main" val="104827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60179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428570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7911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47909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71765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40298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44488428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26" Type="http://schemas.openxmlformats.org/officeDocument/2006/relationships/image" Target="../media/image56.png"/><Relationship Id="rId3" Type="http://schemas.openxmlformats.org/officeDocument/2006/relationships/image" Target="../media/image35.png"/><Relationship Id="rId21" Type="http://schemas.openxmlformats.org/officeDocument/2006/relationships/image" Target="../media/image34.svg"/><Relationship Id="rId7" Type="http://schemas.openxmlformats.org/officeDocument/2006/relationships/image" Target="../media/image39.emf"/><Relationship Id="rId12" Type="http://schemas.openxmlformats.org/officeDocument/2006/relationships/image" Target="../media/image44.png"/><Relationship Id="rId17" Type="http://schemas.openxmlformats.org/officeDocument/2006/relationships/image" Target="../media/image49.svg"/><Relationship Id="rId25" Type="http://schemas.openxmlformats.org/officeDocument/2006/relationships/image" Target="../media/image55.svg"/><Relationship Id="rId2" Type="http://schemas.openxmlformats.org/officeDocument/2006/relationships/notesSlide" Target="../notesSlides/notesSlide10.xml"/><Relationship Id="rId16" Type="http://schemas.openxmlformats.org/officeDocument/2006/relationships/image" Target="../media/image48.png"/><Relationship Id="rId20" Type="http://schemas.openxmlformats.org/officeDocument/2006/relationships/image" Target="../media/image33.png"/><Relationship Id="rId29" Type="http://schemas.openxmlformats.org/officeDocument/2006/relationships/image" Target="../media/image59.svg"/><Relationship Id="rId1" Type="http://schemas.openxmlformats.org/officeDocument/2006/relationships/slideLayout" Target="../slideLayouts/slideLayout4.xml"/><Relationship Id="rId6" Type="http://schemas.openxmlformats.org/officeDocument/2006/relationships/image" Target="../media/image38.svg"/><Relationship Id="rId11" Type="http://schemas.openxmlformats.org/officeDocument/2006/relationships/image" Target="../media/image43.svg"/><Relationship Id="rId24" Type="http://schemas.openxmlformats.org/officeDocument/2006/relationships/image" Target="../media/image54.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3.svg"/><Relationship Id="rId28" Type="http://schemas.openxmlformats.org/officeDocument/2006/relationships/image" Target="../media/image58.png"/><Relationship Id="rId10" Type="http://schemas.openxmlformats.org/officeDocument/2006/relationships/image" Target="../media/image42.png"/><Relationship Id="rId19" Type="http://schemas.openxmlformats.org/officeDocument/2006/relationships/image" Target="../media/image51.svg"/><Relationship Id="rId31" Type="http://schemas.openxmlformats.org/officeDocument/2006/relationships/image" Target="../media/image61.svg"/><Relationship Id="rId4" Type="http://schemas.openxmlformats.org/officeDocument/2006/relationships/image" Target="../media/image36.svg"/><Relationship Id="rId9" Type="http://schemas.openxmlformats.org/officeDocument/2006/relationships/image" Target="../media/image41.svg"/><Relationship Id="rId14" Type="http://schemas.openxmlformats.org/officeDocument/2006/relationships/image" Target="../media/image46.pn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6.tiff"/><Relationship Id="rId13" Type="http://schemas.openxmlformats.org/officeDocument/2006/relationships/image" Target="../media/image71.png"/><Relationship Id="rId3" Type="http://schemas.openxmlformats.org/officeDocument/2006/relationships/image" Target="../media/image62.tiff"/><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microsoft.com/office/2007/relationships/hdphoto" Target="../media/hdphoto1.wdp"/><Relationship Id="rId11" Type="http://schemas.openxmlformats.org/officeDocument/2006/relationships/image" Target="../media/image69.png"/><Relationship Id="rId5" Type="http://schemas.openxmlformats.org/officeDocument/2006/relationships/image" Target="../media/image64.png"/><Relationship Id="rId15" Type="http://schemas.openxmlformats.org/officeDocument/2006/relationships/image" Target="../media/image73.sv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png"/><Relationship Id="rId14"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5.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4.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83.png"/><Relationship Id="rId5" Type="http://schemas.openxmlformats.org/officeDocument/2006/relationships/image" Target="../media/image76.png"/><Relationship Id="rId10" Type="http://schemas.openxmlformats.org/officeDocument/2006/relationships/image" Target="../media/image82.png"/><Relationship Id="rId4" Type="http://schemas.openxmlformats.org/officeDocument/2006/relationships/image" Target="../media/image75.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3.png"/><Relationship Id="rId4" Type="http://schemas.openxmlformats.org/officeDocument/2006/relationships/image" Target="../media/image75.png"/><Relationship Id="rId9"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89.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75.png"/><Relationship Id="rId5" Type="http://schemas.openxmlformats.org/officeDocument/2006/relationships/image" Target="../media/image78.png"/><Relationship Id="rId10" Type="http://schemas.openxmlformats.org/officeDocument/2006/relationships/image" Target="../media/image74.png"/><Relationship Id="rId4" Type="http://schemas.openxmlformats.org/officeDocument/2006/relationships/image" Target="../media/image77.png"/><Relationship Id="rId9" Type="http://schemas.openxmlformats.org/officeDocument/2006/relationships/image" Target="../media/image87.png"/></Relationships>
</file>

<file path=ppt/slides/_rels/slide1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91.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84.png"/><Relationship Id="rId5" Type="http://schemas.openxmlformats.org/officeDocument/2006/relationships/image" Target="../media/image76.png"/><Relationship Id="rId15" Type="http://schemas.openxmlformats.org/officeDocument/2006/relationships/image" Target="../media/image93.png"/><Relationship Id="rId10" Type="http://schemas.openxmlformats.org/officeDocument/2006/relationships/image" Target="../media/image82.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92.png"/></Relationships>
</file>

<file path=ppt/slides/_rels/slide1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4.png"/><Relationship Id="rId7" Type="http://schemas.openxmlformats.org/officeDocument/2006/relationships/image" Target="../media/image9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96.png"/><Relationship Id="rId4" Type="http://schemas.openxmlformats.org/officeDocument/2006/relationships/image" Target="../media/image75.png"/><Relationship Id="rId9" Type="http://schemas.openxmlformats.org/officeDocument/2006/relationships/image" Target="../media/image92.pn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azure/availability-zones/az-overview"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97.png"/><Relationship Id="rId3" Type="http://schemas.openxmlformats.org/officeDocument/2006/relationships/image" Target="../media/image74.png"/><Relationship Id="rId7" Type="http://schemas.openxmlformats.org/officeDocument/2006/relationships/image" Target="../media/image80.png"/><Relationship Id="rId12" Type="http://schemas.openxmlformats.org/officeDocument/2006/relationships/image" Target="../media/image8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92.png"/><Relationship Id="rId5" Type="http://schemas.openxmlformats.org/officeDocument/2006/relationships/image" Target="../media/image76.png"/><Relationship Id="rId10" Type="http://schemas.openxmlformats.org/officeDocument/2006/relationships/image" Target="../media/image93.png"/><Relationship Id="rId4" Type="http://schemas.openxmlformats.org/officeDocument/2006/relationships/image" Target="../media/image75.png"/><Relationship Id="rId9" Type="http://schemas.openxmlformats.org/officeDocument/2006/relationships/image" Target="../media/image90.png"/><Relationship Id="rId14" Type="http://schemas.openxmlformats.org/officeDocument/2006/relationships/image" Target="../media/image83.png"/></Relationships>
</file>

<file path=ppt/slides/_rels/slide21.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97.png"/><Relationship Id="rId3" Type="http://schemas.openxmlformats.org/officeDocument/2006/relationships/image" Target="../media/image74.png"/><Relationship Id="rId7" Type="http://schemas.openxmlformats.org/officeDocument/2006/relationships/image" Target="../media/image80.png"/><Relationship Id="rId12"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77.png"/><Relationship Id="rId11" Type="http://schemas.openxmlformats.org/officeDocument/2006/relationships/image" Target="../media/image92.png"/><Relationship Id="rId5" Type="http://schemas.openxmlformats.org/officeDocument/2006/relationships/image" Target="../media/image76.png"/><Relationship Id="rId10" Type="http://schemas.openxmlformats.org/officeDocument/2006/relationships/image" Target="../media/image98.png"/><Relationship Id="rId4" Type="http://schemas.openxmlformats.org/officeDocument/2006/relationships/image" Target="../media/image75.png"/><Relationship Id="rId9" Type="http://schemas.openxmlformats.org/officeDocument/2006/relationships/image" Target="../media/image90.png"/></Relationships>
</file>

<file path=ppt/slides/_rels/slide2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74.png"/><Relationship Id="rId7"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92.png"/><Relationship Id="rId4" Type="http://schemas.openxmlformats.org/officeDocument/2006/relationships/image" Target="../media/image75.png"/><Relationship Id="rId9" Type="http://schemas.openxmlformats.org/officeDocument/2006/relationships/image" Target="../media/image93.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4.png"/><Relationship Id="rId7" Type="http://schemas.openxmlformats.org/officeDocument/2006/relationships/image" Target="../media/image9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96.png"/><Relationship Id="rId4" Type="http://schemas.openxmlformats.org/officeDocument/2006/relationships/image" Target="../media/image75.png"/><Relationship Id="rId9" Type="http://schemas.openxmlformats.org/officeDocument/2006/relationships/image" Target="../media/image9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156.png"/><Relationship Id="rId21" Type="http://schemas.openxmlformats.org/officeDocument/2006/relationships/image" Target="../media/image108.png"/><Relationship Id="rId42" Type="http://schemas.openxmlformats.org/officeDocument/2006/relationships/customXml" Target="../ink/ink21.xml"/><Relationship Id="rId47" Type="http://schemas.openxmlformats.org/officeDocument/2006/relationships/image" Target="../media/image121.png"/><Relationship Id="rId63" Type="http://schemas.openxmlformats.org/officeDocument/2006/relationships/image" Target="../media/image129.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142.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151.png"/><Relationship Id="rId11" Type="http://schemas.openxmlformats.org/officeDocument/2006/relationships/image" Target="../media/image103.png"/><Relationship Id="rId32" Type="http://schemas.openxmlformats.org/officeDocument/2006/relationships/customXml" Target="../ink/ink16.xml"/><Relationship Id="rId37" Type="http://schemas.openxmlformats.org/officeDocument/2006/relationships/image" Target="../media/image116.png"/><Relationship Id="rId53" Type="http://schemas.openxmlformats.org/officeDocument/2006/relationships/image" Target="../media/image124.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137.png"/><Relationship Id="rId102" Type="http://schemas.openxmlformats.org/officeDocument/2006/relationships/customXml" Target="../ink/ink51.xml"/><Relationship Id="rId123" Type="http://schemas.openxmlformats.org/officeDocument/2006/relationships/image" Target="../media/image159.png"/><Relationship Id="rId5" Type="http://schemas.openxmlformats.org/officeDocument/2006/relationships/image" Target="../media/image100.png"/><Relationship Id="rId90" Type="http://schemas.openxmlformats.org/officeDocument/2006/relationships/customXml" Target="../ink/ink45.xml"/><Relationship Id="rId95" Type="http://schemas.openxmlformats.org/officeDocument/2006/relationships/image" Target="../media/image145.png"/><Relationship Id="rId22" Type="http://schemas.openxmlformats.org/officeDocument/2006/relationships/customXml" Target="../ink/ink11.xml"/><Relationship Id="rId27" Type="http://schemas.openxmlformats.org/officeDocument/2006/relationships/image" Target="../media/image111.png"/><Relationship Id="rId43" Type="http://schemas.openxmlformats.org/officeDocument/2006/relationships/image" Target="../media/image119.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132.png"/><Relationship Id="rId113" Type="http://schemas.openxmlformats.org/officeDocument/2006/relationships/image" Target="../media/image154.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140.png"/><Relationship Id="rId12" Type="http://schemas.openxmlformats.org/officeDocument/2006/relationships/customXml" Target="../ink/ink6.xml"/><Relationship Id="rId17" Type="http://schemas.openxmlformats.org/officeDocument/2006/relationships/image" Target="../media/image106.png"/><Relationship Id="rId33" Type="http://schemas.openxmlformats.org/officeDocument/2006/relationships/image" Target="../media/image114.png"/><Relationship Id="rId38" Type="http://schemas.openxmlformats.org/officeDocument/2006/relationships/customXml" Target="../ink/ink19.xml"/><Relationship Id="rId59" Type="http://schemas.openxmlformats.org/officeDocument/2006/relationships/image" Target="../media/image127.png"/><Relationship Id="rId103" Type="http://schemas.openxmlformats.org/officeDocument/2006/relationships/image" Target="../media/image149.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135.png"/><Relationship Id="rId91" Type="http://schemas.openxmlformats.org/officeDocument/2006/relationships/image" Target="../media/image143.png"/><Relationship Id="rId96" Type="http://schemas.openxmlformats.org/officeDocument/2006/relationships/customXml" Target="../ink/ink48.xml"/><Relationship Id="rId1" Type="http://schemas.openxmlformats.org/officeDocument/2006/relationships/slideLayout" Target="../slideLayouts/slideLayout4.xml"/><Relationship Id="rId6" Type="http://schemas.openxmlformats.org/officeDocument/2006/relationships/customXml" Target="../ink/ink3.xml"/><Relationship Id="rId23" Type="http://schemas.openxmlformats.org/officeDocument/2006/relationships/image" Target="../media/image109.png"/><Relationship Id="rId28" Type="http://schemas.openxmlformats.org/officeDocument/2006/relationships/customXml" Target="../ink/ink14.xml"/><Relationship Id="rId49" Type="http://schemas.openxmlformats.org/officeDocument/2006/relationships/image" Target="../media/image122.png"/><Relationship Id="rId114" Type="http://schemas.openxmlformats.org/officeDocument/2006/relationships/customXml" Target="../ink/ink57.xml"/><Relationship Id="rId119" Type="http://schemas.openxmlformats.org/officeDocument/2006/relationships/image" Target="../media/image157.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130.png"/><Relationship Id="rId81" Type="http://schemas.openxmlformats.org/officeDocument/2006/relationships/image" Target="../media/image138.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102.png"/><Relationship Id="rId13" Type="http://schemas.openxmlformats.org/officeDocument/2006/relationships/image" Target="../media/image104.png"/><Relationship Id="rId18" Type="http://schemas.openxmlformats.org/officeDocument/2006/relationships/customXml" Target="../ink/ink9.xml"/><Relationship Id="rId39" Type="http://schemas.openxmlformats.org/officeDocument/2006/relationships/image" Target="../media/image117.png"/><Relationship Id="rId109" Type="http://schemas.openxmlformats.org/officeDocument/2006/relationships/image" Target="../media/image152.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25.png"/><Relationship Id="rId76" Type="http://schemas.openxmlformats.org/officeDocument/2006/relationships/customXml" Target="../ink/ink38.xml"/><Relationship Id="rId97" Type="http://schemas.openxmlformats.org/officeDocument/2006/relationships/image" Target="../media/image146.png"/><Relationship Id="rId104" Type="http://schemas.openxmlformats.org/officeDocument/2006/relationships/customXml" Target="../ink/ink52.xml"/><Relationship Id="rId120" Type="http://schemas.openxmlformats.org/officeDocument/2006/relationships/customXml" Target="../ink/ink60.xml"/><Relationship Id="rId7" Type="http://schemas.openxmlformats.org/officeDocument/2006/relationships/image" Target="../media/image101.png"/><Relationship Id="rId71" Type="http://schemas.openxmlformats.org/officeDocument/2006/relationships/image" Target="../media/image133.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12.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120.png"/><Relationship Id="rId66" Type="http://schemas.openxmlformats.org/officeDocument/2006/relationships/customXml" Target="../ink/ink33.xml"/><Relationship Id="rId87" Type="http://schemas.openxmlformats.org/officeDocument/2006/relationships/image" Target="../media/image141.png"/><Relationship Id="rId110" Type="http://schemas.openxmlformats.org/officeDocument/2006/relationships/customXml" Target="../ink/ink55.xml"/><Relationship Id="rId115" Type="http://schemas.openxmlformats.org/officeDocument/2006/relationships/image" Target="../media/image155.png"/><Relationship Id="rId61" Type="http://schemas.openxmlformats.org/officeDocument/2006/relationships/image" Target="../media/image128.png"/><Relationship Id="rId82" Type="http://schemas.openxmlformats.org/officeDocument/2006/relationships/customXml" Target="../ink/ink41.xml"/><Relationship Id="rId19" Type="http://schemas.openxmlformats.org/officeDocument/2006/relationships/image" Target="../media/image107.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15.png"/><Relationship Id="rId56" Type="http://schemas.openxmlformats.org/officeDocument/2006/relationships/customXml" Target="../ink/ink28.xml"/><Relationship Id="rId77" Type="http://schemas.openxmlformats.org/officeDocument/2006/relationships/image" Target="../media/image136.png"/><Relationship Id="rId100" Type="http://schemas.openxmlformats.org/officeDocument/2006/relationships/customXml" Target="../ink/ink50.xml"/><Relationship Id="rId105" Type="http://schemas.openxmlformats.org/officeDocument/2006/relationships/image" Target="../media/image150.png"/><Relationship Id="rId8" Type="http://schemas.openxmlformats.org/officeDocument/2006/relationships/customXml" Target="../ink/ink4.xml"/><Relationship Id="rId51" Type="http://schemas.openxmlformats.org/officeDocument/2006/relationships/image" Target="../media/image123.png"/><Relationship Id="rId72" Type="http://schemas.openxmlformats.org/officeDocument/2006/relationships/customXml" Target="../ink/ink36.xml"/><Relationship Id="rId93" Type="http://schemas.openxmlformats.org/officeDocument/2006/relationships/image" Target="../media/image144.png"/><Relationship Id="rId98" Type="http://schemas.openxmlformats.org/officeDocument/2006/relationships/customXml" Target="../ink/ink49.xml"/><Relationship Id="rId121" Type="http://schemas.openxmlformats.org/officeDocument/2006/relationships/image" Target="../media/image158.png"/><Relationship Id="rId3" Type="http://schemas.openxmlformats.org/officeDocument/2006/relationships/image" Target="../media/image99.png"/><Relationship Id="rId25" Type="http://schemas.openxmlformats.org/officeDocument/2006/relationships/image" Target="../media/image110.png"/><Relationship Id="rId46" Type="http://schemas.openxmlformats.org/officeDocument/2006/relationships/customXml" Target="../ink/ink23.xml"/><Relationship Id="rId67" Type="http://schemas.openxmlformats.org/officeDocument/2006/relationships/image" Target="../media/image131.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118.png"/><Relationship Id="rId62" Type="http://schemas.openxmlformats.org/officeDocument/2006/relationships/customXml" Target="../ink/ink31.xml"/><Relationship Id="rId83" Type="http://schemas.openxmlformats.org/officeDocument/2006/relationships/image" Target="../media/image139.png"/><Relationship Id="rId88" Type="http://schemas.openxmlformats.org/officeDocument/2006/relationships/customXml" Target="../ink/ink44.xml"/><Relationship Id="rId111" Type="http://schemas.openxmlformats.org/officeDocument/2006/relationships/image" Target="../media/image153.png"/><Relationship Id="rId15" Type="http://schemas.openxmlformats.org/officeDocument/2006/relationships/image" Target="../media/image105.png"/><Relationship Id="rId36" Type="http://schemas.openxmlformats.org/officeDocument/2006/relationships/customXml" Target="../ink/ink18.xml"/><Relationship Id="rId57" Type="http://schemas.openxmlformats.org/officeDocument/2006/relationships/image" Target="../media/image126.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13.png"/><Relationship Id="rId52" Type="http://schemas.openxmlformats.org/officeDocument/2006/relationships/customXml" Target="../ink/ink26.xml"/><Relationship Id="rId73" Type="http://schemas.openxmlformats.org/officeDocument/2006/relationships/image" Target="../media/image134.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147.png"/><Relationship Id="rId101" Type="http://schemas.openxmlformats.org/officeDocument/2006/relationships/image" Target="../media/image148.png"/><Relationship Id="rId122" Type="http://schemas.openxmlformats.org/officeDocument/2006/relationships/customXml" Target="../ink/ink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35137" y="1323902"/>
            <a:ext cx="5756864" cy="1142207"/>
          </a:xfrm>
        </p:spPr>
        <p:txBody>
          <a:bodyPr>
            <a:normAutofit/>
          </a:bodyPr>
          <a:lstStyle/>
          <a:p>
            <a:r>
              <a:rPr lang="en-US" sz="4400"/>
              <a:t>Azure Networking 101</a:t>
            </a:r>
          </a:p>
        </p:txBody>
      </p:sp>
      <p:sp>
        <p:nvSpPr>
          <p:cNvPr id="4" name="Text Placeholder 3"/>
          <p:cNvSpPr>
            <a:spLocks noGrp="1"/>
          </p:cNvSpPr>
          <p:nvPr>
            <p:ph type="body" sz="quarter" idx="10"/>
          </p:nvPr>
        </p:nvSpPr>
        <p:spPr/>
        <p:txBody>
          <a:bodyPr>
            <a:normAutofit/>
          </a:bodyPr>
          <a:lstStyle/>
          <a:p>
            <a:endParaRPr lang="en-US" sz="2400"/>
          </a:p>
        </p:txBody>
      </p:sp>
      <p:sp>
        <p:nvSpPr>
          <p:cNvPr id="2" name="Text Placeholder 1">
            <a:extLst>
              <a:ext uri="{FF2B5EF4-FFF2-40B4-BE49-F238E27FC236}">
                <a16:creationId xmlns:a16="http://schemas.microsoft.com/office/drawing/2014/main" id="{55D92ACB-199A-7165-2F87-382A607FDA83}"/>
              </a:ext>
            </a:extLst>
          </p:cNvPr>
          <p:cNvSpPr>
            <a:spLocks noGrp="1"/>
          </p:cNvSpPr>
          <p:nvPr>
            <p:ph type="body" sz="quarter" idx="13"/>
          </p:nvPr>
        </p:nvSpPr>
        <p:spPr/>
        <p:txBody>
          <a:bodyPr/>
          <a:lstStyle/>
          <a:p>
            <a:r>
              <a:rPr lang="en-US" b="1">
                <a:latin typeface="Futura Medium" panose="020B0602020204020303" pitchFamily="34" charset="-79"/>
                <a:cs typeface="Futura Medium" panose="020B0602020204020303" pitchFamily="34" charset="-79"/>
              </a:rPr>
              <a:t>ACE Solutions Architecture Team</a:t>
            </a:r>
            <a:endParaRPr lang="en-US" b="1">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685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loud">
            <a:extLst>
              <a:ext uri="{FF2B5EF4-FFF2-40B4-BE49-F238E27FC236}">
                <a16:creationId xmlns:a16="http://schemas.microsoft.com/office/drawing/2014/main" id="{9273D8B5-D97C-0AC5-A0AF-E36BAFE15F8C}"/>
              </a:ext>
            </a:extLst>
          </p:cNvPr>
          <p:cNvSpPr>
            <a:spLocks noChangeAspect="1"/>
          </p:cNvSpPr>
          <p:nvPr/>
        </p:nvSpPr>
        <p:spPr bwMode="auto">
          <a:xfrm>
            <a:off x="7936499" y="2536484"/>
            <a:ext cx="3678907" cy="20125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 name="connsiteX0" fmla="*/ 8169 w 10000"/>
              <a:gd name="connsiteY0" fmla="*/ 9954 h 10000"/>
              <a:gd name="connsiteX1" fmla="*/ 8169 w 10000"/>
              <a:gd name="connsiteY1" fmla="*/ 9946 h 10000"/>
              <a:gd name="connsiteX2" fmla="*/ 2558 w 10000"/>
              <a:gd name="connsiteY2" fmla="*/ 10000 h 10000"/>
              <a:gd name="connsiteX3" fmla="*/ 2558 w 10000"/>
              <a:gd name="connsiteY3" fmla="*/ 10000 h 10000"/>
              <a:gd name="connsiteX4" fmla="*/ 2500 w 10000"/>
              <a:gd name="connsiteY4" fmla="*/ 10000 h 10000"/>
              <a:gd name="connsiteX5" fmla="*/ 0 w 10000"/>
              <a:gd name="connsiteY5" fmla="*/ 5991 h 10000"/>
              <a:gd name="connsiteX6" fmla="*/ 2500 w 10000"/>
              <a:gd name="connsiteY6" fmla="*/ 2028 h 10000"/>
              <a:gd name="connsiteX7" fmla="*/ 3023 w 10000"/>
              <a:gd name="connsiteY7" fmla="*/ 2074 h 10000"/>
              <a:gd name="connsiteX8" fmla="*/ 5349 w 10000"/>
              <a:gd name="connsiteY8" fmla="*/ 0 h 10000"/>
              <a:gd name="connsiteX9" fmla="*/ 8081 w 10000"/>
              <a:gd name="connsiteY9" fmla="*/ 3917 h 10000"/>
              <a:gd name="connsiteX10" fmla="*/ 8081 w 10000"/>
              <a:gd name="connsiteY10" fmla="*/ 3917 h 10000"/>
              <a:gd name="connsiteX11" fmla="*/ 10000 w 10000"/>
              <a:gd name="connsiteY11" fmla="*/ 6959 h 10000"/>
              <a:gd name="connsiteX12" fmla="*/ 8169 w 10000"/>
              <a:gd name="connsiteY12" fmla="*/ 99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8169" y="9954"/>
                </a:moveTo>
                <a:lnTo>
                  <a:pt x="8169" y="9946"/>
                </a:lnTo>
                <a:lnTo>
                  <a:pt x="2558" y="10000"/>
                </a:lnTo>
                <a:lnTo>
                  <a:pt x="2558" y="10000"/>
                </a:lnTo>
                <a:lnTo>
                  <a:pt x="2500" y="10000"/>
                </a:lnTo>
                <a:cubicBezTo>
                  <a:pt x="1134" y="10000"/>
                  <a:pt x="0" y="8203"/>
                  <a:pt x="0" y="5991"/>
                </a:cubicBezTo>
                <a:cubicBezTo>
                  <a:pt x="0" y="3779"/>
                  <a:pt x="1134" y="2028"/>
                  <a:pt x="2500" y="2028"/>
                </a:cubicBezTo>
                <a:cubicBezTo>
                  <a:pt x="2674" y="2028"/>
                  <a:pt x="2849" y="2028"/>
                  <a:pt x="3023" y="2074"/>
                </a:cubicBezTo>
                <a:cubicBezTo>
                  <a:pt x="3517" y="829"/>
                  <a:pt x="4360" y="0"/>
                  <a:pt x="5349" y="0"/>
                </a:cubicBezTo>
                <a:cubicBezTo>
                  <a:pt x="6773" y="0"/>
                  <a:pt x="7936" y="1705"/>
                  <a:pt x="8081" y="3917"/>
                </a:cubicBezTo>
                <a:lnTo>
                  <a:pt x="8081" y="3917"/>
                </a:lnTo>
                <a:cubicBezTo>
                  <a:pt x="9157" y="3917"/>
                  <a:pt x="10000" y="5253"/>
                  <a:pt x="10000" y="6959"/>
                </a:cubicBezTo>
                <a:cubicBezTo>
                  <a:pt x="10000" y="8571"/>
                  <a:pt x="9186" y="9908"/>
                  <a:pt x="8169" y="9954"/>
                </a:cubicBezTo>
                <a:close/>
              </a:path>
            </a:pathLst>
          </a:custGeom>
          <a:solidFill>
            <a:schemeClr val="accent6">
              <a:lumMod val="20000"/>
              <a:lumOff val="80000"/>
            </a:schemeClr>
          </a:solidFill>
          <a:ln w="15875" cap="sq">
            <a:noFill/>
            <a:prstDash val="solid"/>
            <a:miter lim="800000"/>
            <a:headEnd/>
            <a:tailEnd/>
          </a:ln>
          <a:effectLst>
            <a:outerShdw blurRad="88900" dist="38100" dir="2700000" algn="tl" rotWithShape="0">
              <a:prstClr val="black">
                <a:alpha val="30000"/>
              </a:prstClr>
            </a:outerShdw>
          </a:effectLst>
        </p:spPr>
        <p:txBody>
          <a:bodyPr vert="horz" wrap="square" lIns="121920" tIns="60960" rIns="121920" bIns="243840" numCol="1" anchor="b" anchorCtr="0" compatLnSpc="1">
            <a:prstTxWarp prst="textNoShape">
              <a:avLst/>
            </a:prstTxWarp>
          </a:bodyPr>
          <a:lstStyle/>
          <a:p>
            <a:pPr marL="0" marR="0" lvl="0" indent="0" algn="ctr" defTabSz="1219126" rtl="0" eaLnBrk="1" fontAlgn="auto" latinLnBrk="0" hangingPunct="1">
              <a:lnSpc>
                <a:spcPct val="100000"/>
              </a:lnSpc>
              <a:spcBef>
                <a:spcPts val="0"/>
              </a:spcBef>
              <a:spcAft>
                <a:spcPts val="0"/>
              </a:spcAft>
              <a:buClrTx/>
              <a:buSzTx/>
              <a:buFontTx/>
              <a:buNone/>
              <a:tabLst/>
              <a:defRPr/>
            </a:pPr>
            <a:endParaRPr kumimoji="0" lang="en-US" sz="1400" u="none" strike="noStrike" kern="1200" cap="none" spc="0" normalizeH="0" baseline="0" noProof="0">
              <a:ln>
                <a:noFill/>
              </a:ln>
              <a:gradFill>
                <a:gsLst>
                  <a:gs pos="0">
                    <a:srgbClr val="1A1A1A"/>
                  </a:gs>
                  <a:gs pos="100000">
                    <a:srgbClr val="1A1A1A"/>
                  </a:gs>
                </a:gsLst>
              </a:gradFill>
              <a:effectLst/>
              <a:uLnTx/>
              <a:uFillTx/>
              <a:latin typeface="Open Sans" panose="020B0606030504020204" pitchFamily="34" charset="0"/>
              <a:ea typeface="+mn-ea"/>
              <a:cs typeface="+mn-cs"/>
            </a:endParaRPr>
          </a:p>
        </p:txBody>
      </p:sp>
      <p:grpSp>
        <p:nvGrpSpPr>
          <p:cNvPr id="22" name="Group 21">
            <a:extLst>
              <a:ext uri="{FF2B5EF4-FFF2-40B4-BE49-F238E27FC236}">
                <a16:creationId xmlns:a16="http://schemas.microsoft.com/office/drawing/2014/main" id="{F45038F8-8DD6-1BE8-8D12-0D428C5AF0E4}"/>
              </a:ext>
            </a:extLst>
          </p:cNvPr>
          <p:cNvGrpSpPr/>
          <p:nvPr/>
        </p:nvGrpSpPr>
        <p:grpSpPr>
          <a:xfrm rot="20230379">
            <a:off x="7916134" y="2843309"/>
            <a:ext cx="1261044" cy="695650"/>
            <a:chOff x="8717972" y="1783576"/>
            <a:chExt cx="679992" cy="521738"/>
          </a:xfrm>
          <a:solidFill>
            <a:schemeClr val="tx2">
              <a:lumMod val="25000"/>
              <a:lumOff val="75000"/>
            </a:schemeClr>
          </a:solidFill>
        </p:grpSpPr>
        <p:sp>
          <p:nvSpPr>
            <p:cNvPr id="23" name="Freeform: Shape 60">
              <a:extLst>
                <a:ext uri="{FF2B5EF4-FFF2-40B4-BE49-F238E27FC236}">
                  <a16:creationId xmlns:a16="http://schemas.microsoft.com/office/drawing/2014/main" id="{238DEED3-99AA-AC55-74FA-459EBAD924E6}"/>
                </a:ext>
              </a:extLst>
            </p:cNvPr>
            <p:cNvSpPr/>
            <p:nvPr/>
          </p:nvSpPr>
          <p:spPr>
            <a:xfrm>
              <a:off x="8717972" y="1783576"/>
              <a:ext cx="679992" cy="493952"/>
            </a:xfrm>
            <a:custGeom>
              <a:avLst/>
              <a:gdLst>
                <a:gd name="connsiteX0" fmla="*/ 631438 w 631438"/>
                <a:gd name="connsiteY0" fmla="*/ 315763 h 458682"/>
                <a:gd name="connsiteX1" fmla="*/ 508308 w 631438"/>
                <a:gd name="connsiteY1" fmla="*/ 175443 h 458682"/>
                <a:gd name="connsiteX2" fmla="*/ 324138 w 631438"/>
                <a:gd name="connsiteY2" fmla="*/ 44 h 458682"/>
                <a:gd name="connsiteX3" fmla="*/ 148739 w 631438"/>
                <a:gd name="connsiteY3" fmla="*/ 121771 h 458682"/>
                <a:gd name="connsiteX4" fmla="*/ 0 w 631438"/>
                <a:gd name="connsiteY4" fmla="*/ 290154 h 458682"/>
                <a:gd name="connsiteX5" fmla="*/ 177855 w 631438"/>
                <a:gd name="connsiteY5" fmla="*/ 458538 h 458682"/>
                <a:gd name="connsiteX6" fmla="*/ 193290 w 631438"/>
                <a:gd name="connsiteY6" fmla="*/ 458538 h 458682"/>
                <a:gd name="connsiteX7" fmla="*/ 481296 w 631438"/>
                <a:gd name="connsiteY7" fmla="*/ 458538 h 458682"/>
                <a:gd name="connsiteX8" fmla="*/ 489014 w 631438"/>
                <a:gd name="connsiteY8" fmla="*/ 458538 h 458682"/>
                <a:gd name="connsiteX9" fmla="*/ 631438 w 631438"/>
                <a:gd name="connsiteY9" fmla="*/ 315763 h 45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438" h="458682">
                  <a:moveTo>
                    <a:pt x="631438" y="315763"/>
                  </a:moveTo>
                  <a:cubicBezTo>
                    <a:pt x="630301" y="245144"/>
                    <a:pt x="578180" y="185745"/>
                    <a:pt x="508308" y="175443"/>
                  </a:cubicBezTo>
                  <a:cubicBezTo>
                    <a:pt x="505628" y="76265"/>
                    <a:pt x="423330" y="-2116"/>
                    <a:pt x="324138" y="44"/>
                  </a:cubicBezTo>
                  <a:cubicBezTo>
                    <a:pt x="245750" y="-759"/>
                    <a:pt x="175412" y="48056"/>
                    <a:pt x="148739" y="121771"/>
                  </a:cubicBezTo>
                  <a:cubicBezTo>
                    <a:pt x="64035" y="132820"/>
                    <a:pt x="510" y="204734"/>
                    <a:pt x="0" y="290154"/>
                  </a:cubicBezTo>
                  <a:cubicBezTo>
                    <a:pt x="2676" y="385740"/>
                    <a:pt x="82268" y="461092"/>
                    <a:pt x="177855" y="458538"/>
                  </a:cubicBezTo>
                  <a:lnTo>
                    <a:pt x="193290" y="458538"/>
                  </a:lnTo>
                  <a:lnTo>
                    <a:pt x="481296" y="458538"/>
                  </a:lnTo>
                  <a:cubicBezTo>
                    <a:pt x="483864" y="458731"/>
                    <a:pt x="486446" y="458731"/>
                    <a:pt x="489014" y="458538"/>
                  </a:cubicBezTo>
                  <a:cubicBezTo>
                    <a:pt x="567256" y="457219"/>
                    <a:pt x="630312" y="394008"/>
                    <a:pt x="631438" y="315763"/>
                  </a:cubicBezTo>
                  <a:close/>
                </a:path>
              </a:pathLst>
            </a:custGeom>
            <a:solidFill>
              <a:schemeClr val="bg1">
                <a:lumMod val="85000"/>
              </a:schemeClr>
            </a:solidFill>
            <a:ln w="15875" cap="sq">
              <a:noFill/>
              <a:prstDash val="solid"/>
              <a:miter lim="800000"/>
              <a:headEnd/>
              <a:tailEnd/>
            </a:ln>
            <a:effectLst>
              <a:outerShdw blurRad="88900" dist="38100" dir="2700000" algn="tl" rotWithShape="0">
                <a:prstClr val="black">
                  <a:alpha val="30000"/>
                </a:prstClr>
              </a:outerShdw>
            </a:effectLst>
          </p:spPr>
          <p:txBody>
            <a:bodyPr vert="horz" wrap="square" lIns="121920" tIns="60960" rIns="121920" bIns="0" numCol="1" anchor="ctr" anchorCtr="0" compatLnSpc="1">
              <a:prstTxWarp prst="textNoShape">
                <a:avLst/>
              </a:prstTxWarp>
            </a:bodyPr>
            <a:lstStyle/>
            <a:p>
              <a:pPr marL="0" marR="0" lvl="0" indent="0" algn="ctr" defTabSz="1219126" rtl="0" eaLnBrk="1" fontAlgn="auto" latinLnBrk="0" hangingPunct="1">
                <a:lnSpc>
                  <a:spcPct val="100000"/>
                </a:lnSpc>
                <a:spcBef>
                  <a:spcPts val="0"/>
                </a:spcBef>
                <a:spcAft>
                  <a:spcPts val="0"/>
                </a:spcAft>
                <a:buClrTx/>
                <a:buSzTx/>
                <a:buFontTx/>
                <a:buNone/>
                <a:tabLst/>
                <a:defRPr/>
              </a:pPr>
              <a:endParaRPr kumimoji="0" lang="en-US" sz="1467"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4" name="Rectangle 23">
              <a:extLst>
                <a:ext uri="{FF2B5EF4-FFF2-40B4-BE49-F238E27FC236}">
                  <a16:creationId xmlns:a16="http://schemas.microsoft.com/office/drawing/2014/main" id="{B485E985-377D-6482-FA98-645ACBDB0577}"/>
                </a:ext>
              </a:extLst>
            </p:cNvPr>
            <p:cNvSpPr/>
            <p:nvPr/>
          </p:nvSpPr>
          <p:spPr>
            <a:xfrm>
              <a:off x="8726889" y="2121802"/>
              <a:ext cx="652946" cy="183512"/>
            </a:xfrm>
            <a:prstGeom prst="rect">
              <a:avLst/>
            </a:prstGeom>
            <a:noFill/>
            <a:effectLst/>
          </p:spPr>
          <p:txBody>
            <a:bodyPr wrap="square">
              <a:spAutoFit/>
            </a:bodyPr>
            <a:lstStyle/>
            <a:p>
              <a:pPr marL="0" marR="0" lvl="0" indent="0" algn="ctr" defTabSz="1194693" rtl="0" eaLnBrk="0" fontAlgn="base" latinLnBrk="0" hangingPunct="0">
                <a:lnSpc>
                  <a:spcPct val="90000"/>
                </a:lnSpc>
                <a:spcBef>
                  <a:spcPct val="0"/>
                </a:spcBef>
                <a:spcAft>
                  <a:spcPct val="0"/>
                </a:spcAft>
                <a:buClrTx/>
                <a:buSzTx/>
                <a:buFontTx/>
                <a:buNone/>
                <a:tabLst/>
                <a:defRPr/>
              </a:pPr>
              <a:r>
                <a:rPr kumimoji="0" lang="en-US" altLang="en-US" sz="11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VNet</a:t>
              </a:r>
            </a:p>
          </p:txBody>
        </p:sp>
      </p:grpSp>
      <p:sp>
        <p:nvSpPr>
          <p:cNvPr id="25" name="Content Placeholder 3">
            <a:extLst>
              <a:ext uri="{FF2B5EF4-FFF2-40B4-BE49-F238E27FC236}">
                <a16:creationId xmlns:a16="http://schemas.microsoft.com/office/drawing/2014/main" id="{0DCC3E57-F6A3-7215-2324-21886F5527B5}"/>
              </a:ext>
            </a:extLst>
          </p:cNvPr>
          <p:cNvSpPr txBox="1">
            <a:spLocks/>
          </p:cNvSpPr>
          <p:nvPr/>
        </p:nvSpPr>
        <p:spPr>
          <a:xfrm>
            <a:off x="362710" y="970112"/>
            <a:ext cx="11486394" cy="5208025"/>
          </a:xfrm>
          <a:prstGeom prst="rect">
            <a:avLst/>
          </a:prstGeom>
        </p:spPr>
        <p:txBody>
          <a:bodyPr>
            <a:no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mn-lt"/>
              </a:rPr>
              <a:t>VNet (Virtual Network)</a:t>
            </a:r>
          </a:p>
          <a:p>
            <a:r>
              <a:rPr lang="en-US" sz="1800">
                <a:latin typeface="+mn-lt"/>
              </a:rPr>
              <a:t>Routing: User-Defined Route (UDR), BGP and System Routes</a:t>
            </a:r>
          </a:p>
          <a:p>
            <a:r>
              <a:rPr lang="en-US" sz="1800">
                <a:latin typeface="+mn-lt"/>
              </a:rPr>
              <a:t>Availability Zones (</a:t>
            </a:r>
            <a:r>
              <a:rPr lang="en-US" sz="1800">
                <a:solidFill>
                  <a:srgbClr val="FF0000"/>
                </a:solidFill>
                <a:latin typeface="+mn-lt"/>
              </a:rPr>
              <a:t>not all regions</a:t>
            </a:r>
            <a:r>
              <a:rPr lang="en-US" sz="1800">
                <a:latin typeface="+mn-lt"/>
              </a:rPr>
              <a:t>)</a:t>
            </a:r>
          </a:p>
          <a:p>
            <a:r>
              <a:rPr lang="en-US" sz="1800">
                <a:latin typeface="+mn-lt"/>
              </a:rPr>
              <a:t>Network Security Group</a:t>
            </a:r>
          </a:p>
          <a:p>
            <a:r>
              <a:rPr lang="en-US" sz="1800">
                <a:latin typeface="+mn-lt"/>
              </a:rPr>
              <a:t>Virtual Network Gateways </a:t>
            </a:r>
          </a:p>
          <a:p>
            <a:pPr marL="458788" lvl="1" indent="-230188">
              <a:buFont typeface="+mj-lt"/>
              <a:buAutoNum type="arabicPeriod"/>
            </a:pPr>
            <a:r>
              <a:rPr lang="en-US" sz="1800">
                <a:latin typeface="+mn-lt"/>
              </a:rPr>
              <a:t>VPN Gateway (VNG)</a:t>
            </a:r>
          </a:p>
          <a:p>
            <a:pPr marL="801688" lvl="2"/>
            <a:r>
              <a:rPr lang="en-US">
                <a:latin typeface="+mn-lt"/>
              </a:rPr>
              <a:t>S2S (max 30 tunnels) and P2S VPN</a:t>
            </a:r>
          </a:p>
          <a:p>
            <a:pPr marL="801688" lvl="2"/>
            <a:r>
              <a:rPr lang="en-US">
                <a:latin typeface="+mn-lt"/>
              </a:rPr>
              <a:t>Local Network Gateway (on-prem entity)</a:t>
            </a:r>
          </a:p>
          <a:p>
            <a:pPr marL="458788" lvl="1" indent="-230188">
              <a:buFont typeface="+mj-lt"/>
              <a:buAutoNum type="arabicPeriod"/>
            </a:pPr>
            <a:r>
              <a:rPr lang="en-US" sz="1800">
                <a:latin typeface="+mn-lt"/>
              </a:rPr>
              <a:t>ExpressRoute Gateway (ERGW)</a:t>
            </a:r>
          </a:p>
          <a:p>
            <a:pPr marL="228600" lvl="1" indent="0">
              <a:buFont typeface="Arial" panose="020B0604020202020204" pitchFamily="34" charset="0"/>
              <a:buNone/>
            </a:pPr>
            <a:r>
              <a:rPr lang="en-US" sz="1800">
                <a:latin typeface="+mn-lt"/>
              </a:rPr>
              <a:t>Note: No communication path between VNG and ERGW</a:t>
            </a:r>
          </a:p>
          <a:p>
            <a:r>
              <a:rPr lang="en-US" sz="1800">
                <a:latin typeface="+mn-lt"/>
              </a:rPr>
              <a:t>Public and Private IP Address</a:t>
            </a:r>
          </a:p>
          <a:p>
            <a:r>
              <a:rPr lang="en-US" sz="1800">
                <a:latin typeface="+mn-lt"/>
              </a:rPr>
              <a:t>VNet Peering</a:t>
            </a:r>
          </a:p>
          <a:p>
            <a:r>
              <a:rPr lang="en-US" sz="1800">
                <a:latin typeface="+mn-lt"/>
              </a:rPr>
              <a:t>NVA (Network Virtual Appliance)</a:t>
            </a:r>
            <a:endParaRPr lang="en-US" sz="2800">
              <a:latin typeface="+mn-lt"/>
            </a:endParaRPr>
          </a:p>
        </p:txBody>
      </p:sp>
      <p:cxnSp>
        <p:nvCxnSpPr>
          <p:cNvPr id="27" name="Straight Arrow Connector 26">
            <a:extLst>
              <a:ext uri="{FF2B5EF4-FFF2-40B4-BE49-F238E27FC236}">
                <a16:creationId xmlns:a16="http://schemas.microsoft.com/office/drawing/2014/main" id="{58194294-6A6C-7E1B-58D7-5E39F23E185E}"/>
              </a:ext>
            </a:extLst>
          </p:cNvPr>
          <p:cNvCxnSpPr>
            <a:cxnSpLocks/>
          </p:cNvCxnSpPr>
          <p:nvPr/>
        </p:nvCxnSpPr>
        <p:spPr>
          <a:xfrm flipV="1">
            <a:off x="9181463" y="1780424"/>
            <a:ext cx="0" cy="1439089"/>
          </a:xfrm>
          <a:prstGeom prst="straightConnector1">
            <a:avLst/>
          </a:prstGeom>
          <a:ln w="19050" cmpd="sng">
            <a:solidFill>
              <a:schemeClr val="tx1">
                <a:lumMod val="65000"/>
                <a:lumOff val="35000"/>
              </a:schemeClr>
            </a:solidFill>
            <a:prstDash val="dash"/>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ABBB744-5F71-C9D2-EC2F-57D91A5739AA}"/>
              </a:ext>
            </a:extLst>
          </p:cNvPr>
          <p:cNvCxnSpPr>
            <a:cxnSpLocks/>
            <a:stCxn id="49" idx="2"/>
          </p:cNvCxnSpPr>
          <p:nvPr/>
        </p:nvCxnSpPr>
        <p:spPr>
          <a:xfrm>
            <a:off x="7318827" y="1389707"/>
            <a:ext cx="1277925" cy="1563146"/>
          </a:xfrm>
          <a:prstGeom prst="straightConnector1">
            <a:avLst/>
          </a:prstGeom>
          <a:ln w="19050">
            <a:solidFill>
              <a:srgbClr val="00B0F0"/>
            </a:solidFill>
            <a:prstDash val="dash"/>
            <a:headEnd type="arrow"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868165-7B92-1B16-95F8-14F62CBBA31E}"/>
              </a:ext>
            </a:extLst>
          </p:cNvPr>
          <p:cNvCxnSpPr>
            <a:cxnSpLocks/>
            <a:endCxn id="105" idx="1"/>
          </p:cNvCxnSpPr>
          <p:nvPr/>
        </p:nvCxnSpPr>
        <p:spPr>
          <a:xfrm>
            <a:off x="6365167" y="2250393"/>
            <a:ext cx="1700211" cy="980280"/>
          </a:xfrm>
          <a:prstGeom prst="straightConnector1">
            <a:avLst/>
          </a:prstGeom>
          <a:ln w="19050">
            <a:solidFill>
              <a:schemeClr val="accent1">
                <a:lumMod val="60000"/>
                <a:lumOff val="40000"/>
              </a:schemeClr>
            </a:solidFill>
            <a:prstDash val="dash"/>
            <a:headEnd type="arrow"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8ED352-9595-D12E-E124-D63DAC1B1A3A}"/>
              </a:ext>
            </a:extLst>
          </p:cNvPr>
          <p:cNvCxnSpPr>
            <a:cxnSpLocks/>
          </p:cNvCxnSpPr>
          <p:nvPr/>
        </p:nvCxnSpPr>
        <p:spPr>
          <a:xfrm flipV="1">
            <a:off x="11290111" y="2566137"/>
            <a:ext cx="0" cy="1303043"/>
          </a:xfrm>
          <a:prstGeom prst="straightConnector1">
            <a:avLst/>
          </a:prstGeom>
          <a:ln w="19050" cmpd="sng">
            <a:solidFill>
              <a:schemeClr val="tx1">
                <a:lumMod val="65000"/>
                <a:lumOff val="35000"/>
              </a:schemeClr>
            </a:solidFill>
            <a:prstDash val="dash"/>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0DFBADA-82FA-01BB-B958-C5436F52A39B}"/>
              </a:ext>
            </a:extLst>
          </p:cNvPr>
          <p:cNvCxnSpPr>
            <a:cxnSpLocks/>
          </p:cNvCxnSpPr>
          <p:nvPr/>
        </p:nvCxnSpPr>
        <p:spPr>
          <a:xfrm flipV="1">
            <a:off x="10577847" y="1780424"/>
            <a:ext cx="0" cy="1439089"/>
          </a:xfrm>
          <a:prstGeom prst="straightConnector1">
            <a:avLst/>
          </a:prstGeom>
          <a:ln w="19050" cmpd="sng">
            <a:solidFill>
              <a:schemeClr val="tx1">
                <a:lumMod val="65000"/>
                <a:lumOff val="35000"/>
              </a:schemeClr>
            </a:solidFill>
            <a:prstDash val="dash"/>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A25CBAD-B001-07AF-DCE6-FA6778F4038F}"/>
              </a:ext>
            </a:extLst>
          </p:cNvPr>
          <p:cNvSpPr txBox="1"/>
          <p:nvPr/>
        </p:nvSpPr>
        <p:spPr>
          <a:xfrm>
            <a:off x="8423831" y="4175572"/>
            <a:ext cx="1020099" cy="283155"/>
          </a:xfrm>
          <a:prstGeom prst="rect">
            <a:avLst/>
          </a:prstGeom>
          <a:noFill/>
        </p:spPr>
        <p:txBody>
          <a:bodyPr wrap="square" lIns="0" tIns="6096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Region 2</a:t>
            </a:r>
          </a:p>
        </p:txBody>
      </p:sp>
      <p:sp>
        <p:nvSpPr>
          <p:cNvPr id="33" name="TextBox 32">
            <a:extLst>
              <a:ext uri="{FF2B5EF4-FFF2-40B4-BE49-F238E27FC236}">
                <a16:creationId xmlns:a16="http://schemas.microsoft.com/office/drawing/2014/main" id="{BBD32AF8-2446-09F8-160E-FAECA92BBAE6}"/>
              </a:ext>
            </a:extLst>
          </p:cNvPr>
          <p:cNvSpPr txBox="1"/>
          <p:nvPr/>
        </p:nvSpPr>
        <p:spPr>
          <a:xfrm>
            <a:off x="9278128" y="2874875"/>
            <a:ext cx="1020099" cy="283155"/>
          </a:xfrm>
          <a:prstGeom prst="rect">
            <a:avLst/>
          </a:prstGeom>
          <a:noFill/>
        </p:spPr>
        <p:txBody>
          <a:bodyPr wrap="square" lIns="0" tIns="6096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Region 1</a:t>
            </a:r>
          </a:p>
        </p:txBody>
      </p:sp>
      <p:sp>
        <p:nvSpPr>
          <p:cNvPr id="34" name="TextBox 33">
            <a:extLst>
              <a:ext uri="{FF2B5EF4-FFF2-40B4-BE49-F238E27FC236}">
                <a16:creationId xmlns:a16="http://schemas.microsoft.com/office/drawing/2014/main" id="{6EAC7653-6166-3A81-B9DC-A86E2DF4B542}"/>
              </a:ext>
            </a:extLst>
          </p:cNvPr>
          <p:cNvSpPr txBox="1"/>
          <p:nvPr/>
        </p:nvSpPr>
        <p:spPr>
          <a:xfrm>
            <a:off x="10114882" y="4175572"/>
            <a:ext cx="1020099" cy="283155"/>
          </a:xfrm>
          <a:prstGeom prst="rect">
            <a:avLst/>
          </a:prstGeom>
          <a:noFill/>
        </p:spPr>
        <p:txBody>
          <a:bodyPr wrap="square" lIns="0" tIns="6096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Region 3</a:t>
            </a:r>
          </a:p>
        </p:txBody>
      </p:sp>
      <p:sp>
        <p:nvSpPr>
          <p:cNvPr id="35" name="TextBox 34">
            <a:extLst>
              <a:ext uri="{FF2B5EF4-FFF2-40B4-BE49-F238E27FC236}">
                <a16:creationId xmlns:a16="http://schemas.microsoft.com/office/drawing/2014/main" id="{1910B81A-58D9-634E-A5F4-E1639AC21E45}"/>
              </a:ext>
            </a:extLst>
          </p:cNvPr>
          <p:cNvSpPr txBox="1"/>
          <p:nvPr/>
        </p:nvSpPr>
        <p:spPr>
          <a:xfrm>
            <a:off x="6251607" y="3541620"/>
            <a:ext cx="982043" cy="290849"/>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u="none" strike="noStrike" kern="1200" cap="none" spc="0" normalizeH="0" baseline="0" noProof="0">
                <a:ln>
                  <a:noFill/>
                </a:ln>
                <a:solidFill>
                  <a:srgbClr val="00497B">
                    <a:lumMod val="40000"/>
                    <a:lumOff val="60000"/>
                  </a:srgbClr>
                </a:solidFill>
                <a:effectLst/>
                <a:uLnTx/>
                <a:uFillTx/>
                <a:latin typeface="Open Sans" panose="020B0606030504020204" pitchFamily="34" charset="0"/>
                <a:ea typeface="+mn-ea"/>
                <a:cs typeface="Open Sans" panose="020B0606030504020204" pitchFamily="34" charset="0"/>
              </a:rPr>
              <a:t>Point-to-site VPN </a:t>
            </a:r>
          </a:p>
        </p:txBody>
      </p:sp>
      <p:sp>
        <p:nvSpPr>
          <p:cNvPr id="36" name="TextBox 35">
            <a:extLst>
              <a:ext uri="{FF2B5EF4-FFF2-40B4-BE49-F238E27FC236}">
                <a16:creationId xmlns:a16="http://schemas.microsoft.com/office/drawing/2014/main" id="{588E380B-D024-48EC-74A6-FE932E3AFEDC}"/>
              </a:ext>
            </a:extLst>
          </p:cNvPr>
          <p:cNvSpPr txBox="1"/>
          <p:nvPr/>
        </p:nvSpPr>
        <p:spPr>
          <a:xfrm>
            <a:off x="7346685" y="2362947"/>
            <a:ext cx="1459543" cy="184603"/>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333" u="none" strike="noStrike" kern="1200" cap="none" spc="0" normalizeH="0" baseline="0" noProof="0">
                <a:ln>
                  <a:noFill/>
                </a:ln>
                <a:solidFill>
                  <a:srgbClr val="00497B">
                    <a:lumMod val="40000"/>
                    <a:lumOff val="60000"/>
                  </a:srgbClr>
                </a:solidFill>
                <a:effectLst/>
                <a:uLnTx/>
                <a:uFillTx/>
                <a:latin typeface="Open Sans" panose="020B0606030504020204" pitchFamily="34" charset="0"/>
                <a:ea typeface="+mn-ea"/>
                <a:cs typeface="Open Sans" panose="020B0606030504020204" pitchFamily="34" charset="0"/>
              </a:rPr>
              <a:t>ExpressRoute</a:t>
            </a:r>
          </a:p>
        </p:txBody>
      </p:sp>
      <p:cxnSp>
        <p:nvCxnSpPr>
          <p:cNvPr id="37" name="Straight Arrow Connector 36">
            <a:extLst>
              <a:ext uri="{FF2B5EF4-FFF2-40B4-BE49-F238E27FC236}">
                <a16:creationId xmlns:a16="http://schemas.microsoft.com/office/drawing/2014/main" id="{E78464F4-52D6-3557-51CF-4865E888AE43}"/>
              </a:ext>
            </a:extLst>
          </p:cNvPr>
          <p:cNvCxnSpPr>
            <a:cxnSpLocks/>
          </p:cNvCxnSpPr>
          <p:nvPr/>
        </p:nvCxnSpPr>
        <p:spPr>
          <a:xfrm flipH="1">
            <a:off x="8999839" y="3458343"/>
            <a:ext cx="475192" cy="263183"/>
          </a:xfrm>
          <a:prstGeom prst="straightConnector1">
            <a:avLst/>
          </a:prstGeom>
          <a:ln w="12700">
            <a:solidFill>
              <a:schemeClr val="bg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BC6B6E-658A-A7CA-E921-4FDE5F8A7F82}"/>
              </a:ext>
            </a:extLst>
          </p:cNvPr>
          <p:cNvCxnSpPr>
            <a:cxnSpLocks/>
          </p:cNvCxnSpPr>
          <p:nvPr/>
        </p:nvCxnSpPr>
        <p:spPr>
          <a:xfrm flipH="1">
            <a:off x="9188223" y="4086529"/>
            <a:ext cx="1132417" cy="0"/>
          </a:xfrm>
          <a:prstGeom prst="straightConnector1">
            <a:avLst/>
          </a:prstGeom>
          <a:ln w="12700">
            <a:solidFill>
              <a:schemeClr val="bg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CEE6611-E7E9-637F-5B7A-C0BD83D98473}"/>
              </a:ext>
            </a:extLst>
          </p:cNvPr>
          <p:cNvGrpSpPr/>
          <p:nvPr/>
        </p:nvGrpSpPr>
        <p:grpSpPr>
          <a:xfrm>
            <a:off x="10081063" y="1112760"/>
            <a:ext cx="1003275" cy="658603"/>
            <a:chOff x="9732668" y="1783576"/>
            <a:chExt cx="752456" cy="493952"/>
          </a:xfrm>
        </p:grpSpPr>
        <p:sp>
          <p:nvSpPr>
            <p:cNvPr id="40" name="Freeform: Shape 76">
              <a:extLst>
                <a:ext uri="{FF2B5EF4-FFF2-40B4-BE49-F238E27FC236}">
                  <a16:creationId xmlns:a16="http://schemas.microsoft.com/office/drawing/2014/main" id="{C201015A-2338-4D6F-89BE-18B1C8E2A99B}"/>
                </a:ext>
              </a:extLst>
            </p:cNvPr>
            <p:cNvSpPr/>
            <p:nvPr/>
          </p:nvSpPr>
          <p:spPr>
            <a:xfrm>
              <a:off x="9765260" y="1783576"/>
              <a:ext cx="679992" cy="493952"/>
            </a:xfrm>
            <a:custGeom>
              <a:avLst/>
              <a:gdLst>
                <a:gd name="connsiteX0" fmla="*/ 631438 w 631438"/>
                <a:gd name="connsiteY0" fmla="*/ 315763 h 458682"/>
                <a:gd name="connsiteX1" fmla="*/ 508308 w 631438"/>
                <a:gd name="connsiteY1" fmla="*/ 175443 h 458682"/>
                <a:gd name="connsiteX2" fmla="*/ 324138 w 631438"/>
                <a:gd name="connsiteY2" fmla="*/ 44 h 458682"/>
                <a:gd name="connsiteX3" fmla="*/ 148739 w 631438"/>
                <a:gd name="connsiteY3" fmla="*/ 121771 h 458682"/>
                <a:gd name="connsiteX4" fmla="*/ 0 w 631438"/>
                <a:gd name="connsiteY4" fmla="*/ 290154 h 458682"/>
                <a:gd name="connsiteX5" fmla="*/ 177855 w 631438"/>
                <a:gd name="connsiteY5" fmla="*/ 458538 h 458682"/>
                <a:gd name="connsiteX6" fmla="*/ 193290 w 631438"/>
                <a:gd name="connsiteY6" fmla="*/ 458538 h 458682"/>
                <a:gd name="connsiteX7" fmla="*/ 481296 w 631438"/>
                <a:gd name="connsiteY7" fmla="*/ 458538 h 458682"/>
                <a:gd name="connsiteX8" fmla="*/ 489014 w 631438"/>
                <a:gd name="connsiteY8" fmla="*/ 458538 h 458682"/>
                <a:gd name="connsiteX9" fmla="*/ 631438 w 631438"/>
                <a:gd name="connsiteY9" fmla="*/ 315763 h 45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438" h="458682">
                  <a:moveTo>
                    <a:pt x="631438" y="315763"/>
                  </a:moveTo>
                  <a:cubicBezTo>
                    <a:pt x="630301" y="245144"/>
                    <a:pt x="578180" y="185745"/>
                    <a:pt x="508308" y="175443"/>
                  </a:cubicBezTo>
                  <a:cubicBezTo>
                    <a:pt x="505628" y="76265"/>
                    <a:pt x="423330" y="-2116"/>
                    <a:pt x="324138" y="44"/>
                  </a:cubicBezTo>
                  <a:cubicBezTo>
                    <a:pt x="245750" y="-759"/>
                    <a:pt x="175412" y="48056"/>
                    <a:pt x="148739" y="121771"/>
                  </a:cubicBezTo>
                  <a:cubicBezTo>
                    <a:pt x="64035" y="132820"/>
                    <a:pt x="510" y="204734"/>
                    <a:pt x="0" y="290154"/>
                  </a:cubicBezTo>
                  <a:cubicBezTo>
                    <a:pt x="2676" y="385740"/>
                    <a:pt x="82268" y="461092"/>
                    <a:pt x="177855" y="458538"/>
                  </a:cubicBezTo>
                  <a:lnTo>
                    <a:pt x="193290" y="458538"/>
                  </a:lnTo>
                  <a:lnTo>
                    <a:pt x="481296" y="458538"/>
                  </a:lnTo>
                  <a:cubicBezTo>
                    <a:pt x="483864" y="458731"/>
                    <a:pt x="486446" y="458731"/>
                    <a:pt x="489014" y="458538"/>
                  </a:cubicBezTo>
                  <a:cubicBezTo>
                    <a:pt x="567256" y="457219"/>
                    <a:pt x="630312" y="394008"/>
                    <a:pt x="631438" y="315763"/>
                  </a:cubicBezTo>
                  <a:close/>
                </a:path>
              </a:pathLst>
            </a:custGeom>
            <a:solidFill>
              <a:schemeClr val="bg1">
                <a:lumMod val="85000"/>
              </a:schemeClr>
            </a:solidFill>
            <a:ln w="15875" cap="sq">
              <a:noFill/>
              <a:prstDash val="solid"/>
              <a:miter lim="800000"/>
              <a:headEnd/>
              <a:tailEnd/>
            </a:ln>
            <a:effectLst>
              <a:outerShdw blurRad="88900" dist="38100" dir="2700000" algn="tl" rotWithShape="0">
                <a:prstClr val="black">
                  <a:alpha val="30000"/>
                </a:prstClr>
              </a:outerShdw>
            </a:effectLst>
          </p:spPr>
          <p:txBody>
            <a:bodyPr vert="horz" wrap="square" lIns="121920" tIns="60960" rIns="121920" bIns="0" numCol="1" anchor="ctr" anchorCtr="0" compatLnSpc="1">
              <a:prstTxWarp prst="textNoShape">
                <a:avLst/>
              </a:prstTxWarp>
            </a:bodyPr>
            <a:lstStyle/>
            <a:p>
              <a:pPr marL="0" marR="0" lvl="0" indent="0" algn="ctr" defTabSz="1219126" rtl="0" eaLnBrk="1" fontAlgn="auto" latinLnBrk="0" hangingPunct="1">
                <a:lnSpc>
                  <a:spcPct val="100000"/>
                </a:lnSpc>
                <a:spcBef>
                  <a:spcPts val="0"/>
                </a:spcBef>
                <a:spcAft>
                  <a:spcPts val="0"/>
                </a:spcAft>
                <a:buClrTx/>
                <a:buSzTx/>
                <a:buFontTx/>
                <a:buNone/>
                <a:tabLst/>
                <a:defRPr/>
              </a:pPr>
              <a:endParaRPr kumimoji="0" lang="en-US" sz="1467"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41" name="Rectangle 40">
              <a:extLst>
                <a:ext uri="{FF2B5EF4-FFF2-40B4-BE49-F238E27FC236}">
                  <a16:creationId xmlns:a16="http://schemas.microsoft.com/office/drawing/2014/main" id="{A3033406-DB49-6305-2750-0B0B38E515AD}"/>
                </a:ext>
              </a:extLst>
            </p:cNvPr>
            <p:cNvSpPr/>
            <p:nvPr/>
          </p:nvSpPr>
          <p:spPr>
            <a:xfrm>
              <a:off x="9732668" y="1951336"/>
              <a:ext cx="752456" cy="235449"/>
            </a:xfrm>
            <a:prstGeom prst="rect">
              <a:avLst/>
            </a:prstGeom>
            <a:effectLst/>
          </p:spPr>
          <p:txBody>
            <a:bodyPr wrap="square">
              <a:spAutoFit/>
            </a:bodyPr>
            <a:lstStyle/>
            <a:p>
              <a:pPr marL="0" marR="0" lvl="0" indent="0" algn="ctr" defTabSz="1194693" rtl="0" eaLnBrk="0" fontAlgn="base" latinLnBrk="0" hangingPunct="0">
                <a:lnSpc>
                  <a:spcPct val="90000"/>
                </a:lnSpc>
                <a:spcBef>
                  <a:spcPct val="0"/>
                </a:spcBef>
                <a:spcAft>
                  <a:spcPct val="0"/>
                </a:spcAft>
                <a:buClrTx/>
                <a:buSzTx/>
                <a:buFontTx/>
                <a:buNone/>
                <a:tabLst/>
                <a:defRPr/>
              </a:pPr>
              <a:r>
                <a:rPr kumimoji="0" lang="en-US" alt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VNet</a:t>
              </a:r>
            </a:p>
          </p:txBody>
        </p:sp>
      </p:grpSp>
      <p:grpSp>
        <p:nvGrpSpPr>
          <p:cNvPr id="42" name="Group 41">
            <a:extLst>
              <a:ext uri="{FF2B5EF4-FFF2-40B4-BE49-F238E27FC236}">
                <a16:creationId xmlns:a16="http://schemas.microsoft.com/office/drawing/2014/main" id="{56E2E51D-085E-DF04-7688-7A9CACE5651C}"/>
              </a:ext>
            </a:extLst>
          </p:cNvPr>
          <p:cNvGrpSpPr/>
          <p:nvPr/>
        </p:nvGrpSpPr>
        <p:grpSpPr>
          <a:xfrm>
            <a:off x="10826016" y="1921561"/>
            <a:ext cx="1003275" cy="658603"/>
            <a:chOff x="10291383" y="2390177"/>
            <a:chExt cx="752456" cy="493952"/>
          </a:xfrm>
        </p:grpSpPr>
        <p:sp>
          <p:nvSpPr>
            <p:cNvPr id="43" name="Freeform: Shape 74">
              <a:extLst>
                <a:ext uri="{FF2B5EF4-FFF2-40B4-BE49-F238E27FC236}">
                  <a16:creationId xmlns:a16="http://schemas.microsoft.com/office/drawing/2014/main" id="{3886AFB3-710B-4023-DD98-2AB32D4EEAAC}"/>
                </a:ext>
              </a:extLst>
            </p:cNvPr>
            <p:cNvSpPr/>
            <p:nvPr/>
          </p:nvSpPr>
          <p:spPr>
            <a:xfrm>
              <a:off x="10323975" y="2390177"/>
              <a:ext cx="679992" cy="493952"/>
            </a:xfrm>
            <a:custGeom>
              <a:avLst/>
              <a:gdLst>
                <a:gd name="connsiteX0" fmla="*/ 631438 w 631438"/>
                <a:gd name="connsiteY0" fmla="*/ 315763 h 458682"/>
                <a:gd name="connsiteX1" fmla="*/ 508308 w 631438"/>
                <a:gd name="connsiteY1" fmla="*/ 175443 h 458682"/>
                <a:gd name="connsiteX2" fmla="*/ 324138 w 631438"/>
                <a:gd name="connsiteY2" fmla="*/ 44 h 458682"/>
                <a:gd name="connsiteX3" fmla="*/ 148739 w 631438"/>
                <a:gd name="connsiteY3" fmla="*/ 121771 h 458682"/>
                <a:gd name="connsiteX4" fmla="*/ 0 w 631438"/>
                <a:gd name="connsiteY4" fmla="*/ 290154 h 458682"/>
                <a:gd name="connsiteX5" fmla="*/ 177855 w 631438"/>
                <a:gd name="connsiteY5" fmla="*/ 458538 h 458682"/>
                <a:gd name="connsiteX6" fmla="*/ 193290 w 631438"/>
                <a:gd name="connsiteY6" fmla="*/ 458538 h 458682"/>
                <a:gd name="connsiteX7" fmla="*/ 481296 w 631438"/>
                <a:gd name="connsiteY7" fmla="*/ 458538 h 458682"/>
                <a:gd name="connsiteX8" fmla="*/ 489014 w 631438"/>
                <a:gd name="connsiteY8" fmla="*/ 458538 h 458682"/>
                <a:gd name="connsiteX9" fmla="*/ 631438 w 631438"/>
                <a:gd name="connsiteY9" fmla="*/ 315763 h 45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438" h="458682">
                  <a:moveTo>
                    <a:pt x="631438" y="315763"/>
                  </a:moveTo>
                  <a:cubicBezTo>
                    <a:pt x="630301" y="245144"/>
                    <a:pt x="578180" y="185745"/>
                    <a:pt x="508308" y="175443"/>
                  </a:cubicBezTo>
                  <a:cubicBezTo>
                    <a:pt x="505628" y="76265"/>
                    <a:pt x="423330" y="-2116"/>
                    <a:pt x="324138" y="44"/>
                  </a:cubicBezTo>
                  <a:cubicBezTo>
                    <a:pt x="245750" y="-759"/>
                    <a:pt x="175412" y="48056"/>
                    <a:pt x="148739" y="121771"/>
                  </a:cubicBezTo>
                  <a:cubicBezTo>
                    <a:pt x="64035" y="132820"/>
                    <a:pt x="510" y="204734"/>
                    <a:pt x="0" y="290154"/>
                  </a:cubicBezTo>
                  <a:cubicBezTo>
                    <a:pt x="2676" y="385740"/>
                    <a:pt x="82268" y="461092"/>
                    <a:pt x="177855" y="458538"/>
                  </a:cubicBezTo>
                  <a:lnTo>
                    <a:pt x="193290" y="458538"/>
                  </a:lnTo>
                  <a:lnTo>
                    <a:pt x="481296" y="458538"/>
                  </a:lnTo>
                  <a:cubicBezTo>
                    <a:pt x="483864" y="458731"/>
                    <a:pt x="486446" y="458731"/>
                    <a:pt x="489014" y="458538"/>
                  </a:cubicBezTo>
                  <a:cubicBezTo>
                    <a:pt x="567256" y="457219"/>
                    <a:pt x="630312" y="394008"/>
                    <a:pt x="631438" y="315763"/>
                  </a:cubicBezTo>
                  <a:close/>
                </a:path>
              </a:pathLst>
            </a:custGeom>
            <a:solidFill>
              <a:schemeClr val="bg1">
                <a:lumMod val="85000"/>
              </a:schemeClr>
            </a:solidFill>
            <a:ln w="15875" cap="sq">
              <a:noFill/>
              <a:prstDash val="solid"/>
              <a:miter lim="800000"/>
              <a:headEnd/>
              <a:tailEnd/>
            </a:ln>
            <a:effectLst>
              <a:outerShdw blurRad="88900" dist="38100" dir="2700000" algn="tl" rotWithShape="0">
                <a:prstClr val="black">
                  <a:alpha val="30000"/>
                </a:prstClr>
              </a:outerShdw>
            </a:effectLst>
          </p:spPr>
          <p:txBody>
            <a:bodyPr vert="horz" wrap="square" lIns="121920" tIns="60960" rIns="121920" bIns="0" numCol="1" anchor="ctr" anchorCtr="0" compatLnSpc="1">
              <a:prstTxWarp prst="textNoShape">
                <a:avLst/>
              </a:prstTxWarp>
            </a:bodyPr>
            <a:lstStyle/>
            <a:p>
              <a:pPr marL="0" marR="0" lvl="0" indent="0" algn="ctr" defTabSz="1219126" rtl="0" eaLnBrk="1" fontAlgn="auto" latinLnBrk="0" hangingPunct="1">
                <a:lnSpc>
                  <a:spcPct val="100000"/>
                </a:lnSpc>
                <a:spcBef>
                  <a:spcPts val="0"/>
                </a:spcBef>
                <a:spcAft>
                  <a:spcPts val="0"/>
                </a:spcAft>
                <a:buClrTx/>
                <a:buSzTx/>
                <a:buFontTx/>
                <a:buNone/>
                <a:tabLst/>
                <a:defRPr/>
              </a:pPr>
              <a:endParaRPr kumimoji="0" lang="en-US" sz="1467"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44" name="Rectangle 43">
              <a:extLst>
                <a:ext uri="{FF2B5EF4-FFF2-40B4-BE49-F238E27FC236}">
                  <a16:creationId xmlns:a16="http://schemas.microsoft.com/office/drawing/2014/main" id="{678A69F0-59C4-25B8-81B7-EFD75A1F4FB5}"/>
                </a:ext>
              </a:extLst>
            </p:cNvPr>
            <p:cNvSpPr/>
            <p:nvPr/>
          </p:nvSpPr>
          <p:spPr>
            <a:xfrm>
              <a:off x="10291383" y="2557937"/>
              <a:ext cx="752456" cy="235449"/>
            </a:xfrm>
            <a:prstGeom prst="rect">
              <a:avLst/>
            </a:prstGeom>
            <a:effectLst/>
          </p:spPr>
          <p:txBody>
            <a:bodyPr wrap="square">
              <a:spAutoFit/>
            </a:bodyPr>
            <a:lstStyle/>
            <a:p>
              <a:pPr marL="0" marR="0" lvl="0" indent="0" algn="ctr" defTabSz="1194693" rtl="0" eaLnBrk="0" fontAlgn="base" latinLnBrk="0" hangingPunct="0">
                <a:lnSpc>
                  <a:spcPct val="90000"/>
                </a:lnSpc>
                <a:spcBef>
                  <a:spcPct val="0"/>
                </a:spcBef>
                <a:spcAft>
                  <a:spcPct val="0"/>
                </a:spcAft>
                <a:buClrTx/>
                <a:buSzTx/>
                <a:buFontTx/>
                <a:buNone/>
                <a:tabLst/>
                <a:defRPr/>
              </a:pPr>
              <a:r>
                <a:rPr kumimoji="0" lang="en-US" alt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VNet</a:t>
              </a:r>
            </a:p>
          </p:txBody>
        </p:sp>
      </p:grpSp>
      <p:pic>
        <p:nvPicPr>
          <p:cNvPr id="45" name="Graphic 44">
            <a:extLst>
              <a:ext uri="{FF2B5EF4-FFF2-40B4-BE49-F238E27FC236}">
                <a16:creationId xmlns:a16="http://schemas.microsoft.com/office/drawing/2014/main" id="{E950194C-BA9A-3276-3446-C3C66740AD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9728" y="3557379"/>
            <a:ext cx="608304" cy="608301"/>
          </a:xfrm>
          <a:prstGeom prst="rect">
            <a:avLst/>
          </a:prstGeom>
        </p:spPr>
      </p:pic>
      <p:pic>
        <p:nvPicPr>
          <p:cNvPr id="46" name="Graphic 45">
            <a:extLst>
              <a:ext uri="{FF2B5EF4-FFF2-40B4-BE49-F238E27FC236}">
                <a16:creationId xmlns:a16="http://schemas.microsoft.com/office/drawing/2014/main" id="{A07003EF-C7BA-D29A-B4B7-BABAC21AC5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0779" y="3557379"/>
            <a:ext cx="608304" cy="608301"/>
          </a:xfrm>
          <a:prstGeom prst="rect">
            <a:avLst/>
          </a:prstGeom>
        </p:spPr>
      </p:pic>
      <p:pic>
        <p:nvPicPr>
          <p:cNvPr id="47" name="Graphic 46">
            <a:extLst>
              <a:ext uri="{FF2B5EF4-FFF2-40B4-BE49-F238E27FC236}">
                <a16:creationId xmlns:a16="http://schemas.microsoft.com/office/drawing/2014/main" id="{B9508B90-4895-D32F-EEC4-9E9D0AB168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7954" y="3197348"/>
            <a:ext cx="608304" cy="608301"/>
          </a:xfrm>
          <a:prstGeom prst="rect">
            <a:avLst/>
          </a:prstGeom>
        </p:spPr>
      </p:pic>
      <p:sp>
        <p:nvSpPr>
          <p:cNvPr id="48" name="Rectangle 47">
            <a:extLst>
              <a:ext uri="{FF2B5EF4-FFF2-40B4-BE49-F238E27FC236}">
                <a16:creationId xmlns:a16="http://schemas.microsoft.com/office/drawing/2014/main" id="{C117817F-05A7-83D1-A23E-D5DA89668F0B}"/>
              </a:ext>
            </a:extLst>
          </p:cNvPr>
          <p:cNvSpPr/>
          <p:nvPr/>
        </p:nvSpPr>
        <p:spPr>
          <a:xfrm>
            <a:off x="6702625" y="908494"/>
            <a:ext cx="661128" cy="460126"/>
          </a:xfrm>
          <a:prstGeom prst="rect">
            <a:avLst/>
          </a:prstGeom>
        </p:spPr>
        <p:txBody>
          <a:bodyPr wrap="square" tIns="12192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u="none" strike="noStrike" kern="1200" cap="none" spc="0" normalizeH="0" baseline="0" noProof="0">
                <a:ln>
                  <a:noFill/>
                </a:ln>
                <a:solidFill>
                  <a:srgbClr val="00497B">
                    <a:lumMod val="40000"/>
                    <a:lumOff val="60000"/>
                  </a:srgbClr>
                </a:solidFill>
                <a:effectLst/>
                <a:uLnTx/>
                <a:uFillTx/>
                <a:latin typeface="Open Sans" panose="020B0606030504020204" pitchFamily="34" charset="0"/>
                <a:ea typeface="+mn-ea"/>
                <a:cs typeface="Open Sans" panose="020B0606030504020204" pitchFamily="34" charset="0"/>
              </a:rPr>
              <a:t>Corp HQ</a:t>
            </a:r>
          </a:p>
        </p:txBody>
      </p:sp>
      <p:pic>
        <p:nvPicPr>
          <p:cNvPr id="49" name="Graphic 48">
            <a:extLst>
              <a:ext uri="{FF2B5EF4-FFF2-40B4-BE49-F238E27FC236}">
                <a16:creationId xmlns:a16="http://schemas.microsoft.com/office/drawing/2014/main" id="{CBBBC4E0-EE3F-C681-3CA3-88ABEDD51B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95734" y="943522"/>
            <a:ext cx="446186" cy="446185"/>
          </a:xfrm>
          <a:prstGeom prst="rect">
            <a:avLst/>
          </a:prstGeom>
        </p:spPr>
      </p:pic>
      <p:cxnSp>
        <p:nvCxnSpPr>
          <p:cNvPr id="50" name="Straight Connector 49">
            <a:extLst>
              <a:ext uri="{FF2B5EF4-FFF2-40B4-BE49-F238E27FC236}">
                <a16:creationId xmlns:a16="http://schemas.microsoft.com/office/drawing/2014/main" id="{B7F1E321-B72D-A8DE-8819-96D443DA7042}"/>
              </a:ext>
            </a:extLst>
          </p:cNvPr>
          <p:cNvCxnSpPr>
            <a:cxnSpLocks/>
            <a:endCxn id="59" idx="3"/>
          </p:cNvCxnSpPr>
          <p:nvPr/>
        </p:nvCxnSpPr>
        <p:spPr>
          <a:xfrm>
            <a:off x="7987236" y="5021205"/>
            <a:ext cx="3710473" cy="5188"/>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3B9AA4-D243-996B-BCB9-99D72D59FD63}"/>
              </a:ext>
            </a:extLst>
          </p:cNvPr>
          <p:cNvCxnSpPr>
            <a:cxnSpLocks/>
          </p:cNvCxnSpPr>
          <p:nvPr/>
        </p:nvCxnSpPr>
        <p:spPr>
          <a:xfrm flipH="1">
            <a:off x="10449003" y="5001243"/>
            <a:ext cx="1" cy="446131"/>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74B3A0C-26E9-D93D-32C1-25090F57F539}"/>
              </a:ext>
            </a:extLst>
          </p:cNvPr>
          <p:cNvCxnSpPr>
            <a:cxnSpLocks/>
          </p:cNvCxnSpPr>
          <p:nvPr/>
        </p:nvCxnSpPr>
        <p:spPr>
          <a:xfrm flipH="1">
            <a:off x="11567778" y="5001243"/>
            <a:ext cx="1" cy="446131"/>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FBC5CF6-5316-505C-02F4-E2F0E2928098}"/>
              </a:ext>
            </a:extLst>
          </p:cNvPr>
          <p:cNvCxnSpPr>
            <a:cxnSpLocks/>
          </p:cNvCxnSpPr>
          <p:nvPr/>
        </p:nvCxnSpPr>
        <p:spPr>
          <a:xfrm flipH="1">
            <a:off x="7987236" y="5001243"/>
            <a:ext cx="1" cy="446131"/>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C4A176-680D-F3A1-9B15-D8A3485A4FB5}"/>
              </a:ext>
            </a:extLst>
          </p:cNvPr>
          <p:cNvCxnSpPr>
            <a:cxnSpLocks/>
          </p:cNvCxnSpPr>
          <p:nvPr/>
        </p:nvCxnSpPr>
        <p:spPr>
          <a:xfrm flipH="1">
            <a:off x="9183688" y="5001243"/>
            <a:ext cx="1" cy="446131"/>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BF53FC-8351-3B04-8748-60CAE06777CC}"/>
              </a:ext>
            </a:extLst>
          </p:cNvPr>
          <p:cNvCxnSpPr>
            <a:cxnSpLocks/>
          </p:cNvCxnSpPr>
          <p:nvPr/>
        </p:nvCxnSpPr>
        <p:spPr>
          <a:xfrm flipV="1">
            <a:off x="9795052" y="4531506"/>
            <a:ext cx="1" cy="494887"/>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659B653-BA1E-28F5-D951-B3F7BAE7AA21}"/>
              </a:ext>
            </a:extLst>
          </p:cNvPr>
          <p:cNvPicPr>
            <a:picLocks noChangeAspect="1"/>
          </p:cNvPicPr>
          <p:nvPr/>
        </p:nvPicPr>
        <p:blipFill>
          <a:blip r:embed="rId7"/>
          <a:stretch>
            <a:fillRect/>
          </a:stretch>
        </p:blipFill>
        <p:spPr>
          <a:xfrm>
            <a:off x="7858230" y="4897358"/>
            <a:ext cx="264363" cy="258069"/>
          </a:xfrm>
          <a:prstGeom prst="rect">
            <a:avLst/>
          </a:prstGeom>
        </p:spPr>
      </p:pic>
      <p:pic>
        <p:nvPicPr>
          <p:cNvPr id="57" name="Picture 56">
            <a:extLst>
              <a:ext uri="{FF2B5EF4-FFF2-40B4-BE49-F238E27FC236}">
                <a16:creationId xmlns:a16="http://schemas.microsoft.com/office/drawing/2014/main" id="{B3F460AB-1F4C-8B48-07FA-CBC01530E32D}"/>
              </a:ext>
            </a:extLst>
          </p:cNvPr>
          <p:cNvPicPr>
            <a:picLocks noChangeAspect="1"/>
          </p:cNvPicPr>
          <p:nvPr/>
        </p:nvPicPr>
        <p:blipFill>
          <a:blip r:embed="rId7"/>
          <a:stretch>
            <a:fillRect/>
          </a:stretch>
        </p:blipFill>
        <p:spPr>
          <a:xfrm>
            <a:off x="9051507" y="4897358"/>
            <a:ext cx="264363" cy="258069"/>
          </a:xfrm>
          <a:prstGeom prst="rect">
            <a:avLst/>
          </a:prstGeom>
        </p:spPr>
      </p:pic>
      <p:pic>
        <p:nvPicPr>
          <p:cNvPr id="58" name="Picture 57">
            <a:extLst>
              <a:ext uri="{FF2B5EF4-FFF2-40B4-BE49-F238E27FC236}">
                <a16:creationId xmlns:a16="http://schemas.microsoft.com/office/drawing/2014/main" id="{71C0372E-CA05-032A-9454-EA3ABD241DE1}"/>
              </a:ext>
            </a:extLst>
          </p:cNvPr>
          <p:cNvPicPr>
            <a:picLocks noChangeAspect="1"/>
          </p:cNvPicPr>
          <p:nvPr/>
        </p:nvPicPr>
        <p:blipFill>
          <a:blip r:embed="rId7"/>
          <a:stretch>
            <a:fillRect/>
          </a:stretch>
        </p:blipFill>
        <p:spPr>
          <a:xfrm>
            <a:off x="10316821" y="4897358"/>
            <a:ext cx="264363" cy="258069"/>
          </a:xfrm>
          <a:prstGeom prst="rect">
            <a:avLst/>
          </a:prstGeom>
        </p:spPr>
      </p:pic>
      <p:pic>
        <p:nvPicPr>
          <p:cNvPr id="59" name="Picture 58">
            <a:extLst>
              <a:ext uri="{FF2B5EF4-FFF2-40B4-BE49-F238E27FC236}">
                <a16:creationId xmlns:a16="http://schemas.microsoft.com/office/drawing/2014/main" id="{8F9E3C17-C340-F7A3-386C-A739BE65A003}"/>
              </a:ext>
            </a:extLst>
          </p:cNvPr>
          <p:cNvPicPr>
            <a:picLocks noChangeAspect="1"/>
          </p:cNvPicPr>
          <p:nvPr/>
        </p:nvPicPr>
        <p:blipFill>
          <a:blip r:embed="rId7"/>
          <a:stretch>
            <a:fillRect/>
          </a:stretch>
        </p:blipFill>
        <p:spPr>
          <a:xfrm>
            <a:off x="11433346" y="4897358"/>
            <a:ext cx="264363" cy="258069"/>
          </a:xfrm>
          <a:prstGeom prst="rect">
            <a:avLst/>
          </a:prstGeom>
        </p:spPr>
      </p:pic>
      <p:sp>
        <p:nvSpPr>
          <p:cNvPr id="60" name="TextBox 59">
            <a:extLst>
              <a:ext uri="{FF2B5EF4-FFF2-40B4-BE49-F238E27FC236}">
                <a16:creationId xmlns:a16="http://schemas.microsoft.com/office/drawing/2014/main" id="{316AB1E3-3003-B3AA-71E1-298439C33763}"/>
              </a:ext>
            </a:extLst>
          </p:cNvPr>
          <p:cNvSpPr txBox="1"/>
          <p:nvPr/>
        </p:nvSpPr>
        <p:spPr>
          <a:xfrm>
            <a:off x="7495191" y="5773328"/>
            <a:ext cx="976131" cy="344710"/>
          </a:xfrm>
          <a:prstGeom prst="rect">
            <a:avLst/>
          </a:prstGeom>
          <a:noFill/>
        </p:spPr>
        <p:txBody>
          <a:bodyPr wrap="square" lIns="0" tIns="12192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Open Sans" panose="020B0606030504020204" pitchFamily="34" charset="0"/>
              </a:rPr>
              <a:t>Branch</a:t>
            </a:r>
          </a:p>
        </p:txBody>
      </p:sp>
      <p:sp>
        <p:nvSpPr>
          <p:cNvPr id="61" name="Rectangle 60">
            <a:extLst>
              <a:ext uri="{FF2B5EF4-FFF2-40B4-BE49-F238E27FC236}">
                <a16:creationId xmlns:a16="http://schemas.microsoft.com/office/drawing/2014/main" id="{DE9884A5-3C58-DF3F-C1F4-7CFE9DD7938F}"/>
              </a:ext>
            </a:extLst>
          </p:cNvPr>
          <p:cNvSpPr/>
          <p:nvPr/>
        </p:nvSpPr>
        <p:spPr bwMode="auto">
          <a:xfrm>
            <a:off x="7584580" y="5492836"/>
            <a:ext cx="796605" cy="796605"/>
          </a:xfrm>
          <a:prstGeom prst="rect">
            <a:avLst/>
          </a:prstGeom>
          <a:noFill/>
          <a:ln>
            <a:noFill/>
            <a:headEnd type="none" w="med" len="med"/>
            <a:tailEnd type="none" w="med" len="med"/>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0" numCol="1" rtlCol="0" anchor="b" anchorCtr="0" compatLnSpc="1">
            <a:prstTxWarp prst="textNoShape">
              <a:avLst/>
            </a:prstTxWarp>
          </a:bodyPr>
          <a:lstStyle/>
          <a:p>
            <a:pPr marL="0" marR="0" lvl="0" indent="0" algn="ctr" defTabSz="1243265" rtl="0" eaLnBrk="1" fontAlgn="base" latinLnBrk="0" hangingPunct="1">
              <a:lnSpc>
                <a:spcPct val="100000"/>
              </a:lnSpc>
              <a:spcBef>
                <a:spcPct val="0"/>
              </a:spcBef>
              <a:spcAft>
                <a:spcPct val="0"/>
              </a:spcAft>
              <a:buClrTx/>
              <a:buSzTx/>
              <a:buFontTx/>
              <a:buNone/>
              <a:tabLst/>
              <a:defRPr/>
            </a:pPr>
            <a:endParaRPr kumimoji="0" lang="en-US" sz="667"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mn-cs"/>
            </a:endParaRPr>
          </a:p>
        </p:txBody>
      </p:sp>
      <p:pic>
        <p:nvPicPr>
          <p:cNvPr id="62" name="Graphic 61">
            <a:extLst>
              <a:ext uri="{FF2B5EF4-FFF2-40B4-BE49-F238E27FC236}">
                <a16:creationId xmlns:a16="http://schemas.microsoft.com/office/drawing/2014/main" id="{159D612D-FAEF-8E9F-73C5-E5EC6CE522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77931" y="5180939"/>
            <a:ext cx="803254" cy="803252"/>
          </a:xfrm>
          <a:prstGeom prst="rect">
            <a:avLst/>
          </a:prstGeom>
        </p:spPr>
      </p:pic>
      <p:sp>
        <p:nvSpPr>
          <p:cNvPr id="63" name="TextBox 62">
            <a:extLst>
              <a:ext uri="{FF2B5EF4-FFF2-40B4-BE49-F238E27FC236}">
                <a16:creationId xmlns:a16="http://schemas.microsoft.com/office/drawing/2014/main" id="{82931235-E68B-343B-B95E-8A001E2E2D1E}"/>
              </a:ext>
            </a:extLst>
          </p:cNvPr>
          <p:cNvSpPr txBox="1"/>
          <p:nvPr/>
        </p:nvSpPr>
        <p:spPr>
          <a:xfrm>
            <a:off x="8607707" y="5773328"/>
            <a:ext cx="976131" cy="344710"/>
          </a:xfrm>
          <a:prstGeom prst="rect">
            <a:avLst/>
          </a:prstGeom>
          <a:noFill/>
        </p:spPr>
        <p:txBody>
          <a:bodyPr wrap="square" lIns="0" tIns="12192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Open Sans" panose="020B0606030504020204" pitchFamily="34" charset="0"/>
              </a:rPr>
              <a:t>Branch</a:t>
            </a:r>
          </a:p>
        </p:txBody>
      </p:sp>
      <p:sp>
        <p:nvSpPr>
          <p:cNvPr id="64" name="Rectangle 63">
            <a:extLst>
              <a:ext uri="{FF2B5EF4-FFF2-40B4-BE49-F238E27FC236}">
                <a16:creationId xmlns:a16="http://schemas.microsoft.com/office/drawing/2014/main" id="{AFDE6856-B38D-FE91-437C-8F41463BFF10}"/>
              </a:ext>
            </a:extLst>
          </p:cNvPr>
          <p:cNvSpPr/>
          <p:nvPr/>
        </p:nvSpPr>
        <p:spPr bwMode="auto">
          <a:xfrm>
            <a:off x="8791364" y="5492836"/>
            <a:ext cx="796605" cy="796605"/>
          </a:xfrm>
          <a:prstGeom prst="rect">
            <a:avLst/>
          </a:prstGeom>
          <a:noFill/>
          <a:ln>
            <a:noFill/>
            <a:headEnd type="none" w="med" len="med"/>
            <a:tailEnd type="none" w="med" len="med"/>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0" numCol="1" rtlCol="0" anchor="b" anchorCtr="0" compatLnSpc="1">
            <a:prstTxWarp prst="textNoShape">
              <a:avLst/>
            </a:prstTxWarp>
          </a:bodyPr>
          <a:lstStyle/>
          <a:p>
            <a:pPr marL="0" marR="0" lvl="0" indent="0" algn="ctr" defTabSz="1243265" rtl="0" eaLnBrk="1" fontAlgn="base" latinLnBrk="0" hangingPunct="1">
              <a:lnSpc>
                <a:spcPct val="100000"/>
              </a:lnSpc>
              <a:spcBef>
                <a:spcPct val="0"/>
              </a:spcBef>
              <a:spcAft>
                <a:spcPct val="0"/>
              </a:spcAft>
              <a:buClrTx/>
              <a:buSzTx/>
              <a:buFontTx/>
              <a:buNone/>
              <a:tabLst/>
              <a:defRPr/>
            </a:pPr>
            <a:endParaRPr kumimoji="0" lang="en-US" sz="667"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mn-cs"/>
            </a:endParaRPr>
          </a:p>
        </p:txBody>
      </p:sp>
      <p:pic>
        <p:nvPicPr>
          <p:cNvPr id="65" name="Graphic 64">
            <a:extLst>
              <a:ext uri="{FF2B5EF4-FFF2-40B4-BE49-F238E27FC236}">
                <a16:creationId xmlns:a16="http://schemas.microsoft.com/office/drawing/2014/main" id="{A60BDBC5-F62B-5206-898F-03D8D352E8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84715" y="5180939"/>
            <a:ext cx="803254" cy="803252"/>
          </a:xfrm>
          <a:prstGeom prst="rect">
            <a:avLst/>
          </a:prstGeom>
        </p:spPr>
      </p:pic>
      <p:sp>
        <p:nvSpPr>
          <p:cNvPr id="66" name="TextBox 65">
            <a:extLst>
              <a:ext uri="{FF2B5EF4-FFF2-40B4-BE49-F238E27FC236}">
                <a16:creationId xmlns:a16="http://schemas.microsoft.com/office/drawing/2014/main" id="{11B44A9A-4AFB-D2B7-8F3B-F1E2800F7C34}"/>
              </a:ext>
            </a:extLst>
          </p:cNvPr>
          <p:cNvSpPr txBox="1"/>
          <p:nvPr/>
        </p:nvSpPr>
        <p:spPr>
          <a:xfrm>
            <a:off x="9961965" y="5773328"/>
            <a:ext cx="976131" cy="344710"/>
          </a:xfrm>
          <a:prstGeom prst="rect">
            <a:avLst/>
          </a:prstGeom>
          <a:noFill/>
        </p:spPr>
        <p:txBody>
          <a:bodyPr wrap="square" lIns="0" tIns="12192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Open Sans" panose="020B0606030504020204" pitchFamily="34" charset="0"/>
              </a:rPr>
              <a:t>Branch</a:t>
            </a:r>
          </a:p>
        </p:txBody>
      </p:sp>
      <p:sp>
        <p:nvSpPr>
          <p:cNvPr id="67" name="Rectangle 66">
            <a:extLst>
              <a:ext uri="{FF2B5EF4-FFF2-40B4-BE49-F238E27FC236}">
                <a16:creationId xmlns:a16="http://schemas.microsoft.com/office/drawing/2014/main" id="{97919360-113A-2E32-E159-860D9C443950}"/>
              </a:ext>
            </a:extLst>
          </p:cNvPr>
          <p:cNvSpPr/>
          <p:nvPr/>
        </p:nvSpPr>
        <p:spPr bwMode="auto">
          <a:xfrm>
            <a:off x="10051355" y="5492834"/>
            <a:ext cx="796605" cy="796607"/>
          </a:xfrm>
          <a:prstGeom prst="rect">
            <a:avLst/>
          </a:prstGeom>
          <a:noFill/>
          <a:ln>
            <a:noFill/>
            <a:headEnd type="none" w="med" len="med"/>
            <a:tailEnd type="none" w="med" len="med"/>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0" numCol="1" rtlCol="0" anchor="b" anchorCtr="0" compatLnSpc="1">
            <a:prstTxWarp prst="textNoShape">
              <a:avLst/>
            </a:prstTxWarp>
          </a:bodyPr>
          <a:lstStyle/>
          <a:p>
            <a:pPr marL="0" marR="0" lvl="0" indent="0" algn="ctr" defTabSz="1243265" rtl="0" eaLnBrk="1" fontAlgn="base" latinLnBrk="0" hangingPunct="1">
              <a:lnSpc>
                <a:spcPct val="100000"/>
              </a:lnSpc>
              <a:spcBef>
                <a:spcPct val="0"/>
              </a:spcBef>
              <a:spcAft>
                <a:spcPct val="0"/>
              </a:spcAft>
              <a:buClrTx/>
              <a:buSzTx/>
              <a:buFontTx/>
              <a:buNone/>
              <a:tabLst/>
              <a:defRPr/>
            </a:pPr>
            <a:endParaRPr kumimoji="0" lang="en-US" sz="667"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mn-cs"/>
            </a:endParaRPr>
          </a:p>
        </p:txBody>
      </p:sp>
      <p:pic>
        <p:nvPicPr>
          <p:cNvPr id="68" name="Graphic 67">
            <a:extLst>
              <a:ext uri="{FF2B5EF4-FFF2-40B4-BE49-F238E27FC236}">
                <a16:creationId xmlns:a16="http://schemas.microsoft.com/office/drawing/2014/main" id="{D06E335D-D75C-E650-F4D8-5B0FEAD6F6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44703" y="5180936"/>
            <a:ext cx="803255" cy="803253"/>
          </a:xfrm>
          <a:prstGeom prst="rect">
            <a:avLst/>
          </a:prstGeom>
        </p:spPr>
      </p:pic>
      <p:sp>
        <p:nvSpPr>
          <p:cNvPr id="69" name="TextBox 68">
            <a:extLst>
              <a:ext uri="{FF2B5EF4-FFF2-40B4-BE49-F238E27FC236}">
                <a16:creationId xmlns:a16="http://schemas.microsoft.com/office/drawing/2014/main" id="{1AE22AE4-4574-69BC-5F76-0F7211CDF295}"/>
              </a:ext>
            </a:extLst>
          </p:cNvPr>
          <p:cNvSpPr txBox="1"/>
          <p:nvPr/>
        </p:nvSpPr>
        <p:spPr>
          <a:xfrm>
            <a:off x="11079478" y="5773328"/>
            <a:ext cx="976131" cy="344710"/>
          </a:xfrm>
          <a:prstGeom prst="rect">
            <a:avLst/>
          </a:prstGeom>
          <a:noFill/>
        </p:spPr>
        <p:txBody>
          <a:bodyPr wrap="square" lIns="0" tIns="12192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600"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Open Sans" panose="020B0606030504020204" pitchFamily="34" charset="0"/>
              </a:rPr>
              <a:t>Branch</a:t>
            </a:r>
          </a:p>
        </p:txBody>
      </p:sp>
      <p:sp>
        <p:nvSpPr>
          <p:cNvPr id="70" name="Rectangle 69">
            <a:extLst>
              <a:ext uri="{FF2B5EF4-FFF2-40B4-BE49-F238E27FC236}">
                <a16:creationId xmlns:a16="http://schemas.microsoft.com/office/drawing/2014/main" id="{5BD687F9-B513-C74C-5EF4-D57CC57EDF57}"/>
              </a:ext>
            </a:extLst>
          </p:cNvPr>
          <p:cNvSpPr/>
          <p:nvPr/>
        </p:nvSpPr>
        <p:spPr bwMode="auto">
          <a:xfrm>
            <a:off x="11168867" y="5492834"/>
            <a:ext cx="796605" cy="796607"/>
          </a:xfrm>
          <a:prstGeom prst="rect">
            <a:avLst/>
          </a:prstGeom>
          <a:noFill/>
          <a:ln>
            <a:noFill/>
            <a:headEnd type="none" w="med" len="med"/>
            <a:tailEnd type="none" w="med" len="med"/>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0" numCol="1" rtlCol="0" anchor="b" anchorCtr="0" compatLnSpc="1">
            <a:prstTxWarp prst="textNoShape">
              <a:avLst/>
            </a:prstTxWarp>
          </a:bodyPr>
          <a:lstStyle/>
          <a:p>
            <a:pPr marL="0" marR="0" lvl="0" indent="0" algn="ctr" defTabSz="1243265" rtl="0" eaLnBrk="1" fontAlgn="base" latinLnBrk="0" hangingPunct="1">
              <a:lnSpc>
                <a:spcPct val="100000"/>
              </a:lnSpc>
              <a:spcBef>
                <a:spcPct val="0"/>
              </a:spcBef>
              <a:spcAft>
                <a:spcPct val="0"/>
              </a:spcAft>
              <a:buClrTx/>
              <a:buSzTx/>
              <a:buFontTx/>
              <a:buNone/>
              <a:tabLst/>
              <a:defRPr/>
            </a:pPr>
            <a:endParaRPr kumimoji="0" lang="en-US" sz="667" u="none" strike="noStrike" kern="1200" cap="none" spc="0" normalizeH="0" baseline="0" noProof="0">
              <a:ln>
                <a:noFill/>
              </a:ln>
              <a:solidFill>
                <a:srgbClr val="00497B">
                  <a:lumMod val="50000"/>
                </a:srgbClr>
              </a:solidFill>
              <a:effectLst/>
              <a:uLnTx/>
              <a:uFillTx/>
              <a:latin typeface="Open Sans" panose="020B0606030504020204" pitchFamily="34" charset="0"/>
              <a:ea typeface="+mn-ea"/>
              <a:cs typeface="+mn-cs"/>
            </a:endParaRPr>
          </a:p>
        </p:txBody>
      </p:sp>
      <p:pic>
        <p:nvPicPr>
          <p:cNvPr id="71" name="Graphic 70">
            <a:extLst>
              <a:ext uri="{FF2B5EF4-FFF2-40B4-BE49-F238E27FC236}">
                <a16:creationId xmlns:a16="http://schemas.microsoft.com/office/drawing/2014/main" id="{4F57D6FE-9C94-E313-1351-0F1A4BB72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62215" y="5180936"/>
            <a:ext cx="803255" cy="803253"/>
          </a:xfrm>
          <a:prstGeom prst="rect">
            <a:avLst/>
          </a:prstGeom>
        </p:spPr>
      </p:pic>
      <p:cxnSp>
        <p:nvCxnSpPr>
          <p:cNvPr id="72" name="Straight Arrow Connector 71">
            <a:extLst>
              <a:ext uri="{FF2B5EF4-FFF2-40B4-BE49-F238E27FC236}">
                <a16:creationId xmlns:a16="http://schemas.microsoft.com/office/drawing/2014/main" id="{565E4ED8-01C4-F65D-E1E5-0ED2DC0DE388}"/>
              </a:ext>
            </a:extLst>
          </p:cNvPr>
          <p:cNvCxnSpPr>
            <a:cxnSpLocks/>
            <a:stCxn id="105" idx="1"/>
          </p:cNvCxnSpPr>
          <p:nvPr/>
        </p:nvCxnSpPr>
        <p:spPr>
          <a:xfrm flipH="1" flipV="1">
            <a:off x="6253372" y="3219515"/>
            <a:ext cx="1812006" cy="11158"/>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F54CC9AC-454C-4472-C759-D1F911480C46}"/>
              </a:ext>
            </a:extLst>
          </p:cNvPr>
          <p:cNvGrpSpPr/>
          <p:nvPr/>
        </p:nvGrpSpPr>
        <p:grpSpPr>
          <a:xfrm>
            <a:off x="7519096" y="1647729"/>
            <a:ext cx="694217" cy="694217"/>
            <a:chOff x="8580334" y="1959785"/>
            <a:chExt cx="430300" cy="430300"/>
          </a:xfrm>
        </p:grpSpPr>
        <p:sp>
          <p:nvSpPr>
            <p:cNvPr id="74" name="Oval 73">
              <a:extLst>
                <a:ext uri="{FF2B5EF4-FFF2-40B4-BE49-F238E27FC236}">
                  <a16:creationId xmlns:a16="http://schemas.microsoft.com/office/drawing/2014/main" id="{85F49A5D-60FA-AF78-FD71-EF49189A7F31}"/>
                </a:ext>
              </a:extLst>
            </p:cNvPr>
            <p:cNvSpPr/>
            <p:nvPr/>
          </p:nvSpPr>
          <p:spPr bwMode="auto">
            <a:xfrm>
              <a:off x="8580334" y="1959785"/>
              <a:ext cx="430300" cy="430300"/>
            </a:xfrm>
            <a:prstGeom prst="ellipse">
              <a:avLst/>
            </a:prstGeom>
            <a:solidFill>
              <a:schemeClr val="bg1"/>
            </a:solidFill>
            <a:ln>
              <a:solidFill>
                <a:schemeClr val="bg1"/>
              </a:solidFill>
              <a:headEnd type="none" w="med" len="med"/>
              <a:tailEnd type="none" w="med" len="med"/>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0" numCol="1" rtlCol="0" anchor="b" anchorCtr="0" compatLnSpc="1">
              <a:prstTxWarp prst="textNoShape">
                <a:avLst/>
              </a:prstTxWarp>
            </a:bodyPr>
            <a:lstStyle/>
            <a:p>
              <a:pPr marL="0" marR="0" lvl="0" indent="0" algn="ctr" defTabSz="1243265" rtl="0" eaLnBrk="1" fontAlgn="base" latinLnBrk="0" hangingPunct="1">
                <a:lnSpc>
                  <a:spcPct val="100000"/>
                </a:lnSpc>
                <a:spcBef>
                  <a:spcPct val="0"/>
                </a:spcBef>
                <a:spcAft>
                  <a:spcPct val="0"/>
                </a:spcAft>
                <a:buClrTx/>
                <a:buSzTx/>
                <a:buFontTx/>
                <a:buNone/>
                <a:tabLst/>
                <a:defRPr/>
              </a:pPr>
              <a:endParaRPr kumimoji="0" lang="en-US" sz="667"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75" name="Graphic 74">
              <a:extLst>
                <a:ext uri="{FF2B5EF4-FFF2-40B4-BE49-F238E27FC236}">
                  <a16:creationId xmlns:a16="http://schemas.microsoft.com/office/drawing/2014/main" id="{043DDE8A-35F0-B6A6-9461-1E38390F2B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60895" y="2048464"/>
              <a:ext cx="253131" cy="253131"/>
            </a:xfrm>
            <a:prstGeom prst="rect">
              <a:avLst/>
            </a:prstGeom>
          </p:spPr>
        </p:pic>
      </p:grpSp>
      <p:grpSp>
        <p:nvGrpSpPr>
          <p:cNvPr id="76" name="Group 75">
            <a:extLst>
              <a:ext uri="{FF2B5EF4-FFF2-40B4-BE49-F238E27FC236}">
                <a16:creationId xmlns:a16="http://schemas.microsoft.com/office/drawing/2014/main" id="{E3B69025-30D2-8ABA-A39E-2F8491A35C09}"/>
              </a:ext>
            </a:extLst>
          </p:cNvPr>
          <p:cNvGrpSpPr/>
          <p:nvPr/>
        </p:nvGrpSpPr>
        <p:grpSpPr>
          <a:xfrm>
            <a:off x="8684679" y="1112760"/>
            <a:ext cx="1003275" cy="658603"/>
            <a:chOff x="8685380" y="1783576"/>
            <a:chExt cx="752456" cy="493952"/>
          </a:xfrm>
        </p:grpSpPr>
        <p:sp>
          <p:nvSpPr>
            <p:cNvPr id="77" name="Freeform: Shape 60">
              <a:extLst>
                <a:ext uri="{FF2B5EF4-FFF2-40B4-BE49-F238E27FC236}">
                  <a16:creationId xmlns:a16="http://schemas.microsoft.com/office/drawing/2014/main" id="{E7CAB7A8-8B7C-40DB-AADB-184A8860CD9A}"/>
                </a:ext>
              </a:extLst>
            </p:cNvPr>
            <p:cNvSpPr/>
            <p:nvPr/>
          </p:nvSpPr>
          <p:spPr>
            <a:xfrm>
              <a:off x="8717972" y="1783576"/>
              <a:ext cx="679992" cy="493952"/>
            </a:xfrm>
            <a:custGeom>
              <a:avLst/>
              <a:gdLst>
                <a:gd name="connsiteX0" fmla="*/ 631438 w 631438"/>
                <a:gd name="connsiteY0" fmla="*/ 315763 h 458682"/>
                <a:gd name="connsiteX1" fmla="*/ 508308 w 631438"/>
                <a:gd name="connsiteY1" fmla="*/ 175443 h 458682"/>
                <a:gd name="connsiteX2" fmla="*/ 324138 w 631438"/>
                <a:gd name="connsiteY2" fmla="*/ 44 h 458682"/>
                <a:gd name="connsiteX3" fmla="*/ 148739 w 631438"/>
                <a:gd name="connsiteY3" fmla="*/ 121771 h 458682"/>
                <a:gd name="connsiteX4" fmla="*/ 0 w 631438"/>
                <a:gd name="connsiteY4" fmla="*/ 290154 h 458682"/>
                <a:gd name="connsiteX5" fmla="*/ 177855 w 631438"/>
                <a:gd name="connsiteY5" fmla="*/ 458538 h 458682"/>
                <a:gd name="connsiteX6" fmla="*/ 193290 w 631438"/>
                <a:gd name="connsiteY6" fmla="*/ 458538 h 458682"/>
                <a:gd name="connsiteX7" fmla="*/ 481296 w 631438"/>
                <a:gd name="connsiteY7" fmla="*/ 458538 h 458682"/>
                <a:gd name="connsiteX8" fmla="*/ 489014 w 631438"/>
                <a:gd name="connsiteY8" fmla="*/ 458538 h 458682"/>
                <a:gd name="connsiteX9" fmla="*/ 631438 w 631438"/>
                <a:gd name="connsiteY9" fmla="*/ 315763 h 45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438" h="458682">
                  <a:moveTo>
                    <a:pt x="631438" y="315763"/>
                  </a:moveTo>
                  <a:cubicBezTo>
                    <a:pt x="630301" y="245144"/>
                    <a:pt x="578180" y="185745"/>
                    <a:pt x="508308" y="175443"/>
                  </a:cubicBezTo>
                  <a:cubicBezTo>
                    <a:pt x="505628" y="76265"/>
                    <a:pt x="423330" y="-2116"/>
                    <a:pt x="324138" y="44"/>
                  </a:cubicBezTo>
                  <a:cubicBezTo>
                    <a:pt x="245750" y="-759"/>
                    <a:pt x="175412" y="48056"/>
                    <a:pt x="148739" y="121771"/>
                  </a:cubicBezTo>
                  <a:cubicBezTo>
                    <a:pt x="64035" y="132820"/>
                    <a:pt x="510" y="204734"/>
                    <a:pt x="0" y="290154"/>
                  </a:cubicBezTo>
                  <a:cubicBezTo>
                    <a:pt x="2676" y="385740"/>
                    <a:pt x="82268" y="461092"/>
                    <a:pt x="177855" y="458538"/>
                  </a:cubicBezTo>
                  <a:lnTo>
                    <a:pt x="193290" y="458538"/>
                  </a:lnTo>
                  <a:lnTo>
                    <a:pt x="481296" y="458538"/>
                  </a:lnTo>
                  <a:cubicBezTo>
                    <a:pt x="483864" y="458731"/>
                    <a:pt x="486446" y="458731"/>
                    <a:pt x="489014" y="458538"/>
                  </a:cubicBezTo>
                  <a:cubicBezTo>
                    <a:pt x="567256" y="457219"/>
                    <a:pt x="630312" y="394008"/>
                    <a:pt x="631438" y="315763"/>
                  </a:cubicBezTo>
                  <a:close/>
                </a:path>
              </a:pathLst>
            </a:custGeom>
            <a:solidFill>
              <a:schemeClr val="bg1">
                <a:lumMod val="85000"/>
              </a:schemeClr>
            </a:solidFill>
            <a:ln w="15875" cap="sq">
              <a:noFill/>
              <a:prstDash val="solid"/>
              <a:miter lim="800000"/>
              <a:headEnd/>
              <a:tailEnd/>
            </a:ln>
            <a:effectLst>
              <a:outerShdw blurRad="88900" dist="38100" dir="2700000" algn="tl" rotWithShape="0">
                <a:prstClr val="black">
                  <a:alpha val="30000"/>
                </a:prstClr>
              </a:outerShdw>
            </a:effectLst>
          </p:spPr>
          <p:txBody>
            <a:bodyPr vert="horz" wrap="square" lIns="121920" tIns="60960" rIns="121920" bIns="0" numCol="1" anchor="ctr" anchorCtr="0" compatLnSpc="1">
              <a:prstTxWarp prst="textNoShape">
                <a:avLst/>
              </a:prstTxWarp>
            </a:bodyPr>
            <a:lstStyle/>
            <a:p>
              <a:pPr marL="0" marR="0" lvl="0" indent="0" algn="ctr" defTabSz="1219126" rtl="0" eaLnBrk="1" fontAlgn="auto" latinLnBrk="0" hangingPunct="1">
                <a:lnSpc>
                  <a:spcPct val="100000"/>
                </a:lnSpc>
                <a:spcBef>
                  <a:spcPts val="0"/>
                </a:spcBef>
                <a:spcAft>
                  <a:spcPts val="0"/>
                </a:spcAft>
                <a:buClrTx/>
                <a:buSzTx/>
                <a:buFontTx/>
                <a:buNone/>
                <a:tabLst/>
                <a:defRPr/>
              </a:pPr>
              <a:endParaRPr kumimoji="0" lang="en-US" sz="1467"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78" name="Rectangle 77">
              <a:extLst>
                <a:ext uri="{FF2B5EF4-FFF2-40B4-BE49-F238E27FC236}">
                  <a16:creationId xmlns:a16="http://schemas.microsoft.com/office/drawing/2014/main" id="{C0CEAD75-D209-15EF-ACE6-14D84F3EB813}"/>
                </a:ext>
              </a:extLst>
            </p:cNvPr>
            <p:cNvSpPr/>
            <p:nvPr/>
          </p:nvSpPr>
          <p:spPr>
            <a:xfrm>
              <a:off x="8685380" y="1951336"/>
              <a:ext cx="752456" cy="235449"/>
            </a:xfrm>
            <a:prstGeom prst="rect">
              <a:avLst/>
            </a:prstGeom>
            <a:effectLst/>
          </p:spPr>
          <p:txBody>
            <a:bodyPr wrap="square">
              <a:spAutoFit/>
            </a:bodyPr>
            <a:lstStyle/>
            <a:p>
              <a:pPr marL="0" marR="0" lvl="0" indent="0" algn="ctr" defTabSz="1194693" rtl="0" eaLnBrk="0" fontAlgn="base" latinLnBrk="0" hangingPunct="0">
                <a:lnSpc>
                  <a:spcPct val="90000"/>
                </a:lnSpc>
                <a:spcBef>
                  <a:spcPct val="0"/>
                </a:spcBef>
                <a:spcAft>
                  <a:spcPct val="0"/>
                </a:spcAft>
                <a:buClrTx/>
                <a:buSzTx/>
                <a:buFontTx/>
                <a:buNone/>
                <a:tabLst/>
                <a:defRPr/>
              </a:pPr>
              <a:r>
                <a:rPr kumimoji="0" lang="en-US" altLang="en-US" sz="16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VNet</a:t>
              </a:r>
            </a:p>
          </p:txBody>
        </p:sp>
      </p:grpSp>
      <p:cxnSp>
        <p:nvCxnSpPr>
          <p:cNvPr id="79" name="Straight Arrow Connector 78">
            <a:extLst>
              <a:ext uri="{FF2B5EF4-FFF2-40B4-BE49-F238E27FC236}">
                <a16:creationId xmlns:a16="http://schemas.microsoft.com/office/drawing/2014/main" id="{DABCE1D4-C755-9EFA-3C58-6714F0C9D6BB}"/>
              </a:ext>
            </a:extLst>
          </p:cNvPr>
          <p:cNvCxnSpPr>
            <a:cxnSpLocks/>
          </p:cNvCxnSpPr>
          <p:nvPr/>
        </p:nvCxnSpPr>
        <p:spPr>
          <a:xfrm flipH="1" flipV="1">
            <a:off x="10025604" y="3443187"/>
            <a:ext cx="458019" cy="314323"/>
          </a:xfrm>
          <a:prstGeom prst="straightConnector1">
            <a:avLst/>
          </a:prstGeom>
          <a:ln w="12700">
            <a:solidFill>
              <a:schemeClr val="bg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6546F75D-96F0-919E-EE7B-4B26470B1279}"/>
              </a:ext>
            </a:extLst>
          </p:cNvPr>
          <p:cNvPicPr>
            <a:picLocks noChangeAspect="1"/>
          </p:cNvPicPr>
          <p:nvPr/>
        </p:nvPicPr>
        <p:blipFill>
          <a:blip r:embed="rId7"/>
          <a:stretch>
            <a:fillRect/>
          </a:stretch>
        </p:blipFill>
        <p:spPr>
          <a:xfrm>
            <a:off x="6624351" y="3257112"/>
            <a:ext cx="264363" cy="258069"/>
          </a:xfrm>
          <a:prstGeom prst="rect">
            <a:avLst/>
          </a:prstGeom>
        </p:spPr>
      </p:pic>
      <p:grpSp>
        <p:nvGrpSpPr>
          <p:cNvPr id="81" name="Group 80">
            <a:extLst>
              <a:ext uri="{FF2B5EF4-FFF2-40B4-BE49-F238E27FC236}">
                <a16:creationId xmlns:a16="http://schemas.microsoft.com/office/drawing/2014/main" id="{A27D0010-3196-80B9-9395-2DB51BB8F1D0}"/>
              </a:ext>
            </a:extLst>
          </p:cNvPr>
          <p:cNvGrpSpPr/>
          <p:nvPr/>
        </p:nvGrpSpPr>
        <p:grpSpPr>
          <a:xfrm>
            <a:off x="5367710" y="2823620"/>
            <a:ext cx="867395" cy="833788"/>
            <a:chOff x="5759259" y="3066688"/>
            <a:chExt cx="731578" cy="784802"/>
          </a:xfrm>
        </p:grpSpPr>
        <p:pic>
          <p:nvPicPr>
            <p:cNvPr id="82" name="Picture 2">
              <a:extLst>
                <a:ext uri="{FF2B5EF4-FFF2-40B4-BE49-F238E27FC236}">
                  <a16:creationId xmlns:a16="http://schemas.microsoft.com/office/drawing/2014/main" id="{F6481C8B-6226-3EDE-C090-D6507705E552}"/>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759259" y="3072693"/>
              <a:ext cx="278261" cy="312334"/>
            </a:xfrm>
            <a:prstGeom prst="rect">
              <a:avLst/>
            </a:prstGeom>
            <a:noFill/>
            <a:effectLst>
              <a:outerShdw blurRad="152400" sx="102000" sy="102000" algn="ctr" rotWithShape="0">
                <a:schemeClr val="tx1">
                  <a:alpha val="65000"/>
                </a:schemeClr>
              </a:outerShdw>
            </a:effectLst>
            <a:extLst>
              <a:ext uri="{909E8E84-426E-40DD-AFC4-6F175D3DCCD1}">
                <a14:hiddenFill xmlns:a14="http://schemas.microsoft.com/office/drawing/2010/main">
                  <a:solidFill>
                    <a:srgbClr val="FFFFFF"/>
                  </a:solidFill>
                </a14:hiddenFill>
              </a:ext>
            </a:extLst>
          </p:spPr>
        </p:pic>
        <p:pic>
          <p:nvPicPr>
            <p:cNvPr id="83" name="Picture 2" descr="See the source image">
              <a:extLst>
                <a:ext uri="{FF2B5EF4-FFF2-40B4-BE49-F238E27FC236}">
                  <a16:creationId xmlns:a16="http://schemas.microsoft.com/office/drawing/2014/main" id="{A687AC32-1AA4-40D9-84AB-6629EF3C51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6761" y="3463294"/>
              <a:ext cx="323496" cy="388196"/>
            </a:xfrm>
            <a:prstGeom prst="rect">
              <a:avLst/>
            </a:prstGeom>
            <a:noFill/>
            <a:effectLst>
              <a:outerShdw blurRad="152400" sx="102000" sy="102000" algn="ctr" rotWithShape="0">
                <a:schemeClr val="tx1">
                  <a:alpha val="65000"/>
                </a:schemeClr>
              </a:outerShdw>
            </a:effectLst>
            <a:extLst>
              <a:ext uri="{909E8E84-426E-40DD-AFC4-6F175D3DCCD1}">
                <a14:hiddenFill xmlns:a14="http://schemas.microsoft.com/office/drawing/2010/main">
                  <a:solidFill>
                    <a:srgbClr val="FFFFFF"/>
                  </a:solidFill>
                </a14:hiddenFill>
              </a:ext>
            </a:extLst>
          </p:spPr>
        </p:pic>
        <p:pic>
          <p:nvPicPr>
            <p:cNvPr id="84" name="Picture 4" descr="See the source image">
              <a:extLst>
                <a:ext uri="{FF2B5EF4-FFF2-40B4-BE49-F238E27FC236}">
                  <a16:creationId xmlns:a16="http://schemas.microsoft.com/office/drawing/2014/main" id="{464AA7D8-CEC9-E7D9-9AEA-A321DFFB2B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7766" y="3479534"/>
              <a:ext cx="268646" cy="324812"/>
            </a:xfrm>
            <a:prstGeom prst="rect">
              <a:avLst/>
            </a:prstGeom>
            <a:noFill/>
            <a:effectLst>
              <a:outerShdw blurRad="152400" sx="102000" sy="102000" algn="ctr" rotWithShape="0">
                <a:schemeClr val="tx1">
                  <a:alpha val="65000"/>
                </a:schemeClr>
              </a:outerShdw>
            </a:effectLst>
            <a:extLst>
              <a:ext uri="{909E8E84-426E-40DD-AFC4-6F175D3DCCD1}">
                <a14:hiddenFill xmlns:a14="http://schemas.microsoft.com/office/drawing/2010/main">
                  <a:solidFill>
                    <a:srgbClr val="FFFFFF"/>
                  </a:solidFill>
                </a14:hiddenFill>
              </a:ext>
            </a:extLst>
          </p:spPr>
        </p:pic>
        <p:pic>
          <p:nvPicPr>
            <p:cNvPr id="85" name="Picture 6" descr="See the source image">
              <a:extLst>
                <a:ext uri="{FF2B5EF4-FFF2-40B4-BE49-F238E27FC236}">
                  <a16:creationId xmlns:a16="http://schemas.microsoft.com/office/drawing/2014/main" id="{FBB86883-F7FA-814E-9B29-367FD3F0BB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4882" y="3066688"/>
              <a:ext cx="305955" cy="305955"/>
            </a:xfrm>
            <a:prstGeom prst="rect">
              <a:avLst/>
            </a:prstGeom>
            <a:noFill/>
            <a:effectLst>
              <a:innerShdw blurRad="63500" dist="50800" dir="13500000">
                <a:prstClr val="black">
                  <a:alpha val="23000"/>
                </a:prstClr>
              </a:innerShdw>
            </a:effectLst>
            <a:extLst>
              <a:ext uri="{909E8E84-426E-40DD-AFC4-6F175D3DCCD1}">
                <a14:hiddenFill xmlns:a14="http://schemas.microsoft.com/office/drawing/2010/main">
                  <a:solidFill>
                    <a:srgbClr val="FFFFFF"/>
                  </a:solidFill>
                </a14:hiddenFill>
              </a:ext>
            </a:extLst>
          </p:spPr>
        </p:pic>
      </p:grpSp>
      <p:sp>
        <p:nvSpPr>
          <p:cNvPr id="86" name="TextBox 85">
            <a:extLst>
              <a:ext uri="{FF2B5EF4-FFF2-40B4-BE49-F238E27FC236}">
                <a16:creationId xmlns:a16="http://schemas.microsoft.com/office/drawing/2014/main" id="{1F15A56B-3DCA-B2D5-08D7-27230B5A0757}"/>
              </a:ext>
            </a:extLst>
          </p:cNvPr>
          <p:cNvSpPr txBox="1"/>
          <p:nvPr/>
        </p:nvSpPr>
        <p:spPr>
          <a:xfrm>
            <a:off x="6246652" y="1763479"/>
            <a:ext cx="747967" cy="460126"/>
          </a:xfrm>
          <a:prstGeom prst="rect">
            <a:avLst/>
          </a:prstGeom>
        </p:spPr>
        <p:txBody>
          <a:bodyPr wrap="square" tIns="121920">
            <a:spAutoFit/>
          </a:bodyPr>
          <a:lstStyle>
            <a:defPPr>
              <a:defRPr lang="en-US"/>
            </a:defPPr>
            <a:lvl1pPr marR="0" lvl="0" indent="0" algn="ctr" defTabSz="1219170" fontAlgn="auto">
              <a:lnSpc>
                <a:spcPct val="90000"/>
              </a:lnSpc>
              <a:spcBef>
                <a:spcPts val="0"/>
              </a:spcBef>
              <a:spcAft>
                <a:spcPts val="800"/>
              </a:spcAft>
              <a:buClrTx/>
              <a:buSzTx/>
              <a:buFontTx/>
              <a:buNone/>
              <a:tabLst/>
              <a:defRPr kumimoji="0" sz="1050" b="0" i="0" u="none" strike="noStrike" cap="none" spc="0" normalizeH="0" baseline="0">
                <a:ln>
                  <a:noFill/>
                </a:ln>
                <a:solidFill>
                  <a:srgbClr val="00497B">
                    <a:lumMod val="40000"/>
                    <a:lumOff val="60000"/>
                  </a:srgbClr>
                </a:solidFill>
                <a:effectLst/>
                <a:uLnTx/>
                <a:uFillTx/>
                <a:latin typeface="Segoe UI Semibold" panose="020B0702040204020203" pitchFamily="34" charset="0"/>
                <a:cs typeface="Segoe UI Semibold" panose="020B0702040204020203" pitchFamily="34" charset="0"/>
              </a:defRPr>
            </a:lvl1pPr>
          </a:lstStyle>
          <a:p>
            <a:r>
              <a:rPr lang="en-US">
                <a:latin typeface="Open Sans" panose="020B0606030504020204" pitchFamily="34" charset="0"/>
                <a:cs typeface="Open Sans" panose="020B0606030504020204" pitchFamily="34" charset="0"/>
              </a:rPr>
              <a:t>Site-to-site VPN </a:t>
            </a:r>
          </a:p>
        </p:txBody>
      </p:sp>
      <p:pic>
        <p:nvPicPr>
          <p:cNvPr id="87" name="Graphic 86" descr="Court">
            <a:extLst>
              <a:ext uri="{FF2B5EF4-FFF2-40B4-BE49-F238E27FC236}">
                <a16:creationId xmlns:a16="http://schemas.microsoft.com/office/drawing/2014/main" id="{5B164218-950D-054A-80D6-1EA7A842853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09151" y="1724664"/>
            <a:ext cx="593651" cy="593651"/>
          </a:xfrm>
          <a:prstGeom prst="rect">
            <a:avLst/>
          </a:prstGeom>
        </p:spPr>
      </p:pic>
      <p:pic>
        <p:nvPicPr>
          <p:cNvPr id="88" name="Graphic 87" descr="Link">
            <a:extLst>
              <a:ext uri="{FF2B5EF4-FFF2-40B4-BE49-F238E27FC236}">
                <a16:creationId xmlns:a16="http://schemas.microsoft.com/office/drawing/2014/main" id="{06385F10-CFF8-DB1F-4EB2-9F5A8EB6B72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629933">
            <a:off x="6655238" y="2306360"/>
            <a:ext cx="503223" cy="503223"/>
          </a:xfrm>
          <a:prstGeom prst="rect">
            <a:avLst/>
          </a:prstGeom>
        </p:spPr>
      </p:pic>
      <p:pic>
        <p:nvPicPr>
          <p:cNvPr id="89" name="Graphic 88">
            <a:extLst>
              <a:ext uri="{FF2B5EF4-FFF2-40B4-BE49-F238E27FC236}">
                <a16:creationId xmlns:a16="http://schemas.microsoft.com/office/drawing/2014/main" id="{1FD547E0-412A-2F28-1760-4043B959A04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60244" y="1445595"/>
            <a:ext cx="279607" cy="279607"/>
          </a:xfrm>
          <a:prstGeom prst="rect">
            <a:avLst/>
          </a:prstGeom>
        </p:spPr>
      </p:pic>
      <p:pic>
        <p:nvPicPr>
          <p:cNvPr id="90" name="Graphic 89">
            <a:extLst>
              <a:ext uri="{FF2B5EF4-FFF2-40B4-BE49-F238E27FC236}">
                <a16:creationId xmlns:a16="http://schemas.microsoft.com/office/drawing/2014/main" id="{0921FCEA-A3A7-82A5-C6BF-C06F0D07F16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826016" y="1442061"/>
            <a:ext cx="279607" cy="279607"/>
          </a:xfrm>
          <a:prstGeom prst="rect">
            <a:avLst/>
          </a:prstGeom>
        </p:spPr>
      </p:pic>
      <p:pic>
        <p:nvPicPr>
          <p:cNvPr id="91" name="Graphic 90">
            <a:extLst>
              <a:ext uri="{FF2B5EF4-FFF2-40B4-BE49-F238E27FC236}">
                <a16:creationId xmlns:a16="http://schemas.microsoft.com/office/drawing/2014/main" id="{AF5433CB-A084-BCF0-5385-014430857B1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576265" y="2205833"/>
            <a:ext cx="279607" cy="279607"/>
          </a:xfrm>
          <a:prstGeom prst="rect">
            <a:avLst/>
          </a:prstGeom>
        </p:spPr>
      </p:pic>
      <p:grpSp>
        <p:nvGrpSpPr>
          <p:cNvPr id="92" name="Group 91">
            <a:extLst>
              <a:ext uri="{FF2B5EF4-FFF2-40B4-BE49-F238E27FC236}">
                <a16:creationId xmlns:a16="http://schemas.microsoft.com/office/drawing/2014/main" id="{17DB2910-B492-2AC1-885C-507FA13A799B}"/>
              </a:ext>
            </a:extLst>
          </p:cNvPr>
          <p:cNvGrpSpPr/>
          <p:nvPr/>
        </p:nvGrpSpPr>
        <p:grpSpPr>
          <a:xfrm>
            <a:off x="10431554" y="618217"/>
            <a:ext cx="2371284" cy="1830680"/>
            <a:chOff x="10431554" y="618217"/>
            <a:chExt cx="2371284" cy="1830680"/>
          </a:xfrm>
        </p:grpSpPr>
        <p:pic>
          <p:nvPicPr>
            <p:cNvPr id="93" name="Graphic 92">
              <a:extLst>
                <a:ext uri="{FF2B5EF4-FFF2-40B4-BE49-F238E27FC236}">
                  <a16:creationId xmlns:a16="http://schemas.microsoft.com/office/drawing/2014/main" id="{F5D64886-1127-2FC9-5B7D-6835CAC7056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431554" y="618217"/>
              <a:ext cx="2371284" cy="1830680"/>
            </a:xfrm>
            <a:prstGeom prst="rect">
              <a:avLst/>
            </a:prstGeom>
          </p:spPr>
        </p:pic>
        <p:pic>
          <p:nvPicPr>
            <p:cNvPr id="94" name="Graphic 93">
              <a:extLst>
                <a:ext uri="{FF2B5EF4-FFF2-40B4-BE49-F238E27FC236}">
                  <a16:creationId xmlns:a16="http://schemas.microsoft.com/office/drawing/2014/main" id="{5B4D9026-E423-8EE1-E083-FEA53CB49FB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310784" y="1966089"/>
              <a:ext cx="245123" cy="245123"/>
            </a:xfrm>
            <a:prstGeom prst="rect">
              <a:avLst/>
            </a:prstGeom>
          </p:spPr>
        </p:pic>
        <p:cxnSp>
          <p:nvCxnSpPr>
            <p:cNvPr id="95" name="Straight Arrow Connector 94">
              <a:extLst>
                <a:ext uri="{FF2B5EF4-FFF2-40B4-BE49-F238E27FC236}">
                  <a16:creationId xmlns:a16="http://schemas.microsoft.com/office/drawing/2014/main" id="{587EDCEF-B62F-FB88-DBAC-159ED5721CEA}"/>
                </a:ext>
              </a:extLst>
            </p:cNvPr>
            <p:cNvCxnSpPr/>
            <p:nvPr/>
          </p:nvCxnSpPr>
          <p:spPr>
            <a:xfrm flipV="1">
              <a:off x="11433345" y="1715976"/>
              <a:ext cx="122562" cy="250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A3029F93-A61D-BECF-514D-EA4BA9A9F252}"/>
                </a:ext>
              </a:extLst>
            </p:cNvPr>
            <p:cNvSpPr txBox="1"/>
            <p:nvPr/>
          </p:nvSpPr>
          <p:spPr>
            <a:xfrm>
              <a:off x="11574066" y="1955678"/>
              <a:ext cx="481543" cy="290849"/>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Public IP</a:t>
              </a:r>
            </a:p>
          </p:txBody>
        </p:sp>
        <p:sp>
          <p:nvSpPr>
            <p:cNvPr id="97" name="TextBox 96">
              <a:extLst>
                <a:ext uri="{FF2B5EF4-FFF2-40B4-BE49-F238E27FC236}">
                  <a16:creationId xmlns:a16="http://schemas.microsoft.com/office/drawing/2014/main" id="{216086DA-5AA2-1716-7AE3-4481BB74E1E4}"/>
                </a:ext>
              </a:extLst>
            </p:cNvPr>
            <p:cNvSpPr txBox="1"/>
            <p:nvPr/>
          </p:nvSpPr>
          <p:spPr>
            <a:xfrm>
              <a:off x="11348813" y="1530317"/>
              <a:ext cx="567255" cy="145424"/>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Internet</a:t>
              </a:r>
            </a:p>
          </p:txBody>
        </p:sp>
      </p:grpSp>
      <p:cxnSp>
        <p:nvCxnSpPr>
          <p:cNvPr id="98" name="Straight Arrow Connector 97">
            <a:extLst>
              <a:ext uri="{FF2B5EF4-FFF2-40B4-BE49-F238E27FC236}">
                <a16:creationId xmlns:a16="http://schemas.microsoft.com/office/drawing/2014/main" id="{4F8B32C0-DEC7-F849-BF9E-EA65EA7C37DC}"/>
              </a:ext>
            </a:extLst>
          </p:cNvPr>
          <p:cNvCxnSpPr>
            <a:cxnSpLocks/>
            <a:endCxn id="40" idx="3"/>
          </p:cNvCxnSpPr>
          <p:nvPr/>
        </p:nvCxnSpPr>
        <p:spPr>
          <a:xfrm>
            <a:off x="9460244" y="1287606"/>
            <a:ext cx="87784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79707CE-1473-CBFB-4E01-CDACAB9D10B8}"/>
              </a:ext>
            </a:extLst>
          </p:cNvPr>
          <p:cNvSpPr txBox="1"/>
          <p:nvPr/>
        </p:nvSpPr>
        <p:spPr>
          <a:xfrm>
            <a:off x="9593744" y="1119832"/>
            <a:ext cx="721341" cy="370871"/>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300"/>
              </a:spcAft>
              <a:buClrTx/>
              <a:buSzTx/>
              <a:buFontTx/>
              <a:buNone/>
              <a:tabLst/>
              <a:defRPr/>
            </a:pPr>
            <a:r>
              <a:rPr kumimoji="0" lang="en-US" sz="12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VNet</a:t>
            </a:r>
          </a:p>
          <a:p>
            <a:pPr marL="0" marR="0" lvl="0" indent="0" algn="ctr" defTabSz="1219170" rtl="0" eaLnBrk="1" fontAlgn="auto" latinLnBrk="0" hangingPunct="1">
              <a:lnSpc>
                <a:spcPct val="90000"/>
              </a:lnSpc>
              <a:spcBef>
                <a:spcPts val="0"/>
              </a:spcBef>
              <a:spcAft>
                <a:spcPts val="300"/>
              </a:spcAft>
              <a:buClrTx/>
              <a:buSzTx/>
              <a:buFontTx/>
              <a:buNone/>
              <a:tabLst/>
              <a:defRPr/>
            </a:pPr>
            <a:r>
              <a:rPr kumimoji="0" lang="en-US" sz="3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 </a:t>
            </a:r>
            <a:r>
              <a:rPr kumimoji="0" lang="en-US" sz="12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Peering</a:t>
            </a:r>
          </a:p>
        </p:txBody>
      </p:sp>
      <p:grpSp>
        <p:nvGrpSpPr>
          <p:cNvPr id="100" name="Group 99">
            <a:extLst>
              <a:ext uri="{FF2B5EF4-FFF2-40B4-BE49-F238E27FC236}">
                <a16:creationId xmlns:a16="http://schemas.microsoft.com/office/drawing/2014/main" id="{F047F401-4479-16DF-3DB3-6D3D767CCEAE}"/>
              </a:ext>
            </a:extLst>
          </p:cNvPr>
          <p:cNvGrpSpPr/>
          <p:nvPr/>
        </p:nvGrpSpPr>
        <p:grpSpPr>
          <a:xfrm>
            <a:off x="9926212" y="1771156"/>
            <a:ext cx="899804" cy="859135"/>
            <a:chOff x="9926212" y="1771156"/>
            <a:chExt cx="899804" cy="859135"/>
          </a:xfrm>
        </p:grpSpPr>
        <p:pic>
          <p:nvPicPr>
            <p:cNvPr id="101" name="Graphic 100">
              <a:extLst>
                <a:ext uri="{FF2B5EF4-FFF2-40B4-BE49-F238E27FC236}">
                  <a16:creationId xmlns:a16="http://schemas.microsoft.com/office/drawing/2014/main" id="{BCFBF489-752A-0E58-2E31-05375DEBF14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005015" y="2213700"/>
              <a:ext cx="284167" cy="284167"/>
            </a:xfrm>
            <a:prstGeom prst="rect">
              <a:avLst/>
            </a:prstGeom>
          </p:spPr>
        </p:pic>
        <p:cxnSp>
          <p:nvCxnSpPr>
            <p:cNvPr id="102" name="Straight Arrow Connector 101">
              <a:extLst>
                <a:ext uri="{FF2B5EF4-FFF2-40B4-BE49-F238E27FC236}">
                  <a16:creationId xmlns:a16="http://schemas.microsoft.com/office/drawing/2014/main" id="{34F5A371-D641-4B7E-AD6E-9B3E493818C1}"/>
                </a:ext>
              </a:extLst>
            </p:cNvPr>
            <p:cNvCxnSpPr>
              <a:cxnSpLocks/>
              <a:stCxn id="101" idx="0"/>
              <a:endCxn id="40" idx="5"/>
            </p:cNvCxnSpPr>
            <p:nvPr/>
          </p:nvCxnSpPr>
          <p:spPr>
            <a:xfrm flipV="1">
              <a:off x="10147099" y="1771156"/>
              <a:ext cx="232795" cy="44254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1757BE9-47CD-211B-BE6E-C9E49D070395}"/>
                </a:ext>
              </a:extLst>
            </p:cNvPr>
            <p:cNvCxnSpPr>
              <a:cxnSpLocks/>
              <a:stCxn id="101" idx="3"/>
              <a:endCxn id="44" idx="1"/>
            </p:cNvCxnSpPr>
            <p:nvPr/>
          </p:nvCxnSpPr>
          <p:spPr>
            <a:xfrm flipV="1">
              <a:off x="10289182" y="2302207"/>
              <a:ext cx="536834" cy="5357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974EB7A-CDA5-50BD-0762-25BD2DCB75C3}"/>
                </a:ext>
              </a:extLst>
            </p:cNvPr>
            <p:cNvSpPr txBox="1"/>
            <p:nvPr/>
          </p:nvSpPr>
          <p:spPr>
            <a:xfrm>
              <a:off x="9926212" y="2484867"/>
              <a:ext cx="351701" cy="145424"/>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NVA</a:t>
              </a:r>
            </a:p>
          </p:txBody>
        </p:sp>
      </p:grpSp>
      <p:pic>
        <p:nvPicPr>
          <p:cNvPr id="105" name="Graphic 104">
            <a:extLst>
              <a:ext uri="{FF2B5EF4-FFF2-40B4-BE49-F238E27FC236}">
                <a16:creationId xmlns:a16="http://schemas.microsoft.com/office/drawing/2014/main" id="{BC868729-B7DB-AC57-9CE3-9ACF81FBF99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065378" y="3118680"/>
            <a:ext cx="223986" cy="223986"/>
          </a:xfrm>
          <a:prstGeom prst="rect">
            <a:avLst/>
          </a:prstGeom>
        </p:spPr>
      </p:pic>
      <p:pic>
        <p:nvPicPr>
          <p:cNvPr id="106" name="Graphic 105">
            <a:extLst>
              <a:ext uri="{FF2B5EF4-FFF2-40B4-BE49-F238E27FC236}">
                <a16:creationId xmlns:a16="http://schemas.microsoft.com/office/drawing/2014/main" id="{E803319A-719B-1846-A258-A76D8A0AA0F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480587" y="2830001"/>
            <a:ext cx="223986" cy="223986"/>
          </a:xfrm>
          <a:prstGeom prst="rect">
            <a:avLst/>
          </a:prstGeom>
        </p:spPr>
      </p:pic>
      <p:pic>
        <p:nvPicPr>
          <p:cNvPr id="107" name="Graphic 106">
            <a:extLst>
              <a:ext uri="{FF2B5EF4-FFF2-40B4-BE49-F238E27FC236}">
                <a16:creationId xmlns:a16="http://schemas.microsoft.com/office/drawing/2014/main" id="{1C1C323B-61AE-04E4-E285-DD8560750AD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142541" y="2127368"/>
            <a:ext cx="221659" cy="221659"/>
          </a:xfrm>
          <a:prstGeom prst="rect">
            <a:avLst/>
          </a:prstGeom>
        </p:spPr>
      </p:pic>
      <p:sp>
        <p:nvSpPr>
          <p:cNvPr id="108" name="TextBox 107">
            <a:extLst>
              <a:ext uri="{FF2B5EF4-FFF2-40B4-BE49-F238E27FC236}">
                <a16:creationId xmlns:a16="http://schemas.microsoft.com/office/drawing/2014/main" id="{A0F9F500-B127-9E5A-C5EF-BDC77ABCD269}"/>
              </a:ext>
            </a:extLst>
          </p:cNvPr>
          <p:cNvSpPr txBox="1"/>
          <p:nvPr/>
        </p:nvSpPr>
        <p:spPr>
          <a:xfrm>
            <a:off x="8363879" y="3065640"/>
            <a:ext cx="481543" cy="124650"/>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9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ERGW</a:t>
            </a:r>
          </a:p>
        </p:txBody>
      </p:sp>
      <p:sp>
        <p:nvSpPr>
          <p:cNvPr id="109" name="TextBox 108">
            <a:extLst>
              <a:ext uri="{FF2B5EF4-FFF2-40B4-BE49-F238E27FC236}">
                <a16:creationId xmlns:a16="http://schemas.microsoft.com/office/drawing/2014/main" id="{0615C500-890E-824C-4B1B-63F51FBDED19}"/>
              </a:ext>
            </a:extLst>
          </p:cNvPr>
          <p:cNvSpPr txBox="1"/>
          <p:nvPr/>
        </p:nvSpPr>
        <p:spPr>
          <a:xfrm>
            <a:off x="7952728" y="3350521"/>
            <a:ext cx="481543" cy="124650"/>
          </a:xfrm>
          <a:prstGeom prst="rect">
            <a:avLst/>
          </a:prstGeom>
          <a:noFill/>
        </p:spPr>
        <p:txBody>
          <a:bodyPr wrap="square" lIns="0" tIns="0" rIns="0" bIns="0" rtlCol="0">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9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VNG</a:t>
            </a:r>
          </a:p>
        </p:txBody>
      </p:sp>
      <p:sp>
        <p:nvSpPr>
          <p:cNvPr id="3" name="Title 2">
            <a:extLst>
              <a:ext uri="{FF2B5EF4-FFF2-40B4-BE49-F238E27FC236}">
                <a16:creationId xmlns:a16="http://schemas.microsoft.com/office/drawing/2014/main" id="{C06F4FC1-9180-5F5B-76BB-3587FA873017}"/>
              </a:ext>
            </a:extLst>
          </p:cNvPr>
          <p:cNvSpPr>
            <a:spLocks noGrp="1"/>
          </p:cNvSpPr>
          <p:nvPr>
            <p:ph type="title"/>
          </p:nvPr>
        </p:nvSpPr>
        <p:spPr/>
        <p:txBody>
          <a:bodyPr/>
          <a:lstStyle/>
          <a:p>
            <a:r>
              <a:rPr lang="en-US">
                <a:latin typeface="+mj-lt"/>
              </a:rPr>
              <a:t>Azure Networking Components</a:t>
            </a:r>
            <a:endParaRPr lang="en-US"/>
          </a:p>
        </p:txBody>
      </p:sp>
    </p:spTree>
    <p:extLst>
      <p:ext uri="{BB962C8B-B14F-4D97-AF65-F5344CB8AC3E}">
        <p14:creationId xmlns:p14="http://schemas.microsoft.com/office/powerpoint/2010/main" val="34737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par>
                                <p:cTn id="8" presetID="35"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2000"/>
                                        <p:tgtEl>
                                          <p:spTgt spid="89"/>
                                        </p:tgtEl>
                                      </p:cBhvr>
                                    </p:animEffect>
                                    <p:anim calcmode="lin" valueType="num">
                                      <p:cBhvr>
                                        <p:cTn id="11" dur="2000" fill="hold"/>
                                        <p:tgtEl>
                                          <p:spTgt spid="89"/>
                                        </p:tgtEl>
                                        <p:attrNameLst>
                                          <p:attrName>style.rotation</p:attrName>
                                        </p:attrNameLst>
                                      </p:cBhvr>
                                      <p:tavLst>
                                        <p:tav tm="0">
                                          <p:val>
                                            <p:fltVal val="720"/>
                                          </p:val>
                                        </p:tav>
                                        <p:tav tm="100000">
                                          <p:val>
                                            <p:fltVal val="0"/>
                                          </p:val>
                                        </p:tav>
                                      </p:tavLst>
                                    </p:anim>
                                    <p:anim calcmode="lin" valueType="num">
                                      <p:cBhvr>
                                        <p:cTn id="12" dur="2000" fill="hold"/>
                                        <p:tgtEl>
                                          <p:spTgt spid="89"/>
                                        </p:tgtEl>
                                        <p:attrNameLst>
                                          <p:attrName>ppt_h</p:attrName>
                                        </p:attrNameLst>
                                      </p:cBhvr>
                                      <p:tavLst>
                                        <p:tav tm="0">
                                          <p:val>
                                            <p:fltVal val="0"/>
                                          </p:val>
                                        </p:tav>
                                        <p:tav tm="100000">
                                          <p:val>
                                            <p:strVal val="#ppt_h"/>
                                          </p:val>
                                        </p:tav>
                                      </p:tavLst>
                                    </p:anim>
                                    <p:anim calcmode="lin" valueType="num">
                                      <p:cBhvr>
                                        <p:cTn id="13" dur="2000" fill="hold"/>
                                        <p:tgtEl>
                                          <p:spTgt spid="89"/>
                                        </p:tgtEl>
                                        <p:attrNameLst>
                                          <p:attrName>ppt_w</p:attrName>
                                        </p:attrNameLst>
                                      </p:cBhvr>
                                      <p:tavLst>
                                        <p:tav tm="0">
                                          <p:val>
                                            <p:fltVal val="0"/>
                                          </p:val>
                                        </p:tav>
                                        <p:tav tm="100000">
                                          <p:val>
                                            <p:strVal val="#ppt_w"/>
                                          </p:val>
                                        </p:tav>
                                      </p:tavLst>
                                    </p:anim>
                                  </p:childTnLst>
                                </p:cTn>
                              </p:par>
                              <p:par>
                                <p:cTn id="14" presetID="35"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2000"/>
                                        <p:tgtEl>
                                          <p:spTgt spid="90"/>
                                        </p:tgtEl>
                                      </p:cBhvr>
                                    </p:animEffect>
                                    <p:anim calcmode="lin" valueType="num">
                                      <p:cBhvr>
                                        <p:cTn id="17" dur="2000" fill="hold"/>
                                        <p:tgtEl>
                                          <p:spTgt spid="90"/>
                                        </p:tgtEl>
                                        <p:attrNameLst>
                                          <p:attrName>style.rotation</p:attrName>
                                        </p:attrNameLst>
                                      </p:cBhvr>
                                      <p:tavLst>
                                        <p:tav tm="0">
                                          <p:val>
                                            <p:fltVal val="720"/>
                                          </p:val>
                                        </p:tav>
                                        <p:tav tm="100000">
                                          <p:val>
                                            <p:fltVal val="0"/>
                                          </p:val>
                                        </p:tav>
                                      </p:tavLst>
                                    </p:anim>
                                    <p:anim calcmode="lin" valueType="num">
                                      <p:cBhvr>
                                        <p:cTn id="18" dur="2000" fill="hold"/>
                                        <p:tgtEl>
                                          <p:spTgt spid="90"/>
                                        </p:tgtEl>
                                        <p:attrNameLst>
                                          <p:attrName>ppt_h</p:attrName>
                                        </p:attrNameLst>
                                      </p:cBhvr>
                                      <p:tavLst>
                                        <p:tav tm="0">
                                          <p:val>
                                            <p:fltVal val="0"/>
                                          </p:val>
                                        </p:tav>
                                        <p:tav tm="100000">
                                          <p:val>
                                            <p:strVal val="#ppt_h"/>
                                          </p:val>
                                        </p:tav>
                                      </p:tavLst>
                                    </p:anim>
                                    <p:anim calcmode="lin" valueType="num">
                                      <p:cBhvr>
                                        <p:cTn id="19" dur="2000" fill="hold"/>
                                        <p:tgtEl>
                                          <p:spTgt spid="90"/>
                                        </p:tgtEl>
                                        <p:attrNameLst>
                                          <p:attrName>ppt_w</p:attrName>
                                        </p:attrNameLst>
                                      </p:cBhvr>
                                      <p:tavLst>
                                        <p:tav tm="0">
                                          <p:val>
                                            <p:fltVal val="0"/>
                                          </p:val>
                                        </p:tav>
                                        <p:tav tm="100000">
                                          <p:val>
                                            <p:strVal val="#ppt_w"/>
                                          </p:val>
                                        </p:tav>
                                      </p:tavLst>
                                    </p:anim>
                                  </p:childTnLst>
                                </p:cTn>
                              </p:par>
                              <p:par>
                                <p:cTn id="20" presetID="35" presetClass="entr" presetSubtype="0"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2000"/>
                                        <p:tgtEl>
                                          <p:spTgt spid="91"/>
                                        </p:tgtEl>
                                      </p:cBhvr>
                                    </p:animEffect>
                                    <p:anim calcmode="lin" valueType="num">
                                      <p:cBhvr>
                                        <p:cTn id="23" dur="2000" fill="hold"/>
                                        <p:tgtEl>
                                          <p:spTgt spid="91"/>
                                        </p:tgtEl>
                                        <p:attrNameLst>
                                          <p:attrName>style.rotation</p:attrName>
                                        </p:attrNameLst>
                                      </p:cBhvr>
                                      <p:tavLst>
                                        <p:tav tm="0">
                                          <p:val>
                                            <p:fltVal val="720"/>
                                          </p:val>
                                        </p:tav>
                                        <p:tav tm="100000">
                                          <p:val>
                                            <p:fltVal val="0"/>
                                          </p:val>
                                        </p:tav>
                                      </p:tavLst>
                                    </p:anim>
                                    <p:anim calcmode="lin" valueType="num">
                                      <p:cBhvr>
                                        <p:cTn id="24" dur="2000" fill="hold"/>
                                        <p:tgtEl>
                                          <p:spTgt spid="91"/>
                                        </p:tgtEl>
                                        <p:attrNameLst>
                                          <p:attrName>ppt_h</p:attrName>
                                        </p:attrNameLst>
                                      </p:cBhvr>
                                      <p:tavLst>
                                        <p:tav tm="0">
                                          <p:val>
                                            <p:fltVal val="0"/>
                                          </p:val>
                                        </p:tav>
                                        <p:tav tm="100000">
                                          <p:val>
                                            <p:strVal val="#ppt_h"/>
                                          </p:val>
                                        </p:tav>
                                      </p:tavLst>
                                    </p:anim>
                                    <p:anim calcmode="lin" valueType="num">
                                      <p:cBhvr>
                                        <p:cTn id="25" dur="2000" fill="hold"/>
                                        <p:tgtEl>
                                          <p:spTgt spid="91"/>
                                        </p:tgtEl>
                                        <p:attrNameLst>
                                          <p:attrName>ppt_w</p:attrName>
                                        </p:attrNameLst>
                                      </p:cBhvr>
                                      <p:tavLst>
                                        <p:tav tm="0">
                                          <p:val>
                                            <p:fltVal val="0"/>
                                          </p:val>
                                        </p:tav>
                                        <p:tav tm="100000">
                                          <p:val>
                                            <p:strVal val="#ppt_w"/>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5">
                                            <p:txEl>
                                              <p:pRg st="4" end="4"/>
                                            </p:txEl>
                                          </p:spTgt>
                                        </p:tgtEl>
                                        <p:attrNameLst>
                                          <p:attrName>style.visibility</p:attrName>
                                        </p:attrNameLst>
                                      </p:cBhvr>
                                      <p:to>
                                        <p:strVal val="visible"/>
                                      </p:to>
                                    </p:set>
                                    <p:animEffect transition="in" filter="dissolve">
                                      <p:cBhvr>
                                        <p:cTn id="30" dur="500"/>
                                        <p:tgtEl>
                                          <p:spTgt spid="25">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5">
                                            <p:txEl>
                                              <p:pRg st="5" end="5"/>
                                            </p:txEl>
                                          </p:spTgt>
                                        </p:tgtEl>
                                        <p:attrNameLst>
                                          <p:attrName>style.visibility</p:attrName>
                                        </p:attrNameLst>
                                      </p:cBhvr>
                                      <p:to>
                                        <p:strVal val="visible"/>
                                      </p:to>
                                    </p:set>
                                    <p:animEffect transition="in" filter="dissolve">
                                      <p:cBhvr>
                                        <p:cTn id="33" dur="500"/>
                                        <p:tgtEl>
                                          <p:spTgt spid="25">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5">
                                            <p:txEl>
                                              <p:pRg st="6" end="6"/>
                                            </p:txEl>
                                          </p:spTgt>
                                        </p:tgtEl>
                                        <p:attrNameLst>
                                          <p:attrName>style.visibility</p:attrName>
                                        </p:attrNameLst>
                                      </p:cBhvr>
                                      <p:to>
                                        <p:strVal val="visible"/>
                                      </p:to>
                                    </p:set>
                                    <p:animEffect transition="in" filter="dissolve">
                                      <p:cBhvr>
                                        <p:cTn id="36" dur="500"/>
                                        <p:tgtEl>
                                          <p:spTgt spid="25">
                                            <p:txEl>
                                              <p:pRg st="6" end="6"/>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5">
                                            <p:txEl>
                                              <p:pRg st="7" end="7"/>
                                            </p:txEl>
                                          </p:spTgt>
                                        </p:tgtEl>
                                        <p:attrNameLst>
                                          <p:attrName>style.visibility</p:attrName>
                                        </p:attrNameLst>
                                      </p:cBhvr>
                                      <p:to>
                                        <p:strVal val="visible"/>
                                      </p:to>
                                    </p:set>
                                    <p:animEffect transition="in" filter="dissolve">
                                      <p:cBhvr>
                                        <p:cTn id="39" dur="500"/>
                                        <p:tgtEl>
                                          <p:spTgt spid="25">
                                            <p:txEl>
                                              <p:pRg st="7" end="7"/>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5">
                                            <p:txEl>
                                              <p:pRg st="8" end="8"/>
                                            </p:txEl>
                                          </p:spTgt>
                                        </p:tgtEl>
                                        <p:attrNameLst>
                                          <p:attrName>style.visibility</p:attrName>
                                        </p:attrNameLst>
                                      </p:cBhvr>
                                      <p:to>
                                        <p:strVal val="visible"/>
                                      </p:to>
                                    </p:set>
                                    <p:animEffect transition="in" filter="dissolve">
                                      <p:cBhvr>
                                        <p:cTn id="42" dur="500"/>
                                        <p:tgtEl>
                                          <p:spTgt spid="25">
                                            <p:txEl>
                                              <p:pRg st="8" end="8"/>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5">
                                            <p:txEl>
                                              <p:pRg st="9" end="9"/>
                                            </p:txEl>
                                          </p:spTgt>
                                        </p:tgtEl>
                                        <p:attrNameLst>
                                          <p:attrName>style.visibility</p:attrName>
                                        </p:attrNameLst>
                                      </p:cBhvr>
                                      <p:to>
                                        <p:strVal val="visible"/>
                                      </p:to>
                                    </p:set>
                                    <p:animEffect transition="in" filter="dissolve">
                                      <p:cBhvr>
                                        <p:cTn id="45" dur="500"/>
                                        <p:tgtEl>
                                          <p:spTgt spid="25">
                                            <p:txEl>
                                              <p:pRg st="9" end="9"/>
                                            </p:txEl>
                                          </p:spTgt>
                                        </p:tgtEl>
                                      </p:cBhvr>
                                    </p:animEffect>
                                  </p:childTnLst>
                                </p:cTn>
                              </p:par>
                              <p:par>
                                <p:cTn id="46" presetID="52" presetClass="entr" presetSubtype="0" fill="hold" nodeType="withEffect">
                                  <p:stCondLst>
                                    <p:cond delay="0"/>
                                  </p:stCondLst>
                                  <p:childTnLst>
                                    <p:set>
                                      <p:cBhvr>
                                        <p:cTn id="47" dur="1" fill="hold">
                                          <p:stCondLst>
                                            <p:cond delay="0"/>
                                          </p:stCondLst>
                                        </p:cTn>
                                        <p:tgtEl>
                                          <p:spTgt spid="105"/>
                                        </p:tgtEl>
                                        <p:attrNameLst>
                                          <p:attrName>style.visibility</p:attrName>
                                        </p:attrNameLst>
                                      </p:cBhvr>
                                      <p:to>
                                        <p:strVal val="visible"/>
                                      </p:to>
                                    </p:set>
                                    <p:animScale>
                                      <p:cBhvr>
                                        <p:cTn id="48" dur="1000" decel="50000" fill="hold">
                                          <p:stCondLst>
                                            <p:cond delay="0"/>
                                          </p:stCondLst>
                                        </p:cTn>
                                        <p:tgtEl>
                                          <p:spTgt spid="10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05"/>
                                        </p:tgtEl>
                                        <p:attrNameLst>
                                          <p:attrName>ppt_x</p:attrName>
                                          <p:attrName>ppt_y</p:attrName>
                                        </p:attrNameLst>
                                      </p:cBhvr>
                                    </p:animMotion>
                                    <p:animEffect transition="in" filter="fade">
                                      <p:cBhvr>
                                        <p:cTn id="50" dur="1000"/>
                                        <p:tgtEl>
                                          <p:spTgt spid="105"/>
                                        </p:tgtEl>
                                      </p:cBhvr>
                                    </p:animEffect>
                                  </p:childTnLst>
                                </p:cTn>
                              </p:par>
                              <p:par>
                                <p:cTn id="51" presetID="52"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animScale>
                                      <p:cBhvr>
                                        <p:cTn id="53" dur="1000" decel="50000" fill="hold">
                                          <p:stCondLst>
                                            <p:cond delay="0"/>
                                          </p:stCondLst>
                                        </p:cTn>
                                        <p:tgtEl>
                                          <p:spTgt spid="10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06"/>
                                        </p:tgtEl>
                                        <p:attrNameLst>
                                          <p:attrName>ppt_x</p:attrName>
                                          <p:attrName>ppt_y</p:attrName>
                                        </p:attrNameLst>
                                      </p:cBhvr>
                                    </p:animMotion>
                                    <p:animEffect transition="in" filter="fade">
                                      <p:cBhvr>
                                        <p:cTn id="55" dur="1000"/>
                                        <p:tgtEl>
                                          <p:spTgt spid="106"/>
                                        </p:tgtEl>
                                      </p:cBhvr>
                                    </p:animEffect>
                                  </p:childTnLst>
                                </p:cTn>
                              </p:par>
                              <p:par>
                                <p:cTn id="56" presetID="52" presetClass="entr" presetSubtype="0" fill="hold" nodeType="withEffect">
                                  <p:stCondLst>
                                    <p:cond delay="0"/>
                                  </p:stCondLst>
                                  <p:childTnLst>
                                    <p:set>
                                      <p:cBhvr>
                                        <p:cTn id="57" dur="1" fill="hold">
                                          <p:stCondLst>
                                            <p:cond delay="0"/>
                                          </p:stCondLst>
                                        </p:cTn>
                                        <p:tgtEl>
                                          <p:spTgt spid="107"/>
                                        </p:tgtEl>
                                        <p:attrNameLst>
                                          <p:attrName>style.visibility</p:attrName>
                                        </p:attrNameLst>
                                      </p:cBhvr>
                                      <p:to>
                                        <p:strVal val="visible"/>
                                      </p:to>
                                    </p:set>
                                    <p:animScale>
                                      <p:cBhvr>
                                        <p:cTn id="58" dur="1000" decel="50000" fill="hold">
                                          <p:stCondLst>
                                            <p:cond delay="0"/>
                                          </p:stCondLst>
                                        </p:cTn>
                                        <p:tgtEl>
                                          <p:spTgt spid="1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107"/>
                                        </p:tgtEl>
                                        <p:attrNameLst>
                                          <p:attrName>ppt_x</p:attrName>
                                          <p:attrName>ppt_y</p:attrName>
                                        </p:attrNameLst>
                                      </p:cBhvr>
                                    </p:animMotion>
                                    <p:animEffect transition="in" filter="fade">
                                      <p:cBhvr>
                                        <p:cTn id="60" dur="1000"/>
                                        <p:tgtEl>
                                          <p:spTgt spid="10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5">
                                            <p:txEl>
                                              <p:pRg st="10" end="10"/>
                                            </p:txEl>
                                          </p:spTgt>
                                        </p:tgtEl>
                                        <p:attrNameLst>
                                          <p:attrName>style.visibility</p:attrName>
                                        </p:attrNameLst>
                                      </p:cBhvr>
                                      <p:to>
                                        <p:strVal val="visible"/>
                                      </p:to>
                                    </p:set>
                                    <p:animEffect transition="in" filter="dissolve">
                                      <p:cBhvr>
                                        <p:cTn id="65" dur="500"/>
                                        <p:tgtEl>
                                          <p:spTgt spid="25">
                                            <p:txEl>
                                              <p:pRg st="10" end="10"/>
                                            </p:txEl>
                                          </p:spTgt>
                                        </p:tgtEl>
                                      </p:cBhvr>
                                    </p:animEffect>
                                  </p:childTnLst>
                                </p:cTn>
                              </p:par>
                              <p:par>
                                <p:cTn id="66" presetID="19" presetClass="entr" presetSubtype="10"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 calcmode="lin" valueType="num">
                                      <p:cBhvr>
                                        <p:cTn id="68" dur="5000" fill="hold"/>
                                        <p:tgtEl>
                                          <p:spTgt spid="92"/>
                                        </p:tgtEl>
                                        <p:attrNameLst>
                                          <p:attrName>ppt_w</p:attrName>
                                        </p:attrNameLst>
                                      </p:cBhvr>
                                      <p:tavLst>
                                        <p:tav tm="0" fmla="#ppt_w*sin(2.5*pi*$)">
                                          <p:val>
                                            <p:fltVal val="0"/>
                                          </p:val>
                                        </p:tav>
                                        <p:tav tm="100000">
                                          <p:val>
                                            <p:fltVal val="1"/>
                                          </p:val>
                                        </p:tav>
                                      </p:tavLst>
                                    </p:anim>
                                    <p:anim calcmode="lin" valueType="num">
                                      <p:cBhvr>
                                        <p:cTn id="69" dur="50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25">
                                            <p:txEl>
                                              <p:pRg st="11" end="11"/>
                                            </p:txEl>
                                          </p:spTgt>
                                        </p:tgtEl>
                                        <p:attrNameLst>
                                          <p:attrName>style.visibility</p:attrName>
                                        </p:attrNameLst>
                                      </p:cBhvr>
                                      <p:to>
                                        <p:strVal val="visible"/>
                                      </p:to>
                                    </p:set>
                                    <p:animEffect transition="in" filter="dissolve">
                                      <p:cBhvr>
                                        <p:cTn id="74" dur="500"/>
                                        <p:tgtEl>
                                          <p:spTgt spid="25">
                                            <p:txEl>
                                              <p:pRg st="11" end="11"/>
                                            </p:txEl>
                                          </p:spTgt>
                                        </p:tgtEl>
                                      </p:cBhvr>
                                    </p:animEffect>
                                  </p:childTnLst>
                                </p:cTn>
                              </p:par>
                              <p:par>
                                <p:cTn id="75" presetID="25" presetClass="entr" presetSubtype="0" fill="hold" nodeType="withEffect">
                                  <p:stCondLst>
                                    <p:cond delay="0"/>
                                  </p:stCondLst>
                                  <p:childTnLst>
                                    <p:set>
                                      <p:cBhvr>
                                        <p:cTn id="76" dur="1" fill="hold">
                                          <p:stCondLst>
                                            <p:cond delay="0"/>
                                          </p:stCondLst>
                                        </p:cTn>
                                        <p:tgtEl>
                                          <p:spTgt spid="98"/>
                                        </p:tgtEl>
                                        <p:attrNameLst>
                                          <p:attrName>style.visibility</p:attrName>
                                        </p:attrNameLst>
                                      </p:cBhvr>
                                      <p:to>
                                        <p:strVal val="visible"/>
                                      </p:to>
                                    </p:set>
                                    <p:anim calcmode="lin" valueType="num">
                                      <p:cBhvr>
                                        <p:cTn id="77" dur="500" decel="50000" fill="hold">
                                          <p:stCondLst>
                                            <p:cond delay="0"/>
                                          </p:stCondLst>
                                        </p:cTn>
                                        <p:tgtEl>
                                          <p:spTgt spid="98"/>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98"/>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98"/>
                                        </p:tgtEl>
                                        <p:attrNameLst>
                                          <p:attrName>ppt_w</p:attrName>
                                        </p:attrNameLst>
                                      </p:cBhvr>
                                      <p:tavLst>
                                        <p:tav tm="0">
                                          <p:val>
                                            <p:strVal val="#ppt_w*.05"/>
                                          </p:val>
                                        </p:tav>
                                        <p:tav tm="100000">
                                          <p:val>
                                            <p:strVal val="#ppt_w"/>
                                          </p:val>
                                        </p:tav>
                                      </p:tavLst>
                                    </p:anim>
                                    <p:anim calcmode="lin" valueType="num">
                                      <p:cBhvr>
                                        <p:cTn id="80" dur="1000" fill="hold"/>
                                        <p:tgtEl>
                                          <p:spTgt spid="98"/>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98"/>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98"/>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98"/>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98"/>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anim calcmode="lin" valueType="num">
                                      <p:cBhvr>
                                        <p:cTn id="87" dur="500" decel="50000" fill="hold">
                                          <p:stCondLst>
                                            <p:cond delay="0"/>
                                          </p:stCondLst>
                                        </p:cTn>
                                        <p:tgtEl>
                                          <p:spTgt spid="99"/>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99"/>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99"/>
                                        </p:tgtEl>
                                        <p:attrNameLst>
                                          <p:attrName>ppt_w</p:attrName>
                                        </p:attrNameLst>
                                      </p:cBhvr>
                                      <p:tavLst>
                                        <p:tav tm="0">
                                          <p:val>
                                            <p:strVal val="#ppt_w*.05"/>
                                          </p:val>
                                        </p:tav>
                                        <p:tav tm="100000">
                                          <p:val>
                                            <p:strVal val="#ppt_w"/>
                                          </p:val>
                                        </p:tav>
                                      </p:tavLst>
                                    </p:anim>
                                    <p:anim calcmode="lin" valueType="num">
                                      <p:cBhvr>
                                        <p:cTn id="90" dur="1000" fill="hold"/>
                                        <p:tgtEl>
                                          <p:spTgt spid="99"/>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99"/>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99"/>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99"/>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9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25">
                                            <p:txEl>
                                              <p:pRg st="12" end="12"/>
                                            </p:txEl>
                                          </p:spTgt>
                                        </p:tgtEl>
                                        <p:attrNameLst>
                                          <p:attrName>style.visibility</p:attrName>
                                        </p:attrNameLst>
                                      </p:cBhvr>
                                      <p:to>
                                        <p:strVal val="visible"/>
                                      </p:to>
                                    </p:set>
                                    <p:animEffect transition="in" filter="dissolve">
                                      <p:cBhvr>
                                        <p:cTn id="99" dur="500"/>
                                        <p:tgtEl>
                                          <p:spTgt spid="25">
                                            <p:txEl>
                                              <p:pRg st="12" end="12"/>
                                            </p:txEl>
                                          </p:spTgt>
                                        </p:tgtEl>
                                      </p:cBhvr>
                                    </p:animEffect>
                                  </p:childTnLst>
                                </p:cTn>
                              </p:par>
                              <p:par>
                                <p:cTn id="100" presetID="52" presetClass="entr" presetSubtype="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Scale>
                                      <p:cBhvr>
                                        <p:cTn id="102" dur="1000" decel="50000" fill="hold">
                                          <p:stCondLst>
                                            <p:cond delay="0"/>
                                          </p:stCondLst>
                                        </p:cTn>
                                        <p:tgtEl>
                                          <p:spTgt spid="10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3" dur="1000" decel="50000" fill="hold">
                                          <p:stCondLst>
                                            <p:cond delay="0"/>
                                          </p:stCondLst>
                                        </p:cTn>
                                        <p:tgtEl>
                                          <p:spTgt spid="100"/>
                                        </p:tgtEl>
                                        <p:attrNameLst>
                                          <p:attrName>ppt_x</p:attrName>
                                          <p:attrName>ppt_y</p:attrName>
                                        </p:attrNameLst>
                                      </p:cBhvr>
                                    </p:animMotion>
                                    <p:animEffect transition="in" filter="fade">
                                      <p:cBhvr>
                                        <p:cTn id="10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1">
            <a:extLst>
              <a:ext uri="{FF2B5EF4-FFF2-40B4-BE49-F238E27FC236}">
                <a16:creationId xmlns:a16="http://schemas.microsoft.com/office/drawing/2014/main" id="{BF558B40-3BE4-E933-ABB6-1B93063DEDF3}"/>
              </a:ext>
            </a:extLst>
          </p:cNvPr>
          <p:cNvSpPr txBox="1">
            <a:spLocks/>
          </p:cNvSpPr>
          <p:nvPr/>
        </p:nvSpPr>
        <p:spPr>
          <a:xfrm>
            <a:off x="264311" y="1067648"/>
            <a:ext cx="7381454" cy="5208025"/>
          </a:xfrm>
          <a:prstGeom prst="rect">
            <a:avLst/>
          </a:prstGeom>
        </p:spPr>
        <p:txBody>
          <a:bodyPr>
            <a:norm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91" indent="-342891" defTabSz="914344">
              <a:spcBef>
                <a:spcPts val="200"/>
              </a:spcBef>
              <a:spcAft>
                <a:spcPts val="200"/>
              </a:spcAft>
              <a:defRPr/>
            </a:pPr>
            <a:r>
              <a:rPr lang="en-US">
                <a:latin typeface="+mn-lt"/>
              </a:rPr>
              <a:t>Preferred Method by Microsoft Product Group for Transit in Azure</a:t>
            </a:r>
          </a:p>
          <a:p>
            <a:pPr marL="342891" indent="-342891" defTabSz="914344">
              <a:spcBef>
                <a:spcPts val="200"/>
              </a:spcBef>
              <a:spcAft>
                <a:spcPts val="200"/>
              </a:spcAft>
              <a:defRPr/>
            </a:pPr>
            <a:r>
              <a:rPr lang="en-US">
                <a:latin typeface="+mn-lt"/>
              </a:rPr>
              <a:t>No Real BW Limitation</a:t>
            </a:r>
          </a:p>
          <a:p>
            <a:pPr marL="342891" indent="-342891" defTabSz="914344">
              <a:spcBef>
                <a:spcPts val="200"/>
              </a:spcBef>
              <a:spcAft>
                <a:spcPts val="200"/>
              </a:spcAft>
              <a:defRPr/>
            </a:pPr>
            <a:r>
              <a:rPr lang="en-US">
                <a:latin typeface="+mn-lt"/>
              </a:rPr>
              <a:t>1-to-1 Mapping</a:t>
            </a:r>
          </a:p>
          <a:p>
            <a:pPr marL="342891" indent="-342891" defTabSz="914344">
              <a:spcBef>
                <a:spcPts val="200"/>
              </a:spcBef>
              <a:spcAft>
                <a:spcPts val="200"/>
              </a:spcAft>
              <a:defRPr/>
            </a:pPr>
            <a:r>
              <a:rPr lang="en-US">
                <a:latin typeface="+mn-lt"/>
              </a:rPr>
              <a:t>Does not scale</a:t>
            </a:r>
          </a:p>
          <a:p>
            <a:pPr marL="342891" indent="-342891" defTabSz="914344">
              <a:spcBef>
                <a:spcPts val="200"/>
              </a:spcBef>
              <a:spcAft>
                <a:spcPts val="200"/>
              </a:spcAft>
              <a:defRPr/>
            </a:pPr>
            <a:r>
              <a:rPr lang="en-US">
                <a:latin typeface="+mn-lt"/>
              </a:rPr>
              <a:t>No easy way to insert FWs</a:t>
            </a:r>
          </a:p>
          <a:p>
            <a:pPr marL="342891" indent="-342891" defTabSz="914344">
              <a:spcBef>
                <a:spcPts val="200"/>
              </a:spcBef>
              <a:spcAft>
                <a:spcPts val="200"/>
              </a:spcAft>
              <a:defRPr/>
            </a:pPr>
            <a:r>
              <a:rPr lang="en-US">
                <a:latin typeface="+mn-lt"/>
              </a:rPr>
              <a:t>No granularity (all or none subnets)</a:t>
            </a:r>
          </a:p>
          <a:p>
            <a:pPr marL="342891" indent="-342891" defTabSz="914344">
              <a:spcBef>
                <a:spcPts val="200"/>
              </a:spcBef>
              <a:spcAft>
                <a:spcPts val="200"/>
              </a:spcAft>
              <a:defRPr/>
            </a:pPr>
            <a:r>
              <a:rPr lang="en-US">
                <a:latin typeface="+mn-lt"/>
              </a:rPr>
              <a:t>VNet peering data charges for ingress and egress </a:t>
            </a:r>
            <a:br>
              <a:rPr lang="en-US">
                <a:latin typeface="+mn-lt"/>
              </a:rPr>
            </a:br>
            <a:r>
              <a:rPr lang="en-US">
                <a:latin typeface="+mn-lt"/>
              </a:rPr>
              <a:t>in both directions</a:t>
            </a:r>
          </a:p>
          <a:p>
            <a:pPr marL="342891" indent="-342891" defTabSz="914344">
              <a:spcBef>
                <a:spcPts val="200"/>
              </a:spcBef>
              <a:spcAft>
                <a:spcPts val="200"/>
              </a:spcAft>
              <a:defRPr/>
            </a:pPr>
            <a:r>
              <a:rPr lang="en-US">
                <a:latin typeface="+mn-lt"/>
              </a:rPr>
              <a:t>Inter-region supported (Global VNet peering)</a:t>
            </a:r>
          </a:p>
        </p:txBody>
      </p:sp>
      <p:sp>
        <p:nvSpPr>
          <p:cNvPr id="3" name="Title 1">
            <a:extLst>
              <a:ext uri="{FF2B5EF4-FFF2-40B4-BE49-F238E27FC236}">
                <a16:creationId xmlns:a16="http://schemas.microsoft.com/office/drawing/2014/main" id="{BD7846DF-304B-DAD9-27F2-A0163DB075DC}"/>
              </a:ext>
            </a:extLst>
          </p:cNvPr>
          <p:cNvSpPr>
            <a:spLocks noGrp="1"/>
          </p:cNvSpPr>
          <p:nvPr>
            <p:ph type="title"/>
          </p:nvPr>
        </p:nvSpPr>
        <p:spPr/>
        <p:txBody>
          <a:bodyPr>
            <a:normAutofit/>
          </a:bodyPr>
          <a:lstStyle/>
          <a:p>
            <a:pPr>
              <a:lnSpc>
                <a:spcPct val="80000"/>
              </a:lnSpc>
            </a:pPr>
            <a:r>
              <a:rPr lang="en-US" sz="2900">
                <a:latin typeface="+mj-lt"/>
              </a:rPr>
              <a:t>Azure VNet Peering</a:t>
            </a:r>
          </a:p>
        </p:txBody>
      </p:sp>
      <p:sp>
        <p:nvSpPr>
          <p:cNvPr id="7" name="TextBox 6">
            <a:extLst>
              <a:ext uri="{FF2B5EF4-FFF2-40B4-BE49-F238E27FC236}">
                <a16:creationId xmlns:a16="http://schemas.microsoft.com/office/drawing/2014/main" id="{4D3658B5-E02A-34D4-AA92-7EDE770BC0A6}"/>
              </a:ext>
            </a:extLst>
          </p:cNvPr>
          <p:cNvSpPr txBox="1"/>
          <p:nvPr/>
        </p:nvSpPr>
        <p:spPr>
          <a:xfrm>
            <a:off x="8569869" y="2397780"/>
            <a:ext cx="627074" cy="400110"/>
          </a:xfrm>
          <a:prstGeom prst="rect">
            <a:avLst/>
          </a:prstGeom>
          <a:noFill/>
          <a:ln>
            <a:solidFill>
              <a:schemeClr val="accent1"/>
            </a:solidFill>
          </a:ln>
        </p:spPr>
        <p:txBody>
          <a:bodyPr wrap="square" rtlCol="0">
            <a:spAutoFit/>
          </a:bodyPr>
          <a:lstStyle/>
          <a:p>
            <a:pPr algn="ctr"/>
            <a:r>
              <a:rPr lang="en-US" sz="1000">
                <a:latin typeface="Open Sans" panose="020B0606030504020204" pitchFamily="34" charset="0"/>
                <a:cs typeface="Open Sans" panose="020B0606030504020204" pitchFamily="34" charset="0"/>
              </a:rPr>
              <a:t>Spoke VNet 1</a:t>
            </a:r>
          </a:p>
        </p:txBody>
      </p:sp>
      <p:sp>
        <p:nvSpPr>
          <p:cNvPr id="13" name="Rectangle 12">
            <a:extLst>
              <a:ext uri="{FF2B5EF4-FFF2-40B4-BE49-F238E27FC236}">
                <a16:creationId xmlns:a16="http://schemas.microsoft.com/office/drawing/2014/main" id="{44E30815-ED4E-388F-E83E-A83D2D92C93C}"/>
              </a:ext>
            </a:extLst>
          </p:cNvPr>
          <p:cNvSpPr/>
          <p:nvPr/>
        </p:nvSpPr>
        <p:spPr>
          <a:xfrm>
            <a:off x="9122166" y="4003222"/>
            <a:ext cx="942680" cy="1136827"/>
          </a:xfrm>
          <a:prstGeom prst="rect">
            <a:avLst/>
          </a:prstGeom>
          <a:ln>
            <a:solidFill>
              <a:schemeClr val="accent1"/>
            </a:solidFill>
            <a:prstDash val="sysDash"/>
          </a:ln>
        </p:spPr>
        <p:txBody>
          <a:bodyPr wrap="none" rtlCol="0" anchor="ctr">
            <a:noAutofit/>
          </a:bodyPr>
          <a:lstStyle/>
          <a:p>
            <a:pPr algn="l"/>
            <a:endParaRPr lang="en-US">
              <a:latin typeface="Open Sans" panose="020B0606030504020204" pitchFamily="34" charset="0"/>
            </a:endParaRPr>
          </a:p>
        </p:txBody>
      </p:sp>
      <p:sp>
        <p:nvSpPr>
          <p:cNvPr id="15" name="Rectangle 14">
            <a:extLst>
              <a:ext uri="{FF2B5EF4-FFF2-40B4-BE49-F238E27FC236}">
                <a16:creationId xmlns:a16="http://schemas.microsoft.com/office/drawing/2014/main" id="{F9BD3452-53DD-636D-A558-D3267D9E5FAD}"/>
              </a:ext>
            </a:extLst>
          </p:cNvPr>
          <p:cNvSpPr/>
          <p:nvPr/>
        </p:nvSpPr>
        <p:spPr>
          <a:xfrm>
            <a:off x="7869382" y="1614173"/>
            <a:ext cx="3961039" cy="4498526"/>
          </a:xfrm>
          <a:prstGeom prst="rect">
            <a:avLst/>
          </a:prstGeom>
          <a:ln>
            <a:solidFill>
              <a:schemeClr val="tx2"/>
            </a:solidFill>
            <a:prstDash val="sysDot"/>
          </a:ln>
        </p:spPr>
        <p:txBody>
          <a:bodyPr wrap="square" rtlCol="0" anchor="ctr">
            <a:noAutofit/>
          </a:bodyPr>
          <a:lstStyle/>
          <a:p>
            <a:pPr algn="l"/>
            <a:endParaRPr lang="en-US">
              <a:latin typeface="Open Sans" panose="020B0606030504020204" pitchFamily="34" charset="0"/>
            </a:endParaRPr>
          </a:p>
        </p:txBody>
      </p:sp>
      <p:sp>
        <p:nvSpPr>
          <p:cNvPr id="16" name="TextBox 15">
            <a:extLst>
              <a:ext uri="{FF2B5EF4-FFF2-40B4-BE49-F238E27FC236}">
                <a16:creationId xmlns:a16="http://schemas.microsoft.com/office/drawing/2014/main" id="{1E333A74-137B-3A88-8C86-15C1D0505A26}"/>
              </a:ext>
            </a:extLst>
          </p:cNvPr>
          <p:cNvSpPr txBox="1"/>
          <p:nvPr/>
        </p:nvSpPr>
        <p:spPr>
          <a:xfrm>
            <a:off x="8324801" y="1626284"/>
            <a:ext cx="810102" cy="261610"/>
          </a:xfrm>
          <a:prstGeom prst="rect">
            <a:avLst/>
          </a:prstGeom>
          <a:solidFill>
            <a:schemeClr val="accent6">
              <a:lumMod val="20000"/>
              <a:lumOff val="80000"/>
            </a:schemeClr>
          </a:solidFill>
        </p:spPr>
        <p:txBody>
          <a:bodyPr wrap="square" rtlCol="0">
            <a:spAutoFit/>
          </a:bodyPr>
          <a:lstStyle/>
          <a:p>
            <a:pPr algn="ctr"/>
            <a:r>
              <a:rPr lang="en-US" sz="1100">
                <a:latin typeface="Open Sans" panose="020B0606030504020204" pitchFamily="34" charset="0"/>
                <a:cs typeface="Open Sans" panose="020B0606030504020204" pitchFamily="34" charset="0"/>
              </a:rPr>
              <a:t>East US</a:t>
            </a:r>
          </a:p>
        </p:txBody>
      </p:sp>
      <p:sp>
        <p:nvSpPr>
          <p:cNvPr id="18" name="Rectangle 17">
            <a:extLst>
              <a:ext uri="{FF2B5EF4-FFF2-40B4-BE49-F238E27FC236}">
                <a16:creationId xmlns:a16="http://schemas.microsoft.com/office/drawing/2014/main" id="{0F8738F9-D8ED-B5B4-095A-0F31F18FA348}"/>
              </a:ext>
            </a:extLst>
          </p:cNvPr>
          <p:cNvSpPr/>
          <p:nvPr/>
        </p:nvSpPr>
        <p:spPr>
          <a:xfrm>
            <a:off x="10237416" y="4003222"/>
            <a:ext cx="942680" cy="1136827"/>
          </a:xfrm>
          <a:prstGeom prst="rect">
            <a:avLst/>
          </a:prstGeom>
          <a:ln>
            <a:solidFill>
              <a:schemeClr val="accent1"/>
            </a:solidFill>
            <a:prstDash val="sysDash"/>
          </a:ln>
        </p:spPr>
        <p:txBody>
          <a:bodyPr wrap="none" rtlCol="0" anchor="ctr">
            <a:noAutofit/>
          </a:bodyPr>
          <a:lstStyle/>
          <a:p>
            <a:pPr algn="l"/>
            <a:endParaRPr lang="en-US">
              <a:latin typeface="Open Sans" panose="020B0606030504020204" pitchFamily="34" charset="0"/>
            </a:endParaRPr>
          </a:p>
        </p:txBody>
      </p:sp>
      <p:sp>
        <p:nvSpPr>
          <p:cNvPr id="110" name="Rectangle 109">
            <a:extLst>
              <a:ext uri="{FF2B5EF4-FFF2-40B4-BE49-F238E27FC236}">
                <a16:creationId xmlns:a16="http://schemas.microsoft.com/office/drawing/2014/main" id="{22E82C11-A4FE-6524-6DFC-1DBE18D15E70}"/>
              </a:ext>
            </a:extLst>
          </p:cNvPr>
          <p:cNvSpPr/>
          <p:nvPr/>
        </p:nvSpPr>
        <p:spPr>
          <a:xfrm>
            <a:off x="10748179" y="2397779"/>
            <a:ext cx="784877" cy="400111"/>
          </a:xfrm>
          <a:prstGeom prst="rect">
            <a:avLst/>
          </a:prstGeom>
          <a:ln>
            <a:solidFill>
              <a:schemeClr val="accent1"/>
            </a:solidFill>
            <a:prstDash val="sysDash"/>
          </a:ln>
        </p:spPr>
        <p:txBody>
          <a:bodyPr wrap="none" rtlCol="0" anchor="ctr">
            <a:noAutofit/>
          </a:bodyPr>
          <a:lstStyle/>
          <a:p>
            <a:pPr algn="l"/>
            <a:endParaRPr lang="en-US">
              <a:latin typeface="Open Sans" panose="020B0606030504020204" pitchFamily="34" charset="0"/>
            </a:endParaRPr>
          </a:p>
        </p:txBody>
      </p:sp>
      <p:cxnSp>
        <p:nvCxnSpPr>
          <p:cNvPr id="113" name="Straight Connector 112">
            <a:extLst>
              <a:ext uri="{FF2B5EF4-FFF2-40B4-BE49-F238E27FC236}">
                <a16:creationId xmlns:a16="http://schemas.microsoft.com/office/drawing/2014/main" id="{D18C30D9-4807-3114-5887-95AEF1BC1987}"/>
              </a:ext>
            </a:extLst>
          </p:cNvPr>
          <p:cNvCxnSpPr>
            <a:cxnSpLocks/>
            <a:stCxn id="11" idx="3"/>
            <a:endCxn id="110" idx="1"/>
          </p:cNvCxnSpPr>
          <p:nvPr/>
        </p:nvCxnSpPr>
        <p:spPr>
          <a:xfrm>
            <a:off x="10384797" y="2597835"/>
            <a:ext cx="363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6F89BE3-0290-095F-7A32-8A15F7C6C19D}"/>
              </a:ext>
            </a:extLst>
          </p:cNvPr>
          <p:cNvCxnSpPr>
            <a:cxnSpLocks/>
            <a:stCxn id="7" idx="2"/>
            <a:endCxn id="13" idx="0"/>
          </p:cNvCxnSpPr>
          <p:nvPr/>
        </p:nvCxnSpPr>
        <p:spPr>
          <a:xfrm>
            <a:off x="8883406" y="2797890"/>
            <a:ext cx="710100" cy="1205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87C7678-E17C-2B64-A56B-05AC8F0D69AF}"/>
              </a:ext>
            </a:extLst>
          </p:cNvPr>
          <p:cNvCxnSpPr>
            <a:cxnSpLocks/>
            <a:stCxn id="11" idx="2"/>
            <a:endCxn id="13" idx="0"/>
          </p:cNvCxnSpPr>
          <p:nvPr/>
        </p:nvCxnSpPr>
        <p:spPr>
          <a:xfrm flipH="1">
            <a:off x="9593506" y="2797890"/>
            <a:ext cx="477754" cy="1205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E4FB1E3-C1D5-81AB-ADBF-292546612E6A}"/>
              </a:ext>
            </a:extLst>
          </p:cNvPr>
          <p:cNvCxnSpPr>
            <a:cxnSpLocks/>
            <a:stCxn id="11" idx="2"/>
            <a:endCxn id="18" idx="0"/>
          </p:cNvCxnSpPr>
          <p:nvPr/>
        </p:nvCxnSpPr>
        <p:spPr>
          <a:xfrm>
            <a:off x="10071260" y="2797890"/>
            <a:ext cx="637496" cy="1205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BFA82B1-15B8-FBE3-087C-1A34602C9D8D}"/>
              </a:ext>
            </a:extLst>
          </p:cNvPr>
          <p:cNvCxnSpPr>
            <a:cxnSpLocks/>
            <a:stCxn id="110" idx="2"/>
            <a:endCxn id="18" idx="0"/>
          </p:cNvCxnSpPr>
          <p:nvPr/>
        </p:nvCxnSpPr>
        <p:spPr>
          <a:xfrm flipH="1">
            <a:off x="10708756" y="2797890"/>
            <a:ext cx="431862" cy="1205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5732F3CE-FCED-D874-BC43-3F1B2BBB0EAC}"/>
              </a:ext>
            </a:extLst>
          </p:cNvPr>
          <p:cNvCxnSpPr>
            <a:cxnSpLocks/>
            <a:stCxn id="7" idx="1"/>
            <a:endCxn id="110" idx="0"/>
          </p:cNvCxnSpPr>
          <p:nvPr/>
        </p:nvCxnSpPr>
        <p:spPr>
          <a:xfrm rot="10800000" flipH="1">
            <a:off x="8569868" y="2397779"/>
            <a:ext cx="2570749" cy="200056"/>
          </a:xfrm>
          <a:prstGeom prst="bentConnector4">
            <a:avLst>
              <a:gd name="adj1" fmla="val -8892"/>
              <a:gd name="adj2" fmla="val 214268"/>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66E7B66B-0C16-2F95-8279-56846E40FB6D}"/>
              </a:ext>
            </a:extLst>
          </p:cNvPr>
          <p:cNvSpPr txBox="1"/>
          <p:nvPr/>
        </p:nvSpPr>
        <p:spPr>
          <a:xfrm>
            <a:off x="10905982" y="2397780"/>
            <a:ext cx="627074" cy="400110"/>
          </a:xfrm>
          <a:prstGeom prst="rect">
            <a:avLst/>
          </a:prstGeom>
          <a:noFill/>
        </p:spPr>
        <p:txBody>
          <a:bodyPr wrap="square" rtlCol="0">
            <a:spAutoFit/>
          </a:bodyPr>
          <a:lstStyle/>
          <a:p>
            <a:pPr algn="ctr"/>
            <a:r>
              <a:rPr lang="en-US" sz="1000">
                <a:latin typeface="Open Sans" panose="020B0606030504020204" pitchFamily="34" charset="0"/>
                <a:cs typeface="Open Sans" panose="020B0606030504020204" pitchFamily="34" charset="0"/>
              </a:rPr>
              <a:t>Spoke VNet 3</a:t>
            </a:r>
          </a:p>
        </p:txBody>
      </p:sp>
      <p:sp>
        <p:nvSpPr>
          <p:cNvPr id="120" name="TextBox 119">
            <a:extLst>
              <a:ext uri="{FF2B5EF4-FFF2-40B4-BE49-F238E27FC236}">
                <a16:creationId xmlns:a16="http://schemas.microsoft.com/office/drawing/2014/main" id="{DE480800-4BB5-12C0-116B-CC4DC32619F4}"/>
              </a:ext>
            </a:extLst>
          </p:cNvPr>
          <p:cNvSpPr txBox="1"/>
          <p:nvPr/>
        </p:nvSpPr>
        <p:spPr>
          <a:xfrm>
            <a:off x="9296563" y="4189901"/>
            <a:ext cx="627074" cy="400110"/>
          </a:xfrm>
          <a:prstGeom prst="rect">
            <a:avLst/>
          </a:prstGeom>
          <a:noFill/>
        </p:spPr>
        <p:txBody>
          <a:bodyPr wrap="square" rtlCol="0">
            <a:spAutoFit/>
          </a:bodyPr>
          <a:lstStyle/>
          <a:p>
            <a:pPr algn="ctr"/>
            <a:r>
              <a:rPr lang="en-US" sz="1000">
                <a:latin typeface="Open Sans" panose="020B0606030504020204" pitchFamily="34" charset="0"/>
                <a:cs typeface="Open Sans" panose="020B0606030504020204" pitchFamily="34" charset="0"/>
              </a:rPr>
              <a:t>Spoke VNet 4</a:t>
            </a:r>
          </a:p>
        </p:txBody>
      </p:sp>
      <p:sp>
        <p:nvSpPr>
          <p:cNvPr id="121" name="TextBox 120">
            <a:extLst>
              <a:ext uri="{FF2B5EF4-FFF2-40B4-BE49-F238E27FC236}">
                <a16:creationId xmlns:a16="http://schemas.microsoft.com/office/drawing/2014/main" id="{19E60D5F-391D-CD6C-324A-81A4BC0E44CA}"/>
              </a:ext>
            </a:extLst>
          </p:cNvPr>
          <p:cNvSpPr txBox="1"/>
          <p:nvPr/>
        </p:nvSpPr>
        <p:spPr>
          <a:xfrm>
            <a:off x="10395219" y="4166248"/>
            <a:ext cx="627074" cy="400110"/>
          </a:xfrm>
          <a:prstGeom prst="rect">
            <a:avLst/>
          </a:prstGeom>
          <a:noFill/>
        </p:spPr>
        <p:txBody>
          <a:bodyPr wrap="square" rtlCol="0">
            <a:spAutoFit/>
          </a:bodyPr>
          <a:lstStyle/>
          <a:p>
            <a:pPr algn="ctr"/>
            <a:r>
              <a:rPr lang="en-US" sz="1000">
                <a:latin typeface="Open Sans" panose="020B0606030504020204" pitchFamily="34" charset="0"/>
                <a:cs typeface="Open Sans" panose="020B0606030504020204" pitchFamily="34" charset="0"/>
              </a:rPr>
              <a:t>Spoke VNet 5</a:t>
            </a:r>
          </a:p>
        </p:txBody>
      </p:sp>
      <p:cxnSp>
        <p:nvCxnSpPr>
          <p:cNvPr id="122" name="Straight Connector 121">
            <a:extLst>
              <a:ext uri="{FF2B5EF4-FFF2-40B4-BE49-F238E27FC236}">
                <a16:creationId xmlns:a16="http://schemas.microsoft.com/office/drawing/2014/main" id="{134C99E2-2F2E-60A1-01F5-39100FB32C14}"/>
              </a:ext>
            </a:extLst>
          </p:cNvPr>
          <p:cNvCxnSpPr>
            <a:cxnSpLocks/>
            <a:stCxn id="7" idx="2"/>
            <a:endCxn id="18" idx="0"/>
          </p:cNvCxnSpPr>
          <p:nvPr/>
        </p:nvCxnSpPr>
        <p:spPr>
          <a:xfrm>
            <a:off x="8883406" y="2797890"/>
            <a:ext cx="1825350" cy="1205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3F327E-6A51-8F1C-E2E1-3F2AA60BF9B4}"/>
              </a:ext>
            </a:extLst>
          </p:cNvPr>
          <p:cNvCxnSpPr>
            <a:cxnSpLocks/>
            <a:stCxn id="13" idx="0"/>
            <a:endCxn id="110" idx="2"/>
          </p:cNvCxnSpPr>
          <p:nvPr/>
        </p:nvCxnSpPr>
        <p:spPr>
          <a:xfrm flipV="1">
            <a:off x="9593506" y="2797890"/>
            <a:ext cx="1547112" cy="1205332"/>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DB2244A7-2C8D-81AB-6627-56B50D4E847D}"/>
              </a:ext>
            </a:extLst>
          </p:cNvPr>
          <p:cNvSpPr txBox="1"/>
          <p:nvPr/>
        </p:nvSpPr>
        <p:spPr>
          <a:xfrm>
            <a:off x="8372643" y="3482069"/>
            <a:ext cx="873483" cy="400110"/>
          </a:xfrm>
          <a:prstGeom prst="rect">
            <a:avLst/>
          </a:prstGeom>
          <a:noFill/>
        </p:spPr>
        <p:txBody>
          <a:bodyPr wrap="square" rtlCol="0">
            <a:spAutoFit/>
          </a:bodyPr>
          <a:lstStyle/>
          <a:p>
            <a:pPr algn="ctr"/>
            <a:r>
              <a:rPr lang="en-US" sz="1000">
                <a:latin typeface="Open Sans" panose="020B0606030504020204" pitchFamily="34" charset="0"/>
                <a:cs typeface="Open Sans" panose="020B0606030504020204" pitchFamily="34" charset="0"/>
              </a:rPr>
              <a:t>VNet Peering</a:t>
            </a:r>
          </a:p>
        </p:txBody>
      </p:sp>
      <p:cxnSp>
        <p:nvCxnSpPr>
          <p:cNvPr id="125" name="Straight Connector 124">
            <a:extLst>
              <a:ext uri="{FF2B5EF4-FFF2-40B4-BE49-F238E27FC236}">
                <a16:creationId xmlns:a16="http://schemas.microsoft.com/office/drawing/2014/main" id="{753AD65A-6DBF-3480-3933-1B4BA1E3EC20}"/>
              </a:ext>
            </a:extLst>
          </p:cNvPr>
          <p:cNvCxnSpPr>
            <a:cxnSpLocks/>
            <a:stCxn id="13" idx="3"/>
            <a:endCxn id="18" idx="1"/>
          </p:cNvCxnSpPr>
          <p:nvPr/>
        </p:nvCxnSpPr>
        <p:spPr>
          <a:xfrm>
            <a:off x="10064846" y="4571636"/>
            <a:ext cx="17257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25AF40-8F41-5D26-627E-52938A27304E}"/>
              </a:ext>
            </a:extLst>
          </p:cNvPr>
          <p:cNvSpPr txBox="1"/>
          <p:nvPr/>
        </p:nvSpPr>
        <p:spPr>
          <a:xfrm>
            <a:off x="9757723" y="2397780"/>
            <a:ext cx="627074" cy="400110"/>
          </a:xfrm>
          <a:prstGeom prst="rect">
            <a:avLst/>
          </a:prstGeom>
          <a:noFill/>
          <a:ln>
            <a:solidFill>
              <a:schemeClr val="accent1"/>
            </a:solidFill>
          </a:ln>
        </p:spPr>
        <p:txBody>
          <a:bodyPr wrap="square" rtlCol="0">
            <a:spAutoFit/>
          </a:bodyPr>
          <a:lstStyle/>
          <a:p>
            <a:pPr algn="ctr"/>
            <a:r>
              <a:rPr lang="en-US" sz="1000">
                <a:latin typeface="Open Sans" panose="020B0606030504020204" pitchFamily="34" charset="0"/>
                <a:cs typeface="Open Sans" panose="020B0606030504020204" pitchFamily="34" charset="0"/>
              </a:rPr>
              <a:t>Spoke VNet 2</a:t>
            </a:r>
          </a:p>
        </p:txBody>
      </p:sp>
      <p:cxnSp>
        <p:nvCxnSpPr>
          <p:cNvPr id="45" name="Straight Connector 44">
            <a:extLst>
              <a:ext uri="{FF2B5EF4-FFF2-40B4-BE49-F238E27FC236}">
                <a16:creationId xmlns:a16="http://schemas.microsoft.com/office/drawing/2014/main" id="{3D41674C-1E0F-5407-2449-2D932A7856FC}"/>
              </a:ext>
            </a:extLst>
          </p:cNvPr>
          <p:cNvCxnSpPr>
            <a:cxnSpLocks/>
            <a:stCxn id="7" idx="3"/>
            <a:endCxn id="11" idx="1"/>
          </p:cNvCxnSpPr>
          <p:nvPr/>
        </p:nvCxnSpPr>
        <p:spPr>
          <a:xfrm>
            <a:off x="9196943" y="2597835"/>
            <a:ext cx="5607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1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8D44547-2FC5-9952-AFA4-B5CF4C287CDB}"/>
              </a:ext>
            </a:extLst>
          </p:cNvPr>
          <p:cNvGrpSpPr/>
          <p:nvPr/>
        </p:nvGrpSpPr>
        <p:grpSpPr>
          <a:xfrm>
            <a:off x="8726333" y="1574684"/>
            <a:ext cx="3320331" cy="3708632"/>
            <a:chOff x="5207128" y="1721208"/>
            <a:chExt cx="2110168" cy="2717940"/>
          </a:xfrm>
        </p:grpSpPr>
        <p:sp>
          <p:nvSpPr>
            <p:cNvPr id="24" name="Rectangle 23">
              <a:extLst>
                <a:ext uri="{FF2B5EF4-FFF2-40B4-BE49-F238E27FC236}">
                  <a16:creationId xmlns:a16="http://schemas.microsoft.com/office/drawing/2014/main" id="{E4F85970-52E2-AB33-EC77-A109B4305EB8}"/>
                </a:ext>
              </a:extLst>
            </p:cNvPr>
            <p:cNvSpPr/>
            <p:nvPr/>
          </p:nvSpPr>
          <p:spPr>
            <a:xfrm>
              <a:off x="5207128" y="1721208"/>
              <a:ext cx="2110168" cy="2717940"/>
            </a:xfrm>
            <a:prstGeom prst="rect">
              <a:avLst/>
            </a:prstGeom>
            <a:noFill/>
            <a:ln w="12700" cap="flat" cmpd="sng" algn="ctr">
              <a:solidFill>
                <a:schemeClr val="accent6"/>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u="none" strike="noStrike" kern="0" cap="none" spc="0" normalizeH="0" baseline="0" noProof="0">
                <a:ln w="0"/>
                <a:solidFill>
                  <a:srgbClr val="1D8900"/>
                </a:solidFill>
                <a:effectLst/>
                <a:uLnTx/>
                <a:uFillTx/>
                <a:latin typeface="Open Sans" panose="020B0606030504020204" pitchFamily="34" charset="0"/>
                <a:ea typeface="+mn-ea"/>
                <a:cs typeface="+mn-cs"/>
              </a:endParaRPr>
            </a:p>
          </p:txBody>
        </p:sp>
        <p:pic>
          <p:nvPicPr>
            <p:cNvPr id="25" name="Picture 24">
              <a:extLst>
                <a:ext uri="{FF2B5EF4-FFF2-40B4-BE49-F238E27FC236}">
                  <a16:creationId xmlns:a16="http://schemas.microsoft.com/office/drawing/2014/main" id="{891E44A0-8D38-A722-79B8-420A84454DA7}"/>
                </a:ext>
              </a:extLst>
            </p:cNvPr>
            <p:cNvPicPr>
              <a:picLocks noChangeAspect="1"/>
            </p:cNvPicPr>
            <p:nvPr/>
          </p:nvPicPr>
          <p:blipFill>
            <a:blip r:embed="rId3"/>
            <a:stretch>
              <a:fillRect/>
            </a:stretch>
          </p:blipFill>
          <p:spPr>
            <a:xfrm>
              <a:off x="5213211" y="1727981"/>
              <a:ext cx="307881" cy="307881"/>
            </a:xfrm>
            <a:prstGeom prst="rect">
              <a:avLst/>
            </a:prstGeom>
          </p:spPr>
        </p:pic>
        <p:sp>
          <p:nvSpPr>
            <p:cNvPr id="26" name="TextBox 25">
              <a:extLst>
                <a:ext uri="{FF2B5EF4-FFF2-40B4-BE49-F238E27FC236}">
                  <a16:creationId xmlns:a16="http://schemas.microsoft.com/office/drawing/2014/main" id="{56705D31-098B-3623-D3A7-E2FC2E0E5D7D}"/>
                </a:ext>
              </a:extLst>
            </p:cNvPr>
            <p:cNvSpPr txBox="1"/>
            <p:nvPr/>
          </p:nvSpPr>
          <p:spPr>
            <a:xfrm>
              <a:off x="5528944" y="1772676"/>
              <a:ext cx="1171315" cy="225560"/>
            </a:xfrm>
            <a:prstGeom prst="rect">
              <a:avLst/>
            </a:prstGeom>
            <a:noFill/>
          </p:spPr>
          <p:txBody>
            <a:bodyPr wrap="square" rtlCol="0">
              <a:spAutoFit/>
            </a:bodyPr>
            <a:lstStyle/>
            <a:p>
              <a:r>
                <a:rPr lang="en-US" sz="1400">
                  <a:solidFill>
                    <a:sysClr val="windowText" lastClr="000000"/>
                  </a:solidFill>
                  <a:latin typeface="Open Sans" panose="020B0606030504020204" pitchFamily="34" charset="0"/>
                </a:rPr>
                <a:t>Azure Cloud</a:t>
              </a:r>
              <a:endParaRPr lang="en-US">
                <a:solidFill>
                  <a:sysClr val="windowText" lastClr="000000"/>
                </a:solidFill>
                <a:latin typeface="Open Sans" panose="020B0606030504020204" pitchFamily="34" charset="0"/>
              </a:endParaRPr>
            </a:p>
          </p:txBody>
        </p:sp>
        <p:sp>
          <p:nvSpPr>
            <p:cNvPr id="27" name="Rectangle 26">
              <a:extLst>
                <a:ext uri="{FF2B5EF4-FFF2-40B4-BE49-F238E27FC236}">
                  <a16:creationId xmlns:a16="http://schemas.microsoft.com/office/drawing/2014/main" id="{6BF24ED4-B91E-DAD4-E61A-44B4B6CD1A22}"/>
                </a:ext>
              </a:extLst>
            </p:cNvPr>
            <p:cNvSpPr/>
            <p:nvPr/>
          </p:nvSpPr>
          <p:spPr>
            <a:xfrm>
              <a:off x="5266282" y="2136593"/>
              <a:ext cx="980406" cy="2177017"/>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a:solidFill>
                    <a:schemeClr val="accent3"/>
                  </a:solidFill>
                  <a:latin typeface="Open Sans" panose="020B0606030504020204" pitchFamily="34" charset="0"/>
                </a:rPr>
                <a:t>Region</a:t>
              </a:r>
            </a:p>
          </p:txBody>
        </p:sp>
        <p:sp>
          <p:nvSpPr>
            <p:cNvPr id="28" name="Rectangle 27">
              <a:extLst>
                <a:ext uri="{FF2B5EF4-FFF2-40B4-BE49-F238E27FC236}">
                  <a16:creationId xmlns:a16="http://schemas.microsoft.com/office/drawing/2014/main" id="{249BE108-B3F8-ACA2-33C9-AA22B2118A52}"/>
                </a:ext>
              </a:extLst>
            </p:cNvPr>
            <p:cNvSpPr/>
            <p:nvPr/>
          </p:nvSpPr>
          <p:spPr>
            <a:xfrm>
              <a:off x="6294316" y="2136593"/>
              <a:ext cx="980406" cy="2177017"/>
            </a:xfrm>
            <a:prstGeom prst="rect">
              <a:avLst/>
            </a:prstGeom>
            <a:noFill/>
            <a:ln w="127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a:solidFill>
                    <a:schemeClr val="accent3"/>
                  </a:solidFill>
                  <a:latin typeface="Open Sans" panose="020B0606030504020204" pitchFamily="34" charset="0"/>
                </a:rPr>
                <a:t>Region</a:t>
              </a:r>
            </a:p>
          </p:txBody>
        </p:sp>
        <p:pic>
          <p:nvPicPr>
            <p:cNvPr id="29" name="Picture 14" descr="worldwide location icon">
              <a:extLst>
                <a:ext uri="{FF2B5EF4-FFF2-40B4-BE49-F238E27FC236}">
                  <a16:creationId xmlns:a16="http://schemas.microsoft.com/office/drawing/2014/main" id="{623728F0-A37C-6259-E3E6-0366660B6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9695" y="2151491"/>
              <a:ext cx="269335" cy="26933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worldwide location icon">
              <a:extLst>
                <a:ext uri="{FF2B5EF4-FFF2-40B4-BE49-F238E27FC236}">
                  <a16:creationId xmlns:a16="http://schemas.microsoft.com/office/drawing/2014/main" id="{6DC118E6-38E5-F91F-5EB0-FEB4534D1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369" y="2158483"/>
              <a:ext cx="262343" cy="26234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544E1DF9-8818-F47C-E089-11F601C48152}"/>
                </a:ext>
              </a:extLst>
            </p:cNvPr>
            <p:cNvPicPr>
              <a:picLocks noChangeAspect="1"/>
            </p:cNvPicPr>
            <p:nvPr/>
          </p:nvPicPr>
          <p:blipFill>
            <a:blip r:embed="rId5" cstate="hq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313968" y="2685969"/>
              <a:ext cx="412792" cy="386143"/>
            </a:xfrm>
            <a:prstGeom prst="rect">
              <a:avLst/>
            </a:prstGeom>
          </p:spPr>
        </p:pic>
        <p:pic>
          <p:nvPicPr>
            <p:cNvPr id="32" name="Picture 31">
              <a:extLst>
                <a:ext uri="{FF2B5EF4-FFF2-40B4-BE49-F238E27FC236}">
                  <a16:creationId xmlns:a16="http://schemas.microsoft.com/office/drawing/2014/main" id="{48533F61-7675-3F2C-A41B-8785114276EA}"/>
                </a:ext>
              </a:extLst>
            </p:cNvPr>
            <p:cNvPicPr>
              <a:picLocks noChangeAspect="1"/>
            </p:cNvPicPr>
            <p:nvPr/>
          </p:nvPicPr>
          <p:blipFill>
            <a:blip r:embed="rId5" cstate="hq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837033" y="2692698"/>
              <a:ext cx="412792" cy="386143"/>
            </a:xfrm>
            <a:prstGeom prst="rect">
              <a:avLst/>
            </a:prstGeom>
          </p:spPr>
        </p:pic>
        <p:pic>
          <p:nvPicPr>
            <p:cNvPr id="33" name="Picture 30" descr="Image result for aks icon">
              <a:extLst>
                <a:ext uri="{FF2B5EF4-FFF2-40B4-BE49-F238E27FC236}">
                  <a16:creationId xmlns:a16="http://schemas.microsoft.com/office/drawing/2014/main" id="{185B0834-D54D-3260-52B2-5CE324CA26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1483" t="11240" b="11240"/>
            <a:stretch/>
          </p:blipFill>
          <p:spPr bwMode="auto">
            <a:xfrm>
              <a:off x="5269694" y="3145939"/>
              <a:ext cx="522544" cy="3861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5AA517E0-7396-F789-BAF6-DF77933B8C7A}"/>
                </a:ext>
              </a:extLst>
            </p:cNvPr>
            <p:cNvPicPr>
              <a:picLocks noChangeAspect="1"/>
            </p:cNvPicPr>
            <p:nvPr/>
          </p:nvPicPr>
          <p:blipFill>
            <a:blip r:embed="rId8"/>
            <a:stretch>
              <a:fillRect/>
            </a:stretch>
          </p:blipFill>
          <p:spPr>
            <a:xfrm>
              <a:off x="5880418" y="3122101"/>
              <a:ext cx="356281" cy="356281"/>
            </a:xfrm>
            <a:prstGeom prst="rect">
              <a:avLst/>
            </a:prstGeom>
          </p:spPr>
        </p:pic>
        <p:pic>
          <p:nvPicPr>
            <p:cNvPr id="35" name="Picture 34">
              <a:extLst>
                <a:ext uri="{FF2B5EF4-FFF2-40B4-BE49-F238E27FC236}">
                  <a16:creationId xmlns:a16="http://schemas.microsoft.com/office/drawing/2014/main" id="{89AC7F41-8B21-96B0-89E8-FD32FFF4E9A0}"/>
                </a:ext>
              </a:extLst>
            </p:cNvPr>
            <p:cNvPicPr>
              <a:picLocks noChangeAspect="1"/>
            </p:cNvPicPr>
            <p:nvPr/>
          </p:nvPicPr>
          <p:blipFill>
            <a:blip r:embed="rId5" cstate="hq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318837" y="2718855"/>
              <a:ext cx="412792" cy="386143"/>
            </a:xfrm>
            <a:prstGeom prst="rect">
              <a:avLst/>
            </a:prstGeom>
          </p:spPr>
        </p:pic>
        <p:pic>
          <p:nvPicPr>
            <p:cNvPr id="36" name="Picture 35">
              <a:extLst>
                <a:ext uri="{FF2B5EF4-FFF2-40B4-BE49-F238E27FC236}">
                  <a16:creationId xmlns:a16="http://schemas.microsoft.com/office/drawing/2014/main" id="{EC0EBDFD-B471-1584-0031-560A9983C4D4}"/>
                </a:ext>
              </a:extLst>
            </p:cNvPr>
            <p:cNvPicPr>
              <a:picLocks noChangeAspect="1"/>
            </p:cNvPicPr>
            <p:nvPr/>
          </p:nvPicPr>
          <p:blipFill>
            <a:blip r:embed="rId5" cstate="hq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841902" y="2725584"/>
              <a:ext cx="412792" cy="386143"/>
            </a:xfrm>
            <a:prstGeom prst="rect">
              <a:avLst/>
            </a:prstGeom>
          </p:spPr>
        </p:pic>
        <p:pic>
          <p:nvPicPr>
            <p:cNvPr id="37" name="Picture 6" descr="Image result for ubuntu icon">
              <a:extLst>
                <a:ext uri="{FF2B5EF4-FFF2-40B4-BE49-F238E27FC236}">
                  <a16:creationId xmlns:a16="http://schemas.microsoft.com/office/drawing/2014/main" id="{8896C4C6-4E1F-BF86-2CB9-EF6DECED8D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1027" y="3147591"/>
              <a:ext cx="377918" cy="3763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4" descr="Image result for windows server icon">
              <a:extLst>
                <a:ext uri="{FF2B5EF4-FFF2-40B4-BE49-F238E27FC236}">
                  <a16:creationId xmlns:a16="http://schemas.microsoft.com/office/drawing/2014/main" id="{06636A0D-6125-D5FF-FF3E-07B6C03EB8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2227" y="3158641"/>
              <a:ext cx="353968" cy="353968"/>
            </a:xfrm>
            <a:prstGeom prst="rect">
              <a:avLst/>
            </a:prstGeom>
            <a:noFill/>
            <a:extLst>
              <a:ext uri="{909E8E84-426E-40DD-AFC4-6F175D3DCCD1}">
                <a14:hiddenFill xmlns:a14="http://schemas.microsoft.com/office/drawing/2010/main">
                  <a:solidFill>
                    <a:srgbClr val="FFFFFF"/>
                  </a:solidFill>
                </a14:hiddenFill>
              </a:ext>
            </a:extLst>
          </p:spPr>
        </p:pic>
        <p:pic>
          <p:nvPicPr>
            <p:cNvPr id="39" name="Graphic 38">
              <a:extLst>
                <a:ext uri="{FF2B5EF4-FFF2-40B4-BE49-F238E27FC236}">
                  <a16:creationId xmlns:a16="http://schemas.microsoft.com/office/drawing/2014/main" id="{3126B58C-B7E4-0829-C441-49B9572C6A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07355" y="3803955"/>
              <a:ext cx="346781" cy="346781"/>
            </a:xfrm>
            <a:prstGeom prst="rect">
              <a:avLst/>
            </a:prstGeom>
          </p:spPr>
        </p:pic>
        <p:pic>
          <p:nvPicPr>
            <p:cNvPr id="40" name="Picture 12" descr="Image result for firewall">
              <a:extLst>
                <a:ext uri="{FF2B5EF4-FFF2-40B4-BE49-F238E27FC236}">
                  <a16:creationId xmlns:a16="http://schemas.microsoft.com/office/drawing/2014/main" id="{1A752E96-A98B-3CAA-400E-9E684870182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22123"/>
            <a:stretch/>
          </p:blipFill>
          <p:spPr bwMode="auto">
            <a:xfrm>
              <a:off x="6599211" y="3719664"/>
              <a:ext cx="401344" cy="515360"/>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Graphic 40">
            <a:extLst>
              <a:ext uri="{FF2B5EF4-FFF2-40B4-BE49-F238E27FC236}">
                <a16:creationId xmlns:a16="http://schemas.microsoft.com/office/drawing/2014/main" id="{30A5049D-6A5F-0728-F5DA-58CEC3E7E3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86187" y="2487499"/>
            <a:ext cx="469900" cy="469900"/>
          </a:xfrm>
          <a:prstGeom prst="rect">
            <a:avLst/>
          </a:prstGeom>
        </p:spPr>
      </p:pic>
      <p:pic>
        <p:nvPicPr>
          <p:cNvPr id="42" name="Graphic 41">
            <a:extLst>
              <a:ext uri="{FF2B5EF4-FFF2-40B4-BE49-F238E27FC236}">
                <a16:creationId xmlns:a16="http://schemas.microsoft.com/office/drawing/2014/main" id="{4637C5B1-4A40-F723-43FE-34C4EA147B3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766372" y="2475256"/>
            <a:ext cx="469900" cy="469900"/>
          </a:xfrm>
          <a:prstGeom prst="rect">
            <a:avLst/>
          </a:prstGeom>
        </p:spPr>
      </p:pic>
      <p:pic>
        <p:nvPicPr>
          <p:cNvPr id="43" name="Graphic 42">
            <a:extLst>
              <a:ext uri="{FF2B5EF4-FFF2-40B4-BE49-F238E27FC236}">
                <a16:creationId xmlns:a16="http://schemas.microsoft.com/office/drawing/2014/main" id="{6C06A75F-14AA-06D7-57B4-0AE1F919FF2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61629" y="2515694"/>
            <a:ext cx="469900" cy="469900"/>
          </a:xfrm>
          <a:prstGeom prst="rect">
            <a:avLst/>
          </a:prstGeom>
        </p:spPr>
      </p:pic>
      <p:pic>
        <p:nvPicPr>
          <p:cNvPr id="44" name="Graphic 43">
            <a:extLst>
              <a:ext uri="{FF2B5EF4-FFF2-40B4-BE49-F238E27FC236}">
                <a16:creationId xmlns:a16="http://schemas.microsoft.com/office/drawing/2014/main" id="{9B722858-BCC8-ADE0-D4A7-0D152D3CA5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43899" y="2529313"/>
            <a:ext cx="469900" cy="469900"/>
          </a:xfrm>
          <a:prstGeom prst="rect">
            <a:avLst/>
          </a:prstGeom>
        </p:spPr>
      </p:pic>
      <p:sp>
        <p:nvSpPr>
          <p:cNvPr id="72" name="Content Placeholder 1">
            <a:extLst>
              <a:ext uri="{FF2B5EF4-FFF2-40B4-BE49-F238E27FC236}">
                <a16:creationId xmlns:a16="http://schemas.microsoft.com/office/drawing/2014/main" id="{FAD14C0D-CCE0-B479-3890-30C4E9E975CD}"/>
              </a:ext>
            </a:extLst>
          </p:cNvPr>
          <p:cNvSpPr txBox="1">
            <a:spLocks/>
          </p:cNvSpPr>
          <p:nvPr/>
        </p:nvSpPr>
        <p:spPr>
          <a:xfrm>
            <a:off x="647702" y="1067648"/>
            <a:ext cx="7807085" cy="5208025"/>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r>
              <a:rPr lang="en-US">
                <a:latin typeface="+mn-lt"/>
              </a:rPr>
              <a:t>Transit is the most important part of any cloud network</a:t>
            </a:r>
          </a:p>
          <a:p>
            <a:pPr marL="458470" lvl="1" indent="-229870"/>
            <a:r>
              <a:rPr lang="en-US" sz="2400">
                <a:latin typeface="+mn-lt"/>
              </a:rPr>
              <a:t>Transit is responsible for scale out way of interconnecting </a:t>
            </a:r>
            <a:r>
              <a:rPr lang="en-US" sz="2400" err="1">
                <a:latin typeface="+mn-lt"/>
              </a:rPr>
              <a:t>VNets</a:t>
            </a:r>
            <a:endParaRPr lang="en-US" sz="2400">
              <a:latin typeface="+mn-lt"/>
            </a:endParaRPr>
          </a:p>
          <a:p>
            <a:pPr marL="458470" lvl="1" indent="-229870"/>
            <a:r>
              <a:rPr lang="en-US" sz="2400">
                <a:latin typeface="+mn-lt"/>
              </a:rPr>
              <a:t>It connects </a:t>
            </a:r>
            <a:r>
              <a:rPr lang="en-US" sz="2400" err="1">
                <a:latin typeface="+mn-lt"/>
              </a:rPr>
              <a:t>VNets</a:t>
            </a:r>
            <a:r>
              <a:rPr lang="en-US" sz="2400">
                <a:latin typeface="+mn-lt"/>
              </a:rPr>
              <a:t> within a region, across-regions, and with </a:t>
            </a:r>
            <a:br>
              <a:rPr lang="en-US" sz="2400">
                <a:latin typeface="+mn-lt"/>
              </a:rPr>
            </a:br>
            <a:r>
              <a:rPr lang="en-US" sz="2400" err="1">
                <a:latin typeface="+mn-lt"/>
              </a:rPr>
              <a:t>VNet</a:t>
            </a:r>
            <a:r>
              <a:rPr lang="en-US" sz="2400">
                <a:latin typeface="+mn-lt"/>
              </a:rPr>
              <a:t> equivalents (VPC, VNC, etc.) in other clouds</a:t>
            </a:r>
          </a:p>
          <a:p>
            <a:pPr marL="458470" lvl="1" indent="-229870"/>
            <a:r>
              <a:rPr lang="en-US" sz="2400">
                <a:latin typeface="+mn-lt"/>
              </a:rPr>
              <a:t>Azure official documentation recommends to use </a:t>
            </a:r>
            <a:br>
              <a:rPr lang="en-US" sz="2400">
                <a:latin typeface="+mn-lt"/>
              </a:rPr>
            </a:br>
            <a:r>
              <a:rPr lang="en-US" sz="2400">
                <a:latin typeface="+mn-lt"/>
              </a:rPr>
              <a:t>Transit </a:t>
            </a:r>
            <a:r>
              <a:rPr lang="en-US" sz="2400" err="1">
                <a:latin typeface="+mn-lt"/>
              </a:rPr>
              <a:t>VNet</a:t>
            </a:r>
            <a:r>
              <a:rPr lang="en-US" sz="2400">
                <a:latin typeface="+mn-lt"/>
              </a:rPr>
              <a:t> using </a:t>
            </a:r>
            <a:r>
              <a:rPr lang="en-US" sz="2400" err="1">
                <a:latin typeface="+mn-lt"/>
              </a:rPr>
              <a:t>VNet</a:t>
            </a:r>
            <a:r>
              <a:rPr lang="en-US" sz="2400">
                <a:latin typeface="+mn-lt"/>
              </a:rPr>
              <a:t> Peering</a:t>
            </a:r>
          </a:p>
          <a:p>
            <a:pPr marL="227965" indent="-227965"/>
            <a:r>
              <a:rPr lang="en-US">
                <a:latin typeface="+mn-lt"/>
              </a:rPr>
              <a:t>Transit with HUB </a:t>
            </a:r>
            <a:r>
              <a:rPr lang="en-US" err="1">
                <a:latin typeface="+mn-lt"/>
              </a:rPr>
              <a:t>VNet</a:t>
            </a:r>
            <a:r>
              <a:rPr lang="en-US">
                <a:latin typeface="+mn-lt"/>
              </a:rPr>
              <a:t> using </a:t>
            </a:r>
            <a:r>
              <a:rPr lang="en-US" err="1">
                <a:latin typeface="+mn-lt"/>
              </a:rPr>
              <a:t>VNet</a:t>
            </a:r>
            <a:r>
              <a:rPr lang="en-US">
                <a:latin typeface="+mn-lt"/>
              </a:rPr>
              <a:t> Peering is provided by</a:t>
            </a:r>
            <a:br>
              <a:rPr lang="en-US">
                <a:latin typeface="+mn-lt"/>
              </a:rPr>
            </a:br>
            <a:r>
              <a:rPr lang="en-US">
                <a:latin typeface="+mn-lt"/>
              </a:rPr>
              <a:t> the following Deployment models:</a:t>
            </a:r>
          </a:p>
          <a:p>
            <a:pPr marL="837565" lvl="1" indent="-380365">
              <a:buFont typeface="+mj-lt"/>
              <a:buAutoNum type="arabicPeriod"/>
            </a:pPr>
            <a:r>
              <a:rPr lang="en-US" sz="2400">
                <a:latin typeface="+mn-lt"/>
              </a:rPr>
              <a:t>via ExpressRoute Edge routers</a:t>
            </a:r>
          </a:p>
          <a:p>
            <a:pPr marL="837565" lvl="1" indent="-380365">
              <a:buFont typeface="+mj-lt"/>
              <a:buAutoNum type="arabicPeriod"/>
            </a:pPr>
            <a:r>
              <a:rPr lang="en-US" sz="2400">
                <a:latin typeface="+mn-lt"/>
              </a:rPr>
              <a:t>via Network Virtual Appliance in Transit/Hub </a:t>
            </a:r>
            <a:r>
              <a:rPr lang="en-US" sz="2400" err="1">
                <a:latin typeface="+mn-lt"/>
              </a:rPr>
              <a:t>VNet</a:t>
            </a:r>
            <a:endParaRPr lang="en-US" sz="1800">
              <a:latin typeface="+mn-lt"/>
            </a:endParaRPr>
          </a:p>
        </p:txBody>
      </p:sp>
      <p:sp>
        <p:nvSpPr>
          <p:cNvPr id="2" name="Title 1">
            <a:extLst>
              <a:ext uri="{FF2B5EF4-FFF2-40B4-BE49-F238E27FC236}">
                <a16:creationId xmlns:a16="http://schemas.microsoft.com/office/drawing/2014/main" id="{39914D09-104B-A91A-C68D-A12FEE1190AD}"/>
              </a:ext>
            </a:extLst>
          </p:cNvPr>
          <p:cNvSpPr>
            <a:spLocks noGrp="1"/>
          </p:cNvSpPr>
          <p:nvPr>
            <p:ph type="title"/>
          </p:nvPr>
        </p:nvSpPr>
        <p:spPr/>
        <p:txBody>
          <a:bodyPr/>
          <a:lstStyle/>
          <a:p>
            <a:r>
              <a:rPr lang="en-US" sz="3200">
                <a:latin typeface="+mj-lt"/>
              </a:rPr>
              <a:t>Transit in Azure</a:t>
            </a:r>
            <a:endParaRPr lang="en-US"/>
          </a:p>
        </p:txBody>
      </p:sp>
    </p:spTree>
    <p:extLst>
      <p:ext uri="{BB962C8B-B14F-4D97-AF65-F5344CB8AC3E}">
        <p14:creationId xmlns:p14="http://schemas.microsoft.com/office/powerpoint/2010/main" val="290882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66874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Single Virtual Network</a:t>
            </a:r>
          </a:p>
        </p:txBody>
      </p:sp>
      <p:sp>
        <p:nvSpPr>
          <p:cNvPr id="75" name="Slide Number Placeholder 7">
            <a:extLst>
              <a:ext uri="{FF2B5EF4-FFF2-40B4-BE49-F238E27FC236}">
                <a16:creationId xmlns:a16="http://schemas.microsoft.com/office/drawing/2014/main" id="{CAA492F6-4D56-474E-B186-D8D96BB58DF1}"/>
              </a:ext>
            </a:extLst>
          </p:cNvPr>
          <p:cNvSpPr>
            <a:spLocks noGrp="1"/>
          </p:cNvSpPr>
          <p:nvPr>
            <p:ph type="sldNum" sz="quarter" idx="10"/>
          </p:nvPr>
        </p:nvSpPr>
        <p:spPr/>
        <p:txBody>
          <a:bodyPr/>
          <a:lstStyle/>
          <a:p>
            <a:fld id="{4A70B06D-F489-48FF-A885-ABB74CD5C952}" type="slidenum">
              <a:rPr lang="en-US" smtClean="0"/>
              <a:pPr/>
              <a:t>13</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4" y="1366091"/>
            <a:ext cx="8505742"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3908827" cy="369332"/>
          </a:xfrm>
          <a:prstGeom prst="rect">
            <a:avLst/>
          </a:prstGeom>
          <a:noFill/>
        </p:spPr>
        <p:txBody>
          <a:bodyPr wrap="none" rtlCol="0">
            <a:spAutoFit/>
          </a:bodyPr>
          <a:lstStyle/>
          <a:p>
            <a:r>
              <a:rPr lang="en-US"/>
              <a:t>VNet-A 10.0.0.0/16, 192.168.0.0/16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780363" y="5350894"/>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6"/>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6"/>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2222083" cy="307777"/>
          </a:xfrm>
          <a:prstGeom prst="rect">
            <a:avLst/>
          </a:prstGeom>
          <a:noFill/>
        </p:spPr>
        <p:txBody>
          <a:bodyPr wrap="none" rtlCol="0">
            <a:spAutoFit/>
          </a:bodyPr>
          <a:lstStyle/>
          <a:p>
            <a:r>
              <a:rPr lang="en-US" sz="1400"/>
              <a:t>Subnet-2 192.168.0.0/24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4454010" y="2681041"/>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4464882" y="3440960"/>
            <a:ext cx="449619" cy="419136"/>
          </a:xfrm>
          <a:prstGeom prst="rect">
            <a:avLst/>
          </a:prstGeom>
        </p:spPr>
      </p:pic>
      <p:pic>
        <p:nvPicPr>
          <p:cNvPr id="66" name="Picture 65">
            <a:extLst>
              <a:ext uri="{FF2B5EF4-FFF2-40B4-BE49-F238E27FC236}">
                <a16:creationId xmlns:a16="http://schemas.microsoft.com/office/drawing/2014/main" id="{A1652E68-17D4-4EEE-8D42-92B736C4FC2A}"/>
              </a:ext>
            </a:extLst>
          </p:cNvPr>
          <p:cNvPicPr>
            <a:picLocks noChangeAspect="1"/>
          </p:cNvPicPr>
          <p:nvPr/>
        </p:nvPicPr>
        <p:blipFill>
          <a:blip r:embed="rId6"/>
          <a:stretch>
            <a:fillRect/>
          </a:stretch>
        </p:blipFill>
        <p:spPr>
          <a:xfrm>
            <a:off x="4464882" y="4245934"/>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378897" y="3040175"/>
            <a:ext cx="599844" cy="261610"/>
          </a:xfrm>
          <a:prstGeom prst="rect">
            <a:avLst/>
          </a:prstGeom>
          <a:noFill/>
        </p:spPr>
        <p:txBody>
          <a:bodyPr wrap="none" rtlCol="0">
            <a:spAutoFit/>
          </a:bodyPr>
          <a:lstStyle/>
          <a:p>
            <a:r>
              <a:rPr lang="en-US" sz="1100"/>
              <a:t>VM-21</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378897" y="3788083"/>
            <a:ext cx="599844" cy="261610"/>
          </a:xfrm>
          <a:prstGeom prst="rect">
            <a:avLst/>
          </a:prstGeom>
          <a:noFill/>
        </p:spPr>
        <p:txBody>
          <a:bodyPr wrap="none" rtlCol="0">
            <a:spAutoFit/>
          </a:bodyPr>
          <a:lstStyle/>
          <a:p>
            <a:r>
              <a:rPr lang="en-US" sz="1100"/>
              <a:t>VM-22</a:t>
            </a:r>
          </a:p>
        </p:txBody>
      </p:sp>
      <p:sp>
        <p:nvSpPr>
          <p:cNvPr id="69" name="TextBox 68">
            <a:extLst>
              <a:ext uri="{FF2B5EF4-FFF2-40B4-BE49-F238E27FC236}">
                <a16:creationId xmlns:a16="http://schemas.microsoft.com/office/drawing/2014/main" id="{0CE8146D-C333-4D66-BC19-20857A3FE519}"/>
              </a:ext>
            </a:extLst>
          </p:cNvPr>
          <p:cNvSpPr txBox="1"/>
          <p:nvPr/>
        </p:nvSpPr>
        <p:spPr>
          <a:xfrm>
            <a:off x="4378897" y="4601414"/>
            <a:ext cx="599844" cy="261610"/>
          </a:xfrm>
          <a:prstGeom prst="rect">
            <a:avLst/>
          </a:prstGeom>
          <a:noFill/>
        </p:spPr>
        <p:txBody>
          <a:bodyPr wrap="none" rtlCol="0">
            <a:spAutoFit/>
          </a:bodyPr>
          <a:lstStyle/>
          <a:p>
            <a:r>
              <a:rPr lang="en-US" sz="1100"/>
              <a:t>VM-23</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1914307" cy="307777"/>
          </a:xfrm>
          <a:prstGeom prst="rect">
            <a:avLst/>
          </a:prstGeom>
          <a:noFill/>
        </p:spPr>
        <p:txBody>
          <a:bodyPr wrap="none" rtlCol="0">
            <a:spAutoFit/>
          </a:bodyPr>
          <a:lstStyle/>
          <a:p>
            <a:r>
              <a:rPr lang="en-US" sz="1400"/>
              <a:t>Subnet-3 10.0.1.0/24</a:t>
            </a:r>
          </a:p>
        </p:txBody>
      </p:sp>
      <p:pic>
        <p:nvPicPr>
          <p:cNvPr id="73" name="Picture 72">
            <a:extLst>
              <a:ext uri="{FF2B5EF4-FFF2-40B4-BE49-F238E27FC236}">
                <a16:creationId xmlns:a16="http://schemas.microsoft.com/office/drawing/2014/main" id="{404523D0-6155-4547-B5DB-349335EAFF26}"/>
              </a:ext>
            </a:extLst>
          </p:cNvPr>
          <p:cNvPicPr>
            <a:picLocks noChangeAspect="1"/>
          </p:cNvPicPr>
          <p:nvPr/>
        </p:nvPicPr>
        <p:blipFill>
          <a:blip r:embed="rId6"/>
          <a:stretch>
            <a:fillRect/>
          </a:stretch>
        </p:blipFill>
        <p:spPr>
          <a:xfrm>
            <a:off x="7403369" y="2978260"/>
            <a:ext cx="449619" cy="419136"/>
          </a:xfrm>
          <a:prstGeom prst="rect">
            <a:avLst/>
          </a:prstGeom>
        </p:spPr>
      </p:pic>
      <p:pic>
        <p:nvPicPr>
          <p:cNvPr id="74" name="Picture 73">
            <a:extLst>
              <a:ext uri="{FF2B5EF4-FFF2-40B4-BE49-F238E27FC236}">
                <a16:creationId xmlns:a16="http://schemas.microsoft.com/office/drawing/2014/main" id="{57F3AD6C-1136-40F5-9832-912AFC81E1B6}"/>
              </a:ext>
            </a:extLst>
          </p:cNvPr>
          <p:cNvPicPr>
            <a:picLocks noChangeAspect="1"/>
          </p:cNvPicPr>
          <p:nvPr/>
        </p:nvPicPr>
        <p:blipFill>
          <a:blip r:embed="rId6"/>
          <a:stretch>
            <a:fillRect/>
          </a:stretch>
        </p:blipFill>
        <p:spPr>
          <a:xfrm>
            <a:off x="7414241" y="3738179"/>
            <a:ext cx="449619" cy="419136"/>
          </a:xfrm>
          <a:prstGeom prst="rect">
            <a:avLst/>
          </a:prstGeom>
        </p:spPr>
      </p:pic>
      <p:sp>
        <p:nvSpPr>
          <p:cNvPr id="76" name="TextBox 75">
            <a:extLst>
              <a:ext uri="{FF2B5EF4-FFF2-40B4-BE49-F238E27FC236}">
                <a16:creationId xmlns:a16="http://schemas.microsoft.com/office/drawing/2014/main" id="{7760DCF9-7533-45C2-B219-7186DC6B9B36}"/>
              </a:ext>
            </a:extLst>
          </p:cNvPr>
          <p:cNvSpPr txBox="1"/>
          <p:nvPr/>
        </p:nvSpPr>
        <p:spPr>
          <a:xfrm>
            <a:off x="7328256" y="3337394"/>
            <a:ext cx="668773" cy="261610"/>
          </a:xfrm>
          <a:prstGeom prst="rect">
            <a:avLst/>
          </a:prstGeom>
          <a:noFill/>
        </p:spPr>
        <p:txBody>
          <a:bodyPr wrap="none" rtlCol="0">
            <a:spAutoFit/>
          </a:bodyPr>
          <a:lstStyle/>
          <a:p>
            <a:r>
              <a:rPr lang="en-US" sz="1100"/>
              <a:t>NVA-31</a:t>
            </a:r>
          </a:p>
        </p:txBody>
      </p:sp>
      <p:sp>
        <p:nvSpPr>
          <p:cNvPr id="77" name="TextBox 76">
            <a:extLst>
              <a:ext uri="{FF2B5EF4-FFF2-40B4-BE49-F238E27FC236}">
                <a16:creationId xmlns:a16="http://schemas.microsoft.com/office/drawing/2014/main" id="{1139C510-BFD4-43D7-9C72-FA5F2696F79E}"/>
              </a:ext>
            </a:extLst>
          </p:cNvPr>
          <p:cNvSpPr txBox="1"/>
          <p:nvPr/>
        </p:nvSpPr>
        <p:spPr>
          <a:xfrm>
            <a:off x="7328256" y="4085302"/>
            <a:ext cx="668773" cy="261610"/>
          </a:xfrm>
          <a:prstGeom prst="rect">
            <a:avLst/>
          </a:prstGeom>
          <a:noFill/>
        </p:spPr>
        <p:txBody>
          <a:bodyPr wrap="none" rtlCol="0">
            <a:spAutoFit/>
          </a:bodyPr>
          <a:lstStyle/>
          <a:p>
            <a:r>
              <a:rPr lang="en-US" sz="1100"/>
              <a:t>NVA-32</a:t>
            </a:r>
          </a:p>
        </p:txBody>
      </p:sp>
      <p:pic>
        <p:nvPicPr>
          <p:cNvPr id="80" name="Picture 79">
            <a:extLst>
              <a:ext uri="{FF2B5EF4-FFF2-40B4-BE49-F238E27FC236}">
                <a16:creationId xmlns:a16="http://schemas.microsoft.com/office/drawing/2014/main" id="{9E0CE0A5-67F8-414B-8118-CCFEBC9A2C4B}"/>
              </a:ext>
            </a:extLst>
          </p:cNvPr>
          <p:cNvPicPr>
            <a:picLocks noChangeAspect="1"/>
          </p:cNvPicPr>
          <p:nvPr/>
        </p:nvPicPr>
        <p:blipFill>
          <a:blip r:embed="rId7"/>
          <a:stretch>
            <a:fillRect/>
          </a:stretch>
        </p:blipFill>
        <p:spPr>
          <a:xfrm>
            <a:off x="1486932" y="2138918"/>
            <a:ext cx="251482" cy="304826"/>
          </a:xfrm>
          <a:prstGeom prst="rect">
            <a:avLst/>
          </a:prstGeom>
        </p:spPr>
      </p:pic>
      <p:sp>
        <p:nvSpPr>
          <p:cNvPr id="81" name="TextBox 80">
            <a:extLst>
              <a:ext uri="{FF2B5EF4-FFF2-40B4-BE49-F238E27FC236}">
                <a16:creationId xmlns:a16="http://schemas.microsoft.com/office/drawing/2014/main" id="{17B2122A-63D5-4971-B1FE-C8BF93B7FAC2}"/>
              </a:ext>
            </a:extLst>
          </p:cNvPr>
          <p:cNvSpPr txBox="1"/>
          <p:nvPr/>
        </p:nvSpPr>
        <p:spPr>
          <a:xfrm>
            <a:off x="4662684" y="2309194"/>
            <a:ext cx="857110" cy="338554"/>
          </a:xfrm>
          <a:prstGeom prst="rect">
            <a:avLst/>
          </a:prstGeom>
          <a:noFill/>
        </p:spPr>
        <p:txBody>
          <a:bodyPr wrap="square" rtlCol="0">
            <a:spAutoFit/>
          </a:bodyPr>
          <a:lstStyle/>
          <a:p>
            <a:r>
              <a:rPr lang="en-US" sz="800"/>
              <a:t>Deny traffic from VM-23</a:t>
            </a:r>
          </a:p>
        </p:txBody>
      </p:sp>
      <p:sp>
        <p:nvSpPr>
          <p:cNvPr id="83" name="TextBox 82">
            <a:extLst>
              <a:ext uri="{FF2B5EF4-FFF2-40B4-BE49-F238E27FC236}">
                <a16:creationId xmlns:a16="http://schemas.microsoft.com/office/drawing/2014/main" id="{CA022986-1CBA-44BF-BD77-992EE4BF24C1}"/>
              </a:ext>
            </a:extLst>
          </p:cNvPr>
          <p:cNvSpPr txBox="1"/>
          <p:nvPr/>
        </p:nvSpPr>
        <p:spPr>
          <a:xfrm>
            <a:off x="1262319" y="1869066"/>
            <a:ext cx="857110" cy="338554"/>
          </a:xfrm>
          <a:prstGeom prst="rect">
            <a:avLst/>
          </a:prstGeom>
          <a:noFill/>
        </p:spPr>
        <p:txBody>
          <a:bodyPr wrap="square" rtlCol="0">
            <a:spAutoFit/>
          </a:bodyPr>
          <a:lstStyle/>
          <a:p>
            <a:r>
              <a:rPr lang="en-US" sz="800"/>
              <a:t>Deny traffic to Subnet-2</a:t>
            </a:r>
          </a:p>
        </p:txBody>
      </p:sp>
      <p:pic>
        <p:nvPicPr>
          <p:cNvPr id="85" name="Picture 84">
            <a:extLst>
              <a:ext uri="{FF2B5EF4-FFF2-40B4-BE49-F238E27FC236}">
                <a16:creationId xmlns:a16="http://schemas.microsoft.com/office/drawing/2014/main" id="{B877112C-BB7F-4FE6-A7A7-4CC4119C77A0}"/>
              </a:ext>
            </a:extLst>
          </p:cNvPr>
          <p:cNvPicPr>
            <a:picLocks noChangeAspect="1"/>
          </p:cNvPicPr>
          <p:nvPr/>
        </p:nvPicPr>
        <p:blipFill>
          <a:blip r:embed="rId8"/>
          <a:stretch>
            <a:fillRect/>
          </a:stretch>
        </p:blipFill>
        <p:spPr>
          <a:xfrm>
            <a:off x="4832515" y="2635195"/>
            <a:ext cx="121931" cy="137172"/>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9"/>
          <a:stretch>
            <a:fillRect/>
          </a:stretch>
        </p:blipFill>
        <p:spPr>
          <a:xfrm>
            <a:off x="10032922" y="2991341"/>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319498" y="3392078"/>
            <a:ext cx="859531" cy="307777"/>
          </a:xfrm>
          <a:prstGeom prst="rect">
            <a:avLst/>
          </a:prstGeom>
          <a:noFill/>
        </p:spPr>
        <p:txBody>
          <a:bodyPr wrap="none" rtlCol="0">
            <a:spAutoFit/>
          </a:bodyPr>
          <a:lstStyle/>
          <a:p>
            <a:r>
              <a:rPr lang="en-US" sz="1400"/>
              <a:t>Internet</a:t>
            </a:r>
          </a:p>
        </p:txBody>
      </p:sp>
      <p:cxnSp>
        <p:nvCxnSpPr>
          <p:cNvPr id="90" name="Straight Arrow Connector 89">
            <a:extLst>
              <a:ext uri="{FF2B5EF4-FFF2-40B4-BE49-F238E27FC236}">
                <a16:creationId xmlns:a16="http://schemas.microsoft.com/office/drawing/2014/main" id="{D2B749CC-B808-4F16-ABFA-C27B92BCF777}"/>
              </a:ext>
            </a:extLst>
          </p:cNvPr>
          <p:cNvCxnSpPr>
            <a:cxnSpLocks/>
            <a:stCxn id="64" idx="3"/>
          </p:cNvCxnSpPr>
          <p:nvPr/>
        </p:nvCxnSpPr>
        <p:spPr>
          <a:xfrm>
            <a:off x="4903629" y="2890609"/>
            <a:ext cx="5129293" cy="7408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C54BFBD7-4608-437A-8A5D-302CDE0A54AA}"/>
              </a:ext>
            </a:extLst>
          </p:cNvPr>
          <p:cNvCxnSpPr>
            <a:stCxn id="65" idx="3"/>
          </p:cNvCxnSpPr>
          <p:nvPr/>
        </p:nvCxnSpPr>
        <p:spPr>
          <a:xfrm flipV="1">
            <a:off x="4914501" y="3647608"/>
            <a:ext cx="5118420" cy="2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C9C51CC3-69B6-4089-B870-E29F3232635A}"/>
              </a:ext>
            </a:extLst>
          </p:cNvPr>
          <p:cNvCxnSpPr>
            <a:stCxn id="66" idx="3"/>
          </p:cNvCxnSpPr>
          <p:nvPr/>
        </p:nvCxnSpPr>
        <p:spPr>
          <a:xfrm flipV="1">
            <a:off x="4914501" y="3643291"/>
            <a:ext cx="5118420" cy="812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6" name="Picture 95">
            <a:extLst>
              <a:ext uri="{FF2B5EF4-FFF2-40B4-BE49-F238E27FC236}">
                <a16:creationId xmlns:a16="http://schemas.microsoft.com/office/drawing/2014/main" id="{7A252568-9DAF-4683-BDB3-CFDD661BA0A2}"/>
              </a:ext>
            </a:extLst>
          </p:cNvPr>
          <p:cNvPicPr>
            <a:picLocks noChangeAspect="1"/>
          </p:cNvPicPr>
          <p:nvPr/>
        </p:nvPicPr>
        <p:blipFill>
          <a:blip r:embed="rId10"/>
          <a:stretch>
            <a:fillRect/>
          </a:stretch>
        </p:blipFill>
        <p:spPr>
          <a:xfrm>
            <a:off x="5359505" y="4615770"/>
            <a:ext cx="373412" cy="365792"/>
          </a:xfrm>
          <a:prstGeom prst="rect">
            <a:avLst/>
          </a:prstGeom>
        </p:spPr>
      </p:pic>
      <p:cxnSp>
        <p:nvCxnSpPr>
          <p:cNvPr id="98" name="Straight Arrow Connector 97">
            <a:extLst>
              <a:ext uri="{FF2B5EF4-FFF2-40B4-BE49-F238E27FC236}">
                <a16:creationId xmlns:a16="http://schemas.microsoft.com/office/drawing/2014/main" id="{69F60865-F2B8-4288-9E48-1E0340AB3DBB}"/>
              </a:ext>
            </a:extLst>
          </p:cNvPr>
          <p:cNvCxnSpPr>
            <a:cxnSpLocks/>
            <a:stCxn id="96" idx="3"/>
          </p:cNvCxnSpPr>
          <p:nvPr/>
        </p:nvCxnSpPr>
        <p:spPr>
          <a:xfrm flipV="1">
            <a:off x="5732917" y="3643291"/>
            <a:ext cx="4300004" cy="11553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00" name="Picture 99">
            <a:extLst>
              <a:ext uri="{FF2B5EF4-FFF2-40B4-BE49-F238E27FC236}">
                <a16:creationId xmlns:a16="http://schemas.microsoft.com/office/drawing/2014/main" id="{1ADC32E1-1B49-41CC-A247-E8BB286747B9}"/>
              </a:ext>
            </a:extLst>
          </p:cNvPr>
          <p:cNvPicPr>
            <a:picLocks noChangeAspect="1"/>
          </p:cNvPicPr>
          <p:nvPr/>
        </p:nvPicPr>
        <p:blipFill>
          <a:blip r:embed="rId11"/>
          <a:stretch>
            <a:fillRect/>
          </a:stretch>
        </p:blipFill>
        <p:spPr>
          <a:xfrm>
            <a:off x="5565453" y="2126118"/>
            <a:ext cx="312447" cy="289585"/>
          </a:xfrm>
          <a:prstGeom prst="rect">
            <a:avLst/>
          </a:prstGeom>
        </p:spPr>
      </p:pic>
      <p:sp>
        <p:nvSpPr>
          <p:cNvPr id="101" name="TextBox 100">
            <a:extLst>
              <a:ext uri="{FF2B5EF4-FFF2-40B4-BE49-F238E27FC236}">
                <a16:creationId xmlns:a16="http://schemas.microsoft.com/office/drawing/2014/main" id="{B60A0637-7BDF-4DA5-A0D2-7C0AD03387DF}"/>
              </a:ext>
            </a:extLst>
          </p:cNvPr>
          <p:cNvSpPr txBox="1"/>
          <p:nvPr/>
        </p:nvSpPr>
        <p:spPr>
          <a:xfrm>
            <a:off x="5414950" y="1942999"/>
            <a:ext cx="857110" cy="215444"/>
          </a:xfrm>
          <a:prstGeom prst="rect">
            <a:avLst/>
          </a:prstGeom>
          <a:noFill/>
        </p:spPr>
        <p:txBody>
          <a:bodyPr wrap="square" rtlCol="0">
            <a:spAutoFit/>
          </a:bodyPr>
          <a:lstStyle/>
          <a:p>
            <a:r>
              <a:rPr lang="en-US" sz="800"/>
              <a:t>To NVA-31</a:t>
            </a:r>
          </a:p>
        </p:txBody>
      </p:sp>
      <p:cxnSp>
        <p:nvCxnSpPr>
          <p:cNvPr id="103" name="Straight Arrow Connector 102">
            <a:extLst>
              <a:ext uri="{FF2B5EF4-FFF2-40B4-BE49-F238E27FC236}">
                <a16:creationId xmlns:a16="http://schemas.microsoft.com/office/drawing/2014/main" id="{70E9B34F-C44C-447D-8A0A-571EBD8D8559}"/>
              </a:ext>
            </a:extLst>
          </p:cNvPr>
          <p:cNvCxnSpPr>
            <a:stCxn id="73" idx="3"/>
          </p:cNvCxnSpPr>
          <p:nvPr/>
        </p:nvCxnSpPr>
        <p:spPr>
          <a:xfrm>
            <a:off x="7852988" y="3187828"/>
            <a:ext cx="2179933" cy="443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6" name="Multiplication Sign 105">
            <a:extLst>
              <a:ext uri="{FF2B5EF4-FFF2-40B4-BE49-F238E27FC236}">
                <a16:creationId xmlns:a16="http://schemas.microsoft.com/office/drawing/2014/main" id="{74C475C1-3536-4A53-A0DB-B69FA0135065}"/>
              </a:ext>
            </a:extLst>
          </p:cNvPr>
          <p:cNvSpPr/>
          <p:nvPr/>
        </p:nvSpPr>
        <p:spPr>
          <a:xfrm>
            <a:off x="7342440" y="2716961"/>
            <a:ext cx="571476" cy="94173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F4B29537-08C8-4F5F-ACF1-715B66A3C828}"/>
              </a:ext>
            </a:extLst>
          </p:cNvPr>
          <p:cNvPicPr>
            <a:picLocks noChangeAspect="1"/>
          </p:cNvPicPr>
          <p:nvPr/>
        </p:nvPicPr>
        <p:blipFill>
          <a:blip r:embed="rId12"/>
          <a:stretch>
            <a:fillRect/>
          </a:stretch>
        </p:blipFill>
        <p:spPr>
          <a:xfrm>
            <a:off x="6610964" y="3338120"/>
            <a:ext cx="381033" cy="381033"/>
          </a:xfrm>
          <a:prstGeom prst="rect">
            <a:avLst/>
          </a:prstGeom>
        </p:spPr>
      </p:pic>
      <p:sp>
        <p:nvSpPr>
          <p:cNvPr id="109" name="TextBox 108">
            <a:extLst>
              <a:ext uri="{FF2B5EF4-FFF2-40B4-BE49-F238E27FC236}">
                <a16:creationId xmlns:a16="http://schemas.microsoft.com/office/drawing/2014/main" id="{2CDF6404-8312-4266-B4D6-5738FC75BFF9}"/>
              </a:ext>
            </a:extLst>
          </p:cNvPr>
          <p:cNvSpPr txBox="1"/>
          <p:nvPr/>
        </p:nvSpPr>
        <p:spPr>
          <a:xfrm>
            <a:off x="6585107" y="3674337"/>
            <a:ext cx="428741" cy="261610"/>
          </a:xfrm>
          <a:prstGeom prst="rect">
            <a:avLst/>
          </a:prstGeom>
          <a:noFill/>
        </p:spPr>
        <p:txBody>
          <a:bodyPr wrap="square" rtlCol="0">
            <a:spAutoFit/>
          </a:bodyPr>
          <a:lstStyle/>
          <a:p>
            <a:r>
              <a:rPr lang="en-US" sz="1100"/>
              <a:t>ILB</a:t>
            </a:r>
          </a:p>
        </p:txBody>
      </p:sp>
      <p:sp>
        <p:nvSpPr>
          <p:cNvPr id="110" name="TextBox 109">
            <a:extLst>
              <a:ext uri="{FF2B5EF4-FFF2-40B4-BE49-F238E27FC236}">
                <a16:creationId xmlns:a16="http://schemas.microsoft.com/office/drawing/2014/main" id="{83C250C1-7DD5-41E8-9BB0-75D14ACFF85F}"/>
              </a:ext>
            </a:extLst>
          </p:cNvPr>
          <p:cNvSpPr txBox="1"/>
          <p:nvPr/>
        </p:nvSpPr>
        <p:spPr>
          <a:xfrm>
            <a:off x="5466806" y="1941847"/>
            <a:ext cx="532221" cy="215444"/>
          </a:xfrm>
          <a:prstGeom prst="rect">
            <a:avLst/>
          </a:prstGeom>
          <a:noFill/>
        </p:spPr>
        <p:txBody>
          <a:bodyPr wrap="square" rtlCol="0">
            <a:spAutoFit/>
          </a:bodyPr>
          <a:lstStyle/>
          <a:p>
            <a:r>
              <a:rPr lang="en-US" sz="800"/>
              <a:t>To ILB</a:t>
            </a:r>
          </a:p>
        </p:txBody>
      </p:sp>
      <p:cxnSp>
        <p:nvCxnSpPr>
          <p:cNvPr id="112" name="Straight Arrow Connector 111">
            <a:extLst>
              <a:ext uri="{FF2B5EF4-FFF2-40B4-BE49-F238E27FC236}">
                <a16:creationId xmlns:a16="http://schemas.microsoft.com/office/drawing/2014/main" id="{3E30CC03-782C-4124-A114-395A7FF57C0E}"/>
              </a:ext>
            </a:extLst>
          </p:cNvPr>
          <p:cNvCxnSpPr>
            <a:stCxn id="74" idx="3"/>
          </p:cNvCxnSpPr>
          <p:nvPr/>
        </p:nvCxnSpPr>
        <p:spPr>
          <a:xfrm flipV="1">
            <a:off x="7863860" y="3643291"/>
            <a:ext cx="2169061" cy="304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3" name="Rectangle 112">
            <a:extLst>
              <a:ext uri="{FF2B5EF4-FFF2-40B4-BE49-F238E27FC236}">
                <a16:creationId xmlns:a16="http://schemas.microsoft.com/office/drawing/2014/main" id="{F84A8A30-7584-4734-8B55-58007B32E305}"/>
              </a:ext>
            </a:extLst>
          </p:cNvPr>
          <p:cNvSpPr/>
          <p:nvPr/>
        </p:nvSpPr>
        <p:spPr>
          <a:xfrm>
            <a:off x="2119429" y="2635195"/>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D182D0D-D8BF-40D2-ADF7-879406A31440}"/>
              </a:ext>
            </a:extLst>
          </p:cNvPr>
          <p:cNvSpPr/>
          <p:nvPr/>
        </p:nvSpPr>
        <p:spPr>
          <a:xfrm>
            <a:off x="2113019" y="4175797"/>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25F1390-62C1-4E67-8BEE-027BBE140518}"/>
              </a:ext>
            </a:extLst>
          </p:cNvPr>
          <p:cNvSpPr txBox="1"/>
          <p:nvPr/>
        </p:nvSpPr>
        <p:spPr>
          <a:xfrm>
            <a:off x="3413844" y="2860536"/>
            <a:ext cx="479618" cy="261610"/>
          </a:xfrm>
          <a:prstGeom prst="rect">
            <a:avLst/>
          </a:prstGeom>
          <a:noFill/>
        </p:spPr>
        <p:txBody>
          <a:bodyPr wrap="none" rtlCol="0">
            <a:spAutoFit/>
          </a:bodyPr>
          <a:lstStyle/>
          <a:p>
            <a:r>
              <a:rPr lang="en-US" sz="1100"/>
              <a:t>AZ-1</a:t>
            </a:r>
          </a:p>
        </p:txBody>
      </p:sp>
      <p:sp>
        <p:nvSpPr>
          <p:cNvPr id="116" name="TextBox 115">
            <a:extLst>
              <a:ext uri="{FF2B5EF4-FFF2-40B4-BE49-F238E27FC236}">
                <a16:creationId xmlns:a16="http://schemas.microsoft.com/office/drawing/2014/main" id="{052D9A44-2B59-4735-8EE0-517D89ACA5CA}"/>
              </a:ext>
            </a:extLst>
          </p:cNvPr>
          <p:cNvSpPr txBox="1"/>
          <p:nvPr/>
        </p:nvSpPr>
        <p:spPr>
          <a:xfrm>
            <a:off x="3413844" y="4347510"/>
            <a:ext cx="479618" cy="261610"/>
          </a:xfrm>
          <a:prstGeom prst="rect">
            <a:avLst/>
          </a:prstGeom>
          <a:noFill/>
        </p:spPr>
        <p:txBody>
          <a:bodyPr wrap="none" rtlCol="0">
            <a:spAutoFit/>
          </a:bodyPr>
          <a:lstStyle/>
          <a:p>
            <a:r>
              <a:rPr lang="en-US" sz="1100"/>
              <a:t>AZ-2</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13"/>
          <a:stretch>
            <a:fillRect/>
          </a:stretch>
        </p:blipFill>
        <p:spPr>
          <a:xfrm>
            <a:off x="7358969" y="3317747"/>
            <a:ext cx="586791" cy="495343"/>
          </a:xfrm>
          <a:prstGeom prst="rect">
            <a:avLst/>
          </a:prstGeom>
        </p:spPr>
      </p:pic>
      <p:sp>
        <p:nvSpPr>
          <p:cNvPr id="119" name="TextBox 118">
            <a:extLst>
              <a:ext uri="{FF2B5EF4-FFF2-40B4-BE49-F238E27FC236}">
                <a16:creationId xmlns:a16="http://schemas.microsoft.com/office/drawing/2014/main" id="{86F5D224-BBD1-48D0-BEE3-7DBF0FE0EB48}"/>
              </a:ext>
            </a:extLst>
          </p:cNvPr>
          <p:cNvSpPr txBox="1"/>
          <p:nvPr/>
        </p:nvSpPr>
        <p:spPr>
          <a:xfrm>
            <a:off x="5448044" y="1935128"/>
            <a:ext cx="714447" cy="215444"/>
          </a:xfrm>
          <a:prstGeom prst="rect">
            <a:avLst/>
          </a:prstGeom>
          <a:noFill/>
        </p:spPr>
        <p:txBody>
          <a:bodyPr wrap="square" rtlCol="0">
            <a:spAutoFit/>
          </a:bodyPr>
          <a:lstStyle/>
          <a:p>
            <a:r>
              <a:rPr lang="en-US" sz="800"/>
              <a:t>To </a:t>
            </a:r>
            <a:r>
              <a:rPr lang="en-US" sz="800" err="1"/>
              <a:t>AzFW</a:t>
            </a:r>
            <a:endParaRPr lang="en-US" sz="800"/>
          </a:p>
        </p:txBody>
      </p:sp>
      <p:sp>
        <p:nvSpPr>
          <p:cNvPr id="120" name="TextBox 119">
            <a:extLst>
              <a:ext uri="{FF2B5EF4-FFF2-40B4-BE49-F238E27FC236}">
                <a16:creationId xmlns:a16="http://schemas.microsoft.com/office/drawing/2014/main" id="{DC1003F2-1C84-4ADD-B289-302E520BC9C1}"/>
              </a:ext>
            </a:extLst>
          </p:cNvPr>
          <p:cNvSpPr txBox="1"/>
          <p:nvPr/>
        </p:nvSpPr>
        <p:spPr>
          <a:xfrm>
            <a:off x="7076667" y="3786651"/>
            <a:ext cx="1101584" cy="261610"/>
          </a:xfrm>
          <a:prstGeom prst="rect">
            <a:avLst/>
          </a:prstGeom>
          <a:noFill/>
        </p:spPr>
        <p:txBody>
          <a:bodyPr wrap="none" rtlCol="0">
            <a:spAutoFit/>
          </a:bodyPr>
          <a:lstStyle/>
          <a:p>
            <a:r>
              <a:rPr lang="en-US" sz="1100"/>
              <a:t>Azure Firewall</a:t>
            </a:r>
          </a:p>
        </p:txBody>
      </p:sp>
      <p:cxnSp>
        <p:nvCxnSpPr>
          <p:cNvPr id="122" name="Straight Arrow Connector 121">
            <a:extLst>
              <a:ext uri="{FF2B5EF4-FFF2-40B4-BE49-F238E27FC236}">
                <a16:creationId xmlns:a16="http://schemas.microsoft.com/office/drawing/2014/main" id="{E0A6A477-F4A7-4280-A378-3306E1C25C2F}"/>
              </a:ext>
            </a:extLst>
          </p:cNvPr>
          <p:cNvCxnSpPr>
            <a:stCxn id="118" idx="3"/>
          </p:cNvCxnSpPr>
          <p:nvPr/>
        </p:nvCxnSpPr>
        <p:spPr>
          <a:xfrm>
            <a:off x="7945760" y="3565419"/>
            <a:ext cx="2087161" cy="66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50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ppt_x"/>
                                          </p:val>
                                        </p:tav>
                                        <p:tav tm="100000">
                                          <p:val>
                                            <p:strVal val="#ppt_x"/>
                                          </p:val>
                                        </p:tav>
                                      </p:tavLst>
                                    </p:anim>
                                    <p:anim calcmode="lin" valueType="num">
                                      <p:cBhvr additive="base">
                                        <p:cTn id="26" dur="500" fill="hold"/>
                                        <p:tgtEl>
                                          <p:spTgt spid="5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115"/>
                                        </p:tgtEl>
                                        <p:attrNameLst>
                                          <p:attrName>style.visibility</p:attrName>
                                        </p:attrNameLst>
                                      </p:cBhvr>
                                      <p:to>
                                        <p:strVal val="visible"/>
                                      </p:to>
                                    </p:set>
                                    <p:anim calcmode="lin" valueType="num">
                                      <p:cBhvr additive="base">
                                        <p:cTn id="35" dur="500" fill="hold"/>
                                        <p:tgtEl>
                                          <p:spTgt spid="115"/>
                                        </p:tgtEl>
                                        <p:attrNameLst>
                                          <p:attrName>ppt_x</p:attrName>
                                        </p:attrNameLst>
                                      </p:cBhvr>
                                      <p:tavLst>
                                        <p:tav tm="0">
                                          <p:val>
                                            <p:strVal val="#ppt_x"/>
                                          </p:val>
                                        </p:tav>
                                        <p:tav tm="100000">
                                          <p:val>
                                            <p:strVal val="#ppt_x"/>
                                          </p:val>
                                        </p:tav>
                                      </p:tavLst>
                                    </p:anim>
                                    <p:anim calcmode="lin" valueType="num">
                                      <p:cBhvr additive="base">
                                        <p:cTn id="36" dur="500" fill="hold"/>
                                        <p:tgtEl>
                                          <p:spTgt spid="115"/>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16"/>
                                        </p:tgtEl>
                                        <p:attrNameLst>
                                          <p:attrName>style.visibility</p:attrName>
                                        </p:attrNameLst>
                                      </p:cBhvr>
                                      <p:to>
                                        <p:strVal val="visible"/>
                                      </p:to>
                                    </p:set>
                                    <p:anim calcmode="lin" valueType="num">
                                      <p:cBhvr additive="base">
                                        <p:cTn id="39" dur="500" fill="hold"/>
                                        <p:tgtEl>
                                          <p:spTgt spid="116"/>
                                        </p:tgtEl>
                                        <p:attrNameLst>
                                          <p:attrName>ppt_x</p:attrName>
                                        </p:attrNameLst>
                                      </p:cBhvr>
                                      <p:tavLst>
                                        <p:tav tm="0">
                                          <p:val>
                                            <p:strVal val="#ppt_x"/>
                                          </p:val>
                                        </p:tav>
                                        <p:tav tm="100000">
                                          <p:val>
                                            <p:strVal val="#ppt_x"/>
                                          </p:val>
                                        </p:tav>
                                      </p:tavLst>
                                    </p:anim>
                                    <p:anim calcmode="lin" valueType="num">
                                      <p:cBhvr additive="base">
                                        <p:cTn id="40" dur="500" fill="hold"/>
                                        <p:tgtEl>
                                          <p:spTgt spid="1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ppt_x"/>
                                          </p:val>
                                        </p:tav>
                                        <p:tav tm="100000">
                                          <p:val>
                                            <p:strVal val="#ppt_x"/>
                                          </p:val>
                                        </p:tav>
                                      </p:tavLst>
                                    </p:anim>
                                    <p:anim calcmode="lin" valueType="num">
                                      <p:cBhvr additive="base">
                                        <p:cTn id="44" dur="500" fill="hold"/>
                                        <p:tgtEl>
                                          <p:spTgt spid="1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additive="base">
                                        <p:cTn id="47" dur="500" fill="hold"/>
                                        <p:tgtEl>
                                          <p:spTgt spid="114"/>
                                        </p:tgtEl>
                                        <p:attrNameLst>
                                          <p:attrName>ppt_x</p:attrName>
                                        </p:attrNameLst>
                                      </p:cBhvr>
                                      <p:tavLst>
                                        <p:tav tm="0">
                                          <p:val>
                                            <p:strVal val="#ppt_x"/>
                                          </p:val>
                                        </p:tav>
                                        <p:tav tm="100000">
                                          <p:val>
                                            <p:strVal val="#ppt_x"/>
                                          </p:val>
                                        </p:tav>
                                      </p:tavLst>
                                    </p:anim>
                                    <p:anim calcmode="lin" valueType="num">
                                      <p:cBhvr additive="base">
                                        <p:cTn id="48" dur="500" fill="hold"/>
                                        <p:tgtEl>
                                          <p:spTgt spid="1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 calcmode="lin" valueType="num">
                                      <p:cBhvr additive="base">
                                        <p:cTn id="51" dur="500" fill="hold"/>
                                        <p:tgtEl>
                                          <p:spTgt spid="115"/>
                                        </p:tgtEl>
                                        <p:attrNameLst>
                                          <p:attrName>ppt_x</p:attrName>
                                        </p:attrNameLst>
                                      </p:cBhvr>
                                      <p:tavLst>
                                        <p:tav tm="0">
                                          <p:val>
                                            <p:strVal val="#ppt_x"/>
                                          </p:val>
                                        </p:tav>
                                        <p:tav tm="100000">
                                          <p:val>
                                            <p:strVal val="#ppt_x"/>
                                          </p:val>
                                        </p:tav>
                                      </p:tavLst>
                                    </p:anim>
                                    <p:anim calcmode="lin" valueType="num">
                                      <p:cBhvr additive="base">
                                        <p:cTn id="52" dur="500" fill="hold"/>
                                        <p:tgtEl>
                                          <p:spTgt spid="1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 calcmode="lin" valueType="num">
                                      <p:cBhvr additive="base">
                                        <p:cTn id="55" dur="500" fill="hold"/>
                                        <p:tgtEl>
                                          <p:spTgt spid="116"/>
                                        </p:tgtEl>
                                        <p:attrNameLst>
                                          <p:attrName>ppt_x</p:attrName>
                                        </p:attrNameLst>
                                      </p:cBhvr>
                                      <p:tavLst>
                                        <p:tav tm="0">
                                          <p:val>
                                            <p:strVal val="#ppt_x"/>
                                          </p:val>
                                        </p:tav>
                                        <p:tav tm="100000">
                                          <p:val>
                                            <p:strVal val="#ppt_x"/>
                                          </p:val>
                                        </p:tav>
                                      </p:tavLst>
                                    </p:anim>
                                    <p:anim calcmode="lin" valueType="num">
                                      <p:cBhvr additive="base">
                                        <p:cTn id="56"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ppt_x"/>
                                          </p:val>
                                        </p:tav>
                                        <p:tav tm="100000">
                                          <p:val>
                                            <p:strVal val="#ppt_x"/>
                                          </p:val>
                                        </p:tav>
                                      </p:tavLst>
                                    </p:anim>
                                    <p:anim calcmode="lin" valueType="num">
                                      <p:cBhvr additive="base">
                                        <p:cTn id="62" dur="500" fill="hold"/>
                                        <p:tgtEl>
                                          <p:spTgt spid="5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fill="hold"/>
                                        <p:tgtEl>
                                          <p:spTgt spid="59"/>
                                        </p:tgtEl>
                                        <p:attrNameLst>
                                          <p:attrName>ppt_x</p:attrName>
                                        </p:attrNameLst>
                                      </p:cBhvr>
                                      <p:tavLst>
                                        <p:tav tm="0">
                                          <p:val>
                                            <p:strVal val="#ppt_x"/>
                                          </p:val>
                                        </p:tav>
                                        <p:tav tm="100000">
                                          <p:val>
                                            <p:strVal val="#ppt_x"/>
                                          </p:val>
                                        </p:tav>
                                      </p:tavLst>
                                    </p:anim>
                                    <p:anim calcmode="lin" valueType="num">
                                      <p:cBhvr additive="base">
                                        <p:cTn id="66" dur="500" fill="hold"/>
                                        <p:tgtEl>
                                          <p:spTgt spid="5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fill="hold"/>
                                        <p:tgtEl>
                                          <p:spTgt spid="60"/>
                                        </p:tgtEl>
                                        <p:attrNameLst>
                                          <p:attrName>ppt_x</p:attrName>
                                        </p:attrNameLst>
                                      </p:cBhvr>
                                      <p:tavLst>
                                        <p:tav tm="0">
                                          <p:val>
                                            <p:strVal val="#ppt_x"/>
                                          </p:val>
                                        </p:tav>
                                        <p:tav tm="100000">
                                          <p:val>
                                            <p:strVal val="#ppt_x"/>
                                          </p:val>
                                        </p:tav>
                                      </p:tavLst>
                                    </p:anim>
                                    <p:anim calcmode="lin" valueType="num">
                                      <p:cBhvr additive="base">
                                        <p:cTn id="70" dur="500" fill="hold"/>
                                        <p:tgtEl>
                                          <p:spTgt spid="6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 calcmode="lin" valueType="num">
                                      <p:cBhvr additive="base">
                                        <p:cTn id="77" dur="500" fill="hold"/>
                                        <p:tgtEl>
                                          <p:spTgt spid="56"/>
                                        </p:tgtEl>
                                        <p:attrNameLst>
                                          <p:attrName>ppt_x</p:attrName>
                                        </p:attrNameLst>
                                      </p:cBhvr>
                                      <p:tavLst>
                                        <p:tav tm="0">
                                          <p:val>
                                            <p:strVal val="#ppt_x"/>
                                          </p:val>
                                        </p:tav>
                                        <p:tav tm="100000">
                                          <p:val>
                                            <p:strVal val="#ppt_x"/>
                                          </p:val>
                                        </p:tav>
                                      </p:tavLst>
                                    </p:anim>
                                    <p:anim calcmode="lin" valueType="num">
                                      <p:cBhvr additive="base">
                                        <p:cTn id="78" dur="500" fill="hold"/>
                                        <p:tgtEl>
                                          <p:spTgt spid="5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fill="hold"/>
                                        <p:tgtEl>
                                          <p:spTgt spid="57"/>
                                        </p:tgtEl>
                                        <p:attrNameLst>
                                          <p:attrName>ppt_x</p:attrName>
                                        </p:attrNameLst>
                                      </p:cBhvr>
                                      <p:tavLst>
                                        <p:tav tm="0">
                                          <p:val>
                                            <p:strVal val="#ppt_x"/>
                                          </p:val>
                                        </p:tav>
                                        <p:tav tm="100000">
                                          <p:val>
                                            <p:strVal val="#ppt_x"/>
                                          </p:val>
                                        </p:tav>
                                      </p:tavLst>
                                    </p:anim>
                                    <p:anim calcmode="lin" valueType="num">
                                      <p:cBhvr additive="base">
                                        <p:cTn id="8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additive="base">
                                        <p:cTn id="91" dur="500" fill="hold"/>
                                        <p:tgtEl>
                                          <p:spTgt spid="62"/>
                                        </p:tgtEl>
                                        <p:attrNameLst>
                                          <p:attrName>ppt_x</p:attrName>
                                        </p:attrNameLst>
                                      </p:cBhvr>
                                      <p:tavLst>
                                        <p:tav tm="0">
                                          <p:val>
                                            <p:strVal val="#ppt_x"/>
                                          </p:val>
                                        </p:tav>
                                        <p:tav tm="100000">
                                          <p:val>
                                            <p:strVal val="#ppt_x"/>
                                          </p:val>
                                        </p:tav>
                                      </p:tavLst>
                                    </p:anim>
                                    <p:anim calcmode="lin" valueType="num">
                                      <p:cBhvr additive="base">
                                        <p:cTn id="92" dur="500" fill="hold"/>
                                        <p:tgtEl>
                                          <p:spTgt spid="6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anim calcmode="lin" valueType="num">
                                      <p:cBhvr additive="base">
                                        <p:cTn id="95" dur="500" fill="hold"/>
                                        <p:tgtEl>
                                          <p:spTgt spid="63"/>
                                        </p:tgtEl>
                                        <p:attrNameLst>
                                          <p:attrName>ppt_x</p:attrName>
                                        </p:attrNameLst>
                                      </p:cBhvr>
                                      <p:tavLst>
                                        <p:tav tm="0">
                                          <p:val>
                                            <p:strVal val="#ppt_x"/>
                                          </p:val>
                                        </p:tav>
                                        <p:tav tm="100000">
                                          <p:val>
                                            <p:strVal val="#ppt_x"/>
                                          </p:val>
                                        </p:tav>
                                      </p:tavLst>
                                    </p:anim>
                                    <p:anim calcmode="lin" valueType="num">
                                      <p:cBhvr additive="base">
                                        <p:cTn id="96" dur="500" fill="hold"/>
                                        <p:tgtEl>
                                          <p:spTgt spid="6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ppt_x"/>
                                          </p:val>
                                        </p:tav>
                                        <p:tav tm="100000">
                                          <p:val>
                                            <p:strVal val="#ppt_x"/>
                                          </p:val>
                                        </p:tav>
                                      </p:tavLst>
                                    </p:anim>
                                    <p:anim calcmode="lin" valueType="num">
                                      <p:cBhvr additive="base">
                                        <p:cTn id="100" dur="500" fill="hold"/>
                                        <p:tgtEl>
                                          <p:spTgt spid="6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ppt_x"/>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 calcmode="lin" valueType="num">
                                      <p:cBhvr additive="base">
                                        <p:cTn id="107" dur="500" fill="hold"/>
                                        <p:tgtEl>
                                          <p:spTgt spid="69"/>
                                        </p:tgtEl>
                                        <p:attrNameLst>
                                          <p:attrName>ppt_x</p:attrName>
                                        </p:attrNameLst>
                                      </p:cBhvr>
                                      <p:tavLst>
                                        <p:tav tm="0">
                                          <p:val>
                                            <p:strVal val="#ppt_x"/>
                                          </p:val>
                                        </p:tav>
                                        <p:tav tm="100000">
                                          <p:val>
                                            <p:strVal val="#ppt_x"/>
                                          </p:val>
                                        </p:tav>
                                      </p:tavLst>
                                    </p:anim>
                                    <p:anim calcmode="lin" valueType="num">
                                      <p:cBhvr additive="base">
                                        <p:cTn id="108" dur="500" fill="hold"/>
                                        <p:tgtEl>
                                          <p:spTgt spid="6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additive="base">
                                        <p:cTn id="111" dur="500" fill="hold"/>
                                        <p:tgtEl>
                                          <p:spTgt spid="64"/>
                                        </p:tgtEl>
                                        <p:attrNameLst>
                                          <p:attrName>ppt_x</p:attrName>
                                        </p:attrNameLst>
                                      </p:cBhvr>
                                      <p:tavLst>
                                        <p:tav tm="0">
                                          <p:val>
                                            <p:strVal val="#ppt_x"/>
                                          </p:val>
                                        </p:tav>
                                        <p:tav tm="100000">
                                          <p:val>
                                            <p:strVal val="#ppt_x"/>
                                          </p:val>
                                        </p:tav>
                                      </p:tavLst>
                                    </p:anim>
                                    <p:anim calcmode="lin" valueType="num">
                                      <p:cBhvr additive="base">
                                        <p:cTn id="112" dur="500" fill="hold"/>
                                        <p:tgtEl>
                                          <p:spTgt spid="64"/>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 calcmode="lin" valueType="num">
                                      <p:cBhvr additive="base">
                                        <p:cTn id="119" dur="500" fill="hold"/>
                                        <p:tgtEl>
                                          <p:spTgt spid="66"/>
                                        </p:tgtEl>
                                        <p:attrNameLst>
                                          <p:attrName>ppt_x</p:attrName>
                                        </p:attrNameLst>
                                      </p:cBhvr>
                                      <p:tavLst>
                                        <p:tav tm="0">
                                          <p:val>
                                            <p:strVal val="#ppt_x"/>
                                          </p:val>
                                        </p:tav>
                                        <p:tav tm="100000">
                                          <p:val>
                                            <p:strVal val="#ppt_x"/>
                                          </p:val>
                                        </p:tav>
                                      </p:tavLst>
                                    </p:anim>
                                    <p:anim calcmode="lin" valueType="num">
                                      <p:cBhvr additive="base">
                                        <p:cTn id="12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80"/>
                                        </p:tgtEl>
                                        <p:attrNameLst>
                                          <p:attrName>style.visibility</p:attrName>
                                        </p:attrNameLst>
                                      </p:cBhvr>
                                      <p:to>
                                        <p:strVal val="visible"/>
                                      </p:to>
                                    </p:set>
                                    <p:anim calcmode="lin" valueType="num">
                                      <p:cBhvr additive="base">
                                        <p:cTn id="125" dur="500" fill="hold"/>
                                        <p:tgtEl>
                                          <p:spTgt spid="80"/>
                                        </p:tgtEl>
                                        <p:attrNameLst>
                                          <p:attrName>ppt_x</p:attrName>
                                        </p:attrNameLst>
                                      </p:cBhvr>
                                      <p:tavLst>
                                        <p:tav tm="0">
                                          <p:val>
                                            <p:strVal val="#ppt_x"/>
                                          </p:val>
                                        </p:tav>
                                        <p:tav tm="100000">
                                          <p:val>
                                            <p:strVal val="#ppt_x"/>
                                          </p:val>
                                        </p:tav>
                                      </p:tavLst>
                                    </p:anim>
                                    <p:anim calcmode="lin" valueType="num">
                                      <p:cBhvr additive="base">
                                        <p:cTn id="126" dur="500" fill="hold"/>
                                        <p:tgtEl>
                                          <p:spTgt spid="8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additive="base">
                                        <p:cTn id="129" dur="500" fill="hold"/>
                                        <p:tgtEl>
                                          <p:spTgt spid="83"/>
                                        </p:tgtEl>
                                        <p:attrNameLst>
                                          <p:attrName>ppt_x</p:attrName>
                                        </p:attrNameLst>
                                      </p:cBhvr>
                                      <p:tavLst>
                                        <p:tav tm="0">
                                          <p:val>
                                            <p:strVal val="#ppt_x"/>
                                          </p:val>
                                        </p:tav>
                                        <p:tav tm="100000">
                                          <p:val>
                                            <p:strVal val="#ppt_x"/>
                                          </p:val>
                                        </p:tav>
                                      </p:tavLst>
                                    </p:anim>
                                    <p:anim calcmode="lin" valueType="num">
                                      <p:cBhvr additive="base">
                                        <p:cTn id="13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81"/>
                                        </p:tgtEl>
                                        <p:attrNameLst>
                                          <p:attrName>style.visibility</p:attrName>
                                        </p:attrNameLst>
                                      </p:cBhvr>
                                      <p:to>
                                        <p:strVal val="visible"/>
                                      </p:to>
                                    </p:set>
                                    <p:anim calcmode="lin" valueType="num">
                                      <p:cBhvr additive="base">
                                        <p:cTn id="135" dur="500" fill="hold"/>
                                        <p:tgtEl>
                                          <p:spTgt spid="81"/>
                                        </p:tgtEl>
                                        <p:attrNameLst>
                                          <p:attrName>ppt_x</p:attrName>
                                        </p:attrNameLst>
                                      </p:cBhvr>
                                      <p:tavLst>
                                        <p:tav tm="0">
                                          <p:val>
                                            <p:strVal val="#ppt_x"/>
                                          </p:val>
                                        </p:tav>
                                        <p:tav tm="100000">
                                          <p:val>
                                            <p:strVal val="#ppt_x"/>
                                          </p:val>
                                        </p:tav>
                                      </p:tavLst>
                                    </p:anim>
                                    <p:anim calcmode="lin" valueType="num">
                                      <p:cBhvr additive="base">
                                        <p:cTn id="136" dur="500" fill="hold"/>
                                        <p:tgtEl>
                                          <p:spTgt spid="8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5"/>
                                        </p:tgtEl>
                                        <p:attrNameLst>
                                          <p:attrName>style.visibility</p:attrName>
                                        </p:attrNameLst>
                                      </p:cBhvr>
                                      <p:to>
                                        <p:strVal val="visible"/>
                                      </p:to>
                                    </p:set>
                                    <p:anim calcmode="lin" valueType="num">
                                      <p:cBhvr additive="base">
                                        <p:cTn id="139" dur="500" fill="hold"/>
                                        <p:tgtEl>
                                          <p:spTgt spid="85"/>
                                        </p:tgtEl>
                                        <p:attrNameLst>
                                          <p:attrName>ppt_x</p:attrName>
                                        </p:attrNameLst>
                                      </p:cBhvr>
                                      <p:tavLst>
                                        <p:tav tm="0">
                                          <p:val>
                                            <p:strVal val="#ppt_x"/>
                                          </p:val>
                                        </p:tav>
                                        <p:tav tm="100000">
                                          <p:val>
                                            <p:strVal val="#ppt_x"/>
                                          </p:val>
                                        </p:tav>
                                      </p:tavLst>
                                    </p:anim>
                                    <p:anim calcmode="lin" valueType="num">
                                      <p:cBhvr additive="base">
                                        <p:cTn id="14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87"/>
                                        </p:tgtEl>
                                        <p:attrNameLst>
                                          <p:attrName>style.visibility</p:attrName>
                                        </p:attrNameLst>
                                      </p:cBhvr>
                                      <p:to>
                                        <p:strVal val="visible"/>
                                      </p:to>
                                    </p:set>
                                    <p:anim calcmode="lin" valueType="num">
                                      <p:cBhvr additive="base">
                                        <p:cTn id="145" dur="500" fill="hold"/>
                                        <p:tgtEl>
                                          <p:spTgt spid="87"/>
                                        </p:tgtEl>
                                        <p:attrNameLst>
                                          <p:attrName>ppt_x</p:attrName>
                                        </p:attrNameLst>
                                      </p:cBhvr>
                                      <p:tavLst>
                                        <p:tav tm="0">
                                          <p:val>
                                            <p:strVal val="#ppt_x"/>
                                          </p:val>
                                        </p:tav>
                                        <p:tav tm="100000">
                                          <p:val>
                                            <p:strVal val="#ppt_x"/>
                                          </p:val>
                                        </p:tav>
                                      </p:tavLst>
                                    </p:anim>
                                    <p:anim calcmode="lin" valueType="num">
                                      <p:cBhvr additive="base">
                                        <p:cTn id="146" dur="500" fill="hold"/>
                                        <p:tgtEl>
                                          <p:spTgt spid="8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88"/>
                                        </p:tgtEl>
                                        <p:attrNameLst>
                                          <p:attrName>style.visibility</p:attrName>
                                        </p:attrNameLst>
                                      </p:cBhvr>
                                      <p:to>
                                        <p:strVal val="visible"/>
                                      </p:to>
                                    </p:set>
                                    <p:anim calcmode="lin" valueType="num">
                                      <p:cBhvr additive="base">
                                        <p:cTn id="149" dur="500" fill="hold"/>
                                        <p:tgtEl>
                                          <p:spTgt spid="88"/>
                                        </p:tgtEl>
                                        <p:attrNameLst>
                                          <p:attrName>ppt_x</p:attrName>
                                        </p:attrNameLst>
                                      </p:cBhvr>
                                      <p:tavLst>
                                        <p:tav tm="0">
                                          <p:val>
                                            <p:strVal val="#ppt_x"/>
                                          </p:val>
                                        </p:tav>
                                        <p:tav tm="100000">
                                          <p:val>
                                            <p:strVal val="#ppt_x"/>
                                          </p:val>
                                        </p:tav>
                                      </p:tavLst>
                                    </p:anim>
                                    <p:anim calcmode="lin" valueType="num">
                                      <p:cBhvr additive="base">
                                        <p:cTn id="150" dur="500" fill="hold"/>
                                        <p:tgtEl>
                                          <p:spTgt spid="88"/>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94"/>
                                        </p:tgtEl>
                                        <p:attrNameLst>
                                          <p:attrName>style.visibility</p:attrName>
                                        </p:attrNameLst>
                                      </p:cBhvr>
                                      <p:to>
                                        <p:strVal val="visible"/>
                                      </p:to>
                                    </p:set>
                                    <p:anim calcmode="lin" valueType="num">
                                      <p:cBhvr additive="base">
                                        <p:cTn id="153" dur="500" fill="hold"/>
                                        <p:tgtEl>
                                          <p:spTgt spid="94"/>
                                        </p:tgtEl>
                                        <p:attrNameLst>
                                          <p:attrName>ppt_x</p:attrName>
                                        </p:attrNameLst>
                                      </p:cBhvr>
                                      <p:tavLst>
                                        <p:tav tm="0">
                                          <p:val>
                                            <p:strVal val="#ppt_x"/>
                                          </p:val>
                                        </p:tav>
                                        <p:tav tm="100000">
                                          <p:val>
                                            <p:strVal val="#ppt_x"/>
                                          </p:val>
                                        </p:tav>
                                      </p:tavLst>
                                    </p:anim>
                                    <p:anim calcmode="lin" valueType="num">
                                      <p:cBhvr additive="base">
                                        <p:cTn id="154" dur="500" fill="hold"/>
                                        <p:tgtEl>
                                          <p:spTgt spid="94"/>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92"/>
                                        </p:tgtEl>
                                        <p:attrNameLst>
                                          <p:attrName>style.visibility</p:attrName>
                                        </p:attrNameLst>
                                      </p:cBhvr>
                                      <p:to>
                                        <p:strVal val="visible"/>
                                      </p:to>
                                    </p:set>
                                    <p:anim calcmode="lin" valueType="num">
                                      <p:cBhvr additive="base">
                                        <p:cTn id="157" dur="500" fill="hold"/>
                                        <p:tgtEl>
                                          <p:spTgt spid="92"/>
                                        </p:tgtEl>
                                        <p:attrNameLst>
                                          <p:attrName>ppt_x</p:attrName>
                                        </p:attrNameLst>
                                      </p:cBhvr>
                                      <p:tavLst>
                                        <p:tav tm="0">
                                          <p:val>
                                            <p:strVal val="#ppt_x"/>
                                          </p:val>
                                        </p:tav>
                                        <p:tav tm="100000">
                                          <p:val>
                                            <p:strVal val="#ppt_x"/>
                                          </p:val>
                                        </p:tav>
                                      </p:tavLst>
                                    </p:anim>
                                    <p:anim calcmode="lin" valueType="num">
                                      <p:cBhvr additive="base">
                                        <p:cTn id="158" dur="500" fill="hold"/>
                                        <p:tgtEl>
                                          <p:spTgt spid="92"/>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90"/>
                                        </p:tgtEl>
                                        <p:attrNameLst>
                                          <p:attrName>style.visibility</p:attrName>
                                        </p:attrNameLst>
                                      </p:cBhvr>
                                      <p:to>
                                        <p:strVal val="visible"/>
                                      </p:to>
                                    </p:set>
                                    <p:anim calcmode="lin" valueType="num">
                                      <p:cBhvr additive="base">
                                        <p:cTn id="161" dur="500" fill="hold"/>
                                        <p:tgtEl>
                                          <p:spTgt spid="90"/>
                                        </p:tgtEl>
                                        <p:attrNameLst>
                                          <p:attrName>ppt_x</p:attrName>
                                        </p:attrNameLst>
                                      </p:cBhvr>
                                      <p:tavLst>
                                        <p:tav tm="0">
                                          <p:val>
                                            <p:strVal val="#ppt_x"/>
                                          </p:val>
                                        </p:tav>
                                        <p:tav tm="100000">
                                          <p:val>
                                            <p:strVal val="#ppt_x"/>
                                          </p:val>
                                        </p:tav>
                                      </p:tavLst>
                                    </p:anim>
                                    <p:anim calcmode="lin" valueType="num">
                                      <p:cBhvr additive="base">
                                        <p:cTn id="16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8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88"/>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4"/>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92"/>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90"/>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87"/>
                                        </p:tgtEl>
                                        <p:attrNameLst>
                                          <p:attrName>style.visibility</p:attrName>
                                        </p:attrNameLst>
                                      </p:cBhvr>
                                      <p:to>
                                        <p:strVal val="visible"/>
                                      </p:to>
                                    </p:set>
                                    <p:anim calcmode="lin" valueType="num">
                                      <p:cBhvr additive="base">
                                        <p:cTn id="179" dur="500" fill="hold"/>
                                        <p:tgtEl>
                                          <p:spTgt spid="87"/>
                                        </p:tgtEl>
                                        <p:attrNameLst>
                                          <p:attrName>ppt_x</p:attrName>
                                        </p:attrNameLst>
                                      </p:cBhvr>
                                      <p:tavLst>
                                        <p:tav tm="0">
                                          <p:val>
                                            <p:strVal val="#ppt_x"/>
                                          </p:val>
                                        </p:tav>
                                        <p:tav tm="100000">
                                          <p:val>
                                            <p:strVal val="#ppt_x"/>
                                          </p:val>
                                        </p:tav>
                                      </p:tavLst>
                                    </p:anim>
                                    <p:anim calcmode="lin" valueType="num">
                                      <p:cBhvr additive="base">
                                        <p:cTn id="180" dur="500" fill="hold"/>
                                        <p:tgtEl>
                                          <p:spTgt spid="87"/>
                                        </p:tgtEl>
                                        <p:attrNameLst>
                                          <p:attrName>ppt_y</p:attrName>
                                        </p:attrNameLst>
                                      </p:cBhvr>
                                      <p:tavLst>
                                        <p:tav tm="0">
                                          <p:val>
                                            <p:strVal val="1+#ppt_h/2"/>
                                          </p:val>
                                        </p:tav>
                                        <p:tav tm="100000">
                                          <p:val>
                                            <p:strVal val="#ppt_y"/>
                                          </p:val>
                                        </p:tav>
                                      </p:tavLst>
                                    </p:anim>
                                  </p:childTnLst>
                                </p:cTn>
                              </p:par>
                              <p:par>
                                <p:cTn id="181" presetID="2" presetClass="entr" presetSubtype="4" fill="hold" grpId="2" nodeType="withEffect">
                                  <p:stCondLst>
                                    <p:cond delay="0"/>
                                  </p:stCondLst>
                                  <p:childTnLst>
                                    <p:set>
                                      <p:cBhvr>
                                        <p:cTn id="182" dur="1" fill="hold">
                                          <p:stCondLst>
                                            <p:cond delay="0"/>
                                          </p:stCondLst>
                                        </p:cTn>
                                        <p:tgtEl>
                                          <p:spTgt spid="88"/>
                                        </p:tgtEl>
                                        <p:attrNameLst>
                                          <p:attrName>style.visibility</p:attrName>
                                        </p:attrNameLst>
                                      </p:cBhvr>
                                      <p:to>
                                        <p:strVal val="visible"/>
                                      </p:to>
                                    </p:set>
                                    <p:anim calcmode="lin" valueType="num">
                                      <p:cBhvr additive="base">
                                        <p:cTn id="183" dur="500" fill="hold"/>
                                        <p:tgtEl>
                                          <p:spTgt spid="88"/>
                                        </p:tgtEl>
                                        <p:attrNameLst>
                                          <p:attrName>ppt_x</p:attrName>
                                        </p:attrNameLst>
                                      </p:cBhvr>
                                      <p:tavLst>
                                        <p:tav tm="0">
                                          <p:val>
                                            <p:strVal val="#ppt_x"/>
                                          </p:val>
                                        </p:tav>
                                        <p:tav tm="100000">
                                          <p:val>
                                            <p:strVal val="#ppt_x"/>
                                          </p:val>
                                        </p:tav>
                                      </p:tavLst>
                                    </p:anim>
                                    <p:anim calcmode="lin" valueType="num">
                                      <p:cBhvr additive="base">
                                        <p:cTn id="184" dur="500" fill="hold"/>
                                        <p:tgtEl>
                                          <p:spTgt spid="88"/>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98"/>
                                        </p:tgtEl>
                                        <p:attrNameLst>
                                          <p:attrName>style.visibility</p:attrName>
                                        </p:attrNameLst>
                                      </p:cBhvr>
                                      <p:to>
                                        <p:strVal val="visible"/>
                                      </p:to>
                                    </p:set>
                                    <p:anim calcmode="lin" valueType="num">
                                      <p:cBhvr additive="base">
                                        <p:cTn id="187" dur="500" fill="hold"/>
                                        <p:tgtEl>
                                          <p:spTgt spid="98"/>
                                        </p:tgtEl>
                                        <p:attrNameLst>
                                          <p:attrName>ppt_x</p:attrName>
                                        </p:attrNameLst>
                                      </p:cBhvr>
                                      <p:tavLst>
                                        <p:tav tm="0">
                                          <p:val>
                                            <p:strVal val="#ppt_x"/>
                                          </p:val>
                                        </p:tav>
                                        <p:tav tm="100000">
                                          <p:val>
                                            <p:strVal val="#ppt_x"/>
                                          </p:val>
                                        </p:tav>
                                      </p:tavLst>
                                    </p:anim>
                                    <p:anim calcmode="lin" valueType="num">
                                      <p:cBhvr additive="base">
                                        <p:cTn id="188" dur="500" fill="hold"/>
                                        <p:tgtEl>
                                          <p:spTgt spid="98"/>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96"/>
                                        </p:tgtEl>
                                        <p:attrNameLst>
                                          <p:attrName>style.visibility</p:attrName>
                                        </p:attrNameLst>
                                      </p:cBhvr>
                                      <p:to>
                                        <p:strVal val="visible"/>
                                      </p:to>
                                    </p:set>
                                    <p:anim calcmode="lin" valueType="num">
                                      <p:cBhvr additive="base">
                                        <p:cTn id="191" dur="500" fill="hold"/>
                                        <p:tgtEl>
                                          <p:spTgt spid="96"/>
                                        </p:tgtEl>
                                        <p:attrNameLst>
                                          <p:attrName>ppt_x</p:attrName>
                                        </p:attrNameLst>
                                      </p:cBhvr>
                                      <p:tavLst>
                                        <p:tav tm="0">
                                          <p:val>
                                            <p:strVal val="#ppt_x"/>
                                          </p:val>
                                        </p:tav>
                                        <p:tav tm="100000">
                                          <p:val>
                                            <p:strVal val="#ppt_x"/>
                                          </p:val>
                                        </p:tav>
                                      </p:tavLst>
                                    </p:anim>
                                    <p:anim calcmode="lin" valueType="num">
                                      <p:cBhvr additive="base">
                                        <p:cTn id="19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nodeType="clickEffect">
                                  <p:stCondLst>
                                    <p:cond delay="0"/>
                                  </p:stCondLst>
                                  <p:childTnLst>
                                    <p:set>
                                      <p:cBhvr>
                                        <p:cTn id="196" dur="1" fill="hold">
                                          <p:stCondLst>
                                            <p:cond delay="0"/>
                                          </p:stCondLst>
                                        </p:cTn>
                                        <p:tgtEl>
                                          <p:spTgt spid="87"/>
                                        </p:tgtEl>
                                        <p:attrNameLst>
                                          <p:attrName>style.visibility</p:attrName>
                                        </p:attrNameLst>
                                      </p:cBhvr>
                                      <p:to>
                                        <p:strVal val="hidden"/>
                                      </p:to>
                                    </p:set>
                                  </p:childTnLst>
                                </p:cTn>
                              </p:par>
                              <p:par>
                                <p:cTn id="197" presetID="1" presetClass="exit" presetSubtype="0" fill="hold" grpId="3" nodeType="withEffect">
                                  <p:stCondLst>
                                    <p:cond delay="0"/>
                                  </p:stCondLst>
                                  <p:childTnLst>
                                    <p:set>
                                      <p:cBhvr>
                                        <p:cTn id="198" dur="1" fill="hold">
                                          <p:stCondLst>
                                            <p:cond delay="0"/>
                                          </p:stCondLst>
                                        </p:cTn>
                                        <p:tgtEl>
                                          <p:spTgt spid="88"/>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98"/>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96"/>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87"/>
                                        </p:tgtEl>
                                        <p:attrNameLst>
                                          <p:attrName>style.visibility</p:attrName>
                                        </p:attrNameLst>
                                      </p:cBhvr>
                                      <p:to>
                                        <p:strVal val="visible"/>
                                      </p:to>
                                    </p:set>
                                    <p:anim calcmode="lin" valueType="num">
                                      <p:cBhvr additive="base">
                                        <p:cTn id="207" dur="500" fill="hold"/>
                                        <p:tgtEl>
                                          <p:spTgt spid="87"/>
                                        </p:tgtEl>
                                        <p:attrNameLst>
                                          <p:attrName>ppt_x</p:attrName>
                                        </p:attrNameLst>
                                      </p:cBhvr>
                                      <p:tavLst>
                                        <p:tav tm="0">
                                          <p:val>
                                            <p:strVal val="#ppt_x"/>
                                          </p:val>
                                        </p:tav>
                                        <p:tav tm="100000">
                                          <p:val>
                                            <p:strVal val="#ppt_x"/>
                                          </p:val>
                                        </p:tav>
                                      </p:tavLst>
                                    </p:anim>
                                    <p:anim calcmode="lin" valueType="num">
                                      <p:cBhvr additive="base">
                                        <p:cTn id="208" dur="500" fill="hold"/>
                                        <p:tgtEl>
                                          <p:spTgt spid="87"/>
                                        </p:tgtEl>
                                        <p:attrNameLst>
                                          <p:attrName>ppt_y</p:attrName>
                                        </p:attrNameLst>
                                      </p:cBhvr>
                                      <p:tavLst>
                                        <p:tav tm="0">
                                          <p:val>
                                            <p:strVal val="1+#ppt_h/2"/>
                                          </p:val>
                                        </p:tav>
                                        <p:tav tm="100000">
                                          <p:val>
                                            <p:strVal val="#ppt_y"/>
                                          </p:val>
                                        </p:tav>
                                      </p:tavLst>
                                    </p:anim>
                                  </p:childTnLst>
                                </p:cTn>
                              </p:par>
                              <p:par>
                                <p:cTn id="209" presetID="2" presetClass="entr" presetSubtype="4" fill="hold" grpId="4" nodeType="withEffect">
                                  <p:stCondLst>
                                    <p:cond delay="0"/>
                                  </p:stCondLst>
                                  <p:childTnLst>
                                    <p:set>
                                      <p:cBhvr>
                                        <p:cTn id="210" dur="1" fill="hold">
                                          <p:stCondLst>
                                            <p:cond delay="0"/>
                                          </p:stCondLst>
                                        </p:cTn>
                                        <p:tgtEl>
                                          <p:spTgt spid="88"/>
                                        </p:tgtEl>
                                        <p:attrNameLst>
                                          <p:attrName>style.visibility</p:attrName>
                                        </p:attrNameLst>
                                      </p:cBhvr>
                                      <p:to>
                                        <p:strVal val="visible"/>
                                      </p:to>
                                    </p:set>
                                    <p:anim calcmode="lin" valueType="num">
                                      <p:cBhvr additive="base">
                                        <p:cTn id="211" dur="500" fill="hold"/>
                                        <p:tgtEl>
                                          <p:spTgt spid="88"/>
                                        </p:tgtEl>
                                        <p:attrNameLst>
                                          <p:attrName>ppt_x</p:attrName>
                                        </p:attrNameLst>
                                      </p:cBhvr>
                                      <p:tavLst>
                                        <p:tav tm="0">
                                          <p:val>
                                            <p:strVal val="#ppt_x"/>
                                          </p:val>
                                        </p:tav>
                                        <p:tav tm="100000">
                                          <p:val>
                                            <p:strVal val="#ppt_x"/>
                                          </p:val>
                                        </p:tav>
                                      </p:tavLst>
                                    </p:anim>
                                    <p:anim calcmode="lin" valueType="num">
                                      <p:cBhvr additive="base">
                                        <p:cTn id="212" dur="500" fill="hold"/>
                                        <p:tgtEl>
                                          <p:spTgt spid="88"/>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03"/>
                                        </p:tgtEl>
                                        <p:attrNameLst>
                                          <p:attrName>style.visibility</p:attrName>
                                        </p:attrNameLst>
                                      </p:cBhvr>
                                      <p:to>
                                        <p:strVal val="visible"/>
                                      </p:to>
                                    </p:set>
                                    <p:anim calcmode="lin" valueType="num">
                                      <p:cBhvr additive="base">
                                        <p:cTn id="215" dur="500" fill="hold"/>
                                        <p:tgtEl>
                                          <p:spTgt spid="103"/>
                                        </p:tgtEl>
                                        <p:attrNameLst>
                                          <p:attrName>ppt_x</p:attrName>
                                        </p:attrNameLst>
                                      </p:cBhvr>
                                      <p:tavLst>
                                        <p:tav tm="0">
                                          <p:val>
                                            <p:strVal val="#ppt_x"/>
                                          </p:val>
                                        </p:tav>
                                        <p:tav tm="100000">
                                          <p:val>
                                            <p:strVal val="#ppt_x"/>
                                          </p:val>
                                        </p:tav>
                                      </p:tavLst>
                                    </p:anim>
                                    <p:anim calcmode="lin" valueType="num">
                                      <p:cBhvr additive="base">
                                        <p:cTn id="216" dur="500" fill="hold"/>
                                        <p:tgtEl>
                                          <p:spTgt spid="103"/>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3"/>
                                        </p:tgtEl>
                                        <p:attrNameLst>
                                          <p:attrName>style.visibility</p:attrName>
                                        </p:attrNameLst>
                                      </p:cBhvr>
                                      <p:to>
                                        <p:strVal val="visible"/>
                                      </p:to>
                                    </p:set>
                                    <p:anim calcmode="lin" valueType="num">
                                      <p:cBhvr additive="base">
                                        <p:cTn id="219" dur="500" fill="hold"/>
                                        <p:tgtEl>
                                          <p:spTgt spid="73"/>
                                        </p:tgtEl>
                                        <p:attrNameLst>
                                          <p:attrName>ppt_x</p:attrName>
                                        </p:attrNameLst>
                                      </p:cBhvr>
                                      <p:tavLst>
                                        <p:tav tm="0">
                                          <p:val>
                                            <p:strVal val="#ppt_x"/>
                                          </p:val>
                                        </p:tav>
                                        <p:tav tm="100000">
                                          <p:val>
                                            <p:strVal val="#ppt_x"/>
                                          </p:val>
                                        </p:tav>
                                      </p:tavLst>
                                    </p:anim>
                                    <p:anim calcmode="lin" valueType="num">
                                      <p:cBhvr additive="base">
                                        <p:cTn id="220" dur="500" fill="hold"/>
                                        <p:tgtEl>
                                          <p:spTgt spid="73"/>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70"/>
                                        </p:tgtEl>
                                        <p:attrNameLst>
                                          <p:attrName>style.visibility</p:attrName>
                                        </p:attrNameLst>
                                      </p:cBhvr>
                                      <p:to>
                                        <p:strVal val="visible"/>
                                      </p:to>
                                    </p:set>
                                    <p:anim calcmode="lin" valueType="num">
                                      <p:cBhvr additive="base">
                                        <p:cTn id="223" dur="500" fill="hold"/>
                                        <p:tgtEl>
                                          <p:spTgt spid="70"/>
                                        </p:tgtEl>
                                        <p:attrNameLst>
                                          <p:attrName>ppt_x</p:attrName>
                                        </p:attrNameLst>
                                      </p:cBhvr>
                                      <p:tavLst>
                                        <p:tav tm="0">
                                          <p:val>
                                            <p:strVal val="#ppt_x"/>
                                          </p:val>
                                        </p:tav>
                                        <p:tav tm="100000">
                                          <p:val>
                                            <p:strVal val="#ppt_x"/>
                                          </p:val>
                                        </p:tav>
                                      </p:tavLst>
                                    </p:anim>
                                    <p:anim calcmode="lin" valueType="num">
                                      <p:cBhvr additive="base">
                                        <p:cTn id="224" dur="500" fill="hold"/>
                                        <p:tgtEl>
                                          <p:spTgt spid="70"/>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71"/>
                                        </p:tgtEl>
                                        <p:attrNameLst>
                                          <p:attrName>style.visibility</p:attrName>
                                        </p:attrNameLst>
                                      </p:cBhvr>
                                      <p:to>
                                        <p:strVal val="visible"/>
                                      </p:to>
                                    </p:set>
                                    <p:anim calcmode="lin" valueType="num">
                                      <p:cBhvr additive="base">
                                        <p:cTn id="227" dur="500" fill="hold"/>
                                        <p:tgtEl>
                                          <p:spTgt spid="71"/>
                                        </p:tgtEl>
                                        <p:attrNameLst>
                                          <p:attrName>ppt_x</p:attrName>
                                        </p:attrNameLst>
                                      </p:cBhvr>
                                      <p:tavLst>
                                        <p:tav tm="0">
                                          <p:val>
                                            <p:strVal val="#ppt_x"/>
                                          </p:val>
                                        </p:tav>
                                        <p:tav tm="100000">
                                          <p:val>
                                            <p:strVal val="#ppt_x"/>
                                          </p:val>
                                        </p:tav>
                                      </p:tavLst>
                                    </p:anim>
                                    <p:anim calcmode="lin" valueType="num">
                                      <p:cBhvr additive="base">
                                        <p:cTn id="228" dur="500" fill="hold"/>
                                        <p:tgtEl>
                                          <p:spTgt spid="71"/>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72"/>
                                        </p:tgtEl>
                                        <p:attrNameLst>
                                          <p:attrName>style.visibility</p:attrName>
                                        </p:attrNameLst>
                                      </p:cBhvr>
                                      <p:to>
                                        <p:strVal val="visible"/>
                                      </p:to>
                                    </p:set>
                                    <p:anim calcmode="lin" valueType="num">
                                      <p:cBhvr additive="base">
                                        <p:cTn id="231" dur="500" fill="hold"/>
                                        <p:tgtEl>
                                          <p:spTgt spid="72"/>
                                        </p:tgtEl>
                                        <p:attrNameLst>
                                          <p:attrName>ppt_x</p:attrName>
                                        </p:attrNameLst>
                                      </p:cBhvr>
                                      <p:tavLst>
                                        <p:tav tm="0">
                                          <p:val>
                                            <p:strVal val="#ppt_x"/>
                                          </p:val>
                                        </p:tav>
                                        <p:tav tm="100000">
                                          <p:val>
                                            <p:strVal val="#ppt_x"/>
                                          </p:val>
                                        </p:tav>
                                      </p:tavLst>
                                    </p:anim>
                                    <p:anim calcmode="lin" valueType="num">
                                      <p:cBhvr additive="base">
                                        <p:cTn id="232" dur="500" fill="hold"/>
                                        <p:tgtEl>
                                          <p:spTgt spid="72"/>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100"/>
                                        </p:tgtEl>
                                        <p:attrNameLst>
                                          <p:attrName>style.visibility</p:attrName>
                                        </p:attrNameLst>
                                      </p:cBhvr>
                                      <p:to>
                                        <p:strVal val="visible"/>
                                      </p:to>
                                    </p:set>
                                    <p:anim calcmode="lin" valueType="num">
                                      <p:cBhvr additive="base">
                                        <p:cTn id="235" dur="500" fill="hold"/>
                                        <p:tgtEl>
                                          <p:spTgt spid="100"/>
                                        </p:tgtEl>
                                        <p:attrNameLst>
                                          <p:attrName>ppt_x</p:attrName>
                                        </p:attrNameLst>
                                      </p:cBhvr>
                                      <p:tavLst>
                                        <p:tav tm="0">
                                          <p:val>
                                            <p:strVal val="#ppt_x"/>
                                          </p:val>
                                        </p:tav>
                                        <p:tav tm="100000">
                                          <p:val>
                                            <p:strVal val="#ppt_x"/>
                                          </p:val>
                                        </p:tav>
                                      </p:tavLst>
                                    </p:anim>
                                    <p:anim calcmode="lin" valueType="num">
                                      <p:cBhvr additive="base">
                                        <p:cTn id="236" dur="500" fill="hold"/>
                                        <p:tgtEl>
                                          <p:spTgt spid="100"/>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76"/>
                                        </p:tgtEl>
                                        <p:attrNameLst>
                                          <p:attrName>style.visibility</p:attrName>
                                        </p:attrNameLst>
                                      </p:cBhvr>
                                      <p:to>
                                        <p:strVal val="visible"/>
                                      </p:to>
                                    </p:set>
                                    <p:anim calcmode="lin" valueType="num">
                                      <p:cBhvr additive="base">
                                        <p:cTn id="239" dur="500" fill="hold"/>
                                        <p:tgtEl>
                                          <p:spTgt spid="76"/>
                                        </p:tgtEl>
                                        <p:attrNameLst>
                                          <p:attrName>ppt_x</p:attrName>
                                        </p:attrNameLst>
                                      </p:cBhvr>
                                      <p:tavLst>
                                        <p:tav tm="0">
                                          <p:val>
                                            <p:strVal val="#ppt_x"/>
                                          </p:val>
                                        </p:tav>
                                        <p:tav tm="100000">
                                          <p:val>
                                            <p:strVal val="#ppt_x"/>
                                          </p:val>
                                        </p:tav>
                                      </p:tavLst>
                                    </p:anim>
                                    <p:anim calcmode="lin" valueType="num">
                                      <p:cBhvr additive="base">
                                        <p:cTn id="240" dur="500" fill="hold"/>
                                        <p:tgtEl>
                                          <p:spTgt spid="7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ppt_x"/>
                                          </p:val>
                                        </p:tav>
                                        <p:tav tm="100000">
                                          <p:val>
                                            <p:strVal val="#ppt_x"/>
                                          </p:val>
                                        </p:tav>
                                      </p:tavLst>
                                    </p:anim>
                                    <p:anim calcmode="lin" valueType="num">
                                      <p:cBhvr additive="base">
                                        <p:cTn id="24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0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06"/>
                                        </p:tgtEl>
                                        <p:attrNameLst>
                                          <p:attrName>style.visibility</p:attrName>
                                        </p:attrNameLst>
                                      </p:cBhvr>
                                      <p:to>
                                        <p:strVal val="hidden"/>
                                      </p:to>
                                    </p:set>
                                  </p:childTnLst>
                                </p:cTn>
                              </p:par>
                              <p:par>
                                <p:cTn id="253" presetID="1" presetClass="exit" presetSubtype="0" fill="hold" grpId="1" nodeType="withEffect">
                                  <p:stCondLst>
                                    <p:cond delay="0"/>
                                  </p:stCondLst>
                                  <p:childTnLst>
                                    <p:set>
                                      <p:cBhvr>
                                        <p:cTn id="254" dur="1" fill="hold">
                                          <p:stCondLst>
                                            <p:cond delay="0"/>
                                          </p:stCondLst>
                                        </p:cTn>
                                        <p:tgtEl>
                                          <p:spTgt spid="101"/>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10"/>
                                        </p:tgtEl>
                                        <p:attrNameLst>
                                          <p:attrName>style.visibility</p:attrName>
                                        </p:attrNameLst>
                                      </p:cBhvr>
                                      <p:to>
                                        <p:strVal val="visible"/>
                                      </p:to>
                                    </p:set>
                                    <p:anim calcmode="lin" valueType="num">
                                      <p:cBhvr additive="base">
                                        <p:cTn id="259" dur="500" fill="hold"/>
                                        <p:tgtEl>
                                          <p:spTgt spid="110"/>
                                        </p:tgtEl>
                                        <p:attrNameLst>
                                          <p:attrName>ppt_x</p:attrName>
                                        </p:attrNameLst>
                                      </p:cBhvr>
                                      <p:tavLst>
                                        <p:tav tm="0">
                                          <p:val>
                                            <p:strVal val="#ppt_x"/>
                                          </p:val>
                                        </p:tav>
                                        <p:tav tm="100000">
                                          <p:val>
                                            <p:strVal val="#ppt_x"/>
                                          </p:val>
                                        </p:tav>
                                      </p:tavLst>
                                    </p:anim>
                                    <p:anim calcmode="lin" valueType="num">
                                      <p:cBhvr additive="base">
                                        <p:cTn id="260" dur="500" fill="hold"/>
                                        <p:tgtEl>
                                          <p:spTgt spid="110"/>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108"/>
                                        </p:tgtEl>
                                        <p:attrNameLst>
                                          <p:attrName>style.visibility</p:attrName>
                                        </p:attrNameLst>
                                      </p:cBhvr>
                                      <p:to>
                                        <p:strVal val="visible"/>
                                      </p:to>
                                    </p:set>
                                    <p:anim calcmode="lin" valueType="num">
                                      <p:cBhvr additive="base">
                                        <p:cTn id="263" dur="500" fill="hold"/>
                                        <p:tgtEl>
                                          <p:spTgt spid="108"/>
                                        </p:tgtEl>
                                        <p:attrNameLst>
                                          <p:attrName>ppt_x</p:attrName>
                                        </p:attrNameLst>
                                      </p:cBhvr>
                                      <p:tavLst>
                                        <p:tav tm="0">
                                          <p:val>
                                            <p:strVal val="#ppt_x"/>
                                          </p:val>
                                        </p:tav>
                                        <p:tav tm="100000">
                                          <p:val>
                                            <p:strVal val="#ppt_x"/>
                                          </p:val>
                                        </p:tav>
                                      </p:tavLst>
                                    </p:anim>
                                    <p:anim calcmode="lin" valueType="num">
                                      <p:cBhvr additive="base">
                                        <p:cTn id="264" dur="500" fill="hold"/>
                                        <p:tgtEl>
                                          <p:spTgt spid="108"/>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09"/>
                                        </p:tgtEl>
                                        <p:attrNameLst>
                                          <p:attrName>style.visibility</p:attrName>
                                        </p:attrNameLst>
                                      </p:cBhvr>
                                      <p:to>
                                        <p:strVal val="visible"/>
                                      </p:to>
                                    </p:set>
                                    <p:anim calcmode="lin" valueType="num">
                                      <p:cBhvr additive="base">
                                        <p:cTn id="267" dur="500" fill="hold"/>
                                        <p:tgtEl>
                                          <p:spTgt spid="109"/>
                                        </p:tgtEl>
                                        <p:attrNameLst>
                                          <p:attrName>ppt_x</p:attrName>
                                        </p:attrNameLst>
                                      </p:cBhvr>
                                      <p:tavLst>
                                        <p:tav tm="0">
                                          <p:val>
                                            <p:strVal val="#ppt_x"/>
                                          </p:val>
                                        </p:tav>
                                        <p:tav tm="100000">
                                          <p:val>
                                            <p:strVal val="#ppt_x"/>
                                          </p:val>
                                        </p:tav>
                                      </p:tavLst>
                                    </p:anim>
                                    <p:anim calcmode="lin" valueType="num">
                                      <p:cBhvr additive="base">
                                        <p:cTn id="268" dur="500" fill="hold"/>
                                        <p:tgtEl>
                                          <p:spTgt spid="109"/>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74"/>
                                        </p:tgtEl>
                                        <p:attrNameLst>
                                          <p:attrName>style.visibility</p:attrName>
                                        </p:attrNameLst>
                                      </p:cBhvr>
                                      <p:to>
                                        <p:strVal val="visible"/>
                                      </p:to>
                                    </p:set>
                                    <p:anim calcmode="lin" valueType="num">
                                      <p:cBhvr additive="base">
                                        <p:cTn id="271" dur="500" fill="hold"/>
                                        <p:tgtEl>
                                          <p:spTgt spid="74"/>
                                        </p:tgtEl>
                                        <p:attrNameLst>
                                          <p:attrName>ppt_x</p:attrName>
                                        </p:attrNameLst>
                                      </p:cBhvr>
                                      <p:tavLst>
                                        <p:tav tm="0">
                                          <p:val>
                                            <p:strVal val="#ppt_x"/>
                                          </p:val>
                                        </p:tav>
                                        <p:tav tm="100000">
                                          <p:val>
                                            <p:strVal val="#ppt_x"/>
                                          </p:val>
                                        </p:tav>
                                      </p:tavLst>
                                    </p:anim>
                                    <p:anim calcmode="lin" valueType="num">
                                      <p:cBhvr additive="base">
                                        <p:cTn id="272" dur="500" fill="hold"/>
                                        <p:tgtEl>
                                          <p:spTgt spid="74"/>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7"/>
                                        </p:tgtEl>
                                        <p:attrNameLst>
                                          <p:attrName>style.visibility</p:attrName>
                                        </p:attrNameLst>
                                      </p:cBhvr>
                                      <p:to>
                                        <p:strVal val="visible"/>
                                      </p:to>
                                    </p:set>
                                    <p:anim calcmode="lin" valueType="num">
                                      <p:cBhvr additive="base">
                                        <p:cTn id="275" dur="500" fill="hold"/>
                                        <p:tgtEl>
                                          <p:spTgt spid="77"/>
                                        </p:tgtEl>
                                        <p:attrNameLst>
                                          <p:attrName>ppt_x</p:attrName>
                                        </p:attrNameLst>
                                      </p:cBhvr>
                                      <p:tavLst>
                                        <p:tav tm="0">
                                          <p:val>
                                            <p:strVal val="#ppt_x"/>
                                          </p:val>
                                        </p:tav>
                                        <p:tav tm="100000">
                                          <p:val>
                                            <p:strVal val="#ppt_x"/>
                                          </p:val>
                                        </p:tav>
                                      </p:tavLst>
                                    </p:anim>
                                    <p:anim calcmode="lin" valueType="num">
                                      <p:cBhvr additive="base">
                                        <p:cTn id="276" dur="500" fill="hold"/>
                                        <p:tgtEl>
                                          <p:spTgt spid="77"/>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112"/>
                                        </p:tgtEl>
                                        <p:attrNameLst>
                                          <p:attrName>style.visibility</p:attrName>
                                        </p:attrNameLst>
                                      </p:cBhvr>
                                      <p:to>
                                        <p:strVal val="visible"/>
                                      </p:to>
                                    </p:set>
                                    <p:anim calcmode="lin" valueType="num">
                                      <p:cBhvr additive="base">
                                        <p:cTn id="279" dur="500" fill="hold"/>
                                        <p:tgtEl>
                                          <p:spTgt spid="112"/>
                                        </p:tgtEl>
                                        <p:attrNameLst>
                                          <p:attrName>ppt_x</p:attrName>
                                        </p:attrNameLst>
                                      </p:cBhvr>
                                      <p:tavLst>
                                        <p:tav tm="0">
                                          <p:val>
                                            <p:strVal val="#ppt_x"/>
                                          </p:val>
                                        </p:tav>
                                        <p:tav tm="100000">
                                          <p:val>
                                            <p:strVal val="#ppt_x"/>
                                          </p:val>
                                        </p:tav>
                                      </p:tavLst>
                                    </p:anim>
                                    <p:anim calcmode="lin" valueType="num">
                                      <p:cBhvr additive="base">
                                        <p:cTn id="28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nodeType="clickEffect">
                                  <p:stCondLst>
                                    <p:cond delay="0"/>
                                  </p:stCondLst>
                                  <p:childTnLst>
                                    <p:set>
                                      <p:cBhvr>
                                        <p:cTn id="284" dur="1" fill="hold">
                                          <p:stCondLst>
                                            <p:cond delay="0"/>
                                          </p:stCondLst>
                                        </p:cTn>
                                        <p:tgtEl>
                                          <p:spTgt spid="103"/>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73"/>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76"/>
                                        </p:tgtEl>
                                        <p:attrNameLst>
                                          <p:attrName>style.visibility</p:attrName>
                                        </p:attrNameLst>
                                      </p:cBhvr>
                                      <p:to>
                                        <p:strVal val="hidden"/>
                                      </p:to>
                                    </p:set>
                                  </p:childTnLst>
                                </p:cTn>
                              </p:par>
                              <p:par>
                                <p:cTn id="289" presetID="1" presetClass="exit" presetSubtype="0" fill="hold" grpId="2" nodeType="withEffect">
                                  <p:stCondLst>
                                    <p:cond delay="0"/>
                                  </p:stCondLst>
                                  <p:childTnLst>
                                    <p:set>
                                      <p:cBhvr>
                                        <p:cTn id="290" dur="1" fill="hold">
                                          <p:stCondLst>
                                            <p:cond delay="0"/>
                                          </p:stCondLst>
                                        </p:cTn>
                                        <p:tgtEl>
                                          <p:spTgt spid="106"/>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74"/>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77"/>
                                        </p:tgtEl>
                                        <p:attrNameLst>
                                          <p:attrName>style.visibility</p:attrName>
                                        </p:attrNameLst>
                                      </p:cBhvr>
                                      <p:to>
                                        <p:strVal val="hidden"/>
                                      </p:to>
                                    </p:set>
                                  </p:childTnLst>
                                </p:cTn>
                              </p:par>
                              <p:par>
                                <p:cTn id="295" presetID="1" presetClass="exit" presetSubtype="0" fill="hold" nodeType="withEffect">
                                  <p:stCondLst>
                                    <p:cond delay="0"/>
                                  </p:stCondLst>
                                  <p:childTnLst>
                                    <p:set>
                                      <p:cBhvr>
                                        <p:cTn id="296" dur="1" fill="hold">
                                          <p:stCondLst>
                                            <p:cond delay="0"/>
                                          </p:stCondLst>
                                        </p:cTn>
                                        <p:tgtEl>
                                          <p:spTgt spid="112"/>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10"/>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108"/>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09"/>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nodeType="clickEffect">
                                  <p:stCondLst>
                                    <p:cond delay="0"/>
                                  </p:stCondLst>
                                  <p:childTnLst>
                                    <p:set>
                                      <p:cBhvr>
                                        <p:cTn id="306" dur="1" fill="hold">
                                          <p:stCondLst>
                                            <p:cond delay="0"/>
                                          </p:stCondLst>
                                        </p:cTn>
                                        <p:tgtEl>
                                          <p:spTgt spid="118"/>
                                        </p:tgtEl>
                                        <p:attrNameLst>
                                          <p:attrName>style.visibility</p:attrName>
                                        </p:attrNameLst>
                                      </p:cBhvr>
                                      <p:to>
                                        <p:strVal val="visible"/>
                                      </p:to>
                                    </p:set>
                                    <p:anim calcmode="lin" valueType="num">
                                      <p:cBhvr additive="base">
                                        <p:cTn id="307" dur="500" fill="hold"/>
                                        <p:tgtEl>
                                          <p:spTgt spid="118"/>
                                        </p:tgtEl>
                                        <p:attrNameLst>
                                          <p:attrName>ppt_x</p:attrName>
                                        </p:attrNameLst>
                                      </p:cBhvr>
                                      <p:tavLst>
                                        <p:tav tm="0">
                                          <p:val>
                                            <p:strVal val="#ppt_x"/>
                                          </p:val>
                                        </p:tav>
                                        <p:tav tm="100000">
                                          <p:val>
                                            <p:strVal val="#ppt_x"/>
                                          </p:val>
                                        </p:tav>
                                      </p:tavLst>
                                    </p:anim>
                                    <p:anim calcmode="lin" valueType="num">
                                      <p:cBhvr additive="base">
                                        <p:cTn id="308" dur="500" fill="hold"/>
                                        <p:tgtEl>
                                          <p:spTgt spid="1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20"/>
                                        </p:tgtEl>
                                        <p:attrNameLst>
                                          <p:attrName>style.visibility</p:attrName>
                                        </p:attrNameLst>
                                      </p:cBhvr>
                                      <p:to>
                                        <p:strVal val="visible"/>
                                      </p:to>
                                    </p:set>
                                    <p:anim calcmode="lin" valueType="num">
                                      <p:cBhvr additive="base">
                                        <p:cTn id="311" dur="500" fill="hold"/>
                                        <p:tgtEl>
                                          <p:spTgt spid="120"/>
                                        </p:tgtEl>
                                        <p:attrNameLst>
                                          <p:attrName>ppt_x</p:attrName>
                                        </p:attrNameLst>
                                      </p:cBhvr>
                                      <p:tavLst>
                                        <p:tav tm="0">
                                          <p:val>
                                            <p:strVal val="#ppt_x"/>
                                          </p:val>
                                        </p:tav>
                                        <p:tav tm="100000">
                                          <p:val>
                                            <p:strVal val="#ppt_x"/>
                                          </p:val>
                                        </p:tav>
                                      </p:tavLst>
                                    </p:anim>
                                    <p:anim calcmode="lin" valueType="num">
                                      <p:cBhvr additive="base">
                                        <p:cTn id="312" dur="500" fill="hold"/>
                                        <p:tgtEl>
                                          <p:spTgt spid="1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19"/>
                                        </p:tgtEl>
                                        <p:attrNameLst>
                                          <p:attrName>style.visibility</p:attrName>
                                        </p:attrNameLst>
                                      </p:cBhvr>
                                      <p:to>
                                        <p:strVal val="visible"/>
                                      </p:to>
                                    </p:set>
                                    <p:anim calcmode="lin" valueType="num">
                                      <p:cBhvr additive="base">
                                        <p:cTn id="315" dur="500" fill="hold"/>
                                        <p:tgtEl>
                                          <p:spTgt spid="119"/>
                                        </p:tgtEl>
                                        <p:attrNameLst>
                                          <p:attrName>ppt_x</p:attrName>
                                        </p:attrNameLst>
                                      </p:cBhvr>
                                      <p:tavLst>
                                        <p:tav tm="0">
                                          <p:val>
                                            <p:strVal val="#ppt_x"/>
                                          </p:val>
                                        </p:tav>
                                        <p:tav tm="100000">
                                          <p:val>
                                            <p:strVal val="#ppt_x"/>
                                          </p:val>
                                        </p:tav>
                                      </p:tavLst>
                                    </p:anim>
                                    <p:anim calcmode="lin" valueType="num">
                                      <p:cBhvr additive="base">
                                        <p:cTn id="316" dur="500" fill="hold"/>
                                        <p:tgtEl>
                                          <p:spTgt spid="119"/>
                                        </p:tgtEl>
                                        <p:attrNameLst>
                                          <p:attrName>ppt_y</p:attrName>
                                        </p:attrNameLst>
                                      </p:cBhvr>
                                      <p:tavLst>
                                        <p:tav tm="0">
                                          <p:val>
                                            <p:strVal val="1+#ppt_h/2"/>
                                          </p:val>
                                        </p:tav>
                                        <p:tav tm="100000">
                                          <p:val>
                                            <p:strVal val="#ppt_y"/>
                                          </p:val>
                                        </p:tav>
                                      </p:tavLst>
                                    </p:anim>
                                  </p:childTnLst>
                                </p:cTn>
                              </p:par>
                              <p:par>
                                <p:cTn id="317" presetID="1" presetClass="entr" presetSubtype="0" fill="hold" nodeType="withEffect">
                                  <p:stCondLst>
                                    <p:cond delay="0"/>
                                  </p:stCondLst>
                                  <p:childTnLst>
                                    <p:set>
                                      <p:cBhvr>
                                        <p:cTn id="318"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3" grpId="0" animBg="1"/>
      <p:bldP spid="51" grpId="0"/>
      <p:bldP spid="58" grpId="0"/>
      <p:bldP spid="59" grpId="0"/>
      <p:bldP spid="60" grpId="0"/>
      <p:bldP spid="61" grpId="0" animBg="1"/>
      <p:bldP spid="63" grpId="0"/>
      <p:bldP spid="67" grpId="0"/>
      <p:bldP spid="68" grpId="0"/>
      <p:bldP spid="69" grpId="0"/>
      <p:bldP spid="70" grpId="0" animBg="1"/>
      <p:bldP spid="72" grpId="0"/>
      <p:bldP spid="76" grpId="0"/>
      <p:bldP spid="76" grpId="1"/>
      <p:bldP spid="77" grpId="0"/>
      <p:bldP spid="77" grpId="1"/>
      <p:bldP spid="81" grpId="0"/>
      <p:bldP spid="83" grpId="0"/>
      <p:bldP spid="88" grpId="0"/>
      <p:bldP spid="88" grpId="1"/>
      <p:bldP spid="88" grpId="2"/>
      <p:bldP spid="88" grpId="3"/>
      <p:bldP spid="88" grpId="4"/>
      <p:bldP spid="101" grpId="0"/>
      <p:bldP spid="101" grpId="1"/>
      <p:bldP spid="106" grpId="0" animBg="1"/>
      <p:bldP spid="106" grpId="1" animBg="1"/>
      <p:bldP spid="106" grpId="2" animBg="1"/>
      <p:bldP spid="109" grpId="0"/>
      <p:bldP spid="109" grpId="1"/>
      <p:bldP spid="110" grpId="0"/>
      <p:bldP spid="110" grpId="1"/>
      <p:bldP spid="113" grpId="0" animBg="1"/>
      <p:bldP spid="114" grpId="0" animBg="1"/>
      <p:bldP spid="115" grpId="0"/>
      <p:bldP spid="115" grpId="1"/>
      <p:bldP spid="116" grpId="0"/>
      <p:bldP spid="116" grpId="1"/>
      <p:bldP spid="119" grpId="0"/>
      <p:bldP spid="120"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66874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Internet Ingress</a:t>
            </a:r>
          </a:p>
        </p:txBody>
      </p:sp>
      <p:sp>
        <p:nvSpPr>
          <p:cNvPr id="84" name="Slide Number Placeholder 7">
            <a:extLst>
              <a:ext uri="{FF2B5EF4-FFF2-40B4-BE49-F238E27FC236}">
                <a16:creationId xmlns:a16="http://schemas.microsoft.com/office/drawing/2014/main" id="{FB9F7668-5649-4672-B79D-8A634A034427}"/>
              </a:ext>
            </a:extLst>
          </p:cNvPr>
          <p:cNvSpPr>
            <a:spLocks noGrp="1"/>
          </p:cNvSpPr>
          <p:nvPr>
            <p:ph type="sldNum" sz="quarter" idx="10"/>
          </p:nvPr>
        </p:nvSpPr>
        <p:spPr/>
        <p:txBody>
          <a:bodyPr/>
          <a:lstStyle/>
          <a:p>
            <a:fld id="{4A70B06D-F489-48FF-A885-ABB74CD5C952}" type="slidenum">
              <a:rPr lang="en-US" smtClean="0"/>
              <a:pPr/>
              <a:t>14</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8913365"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3908827" cy="369332"/>
          </a:xfrm>
          <a:prstGeom prst="rect">
            <a:avLst/>
          </a:prstGeom>
          <a:noFill/>
        </p:spPr>
        <p:txBody>
          <a:bodyPr wrap="none" rtlCol="0">
            <a:spAutoFit/>
          </a:bodyPr>
          <a:lstStyle/>
          <a:p>
            <a:r>
              <a:rPr lang="en-US"/>
              <a:t>VNet-A 10.0.0.0/16, 192.168.0.0/16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780363" y="5350894"/>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6"/>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6"/>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2222083" cy="307777"/>
          </a:xfrm>
          <a:prstGeom prst="rect">
            <a:avLst/>
          </a:prstGeom>
          <a:noFill/>
        </p:spPr>
        <p:txBody>
          <a:bodyPr wrap="none" rtlCol="0">
            <a:spAutoFit/>
          </a:bodyPr>
          <a:lstStyle/>
          <a:p>
            <a:r>
              <a:rPr lang="en-US" sz="1400"/>
              <a:t>Subnet-2 192.168.0.0/24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4454010" y="2681041"/>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4464882" y="3440960"/>
            <a:ext cx="449619" cy="419136"/>
          </a:xfrm>
          <a:prstGeom prst="rect">
            <a:avLst/>
          </a:prstGeom>
        </p:spPr>
      </p:pic>
      <p:pic>
        <p:nvPicPr>
          <p:cNvPr id="66" name="Picture 65">
            <a:extLst>
              <a:ext uri="{FF2B5EF4-FFF2-40B4-BE49-F238E27FC236}">
                <a16:creationId xmlns:a16="http://schemas.microsoft.com/office/drawing/2014/main" id="{A1652E68-17D4-4EEE-8D42-92B736C4FC2A}"/>
              </a:ext>
            </a:extLst>
          </p:cNvPr>
          <p:cNvPicPr>
            <a:picLocks noChangeAspect="1"/>
          </p:cNvPicPr>
          <p:nvPr/>
        </p:nvPicPr>
        <p:blipFill>
          <a:blip r:embed="rId6"/>
          <a:stretch>
            <a:fillRect/>
          </a:stretch>
        </p:blipFill>
        <p:spPr>
          <a:xfrm>
            <a:off x="4464882" y="4245934"/>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378897" y="3040175"/>
            <a:ext cx="599844" cy="261610"/>
          </a:xfrm>
          <a:prstGeom prst="rect">
            <a:avLst/>
          </a:prstGeom>
          <a:noFill/>
        </p:spPr>
        <p:txBody>
          <a:bodyPr wrap="none" rtlCol="0">
            <a:spAutoFit/>
          </a:bodyPr>
          <a:lstStyle/>
          <a:p>
            <a:r>
              <a:rPr lang="en-US" sz="1100"/>
              <a:t>VM-21</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378897" y="3788083"/>
            <a:ext cx="599844" cy="261610"/>
          </a:xfrm>
          <a:prstGeom prst="rect">
            <a:avLst/>
          </a:prstGeom>
          <a:noFill/>
        </p:spPr>
        <p:txBody>
          <a:bodyPr wrap="none" rtlCol="0">
            <a:spAutoFit/>
          </a:bodyPr>
          <a:lstStyle/>
          <a:p>
            <a:r>
              <a:rPr lang="en-US" sz="1100"/>
              <a:t>VM-22</a:t>
            </a:r>
          </a:p>
        </p:txBody>
      </p:sp>
      <p:sp>
        <p:nvSpPr>
          <p:cNvPr id="69" name="TextBox 68">
            <a:extLst>
              <a:ext uri="{FF2B5EF4-FFF2-40B4-BE49-F238E27FC236}">
                <a16:creationId xmlns:a16="http://schemas.microsoft.com/office/drawing/2014/main" id="{0CE8146D-C333-4D66-BC19-20857A3FE519}"/>
              </a:ext>
            </a:extLst>
          </p:cNvPr>
          <p:cNvSpPr txBox="1"/>
          <p:nvPr/>
        </p:nvSpPr>
        <p:spPr>
          <a:xfrm>
            <a:off x="4378897" y="4601414"/>
            <a:ext cx="599844" cy="261610"/>
          </a:xfrm>
          <a:prstGeom prst="rect">
            <a:avLst/>
          </a:prstGeom>
          <a:noFill/>
        </p:spPr>
        <p:txBody>
          <a:bodyPr wrap="none" rtlCol="0">
            <a:spAutoFit/>
          </a:bodyPr>
          <a:lstStyle/>
          <a:p>
            <a:r>
              <a:rPr lang="en-US" sz="1100"/>
              <a:t>VM-23</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1914307" cy="307777"/>
          </a:xfrm>
          <a:prstGeom prst="rect">
            <a:avLst/>
          </a:prstGeom>
          <a:noFill/>
        </p:spPr>
        <p:txBody>
          <a:bodyPr wrap="none" rtlCol="0">
            <a:spAutoFit/>
          </a:bodyPr>
          <a:lstStyle/>
          <a:p>
            <a:r>
              <a:rPr lang="en-US" sz="1400"/>
              <a:t>Subnet-3 10.0.1.0/24</a:t>
            </a:r>
          </a:p>
        </p:txBody>
      </p:sp>
      <p:pic>
        <p:nvPicPr>
          <p:cNvPr id="73" name="Picture 72">
            <a:extLst>
              <a:ext uri="{FF2B5EF4-FFF2-40B4-BE49-F238E27FC236}">
                <a16:creationId xmlns:a16="http://schemas.microsoft.com/office/drawing/2014/main" id="{404523D0-6155-4547-B5DB-349335EAFF26}"/>
              </a:ext>
            </a:extLst>
          </p:cNvPr>
          <p:cNvPicPr>
            <a:picLocks noChangeAspect="1"/>
          </p:cNvPicPr>
          <p:nvPr/>
        </p:nvPicPr>
        <p:blipFill>
          <a:blip r:embed="rId6"/>
          <a:stretch>
            <a:fillRect/>
          </a:stretch>
        </p:blipFill>
        <p:spPr>
          <a:xfrm>
            <a:off x="7403369" y="2978260"/>
            <a:ext cx="449619" cy="419136"/>
          </a:xfrm>
          <a:prstGeom prst="rect">
            <a:avLst/>
          </a:prstGeom>
        </p:spPr>
      </p:pic>
      <p:pic>
        <p:nvPicPr>
          <p:cNvPr id="74" name="Picture 73">
            <a:extLst>
              <a:ext uri="{FF2B5EF4-FFF2-40B4-BE49-F238E27FC236}">
                <a16:creationId xmlns:a16="http://schemas.microsoft.com/office/drawing/2014/main" id="{57F3AD6C-1136-40F5-9832-912AFC81E1B6}"/>
              </a:ext>
            </a:extLst>
          </p:cNvPr>
          <p:cNvPicPr>
            <a:picLocks noChangeAspect="1"/>
          </p:cNvPicPr>
          <p:nvPr/>
        </p:nvPicPr>
        <p:blipFill>
          <a:blip r:embed="rId6"/>
          <a:stretch>
            <a:fillRect/>
          </a:stretch>
        </p:blipFill>
        <p:spPr>
          <a:xfrm>
            <a:off x="7414241" y="3738179"/>
            <a:ext cx="449619" cy="419136"/>
          </a:xfrm>
          <a:prstGeom prst="rect">
            <a:avLst/>
          </a:prstGeom>
        </p:spPr>
      </p:pic>
      <p:sp>
        <p:nvSpPr>
          <p:cNvPr id="76" name="TextBox 75">
            <a:extLst>
              <a:ext uri="{FF2B5EF4-FFF2-40B4-BE49-F238E27FC236}">
                <a16:creationId xmlns:a16="http://schemas.microsoft.com/office/drawing/2014/main" id="{7760DCF9-7533-45C2-B219-7186DC6B9B36}"/>
              </a:ext>
            </a:extLst>
          </p:cNvPr>
          <p:cNvSpPr txBox="1"/>
          <p:nvPr/>
        </p:nvSpPr>
        <p:spPr>
          <a:xfrm>
            <a:off x="7328256" y="3337394"/>
            <a:ext cx="668773" cy="261610"/>
          </a:xfrm>
          <a:prstGeom prst="rect">
            <a:avLst/>
          </a:prstGeom>
          <a:noFill/>
        </p:spPr>
        <p:txBody>
          <a:bodyPr wrap="none" rtlCol="0">
            <a:spAutoFit/>
          </a:bodyPr>
          <a:lstStyle/>
          <a:p>
            <a:r>
              <a:rPr lang="en-US" sz="1100"/>
              <a:t>NVA-31</a:t>
            </a:r>
          </a:p>
        </p:txBody>
      </p:sp>
      <p:sp>
        <p:nvSpPr>
          <p:cNvPr id="77" name="TextBox 76">
            <a:extLst>
              <a:ext uri="{FF2B5EF4-FFF2-40B4-BE49-F238E27FC236}">
                <a16:creationId xmlns:a16="http://schemas.microsoft.com/office/drawing/2014/main" id="{1139C510-BFD4-43D7-9C72-FA5F2696F79E}"/>
              </a:ext>
            </a:extLst>
          </p:cNvPr>
          <p:cNvSpPr txBox="1"/>
          <p:nvPr/>
        </p:nvSpPr>
        <p:spPr>
          <a:xfrm>
            <a:off x="7328256" y="4085302"/>
            <a:ext cx="668773" cy="261610"/>
          </a:xfrm>
          <a:prstGeom prst="rect">
            <a:avLst/>
          </a:prstGeom>
          <a:noFill/>
        </p:spPr>
        <p:txBody>
          <a:bodyPr wrap="none" rtlCol="0">
            <a:spAutoFit/>
          </a:bodyPr>
          <a:lstStyle/>
          <a:p>
            <a:r>
              <a:rPr lang="en-US" sz="1100"/>
              <a:t>NVA-32</a:t>
            </a:r>
          </a:p>
        </p:txBody>
      </p:sp>
      <p:pic>
        <p:nvPicPr>
          <p:cNvPr id="80" name="Picture 79">
            <a:extLst>
              <a:ext uri="{FF2B5EF4-FFF2-40B4-BE49-F238E27FC236}">
                <a16:creationId xmlns:a16="http://schemas.microsoft.com/office/drawing/2014/main" id="{9E0CE0A5-67F8-414B-8118-CCFEBC9A2C4B}"/>
              </a:ext>
            </a:extLst>
          </p:cNvPr>
          <p:cNvPicPr>
            <a:picLocks noChangeAspect="1"/>
          </p:cNvPicPr>
          <p:nvPr/>
        </p:nvPicPr>
        <p:blipFill>
          <a:blip r:embed="rId7"/>
          <a:stretch>
            <a:fillRect/>
          </a:stretch>
        </p:blipFill>
        <p:spPr>
          <a:xfrm>
            <a:off x="1486932" y="2138918"/>
            <a:ext cx="251482" cy="304826"/>
          </a:xfrm>
          <a:prstGeom prst="rect">
            <a:avLst/>
          </a:prstGeom>
        </p:spPr>
      </p:pic>
      <p:sp>
        <p:nvSpPr>
          <p:cNvPr id="81" name="TextBox 80">
            <a:extLst>
              <a:ext uri="{FF2B5EF4-FFF2-40B4-BE49-F238E27FC236}">
                <a16:creationId xmlns:a16="http://schemas.microsoft.com/office/drawing/2014/main" id="{17B2122A-63D5-4971-B1FE-C8BF93B7FAC2}"/>
              </a:ext>
            </a:extLst>
          </p:cNvPr>
          <p:cNvSpPr txBox="1"/>
          <p:nvPr/>
        </p:nvSpPr>
        <p:spPr>
          <a:xfrm>
            <a:off x="4662684" y="2309194"/>
            <a:ext cx="857110" cy="338554"/>
          </a:xfrm>
          <a:prstGeom prst="rect">
            <a:avLst/>
          </a:prstGeom>
          <a:noFill/>
        </p:spPr>
        <p:txBody>
          <a:bodyPr wrap="square" rtlCol="0">
            <a:spAutoFit/>
          </a:bodyPr>
          <a:lstStyle/>
          <a:p>
            <a:r>
              <a:rPr lang="en-US" sz="800"/>
              <a:t>Deny traffic from VM-23</a:t>
            </a:r>
          </a:p>
        </p:txBody>
      </p:sp>
      <p:sp>
        <p:nvSpPr>
          <p:cNvPr id="83" name="TextBox 82">
            <a:extLst>
              <a:ext uri="{FF2B5EF4-FFF2-40B4-BE49-F238E27FC236}">
                <a16:creationId xmlns:a16="http://schemas.microsoft.com/office/drawing/2014/main" id="{CA022986-1CBA-44BF-BD77-992EE4BF24C1}"/>
              </a:ext>
            </a:extLst>
          </p:cNvPr>
          <p:cNvSpPr txBox="1"/>
          <p:nvPr/>
        </p:nvSpPr>
        <p:spPr>
          <a:xfrm>
            <a:off x="1262319" y="1869066"/>
            <a:ext cx="857110" cy="338554"/>
          </a:xfrm>
          <a:prstGeom prst="rect">
            <a:avLst/>
          </a:prstGeom>
          <a:noFill/>
        </p:spPr>
        <p:txBody>
          <a:bodyPr wrap="square" rtlCol="0">
            <a:spAutoFit/>
          </a:bodyPr>
          <a:lstStyle/>
          <a:p>
            <a:r>
              <a:rPr lang="en-US" sz="800"/>
              <a:t>Deny traffic to Subnet-2</a:t>
            </a:r>
          </a:p>
        </p:txBody>
      </p:sp>
      <p:pic>
        <p:nvPicPr>
          <p:cNvPr id="85" name="Picture 84">
            <a:extLst>
              <a:ext uri="{FF2B5EF4-FFF2-40B4-BE49-F238E27FC236}">
                <a16:creationId xmlns:a16="http://schemas.microsoft.com/office/drawing/2014/main" id="{B877112C-BB7F-4FE6-A7A7-4CC4119C77A0}"/>
              </a:ext>
            </a:extLst>
          </p:cNvPr>
          <p:cNvPicPr>
            <a:picLocks noChangeAspect="1"/>
          </p:cNvPicPr>
          <p:nvPr/>
        </p:nvPicPr>
        <p:blipFill>
          <a:blip r:embed="rId8"/>
          <a:stretch>
            <a:fillRect/>
          </a:stretch>
        </p:blipFill>
        <p:spPr>
          <a:xfrm>
            <a:off x="4832515" y="2635195"/>
            <a:ext cx="121931" cy="137172"/>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9"/>
          <a:stretch>
            <a:fillRect/>
          </a:stretch>
        </p:blipFill>
        <p:spPr>
          <a:xfrm>
            <a:off x="10032922" y="2991341"/>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319498" y="3392078"/>
            <a:ext cx="859531" cy="307777"/>
          </a:xfrm>
          <a:prstGeom prst="rect">
            <a:avLst/>
          </a:prstGeom>
          <a:noFill/>
        </p:spPr>
        <p:txBody>
          <a:bodyPr wrap="none" rtlCol="0">
            <a:spAutoFit/>
          </a:bodyPr>
          <a:lstStyle/>
          <a:p>
            <a:r>
              <a:rPr lang="en-US" sz="1400"/>
              <a:t>Internet</a:t>
            </a:r>
          </a:p>
        </p:txBody>
      </p:sp>
      <p:pic>
        <p:nvPicPr>
          <p:cNvPr id="100" name="Picture 99">
            <a:extLst>
              <a:ext uri="{FF2B5EF4-FFF2-40B4-BE49-F238E27FC236}">
                <a16:creationId xmlns:a16="http://schemas.microsoft.com/office/drawing/2014/main" id="{1ADC32E1-1B49-41CC-A247-E8BB286747B9}"/>
              </a:ext>
            </a:extLst>
          </p:cNvPr>
          <p:cNvPicPr>
            <a:picLocks noChangeAspect="1"/>
          </p:cNvPicPr>
          <p:nvPr/>
        </p:nvPicPr>
        <p:blipFill>
          <a:blip r:embed="rId10"/>
          <a:stretch>
            <a:fillRect/>
          </a:stretch>
        </p:blipFill>
        <p:spPr>
          <a:xfrm>
            <a:off x="5565453" y="2126118"/>
            <a:ext cx="312447" cy="289585"/>
          </a:xfrm>
          <a:prstGeom prst="rect">
            <a:avLst/>
          </a:prstGeom>
        </p:spPr>
      </p:pic>
      <p:pic>
        <p:nvPicPr>
          <p:cNvPr id="108" name="Picture 107">
            <a:extLst>
              <a:ext uri="{FF2B5EF4-FFF2-40B4-BE49-F238E27FC236}">
                <a16:creationId xmlns:a16="http://schemas.microsoft.com/office/drawing/2014/main" id="{F4B29537-08C8-4F5F-ACF1-715B66A3C828}"/>
              </a:ext>
            </a:extLst>
          </p:cNvPr>
          <p:cNvPicPr>
            <a:picLocks noChangeAspect="1"/>
          </p:cNvPicPr>
          <p:nvPr/>
        </p:nvPicPr>
        <p:blipFill>
          <a:blip r:embed="rId11"/>
          <a:stretch>
            <a:fillRect/>
          </a:stretch>
        </p:blipFill>
        <p:spPr>
          <a:xfrm>
            <a:off x="6610964" y="3338120"/>
            <a:ext cx="381033" cy="381033"/>
          </a:xfrm>
          <a:prstGeom prst="rect">
            <a:avLst/>
          </a:prstGeom>
        </p:spPr>
      </p:pic>
      <p:sp>
        <p:nvSpPr>
          <p:cNvPr id="109" name="TextBox 108">
            <a:extLst>
              <a:ext uri="{FF2B5EF4-FFF2-40B4-BE49-F238E27FC236}">
                <a16:creationId xmlns:a16="http://schemas.microsoft.com/office/drawing/2014/main" id="{2CDF6404-8312-4266-B4D6-5738FC75BFF9}"/>
              </a:ext>
            </a:extLst>
          </p:cNvPr>
          <p:cNvSpPr txBox="1"/>
          <p:nvPr/>
        </p:nvSpPr>
        <p:spPr>
          <a:xfrm>
            <a:off x="6585107" y="3674337"/>
            <a:ext cx="428741" cy="261610"/>
          </a:xfrm>
          <a:prstGeom prst="rect">
            <a:avLst/>
          </a:prstGeom>
          <a:noFill/>
        </p:spPr>
        <p:txBody>
          <a:bodyPr wrap="square" rtlCol="0">
            <a:spAutoFit/>
          </a:bodyPr>
          <a:lstStyle/>
          <a:p>
            <a:r>
              <a:rPr lang="en-US" sz="1100"/>
              <a:t>ILB</a:t>
            </a:r>
          </a:p>
        </p:txBody>
      </p:sp>
      <p:sp>
        <p:nvSpPr>
          <p:cNvPr id="110" name="TextBox 109">
            <a:extLst>
              <a:ext uri="{FF2B5EF4-FFF2-40B4-BE49-F238E27FC236}">
                <a16:creationId xmlns:a16="http://schemas.microsoft.com/office/drawing/2014/main" id="{83C250C1-7DD5-41E8-9BB0-75D14ACFF85F}"/>
              </a:ext>
            </a:extLst>
          </p:cNvPr>
          <p:cNvSpPr txBox="1"/>
          <p:nvPr/>
        </p:nvSpPr>
        <p:spPr>
          <a:xfrm>
            <a:off x="5416054" y="1973649"/>
            <a:ext cx="532221" cy="215444"/>
          </a:xfrm>
          <a:prstGeom prst="rect">
            <a:avLst/>
          </a:prstGeom>
          <a:noFill/>
        </p:spPr>
        <p:txBody>
          <a:bodyPr wrap="square" rtlCol="0">
            <a:spAutoFit/>
          </a:bodyPr>
          <a:lstStyle/>
          <a:p>
            <a:r>
              <a:rPr lang="en-US" sz="800"/>
              <a:t>To ILB</a:t>
            </a:r>
          </a:p>
        </p:txBody>
      </p:sp>
      <p:sp>
        <p:nvSpPr>
          <p:cNvPr id="113" name="Rectangle 112">
            <a:extLst>
              <a:ext uri="{FF2B5EF4-FFF2-40B4-BE49-F238E27FC236}">
                <a16:creationId xmlns:a16="http://schemas.microsoft.com/office/drawing/2014/main" id="{F84A8A30-7584-4734-8B55-58007B32E305}"/>
              </a:ext>
            </a:extLst>
          </p:cNvPr>
          <p:cNvSpPr/>
          <p:nvPr/>
        </p:nvSpPr>
        <p:spPr>
          <a:xfrm>
            <a:off x="2119429" y="2635195"/>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D182D0D-D8BF-40D2-ADF7-879406A31440}"/>
              </a:ext>
            </a:extLst>
          </p:cNvPr>
          <p:cNvSpPr/>
          <p:nvPr/>
        </p:nvSpPr>
        <p:spPr>
          <a:xfrm>
            <a:off x="2113019" y="4175797"/>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25F1390-62C1-4E67-8BEE-027BBE140518}"/>
              </a:ext>
            </a:extLst>
          </p:cNvPr>
          <p:cNvSpPr txBox="1"/>
          <p:nvPr/>
        </p:nvSpPr>
        <p:spPr>
          <a:xfrm>
            <a:off x="3411749" y="2860536"/>
            <a:ext cx="479618" cy="261610"/>
          </a:xfrm>
          <a:prstGeom prst="rect">
            <a:avLst/>
          </a:prstGeom>
          <a:noFill/>
        </p:spPr>
        <p:txBody>
          <a:bodyPr wrap="none" rtlCol="0">
            <a:spAutoFit/>
          </a:bodyPr>
          <a:lstStyle/>
          <a:p>
            <a:r>
              <a:rPr lang="en-US" sz="1100"/>
              <a:t>AZ-1</a:t>
            </a:r>
          </a:p>
        </p:txBody>
      </p:sp>
      <p:sp>
        <p:nvSpPr>
          <p:cNvPr id="116" name="TextBox 115">
            <a:extLst>
              <a:ext uri="{FF2B5EF4-FFF2-40B4-BE49-F238E27FC236}">
                <a16:creationId xmlns:a16="http://schemas.microsoft.com/office/drawing/2014/main" id="{052D9A44-2B59-4735-8EE0-517D89ACA5CA}"/>
              </a:ext>
            </a:extLst>
          </p:cNvPr>
          <p:cNvSpPr txBox="1"/>
          <p:nvPr/>
        </p:nvSpPr>
        <p:spPr>
          <a:xfrm>
            <a:off x="3450270" y="4351104"/>
            <a:ext cx="479618" cy="261610"/>
          </a:xfrm>
          <a:prstGeom prst="rect">
            <a:avLst/>
          </a:prstGeom>
          <a:noFill/>
        </p:spPr>
        <p:txBody>
          <a:bodyPr wrap="none" rtlCol="0">
            <a:spAutoFit/>
          </a:bodyPr>
          <a:lstStyle/>
          <a:p>
            <a:r>
              <a:rPr lang="en-US" sz="1100"/>
              <a:t>AZ-2</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12"/>
          <a:stretch>
            <a:fillRect/>
          </a:stretch>
        </p:blipFill>
        <p:spPr>
          <a:xfrm>
            <a:off x="7206918" y="3273784"/>
            <a:ext cx="586791" cy="495343"/>
          </a:xfrm>
          <a:prstGeom prst="rect">
            <a:avLst/>
          </a:prstGeom>
        </p:spPr>
      </p:pic>
      <p:sp>
        <p:nvSpPr>
          <p:cNvPr id="119" name="TextBox 118">
            <a:extLst>
              <a:ext uri="{FF2B5EF4-FFF2-40B4-BE49-F238E27FC236}">
                <a16:creationId xmlns:a16="http://schemas.microsoft.com/office/drawing/2014/main" id="{86F5D224-BBD1-48D0-BEE3-7DBF0FE0EB48}"/>
              </a:ext>
            </a:extLst>
          </p:cNvPr>
          <p:cNvSpPr txBox="1"/>
          <p:nvPr/>
        </p:nvSpPr>
        <p:spPr>
          <a:xfrm>
            <a:off x="5378792" y="1945870"/>
            <a:ext cx="714447" cy="215444"/>
          </a:xfrm>
          <a:prstGeom prst="rect">
            <a:avLst/>
          </a:prstGeom>
          <a:noFill/>
        </p:spPr>
        <p:txBody>
          <a:bodyPr wrap="square" rtlCol="0">
            <a:spAutoFit/>
          </a:bodyPr>
          <a:lstStyle/>
          <a:p>
            <a:r>
              <a:rPr lang="en-US" sz="800"/>
              <a:t>To </a:t>
            </a:r>
            <a:r>
              <a:rPr lang="en-US" sz="800" err="1"/>
              <a:t>AzFW</a:t>
            </a:r>
            <a:endParaRPr lang="en-US" sz="800"/>
          </a:p>
        </p:txBody>
      </p:sp>
      <p:sp>
        <p:nvSpPr>
          <p:cNvPr id="120" name="TextBox 119">
            <a:extLst>
              <a:ext uri="{FF2B5EF4-FFF2-40B4-BE49-F238E27FC236}">
                <a16:creationId xmlns:a16="http://schemas.microsoft.com/office/drawing/2014/main" id="{DC1003F2-1C84-4ADD-B289-302E520BC9C1}"/>
              </a:ext>
            </a:extLst>
          </p:cNvPr>
          <p:cNvSpPr txBox="1"/>
          <p:nvPr/>
        </p:nvSpPr>
        <p:spPr>
          <a:xfrm>
            <a:off x="6901895" y="3699933"/>
            <a:ext cx="1101584" cy="261610"/>
          </a:xfrm>
          <a:prstGeom prst="rect">
            <a:avLst/>
          </a:prstGeom>
          <a:noFill/>
        </p:spPr>
        <p:txBody>
          <a:bodyPr wrap="none" rtlCol="0">
            <a:spAutoFit/>
          </a:bodyPr>
          <a:lstStyle/>
          <a:p>
            <a:r>
              <a:rPr lang="en-US" sz="1100"/>
              <a:t>Azure Firewall</a:t>
            </a:r>
          </a:p>
        </p:txBody>
      </p:sp>
      <p:pic>
        <p:nvPicPr>
          <p:cNvPr id="75" name="Picture 74">
            <a:extLst>
              <a:ext uri="{FF2B5EF4-FFF2-40B4-BE49-F238E27FC236}">
                <a16:creationId xmlns:a16="http://schemas.microsoft.com/office/drawing/2014/main" id="{20BC6E4D-170E-434E-92BF-E3D9581E021F}"/>
              </a:ext>
            </a:extLst>
          </p:cNvPr>
          <p:cNvPicPr>
            <a:picLocks noChangeAspect="1"/>
          </p:cNvPicPr>
          <p:nvPr/>
        </p:nvPicPr>
        <p:blipFill>
          <a:blip r:embed="rId11"/>
          <a:stretch>
            <a:fillRect/>
          </a:stretch>
        </p:blipFill>
        <p:spPr>
          <a:xfrm>
            <a:off x="9076475" y="3450620"/>
            <a:ext cx="381033" cy="381033"/>
          </a:xfrm>
          <a:prstGeom prst="rect">
            <a:avLst/>
          </a:prstGeom>
        </p:spPr>
      </p:pic>
      <p:sp>
        <p:nvSpPr>
          <p:cNvPr id="78" name="TextBox 77">
            <a:extLst>
              <a:ext uri="{FF2B5EF4-FFF2-40B4-BE49-F238E27FC236}">
                <a16:creationId xmlns:a16="http://schemas.microsoft.com/office/drawing/2014/main" id="{5D61DE54-7325-43DF-AA99-E38AD845B6B7}"/>
              </a:ext>
            </a:extLst>
          </p:cNvPr>
          <p:cNvSpPr txBox="1"/>
          <p:nvPr/>
        </p:nvSpPr>
        <p:spPr>
          <a:xfrm>
            <a:off x="9050618" y="3786837"/>
            <a:ext cx="428741" cy="261610"/>
          </a:xfrm>
          <a:prstGeom prst="rect">
            <a:avLst/>
          </a:prstGeom>
          <a:noFill/>
        </p:spPr>
        <p:txBody>
          <a:bodyPr wrap="square" rtlCol="0">
            <a:spAutoFit/>
          </a:bodyPr>
          <a:lstStyle/>
          <a:p>
            <a:r>
              <a:rPr lang="en-US" sz="1100"/>
              <a:t>ELB</a:t>
            </a:r>
          </a:p>
        </p:txBody>
      </p:sp>
      <p:pic>
        <p:nvPicPr>
          <p:cNvPr id="4" name="Picture 3">
            <a:extLst>
              <a:ext uri="{FF2B5EF4-FFF2-40B4-BE49-F238E27FC236}">
                <a16:creationId xmlns:a16="http://schemas.microsoft.com/office/drawing/2014/main" id="{179E1BEC-B022-438E-89F9-15E58FDD5CE8}"/>
              </a:ext>
            </a:extLst>
          </p:cNvPr>
          <p:cNvPicPr>
            <a:picLocks noChangeAspect="1"/>
          </p:cNvPicPr>
          <p:nvPr/>
        </p:nvPicPr>
        <p:blipFill>
          <a:blip r:embed="rId13"/>
          <a:stretch>
            <a:fillRect/>
          </a:stretch>
        </p:blipFill>
        <p:spPr>
          <a:xfrm>
            <a:off x="9093962" y="3497677"/>
            <a:ext cx="350550" cy="274344"/>
          </a:xfrm>
          <a:prstGeom prst="rect">
            <a:avLst/>
          </a:prstGeom>
        </p:spPr>
      </p:pic>
      <p:sp>
        <p:nvSpPr>
          <p:cNvPr id="79" name="TextBox 78">
            <a:extLst>
              <a:ext uri="{FF2B5EF4-FFF2-40B4-BE49-F238E27FC236}">
                <a16:creationId xmlns:a16="http://schemas.microsoft.com/office/drawing/2014/main" id="{8FA70C50-A385-4837-A462-D891A2C80C78}"/>
              </a:ext>
            </a:extLst>
          </p:cNvPr>
          <p:cNvSpPr txBox="1"/>
          <p:nvPr/>
        </p:nvSpPr>
        <p:spPr>
          <a:xfrm>
            <a:off x="8863448" y="3770834"/>
            <a:ext cx="902930" cy="430887"/>
          </a:xfrm>
          <a:prstGeom prst="rect">
            <a:avLst/>
          </a:prstGeom>
          <a:noFill/>
        </p:spPr>
        <p:txBody>
          <a:bodyPr wrap="square" rtlCol="0">
            <a:spAutoFit/>
          </a:bodyPr>
          <a:lstStyle/>
          <a:p>
            <a:r>
              <a:rPr lang="en-US" sz="1100"/>
              <a:t>Public IP Address</a:t>
            </a:r>
          </a:p>
        </p:txBody>
      </p:sp>
      <p:sp>
        <p:nvSpPr>
          <p:cNvPr id="82" name="TextBox 81">
            <a:extLst>
              <a:ext uri="{FF2B5EF4-FFF2-40B4-BE49-F238E27FC236}">
                <a16:creationId xmlns:a16="http://schemas.microsoft.com/office/drawing/2014/main" id="{4FE30411-1EC9-4812-A7C3-C17FF79681AA}"/>
              </a:ext>
            </a:extLst>
          </p:cNvPr>
          <p:cNvSpPr txBox="1"/>
          <p:nvPr/>
        </p:nvSpPr>
        <p:spPr>
          <a:xfrm>
            <a:off x="5386560" y="1956212"/>
            <a:ext cx="714447" cy="215444"/>
          </a:xfrm>
          <a:prstGeom prst="rect">
            <a:avLst/>
          </a:prstGeom>
          <a:noFill/>
        </p:spPr>
        <p:txBody>
          <a:bodyPr wrap="square" rtlCol="0">
            <a:spAutoFit/>
          </a:bodyPr>
          <a:lstStyle/>
          <a:p>
            <a:r>
              <a:rPr lang="en-US" sz="800"/>
              <a:t>To NVA-31</a:t>
            </a:r>
          </a:p>
        </p:txBody>
      </p:sp>
      <p:cxnSp>
        <p:nvCxnSpPr>
          <p:cNvPr id="7" name="Straight Arrow Connector 6">
            <a:extLst>
              <a:ext uri="{FF2B5EF4-FFF2-40B4-BE49-F238E27FC236}">
                <a16:creationId xmlns:a16="http://schemas.microsoft.com/office/drawing/2014/main" id="{F2A660EA-0590-40CE-A6F7-4BAC241CF20F}"/>
              </a:ext>
            </a:extLst>
          </p:cNvPr>
          <p:cNvCxnSpPr>
            <a:stCxn id="87" idx="1"/>
            <a:endCxn id="4" idx="3"/>
          </p:cNvCxnSpPr>
          <p:nvPr/>
        </p:nvCxnSpPr>
        <p:spPr>
          <a:xfrm flipH="1">
            <a:off x="9444512" y="3440960"/>
            <a:ext cx="588410" cy="1938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262DB4A1-7C31-426C-8651-7ACC59EA6377}"/>
              </a:ext>
            </a:extLst>
          </p:cNvPr>
          <p:cNvCxnSpPr>
            <a:stCxn id="4" idx="1"/>
            <a:endCxn id="73" idx="3"/>
          </p:cNvCxnSpPr>
          <p:nvPr/>
        </p:nvCxnSpPr>
        <p:spPr>
          <a:xfrm flipH="1" flipV="1">
            <a:off x="7852988" y="3187828"/>
            <a:ext cx="1240974" cy="447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1E0CB22-3862-4B5B-A043-50D6DD86B9BE}"/>
              </a:ext>
            </a:extLst>
          </p:cNvPr>
          <p:cNvCxnSpPr>
            <a:cxnSpLocks/>
            <a:stCxn id="4" idx="1"/>
            <a:endCxn id="74" idx="3"/>
          </p:cNvCxnSpPr>
          <p:nvPr/>
        </p:nvCxnSpPr>
        <p:spPr>
          <a:xfrm flipH="1">
            <a:off x="7863860" y="3634849"/>
            <a:ext cx="1230102" cy="3128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4CC4DE9-BB29-411C-BD08-E955D13E28A4}"/>
              </a:ext>
            </a:extLst>
          </p:cNvPr>
          <p:cNvCxnSpPr>
            <a:stCxn id="87" idx="1"/>
            <a:endCxn id="118" idx="3"/>
          </p:cNvCxnSpPr>
          <p:nvPr/>
        </p:nvCxnSpPr>
        <p:spPr>
          <a:xfrm flipH="1">
            <a:off x="7793709" y="3440960"/>
            <a:ext cx="2239213" cy="804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299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500" fill="hold"/>
                                        <p:tgtEl>
                                          <p:spTgt spid="75"/>
                                        </p:tgtEl>
                                        <p:attrNameLst>
                                          <p:attrName>ppt_x</p:attrName>
                                        </p:attrNameLst>
                                      </p:cBhvr>
                                      <p:tavLst>
                                        <p:tav tm="0">
                                          <p:val>
                                            <p:strVal val="#ppt_x"/>
                                          </p:val>
                                        </p:tav>
                                        <p:tav tm="100000">
                                          <p:val>
                                            <p:strVal val="#ppt_x"/>
                                          </p:val>
                                        </p:tav>
                                      </p:tavLst>
                                    </p:anim>
                                    <p:anim calcmode="lin" valueType="num">
                                      <p:cBhvr additive="base">
                                        <p:cTn id="22" dur="500" fill="hold"/>
                                        <p:tgtEl>
                                          <p:spTgt spid="7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 calcmode="lin" valueType="num">
                                      <p:cBhvr additive="base">
                                        <p:cTn id="29" dur="500" fill="hold"/>
                                        <p:tgtEl>
                                          <p:spTgt spid="110"/>
                                        </p:tgtEl>
                                        <p:attrNameLst>
                                          <p:attrName>ppt_x</p:attrName>
                                        </p:attrNameLst>
                                      </p:cBhvr>
                                      <p:tavLst>
                                        <p:tav tm="0">
                                          <p:val>
                                            <p:strVal val="#ppt_x"/>
                                          </p:val>
                                        </p:tav>
                                        <p:tav tm="100000">
                                          <p:val>
                                            <p:strVal val="#ppt_x"/>
                                          </p:val>
                                        </p:tav>
                                      </p:tavLst>
                                    </p:anim>
                                    <p:anim calcmode="lin" valueType="num">
                                      <p:cBhvr additive="base">
                                        <p:cTn id="30" dur="500" fill="hold"/>
                                        <p:tgtEl>
                                          <p:spTgt spid="1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anim calcmode="lin" valueType="num">
                                      <p:cBhvr additive="base">
                                        <p:cTn id="33" dur="500" fill="hold"/>
                                        <p:tgtEl>
                                          <p:spTgt spid="108"/>
                                        </p:tgtEl>
                                        <p:attrNameLst>
                                          <p:attrName>ppt_x</p:attrName>
                                        </p:attrNameLst>
                                      </p:cBhvr>
                                      <p:tavLst>
                                        <p:tav tm="0">
                                          <p:val>
                                            <p:strVal val="#ppt_x"/>
                                          </p:val>
                                        </p:tav>
                                        <p:tav tm="100000">
                                          <p:val>
                                            <p:strVal val="#ppt_x"/>
                                          </p:val>
                                        </p:tav>
                                      </p:tavLst>
                                    </p:anim>
                                    <p:anim calcmode="lin" valueType="num">
                                      <p:cBhvr additive="base">
                                        <p:cTn id="34" dur="500" fill="hold"/>
                                        <p:tgtEl>
                                          <p:spTgt spid="10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500" fill="hold"/>
                                        <p:tgtEl>
                                          <p:spTgt spid="109"/>
                                        </p:tgtEl>
                                        <p:attrNameLst>
                                          <p:attrName>ppt_x</p:attrName>
                                        </p:attrNameLst>
                                      </p:cBhvr>
                                      <p:tavLst>
                                        <p:tav tm="0">
                                          <p:val>
                                            <p:strVal val="#ppt_x"/>
                                          </p:val>
                                        </p:tav>
                                        <p:tav tm="100000">
                                          <p:val>
                                            <p:strVal val="#ppt_x"/>
                                          </p:val>
                                        </p:tav>
                                      </p:tavLst>
                                    </p:anim>
                                    <p:anim calcmode="lin" valueType="num">
                                      <p:cBhvr additive="base">
                                        <p:cTn id="38" dur="500" fill="hold"/>
                                        <p:tgtEl>
                                          <p:spTgt spid="10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8"/>
                                        </p:tgtEl>
                                        <p:attrNameLst>
                                          <p:attrName>style.visibility</p:attrName>
                                        </p:attrNameLst>
                                      </p:cBhvr>
                                      <p:to>
                                        <p:strVal val="visible"/>
                                      </p:to>
                                    </p:set>
                                    <p:anim calcmode="lin" valueType="num">
                                      <p:cBhvr additive="base">
                                        <p:cTn id="73" dur="500" fill="hold"/>
                                        <p:tgtEl>
                                          <p:spTgt spid="118"/>
                                        </p:tgtEl>
                                        <p:attrNameLst>
                                          <p:attrName>ppt_x</p:attrName>
                                        </p:attrNameLst>
                                      </p:cBhvr>
                                      <p:tavLst>
                                        <p:tav tm="0">
                                          <p:val>
                                            <p:strVal val="#ppt_x"/>
                                          </p:val>
                                        </p:tav>
                                        <p:tav tm="100000">
                                          <p:val>
                                            <p:strVal val="#ppt_x"/>
                                          </p:val>
                                        </p:tav>
                                      </p:tavLst>
                                    </p:anim>
                                    <p:anim calcmode="lin" valueType="num">
                                      <p:cBhvr additive="base">
                                        <p:cTn id="74" dur="500" fill="hold"/>
                                        <p:tgtEl>
                                          <p:spTgt spid="11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additive="base">
                                        <p:cTn id="77" dur="500" fill="hold"/>
                                        <p:tgtEl>
                                          <p:spTgt spid="120"/>
                                        </p:tgtEl>
                                        <p:attrNameLst>
                                          <p:attrName>ppt_x</p:attrName>
                                        </p:attrNameLst>
                                      </p:cBhvr>
                                      <p:tavLst>
                                        <p:tav tm="0">
                                          <p:val>
                                            <p:strVal val="#ppt_x"/>
                                          </p:val>
                                        </p:tav>
                                        <p:tav tm="100000">
                                          <p:val>
                                            <p:strVal val="#ppt_x"/>
                                          </p:val>
                                        </p:tav>
                                      </p:tavLst>
                                    </p:anim>
                                    <p:anim calcmode="lin" valueType="num">
                                      <p:cBhvr additive="base">
                                        <p:cTn id="78" dur="500" fill="hold"/>
                                        <p:tgtEl>
                                          <p:spTgt spid="1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9"/>
                                        </p:tgtEl>
                                        <p:attrNameLst>
                                          <p:attrName>style.visibility</p:attrName>
                                        </p:attrNameLst>
                                      </p:cBhvr>
                                      <p:to>
                                        <p:strVal val="visible"/>
                                      </p:to>
                                    </p:set>
                                    <p:anim calcmode="lin" valueType="num">
                                      <p:cBhvr additive="base">
                                        <p:cTn id="81" dur="500" fill="hold"/>
                                        <p:tgtEl>
                                          <p:spTgt spid="119"/>
                                        </p:tgtEl>
                                        <p:attrNameLst>
                                          <p:attrName>ppt_x</p:attrName>
                                        </p:attrNameLst>
                                      </p:cBhvr>
                                      <p:tavLst>
                                        <p:tav tm="0">
                                          <p:val>
                                            <p:strVal val="#ppt_x"/>
                                          </p:val>
                                        </p:tav>
                                        <p:tav tm="100000">
                                          <p:val>
                                            <p:strVal val="#ppt_x"/>
                                          </p:val>
                                        </p:tav>
                                      </p:tavLst>
                                    </p:anim>
                                    <p:anim calcmode="lin" valueType="num">
                                      <p:cBhvr additive="base">
                                        <p:cTn id="82" dur="500" fill="hold"/>
                                        <p:tgtEl>
                                          <p:spTgt spid="11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109" grpId="0"/>
      <p:bldP spid="109" grpId="1"/>
      <p:bldP spid="110" grpId="0"/>
      <p:bldP spid="110" grpId="1"/>
      <p:bldP spid="119" grpId="0"/>
      <p:bldP spid="120" grpId="0"/>
      <p:bldP spid="78" grpId="0"/>
      <p:bldP spid="78" grpId="1"/>
      <p:bldP spid="79"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66874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Internet Ingress with Gateway Load Balancer</a:t>
            </a:r>
          </a:p>
        </p:txBody>
      </p:sp>
      <p:sp>
        <p:nvSpPr>
          <p:cNvPr id="78" name="Slide Number Placeholder 7">
            <a:extLst>
              <a:ext uri="{FF2B5EF4-FFF2-40B4-BE49-F238E27FC236}">
                <a16:creationId xmlns:a16="http://schemas.microsoft.com/office/drawing/2014/main" id="{4700F9ED-3165-4B9D-B7BB-8EEDC874DBFC}"/>
              </a:ext>
            </a:extLst>
          </p:cNvPr>
          <p:cNvSpPr>
            <a:spLocks noGrp="1"/>
          </p:cNvSpPr>
          <p:nvPr>
            <p:ph type="sldNum" sz="quarter" idx="10"/>
          </p:nvPr>
        </p:nvSpPr>
        <p:spPr/>
        <p:txBody>
          <a:bodyPr/>
          <a:lstStyle/>
          <a:p>
            <a:fld id="{4A70B06D-F489-48FF-A885-ABB74CD5C952}" type="slidenum">
              <a:rPr lang="en-US" smtClean="0"/>
              <a:pPr/>
              <a:t>15</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8913365"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3908827" cy="369332"/>
          </a:xfrm>
          <a:prstGeom prst="rect">
            <a:avLst/>
          </a:prstGeom>
          <a:noFill/>
        </p:spPr>
        <p:txBody>
          <a:bodyPr wrap="none" rtlCol="0">
            <a:spAutoFit/>
          </a:bodyPr>
          <a:lstStyle/>
          <a:p>
            <a:r>
              <a:rPr lang="en-US"/>
              <a:t>VNet-A 10.0.0.0/16, 192.168.0.0/16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780363" y="5350894"/>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6"/>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6"/>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2222083" cy="307777"/>
          </a:xfrm>
          <a:prstGeom prst="rect">
            <a:avLst/>
          </a:prstGeom>
          <a:noFill/>
        </p:spPr>
        <p:txBody>
          <a:bodyPr wrap="none" rtlCol="0">
            <a:spAutoFit/>
          </a:bodyPr>
          <a:lstStyle/>
          <a:p>
            <a:r>
              <a:rPr lang="en-US" sz="1400"/>
              <a:t>Subnet-2 192.168.0.0/24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4454010" y="2681041"/>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4464882" y="3440960"/>
            <a:ext cx="449619" cy="419136"/>
          </a:xfrm>
          <a:prstGeom prst="rect">
            <a:avLst/>
          </a:prstGeom>
        </p:spPr>
      </p:pic>
      <p:pic>
        <p:nvPicPr>
          <p:cNvPr id="66" name="Picture 65">
            <a:extLst>
              <a:ext uri="{FF2B5EF4-FFF2-40B4-BE49-F238E27FC236}">
                <a16:creationId xmlns:a16="http://schemas.microsoft.com/office/drawing/2014/main" id="{A1652E68-17D4-4EEE-8D42-92B736C4FC2A}"/>
              </a:ext>
            </a:extLst>
          </p:cNvPr>
          <p:cNvPicPr>
            <a:picLocks noChangeAspect="1"/>
          </p:cNvPicPr>
          <p:nvPr/>
        </p:nvPicPr>
        <p:blipFill>
          <a:blip r:embed="rId6"/>
          <a:stretch>
            <a:fillRect/>
          </a:stretch>
        </p:blipFill>
        <p:spPr>
          <a:xfrm>
            <a:off x="4464882" y="4245934"/>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378897" y="3040175"/>
            <a:ext cx="599844" cy="261610"/>
          </a:xfrm>
          <a:prstGeom prst="rect">
            <a:avLst/>
          </a:prstGeom>
          <a:noFill/>
        </p:spPr>
        <p:txBody>
          <a:bodyPr wrap="none" rtlCol="0">
            <a:spAutoFit/>
          </a:bodyPr>
          <a:lstStyle/>
          <a:p>
            <a:r>
              <a:rPr lang="en-US" sz="1100"/>
              <a:t>VM-21</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378897" y="3788083"/>
            <a:ext cx="599844" cy="261610"/>
          </a:xfrm>
          <a:prstGeom prst="rect">
            <a:avLst/>
          </a:prstGeom>
          <a:noFill/>
        </p:spPr>
        <p:txBody>
          <a:bodyPr wrap="none" rtlCol="0">
            <a:spAutoFit/>
          </a:bodyPr>
          <a:lstStyle/>
          <a:p>
            <a:r>
              <a:rPr lang="en-US" sz="1100"/>
              <a:t>VM-22</a:t>
            </a:r>
          </a:p>
        </p:txBody>
      </p:sp>
      <p:sp>
        <p:nvSpPr>
          <p:cNvPr id="69" name="TextBox 68">
            <a:extLst>
              <a:ext uri="{FF2B5EF4-FFF2-40B4-BE49-F238E27FC236}">
                <a16:creationId xmlns:a16="http://schemas.microsoft.com/office/drawing/2014/main" id="{0CE8146D-C333-4D66-BC19-20857A3FE519}"/>
              </a:ext>
            </a:extLst>
          </p:cNvPr>
          <p:cNvSpPr txBox="1"/>
          <p:nvPr/>
        </p:nvSpPr>
        <p:spPr>
          <a:xfrm>
            <a:off x="4378897" y="4601414"/>
            <a:ext cx="599844" cy="261610"/>
          </a:xfrm>
          <a:prstGeom prst="rect">
            <a:avLst/>
          </a:prstGeom>
          <a:noFill/>
        </p:spPr>
        <p:txBody>
          <a:bodyPr wrap="none" rtlCol="0">
            <a:spAutoFit/>
          </a:bodyPr>
          <a:lstStyle/>
          <a:p>
            <a:r>
              <a:rPr lang="en-US" sz="1100"/>
              <a:t>VM-23</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3392077"/>
            <a:ext cx="1914307" cy="1599999"/>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1914307" cy="307777"/>
          </a:xfrm>
          <a:prstGeom prst="rect">
            <a:avLst/>
          </a:prstGeom>
          <a:noFill/>
        </p:spPr>
        <p:txBody>
          <a:bodyPr wrap="none" rtlCol="0">
            <a:spAutoFit/>
          </a:bodyPr>
          <a:lstStyle/>
          <a:p>
            <a:r>
              <a:rPr lang="en-US" sz="1400"/>
              <a:t>Subnet-3 10.0.1.0/24</a:t>
            </a:r>
          </a:p>
        </p:txBody>
      </p:sp>
      <p:pic>
        <p:nvPicPr>
          <p:cNvPr id="73" name="Picture 72">
            <a:extLst>
              <a:ext uri="{FF2B5EF4-FFF2-40B4-BE49-F238E27FC236}">
                <a16:creationId xmlns:a16="http://schemas.microsoft.com/office/drawing/2014/main" id="{404523D0-6155-4547-B5DB-349335EAFF26}"/>
              </a:ext>
            </a:extLst>
          </p:cNvPr>
          <p:cNvPicPr>
            <a:picLocks noChangeAspect="1"/>
          </p:cNvPicPr>
          <p:nvPr/>
        </p:nvPicPr>
        <p:blipFill>
          <a:blip r:embed="rId6"/>
          <a:stretch>
            <a:fillRect/>
          </a:stretch>
        </p:blipFill>
        <p:spPr>
          <a:xfrm>
            <a:off x="6582495" y="3554837"/>
            <a:ext cx="449619" cy="419136"/>
          </a:xfrm>
          <a:prstGeom prst="rect">
            <a:avLst/>
          </a:prstGeom>
        </p:spPr>
      </p:pic>
      <p:pic>
        <p:nvPicPr>
          <p:cNvPr id="74" name="Picture 73">
            <a:extLst>
              <a:ext uri="{FF2B5EF4-FFF2-40B4-BE49-F238E27FC236}">
                <a16:creationId xmlns:a16="http://schemas.microsoft.com/office/drawing/2014/main" id="{57F3AD6C-1136-40F5-9832-912AFC81E1B6}"/>
              </a:ext>
            </a:extLst>
          </p:cNvPr>
          <p:cNvPicPr>
            <a:picLocks noChangeAspect="1"/>
          </p:cNvPicPr>
          <p:nvPr/>
        </p:nvPicPr>
        <p:blipFill>
          <a:blip r:embed="rId6"/>
          <a:stretch>
            <a:fillRect/>
          </a:stretch>
        </p:blipFill>
        <p:spPr>
          <a:xfrm>
            <a:off x="6593367" y="4314756"/>
            <a:ext cx="449619" cy="419136"/>
          </a:xfrm>
          <a:prstGeom prst="rect">
            <a:avLst/>
          </a:prstGeom>
        </p:spPr>
      </p:pic>
      <p:sp>
        <p:nvSpPr>
          <p:cNvPr id="76" name="TextBox 75">
            <a:extLst>
              <a:ext uri="{FF2B5EF4-FFF2-40B4-BE49-F238E27FC236}">
                <a16:creationId xmlns:a16="http://schemas.microsoft.com/office/drawing/2014/main" id="{7760DCF9-7533-45C2-B219-7186DC6B9B36}"/>
              </a:ext>
            </a:extLst>
          </p:cNvPr>
          <p:cNvSpPr txBox="1"/>
          <p:nvPr/>
        </p:nvSpPr>
        <p:spPr>
          <a:xfrm>
            <a:off x="6507382" y="3913971"/>
            <a:ext cx="668773" cy="261610"/>
          </a:xfrm>
          <a:prstGeom prst="rect">
            <a:avLst/>
          </a:prstGeom>
          <a:noFill/>
        </p:spPr>
        <p:txBody>
          <a:bodyPr wrap="none" rtlCol="0">
            <a:spAutoFit/>
          </a:bodyPr>
          <a:lstStyle/>
          <a:p>
            <a:r>
              <a:rPr lang="en-US" sz="1100"/>
              <a:t>NVA-31</a:t>
            </a:r>
          </a:p>
        </p:txBody>
      </p:sp>
      <p:sp>
        <p:nvSpPr>
          <p:cNvPr id="77" name="TextBox 76">
            <a:extLst>
              <a:ext uri="{FF2B5EF4-FFF2-40B4-BE49-F238E27FC236}">
                <a16:creationId xmlns:a16="http://schemas.microsoft.com/office/drawing/2014/main" id="{1139C510-BFD4-43D7-9C72-FA5F2696F79E}"/>
              </a:ext>
            </a:extLst>
          </p:cNvPr>
          <p:cNvSpPr txBox="1"/>
          <p:nvPr/>
        </p:nvSpPr>
        <p:spPr>
          <a:xfrm>
            <a:off x="6507382" y="4661879"/>
            <a:ext cx="668773" cy="261610"/>
          </a:xfrm>
          <a:prstGeom prst="rect">
            <a:avLst/>
          </a:prstGeom>
          <a:noFill/>
        </p:spPr>
        <p:txBody>
          <a:bodyPr wrap="none" rtlCol="0">
            <a:spAutoFit/>
          </a:bodyPr>
          <a:lstStyle/>
          <a:p>
            <a:r>
              <a:rPr lang="en-US" sz="1100"/>
              <a:t>NVA-32</a:t>
            </a:r>
          </a:p>
        </p:txBody>
      </p:sp>
      <p:pic>
        <p:nvPicPr>
          <p:cNvPr id="80" name="Picture 79">
            <a:extLst>
              <a:ext uri="{FF2B5EF4-FFF2-40B4-BE49-F238E27FC236}">
                <a16:creationId xmlns:a16="http://schemas.microsoft.com/office/drawing/2014/main" id="{9E0CE0A5-67F8-414B-8118-CCFEBC9A2C4B}"/>
              </a:ext>
            </a:extLst>
          </p:cNvPr>
          <p:cNvPicPr>
            <a:picLocks noChangeAspect="1"/>
          </p:cNvPicPr>
          <p:nvPr/>
        </p:nvPicPr>
        <p:blipFill>
          <a:blip r:embed="rId7"/>
          <a:stretch>
            <a:fillRect/>
          </a:stretch>
        </p:blipFill>
        <p:spPr>
          <a:xfrm>
            <a:off x="1486932" y="2138918"/>
            <a:ext cx="251482" cy="304826"/>
          </a:xfrm>
          <a:prstGeom prst="rect">
            <a:avLst/>
          </a:prstGeom>
        </p:spPr>
      </p:pic>
      <p:sp>
        <p:nvSpPr>
          <p:cNvPr id="81" name="TextBox 80">
            <a:extLst>
              <a:ext uri="{FF2B5EF4-FFF2-40B4-BE49-F238E27FC236}">
                <a16:creationId xmlns:a16="http://schemas.microsoft.com/office/drawing/2014/main" id="{17B2122A-63D5-4971-B1FE-C8BF93B7FAC2}"/>
              </a:ext>
            </a:extLst>
          </p:cNvPr>
          <p:cNvSpPr txBox="1"/>
          <p:nvPr/>
        </p:nvSpPr>
        <p:spPr>
          <a:xfrm>
            <a:off x="4662684" y="2309194"/>
            <a:ext cx="857110" cy="338554"/>
          </a:xfrm>
          <a:prstGeom prst="rect">
            <a:avLst/>
          </a:prstGeom>
          <a:noFill/>
        </p:spPr>
        <p:txBody>
          <a:bodyPr wrap="square" rtlCol="0">
            <a:spAutoFit/>
          </a:bodyPr>
          <a:lstStyle/>
          <a:p>
            <a:r>
              <a:rPr lang="en-US" sz="800"/>
              <a:t>Deny traffic from VM-23</a:t>
            </a:r>
          </a:p>
        </p:txBody>
      </p:sp>
      <p:sp>
        <p:nvSpPr>
          <p:cNvPr id="83" name="TextBox 82">
            <a:extLst>
              <a:ext uri="{FF2B5EF4-FFF2-40B4-BE49-F238E27FC236}">
                <a16:creationId xmlns:a16="http://schemas.microsoft.com/office/drawing/2014/main" id="{CA022986-1CBA-44BF-BD77-992EE4BF24C1}"/>
              </a:ext>
            </a:extLst>
          </p:cNvPr>
          <p:cNvSpPr txBox="1"/>
          <p:nvPr/>
        </p:nvSpPr>
        <p:spPr>
          <a:xfrm>
            <a:off x="1262319" y="1869066"/>
            <a:ext cx="857110" cy="338554"/>
          </a:xfrm>
          <a:prstGeom prst="rect">
            <a:avLst/>
          </a:prstGeom>
          <a:noFill/>
        </p:spPr>
        <p:txBody>
          <a:bodyPr wrap="square" rtlCol="0">
            <a:spAutoFit/>
          </a:bodyPr>
          <a:lstStyle/>
          <a:p>
            <a:r>
              <a:rPr lang="en-US" sz="800"/>
              <a:t>Deny traffic to Subnet-2</a:t>
            </a:r>
          </a:p>
        </p:txBody>
      </p:sp>
      <p:pic>
        <p:nvPicPr>
          <p:cNvPr id="85" name="Picture 84">
            <a:extLst>
              <a:ext uri="{FF2B5EF4-FFF2-40B4-BE49-F238E27FC236}">
                <a16:creationId xmlns:a16="http://schemas.microsoft.com/office/drawing/2014/main" id="{B877112C-BB7F-4FE6-A7A7-4CC4119C77A0}"/>
              </a:ext>
            </a:extLst>
          </p:cNvPr>
          <p:cNvPicPr>
            <a:picLocks noChangeAspect="1"/>
          </p:cNvPicPr>
          <p:nvPr/>
        </p:nvPicPr>
        <p:blipFill>
          <a:blip r:embed="rId8"/>
          <a:stretch>
            <a:fillRect/>
          </a:stretch>
        </p:blipFill>
        <p:spPr>
          <a:xfrm>
            <a:off x="4832515" y="2635195"/>
            <a:ext cx="121931" cy="137172"/>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9"/>
          <a:stretch>
            <a:fillRect/>
          </a:stretch>
        </p:blipFill>
        <p:spPr>
          <a:xfrm>
            <a:off x="9988726" y="1239680"/>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275302" y="1640417"/>
            <a:ext cx="859531" cy="307777"/>
          </a:xfrm>
          <a:prstGeom prst="rect">
            <a:avLst/>
          </a:prstGeom>
          <a:noFill/>
        </p:spPr>
        <p:txBody>
          <a:bodyPr wrap="none" rtlCol="0">
            <a:spAutoFit/>
          </a:bodyPr>
          <a:lstStyle/>
          <a:p>
            <a:r>
              <a:rPr lang="en-US" sz="1400"/>
              <a:t>Internet</a:t>
            </a:r>
          </a:p>
        </p:txBody>
      </p:sp>
      <p:pic>
        <p:nvPicPr>
          <p:cNvPr id="108" name="Picture 107">
            <a:extLst>
              <a:ext uri="{FF2B5EF4-FFF2-40B4-BE49-F238E27FC236}">
                <a16:creationId xmlns:a16="http://schemas.microsoft.com/office/drawing/2014/main" id="{F4B29537-08C8-4F5F-ACF1-715B66A3C828}"/>
              </a:ext>
            </a:extLst>
          </p:cNvPr>
          <p:cNvPicPr>
            <a:picLocks noChangeAspect="1"/>
          </p:cNvPicPr>
          <p:nvPr/>
        </p:nvPicPr>
        <p:blipFill>
          <a:blip r:embed="rId10"/>
          <a:stretch>
            <a:fillRect/>
          </a:stretch>
        </p:blipFill>
        <p:spPr>
          <a:xfrm>
            <a:off x="7664692" y="4001687"/>
            <a:ext cx="381033" cy="381033"/>
          </a:xfrm>
          <a:prstGeom prst="rect">
            <a:avLst/>
          </a:prstGeom>
        </p:spPr>
      </p:pic>
      <p:sp>
        <p:nvSpPr>
          <p:cNvPr id="109" name="TextBox 108">
            <a:extLst>
              <a:ext uri="{FF2B5EF4-FFF2-40B4-BE49-F238E27FC236}">
                <a16:creationId xmlns:a16="http://schemas.microsoft.com/office/drawing/2014/main" id="{2CDF6404-8312-4266-B4D6-5738FC75BFF9}"/>
              </a:ext>
            </a:extLst>
          </p:cNvPr>
          <p:cNvSpPr txBox="1"/>
          <p:nvPr/>
        </p:nvSpPr>
        <p:spPr>
          <a:xfrm>
            <a:off x="7537194" y="4337536"/>
            <a:ext cx="619516" cy="261610"/>
          </a:xfrm>
          <a:prstGeom prst="rect">
            <a:avLst/>
          </a:prstGeom>
          <a:noFill/>
        </p:spPr>
        <p:txBody>
          <a:bodyPr wrap="square" rtlCol="0">
            <a:spAutoFit/>
          </a:bodyPr>
          <a:lstStyle/>
          <a:p>
            <a:r>
              <a:rPr lang="en-US" sz="1100"/>
              <a:t>GWLB</a:t>
            </a:r>
          </a:p>
        </p:txBody>
      </p:sp>
      <p:sp>
        <p:nvSpPr>
          <p:cNvPr id="113" name="Rectangle 112">
            <a:extLst>
              <a:ext uri="{FF2B5EF4-FFF2-40B4-BE49-F238E27FC236}">
                <a16:creationId xmlns:a16="http://schemas.microsoft.com/office/drawing/2014/main" id="{F84A8A30-7584-4734-8B55-58007B32E305}"/>
              </a:ext>
            </a:extLst>
          </p:cNvPr>
          <p:cNvSpPr/>
          <p:nvPr/>
        </p:nvSpPr>
        <p:spPr>
          <a:xfrm>
            <a:off x="2119429" y="2635195"/>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D182D0D-D8BF-40D2-ADF7-879406A31440}"/>
              </a:ext>
            </a:extLst>
          </p:cNvPr>
          <p:cNvSpPr/>
          <p:nvPr/>
        </p:nvSpPr>
        <p:spPr>
          <a:xfrm>
            <a:off x="2113019" y="4175797"/>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25F1390-62C1-4E67-8BEE-027BBE140518}"/>
              </a:ext>
            </a:extLst>
          </p:cNvPr>
          <p:cNvSpPr txBox="1"/>
          <p:nvPr/>
        </p:nvSpPr>
        <p:spPr>
          <a:xfrm>
            <a:off x="3411749" y="2860536"/>
            <a:ext cx="479618" cy="261610"/>
          </a:xfrm>
          <a:prstGeom prst="rect">
            <a:avLst/>
          </a:prstGeom>
          <a:noFill/>
        </p:spPr>
        <p:txBody>
          <a:bodyPr wrap="none" rtlCol="0">
            <a:spAutoFit/>
          </a:bodyPr>
          <a:lstStyle/>
          <a:p>
            <a:r>
              <a:rPr lang="en-US" sz="1100"/>
              <a:t>AZ-1</a:t>
            </a:r>
          </a:p>
        </p:txBody>
      </p:sp>
      <p:sp>
        <p:nvSpPr>
          <p:cNvPr id="116" name="TextBox 115">
            <a:extLst>
              <a:ext uri="{FF2B5EF4-FFF2-40B4-BE49-F238E27FC236}">
                <a16:creationId xmlns:a16="http://schemas.microsoft.com/office/drawing/2014/main" id="{052D9A44-2B59-4735-8EE0-517D89ACA5CA}"/>
              </a:ext>
            </a:extLst>
          </p:cNvPr>
          <p:cNvSpPr txBox="1"/>
          <p:nvPr/>
        </p:nvSpPr>
        <p:spPr>
          <a:xfrm>
            <a:off x="3450270" y="4351104"/>
            <a:ext cx="479618" cy="261610"/>
          </a:xfrm>
          <a:prstGeom prst="rect">
            <a:avLst/>
          </a:prstGeom>
          <a:noFill/>
        </p:spPr>
        <p:txBody>
          <a:bodyPr wrap="none" rtlCol="0">
            <a:spAutoFit/>
          </a:bodyPr>
          <a:lstStyle/>
          <a:p>
            <a:r>
              <a:rPr lang="en-US" sz="1100"/>
              <a:t>AZ-2</a:t>
            </a:r>
          </a:p>
        </p:txBody>
      </p:sp>
      <p:pic>
        <p:nvPicPr>
          <p:cNvPr id="75" name="Picture 74">
            <a:extLst>
              <a:ext uri="{FF2B5EF4-FFF2-40B4-BE49-F238E27FC236}">
                <a16:creationId xmlns:a16="http://schemas.microsoft.com/office/drawing/2014/main" id="{20BC6E4D-170E-434E-92BF-E3D9581E021F}"/>
              </a:ext>
            </a:extLst>
          </p:cNvPr>
          <p:cNvPicPr>
            <a:picLocks noChangeAspect="1"/>
          </p:cNvPicPr>
          <p:nvPr/>
        </p:nvPicPr>
        <p:blipFill>
          <a:blip r:embed="rId10"/>
          <a:stretch>
            <a:fillRect/>
          </a:stretch>
        </p:blipFill>
        <p:spPr>
          <a:xfrm>
            <a:off x="9030991" y="1691536"/>
            <a:ext cx="381033" cy="381033"/>
          </a:xfrm>
          <a:prstGeom prst="rect">
            <a:avLst/>
          </a:prstGeom>
        </p:spPr>
      </p:pic>
      <p:cxnSp>
        <p:nvCxnSpPr>
          <p:cNvPr id="7" name="Straight Arrow Connector 6">
            <a:extLst>
              <a:ext uri="{FF2B5EF4-FFF2-40B4-BE49-F238E27FC236}">
                <a16:creationId xmlns:a16="http://schemas.microsoft.com/office/drawing/2014/main" id="{F2A660EA-0590-40CE-A6F7-4BAC241CF20F}"/>
              </a:ext>
            </a:extLst>
          </p:cNvPr>
          <p:cNvCxnSpPr>
            <a:cxnSpLocks/>
            <a:stCxn id="87" idx="1"/>
          </p:cNvCxnSpPr>
          <p:nvPr/>
        </p:nvCxnSpPr>
        <p:spPr>
          <a:xfrm flipH="1">
            <a:off x="9400316" y="1689299"/>
            <a:ext cx="588410" cy="1938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262DB4A1-7C31-426C-8651-7ACC59EA6377}"/>
              </a:ext>
            </a:extLst>
          </p:cNvPr>
          <p:cNvCxnSpPr>
            <a:cxnSpLocks/>
            <a:endCxn id="73" idx="3"/>
          </p:cNvCxnSpPr>
          <p:nvPr/>
        </p:nvCxnSpPr>
        <p:spPr>
          <a:xfrm flipH="1" flipV="1">
            <a:off x="7032114" y="3764405"/>
            <a:ext cx="656574" cy="4421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1E0CB22-3862-4B5B-A043-50D6DD86B9BE}"/>
              </a:ext>
            </a:extLst>
          </p:cNvPr>
          <p:cNvCxnSpPr>
            <a:cxnSpLocks/>
            <a:endCxn id="74" idx="3"/>
          </p:cNvCxnSpPr>
          <p:nvPr/>
        </p:nvCxnSpPr>
        <p:spPr>
          <a:xfrm flipH="1">
            <a:off x="7042986" y="4187531"/>
            <a:ext cx="645702" cy="3367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4" name="TextBox 83">
            <a:extLst>
              <a:ext uri="{FF2B5EF4-FFF2-40B4-BE49-F238E27FC236}">
                <a16:creationId xmlns:a16="http://schemas.microsoft.com/office/drawing/2014/main" id="{B24FE414-4537-43D3-83CB-F592DBFBF44E}"/>
              </a:ext>
            </a:extLst>
          </p:cNvPr>
          <p:cNvSpPr txBox="1"/>
          <p:nvPr/>
        </p:nvSpPr>
        <p:spPr>
          <a:xfrm>
            <a:off x="9010113" y="2028999"/>
            <a:ext cx="428741" cy="261610"/>
          </a:xfrm>
          <a:prstGeom prst="rect">
            <a:avLst/>
          </a:prstGeom>
          <a:noFill/>
        </p:spPr>
        <p:txBody>
          <a:bodyPr wrap="square" rtlCol="0">
            <a:spAutoFit/>
          </a:bodyPr>
          <a:lstStyle/>
          <a:p>
            <a:r>
              <a:rPr lang="en-US" sz="1100"/>
              <a:t>ELB</a:t>
            </a:r>
          </a:p>
        </p:txBody>
      </p:sp>
      <p:cxnSp>
        <p:nvCxnSpPr>
          <p:cNvPr id="10" name="Straight Arrow Connector 9">
            <a:extLst>
              <a:ext uri="{FF2B5EF4-FFF2-40B4-BE49-F238E27FC236}">
                <a16:creationId xmlns:a16="http://schemas.microsoft.com/office/drawing/2014/main" id="{88600DD6-F753-48DE-B178-22F6E7FEB60C}"/>
              </a:ext>
            </a:extLst>
          </p:cNvPr>
          <p:cNvCxnSpPr>
            <a:stCxn id="75" idx="1"/>
            <a:endCxn id="108" idx="3"/>
          </p:cNvCxnSpPr>
          <p:nvPr/>
        </p:nvCxnSpPr>
        <p:spPr>
          <a:xfrm flipH="1">
            <a:off x="8045725" y="1882053"/>
            <a:ext cx="985266" cy="23101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2CCEED88-06C9-4BD0-9217-3B8AC52CE068}"/>
              </a:ext>
            </a:extLst>
          </p:cNvPr>
          <p:cNvCxnSpPr>
            <a:stCxn id="75" idx="1"/>
            <a:endCxn id="64" idx="3"/>
          </p:cNvCxnSpPr>
          <p:nvPr/>
        </p:nvCxnSpPr>
        <p:spPr>
          <a:xfrm flipH="1">
            <a:off x="4903629" y="1882053"/>
            <a:ext cx="4127362" cy="10085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3E203E-169F-40DA-9819-2E22849A969C}"/>
              </a:ext>
            </a:extLst>
          </p:cNvPr>
          <p:cNvCxnSpPr>
            <a:stCxn id="75" idx="1"/>
            <a:endCxn id="65" idx="3"/>
          </p:cNvCxnSpPr>
          <p:nvPr/>
        </p:nvCxnSpPr>
        <p:spPr>
          <a:xfrm flipH="1">
            <a:off x="4914501" y="1882053"/>
            <a:ext cx="4116490" cy="1768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3A1B1E2-05FD-48F3-A260-BE59A9E408C6}"/>
              </a:ext>
            </a:extLst>
          </p:cNvPr>
          <p:cNvCxnSpPr>
            <a:stCxn id="75" idx="1"/>
            <a:endCxn id="66" idx="3"/>
          </p:cNvCxnSpPr>
          <p:nvPr/>
        </p:nvCxnSpPr>
        <p:spPr>
          <a:xfrm flipH="1">
            <a:off x="4914501" y="1882053"/>
            <a:ext cx="4116490" cy="2573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65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66874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Internet Ingress for Web Traffic</a:t>
            </a:r>
          </a:p>
        </p:txBody>
      </p:sp>
      <p:sp>
        <p:nvSpPr>
          <p:cNvPr id="73" name="Slide Number Placeholder 7">
            <a:extLst>
              <a:ext uri="{FF2B5EF4-FFF2-40B4-BE49-F238E27FC236}">
                <a16:creationId xmlns:a16="http://schemas.microsoft.com/office/drawing/2014/main" id="{A80496F3-D0A8-4057-94FE-F4FCE087CF3E}"/>
              </a:ext>
            </a:extLst>
          </p:cNvPr>
          <p:cNvSpPr>
            <a:spLocks noGrp="1"/>
          </p:cNvSpPr>
          <p:nvPr>
            <p:ph type="sldNum" sz="quarter" idx="10"/>
          </p:nvPr>
        </p:nvSpPr>
        <p:spPr/>
        <p:txBody>
          <a:bodyPr/>
          <a:lstStyle/>
          <a:p>
            <a:fld id="{4A70B06D-F489-48FF-A885-ABB74CD5C952}" type="slidenum">
              <a:rPr lang="en-US" smtClean="0"/>
              <a:pPr/>
              <a:t>16</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8913365"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3908827" cy="369332"/>
          </a:xfrm>
          <a:prstGeom prst="rect">
            <a:avLst/>
          </a:prstGeom>
          <a:noFill/>
        </p:spPr>
        <p:txBody>
          <a:bodyPr wrap="none" rtlCol="0">
            <a:spAutoFit/>
          </a:bodyPr>
          <a:lstStyle/>
          <a:p>
            <a:r>
              <a:rPr lang="en-US"/>
              <a:t>VNet-A 10.0.0.0/16, 192.168.0.0/16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3"/>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4"/>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4"/>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4"/>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3"/>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2222083" cy="307777"/>
          </a:xfrm>
          <a:prstGeom prst="rect">
            <a:avLst/>
          </a:prstGeom>
          <a:noFill/>
        </p:spPr>
        <p:txBody>
          <a:bodyPr wrap="none" rtlCol="0">
            <a:spAutoFit/>
          </a:bodyPr>
          <a:lstStyle/>
          <a:p>
            <a:r>
              <a:rPr lang="en-US" sz="1400"/>
              <a:t>Subnet-2 192.168.0.0/24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4"/>
          <a:stretch>
            <a:fillRect/>
          </a:stretch>
        </p:blipFill>
        <p:spPr>
          <a:xfrm>
            <a:off x="4454010" y="2681041"/>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4"/>
          <a:stretch>
            <a:fillRect/>
          </a:stretch>
        </p:blipFill>
        <p:spPr>
          <a:xfrm>
            <a:off x="4464882" y="3440960"/>
            <a:ext cx="449619" cy="419136"/>
          </a:xfrm>
          <a:prstGeom prst="rect">
            <a:avLst/>
          </a:prstGeom>
        </p:spPr>
      </p:pic>
      <p:pic>
        <p:nvPicPr>
          <p:cNvPr id="66" name="Picture 65">
            <a:extLst>
              <a:ext uri="{FF2B5EF4-FFF2-40B4-BE49-F238E27FC236}">
                <a16:creationId xmlns:a16="http://schemas.microsoft.com/office/drawing/2014/main" id="{A1652E68-17D4-4EEE-8D42-92B736C4FC2A}"/>
              </a:ext>
            </a:extLst>
          </p:cNvPr>
          <p:cNvPicPr>
            <a:picLocks noChangeAspect="1"/>
          </p:cNvPicPr>
          <p:nvPr/>
        </p:nvPicPr>
        <p:blipFill>
          <a:blip r:embed="rId4"/>
          <a:stretch>
            <a:fillRect/>
          </a:stretch>
        </p:blipFill>
        <p:spPr>
          <a:xfrm>
            <a:off x="4464882" y="4245934"/>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378897" y="3040175"/>
            <a:ext cx="599844" cy="261610"/>
          </a:xfrm>
          <a:prstGeom prst="rect">
            <a:avLst/>
          </a:prstGeom>
          <a:noFill/>
        </p:spPr>
        <p:txBody>
          <a:bodyPr wrap="none" rtlCol="0">
            <a:spAutoFit/>
          </a:bodyPr>
          <a:lstStyle/>
          <a:p>
            <a:r>
              <a:rPr lang="en-US" sz="1100"/>
              <a:t>VM-21</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378897" y="3788083"/>
            <a:ext cx="599844" cy="261610"/>
          </a:xfrm>
          <a:prstGeom prst="rect">
            <a:avLst/>
          </a:prstGeom>
          <a:noFill/>
        </p:spPr>
        <p:txBody>
          <a:bodyPr wrap="none" rtlCol="0">
            <a:spAutoFit/>
          </a:bodyPr>
          <a:lstStyle/>
          <a:p>
            <a:r>
              <a:rPr lang="en-US" sz="1100"/>
              <a:t>VM-22</a:t>
            </a:r>
          </a:p>
        </p:txBody>
      </p:sp>
      <p:sp>
        <p:nvSpPr>
          <p:cNvPr id="69" name="TextBox 68">
            <a:extLst>
              <a:ext uri="{FF2B5EF4-FFF2-40B4-BE49-F238E27FC236}">
                <a16:creationId xmlns:a16="http://schemas.microsoft.com/office/drawing/2014/main" id="{0CE8146D-C333-4D66-BC19-20857A3FE519}"/>
              </a:ext>
            </a:extLst>
          </p:cNvPr>
          <p:cNvSpPr txBox="1"/>
          <p:nvPr/>
        </p:nvSpPr>
        <p:spPr>
          <a:xfrm>
            <a:off x="4378897" y="4601414"/>
            <a:ext cx="599844" cy="261610"/>
          </a:xfrm>
          <a:prstGeom prst="rect">
            <a:avLst/>
          </a:prstGeom>
          <a:noFill/>
        </p:spPr>
        <p:txBody>
          <a:bodyPr wrap="none" rtlCol="0">
            <a:spAutoFit/>
          </a:bodyPr>
          <a:lstStyle/>
          <a:p>
            <a:r>
              <a:rPr lang="en-US" sz="1100"/>
              <a:t>VM-23</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3"/>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1914307" cy="307777"/>
          </a:xfrm>
          <a:prstGeom prst="rect">
            <a:avLst/>
          </a:prstGeom>
          <a:noFill/>
        </p:spPr>
        <p:txBody>
          <a:bodyPr wrap="none" rtlCol="0">
            <a:spAutoFit/>
          </a:bodyPr>
          <a:lstStyle/>
          <a:p>
            <a:r>
              <a:rPr lang="en-US" sz="1400"/>
              <a:t>Subnet-3 10.0.1.0/24</a:t>
            </a:r>
          </a:p>
        </p:txBody>
      </p:sp>
      <p:pic>
        <p:nvPicPr>
          <p:cNvPr id="80" name="Picture 79">
            <a:extLst>
              <a:ext uri="{FF2B5EF4-FFF2-40B4-BE49-F238E27FC236}">
                <a16:creationId xmlns:a16="http://schemas.microsoft.com/office/drawing/2014/main" id="{9E0CE0A5-67F8-414B-8118-CCFEBC9A2C4B}"/>
              </a:ext>
            </a:extLst>
          </p:cNvPr>
          <p:cNvPicPr>
            <a:picLocks noChangeAspect="1"/>
          </p:cNvPicPr>
          <p:nvPr/>
        </p:nvPicPr>
        <p:blipFill>
          <a:blip r:embed="rId5"/>
          <a:stretch>
            <a:fillRect/>
          </a:stretch>
        </p:blipFill>
        <p:spPr>
          <a:xfrm>
            <a:off x="1486932" y="2138918"/>
            <a:ext cx="251482" cy="304826"/>
          </a:xfrm>
          <a:prstGeom prst="rect">
            <a:avLst/>
          </a:prstGeom>
        </p:spPr>
      </p:pic>
      <p:sp>
        <p:nvSpPr>
          <p:cNvPr id="81" name="TextBox 80">
            <a:extLst>
              <a:ext uri="{FF2B5EF4-FFF2-40B4-BE49-F238E27FC236}">
                <a16:creationId xmlns:a16="http://schemas.microsoft.com/office/drawing/2014/main" id="{17B2122A-63D5-4971-B1FE-C8BF93B7FAC2}"/>
              </a:ext>
            </a:extLst>
          </p:cNvPr>
          <p:cNvSpPr txBox="1"/>
          <p:nvPr/>
        </p:nvSpPr>
        <p:spPr>
          <a:xfrm>
            <a:off x="4662684" y="2309194"/>
            <a:ext cx="857110" cy="338554"/>
          </a:xfrm>
          <a:prstGeom prst="rect">
            <a:avLst/>
          </a:prstGeom>
          <a:noFill/>
        </p:spPr>
        <p:txBody>
          <a:bodyPr wrap="square" rtlCol="0">
            <a:spAutoFit/>
          </a:bodyPr>
          <a:lstStyle/>
          <a:p>
            <a:r>
              <a:rPr lang="en-US" sz="800"/>
              <a:t>Deny traffic from VM-23</a:t>
            </a:r>
          </a:p>
        </p:txBody>
      </p:sp>
      <p:sp>
        <p:nvSpPr>
          <p:cNvPr id="83" name="TextBox 82">
            <a:extLst>
              <a:ext uri="{FF2B5EF4-FFF2-40B4-BE49-F238E27FC236}">
                <a16:creationId xmlns:a16="http://schemas.microsoft.com/office/drawing/2014/main" id="{CA022986-1CBA-44BF-BD77-992EE4BF24C1}"/>
              </a:ext>
            </a:extLst>
          </p:cNvPr>
          <p:cNvSpPr txBox="1"/>
          <p:nvPr/>
        </p:nvSpPr>
        <p:spPr>
          <a:xfrm>
            <a:off x="1262319" y="1869066"/>
            <a:ext cx="857110" cy="338554"/>
          </a:xfrm>
          <a:prstGeom prst="rect">
            <a:avLst/>
          </a:prstGeom>
          <a:noFill/>
        </p:spPr>
        <p:txBody>
          <a:bodyPr wrap="square" rtlCol="0">
            <a:spAutoFit/>
          </a:bodyPr>
          <a:lstStyle/>
          <a:p>
            <a:r>
              <a:rPr lang="en-US" sz="800"/>
              <a:t>Deny traffic to Subnet-2</a:t>
            </a:r>
          </a:p>
        </p:txBody>
      </p:sp>
      <p:pic>
        <p:nvPicPr>
          <p:cNvPr id="85" name="Picture 84">
            <a:extLst>
              <a:ext uri="{FF2B5EF4-FFF2-40B4-BE49-F238E27FC236}">
                <a16:creationId xmlns:a16="http://schemas.microsoft.com/office/drawing/2014/main" id="{B877112C-BB7F-4FE6-A7A7-4CC4119C77A0}"/>
              </a:ext>
            </a:extLst>
          </p:cNvPr>
          <p:cNvPicPr>
            <a:picLocks noChangeAspect="1"/>
          </p:cNvPicPr>
          <p:nvPr/>
        </p:nvPicPr>
        <p:blipFill>
          <a:blip r:embed="rId6"/>
          <a:stretch>
            <a:fillRect/>
          </a:stretch>
        </p:blipFill>
        <p:spPr>
          <a:xfrm>
            <a:off x="4832515" y="2635195"/>
            <a:ext cx="121931" cy="137172"/>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7"/>
          <a:stretch>
            <a:fillRect/>
          </a:stretch>
        </p:blipFill>
        <p:spPr>
          <a:xfrm>
            <a:off x="9927482" y="2914518"/>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214058" y="3315255"/>
            <a:ext cx="859531" cy="307777"/>
          </a:xfrm>
          <a:prstGeom prst="rect">
            <a:avLst/>
          </a:prstGeom>
          <a:noFill/>
        </p:spPr>
        <p:txBody>
          <a:bodyPr wrap="square" rtlCol="0">
            <a:spAutoFit/>
          </a:bodyPr>
          <a:lstStyle/>
          <a:p>
            <a:r>
              <a:rPr lang="en-US" sz="1400"/>
              <a:t>Internet</a:t>
            </a:r>
          </a:p>
        </p:txBody>
      </p:sp>
      <p:sp>
        <p:nvSpPr>
          <p:cNvPr id="113" name="Rectangle 112">
            <a:extLst>
              <a:ext uri="{FF2B5EF4-FFF2-40B4-BE49-F238E27FC236}">
                <a16:creationId xmlns:a16="http://schemas.microsoft.com/office/drawing/2014/main" id="{F84A8A30-7584-4734-8B55-58007B32E305}"/>
              </a:ext>
            </a:extLst>
          </p:cNvPr>
          <p:cNvSpPr/>
          <p:nvPr/>
        </p:nvSpPr>
        <p:spPr>
          <a:xfrm>
            <a:off x="2119429" y="2635195"/>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D182D0D-D8BF-40D2-ADF7-879406A31440}"/>
              </a:ext>
            </a:extLst>
          </p:cNvPr>
          <p:cNvSpPr/>
          <p:nvPr/>
        </p:nvSpPr>
        <p:spPr>
          <a:xfrm>
            <a:off x="2113019" y="4175797"/>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25F1390-62C1-4E67-8BEE-027BBE140518}"/>
              </a:ext>
            </a:extLst>
          </p:cNvPr>
          <p:cNvSpPr txBox="1"/>
          <p:nvPr/>
        </p:nvSpPr>
        <p:spPr>
          <a:xfrm>
            <a:off x="3411749" y="2860536"/>
            <a:ext cx="479618" cy="261610"/>
          </a:xfrm>
          <a:prstGeom prst="rect">
            <a:avLst/>
          </a:prstGeom>
          <a:noFill/>
        </p:spPr>
        <p:txBody>
          <a:bodyPr wrap="none" rtlCol="0">
            <a:spAutoFit/>
          </a:bodyPr>
          <a:lstStyle/>
          <a:p>
            <a:r>
              <a:rPr lang="en-US" sz="1100"/>
              <a:t>AZ-1</a:t>
            </a:r>
          </a:p>
        </p:txBody>
      </p:sp>
      <p:sp>
        <p:nvSpPr>
          <p:cNvPr id="116" name="TextBox 115">
            <a:extLst>
              <a:ext uri="{FF2B5EF4-FFF2-40B4-BE49-F238E27FC236}">
                <a16:creationId xmlns:a16="http://schemas.microsoft.com/office/drawing/2014/main" id="{052D9A44-2B59-4735-8EE0-517D89ACA5CA}"/>
              </a:ext>
            </a:extLst>
          </p:cNvPr>
          <p:cNvSpPr txBox="1"/>
          <p:nvPr/>
        </p:nvSpPr>
        <p:spPr>
          <a:xfrm>
            <a:off x="3450270" y="4351104"/>
            <a:ext cx="479618" cy="261610"/>
          </a:xfrm>
          <a:prstGeom prst="rect">
            <a:avLst/>
          </a:prstGeom>
          <a:noFill/>
        </p:spPr>
        <p:txBody>
          <a:bodyPr wrap="none" rtlCol="0">
            <a:spAutoFit/>
          </a:bodyPr>
          <a:lstStyle/>
          <a:p>
            <a:r>
              <a:rPr lang="en-US" sz="1100"/>
              <a:t>AZ-2</a:t>
            </a:r>
          </a:p>
        </p:txBody>
      </p:sp>
      <p:cxnSp>
        <p:nvCxnSpPr>
          <p:cNvPr id="7" name="Straight Arrow Connector 6">
            <a:extLst>
              <a:ext uri="{FF2B5EF4-FFF2-40B4-BE49-F238E27FC236}">
                <a16:creationId xmlns:a16="http://schemas.microsoft.com/office/drawing/2014/main" id="{F2A660EA-0590-40CE-A6F7-4BAC241CF20F}"/>
              </a:ext>
            </a:extLst>
          </p:cNvPr>
          <p:cNvCxnSpPr>
            <a:cxnSpLocks/>
            <a:stCxn id="87" idx="1"/>
            <a:endCxn id="4" idx="3"/>
          </p:cNvCxnSpPr>
          <p:nvPr/>
        </p:nvCxnSpPr>
        <p:spPr>
          <a:xfrm flipH="1">
            <a:off x="7595132" y="3364137"/>
            <a:ext cx="2332350" cy="156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662D9CBD-9B90-43F7-B43D-71CAEC7535EF}"/>
              </a:ext>
            </a:extLst>
          </p:cNvPr>
          <p:cNvPicPr>
            <a:picLocks noChangeAspect="1"/>
          </p:cNvPicPr>
          <p:nvPr/>
        </p:nvPicPr>
        <p:blipFill>
          <a:blip r:embed="rId8"/>
          <a:stretch>
            <a:fillRect/>
          </a:stretch>
        </p:blipFill>
        <p:spPr>
          <a:xfrm>
            <a:off x="6947376" y="3204129"/>
            <a:ext cx="647756" cy="632515"/>
          </a:xfrm>
          <a:prstGeom prst="rect">
            <a:avLst/>
          </a:prstGeom>
        </p:spPr>
      </p:pic>
      <p:cxnSp>
        <p:nvCxnSpPr>
          <p:cNvPr id="12" name="Straight Arrow Connector 11">
            <a:extLst>
              <a:ext uri="{FF2B5EF4-FFF2-40B4-BE49-F238E27FC236}">
                <a16:creationId xmlns:a16="http://schemas.microsoft.com/office/drawing/2014/main" id="{B0161F04-8A8A-43B8-A1F5-F011EE7BE110}"/>
              </a:ext>
            </a:extLst>
          </p:cNvPr>
          <p:cNvCxnSpPr>
            <a:stCxn id="4" idx="1"/>
            <a:endCxn id="64" idx="3"/>
          </p:cNvCxnSpPr>
          <p:nvPr/>
        </p:nvCxnSpPr>
        <p:spPr>
          <a:xfrm flipH="1" flipV="1">
            <a:off x="4903629" y="2890609"/>
            <a:ext cx="2043747" cy="62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6AE31EF-4D50-4867-BF23-9835F07A1484}"/>
              </a:ext>
            </a:extLst>
          </p:cNvPr>
          <p:cNvCxnSpPr>
            <a:stCxn id="4" idx="1"/>
            <a:endCxn id="65" idx="3"/>
          </p:cNvCxnSpPr>
          <p:nvPr/>
        </p:nvCxnSpPr>
        <p:spPr>
          <a:xfrm flipH="1">
            <a:off x="4914501" y="3520387"/>
            <a:ext cx="2032875" cy="130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93F9B73-7A45-4EC7-86A8-D462B0C2E1C0}"/>
              </a:ext>
            </a:extLst>
          </p:cNvPr>
          <p:cNvCxnSpPr>
            <a:stCxn id="4" idx="1"/>
            <a:endCxn id="66" idx="3"/>
          </p:cNvCxnSpPr>
          <p:nvPr/>
        </p:nvCxnSpPr>
        <p:spPr>
          <a:xfrm flipH="1">
            <a:off x="4914501" y="3520387"/>
            <a:ext cx="2032875" cy="935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A05F9EC7-57F7-4C78-B6F4-8641247ABECD}"/>
              </a:ext>
            </a:extLst>
          </p:cNvPr>
          <p:cNvSpPr txBox="1"/>
          <p:nvPr/>
        </p:nvSpPr>
        <p:spPr>
          <a:xfrm>
            <a:off x="6532282" y="3752291"/>
            <a:ext cx="1524776" cy="261610"/>
          </a:xfrm>
          <a:prstGeom prst="rect">
            <a:avLst/>
          </a:prstGeom>
          <a:noFill/>
        </p:spPr>
        <p:txBody>
          <a:bodyPr wrap="none" rtlCol="0">
            <a:spAutoFit/>
          </a:bodyPr>
          <a:lstStyle/>
          <a:p>
            <a:r>
              <a:rPr lang="en-US" sz="1100"/>
              <a:t>Application Gateway</a:t>
            </a:r>
          </a:p>
        </p:txBody>
      </p:sp>
      <p:pic>
        <p:nvPicPr>
          <p:cNvPr id="20" name="Picture 19">
            <a:extLst>
              <a:ext uri="{FF2B5EF4-FFF2-40B4-BE49-F238E27FC236}">
                <a16:creationId xmlns:a16="http://schemas.microsoft.com/office/drawing/2014/main" id="{16B174E6-7F66-46C1-9599-432300026642}"/>
              </a:ext>
            </a:extLst>
          </p:cNvPr>
          <p:cNvPicPr>
            <a:picLocks noChangeAspect="1"/>
          </p:cNvPicPr>
          <p:nvPr/>
        </p:nvPicPr>
        <p:blipFill>
          <a:blip r:embed="rId9"/>
          <a:stretch>
            <a:fillRect/>
          </a:stretch>
        </p:blipFill>
        <p:spPr>
          <a:xfrm>
            <a:off x="7373677" y="3383016"/>
            <a:ext cx="388654" cy="358171"/>
          </a:xfrm>
          <a:prstGeom prst="rect">
            <a:avLst/>
          </a:prstGeom>
        </p:spPr>
      </p:pic>
      <p:sp>
        <p:nvSpPr>
          <p:cNvPr id="79" name="TextBox 78">
            <a:extLst>
              <a:ext uri="{FF2B5EF4-FFF2-40B4-BE49-F238E27FC236}">
                <a16:creationId xmlns:a16="http://schemas.microsoft.com/office/drawing/2014/main" id="{59966AF8-27B0-4733-B30A-57569F8BF4E6}"/>
              </a:ext>
            </a:extLst>
          </p:cNvPr>
          <p:cNvSpPr txBox="1"/>
          <p:nvPr/>
        </p:nvSpPr>
        <p:spPr>
          <a:xfrm>
            <a:off x="7337379" y="3173666"/>
            <a:ext cx="476412" cy="261610"/>
          </a:xfrm>
          <a:prstGeom prst="rect">
            <a:avLst/>
          </a:prstGeom>
          <a:noFill/>
        </p:spPr>
        <p:txBody>
          <a:bodyPr wrap="none" rtlCol="0">
            <a:spAutoFit/>
          </a:bodyPr>
          <a:lstStyle/>
          <a:p>
            <a:r>
              <a:rPr lang="en-US" sz="1100"/>
              <a:t>WAF</a:t>
            </a:r>
          </a:p>
        </p:txBody>
      </p:sp>
      <p:sp>
        <p:nvSpPr>
          <p:cNvPr id="82" name="Rectangle 81">
            <a:extLst>
              <a:ext uri="{FF2B5EF4-FFF2-40B4-BE49-F238E27FC236}">
                <a16:creationId xmlns:a16="http://schemas.microsoft.com/office/drawing/2014/main" id="{C79D61ED-07C4-4206-8755-BA343FBC0518}"/>
              </a:ext>
            </a:extLst>
          </p:cNvPr>
          <p:cNvSpPr/>
          <p:nvPr/>
        </p:nvSpPr>
        <p:spPr>
          <a:xfrm>
            <a:off x="736248" y="1366091"/>
            <a:ext cx="5943326"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6451889-433C-429F-BEE5-CC3F12EACF39}"/>
              </a:ext>
            </a:extLst>
          </p:cNvPr>
          <p:cNvSpPr/>
          <p:nvPr/>
        </p:nvSpPr>
        <p:spPr>
          <a:xfrm>
            <a:off x="1075210" y="1812145"/>
            <a:ext cx="510520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10"/>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75210" y="96707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11"/>
          <a:stretch>
            <a:fillRect/>
          </a:stretch>
        </p:blipFill>
        <p:spPr>
          <a:xfrm>
            <a:off x="780363" y="5350894"/>
            <a:ext cx="541067" cy="327688"/>
          </a:xfrm>
          <a:prstGeom prst="rect">
            <a:avLst/>
          </a:prstGeom>
        </p:spPr>
      </p:pic>
      <p:pic>
        <p:nvPicPr>
          <p:cNvPr id="22" name="Picture 21">
            <a:extLst>
              <a:ext uri="{FF2B5EF4-FFF2-40B4-BE49-F238E27FC236}">
                <a16:creationId xmlns:a16="http://schemas.microsoft.com/office/drawing/2014/main" id="{1111441B-BFB7-40EB-9FEF-1AAED8771CF9}"/>
              </a:ext>
            </a:extLst>
          </p:cNvPr>
          <p:cNvPicPr>
            <a:picLocks noChangeAspect="1"/>
          </p:cNvPicPr>
          <p:nvPr/>
        </p:nvPicPr>
        <p:blipFill>
          <a:blip r:embed="rId12"/>
          <a:stretch>
            <a:fillRect/>
          </a:stretch>
        </p:blipFill>
        <p:spPr>
          <a:xfrm>
            <a:off x="8350478" y="3147564"/>
            <a:ext cx="662997" cy="586791"/>
          </a:xfrm>
          <a:prstGeom prst="rect">
            <a:avLst/>
          </a:prstGeom>
        </p:spPr>
      </p:pic>
      <p:sp>
        <p:nvSpPr>
          <p:cNvPr id="89" name="TextBox 88">
            <a:extLst>
              <a:ext uri="{FF2B5EF4-FFF2-40B4-BE49-F238E27FC236}">
                <a16:creationId xmlns:a16="http://schemas.microsoft.com/office/drawing/2014/main" id="{EA9E6D39-ECF5-446D-AAE9-4FC6A4AD6906}"/>
              </a:ext>
            </a:extLst>
          </p:cNvPr>
          <p:cNvSpPr txBox="1"/>
          <p:nvPr/>
        </p:nvSpPr>
        <p:spPr>
          <a:xfrm>
            <a:off x="8107249" y="3721730"/>
            <a:ext cx="1281120" cy="261610"/>
          </a:xfrm>
          <a:prstGeom prst="rect">
            <a:avLst/>
          </a:prstGeom>
          <a:noFill/>
        </p:spPr>
        <p:txBody>
          <a:bodyPr wrap="none" rtlCol="0">
            <a:spAutoFit/>
          </a:bodyPr>
          <a:lstStyle/>
          <a:p>
            <a:r>
              <a:rPr lang="en-US" sz="1100"/>
              <a:t>Azure </a:t>
            </a:r>
            <a:r>
              <a:rPr lang="en-US" sz="1100" err="1"/>
              <a:t>FrontDoor</a:t>
            </a:r>
            <a:endParaRPr lang="en-US" sz="1100"/>
          </a:p>
        </p:txBody>
      </p:sp>
      <p:cxnSp>
        <p:nvCxnSpPr>
          <p:cNvPr id="26" name="Straight Arrow Connector 25">
            <a:extLst>
              <a:ext uri="{FF2B5EF4-FFF2-40B4-BE49-F238E27FC236}">
                <a16:creationId xmlns:a16="http://schemas.microsoft.com/office/drawing/2014/main" id="{27F1A7C8-CF7D-4E8C-9857-6BD8B63CC398}"/>
              </a:ext>
            </a:extLst>
          </p:cNvPr>
          <p:cNvCxnSpPr>
            <a:stCxn id="22" idx="1"/>
            <a:endCxn id="64" idx="3"/>
          </p:cNvCxnSpPr>
          <p:nvPr/>
        </p:nvCxnSpPr>
        <p:spPr>
          <a:xfrm flipH="1" flipV="1">
            <a:off x="4903629" y="2890609"/>
            <a:ext cx="3446849" cy="550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9274F1E-99C8-4AD6-B28F-DDE6B0500310}"/>
              </a:ext>
            </a:extLst>
          </p:cNvPr>
          <p:cNvCxnSpPr>
            <a:stCxn id="22" idx="1"/>
            <a:endCxn id="65" idx="3"/>
          </p:cNvCxnSpPr>
          <p:nvPr/>
        </p:nvCxnSpPr>
        <p:spPr>
          <a:xfrm flipH="1">
            <a:off x="4914501" y="3440960"/>
            <a:ext cx="3435977" cy="209568"/>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6E43FCD-E7F4-4EC0-8CA7-906366B68507}"/>
              </a:ext>
            </a:extLst>
          </p:cNvPr>
          <p:cNvCxnSpPr>
            <a:stCxn id="22" idx="1"/>
            <a:endCxn id="66" idx="3"/>
          </p:cNvCxnSpPr>
          <p:nvPr/>
        </p:nvCxnSpPr>
        <p:spPr>
          <a:xfrm flipH="1">
            <a:off x="4914501" y="3440960"/>
            <a:ext cx="3435977" cy="1014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D888654-0D58-4C96-B108-DBBC727E40A4}"/>
              </a:ext>
            </a:extLst>
          </p:cNvPr>
          <p:cNvCxnSpPr>
            <a:stCxn id="87" idx="1"/>
            <a:endCxn id="22" idx="3"/>
          </p:cNvCxnSpPr>
          <p:nvPr/>
        </p:nvCxnSpPr>
        <p:spPr>
          <a:xfrm flipH="1">
            <a:off x="9013475" y="3364137"/>
            <a:ext cx="914007" cy="76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5C4A9BFE-E395-42EA-BC06-0842AD7DD2E7}"/>
              </a:ext>
            </a:extLst>
          </p:cNvPr>
          <p:cNvPicPr>
            <a:picLocks noChangeAspect="1"/>
          </p:cNvPicPr>
          <p:nvPr/>
        </p:nvPicPr>
        <p:blipFill>
          <a:blip r:embed="rId13"/>
          <a:stretch>
            <a:fillRect/>
          </a:stretch>
        </p:blipFill>
        <p:spPr>
          <a:xfrm>
            <a:off x="8680013" y="3200308"/>
            <a:ext cx="388654" cy="365792"/>
          </a:xfrm>
          <a:prstGeom prst="rect">
            <a:avLst/>
          </a:prstGeom>
        </p:spPr>
      </p:pic>
      <p:sp>
        <p:nvSpPr>
          <p:cNvPr id="90" name="TextBox 89">
            <a:extLst>
              <a:ext uri="{FF2B5EF4-FFF2-40B4-BE49-F238E27FC236}">
                <a16:creationId xmlns:a16="http://schemas.microsoft.com/office/drawing/2014/main" id="{34707183-AE64-4365-8E75-B0170E7497BA}"/>
              </a:ext>
            </a:extLst>
          </p:cNvPr>
          <p:cNvSpPr txBox="1"/>
          <p:nvPr/>
        </p:nvSpPr>
        <p:spPr>
          <a:xfrm>
            <a:off x="8636134" y="2972309"/>
            <a:ext cx="476412" cy="261610"/>
          </a:xfrm>
          <a:prstGeom prst="rect">
            <a:avLst/>
          </a:prstGeom>
          <a:noFill/>
        </p:spPr>
        <p:txBody>
          <a:bodyPr wrap="none" rtlCol="0">
            <a:spAutoFit/>
          </a:bodyPr>
          <a:lstStyle/>
          <a:p>
            <a:r>
              <a:rPr lang="en-US" sz="1100"/>
              <a:t>WAF</a:t>
            </a:r>
          </a:p>
        </p:txBody>
      </p:sp>
    </p:spTree>
    <p:extLst>
      <p:ext uri="{BB962C8B-B14F-4D97-AF65-F5344CB8AC3E}">
        <p14:creationId xmlns:p14="http://schemas.microsoft.com/office/powerpoint/2010/main" val="24034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 calcmode="lin" valueType="num">
                                      <p:cBhvr additive="base">
                                        <p:cTn id="55" dur="500" fill="hold"/>
                                        <p:tgtEl>
                                          <p:spTgt spid="89"/>
                                        </p:tgtEl>
                                        <p:attrNameLst>
                                          <p:attrName>ppt_x</p:attrName>
                                        </p:attrNameLst>
                                      </p:cBhvr>
                                      <p:tavLst>
                                        <p:tav tm="0">
                                          <p:val>
                                            <p:strVal val="#ppt_x"/>
                                          </p:val>
                                        </p:tav>
                                        <p:tav tm="100000">
                                          <p:val>
                                            <p:strVal val="#ppt_x"/>
                                          </p:val>
                                        </p:tav>
                                      </p:tavLst>
                                    </p:anim>
                                    <p:anim calcmode="lin" valueType="num">
                                      <p:cBhvr additive="base">
                                        <p:cTn id="56" dur="500" fill="hold"/>
                                        <p:tgtEl>
                                          <p:spTgt spid="8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ppt_x"/>
                                          </p:val>
                                        </p:tav>
                                        <p:tav tm="100000">
                                          <p:val>
                                            <p:strVal val="#ppt_x"/>
                                          </p:val>
                                        </p:tav>
                                      </p:tavLst>
                                    </p:anim>
                                    <p:anim calcmode="lin" valueType="num">
                                      <p:cBhvr additive="base">
                                        <p:cTn id="60" dur="500" fill="hold"/>
                                        <p:tgtEl>
                                          <p:spTgt spid="2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ppt_x"/>
                                          </p:val>
                                        </p:tav>
                                        <p:tav tm="100000">
                                          <p:val>
                                            <p:strVal val="#ppt_x"/>
                                          </p:val>
                                        </p:tav>
                                      </p:tavLst>
                                    </p:anim>
                                    <p:anim calcmode="lin" valueType="num">
                                      <p:cBhvr additive="base">
                                        <p:cTn id="7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animBg="1"/>
      <p:bldP spid="70" grpId="0" animBg="1"/>
      <p:bldP spid="72" grpId="0"/>
      <p:bldP spid="78" grpId="0"/>
      <p:bldP spid="79" grpId="0"/>
      <p:bldP spid="79" grpId="1"/>
      <p:bldP spid="82" grpId="0" animBg="1"/>
      <p:bldP spid="86" grpId="0" animBg="1"/>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82839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On Premises Connectivity</a:t>
            </a:r>
          </a:p>
        </p:txBody>
      </p:sp>
      <p:sp>
        <p:nvSpPr>
          <p:cNvPr id="73" name="Slide Number Placeholder 7">
            <a:extLst>
              <a:ext uri="{FF2B5EF4-FFF2-40B4-BE49-F238E27FC236}">
                <a16:creationId xmlns:a16="http://schemas.microsoft.com/office/drawing/2014/main" id="{FA7109CA-0FA9-4A3A-9E39-9AD00FC4250C}"/>
              </a:ext>
            </a:extLst>
          </p:cNvPr>
          <p:cNvSpPr>
            <a:spLocks noGrp="1"/>
          </p:cNvSpPr>
          <p:nvPr>
            <p:ph type="sldNum" sz="quarter" idx="10"/>
          </p:nvPr>
        </p:nvSpPr>
        <p:spPr/>
        <p:txBody>
          <a:bodyPr/>
          <a:lstStyle/>
          <a:p>
            <a:fld id="{4A70B06D-F489-48FF-A885-ABB74CD5C952}" type="slidenum">
              <a:rPr lang="en-US" smtClean="0"/>
              <a:pPr/>
              <a:t>17</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8913365"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3908827" cy="369332"/>
          </a:xfrm>
          <a:prstGeom prst="rect">
            <a:avLst/>
          </a:prstGeom>
          <a:noFill/>
        </p:spPr>
        <p:txBody>
          <a:bodyPr wrap="none" rtlCol="0">
            <a:spAutoFit/>
          </a:bodyPr>
          <a:lstStyle/>
          <a:p>
            <a:r>
              <a:rPr lang="en-US"/>
              <a:t>VNet-A 10.0.0.0/16, 192.168.0.0/16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780363" y="5350894"/>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6"/>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6"/>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2222083" cy="307777"/>
          </a:xfrm>
          <a:prstGeom prst="rect">
            <a:avLst/>
          </a:prstGeom>
          <a:noFill/>
        </p:spPr>
        <p:txBody>
          <a:bodyPr wrap="none" rtlCol="0">
            <a:spAutoFit/>
          </a:bodyPr>
          <a:lstStyle/>
          <a:p>
            <a:r>
              <a:rPr lang="en-US" sz="1400"/>
              <a:t>Subnet-2 192.168.0.0/24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4454010" y="2681041"/>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4464882" y="3440960"/>
            <a:ext cx="449619" cy="419136"/>
          </a:xfrm>
          <a:prstGeom prst="rect">
            <a:avLst/>
          </a:prstGeom>
        </p:spPr>
      </p:pic>
      <p:pic>
        <p:nvPicPr>
          <p:cNvPr id="66" name="Picture 65">
            <a:extLst>
              <a:ext uri="{FF2B5EF4-FFF2-40B4-BE49-F238E27FC236}">
                <a16:creationId xmlns:a16="http://schemas.microsoft.com/office/drawing/2014/main" id="{A1652E68-17D4-4EEE-8D42-92B736C4FC2A}"/>
              </a:ext>
            </a:extLst>
          </p:cNvPr>
          <p:cNvPicPr>
            <a:picLocks noChangeAspect="1"/>
          </p:cNvPicPr>
          <p:nvPr/>
        </p:nvPicPr>
        <p:blipFill>
          <a:blip r:embed="rId6"/>
          <a:stretch>
            <a:fillRect/>
          </a:stretch>
        </p:blipFill>
        <p:spPr>
          <a:xfrm>
            <a:off x="4464882" y="4245934"/>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378897" y="3040175"/>
            <a:ext cx="599844" cy="261610"/>
          </a:xfrm>
          <a:prstGeom prst="rect">
            <a:avLst/>
          </a:prstGeom>
          <a:noFill/>
        </p:spPr>
        <p:txBody>
          <a:bodyPr wrap="none" rtlCol="0">
            <a:spAutoFit/>
          </a:bodyPr>
          <a:lstStyle/>
          <a:p>
            <a:r>
              <a:rPr lang="en-US" sz="1100"/>
              <a:t>VM-21</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378897" y="3788083"/>
            <a:ext cx="599844" cy="261610"/>
          </a:xfrm>
          <a:prstGeom prst="rect">
            <a:avLst/>
          </a:prstGeom>
          <a:noFill/>
        </p:spPr>
        <p:txBody>
          <a:bodyPr wrap="none" rtlCol="0">
            <a:spAutoFit/>
          </a:bodyPr>
          <a:lstStyle/>
          <a:p>
            <a:r>
              <a:rPr lang="en-US" sz="1100"/>
              <a:t>VM-22</a:t>
            </a:r>
          </a:p>
        </p:txBody>
      </p:sp>
      <p:sp>
        <p:nvSpPr>
          <p:cNvPr id="69" name="TextBox 68">
            <a:extLst>
              <a:ext uri="{FF2B5EF4-FFF2-40B4-BE49-F238E27FC236}">
                <a16:creationId xmlns:a16="http://schemas.microsoft.com/office/drawing/2014/main" id="{0CE8146D-C333-4D66-BC19-20857A3FE519}"/>
              </a:ext>
            </a:extLst>
          </p:cNvPr>
          <p:cNvSpPr txBox="1"/>
          <p:nvPr/>
        </p:nvSpPr>
        <p:spPr>
          <a:xfrm>
            <a:off x="4378897" y="4601414"/>
            <a:ext cx="599844" cy="261610"/>
          </a:xfrm>
          <a:prstGeom prst="rect">
            <a:avLst/>
          </a:prstGeom>
          <a:noFill/>
        </p:spPr>
        <p:txBody>
          <a:bodyPr wrap="none" rtlCol="0">
            <a:spAutoFit/>
          </a:bodyPr>
          <a:lstStyle/>
          <a:p>
            <a:r>
              <a:rPr lang="en-US" sz="1100"/>
              <a:t>VM-23</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3788083"/>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2388026" cy="307777"/>
          </a:xfrm>
          <a:prstGeom prst="rect">
            <a:avLst/>
          </a:prstGeom>
          <a:noFill/>
        </p:spPr>
        <p:txBody>
          <a:bodyPr wrap="none" rtlCol="0">
            <a:spAutoFit/>
          </a:bodyPr>
          <a:lstStyle/>
          <a:p>
            <a:r>
              <a:rPr lang="en-US" sz="1400" err="1"/>
              <a:t>FirewallSubnet</a:t>
            </a:r>
            <a:r>
              <a:rPr lang="en-US" sz="1400"/>
              <a:t> 10.0.1.0/24</a:t>
            </a:r>
          </a:p>
        </p:txBody>
      </p:sp>
      <p:pic>
        <p:nvPicPr>
          <p:cNvPr id="80" name="Picture 79">
            <a:extLst>
              <a:ext uri="{FF2B5EF4-FFF2-40B4-BE49-F238E27FC236}">
                <a16:creationId xmlns:a16="http://schemas.microsoft.com/office/drawing/2014/main" id="{9E0CE0A5-67F8-414B-8118-CCFEBC9A2C4B}"/>
              </a:ext>
            </a:extLst>
          </p:cNvPr>
          <p:cNvPicPr>
            <a:picLocks noChangeAspect="1"/>
          </p:cNvPicPr>
          <p:nvPr/>
        </p:nvPicPr>
        <p:blipFill>
          <a:blip r:embed="rId7"/>
          <a:stretch>
            <a:fillRect/>
          </a:stretch>
        </p:blipFill>
        <p:spPr>
          <a:xfrm>
            <a:off x="1486932" y="2138918"/>
            <a:ext cx="251482" cy="304826"/>
          </a:xfrm>
          <a:prstGeom prst="rect">
            <a:avLst/>
          </a:prstGeom>
        </p:spPr>
      </p:pic>
      <p:sp>
        <p:nvSpPr>
          <p:cNvPr id="81" name="TextBox 80">
            <a:extLst>
              <a:ext uri="{FF2B5EF4-FFF2-40B4-BE49-F238E27FC236}">
                <a16:creationId xmlns:a16="http://schemas.microsoft.com/office/drawing/2014/main" id="{17B2122A-63D5-4971-B1FE-C8BF93B7FAC2}"/>
              </a:ext>
            </a:extLst>
          </p:cNvPr>
          <p:cNvSpPr txBox="1"/>
          <p:nvPr/>
        </p:nvSpPr>
        <p:spPr>
          <a:xfrm>
            <a:off x="4662684" y="2309194"/>
            <a:ext cx="857110" cy="338554"/>
          </a:xfrm>
          <a:prstGeom prst="rect">
            <a:avLst/>
          </a:prstGeom>
          <a:noFill/>
        </p:spPr>
        <p:txBody>
          <a:bodyPr wrap="square" rtlCol="0">
            <a:spAutoFit/>
          </a:bodyPr>
          <a:lstStyle/>
          <a:p>
            <a:r>
              <a:rPr lang="en-US" sz="800"/>
              <a:t>Deny traffic from VM-23</a:t>
            </a:r>
          </a:p>
        </p:txBody>
      </p:sp>
      <p:sp>
        <p:nvSpPr>
          <p:cNvPr id="83" name="TextBox 82">
            <a:extLst>
              <a:ext uri="{FF2B5EF4-FFF2-40B4-BE49-F238E27FC236}">
                <a16:creationId xmlns:a16="http://schemas.microsoft.com/office/drawing/2014/main" id="{CA022986-1CBA-44BF-BD77-992EE4BF24C1}"/>
              </a:ext>
            </a:extLst>
          </p:cNvPr>
          <p:cNvSpPr txBox="1"/>
          <p:nvPr/>
        </p:nvSpPr>
        <p:spPr>
          <a:xfrm>
            <a:off x="1262319" y="1869066"/>
            <a:ext cx="857110" cy="338554"/>
          </a:xfrm>
          <a:prstGeom prst="rect">
            <a:avLst/>
          </a:prstGeom>
          <a:noFill/>
        </p:spPr>
        <p:txBody>
          <a:bodyPr wrap="square" rtlCol="0">
            <a:spAutoFit/>
          </a:bodyPr>
          <a:lstStyle/>
          <a:p>
            <a:r>
              <a:rPr lang="en-US" sz="800"/>
              <a:t>Deny traffic to Subnet-2</a:t>
            </a:r>
          </a:p>
        </p:txBody>
      </p:sp>
      <p:pic>
        <p:nvPicPr>
          <p:cNvPr id="85" name="Picture 84">
            <a:extLst>
              <a:ext uri="{FF2B5EF4-FFF2-40B4-BE49-F238E27FC236}">
                <a16:creationId xmlns:a16="http://schemas.microsoft.com/office/drawing/2014/main" id="{B877112C-BB7F-4FE6-A7A7-4CC4119C77A0}"/>
              </a:ext>
            </a:extLst>
          </p:cNvPr>
          <p:cNvPicPr>
            <a:picLocks noChangeAspect="1"/>
          </p:cNvPicPr>
          <p:nvPr/>
        </p:nvPicPr>
        <p:blipFill>
          <a:blip r:embed="rId8"/>
          <a:stretch>
            <a:fillRect/>
          </a:stretch>
        </p:blipFill>
        <p:spPr>
          <a:xfrm>
            <a:off x="4832515" y="2635195"/>
            <a:ext cx="121931" cy="137172"/>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9"/>
          <a:stretch>
            <a:fillRect/>
          </a:stretch>
        </p:blipFill>
        <p:spPr>
          <a:xfrm>
            <a:off x="10170117" y="3928156"/>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456693" y="4328893"/>
            <a:ext cx="859531" cy="307777"/>
          </a:xfrm>
          <a:prstGeom prst="rect">
            <a:avLst/>
          </a:prstGeom>
          <a:noFill/>
        </p:spPr>
        <p:txBody>
          <a:bodyPr wrap="none" rtlCol="0">
            <a:spAutoFit/>
          </a:bodyPr>
          <a:lstStyle/>
          <a:p>
            <a:r>
              <a:rPr lang="en-US" sz="1400"/>
              <a:t>Internet</a:t>
            </a:r>
          </a:p>
        </p:txBody>
      </p:sp>
      <p:pic>
        <p:nvPicPr>
          <p:cNvPr id="100" name="Picture 99">
            <a:extLst>
              <a:ext uri="{FF2B5EF4-FFF2-40B4-BE49-F238E27FC236}">
                <a16:creationId xmlns:a16="http://schemas.microsoft.com/office/drawing/2014/main" id="{1ADC32E1-1B49-41CC-A247-E8BB286747B9}"/>
              </a:ext>
            </a:extLst>
          </p:cNvPr>
          <p:cNvPicPr>
            <a:picLocks noChangeAspect="1"/>
          </p:cNvPicPr>
          <p:nvPr/>
        </p:nvPicPr>
        <p:blipFill>
          <a:blip r:embed="rId10"/>
          <a:stretch>
            <a:fillRect/>
          </a:stretch>
        </p:blipFill>
        <p:spPr>
          <a:xfrm>
            <a:off x="5565453" y="2126118"/>
            <a:ext cx="312447" cy="289585"/>
          </a:xfrm>
          <a:prstGeom prst="rect">
            <a:avLst/>
          </a:prstGeom>
        </p:spPr>
      </p:pic>
      <p:sp>
        <p:nvSpPr>
          <p:cNvPr id="113" name="Rectangle 112">
            <a:extLst>
              <a:ext uri="{FF2B5EF4-FFF2-40B4-BE49-F238E27FC236}">
                <a16:creationId xmlns:a16="http://schemas.microsoft.com/office/drawing/2014/main" id="{F84A8A30-7584-4734-8B55-58007B32E305}"/>
              </a:ext>
            </a:extLst>
          </p:cNvPr>
          <p:cNvSpPr/>
          <p:nvPr/>
        </p:nvSpPr>
        <p:spPr>
          <a:xfrm>
            <a:off x="2119429" y="2635195"/>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D182D0D-D8BF-40D2-ADF7-879406A31440}"/>
              </a:ext>
            </a:extLst>
          </p:cNvPr>
          <p:cNvSpPr/>
          <p:nvPr/>
        </p:nvSpPr>
        <p:spPr>
          <a:xfrm>
            <a:off x="2113019" y="4175797"/>
            <a:ext cx="2981381" cy="66097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25F1390-62C1-4E67-8BEE-027BBE140518}"/>
              </a:ext>
            </a:extLst>
          </p:cNvPr>
          <p:cNvSpPr txBox="1"/>
          <p:nvPr/>
        </p:nvSpPr>
        <p:spPr>
          <a:xfrm>
            <a:off x="3436434" y="2837780"/>
            <a:ext cx="479618" cy="261610"/>
          </a:xfrm>
          <a:prstGeom prst="rect">
            <a:avLst/>
          </a:prstGeom>
          <a:noFill/>
        </p:spPr>
        <p:txBody>
          <a:bodyPr wrap="none" rtlCol="0">
            <a:spAutoFit/>
          </a:bodyPr>
          <a:lstStyle/>
          <a:p>
            <a:r>
              <a:rPr lang="en-US" sz="1100"/>
              <a:t>AZ-1</a:t>
            </a:r>
          </a:p>
        </p:txBody>
      </p:sp>
      <p:sp>
        <p:nvSpPr>
          <p:cNvPr id="116" name="TextBox 115">
            <a:extLst>
              <a:ext uri="{FF2B5EF4-FFF2-40B4-BE49-F238E27FC236}">
                <a16:creationId xmlns:a16="http://schemas.microsoft.com/office/drawing/2014/main" id="{052D9A44-2B59-4735-8EE0-517D89ACA5CA}"/>
              </a:ext>
            </a:extLst>
          </p:cNvPr>
          <p:cNvSpPr txBox="1"/>
          <p:nvPr/>
        </p:nvSpPr>
        <p:spPr>
          <a:xfrm>
            <a:off x="3436434" y="4275360"/>
            <a:ext cx="479618" cy="261610"/>
          </a:xfrm>
          <a:prstGeom prst="rect">
            <a:avLst/>
          </a:prstGeom>
          <a:noFill/>
        </p:spPr>
        <p:txBody>
          <a:bodyPr wrap="none" rtlCol="0">
            <a:spAutoFit/>
          </a:bodyPr>
          <a:lstStyle/>
          <a:p>
            <a:r>
              <a:rPr lang="en-US" sz="1100"/>
              <a:t>AZ-2</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11"/>
          <a:stretch>
            <a:fillRect/>
          </a:stretch>
        </p:blipFill>
        <p:spPr>
          <a:xfrm>
            <a:off x="6940282" y="4159172"/>
            <a:ext cx="586791" cy="495343"/>
          </a:xfrm>
          <a:prstGeom prst="rect">
            <a:avLst/>
          </a:prstGeom>
        </p:spPr>
      </p:pic>
      <p:sp>
        <p:nvSpPr>
          <p:cNvPr id="119" name="TextBox 118">
            <a:extLst>
              <a:ext uri="{FF2B5EF4-FFF2-40B4-BE49-F238E27FC236}">
                <a16:creationId xmlns:a16="http://schemas.microsoft.com/office/drawing/2014/main" id="{86F5D224-BBD1-48D0-BEE3-7DBF0FE0EB48}"/>
              </a:ext>
            </a:extLst>
          </p:cNvPr>
          <p:cNvSpPr txBox="1"/>
          <p:nvPr/>
        </p:nvSpPr>
        <p:spPr>
          <a:xfrm>
            <a:off x="5429667" y="1923548"/>
            <a:ext cx="714447" cy="215444"/>
          </a:xfrm>
          <a:prstGeom prst="rect">
            <a:avLst/>
          </a:prstGeom>
          <a:noFill/>
        </p:spPr>
        <p:txBody>
          <a:bodyPr wrap="square" rtlCol="0">
            <a:spAutoFit/>
          </a:bodyPr>
          <a:lstStyle/>
          <a:p>
            <a:r>
              <a:rPr lang="en-US" sz="800"/>
              <a:t>To </a:t>
            </a:r>
            <a:r>
              <a:rPr lang="en-US" sz="800" err="1"/>
              <a:t>AzFW</a:t>
            </a:r>
            <a:endParaRPr lang="en-US" sz="800"/>
          </a:p>
        </p:txBody>
      </p:sp>
      <p:sp>
        <p:nvSpPr>
          <p:cNvPr id="120" name="TextBox 119">
            <a:extLst>
              <a:ext uri="{FF2B5EF4-FFF2-40B4-BE49-F238E27FC236}">
                <a16:creationId xmlns:a16="http://schemas.microsoft.com/office/drawing/2014/main" id="{DC1003F2-1C84-4ADD-B289-302E520BC9C1}"/>
              </a:ext>
            </a:extLst>
          </p:cNvPr>
          <p:cNvSpPr txBox="1"/>
          <p:nvPr/>
        </p:nvSpPr>
        <p:spPr>
          <a:xfrm>
            <a:off x="6733237" y="4668438"/>
            <a:ext cx="1101584" cy="261610"/>
          </a:xfrm>
          <a:prstGeom prst="rect">
            <a:avLst/>
          </a:prstGeom>
          <a:noFill/>
        </p:spPr>
        <p:txBody>
          <a:bodyPr wrap="none" rtlCol="0">
            <a:spAutoFit/>
          </a:bodyPr>
          <a:lstStyle/>
          <a:p>
            <a:r>
              <a:rPr lang="en-US" sz="1100"/>
              <a:t>Azure Firewall</a:t>
            </a:r>
          </a:p>
        </p:txBody>
      </p:sp>
      <p:cxnSp>
        <p:nvCxnSpPr>
          <p:cNvPr id="18" name="Straight Arrow Connector 17">
            <a:extLst>
              <a:ext uri="{FF2B5EF4-FFF2-40B4-BE49-F238E27FC236}">
                <a16:creationId xmlns:a16="http://schemas.microsoft.com/office/drawing/2014/main" id="{D4CC4DE9-BB29-411C-BD08-E955D13E28A4}"/>
              </a:ext>
            </a:extLst>
          </p:cNvPr>
          <p:cNvCxnSpPr>
            <a:cxnSpLocks/>
            <a:stCxn id="87" idx="1"/>
            <a:endCxn id="118" idx="3"/>
          </p:cNvCxnSpPr>
          <p:nvPr/>
        </p:nvCxnSpPr>
        <p:spPr>
          <a:xfrm flipH="1">
            <a:off x="7527073" y="4377775"/>
            <a:ext cx="2643044" cy="2906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84" name="Rectangle 83">
            <a:extLst>
              <a:ext uri="{FF2B5EF4-FFF2-40B4-BE49-F238E27FC236}">
                <a16:creationId xmlns:a16="http://schemas.microsoft.com/office/drawing/2014/main" id="{5C778B6B-B471-4ACF-A585-22109AE37959}"/>
              </a:ext>
            </a:extLst>
          </p:cNvPr>
          <p:cNvSpPr/>
          <p:nvPr/>
        </p:nvSpPr>
        <p:spPr>
          <a:xfrm>
            <a:off x="6321183" y="2273639"/>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8733BCBF-AB44-41F7-BF1C-7981FBBAE0DB}"/>
              </a:ext>
            </a:extLst>
          </p:cNvPr>
          <p:cNvPicPr>
            <a:picLocks noChangeAspect="1"/>
          </p:cNvPicPr>
          <p:nvPr/>
        </p:nvPicPr>
        <p:blipFill>
          <a:blip r:embed="rId5"/>
          <a:stretch>
            <a:fillRect/>
          </a:stretch>
        </p:blipFill>
        <p:spPr>
          <a:xfrm>
            <a:off x="6111616" y="3332840"/>
            <a:ext cx="419136" cy="289585"/>
          </a:xfrm>
          <a:prstGeom prst="rect">
            <a:avLst/>
          </a:prstGeom>
        </p:spPr>
      </p:pic>
      <p:sp>
        <p:nvSpPr>
          <p:cNvPr id="89" name="TextBox 88">
            <a:extLst>
              <a:ext uri="{FF2B5EF4-FFF2-40B4-BE49-F238E27FC236}">
                <a16:creationId xmlns:a16="http://schemas.microsoft.com/office/drawing/2014/main" id="{E42E75CD-56E2-453E-9E8D-2E50170CF780}"/>
              </a:ext>
            </a:extLst>
          </p:cNvPr>
          <p:cNvSpPr txBox="1"/>
          <p:nvPr/>
        </p:nvSpPr>
        <p:spPr>
          <a:xfrm>
            <a:off x="6421505" y="3467118"/>
            <a:ext cx="2474973" cy="307777"/>
          </a:xfrm>
          <a:prstGeom prst="rect">
            <a:avLst/>
          </a:prstGeom>
          <a:noFill/>
        </p:spPr>
        <p:txBody>
          <a:bodyPr wrap="none" rtlCol="0">
            <a:spAutoFit/>
          </a:bodyPr>
          <a:lstStyle/>
          <a:p>
            <a:r>
              <a:rPr lang="en-US" sz="1400" err="1"/>
              <a:t>GatewaySubnet</a:t>
            </a:r>
            <a:r>
              <a:rPr lang="en-US" sz="1400"/>
              <a:t> 10.0.2.0/24</a:t>
            </a:r>
          </a:p>
        </p:txBody>
      </p:sp>
      <p:sp>
        <p:nvSpPr>
          <p:cNvPr id="91" name="TextBox 90">
            <a:extLst>
              <a:ext uri="{FF2B5EF4-FFF2-40B4-BE49-F238E27FC236}">
                <a16:creationId xmlns:a16="http://schemas.microsoft.com/office/drawing/2014/main" id="{59A9EDCD-DA98-4305-A6C7-ADB091A984B7}"/>
              </a:ext>
            </a:extLst>
          </p:cNvPr>
          <p:cNvSpPr txBox="1"/>
          <p:nvPr/>
        </p:nvSpPr>
        <p:spPr>
          <a:xfrm>
            <a:off x="7735632" y="3205825"/>
            <a:ext cx="458780" cy="261610"/>
          </a:xfrm>
          <a:prstGeom prst="rect">
            <a:avLst/>
          </a:prstGeom>
          <a:noFill/>
        </p:spPr>
        <p:txBody>
          <a:bodyPr wrap="none" rtlCol="0">
            <a:spAutoFit/>
          </a:bodyPr>
          <a:lstStyle/>
          <a:p>
            <a:r>
              <a:rPr lang="en-US" sz="1100"/>
              <a:t>VPN</a:t>
            </a:r>
          </a:p>
        </p:txBody>
      </p:sp>
      <p:pic>
        <p:nvPicPr>
          <p:cNvPr id="12" name="Picture 11">
            <a:extLst>
              <a:ext uri="{FF2B5EF4-FFF2-40B4-BE49-F238E27FC236}">
                <a16:creationId xmlns:a16="http://schemas.microsoft.com/office/drawing/2014/main" id="{6CE5D7BE-F260-4D7C-A617-5540126830C8}"/>
              </a:ext>
            </a:extLst>
          </p:cNvPr>
          <p:cNvPicPr>
            <a:picLocks noChangeAspect="1"/>
          </p:cNvPicPr>
          <p:nvPr/>
        </p:nvPicPr>
        <p:blipFill>
          <a:blip r:embed="rId12"/>
          <a:stretch>
            <a:fillRect/>
          </a:stretch>
        </p:blipFill>
        <p:spPr>
          <a:xfrm>
            <a:off x="7849160" y="2943167"/>
            <a:ext cx="243861" cy="312447"/>
          </a:xfrm>
          <a:prstGeom prst="rect">
            <a:avLst/>
          </a:prstGeom>
        </p:spPr>
      </p:pic>
      <p:pic>
        <p:nvPicPr>
          <p:cNvPr id="14" name="Picture 13">
            <a:extLst>
              <a:ext uri="{FF2B5EF4-FFF2-40B4-BE49-F238E27FC236}">
                <a16:creationId xmlns:a16="http://schemas.microsoft.com/office/drawing/2014/main" id="{C1169F29-D620-480C-81D5-422B70D486E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1293655" y="2629636"/>
            <a:ext cx="441998" cy="428998"/>
          </a:xfrm>
          <a:prstGeom prst="rect">
            <a:avLst/>
          </a:prstGeom>
        </p:spPr>
      </p:pic>
      <p:cxnSp>
        <p:nvCxnSpPr>
          <p:cNvPr id="16" name="Straight Arrow Connector 15">
            <a:extLst>
              <a:ext uri="{FF2B5EF4-FFF2-40B4-BE49-F238E27FC236}">
                <a16:creationId xmlns:a16="http://schemas.microsoft.com/office/drawing/2014/main" id="{284CD1FA-BF8A-4C7D-928F-B4009AEE2B6E}"/>
              </a:ext>
            </a:extLst>
          </p:cNvPr>
          <p:cNvCxnSpPr>
            <a:endCxn id="87" idx="1"/>
          </p:cNvCxnSpPr>
          <p:nvPr/>
        </p:nvCxnSpPr>
        <p:spPr>
          <a:xfrm>
            <a:off x="8194412" y="3162708"/>
            <a:ext cx="1975705" cy="121506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CE1B06F-FF4C-4F27-8E21-AAD453057E39}"/>
              </a:ext>
            </a:extLst>
          </p:cNvPr>
          <p:cNvCxnSpPr>
            <a:cxnSpLocks/>
            <a:stCxn id="87" idx="0"/>
            <a:endCxn id="14" idx="2"/>
          </p:cNvCxnSpPr>
          <p:nvPr/>
        </p:nvCxnSpPr>
        <p:spPr>
          <a:xfrm flipV="1">
            <a:off x="10886459" y="3187065"/>
            <a:ext cx="628195" cy="74109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2" name="TextBox 91">
            <a:extLst>
              <a:ext uri="{FF2B5EF4-FFF2-40B4-BE49-F238E27FC236}">
                <a16:creationId xmlns:a16="http://schemas.microsoft.com/office/drawing/2014/main" id="{72B02AAC-3283-43EF-870F-FBF96CD017E1}"/>
              </a:ext>
            </a:extLst>
          </p:cNvPr>
          <p:cNvSpPr txBox="1"/>
          <p:nvPr/>
        </p:nvSpPr>
        <p:spPr>
          <a:xfrm>
            <a:off x="10877411" y="2200112"/>
            <a:ext cx="1242263" cy="307777"/>
          </a:xfrm>
          <a:prstGeom prst="rect">
            <a:avLst/>
          </a:prstGeom>
          <a:noFill/>
        </p:spPr>
        <p:txBody>
          <a:bodyPr wrap="none" rtlCol="0">
            <a:spAutoFit/>
          </a:bodyPr>
          <a:lstStyle/>
          <a:p>
            <a:r>
              <a:rPr lang="en-US" sz="1400"/>
              <a:t>On Premises</a:t>
            </a:r>
          </a:p>
        </p:txBody>
      </p:sp>
      <p:pic>
        <p:nvPicPr>
          <p:cNvPr id="93" name="Picture 92">
            <a:extLst>
              <a:ext uri="{FF2B5EF4-FFF2-40B4-BE49-F238E27FC236}">
                <a16:creationId xmlns:a16="http://schemas.microsoft.com/office/drawing/2014/main" id="{760ACA09-EB66-4886-BB54-5F07A3F03DE6}"/>
              </a:ext>
            </a:extLst>
          </p:cNvPr>
          <p:cNvPicPr>
            <a:picLocks noChangeAspect="1"/>
          </p:cNvPicPr>
          <p:nvPr/>
        </p:nvPicPr>
        <p:blipFill>
          <a:blip r:embed="rId12"/>
          <a:stretch>
            <a:fillRect/>
          </a:stretch>
        </p:blipFill>
        <p:spPr>
          <a:xfrm>
            <a:off x="7816563" y="2378553"/>
            <a:ext cx="243861" cy="312447"/>
          </a:xfrm>
          <a:prstGeom prst="rect">
            <a:avLst/>
          </a:prstGeom>
        </p:spPr>
      </p:pic>
      <p:sp>
        <p:nvSpPr>
          <p:cNvPr id="94" name="TextBox 93">
            <a:extLst>
              <a:ext uri="{FF2B5EF4-FFF2-40B4-BE49-F238E27FC236}">
                <a16:creationId xmlns:a16="http://schemas.microsoft.com/office/drawing/2014/main" id="{B5B75417-F713-45DF-B82F-3D7BCCC04FB2}"/>
              </a:ext>
            </a:extLst>
          </p:cNvPr>
          <p:cNvSpPr txBox="1"/>
          <p:nvPr/>
        </p:nvSpPr>
        <p:spPr>
          <a:xfrm>
            <a:off x="7716151" y="2677313"/>
            <a:ext cx="423514" cy="261610"/>
          </a:xfrm>
          <a:prstGeom prst="rect">
            <a:avLst/>
          </a:prstGeom>
          <a:noFill/>
        </p:spPr>
        <p:txBody>
          <a:bodyPr wrap="none" rtlCol="0">
            <a:spAutoFit/>
          </a:bodyPr>
          <a:lstStyle/>
          <a:p>
            <a:r>
              <a:rPr lang="en-US" sz="1100" err="1"/>
              <a:t>ExR</a:t>
            </a:r>
            <a:endParaRPr lang="en-US" sz="1100"/>
          </a:p>
        </p:txBody>
      </p:sp>
      <p:pic>
        <p:nvPicPr>
          <p:cNvPr id="22" name="Picture 21">
            <a:extLst>
              <a:ext uri="{FF2B5EF4-FFF2-40B4-BE49-F238E27FC236}">
                <a16:creationId xmlns:a16="http://schemas.microsoft.com/office/drawing/2014/main" id="{BC72FC51-3910-462C-A3F2-B9DED8BA38B0}"/>
              </a:ext>
            </a:extLst>
          </p:cNvPr>
          <p:cNvPicPr>
            <a:picLocks noChangeAspect="1"/>
          </p:cNvPicPr>
          <p:nvPr/>
        </p:nvPicPr>
        <p:blipFill>
          <a:blip r:embed="rId14"/>
          <a:stretch>
            <a:fillRect/>
          </a:stretch>
        </p:blipFill>
        <p:spPr>
          <a:xfrm>
            <a:off x="9928373" y="2353467"/>
            <a:ext cx="411516" cy="342930"/>
          </a:xfrm>
          <a:prstGeom prst="rect">
            <a:avLst/>
          </a:prstGeom>
        </p:spPr>
      </p:pic>
      <p:cxnSp>
        <p:nvCxnSpPr>
          <p:cNvPr id="25" name="Straight Arrow Connector 24">
            <a:extLst>
              <a:ext uri="{FF2B5EF4-FFF2-40B4-BE49-F238E27FC236}">
                <a16:creationId xmlns:a16="http://schemas.microsoft.com/office/drawing/2014/main" id="{A17B776B-6E58-4380-A8C5-F342AC381916}"/>
              </a:ext>
            </a:extLst>
          </p:cNvPr>
          <p:cNvCxnSpPr>
            <a:stCxn id="14" idx="1"/>
            <a:endCxn id="22" idx="3"/>
          </p:cNvCxnSpPr>
          <p:nvPr/>
        </p:nvCxnSpPr>
        <p:spPr>
          <a:xfrm flipH="1" flipV="1">
            <a:off x="10339889" y="2524932"/>
            <a:ext cx="953766" cy="31920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CF67458-9E39-4464-96B9-0800CC0F4172}"/>
              </a:ext>
            </a:extLst>
          </p:cNvPr>
          <p:cNvCxnSpPr>
            <a:stCxn id="93" idx="3"/>
            <a:endCxn id="22" idx="1"/>
          </p:cNvCxnSpPr>
          <p:nvPr/>
        </p:nvCxnSpPr>
        <p:spPr>
          <a:xfrm flipV="1">
            <a:off x="8060424" y="2524932"/>
            <a:ext cx="1867949" cy="984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TextBox 94">
            <a:extLst>
              <a:ext uri="{FF2B5EF4-FFF2-40B4-BE49-F238E27FC236}">
                <a16:creationId xmlns:a16="http://schemas.microsoft.com/office/drawing/2014/main" id="{230CC1B8-1EEE-48E9-972F-48F949F35AEF}"/>
              </a:ext>
            </a:extLst>
          </p:cNvPr>
          <p:cNvSpPr txBox="1"/>
          <p:nvPr/>
        </p:nvSpPr>
        <p:spPr>
          <a:xfrm>
            <a:off x="9925617" y="2617949"/>
            <a:ext cx="606256" cy="430887"/>
          </a:xfrm>
          <a:prstGeom prst="rect">
            <a:avLst/>
          </a:prstGeom>
          <a:noFill/>
        </p:spPr>
        <p:txBody>
          <a:bodyPr wrap="none" rtlCol="0">
            <a:spAutoFit/>
          </a:bodyPr>
          <a:lstStyle/>
          <a:p>
            <a:r>
              <a:rPr lang="en-US" sz="1100" err="1"/>
              <a:t>ExR</a:t>
            </a:r>
            <a:endParaRPr lang="en-US" sz="1100"/>
          </a:p>
          <a:p>
            <a:r>
              <a:rPr lang="en-US" sz="1100"/>
              <a:t>Circuit</a:t>
            </a:r>
          </a:p>
        </p:txBody>
      </p:sp>
      <p:pic>
        <p:nvPicPr>
          <p:cNvPr id="96" name="Picture 95">
            <a:extLst>
              <a:ext uri="{FF2B5EF4-FFF2-40B4-BE49-F238E27FC236}">
                <a16:creationId xmlns:a16="http://schemas.microsoft.com/office/drawing/2014/main" id="{8DBB3AD5-DDB4-40F6-8DF4-390A77C69647}"/>
              </a:ext>
            </a:extLst>
          </p:cNvPr>
          <p:cNvPicPr>
            <a:picLocks noChangeAspect="1"/>
          </p:cNvPicPr>
          <p:nvPr/>
        </p:nvPicPr>
        <p:blipFill>
          <a:blip r:embed="rId10"/>
          <a:stretch>
            <a:fillRect/>
          </a:stretch>
        </p:blipFill>
        <p:spPr>
          <a:xfrm>
            <a:off x="8067533" y="2123839"/>
            <a:ext cx="312447" cy="289585"/>
          </a:xfrm>
          <a:prstGeom prst="rect">
            <a:avLst/>
          </a:prstGeom>
        </p:spPr>
      </p:pic>
      <p:sp>
        <p:nvSpPr>
          <p:cNvPr id="97" name="TextBox 96">
            <a:extLst>
              <a:ext uri="{FF2B5EF4-FFF2-40B4-BE49-F238E27FC236}">
                <a16:creationId xmlns:a16="http://schemas.microsoft.com/office/drawing/2014/main" id="{F85CFA9F-B568-4E8E-BE59-51A045328A0E}"/>
              </a:ext>
            </a:extLst>
          </p:cNvPr>
          <p:cNvSpPr txBox="1"/>
          <p:nvPr/>
        </p:nvSpPr>
        <p:spPr>
          <a:xfrm>
            <a:off x="7931747" y="1921269"/>
            <a:ext cx="714447" cy="215444"/>
          </a:xfrm>
          <a:prstGeom prst="rect">
            <a:avLst/>
          </a:prstGeom>
          <a:noFill/>
        </p:spPr>
        <p:txBody>
          <a:bodyPr wrap="square" rtlCol="0">
            <a:spAutoFit/>
          </a:bodyPr>
          <a:lstStyle/>
          <a:p>
            <a:r>
              <a:rPr lang="en-US" sz="800"/>
              <a:t>To </a:t>
            </a:r>
            <a:r>
              <a:rPr lang="en-US" sz="800" err="1"/>
              <a:t>AzFW</a:t>
            </a:r>
            <a:endParaRPr lang="en-US" sz="800"/>
          </a:p>
        </p:txBody>
      </p:sp>
      <p:pic>
        <p:nvPicPr>
          <p:cNvPr id="98" name="Picture 97">
            <a:extLst>
              <a:ext uri="{FF2B5EF4-FFF2-40B4-BE49-F238E27FC236}">
                <a16:creationId xmlns:a16="http://schemas.microsoft.com/office/drawing/2014/main" id="{4C60F0CE-603E-41B4-9DE1-013C63CCBF4B}"/>
              </a:ext>
            </a:extLst>
          </p:cNvPr>
          <p:cNvPicPr>
            <a:picLocks noChangeAspect="1"/>
          </p:cNvPicPr>
          <p:nvPr/>
        </p:nvPicPr>
        <p:blipFill>
          <a:blip r:embed="rId10"/>
          <a:stretch>
            <a:fillRect/>
          </a:stretch>
        </p:blipFill>
        <p:spPr>
          <a:xfrm>
            <a:off x="3317278" y="2143280"/>
            <a:ext cx="312447" cy="289585"/>
          </a:xfrm>
          <a:prstGeom prst="rect">
            <a:avLst/>
          </a:prstGeom>
        </p:spPr>
      </p:pic>
      <p:sp>
        <p:nvSpPr>
          <p:cNvPr id="99" name="TextBox 98">
            <a:extLst>
              <a:ext uri="{FF2B5EF4-FFF2-40B4-BE49-F238E27FC236}">
                <a16:creationId xmlns:a16="http://schemas.microsoft.com/office/drawing/2014/main" id="{190DFE95-ECA0-4DED-9F0A-B0C6529E8061}"/>
              </a:ext>
            </a:extLst>
          </p:cNvPr>
          <p:cNvSpPr txBox="1"/>
          <p:nvPr/>
        </p:nvSpPr>
        <p:spPr>
          <a:xfrm>
            <a:off x="3181492" y="1940710"/>
            <a:ext cx="714447" cy="215444"/>
          </a:xfrm>
          <a:prstGeom prst="rect">
            <a:avLst/>
          </a:prstGeom>
          <a:noFill/>
        </p:spPr>
        <p:txBody>
          <a:bodyPr wrap="square" rtlCol="0">
            <a:spAutoFit/>
          </a:bodyPr>
          <a:lstStyle/>
          <a:p>
            <a:r>
              <a:rPr lang="en-US" sz="800"/>
              <a:t>To </a:t>
            </a:r>
            <a:r>
              <a:rPr lang="en-US" sz="800" err="1"/>
              <a:t>AzFW</a:t>
            </a:r>
            <a:endParaRPr lang="en-US" sz="800"/>
          </a:p>
        </p:txBody>
      </p:sp>
      <p:pic>
        <p:nvPicPr>
          <p:cNvPr id="7" name="Picture 6">
            <a:extLst>
              <a:ext uri="{FF2B5EF4-FFF2-40B4-BE49-F238E27FC236}">
                <a16:creationId xmlns:a16="http://schemas.microsoft.com/office/drawing/2014/main" id="{48A22AE9-92F5-E2B9-4747-CF1A1FD69794}"/>
              </a:ext>
            </a:extLst>
          </p:cNvPr>
          <p:cNvPicPr>
            <a:picLocks noChangeAspect="1"/>
          </p:cNvPicPr>
          <p:nvPr/>
        </p:nvPicPr>
        <p:blipFill>
          <a:blip r:embed="rId15"/>
          <a:stretch>
            <a:fillRect/>
          </a:stretch>
        </p:blipFill>
        <p:spPr>
          <a:xfrm>
            <a:off x="11277543" y="1663000"/>
            <a:ext cx="441998" cy="501726"/>
          </a:xfrm>
          <a:prstGeom prst="rect">
            <a:avLst/>
          </a:prstGeom>
        </p:spPr>
      </p:pic>
    </p:spTree>
    <p:extLst>
      <p:ext uri="{BB962C8B-B14F-4D97-AF65-F5344CB8AC3E}">
        <p14:creationId xmlns:p14="http://schemas.microsoft.com/office/powerpoint/2010/main" val="3984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ppt_x"/>
                                          </p:val>
                                        </p:tav>
                                        <p:tav tm="100000">
                                          <p:val>
                                            <p:strVal val="#ppt_x"/>
                                          </p:val>
                                        </p:tav>
                                      </p:tavLst>
                                    </p:anim>
                                    <p:anim calcmode="lin" valueType="num">
                                      <p:cBhvr additive="base">
                                        <p:cTn id="12" dur="500" fill="hold"/>
                                        <p:tgtEl>
                                          <p:spTgt spid="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anim calcmode="lin" valueType="num">
                                      <p:cBhvr additive="base">
                                        <p:cTn id="23" dur="500" fill="hold"/>
                                        <p:tgtEl>
                                          <p:spTgt spid="95"/>
                                        </p:tgtEl>
                                        <p:attrNameLst>
                                          <p:attrName>ppt_x</p:attrName>
                                        </p:attrNameLst>
                                      </p:cBhvr>
                                      <p:tavLst>
                                        <p:tav tm="0">
                                          <p:val>
                                            <p:strVal val="#ppt_x"/>
                                          </p:val>
                                        </p:tav>
                                        <p:tav tm="100000">
                                          <p:val>
                                            <p:strVal val="#ppt_x"/>
                                          </p:val>
                                        </p:tav>
                                      </p:tavLst>
                                    </p:anim>
                                    <p:anim calcmode="lin" valueType="num">
                                      <p:cBhvr additive="base">
                                        <p:cTn id="24" dur="500" fill="hold"/>
                                        <p:tgtEl>
                                          <p:spTgt spid="9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Virtual WAN</a:t>
            </a:r>
          </a:p>
        </p:txBody>
      </p:sp>
      <p:sp>
        <p:nvSpPr>
          <p:cNvPr id="73" name="Slide Number Placeholder 7">
            <a:extLst>
              <a:ext uri="{FF2B5EF4-FFF2-40B4-BE49-F238E27FC236}">
                <a16:creationId xmlns:a16="http://schemas.microsoft.com/office/drawing/2014/main" id="{FA7109CA-0FA9-4A3A-9E39-9AD00FC4250C}"/>
              </a:ext>
            </a:extLst>
          </p:cNvPr>
          <p:cNvSpPr>
            <a:spLocks noGrp="1"/>
          </p:cNvSpPr>
          <p:nvPr>
            <p:ph type="sldNum" sz="quarter" idx="10"/>
          </p:nvPr>
        </p:nvSpPr>
        <p:spPr/>
        <p:txBody>
          <a:bodyPr/>
          <a:lstStyle/>
          <a:p>
            <a:fld id="{4A70B06D-F489-48FF-A885-ABB74CD5C952}" type="slidenum">
              <a:rPr lang="en-US" smtClean="0"/>
              <a:pPr/>
              <a:t>18</a:t>
            </a:fld>
            <a:endParaRPr lang="en-US"/>
          </a:p>
        </p:txBody>
      </p:sp>
      <p:sp>
        <p:nvSpPr>
          <p:cNvPr id="3" name="Rectangle 2">
            <a:extLst>
              <a:ext uri="{FF2B5EF4-FFF2-40B4-BE49-F238E27FC236}">
                <a16:creationId xmlns:a16="http://schemas.microsoft.com/office/drawing/2014/main" id="{EEA298CC-78C1-8052-17E8-37E409B96412}"/>
              </a:ext>
            </a:extLst>
          </p:cNvPr>
          <p:cNvSpPr/>
          <p:nvPr/>
        </p:nvSpPr>
        <p:spPr>
          <a:xfrm>
            <a:off x="1213624"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932537-41E6-6B73-FAA8-A6AC65A11DC4}"/>
              </a:ext>
            </a:extLst>
          </p:cNvPr>
          <p:cNvPicPr>
            <a:picLocks noChangeAspect="1"/>
          </p:cNvPicPr>
          <p:nvPr/>
        </p:nvPicPr>
        <p:blipFill>
          <a:blip r:embed="rId3"/>
          <a:stretch>
            <a:fillRect/>
          </a:stretch>
        </p:blipFill>
        <p:spPr>
          <a:xfrm>
            <a:off x="1319717" y="879486"/>
            <a:ext cx="1150720" cy="716342"/>
          </a:xfrm>
          <a:prstGeom prst="rect">
            <a:avLst/>
          </a:prstGeom>
        </p:spPr>
      </p:pic>
      <p:sp>
        <p:nvSpPr>
          <p:cNvPr id="5" name="TextBox 4">
            <a:extLst>
              <a:ext uri="{FF2B5EF4-FFF2-40B4-BE49-F238E27FC236}">
                <a16:creationId xmlns:a16="http://schemas.microsoft.com/office/drawing/2014/main" id="{5E8BB573-6EC6-8123-E87F-B97A318FF497}"/>
              </a:ext>
            </a:extLst>
          </p:cNvPr>
          <p:cNvSpPr txBox="1"/>
          <p:nvPr/>
        </p:nvSpPr>
        <p:spPr>
          <a:xfrm>
            <a:off x="1460224"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1</a:t>
            </a:r>
          </a:p>
        </p:txBody>
      </p:sp>
      <p:pic>
        <p:nvPicPr>
          <p:cNvPr id="8" name="Picture 7">
            <a:extLst>
              <a:ext uri="{FF2B5EF4-FFF2-40B4-BE49-F238E27FC236}">
                <a16:creationId xmlns:a16="http://schemas.microsoft.com/office/drawing/2014/main" id="{25674632-DD61-1949-62F6-F77C560676DC}"/>
              </a:ext>
            </a:extLst>
          </p:cNvPr>
          <p:cNvPicPr>
            <a:picLocks noChangeAspect="1"/>
          </p:cNvPicPr>
          <p:nvPr/>
        </p:nvPicPr>
        <p:blipFill>
          <a:blip r:embed="rId4"/>
          <a:stretch>
            <a:fillRect/>
          </a:stretch>
        </p:blipFill>
        <p:spPr>
          <a:xfrm>
            <a:off x="1529566" y="2139470"/>
            <a:ext cx="541067" cy="327688"/>
          </a:xfrm>
          <a:prstGeom prst="rect">
            <a:avLst/>
          </a:prstGeom>
        </p:spPr>
      </p:pic>
      <p:pic>
        <p:nvPicPr>
          <p:cNvPr id="9" name="Picture 8">
            <a:extLst>
              <a:ext uri="{FF2B5EF4-FFF2-40B4-BE49-F238E27FC236}">
                <a16:creationId xmlns:a16="http://schemas.microsoft.com/office/drawing/2014/main" id="{7A67E88D-FBA0-70F4-7888-95B1D49EBBB3}"/>
              </a:ext>
            </a:extLst>
          </p:cNvPr>
          <p:cNvPicPr>
            <a:picLocks noChangeAspect="1"/>
          </p:cNvPicPr>
          <p:nvPr/>
        </p:nvPicPr>
        <p:blipFill>
          <a:blip r:embed="rId4"/>
          <a:stretch>
            <a:fillRect/>
          </a:stretch>
        </p:blipFill>
        <p:spPr>
          <a:xfrm>
            <a:off x="2642715" y="2139470"/>
            <a:ext cx="541067" cy="327688"/>
          </a:xfrm>
          <a:prstGeom prst="rect">
            <a:avLst/>
          </a:prstGeom>
        </p:spPr>
      </p:pic>
      <p:pic>
        <p:nvPicPr>
          <p:cNvPr id="10" name="Picture 9">
            <a:extLst>
              <a:ext uri="{FF2B5EF4-FFF2-40B4-BE49-F238E27FC236}">
                <a16:creationId xmlns:a16="http://schemas.microsoft.com/office/drawing/2014/main" id="{4842E0D2-DAAA-7819-9673-34624D3711FB}"/>
              </a:ext>
            </a:extLst>
          </p:cNvPr>
          <p:cNvPicPr>
            <a:picLocks noChangeAspect="1"/>
          </p:cNvPicPr>
          <p:nvPr/>
        </p:nvPicPr>
        <p:blipFill>
          <a:blip r:embed="rId5"/>
          <a:stretch>
            <a:fillRect/>
          </a:stretch>
        </p:blipFill>
        <p:spPr>
          <a:xfrm>
            <a:off x="2163842" y="2914572"/>
            <a:ext cx="441998" cy="441998"/>
          </a:xfrm>
          <a:prstGeom prst="rect">
            <a:avLst/>
          </a:prstGeom>
        </p:spPr>
      </p:pic>
      <p:sp>
        <p:nvSpPr>
          <p:cNvPr id="11" name="TextBox 10">
            <a:extLst>
              <a:ext uri="{FF2B5EF4-FFF2-40B4-BE49-F238E27FC236}">
                <a16:creationId xmlns:a16="http://schemas.microsoft.com/office/drawing/2014/main" id="{600C39B3-DAD4-E29D-9FBD-CF9AA013D155}"/>
              </a:ext>
            </a:extLst>
          </p:cNvPr>
          <p:cNvSpPr txBox="1"/>
          <p:nvPr/>
        </p:nvSpPr>
        <p:spPr>
          <a:xfrm>
            <a:off x="1213625" y="1710304"/>
            <a:ext cx="1095556" cy="369332"/>
          </a:xfrm>
          <a:prstGeom prst="rect">
            <a:avLst/>
          </a:prstGeom>
          <a:noFill/>
        </p:spPr>
        <p:txBody>
          <a:bodyPr wrap="none" rtlCol="0">
            <a:spAutoFit/>
          </a:bodyPr>
          <a:lstStyle/>
          <a:p>
            <a:r>
              <a:rPr lang="en-US"/>
              <a:t>VNet-A1</a:t>
            </a:r>
          </a:p>
        </p:txBody>
      </p:sp>
      <p:sp>
        <p:nvSpPr>
          <p:cNvPr id="13" name="TextBox 12">
            <a:extLst>
              <a:ext uri="{FF2B5EF4-FFF2-40B4-BE49-F238E27FC236}">
                <a16:creationId xmlns:a16="http://schemas.microsoft.com/office/drawing/2014/main" id="{C52700BE-E23A-D933-2C60-0C89A9B99CA7}"/>
              </a:ext>
            </a:extLst>
          </p:cNvPr>
          <p:cNvSpPr txBox="1"/>
          <p:nvPr/>
        </p:nvSpPr>
        <p:spPr>
          <a:xfrm>
            <a:off x="2365470" y="1732129"/>
            <a:ext cx="1098762" cy="369332"/>
          </a:xfrm>
          <a:prstGeom prst="rect">
            <a:avLst/>
          </a:prstGeom>
          <a:noFill/>
        </p:spPr>
        <p:txBody>
          <a:bodyPr wrap="none" rtlCol="0">
            <a:spAutoFit/>
          </a:bodyPr>
          <a:lstStyle/>
          <a:p>
            <a:r>
              <a:rPr lang="en-US"/>
              <a:t>VNet-B1</a:t>
            </a:r>
          </a:p>
        </p:txBody>
      </p:sp>
      <p:sp>
        <p:nvSpPr>
          <p:cNvPr id="15" name="TextBox 14">
            <a:extLst>
              <a:ext uri="{FF2B5EF4-FFF2-40B4-BE49-F238E27FC236}">
                <a16:creationId xmlns:a16="http://schemas.microsoft.com/office/drawing/2014/main" id="{BBF8D142-512C-9C1F-FF07-1E5D3226A102}"/>
              </a:ext>
            </a:extLst>
          </p:cNvPr>
          <p:cNvSpPr txBox="1"/>
          <p:nvPr/>
        </p:nvSpPr>
        <p:spPr>
          <a:xfrm>
            <a:off x="1674994" y="3347704"/>
            <a:ext cx="1590885" cy="369332"/>
          </a:xfrm>
          <a:prstGeom prst="rect">
            <a:avLst/>
          </a:prstGeom>
          <a:noFill/>
        </p:spPr>
        <p:txBody>
          <a:bodyPr wrap="none" rtlCol="0">
            <a:spAutoFit/>
          </a:bodyPr>
          <a:lstStyle/>
          <a:p>
            <a:r>
              <a:rPr lang="en-US"/>
              <a:t>vWAN-HUB-1</a:t>
            </a:r>
          </a:p>
        </p:txBody>
      </p:sp>
      <p:sp>
        <p:nvSpPr>
          <p:cNvPr id="17" name="Rectangle 16">
            <a:extLst>
              <a:ext uri="{FF2B5EF4-FFF2-40B4-BE49-F238E27FC236}">
                <a16:creationId xmlns:a16="http://schemas.microsoft.com/office/drawing/2014/main" id="{316ABF24-6DA7-2F29-96FC-CCA7E6309380}"/>
              </a:ext>
            </a:extLst>
          </p:cNvPr>
          <p:cNvSpPr/>
          <p:nvPr/>
        </p:nvSpPr>
        <p:spPr>
          <a:xfrm>
            <a:off x="4769190"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9623DD9-01A7-DAD8-25FA-DD04DB28750E}"/>
              </a:ext>
            </a:extLst>
          </p:cNvPr>
          <p:cNvPicPr>
            <a:picLocks noChangeAspect="1"/>
          </p:cNvPicPr>
          <p:nvPr/>
        </p:nvPicPr>
        <p:blipFill>
          <a:blip r:embed="rId3"/>
          <a:stretch>
            <a:fillRect/>
          </a:stretch>
        </p:blipFill>
        <p:spPr>
          <a:xfrm>
            <a:off x="4875283" y="879486"/>
            <a:ext cx="1150720" cy="716342"/>
          </a:xfrm>
          <a:prstGeom prst="rect">
            <a:avLst/>
          </a:prstGeom>
        </p:spPr>
      </p:pic>
      <p:sp>
        <p:nvSpPr>
          <p:cNvPr id="21" name="TextBox 20">
            <a:extLst>
              <a:ext uri="{FF2B5EF4-FFF2-40B4-BE49-F238E27FC236}">
                <a16:creationId xmlns:a16="http://schemas.microsoft.com/office/drawing/2014/main" id="{919FB989-C8F1-549E-C302-D2530AB148DF}"/>
              </a:ext>
            </a:extLst>
          </p:cNvPr>
          <p:cNvSpPr txBox="1"/>
          <p:nvPr/>
        </p:nvSpPr>
        <p:spPr>
          <a:xfrm>
            <a:off x="5015790"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2</a:t>
            </a:r>
          </a:p>
        </p:txBody>
      </p:sp>
      <p:pic>
        <p:nvPicPr>
          <p:cNvPr id="23" name="Picture 22">
            <a:extLst>
              <a:ext uri="{FF2B5EF4-FFF2-40B4-BE49-F238E27FC236}">
                <a16:creationId xmlns:a16="http://schemas.microsoft.com/office/drawing/2014/main" id="{984F447A-BAB4-2505-E07D-F9B87C426F94}"/>
              </a:ext>
            </a:extLst>
          </p:cNvPr>
          <p:cNvPicPr>
            <a:picLocks noChangeAspect="1"/>
          </p:cNvPicPr>
          <p:nvPr/>
        </p:nvPicPr>
        <p:blipFill>
          <a:blip r:embed="rId4"/>
          <a:stretch>
            <a:fillRect/>
          </a:stretch>
        </p:blipFill>
        <p:spPr>
          <a:xfrm>
            <a:off x="5085132" y="2139470"/>
            <a:ext cx="541067" cy="327688"/>
          </a:xfrm>
          <a:prstGeom prst="rect">
            <a:avLst/>
          </a:prstGeom>
        </p:spPr>
      </p:pic>
      <p:pic>
        <p:nvPicPr>
          <p:cNvPr id="26" name="Picture 25">
            <a:extLst>
              <a:ext uri="{FF2B5EF4-FFF2-40B4-BE49-F238E27FC236}">
                <a16:creationId xmlns:a16="http://schemas.microsoft.com/office/drawing/2014/main" id="{B4BC6313-5C64-EE00-30EE-D5FC511CF093}"/>
              </a:ext>
            </a:extLst>
          </p:cNvPr>
          <p:cNvPicPr>
            <a:picLocks noChangeAspect="1"/>
          </p:cNvPicPr>
          <p:nvPr/>
        </p:nvPicPr>
        <p:blipFill>
          <a:blip r:embed="rId4"/>
          <a:stretch>
            <a:fillRect/>
          </a:stretch>
        </p:blipFill>
        <p:spPr>
          <a:xfrm>
            <a:off x="6198281" y="2139470"/>
            <a:ext cx="541067" cy="327688"/>
          </a:xfrm>
          <a:prstGeom prst="rect">
            <a:avLst/>
          </a:prstGeom>
        </p:spPr>
      </p:pic>
      <p:pic>
        <p:nvPicPr>
          <p:cNvPr id="29" name="Picture 28">
            <a:extLst>
              <a:ext uri="{FF2B5EF4-FFF2-40B4-BE49-F238E27FC236}">
                <a16:creationId xmlns:a16="http://schemas.microsoft.com/office/drawing/2014/main" id="{FAB39889-5186-9155-68A9-C0D657EA2218}"/>
              </a:ext>
            </a:extLst>
          </p:cNvPr>
          <p:cNvPicPr>
            <a:picLocks noChangeAspect="1"/>
          </p:cNvPicPr>
          <p:nvPr/>
        </p:nvPicPr>
        <p:blipFill>
          <a:blip r:embed="rId5"/>
          <a:stretch>
            <a:fillRect/>
          </a:stretch>
        </p:blipFill>
        <p:spPr>
          <a:xfrm>
            <a:off x="5719408" y="2914572"/>
            <a:ext cx="441998" cy="441998"/>
          </a:xfrm>
          <a:prstGeom prst="rect">
            <a:avLst/>
          </a:prstGeom>
        </p:spPr>
      </p:pic>
      <p:sp>
        <p:nvSpPr>
          <p:cNvPr id="31" name="TextBox 30">
            <a:extLst>
              <a:ext uri="{FF2B5EF4-FFF2-40B4-BE49-F238E27FC236}">
                <a16:creationId xmlns:a16="http://schemas.microsoft.com/office/drawing/2014/main" id="{AEBD7234-4D0F-5388-C2C1-BA79E66128FF}"/>
              </a:ext>
            </a:extLst>
          </p:cNvPr>
          <p:cNvSpPr txBox="1"/>
          <p:nvPr/>
        </p:nvSpPr>
        <p:spPr>
          <a:xfrm>
            <a:off x="4769191" y="1710304"/>
            <a:ext cx="1095556" cy="369332"/>
          </a:xfrm>
          <a:prstGeom prst="rect">
            <a:avLst/>
          </a:prstGeom>
          <a:noFill/>
        </p:spPr>
        <p:txBody>
          <a:bodyPr wrap="none" rtlCol="0">
            <a:spAutoFit/>
          </a:bodyPr>
          <a:lstStyle/>
          <a:p>
            <a:r>
              <a:rPr lang="en-US"/>
              <a:t>VNet-A2</a:t>
            </a:r>
          </a:p>
        </p:txBody>
      </p:sp>
      <p:sp>
        <p:nvSpPr>
          <p:cNvPr id="34" name="TextBox 33">
            <a:extLst>
              <a:ext uri="{FF2B5EF4-FFF2-40B4-BE49-F238E27FC236}">
                <a16:creationId xmlns:a16="http://schemas.microsoft.com/office/drawing/2014/main" id="{6ADC4B6B-5089-0B0E-CEAC-74992F500942}"/>
              </a:ext>
            </a:extLst>
          </p:cNvPr>
          <p:cNvSpPr txBox="1"/>
          <p:nvPr/>
        </p:nvSpPr>
        <p:spPr>
          <a:xfrm>
            <a:off x="5921036" y="1732129"/>
            <a:ext cx="1098762" cy="369332"/>
          </a:xfrm>
          <a:prstGeom prst="rect">
            <a:avLst/>
          </a:prstGeom>
          <a:noFill/>
        </p:spPr>
        <p:txBody>
          <a:bodyPr wrap="none" rtlCol="0">
            <a:spAutoFit/>
          </a:bodyPr>
          <a:lstStyle/>
          <a:p>
            <a:r>
              <a:rPr lang="en-US"/>
              <a:t>VNet-B2</a:t>
            </a:r>
          </a:p>
        </p:txBody>
      </p:sp>
      <p:sp>
        <p:nvSpPr>
          <p:cNvPr id="35" name="TextBox 34">
            <a:extLst>
              <a:ext uri="{FF2B5EF4-FFF2-40B4-BE49-F238E27FC236}">
                <a16:creationId xmlns:a16="http://schemas.microsoft.com/office/drawing/2014/main" id="{2D3CD43F-F0DC-378F-1DD2-2DA28F0A9957}"/>
              </a:ext>
            </a:extLst>
          </p:cNvPr>
          <p:cNvSpPr txBox="1"/>
          <p:nvPr/>
        </p:nvSpPr>
        <p:spPr>
          <a:xfrm>
            <a:off x="5230560" y="3347704"/>
            <a:ext cx="1590885" cy="369332"/>
          </a:xfrm>
          <a:prstGeom prst="rect">
            <a:avLst/>
          </a:prstGeom>
          <a:noFill/>
        </p:spPr>
        <p:txBody>
          <a:bodyPr wrap="none" rtlCol="0">
            <a:spAutoFit/>
          </a:bodyPr>
          <a:lstStyle/>
          <a:p>
            <a:r>
              <a:rPr lang="en-US"/>
              <a:t>vWAN-HUB-2</a:t>
            </a:r>
          </a:p>
        </p:txBody>
      </p:sp>
      <p:sp>
        <p:nvSpPr>
          <p:cNvPr id="36" name="Rectangle 35">
            <a:extLst>
              <a:ext uri="{FF2B5EF4-FFF2-40B4-BE49-F238E27FC236}">
                <a16:creationId xmlns:a16="http://schemas.microsoft.com/office/drawing/2014/main" id="{2D86F179-F0B7-B0DB-74A5-EED4FBFEEC62}"/>
              </a:ext>
            </a:extLst>
          </p:cNvPr>
          <p:cNvSpPr/>
          <p:nvPr/>
        </p:nvSpPr>
        <p:spPr>
          <a:xfrm>
            <a:off x="8324756"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F8E32F9F-C521-F95B-E750-A0B41D253A48}"/>
              </a:ext>
            </a:extLst>
          </p:cNvPr>
          <p:cNvPicPr>
            <a:picLocks noChangeAspect="1"/>
          </p:cNvPicPr>
          <p:nvPr/>
        </p:nvPicPr>
        <p:blipFill>
          <a:blip r:embed="rId3"/>
          <a:stretch>
            <a:fillRect/>
          </a:stretch>
        </p:blipFill>
        <p:spPr>
          <a:xfrm>
            <a:off x="8430849" y="879486"/>
            <a:ext cx="1150720" cy="716342"/>
          </a:xfrm>
          <a:prstGeom prst="rect">
            <a:avLst/>
          </a:prstGeom>
        </p:spPr>
      </p:pic>
      <p:sp>
        <p:nvSpPr>
          <p:cNvPr id="39" name="TextBox 38">
            <a:extLst>
              <a:ext uri="{FF2B5EF4-FFF2-40B4-BE49-F238E27FC236}">
                <a16:creationId xmlns:a16="http://schemas.microsoft.com/office/drawing/2014/main" id="{76DF2B2C-0687-3383-EAB6-A676BAD29F71}"/>
              </a:ext>
            </a:extLst>
          </p:cNvPr>
          <p:cNvSpPr txBox="1"/>
          <p:nvPr/>
        </p:nvSpPr>
        <p:spPr>
          <a:xfrm>
            <a:off x="8571356"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3</a:t>
            </a:r>
          </a:p>
        </p:txBody>
      </p:sp>
      <p:pic>
        <p:nvPicPr>
          <p:cNvPr id="40" name="Picture 39">
            <a:extLst>
              <a:ext uri="{FF2B5EF4-FFF2-40B4-BE49-F238E27FC236}">
                <a16:creationId xmlns:a16="http://schemas.microsoft.com/office/drawing/2014/main" id="{26E06ED8-21E7-03BE-D010-C9F3F6608233}"/>
              </a:ext>
            </a:extLst>
          </p:cNvPr>
          <p:cNvPicPr>
            <a:picLocks noChangeAspect="1"/>
          </p:cNvPicPr>
          <p:nvPr/>
        </p:nvPicPr>
        <p:blipFill>
          <a:blip r:embed="rId4"/>
          <a:stretch>
            <a:fillRect/>
          </a:stretch>
        </p:blipFill>
        <p:spPr>
          <a:xfrm>
            <a:off x="8640698" y="2139470"/>
            <a:ext cx="541067" cy="327688"/>
          </a:xfrm>
          <a:prstGeom prst="rect">
            <a:avLst/>
          </a:prstGeom>
        </p:spPr>
      </p:pic>
      <p:pic>
        <p:nvPicPr>
          <p:cNvPr id="41" name="Picture 40">
            <a:extLst>
              <a:ext uri="{FF2B5EF4-FFF2-40B4-BE49-F238E27FC236}">
                <a16:creationId xmlns:a16="http://schemas.microsoft.com/office/drawing/2014/main" id="{7473F962-CFEB-EFC4-7F56-E6E92AE13A71}"/>
              </a:ext>
            </a:extLst>
          </p:cNvPr>
          <p:cNvPicPr>
            <a:picLocks noChangeAspect="1"/>
          </p:cNvPicPr>
          <p:nvPr/>
        </p:nvPicPr>
        <p:blipFill>
          <a:blip r:embed="rId4"/>
          <a:stretch>
            <a:fillRect/>
          </a:stretch>
        </p:blipFill>
        <p:spPr>
          <a:xfrm>
            <a:off x="9753847" y="2139470"/>
            <a:ext cx="541067" cy="327688"/>
          </a:xfrm>
          <a:prstGeom prst="rect">
            <a:avLst/>
          </a:prstGeom>
        </p:spPr>
      </p:pic>
      <p:pic>
        <p:nvPicPr>
          <p:cNvPr id="42" name="Picture 41">
            <a:extLst>
              <a:ext uri="{FF2B5EF4-FFF2-40B4-BE49-F238E27FC236}">
                <a16:creationId xmlns:a16="http://schemas.microsoft.com/office/drawing/2014/main" id="{729EF9E2-BC29-A0DD-801C-C72CAAEC0C6C}"/>
              </a:ext>
            </a:extLst>
          </p:cNvPr>
          <p:cNvPicPr>
            <a:picLocks noChangeAspect="1"/>
          </p:cNvPicPr>
          <p:nvPr/>
        </p:nvPicPr>
        <p:blipFill>
          <a:blip r:embed="rId5"/>
          <a:stretch>
            <a:fillRect/>
          </a:stretch>
        </p:blipFill>
        <p:spPr>
          <a:xfrm>
            <a:off x="9274974" y="2914572"/>
            <a:ext cx="441998" cy="441998"/>
          </a:xfrm>
          <a:prstGeom prst="rect">
            <a:avLst/>
          </a:prstGeom>
        </p:spPr>
      </p:pic>
      <p:sp>
        <p:nvSpPr>
          <p:cNvPr id="43" name="TextBox 42">
            <a:extLst>
              <a:ext uri="{FF2B5EF4-FFF2-40B4-BE49-F238E27FC236}">
                <a16:creationId xmlns:a16="http://schemas.microsoft.com/office/drawing/2014/main" id="{DDEB12D3-7EED-2285-6C22-8772C20C7AE7}"/>
              </a:ext>
            </a:extLst>
          </p:cNvPr>
          <p:cNvSpPr txBox="1"/>
          <p:nvPr/>
        </p:nvSpPr>
        <p:spPr>
          <a:xfrm>
            <a:off x="8324757" y="1710304"/>
            <a:ext cx="1095556" cy="369332"/>
          </a:xfrm>
          <a:prstGeom prst="rect">
            <a:avLst/>
          </a:prstGeom>
          <a:noFill/>
        </p:spPr>
        <p:txBody>
          <a:bodyPr wrap="none" rtlCol="0">
            <a:spAutoFit/>
          </a:bodyPr>
          <a:lstStyle/>
          <a:p>
            <a:r>
              <a:rPr lang="en-US"/>
              <a:t>VNet-A3</a:t>
            </a:r>
          </a:p>
        </p:txBody>
      </p:sp>
      <p:sp>
        <p:nvSpPr>
          <p:cNvPr id="44" name="TextBox 43">
            <a:extLst>
              <a:ext uri="{FF2B5EF4-FFF2-40B4-BE49-F238E27FC236}">
                <a16:creationId xmlns:a16="http://schemas.microsoft.com/office/drawing/2014/main" id="{8ED70F26-4700-70CA-7FBD-11C12F8EEA2A}"/>
              </a:ext>
            </a:extLst>
          </p:cNvPr>
          <p:cNvSpPr txBox="1"/>
          <p:nvPr/>
        </p:nvSpPr>
        <p:spPr>
          <a:xfrm>
            <a:off x="9476602" y="1732129"/>
            <a:ext cx="1098762" cy="369332"/>
          </a:xfrm>
          <a:prstGeom prst="rect">
            <a:avLst/>
          </a:prstGeom>
          <a:noFill/>
        </p:spPr>
        <p:txBody>
          <a:bodyPr wrap="none" rtlCol="0">
            <a:spAutoFit/>
          </a:bodyPr>
          <a:lstStyle/>
          <a:p>
            <a:r>
              <a:rPr lang="en-US"/>
              <a:t>VNet-B3</a:t>
            </a:r>
          </a:p>
        </p:txBody>
      </p:sp>
      <p:sp>
        <p:nvSpPr>
          <p:cNvPr id="45" name="TextBox 44">
            <a:extLst>
              <a:ext uri="{FF2B5EF4-FFF2-40B4-BE49-F238E27FC236}">
                <a16:creationId xmlns:a16="http://schemas.microsoft.com/office/drawing/2014/main" id="{F645D1F4-7FA8-ED6F-0AA7-801246FF1601}"/>
              </a:ext>
            </a:extLst>
          </p:cNvPr>
          <p:cNvSpPr txBox="1"/>
          <p:nvPr/>
        </p:nvSpPr>
        <p:spPr>
          <a:xfrm>
            <a:off x="8786126" y="3347704"/>
            <a:ext cx="1590885" cy="369332"/>
          </a:xfrm>
          <a:prstGeom prst="rect">
            <a:avLst/>
          </a:prstGeom>
          <a:noFill/>
        </p:spPr>
        <p:txBody>
          <a:bodyPr wrap="none" rtlCol="0">
            <a:spAutoFit/>
          </a:bodyPr>
          <a:lstStyle/>
          <a:p>
            <a:r>
              <a:rPr lang="en-US"/>
              <a:t>vWAN-HUB-3</a:t>
            </a:r>
          </a:p>
        </p:txBody>
      </p:sp>
      <p:sp>
        <p:nvSpPr>
          <p:cNvPr id="46" name="Rectangle 45">
            <a:extLst>
              <a:ext uri="{FF2B5EF4-FFF2-40B4-BE49-F238E27FC236}">
                <a16:creationId xmlns:a16="http://schemas.microsoft.com/office/drawing/2014/main" id="{230A14DB-018D-F99B-404D-A6F953B74AE5}"/>
              </a:ext>
            </a:extLst>
          </p:cNvPr>
          <p:cNvSpPr/>
          <p:nvPr/>
        </p:nvSpPr>
        <p:spPr>
          <a:xfrm>
            <a:off x="726393" y="2769703"/>
            <a:ext cx="10622422" cy="151087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8783C566-578F-D6CB-982A-AF94A5182469}"/>
              </a:ext>
            </a:extLst>
          </p:cNvPr>
          <p:cNvPicPr>
            <a:picLocks noChangeAspect="1"/>
          </p:cNvPicPr>
          <p:nvPr/>
        </p:nvPicPr>
        <p:blipFill>
          <a:blip r:embed="rId6"/>
          <a:stretch>
            <a:fillRect/>
          </a:stretch>
        </p:blipFill>
        <p:spPr>
          <a:xfrm>
            <a:off x="402515" y="4005316"/>
            <a:ext cx="647756" cy="617273"/>
          </a:xfrm>
          <a:prstGeom prst="rect">
            <a:avLst/>
          </a:prstGeom>
        </p:spPr>
      </p:pic>
      <p:sp>
        <p:nvSpPr>
          <p:cNvPr id="48" name="TextBox 47">
            <a:extLst>
              <a:ext uri="{FF2B5EF4-FFF2-40B4-BE49-F238E27FC236}">
                <a16:creationId xmlns:a16="http://schemas.microsoft.com/office/drawing/2014/main" id="{23963717-B6BC-C191-145C-63F6C93D591A}"/>
              </a:ext>
            </a:extLst>
          </p:cNvPr>
          <p:cNvSpPr txBox="1"/>
          <p:nvPr/>
        </p:nvSpPr>
        <p:spPr>
          <a:xfrm>
            <a:off x="314068" y="4579488"/>
            <a:ext cx="824649" cy="369332"/>
          </a:xfrm>
          <a:prstGeom prst="rect">
            <a:avLst/>
          </a:prstGeom>
          <a:noFill/>
        </p:spPr>
        <p:txBody>
          <a:bodyPr wrap="none" rtlCol="0">
            <a:spAutoFit/>
          </a:bodyPr>
          <a:lstStyle/>
          <a:p>
            <a:r>
              <a:rPr lang="en-US" err="1"/>
              <a:t>vWAN</a:t>
            </a:r>
            <a:endParaRPr lang="en-US"/>
          </a:p>
        </p:txBody>
      </p:sp>
      <p:cxnSp>
        <p:nvCxnSpPr>
          <p:cNvPr id="49" name="Straight Arrow Connector 48">
            <a:extLst>
              <a:ext uri="{FF2B5EF4-FFF2-40B4-BE49-F238E27FC236}">
                <a16:creationId xmlns:a16="http://schemas.microsoft.com/office/drawing/2014/main" id="{BD1A3FC0-184F-E19A-0CA0-E65BE0EE22C0}"/>
              </a:ext>
            </a:extLst>
          </p:cNvPr>
          <p:cNvCxnSpPr>
            <a:stCxn id="8" idx="2"/>
            <a:endCxn id="10" idx="1"/>
          </p:cNvCxnSpPr>
          <p:nvPr/>
        </p:nvCxnSpPr>
        <p:spPr>
          <a:xfrm>
            <a:off x="1800100"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187C2A2-43F1-6F07-D733-E4F67D27EB99}"/>
              </a:ext>
            </a:extLst>
          </p:cNvPr>
          <p:cNvCxnSpPr>
            <a:stCxn id="9" idx="2"/>
            <a:endCxn id="10" idx="3"/>
          </p:cNvCxnSpPr>
          <p:nvPr/>
        </p:nvCxnSpPr>
        <p:spPr>
          <a:xfrm flipH="1">
            <a:off x="2605840"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9AD4933F-77DB-9E5A-7EBA-AF3EDD7F18FE}"/>
              </a:ext>
            </a:extLst>
          </p:cNvPr>
          <p:cNvCxnSpPr>
            <a:stCxn id="23" idx="2"/>
            <a:endCxn id="29" idx="1"/>
          </p:cNvCxnSpPr>
          <p:nvPr/>
        </p:nvCxnSpPr>
        <p:spPr>
          <a:xfrm>
            <a:off x="5355666"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6EAC90A6-10BB-1AF6-2C4C-81F4E8C7DB44}"/>
              </a:ext>
            </a:extLst>
          </p:cNvPr>
          <p:cNvCxnSpPr>
            <a:stCxn id="26" idx="2"/>
            <a:endCxn id="29" idx="3"/>
          </p:cNvCxnSpPr>
          <p:nvPr/>
        </p:nvCxnSpPr>
        <p:spPr>
          <a:xfrm flipH="1">
            <a:off x="6161406"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B0267601-F878-97D6-A8DB-7142090B231C}"/>
              </a:ext>
            </a:extLst>
          </p:cNvPr>
          <p:cNvCxnSpPr>
            <a:stCxn id="40" idx="2"/>
            <a:endCxn id="42" idx="1"/>
          </p:cNvCxnSpPr>
          <p:nvPr/>
        </p:nvCxnSpPr>
        <p:spPr>
          <a:xfrm>
            <a:off x="8911232"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75CCEA1-8F9E-C1FF-F391-CC3AAB5FD691}"/>
              </a:ext>
            </a:extLst>
          </p:cNvPr>
          <p:cNvCxnSpPr>
            <a:stCxn id="41" idx="2"/>
            <a:endCxn id="42" idx="3"/>
          </p:cNvCxnSpPr>
          <p:nvPr/>
        </p:nvCxnSpPr>
        <p:spPr>
          <a:xfrm flipH="1">
            <a:off x="9716972"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D7E3B017-44F0-4229-F75D-5539432B7762}"/>
              </a:ext>
            </a:extLst>
          </p:cNvPr>
          <p:cNvPicPr>
            <a:picLocks noChangeAspect="1"/>
          </p:cNvPicPr>
          <p:nvPr/>
        </p:nvPicPr>
        <p:blipFill>
          <a:blip r:embed="rId7"/>
          <a:stretch>
            <a:fillRect/>
          </a:stretch>
        </p:blipFill>
        <p:spPr>
          <a:xfrm>
            <a:off x="2249437" y="5279341"/>
            <a:ext cx="441998" cy="685859"/>
          </a:xfrm>
          <a:prstGeom prst="rect">
            <a:avLst/>
          </a:prstGeom>
        </p:spPr>
      </p:pic>
      <p:pic>
        <p:nvPicPr>
          <p:cNvPr id="77" name="Picture 76">
            <a:extLst>
              <a:ext uri="{FF2B5EF4-FFF2-40B4-BE49-F238E27FC236}">
                <a16:creationId xmlns:a16="http://schemas.microsoft.com/office/drawing/2014/main" id="{B765B287-A33C-1828-24EE-0F8EF2D68BB6}"/>
              </a:ext>
            </a:extLst>
          </p:cNvPr>
          <p:cNvPicPr>
            <a:picLocks noChangeAspect="1"/>
          </p:cNvPicPr>
          <p:nvPr/>
        </p:nvPicPr>
        <p:blipFill>
          <a:blip r:embed="rId7"/>
          <a:stretch>
            <a:fillRect/>
          </a:stretch>
        </p:blipFill>
        <p:spPr>
          <a:xfrm>
            <a:off x="5802135" y="5328008"/>
            <a:ext cx="441998" cy="685859"/>
          </a:xfrm>
          <a:prstGeom prst="rect">
            <a:avLst/>
          </a:prstGeom>
        </p:spPr>
      </p:pic>
      <p:pic>
        <p:nvPicPr>
          <p:cNvPr id="78" name="Picture 77">
            <a:extLst>
              <a:ext uri="{FF2B5EF4-FFF2-40B4-BE49-F238E27FC236}">
                <a16:creationId xmlns:a16="http://schemas.microsoft.com/office/drawing/2014/main" id="{3B40FCE9-BFBE-BDCB-854A-47D085B66FEB}"/>
              </a:ext>
            </a:extLst>
          </p:cNvPr>
          <p:cNvPicPr>
            <a:picLocks noChangeAspect="1"/>
          </p:cNvPicPr>
          <p:nvPr/>
        </p:nvPicPr>
        <p:blipFill>
          <a:blip r:embed="rId8"/>
          <a:stretch>
            <a:fillRect/>
          </a:stretch>
        </p:blipFill>
        <p:spPr>
          <a:xfrm>
            <a:off x="5645156" y="4476468"/>
            <a:ext cx="755957" cy="474484"/>
          </a:xfrm>
          <a:prstGeom prst="rect">
            <a:avLst/>
          </a:prstGeom>
        </p:spPr>
      </p:pic>
      <p:pic>
        <p:nvPicPr>
          <p:cNvPr id="79" name="Picture 78">
            <a:extLst>
              <a:ext uri="{FF2B5EF4-FFF2-40B4-BE49-F238E27FC236}">
                <a16:creationId xmlns:a16="http://schemas.microsoft.com/office/drawing/2014/main" id="{A8A29174-FEA9-D25C-1821-CA83207EC2A4}"/>
              </a:ext>
            </a:extLst>
          </p:cNvPr>
          <p:cNvPicPr>
            <a:picLocks noChangeAspect="1"/>
          </p:cNvPicPr>
          <p:nvPr/>
        </p:nvPicPr>
        <p:blipFill>
          <a:blip r:embed="rId9"/>
          <a:stretch>
            <a:fillRect/>
          </a:stretch>
        </p:blipFill>
        <p:spPr>
          <a:xfrm>
            <a:off x="2264678" y="4557648"/>
            <a:ext cx="411516" cy="342930"/>
          </a:xfrm>
          <a:prstGeom prst="rect">
            <a:avLst/>
          </a:prstGeom>
        </p:spPr>
      </p:pic>
      <p:cxnSp>
        <p:nvCxnSpPr>
          <p:cNvPr id="82" name="Straight Arrow Connector 81">
            <a:extLst>
              <a:ext uri="{FF2B5EF4-FFF2-40B4-BE49-F238E27FC236}">
                <a16:creationId xmlns:a16="http://schemas.microsoft.com/office/drawing/2014/main" id="{A6F0E74F-5876-D868-EDD2-79F0A8FA1A6C}"/>
              </a:ext>
            </a:extLst>
          </p:cNvPr>
          <p:cNvCxnSpPr>
            <a:stCxn id="15" idx="2"/>
            <a:endCxn id="79" idx="0"/>
          </p:cNvCxnSpPr>
          <p:nvPr/>
        </p:nvCxnSpPr>
        <p:spPr>
          <a:xfrm flipH="1">
            <a:off x="2470436" y="3717036"/>
            <a:ext cx="1" cy="8406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F1FEE77A-80F1-E317-F3A3-B69815799408}"/>
              </a:ext>
            </a:extLst>
          </p:cNvPr>
          <p:cNvCxnSpPr>
            <a:stCxn id="79" idx="2"/>
            <a:endCxn id="76" idx="0"/>
          </p:cNvCxnSpPr>
          <p:nvPr/>
        </p:nvCxnSpPr>
        <p:spPr>
          <a:xfrm>
            <a:off x="2470436" y="4900578"/>
            <a:ext cx="0" cy="3787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EBF7ADF3-CCBF-D1C2-DF7C-46A294FC0EF8}"/>
              </a:ext>
            </a:extLst>
          </p:cNvPr>
          <p:cNvCxnSpPr>
            <a:stCxn id="35" idx="2"/>
            <a:endCxn id="78" idx="0"/>
          </p:cNvCxnSpPr>
          <p:nvPr/>
        </p:nvCxnSpPr>
        <p:spPr>
          <a:xfrm flipH="1">
            <a:off x="6023135" y="3717036"/>
            <a:ext cx="2868" cy="759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2E60859C-A1BE-53E1-1E7F-71992EE20A3B}"/>
              </a:ext>
            </a:extLst>
          </p:cNvPr>
          <p:cNvCxnSpPr>
            <a:stCxn id="78" idx="2"/>
            <a:endCxn id="77" idx="0"/>
          </p:cNvCxnSpPr>
          <p:nvPr/>
        </p:nvCxnSpPr>
        <p:spPr>
          <a:xfrm flipH="1">
            <a:off x="6023134" y="4950952"/>
            <a:ext cx="1" cy="377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E8673082-29E4-FE8E-07F6-5A3F83834C15}"/>
              </a:ext>
            </a:extLst>
          </p:cNvPr>
          <p:cNvSpPr txBox="1"/>
          <p:nvPr/>
        </p:nvSpPr>
        <p:spPr>
          <a:xfrm>
            <a:off x="1800099" y="5865054"/>
            <a:ext cx="1325619" cy="307777"/>
          </a:xfrm>
          <a:prstGeom prst="rect">
            <a:avLst/>
          </a:prstGeom>
          <a:noFill/>
        </p:spPr>
        <p:txBody>
          <a:bodyPr wrap="none" rtlCol="0">
            <a:spAutoFit/>
          </a:bodyPr>
          <a:lstStyle/>
          <a:p>
            <a:r>
              <a:rPr lang="en-US" sz="1400"/>
              <a:t>ExpressRoute</a:t>
            </a:r>
          </a:p>
        </p:txBody>
      </p:sp>
      <p:sp>
        <p:nvSpPr>
          <p:cNvPr id="104" name="TextBox 103">
            <a:extLst>
              <a:ext uri="{FF2B5EF4-FFF2-40B4-BE49-F238E27FC236}">
                <a16:creationId xmlns:a16="http://schemas.microsoft.com/office/drawing/2014/main" id="{7DDC1DA8-5CB5-2ECC-5931-78C6782D87DD}"/>
              </a:ext>
            </a:extLst>
          </p:cNvPr>
          <p:cNvSpPr txBox="1"/>
          <p:nvPr/>
        </p:nvSpPr>
        <p:spPr>
          <a:xfrm>
            <a:off x="5537537" y="5965200"/>
            <a:ext cx="878767" cy="307777"/>
          </a:xfrm>
          <a:prstGeom prst="rect">
            <a:avLst/>
          </a:prstGeom>
          <a:noFill/>
        </p:spPr>
        <p:txBody>
          <a:bodyPr wrap="none" rtlCol="0">
            <a:spAutoFit/>
          </a:bodyPr>
          <a:lstStyle/>
          <a:p>
            <a:r>
              <a:rPr lang="en-US" sz="1400"/>
              <a:t>S2S VPN</a:t>
            </a:r>
          </a:p>
        </p:txBody>
      </p:sp>
      <p:pic>
        <p:nvPicPr>
          <p:cNvPr id="105" name="Picture 104">
            <a:extLst>
              <a:ext uri="{FF2B5EF4-FFF2-40B4-BE49-F238E27FC236}">
                <a16:creationId xmlns:a16="http://schemas.microsoft.com/office/drawing/2014/main" id="{8136CD81-09D2-0CC4-43B9-170784D1BE38}"/>
              </a:ext>
            </a:extLst>
          </p:cNvPr>
          <p:cNvPicPr>
            <a:picLocks noChangeAspect="1"/>
          </p:cNvPicPr>
          <p:nvPr/>
        </p:nvPicPr>
        <p:blipFill>
          <a:blip r:embed="rId10"/>
          <a:stretch>
            <a:fillRect/>
          </a:stretch>
        </p:blipFill>
        <p:spPr>
          <a:xfrm>
            <a:off x="4864890" y="5279340"/>
            <a:ext cx="281964" cy="342930"/>
          </a:xfrm>
          <a:prstGeom prst="rect">
            <a:avLst/>
          </a:prstGeom>
        </p:spPr>
      </p:pic>
      <p:sp>
        <p:nvSpPr>
          <p:cNvPr id="106" name="TextBox 105">
            <a:extLst>
              <a:ext uri="{FF2B5EF4-FFF2-40B4-BE49-F238E27FC236}">
                <a16:creationId xmlns:a16="http://schemas.microsoft.com/office/drawing/2014/main" id="{1F4ADF0A-3550-E9DF-0CEE-E3BA5090F5DE}"/>
              </a:ext>
            </a:extLst>
          </p:cNvPr>
          <p:cNvSpPr txBox="1"/>
          <p:nvPr/>
        </p:nvSpPr>
        <p:spPr>
          <a:xfrm>
            <a:off x="4566488" y="5557277"/>
            <a:ext cx="930063" cy="307777"/>
          </a:xfrm>
          <a:prstGeom prst="rect">
            <a:avLst/>
          </a:prstGeom>
          <a:noFill/>
        </p:spPr>
        <p:txBody>
          <a:bodyPr wrap="none" rtlCol="0">
            <a:spAutoFit/>
          </a:bodyPr>
          <a:lstStyle/>
          <a:p>
            <a:r>
              <a:rPr lang="en-US" sz="1400"/>
              <a:t>P2S User</a:t>
            </a:r>
          </a:p>
        </p:txBody>
      </p:sp>
      <p:cxnSp>
        <p:nvCxnSpPr>
          <p:cNvPr id="107" name="Straight Arrow Connector 106">
            <a:extLst>
              <a:ext uri="{FF2B5EF4-FFF2-40B4-BE49-F238E27FC236}">
                <a16:creationId xmlns:a16="http://schemas.microsoft.com/office/drawing/2014/main" id="{FAD093FB-7785-77BE-2FAE-43AA30CF035B}"/>
              </a:ext>
            </a:extLst>
          </p:cNvPr>
          <p:cNvCxnSpPr>
            <a:stCxn id="105" idx="0"/>
            <a:endCxn id="78" idx="2"/>
          </p:cNvCxnSpPr>
          <p:nvPr/>
        </p:nvCxnSpPr>
        <p:spPr>
          <a:xfrm flipV="1">
            <a:off x="5005872" y="4950952"/>
            <a:ext cx="1017263" cy="3283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08" name="Picture 107">
            <a:extLst>
              <a:ext uri="{FF2B5EF4-FFF2-40B4-BE49-F238E27FC236}">
                <a16:creationId xmlns:a16="http://schemas.microsoft.com/office/drawing/2014/main" id="{6CE8CD53-74CE-73CB-09B9-9C81161655A4}"/>
              </a:ext>
            </a:extLst>
          </p:cNvPr>
          <p:cNvPicPr>
            <a:picLocks noChangeAspect="1"/>
          </p:cNvPicPr>
          <p:nvPr/>
        </p:nvPicPr>
        <p:blipFill>
          <a:blip r:embed="rId7"/>
          <a:stretch>
            <a:fillRect/>
          </a:stretch>
        </p:blipFill>
        <p:spPr>
          <a:xfrm>
            <a:off x="9274974" y="5214347"/>
            <a:ext cx="441998" cy="685859"/>
          </a:xfrm>
          <a:prstGeom prst="rect">
            <a:avLst/>
          </a:prstGeom>
        </p:spPr>
      </p:pic>
      <p:pic>
        <p:nvPicPr>
          <p:cNvPr id="109" name="Picture 108">
            <a:extLst>
              <a:ext uri="{FF2B5EF4-FFF2-40B4-BE49-F238E27FC236}">
                <a16:creationId xmlns:a16="http://schemas.microsoft.com/office/drawing/2014/main" id="{34895353-460C-F975-6578-1D64E903C124}"/>
              </a:ext>
            </a:extLst>
          </p:cNvPr>
          <p:cNvPicPr>
            <a:picLocks noChangeAspect="1"/>
          </p:cNvPicPr>
          <p:nvPr/>
        </p:nvPicPr>
        <p:blipFill>
          <a:blip r:embed="rId8"/>
          <a:stretch>
            <a:fillRect/>
          </a:stretch>
        </p:blipFill>
        <p:spPr>
          <a:xfrm>
            <a:off x="9117995" y="4362807"/>
            <a:ext cx="755957" cy="474484"/>
          </a:xfrm>
          <a:prstGeom prst="rect">
            <a:avLst/>
          </a:prstGeom>
        </p:spPr>
      </p:pic>
      <p:cxnSp>
        <p:nvCxnSpPr>
          <p:cNvPr id="110" name="Straight Arrow Connector 109">
            <a:extLst>
              <a:ext uri="{FF2B5EF4-FFF2-40B4-BE49-F238E27FC236}">
                <a16:creationId xmlns:a16="http://schemas.microsoft.com/office/drawing/2014/main" id="{E0AE0C50-1DA2-EE98-0966-C8E1BEF6A8B1}"/>
              </a:ext>
            </a:extLst>
          </p:cNvPr>
          <p:cNvCxnSpPr>
            <a:endCxn id="109" idx="0"/>
          </p:cNvCxnSpPr>
          <p:nvPr/>
        </p:nvCxnSpPr>
        <p:spPr>
          <a:xfrm flipH="1">
            <a:off x="9495974" y="3603375"/>
            <a:ext cx="2868" cy="759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D84F7F5A-E985-3180-BD95-616EF8D0E524}"/>
              </a:ext>
            </a:extLst>
          </p:cNvPr>
          <p:cNvCxnSpPr>
            <a:stCxn id="109" idx="2"/>
            <a:endCxn id="108" idx="0"/>
          </p:cNvCxnSpPr>
          <p:nvPr/>
        </p:nvCxnSpPr>
        <p:spPr>
          <a:xfrm flipH="1">
            <a:off x="9495973" y="4837291"/>
            <a:ext cx="1" cy="377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64BB9A0E-7B09-17FA-CD11-56D0F0422DD2}"/>
              </a:ext>
            </a:extLst>
          </p:cNvPr>
          <p:cNvSpPr txBox="1"/>
          <p:nvPr/>
        </p:nvSpPr>
        <p:spPr>
          <a:xfrm>
            <a:off x="9056173" y="5865054"/>
            <a:ext cx="879600" cy="307777"/>
          </a:xfrm>
          <a:prstGeom prst="rect">
            <a:avLst/>
          </a:prstGeom>
          <a:noFill/>
        </p:spPr>
        <p:txBody>
          <a:bodyPr wrap="none" rtlCol="0">
            <a:spAutoFit/>
          </a:bodyPr>
          <a:lstStyle/>
          <a:p>
            <a:r>
              <a:rPr lang="en-US" sz="1400"/>
              <a:t>SD-WAN</a:t>
            </a:r>
          </a:p>
        </p:txBody>
      </p:sp>
    </p:spTree>
    <p:extLst>
      <p:ext uri="{BB962C8B-B14F-4D97-AF65-F5344CB8AC3E}">
        <p14:creationId xmlns:p14="http://schemas.microsoft.com/office/powerpoint/2010/main" val="343159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Route Server</a:t>
            </a:r>
          </a:p>
        </p:txBody>
      </p:sp>
      <p:sp>
        <p:nvSpPr>
          <p:cNvPr id="6" name="Text Placeholder 5">
            <a:extLst>
              <a:ext uri="{FF2B5EF4-FFF2-40B4-BE49-F238E27FC236}">
                <a16:creationId xmlns:a16="http://schemas.microsoft.com/office/drawing/2014/main" id="{0514C2C3-EE9E-FFE5-B5DE-C6655F9DF17F}"/>
              </a:ext>
            </a:extLst>
          </p:cNvPr>
          <p:cNvSpPr>
            <a:spLocks noGrp="1"/>
          </p:cNvSpPr>
          <p:nvPr>
            <p:ph type="body" sz="quarter" idx="12"/>
          </p:nvPr>
        </p:nvSpPr>
        <p:spPr>
          <a:xfrm>
            <a:off x="263525" y="981075"/>
            <a:ext cx="8668039" cy="5302494"/>
          </a:xfrm>
        </p:spPr>
        <p:txBody>
          <a:bodyPr/>
          <a:lstStyle/>
          <a:p>
            <a:r>
              <a:rPr lang="en-US"/>
              <a:t>Azure Route Server is a fully managed service that allows you to easily manage routing between your network virtual appliance (NVA) and your virtual network.</a:t>
            </a:r>
          </a:p>
          <a:p>
            <a:r>
              <a:rPr lang="en-US"/>
              <a:t>No. Azure Route Server is a service designed with high availability. Your route server has zone-level redundancy if you deploy it in an Azure region that supports </a:t>
            </a:r>
            <a:r>
              <a:rPr lang="en-US">
                <a:hlinkClick r:id="rId3"/>
              </a:rPr>
              <a:t>Availability Zones</a:t>
            </a:r>
            <a:r>
              <a:rPr lang="en-US"/>
              <a:t>.</a:t>
            </a:r>
          </a:p>
          <a:p>
            <a:endParaRPr lang="en-US"/>
          </a:p>
        </p:txBody>
      </p:sp>
    </p:spTree>
    <p:extLst>
      <p:ext uri="{BB962C8B-B14F-4D97-AF65-F5344CB8AC3E}">
        <p14:creationId xmlns:p14="http://schemas.microsoft.com/office/powerpoint/2010/main" val="219303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B2614B-21B1-3148-844B-2A81595DBA97}"/>
              </a:ext>
            </a:extLst>
          </p:cNvPr>
          <p:cNvSpPr>
            <a:spLocks noGrp="1"/>
          </p:cNvSpPr>
          <p:nvPr>
            <p:ph type="title"/>
          </p:nvPr>
        </p:nvSpPr>
        <p:spPr/>
        <p:txBody>
          <a:bodyPr>
            <a:normAutofit/>
          </a:bodyPr>
          <a:lstStyle/>
          <a:p>
            <a:r>
              <a:rPr lang="en-US">
                <a:latin typeface="+mj-lt"/>
              </a:rPr>
              <a:t>Azure Hierarchy</a:t>
            </a:r>
          </a:p>
        </p:txBody>
      </p:sp>
      <p:sp>
        <p:nvSpPr>
          <p:cNvPr id="4" name="Slide Number Placeholder 3">
            <a:extLst>
              <a:ext uri="{FF2B5EF4-FFF2-40B4-BE49-F238E27FC236}">
                <a16:creationId xmlns:a16="http://schemas.microsoft.com/office/drawing/2014/main" id="{E1033C14-2E98-D743-9D88-7D583070371F}"/>
              </a:ext>
            </a:extLst>
          </p:cNvPr>
          <p:cNvSpPr>
            <a:spLocks noGrp="1"/>
          </p:cNvSpPr>
          <p:nvPr>
            <p:ph type="sldNum" sz="quarter" idx="10"/>
          </p:nvPr>
        </p:nvSpPr>
        <p:spPr/>
        <p:txBody>
          <a:bodyPr/>
          <a:lstStyle/>
          <a:p>
            <a:fld id="{4A70B06D-F489-48FF-A885-ABB74CD5C952}" type="slidenum">
              <a:rPr lang="en-US" sz="1000" smtClean="0">
                <a:ln w="6350">
                  <a:solidFill>
                    <a:schemeClr val="bg1"/>
                  </a:solidFill>
                </a:ln>
              </a:rPr>
              <a:pPr/>
              <a:t>2</a:t>
            </a:fld>
            <a:endParaRPr lang="en-US" sz="1000">
              <a:ln w="6350">
                <a:solidFill>
                  <a:schemeClr val="bg1"/>
                </a:solidFill>
              </a:ln>
            </a:endParaRPr>
          </a:p>
        </p:txBody>
      </p:sp>
      <p:sp>
        <p:nvSpPr>
          <p:cNvPr id="2" name="Rectangle 1">
            <a:extLst>
              <a:ext uri="{FF2B5EF4-FFF2-40B4-BE49-F238E27FC236}">
                <a16:creationId xmlns:a16="http://schemas.microsoft.com/office/drawing/2014/main" id="{C10F78FD-106F-A14F-A028-C286ACE80964}"/>
              </a:ext>
            </a:extLst>
          </p:cNvPr>
          <p:cNvSpPr/>
          <p:nvPr/>
        </p:nvSpPr>
        <p:spPr>
          <a:xfrm>
            <a:off x="4016829" y="995781"/>
            <a:ext cx="2438400"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defRPr/>
            </a:pP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Microsoft </a:t>
            </a:r>
            <a:r>
              <a:rPr kumimoji="0" lang="en-US" sz="2000" u="none" strike="noStrike" kern="1200" cap="none" spc="0" normalizeH="0" baseline="0" noProof="0" dirty="0" err="1">
                <a:ln>
                  <a:noFill/>
                </a:ln>
                <a:solidFill>
                  <a:srgbClr val="000000"/>
                </a:solidFill>
                <a:effectLst/>
                <a:uLnTx/>
                <a:uFillTx/>
                <a:latin typeface="Open Sans" panose="020B0606030504020204" pitchFamily="34" charset="0"/>
                <a:ea typeface="+mn-ea"/>
                <a:cs typeface="+mn-cs"/>
              </a:rPr>
              <a:t>Entra</a:t>
            </a: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 ID </a:t>
            </a:r>
            <a: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a:t>
            </a:r>
            <a: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mn-ea"/>
                <a:cs typeface="Open Sans" panose="020B0606030504020204" pitchFamily="34" charset="0"/>
              </a:rPr>
              <a:t>Formerly known as Azure AD)</a:t>
            </a:r>
            <a: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 </a:t>
            </a:r>
            <a:r>
              <a:rPr kumimoji="0" lang="en-US" sz="2000" u="none" strike="noStrike" kern="1200" cap="none" spc="0" normalizeH="0" baseline="0" noProof="0" dirty="0">
                <a:ln>
                  <a:noFill/>
                </a:ln>
                <a:solidFill>
                  <a:srgbClr val="000000"/>
                </a:solidFill>
                <a:effectLst/>
                <a:uLnTx/>
                <a:uFillTx/>
                <a:latin typeface="Open Sans" panose="020B0606030504020204" pitchFamily="34" charset="0"/>
                <a:ea typeface="+mn-ea"/>
                <a:cs typeface="+mn-cs"/>
              </a:rPr>
              <a:t>Tenant</a:t>
            </a:r>
            <a:endParaRPr kumimoji="0" lang="en-US" sz="1600" u="none" strike="noStrike" kern="1200" cap="none" spc="0" normalizeH="0" baseline="0" noProof="0" dirty="0">
              <a:ln>
                <a:noFill/>
              </a:ln>
              <a:solidFill>
                <a:srgbClr val="000000"/>
              </a:solidFill>
              <a:effectLst/>
              <a:uLnTx/>
              <a:uFillTx/>
              <a:latin typeface="Open Sans" panose="020B0606030504020204" pitchFamily="34" charset="0"/>
              <a:ea typeface="+mn-ea"/>
              <a:cs typeface="+mn-cs"/>
            </a:endParaRPr>
          </a:p>
        </p:txBody>
      </p:sp>
      <p:sp>
        <p:nvSpPr>
          <p:cNvPr id="9" name="Left Brace 8">
            <a:extLst>
              <a:ext uri="{FF2B5EF4-FFF2-40B4-BE49-F238E27FC236}">
                <a16:creationId xmlns:a16="http://schemas.microsoft.com/office/drawing/2014/main" id="{46F65111-A942-594A-84C8-BBE385736E11}"/>
              </a:ext>
            </a:extLst>
          </p:cNvPr>
          <p:cNvSpPr/>
          <p:nvPr/>
        </p:nvSpPr>
        <p:spPr>
          <a:xfrm rot="5400000">
            <a:off x="4840564" y="-1112929"/>
            <a:ext cx="743098" cy="6899161"/>
          </a:xfrm>
          <a:prstGeom prst="leftBrace">
            <a:avLst>
              <a:gd name="adj1" fmla="val 10168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17" name="Regular Pentagon 16">
            <a:extLst>
              <a:ext uri="{FF2B5EF4-FFF2-40B4-BE49-F238E27FC236}">
                <a16:creationId xmlns:a16="http://schemas.microsoft.com/office/drawing/2014/main" id="{0C862EE7-8BA8-454E-A867-E635CE1AD9E3}"/>
              </a:ext>
            </a:extLst>
          </p:cNvPr>
          <p:cNvSpPr/>
          <p:nvPr/>
        </p:nvSpPr>
        <p:spPr>
          <a:xfrm>
            <a:off x="1040524" y="4365531"/>
            <a:ext cx="942102"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rPr>
              <a:t>Rg1</a:t>
            </a:r>
          </a:p>
        </p:txBody>
      </p:sp>
      <p:sp>
        <p:nvSpPr>
          <p:cNvPr id="18" name="Regular Pentagon 17">
            <a:extLst>
              <a:ext uri="{FF2B5EF4-FFF2-40B4-BE49-F238E27FC236}">
                <a16:creationId xmlns:a16="http://schemas.microsoft.com/office/drawing/2014/main" id="{584574D7-9573-2041-8200-69C9D4AEE60A}"/>
              </a:ext>
            </a:extLst>
          </p:cNvPr>
          <p:cNvSpPr/>
          <p:nvPr/>
        </p:nvSpPr>
        <p:spPr>
          <a:xfrm>
            <a:off x="8528090" y="4365531"/>
            <a:ext cx="957580"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rPr>
              <a:t>Rgn</a:t>
            </a:r>
          </a:p>
        </p:txBody>
      </p:sp>
      <p:sp>
        <p:nvSpPr>
          <p:cNvPr id="19" name="TextBox 18">
            <a:extLst>
              <a:ext uri="{FF2B5EF4-FFF2-40B4-BE49-F238E27FC236}">
                <a16:creationId xmlns:a16="http://schemas.microsoft.com/office/drawing/2014/main" id="{32FE5A37-5C02-734F-AE53-9162BEA39EC7}"/>
              </a:ext>
            </a:extLst>
          </p:cNvPr>
          <p:cNvSpPr txBox="1"/>
          <p:nvPr/>
        </p:nvSpPr>
        <p:spPr>
          <a:xfrm>
            <a:off x="9632732" y="1226614"/>
            <a:ext cx="23537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solidFill>
                  <a:srgbClr val="000000"/>
                </a:solidFill>
                <a:effectLst/>
                <a:uLnTx/>
                <a:uFillTx/>
                <a:latin typeface="Open Sans" panose="020B0606030504020204" pitchFamily="34" charset="0"/>
                <a:ea typeface="+mn-ea"/>
                <a:cs typeface="Open Sans" panose="020B0606030504020204" pitchFamily="34" charset="0"/>
              </a:rPr>
              <a:t>Management Group</a:t>
            </a:r>
          </a:p>
        </p:txBody>
      </p:sp>
      <p:sp>
        <p:nvSpPr>
          <p:cNvPr id="20" name="TextBox 19">
            <a:extLst>
              <a:ext uri="{FF2B5EF4-FFF2-40B4-BE49-F238E27FC236}">
                <a16:creationId xmlns:a16="http://schemas.microsoft.com/office/drawing/2014/main" id="{DD70FFDC-87E3-AB4C-B8AE-0FADCD49401F}"/>
              </a:ext>
            </a:extLst>
          </p:cNvPr>
          <p:cNvSpPr txBox="1"/>
          <p:nvPr/>
        </p:nvSpPr>
        <p:spPr>
          <a:xfrm>
            <a:off x="9649154" y="4420895"/>
            <a:ext cx="20285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Resource Groups</a:t>
            </a:r>
          </a:p>
        </p:txBody>
      </p:sp>
      <p:cxnSp>
        <p:nvCxnSpPr>
          <p:cNvPr id="22" name="Straight Connector 21">
            <a:extLst>
              <a:ext uri="{FF2B5EF4-FFF2-40B4-BE49-F238E27FC236}">
                <a16:creationId xmlns:a16="http://schemas.microsoft.com/office/drawing/2014/main" id="{B27E6EA9-3699-FD4F-9F57-B708D781A2E3}"/>
              </a:ext>
            </a:extLst>
          </p:cNvPr>
          <p:cNvCxnSpPr/>
          <p:nvPr/>
        </p:nvCxnSpPr>
        <p:spPr>
          <a:xfrm>
            <a:off x="2060028" y="4734863"/>
            <a:ext cx="621686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9D64D35E-1497-A54D-8A38-F6E89F0A619A}"/>
              </a:ext>
            </a:extLst>
          </p:cNvPr>
          <p:cNvSpPr/>
          <p:nvPr/>
        </p:nvSpPr>
        <p:spPr>
          <a:xfrm>
            <a:off x="1365504" y="3265653"/>
            <a:ext cx="717644"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rPr>
              <a:t>Trial</a:t>
            </a:r>
          </a:p>
        </p:txBody>
      </p:sp>
      <p:sp>
        <p:nvSpPr>
          <p:cNvPr id="23" name="Rectangle 22">
            <a:extLst>
              <a:ext uri="{FF2B5EF4-FFF2-40B4-BE49-F238E27FC236}">
                <a16:creationId xmlns:a16="http://schemas.microsoft.com/office/drawing/2014/main" id="{F58C786E-0D30-AA41-A056-19CA98B83271}"/>
              </a:ext>
            </a:extLst>
          </p:cNvPr>
          <p:cNvSpPr/>
          <p:nvPr/>
        </p:nvSpPr>
        <p:spPr>
          <a:xfrm>
            <a:off x="4821205" y="3118972"/>
            <a:ext cx="1483905"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000000"/>
                </a:solidFill>
                <a:effectLst/>
                <a:uLnTx/>
                <a:uFillTx/>
                <a:latin typeface="Open Sans" panose="020B0606030504020204" pitchFamily="34" charset="0"/>
                <a:ea typeface="+mn-ea"/>
                <a:cs typeface="+mn-cs"/>
              </a:rPr>
              <a:t>Microsoft 365</a:t>
            </a:r>
            <a:endParaRPr kumimoji="0" lang="en-US"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5" name="Rectangle 24">
            <a:extLst>
              <a:ext uri="{FF2B5EF4-FFF2-40B4-BE49-F238E27FC236}">
                <a16:creationId xmlns:a16="http://schemas.microsoft.com/office/drawing/2014/main" id="{A5E0474E-49BC-CE46-BDC5-427E12A3D9A2}"/>
              </a:ext>
            </a:extLst>
          </p:cNvPr>
          <p:cNvSpPr/>
          <p:nvPr/>
        </p:nvSpPr>
        <p:spPr>
          <a:xfrm>
            <a:off x="2860644" y="3122113"/>
            <a:ext cx="1259020"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000000"/>
                </a:solidFill>
                <a:effectLst/>
                <a:uLnTx/>
                <a:uFillTx/>
                <a:latin typeface="Open Sans" panose="020B0606030504020204" pitchFamily="34" charset="0"/>
                <a:ea typeface="+mn-ea"/>
                <a:cs typeface="+mn-cs"/>
              </a:rPr>
              <a:t>Azure PAYG</a:t>
            </a:r>
            <a:endParaRPr kumimoji="0" lang="en-US"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6" name="Rectangle 25">
            <a:extLst>
              <a:ext uri="{FF2B5EF4-FFF2-40B4-BE49-F238E27FC236}">
                <a16:creationId xmlns:a16="http://schemas.microsoft.com/office/drawing/2014/main" id="{94730EEF-2B76-304A-82E7-6016581A59A6}"/>
              </a:ext>
            </a:extLst>
          </p:cNvPr>
          <p:cNvSpPr/>
          <p:nvPr/>
        </p:nvSpPr>
        <p:spPr>
          <a:xfrm>
            <a:off x="7218051" y="3099183"/>
            <a:ext cx="1501740"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000000"/>
                </a:solidFill>
                <a:effectLst/>
                <a:uLnTx/>
                <a:uFillTx/>
                <a:latin typeface="Open Sans" panose="020B0606030504020204" pitchFamily="34" charset="0"/>
                <a:ea typeface="+mn-ea"/>
                <a:cs typeface="+mn-cs"/>
              </a:rPr>
              <a:t>Dynamics 365</a:t>
            </a:r>
            <a:endParaRPr kumimoji="0" lang="en-US"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sp>
        <p:nvSpPr>
          <p:cNvPr id="28" name="TextBox 27">
            <a:extLst>
              <a:ext uri="{FF2B5EF4-FFF2-40B4-BE49-F238E27FC236}">
                <a16:creationId xmlns:a16="http://schemas.microsoft.com/office/drawing/2014/main" id="{BA058D1C-0FFE-B445-A568-D54012339105}"/>
              </a:ext>
            </a:extLst>
          </p:cNvPr>
          <p:cNvSpPr txBox="1"/>
          <p:nvPr/>
        </p:nvSpPr>
        <p:spPr>
          <a:xfrm>
            <a:off x="9632732" y="3257471"/>
            <a:ext cx="16385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Subscriptions</a:t>
            </a:r>
          </a:p>
        </p:txBody>
      </p:sp>
      <p:sp>
        <p:nvSpPr>
          <p:cNvPr id="40" name="Regular Pentagon 39">
            <a:extLst>
              <a:ext uri="{FF2B5EF4-FFF2-40B4-BE49-F238E27FC236}">
                <a16:creationId xmlns:a16="http://schemas.microsoft.com/office/drawing/2014/main" id="{BD8F187F-F26F-4946-A30A-0E314CF84E38}"/>
              </a:ext>
            </a:extLst>
          </p:cNvPr>
          <p:cNvSpPr/>
          <p:nvPr/>
        </p:nvSpPr>
        <p:spPr>
          <a:xfrm>
            <a:off x="1128233" y="5607556"/>
            <a:ext cx="738307"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rPr>
              <a:t>R1</a:t>
            </a:r>
          </a:p>
        </p:txBody>
      </p:sp>
      <p:sp>
        <p:nvSpPr>
          <p:cNvPr id="41" name="Regular Pentagon 40">
            <a:extLst>
              <a:ext uri="{FF2B5EF4-FFF2-40B4-BE49-F238E27FC236}">
                <a16:creationId xmlns:a16="http://schemas.microsoft.com/office/drawing/2014/main" id="{9CFD9321-B4A8-AA4D-A203-EB8ADD885AD5}"/>
              </a:ext>
            </a:extLst>
          </p:cNvPr>
          <p:cNvSpPr/>
          <p:nvPr/>
        </p:nvSpPr>
        <p:spPr>
          <a:xfrm>
            <a:off x="8615799" y="5607556"/>
            <a:ext cx="753786" cy="480060"/>
          </a:xfrm>
          <a:prstGeom prst="pentagon">
            <a:avLst/>
          </a:prstGeom>
          <a:ln/>
        </p:spPr>
        <p:style>
          <a:lnRef idx="1">
            <a:schemeClr val="accent1"/>
          </a:lnRef>
          <a:fillRef idx="2">
            <a:schemeClr val="accent1"/>
          </a:fillRef>
          <a:effectRef idx="1">
            <a:schemeClr val="accent1"/>
          </a:effectRef>
          <a:fontRef idx="minor">
            <a:schemeClr val="dk1"/>
          </a:fontRef>
        </p:style>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mn-cs"/>
              </a:rPr>
              <a:t>Rn</a:t>
            </a:r>
          </a:p>
        </p:txBody>
      </p:sp>
      <p:sp>
        <p:nvSpPr>
          <p:cNvPr id="42" name="TextBox 41">
            <a:extLst>
              <a:ext uri="{FF2B5EF4-FFF2-40B4-BE49-F238E27FC236}">
                <a16:creationId xmlns:a16="http://schemas.microsoft.com/office/drawing/2014/main" id="{32A6DAFC-0D48-3D42-BFEA-53662F04E672}"/>
              </a:ext>
            </a:extLst>
          </p:cNvPr>
          <p:cNvSpPr txBox="1"/>
          <p:nvPr/>
        </p:nvSpPr>
        <p:spPr>
          <a:xfrm>
            <a:off x="9632731" y="5718284"/>
            <a:ext cx="12893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solidFill>
                  <a:srgbClr val="000000"/>
                </a:solidFill>
                <a:effectLst/>
                <a:uLnTx/>
                <a:uFillTx/>
                <a:latin typeface="Open Sans" panose="020B0606030504020204" pitchFamily="34" charset="0"/>
                <a:ea typeface="+mn-ea"/>
                <a:cs typeface="Open Sans" panose="020B0606030504020204" pitchFamily="34" charset="0"/>
              </a:rPr>
              <a:t>Resources</a:t>
            </a:r>
          </a:p>
        </p:txBody>
      </p:sp>
      <p:cxnSp>
        <p:nvCxnSpPr>
          <p:cNvPr id="43" name="Straight Connector 42">
            <a:extLst>
              <a:ext uri="{FF2B5EF4-FFF2-40B4-BE49-F238E27FC236}">
                <a16:creationId xmlns:a16="http://schemas.microsoft.com/office/drawing/2014/main" id="{B5F879E9-FC93-3C41-8866-7A269A256ED6}"/>
              </a:ext>
            </a:extLst>
          </p:cNvPr>
          <p:cNvCxnSpPr/>
          <p:nvPr/>
        </p:nvCxnSpPr>
        <p:spPr>
          <a:xfrm>
            <a:off x="2060028" y="5976888"/>
            <a:ext cx="621686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9768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068087" y="1815144"/>
            <a:ext cx="7828391" cy="36767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SD-WAN Integration</a:t>
            </a:r>
          </a:p>
        </p:txBody>
      </p:sp>
      <p:sp>
        <p:nvSpPr>
          <p:cNvPr id="66" name="Slide Number Placeholder 7">
            <a:extLst>
              <a:ext uri="{FF2B5EF4-FFF2-40B4-BE49-F238E27FC236}">
                <a16:creationId xmlns:a16="http://schemas.microsoft.com/office/drawing/2014/main" id="{BD3BBD24-D6C7-452A-BB6E-C0FB48D1D3F9}"/>
              </a:ext>
            </a:extLst>
          </p:cNvPr>
          <p:cNvSpPr>
            <a:spLocks noGrp="1"/>
          </p:cNvSpPr>
          <p:nvPr>
            <p:ph type="sldNum" sz="quarter" idx="10"/>
          </p:nvPr>
        </p:nvSpPr>
        <p:spPr/>
        <p:txBody>
          <a:bodyPr/>
          <a:lstStyle/>
          <a:p>
            <a:fld id="{4A70B06D-F489-48FF-A885-ABB74CD5C952}" type="slidenum">
              <a:rPr lang="en-US" smtClean="0"/>
              <a:pPr/>
              <a:t>20</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8913365"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42040" y="5554093"/>
            <a:ext cx="2211246" cy="369332"/>
          </a:xfrm>
          <a:prstGeom prst="rect">
            <a:avLst/>
          </a:prstGeom>
          <a:noFill/>
        </p:spPr>
        <p:txBody>
          <a:bodyPr wrap="none" rtlCol="0">
            <a:spAutoFit/>
          </a:bodyPr>
          <a:lstStyle/>
          <a:p>
            <a:r>
              <a:rPr lang="en-US"/>
              <a:t>VNet-A 10.0.0.0/16</a:t>
            </a:r>
          </a:p>
        </p:txBody>
      </p:sp>
      <p:sp>
        <p:nvSpPr>
          <p:cNvPr id="33" name="Rectangle 32">
            <a:extLst>
              <a:ext uri="{FF2B5EF4-FFF2-40B4-BE49-F238E27FC236}">
                <a16:creationId xmlns:a16="http://schemas.microsoft.com/office/drawing/2014/main" id="{78350E52-B65B-4B7F-A79F-86C09684EF38}"/>
              </a:ext>
            </a:extLst>
          </p:cNvPr>
          <p:cNvSpPr/>
          <p:nvPr/>
        </p:nvSpPr>
        <p:spPr>
          <a:xfrm>
            <a:off x="1590552" y="2270911"/>
            <a:ext cx="1914307" cy="2721166"/>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780363" y="5350894"/>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380985" y="4847284"/>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90874" y="4981562"/>
            <a:ext cx="1914307" cy="307777"/>
          </a:xfrm>
          <a:prstGeom prst="rect">
            <a:avLst/>
          </a:prstGeom>
          <a:noFill/>
        </p:spPr>
        <p:txBody>
          <a:bodyPr wrap="none" rtlCol="0">
            <a:spAutoFit/>
          </a:bodyPr>
          <a:lstStyle/>
          <a:p>
            <a:r>
              <a:rPr lang="en-US" sz="1400"/>
              <a:t>Subnet-1 10.0.0.0/24</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222853" y="2681041"/>
            <a:ext cx="449619" cy="419136"/>
          </a:xfrm>
          <a:prstGeom prst="rect">
            <a:avLst/>
          </a:prstGeom>
        </p:spPr>
      </p:pic>
      <p:pic>
        <p:nvPicPr>
          <p:cNvPr id="56" name="Picture 55">
            <a:extLst>
              <a:ext uri="{FF2B5EF4-FFF2-40B4-BE49-F238E27FC236}">
                <a16:creationId xmlns:a16="http://schemas.microsoft.com/office/drawing/2014/main" id="{AC093D04-2501-41D1-AFB3-50FB6E3E91AA}"/>
              </a:ext>
            </a:extLst>
          </p:cNvPr>
          <p:cNvPicPr>
            <a:picLocks noChangeAspect="1"/>
          </p:cNvPicPr>
          <p:nvPr/>
        </p:nvPicPr>
        <p:blipFill>
          <a:blip r:embed="rId6"/>
          <a:stretch>
            <a:fillRect/>
          </a:stretch>
        </p:blipFill>
        <p:spPr>
          <a:xfrm>
            <a:off x="2233725" y="3440960"/>
            <a:ext cx="449619" cy="419136"/>
          </a:xfrm>
          <a:prstGeom prst="rect">
            <a:avLst/>
          </a:prstGeom>
        </p:spPr>
      </p:pic>
      <p:pic>
        <p:nvPicPr>
          <p:cNvPr id="57" name="Picture 56">
            <a:extLst>
              <a:ext uri="{FF2B5EF4-FFF2-40B4-BE49-F238E27FC236}">
                <a16:creationId xmlns:a16="http://schemas.microsoft.com/office/drawing/2014/main" id="{0490E14A-37B9-4790-9B23-C28397BE08B1}"/>
              </a:ext>
            </a:extLst>
          </p:cNvPr>
          <p:cNvPicPr>
            <a:picLocks noChangeAspect="1"/>
          </p:cNvPicPr>
          <p:nvPr/>
        </p:nvPicPr>
        <p:blipFill>
          <a:blip r:embed="rId6"/>
          <a:stretch>
            <a:fillRect/>
          </a:stretch>
        </p:blipFill>
        <p:spPr>
          <a:xfrm>
            <a:off x="2233725" y="4245934"/>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147740" y="3040175"/>
            <a:ext cx="599844" cy="261610"/>
          </a:xfrm>
          <a:prstGeom prst="rect">
            <a:avLst/>
          </a:prstGeom>
          <a:noFill/>
        </p:spPr>
        <p:txBody>
          <a:bodyPr wrap="none" rtlCol="0">
            <a:spAutoFit/>
          </a:bodyPr>
          <a:lstStyle/>
          <a:p>
            <a:r>
              <a:rPr lang="en-US" sz="1100"/>
              <a:t>VM-11</a:t>
            </a:r>
          </a:p>
        </p:txBody>
      </p:sp>
      <p:sp>
        <p:nvSpPr>
          <p:cNvPr id="59" name="TextBox 58">
            <a:extLst>
              <a:ext uri="{FF2B5EF4-FFF2-40B4-BE49-F238E27FC236}">
                <a16:creationId xmlns:a16="http://schemas.microsoft.com/office/drawing/2014/main" id="{9DC990BA-B734-469F-9E0E-B1F84CF3567D}"/>
              </a:ext>
            </a:extLst>
          </p:cNvPr>
          <p:cNvSpPr txBox="1"/>
          <p:nvPr/>
        </p:nvSpPr>
        <p:spPr>
          <a:xfrm>
            <a:off x="2147740" y="3788083"/>
            <a:ext cx="599844" cy="261610"/>
          </a:xfrm>
          <a:prstGeom prst="rect">
            <a:avLst/>
          </a:prstGeom>
          <a:noFill/>
        </p:spPr>
        <p:txBody>
          <a:bodyPr wrap="none" rtlCol="0">
            <a:spAutoFit/>
          </a:bodyPr>
          <a:lstStyle/>
          <a:p>
            <a:r>
              <a:rPr lang="en-US" sz="1100"/>
              <a:t>VM-12</a:t>
            </a:r>
          </a:p>
        </p:txBody>
      </p:sp>
      <p:sp>
        <p:nvSpPr>
          <p:cNvPr id="60" name="TextBox 59">
            <a:extLst>
              <a:ext uri="{FF2B5EF4-FFF2-40B4-BE49-F238E27FC236}">
                <a16:creationId xmlns:a16="http://schemas.microsoft.com/office/drawing/2014/main" id="{76D9D77A-6682-4DDB-88D1-369EBA6C7421}"/>
              </a:ext>
            </a:extLst>
          </p:cNvPr>
          <p:cNvSpPr txBox="1"/>
          <p:nvPr/>
        </p:nvSpPr>
        <p:spPr>
          <a:xfrm>
            <a:off x="2147740" y="4601414"/>
            <a:ext cx="599844" cy="261610"/>
          </a:xfrm>
          <a:prstGeom prst="rect">
            <a:avLst/>
          </a:prstGeom>
          <a:noFill/>
        </p:spPr>
        <p:txBody>
          <a:bodyPr wrap="none" rtlCol="0">
            <a:spAutoFit/>
          </a:bodyPr>
          <a:lstStyle/>
          <a:p>
            <a:r>
              <a:rPr lang="en-US" sz="1100"/>
              <a:t>VM-13</a:t>
            </a:r>
          </a:p>
        </p:txBody>
      </p:sp>
      <p:sp>
        <p:nvSpPr>
          <p:cNvPr id="61" name="Rectangle 60">
            <a:extLst>
              <a:ext uri="{FF2B5EF4-FFF2-40B4-BE49-F238E27FC236}">
                <a16:creationId xmlns:a16="http://schemas.microsoft.com/office/drawing/2014/main" id="{64ACA728-77CA-4981-8D5C-363DFA9A7A2D}"/>
              </a:ext>
            </a:extLst>
          </p:cNvPr>
          <p:cNvSpPr/>
          <p:nvPr/>
        </p:nvSpPr>
        <p:spPr>
          <a:xfrm>
            <a:off x="3821709" y="3788083"/>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3612142" y="4847284"/>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3922031" y="4981562"/>
            <a:ext cx="1854226" cy="307777"/>
          </a:xfrm>
          <a:prstGeom prst="rect">
            <a:avLst/>
          </a:prstGeom>
          <a:noFill/>
        </p:spPr>
        <p:txBody>
          <a:bodyPr wrap="none" rtlCol="0">
            <a:spAutoFit/>
          </a:bodyPr>
          <a:lstStyle/>
          <a:p>
            <a:r>
              <a:rPr lang="en-US" sz="1400"/>
              <a:t>SD-WAN 10.0.3.0/24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5008625" y="4288512"/>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4218378" y="4304560"/>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4951501" y="4700428"/>
            <a:ext cx="619080" cy="261610"/>
          </a:xfrm>
          <a:prstGeom prst="rect">
            <a:avLst/>
          </a:prstGeom>
          <a:noFill/>
        </p:spPr>
        <p:txBody>
          <a:bodyPr wrap="none" rtlCol="0">
            <a:spAutoFit/>
          </a:bodyPr>
          <a:lstStyle/>
          <a:p>
            <a:r>
              <a:rPr lang="en-US" sz="1100"/>
              <a:t>SDW-2</a:t>
            </a:r>
          </a:p>
        </p:txBody>
      </p:sp>
      <p:sp>
        <p:nvSpPr>
          <p:cNvPr id="68" name="TextBox 67">
            <a:extLst>
              <a:ext uri="{FF2B5EF4-FFF2-40B4-BE49-F238E27FC236}">
                <a16:creationId xmlns:a16="http://schemas.microsoft.com/office/drawing/2014/main" id="{25F46538-8CC8-45E2-B4A5-72FAC6DA6D32}"/>
              </a:ext>
            </a:extLst>
          </p:cNvPr>
          <p:cNvSpPr txBox="1"/>
          <p:nvPr/>
        </p:nvSpPr>
        <p:spPr>
          <a:xfrm>
            <a:off x="4188547" y="4707648"/>
            <a:ext cx="619080" cy="261610"/>
          </a:xfrm>
          <a:prstGeom prst="rect">
            <a:avLst/>
          </a:prstGeom>
          <a:noFill/>
        </p:spPr>
        <p:txBody>
          <a:bodyPr wrap="none" rtlCol="0">
            <a:spAutoFit/>
          </a:bodyPr>
          <a:lstStyle/>
          <a:p>
            <a:r>
              <a:rPr lang="en-US" sz="1100"/>
              <a:t>SDW-1</a:t>
            </a:r>
          </a:p>
        </p:txBody>
      </p:sp>
      <p:sp>
        <p:nvSpPr>
          <p:cNvPr id="70" name="Rectangle 69">
            <a:extLst>
              <a:ext uri="{FF2B5EF4-FFF2-40B4-BE49-F238E27FC236}">
                <a16:creationId xmlns:a16="http://schemas.microsoft.com/office/drawing/2014/main" id="{7F3F5EAA-7872-4F85-86C6-345D9091C5AA}"/>
              </a:ext>
            </a:extLst>
          </p:cNvPr>
          <p:cNvSpPr/>
          <p:nvPr/>
        </p:nvSpPr>
        <p:spPr>
          <a:xfrm>
            <a:off x="6314101" y="3788083"/>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6104534" y="4847284"/>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6414423" y="4981562"/>
            <a:ext cx="2388026" cy="307777"/>
          </a:xfrm>
          <a:prstGeom prst="rect">
            <a:avLst/>
          </a:prstGeom>
          <a:noFill/>
        </p:spPr>
        <p:txBody>
          <a:bodyPr wrap="none" rtlCol="0">
            <a:spAutoFit/>
          </a:bodyPr>
          <a:lstStyle/>
          <a:p>
            <a:r>
              <a:rPr lang="en-US" sz="1400" err="1"/>
              <a:t>FirewallSubnet</a:t>
            </a:r>
            <a:r>
              <a:rPr lang="en-US" sz="1400"/>
              <a:t> 10.0.1.0/24</a:t>
            </a:r>
          </a:p>
        </p:txBody>
      </p:sp>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7"/>
          <a:stretch>
            <a:fillRect/>
          </a:stretch>
        </p:blipFill>
        <p:spPr>
          <a:xfrm>
            <a:off x="10170117" y="3928156"/>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0456693" y="4328893"/>
            <a:ext cx="859531" cy="307777"/>
          </a:xfrm>
          <a:prstGeom prst="rect">
            <a:avLst/>
          </a:prstGeom>
          <a:noFill/>
        </p:spPr>
        <p:txBody>
          <a:bodyPr wrap="none" rtlCol="0">
            <a:spAutoFit/>
          </a:bodyPr>
          <a:lstStyle/>
          <a:p>
            <a:r>
              <a:rPr lang="en-US" sz="1400"/>
              <a:t>Internet</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8"/>
          <a:stretch>
            <a:fillRect/>
          </a:stretch>
        </p:blipFill>
        <p:spPr>
          <a:xfrm>
            <a:off x="6940282" y="4159172"/>
            <a:ext cx="586791" cy="495343"/>
          </a:xfrm>
          <a:prstGeom prst="rect">
            <a:avLst/>
          </a:prstGeom>
        </p:spPr>
      </p:pic>
      <p:sp>
        <p:nvSpPr>
          <p:cNvPr id="120" name="TextBox 119">
            <a:extLst>
              <a:ext uri="{FF2B5EF4-FFF2-40B4-BE49-F238E27FC236}">
                <a16:creationId xmlns:a16="http://schemas.microsoft.com/office/drawing/2014/main" id="{DC1003F2-1C84-4ADD-B289-302E520BC9C1}"/>
              </a:ext>
            </a:extLst>
          </p:cNvPr>
          <p:cNvSpPr txBox="1"/>
          <p:nvPr/>
        </p:nvSpPr>
        <p:spPr>
          <a:xfrm>
            <a:off x="6733237" y="4668438"/>
            <a:ext cx="1101584" cy="261610"/>
          </a:xfrm>
          <a:prstGeom prst="rect">
            <a:avLst/>
          </a:prstGeom>
          <a:noFill/>
        </p:spPr>
        <p:txBody>
          <a:bodyPr wrap="none" rtlCol="0">
            <a:spAutoFit/>
          </a:bodyPr>
          <a:lstStyle/>
          <a:p>
            <a:r>
              <a:rPr lang="en-US" sz="1100"/>
              <a:t>Azure Firewall</a:t>
            </a:r>
          </a:p>
        </p:txBody>
      </p:sp>
      <p:cxnSp>
        <p:nvCxnSpPr>
          <p:cNvPr id="18" name="Straight Arrow Connector 17">
            <a:extLst>
              <a:ext uri="{FF2B5EF4-FFF2-40B4-BE49-F238E27FC236}">
                <a16:creationId xmlns:a16="http://schemas.microsoft.com/office/drawing/2014/main" id="{D4CC4DE9-BB29-411C-BD08-E955D13E28A4}"/>
              </a:ext>
            </a:extLst>
          </p:cNvPr>
          <p:cNvCxnSpPr>
            <a:cxnSpLocks/>
            <a:stCxn id="87" idx="1"/>
            <a:endCxn id="118" idx="3"/>
          </p:cNvCxnSpPr>
          <p:nvPr/>
        </p:nvCxnSpPr>
        <p:spPr>
          <a:xfrm flipH="1">
            <a:off x="7527073" y="4377775"/>
            <a:ext cx="2643044" cy="2906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84" name="Rectangle 83">
            <a:extLst>
              <a:ext uri="{FF2B5EF4-FFF2-40B4-BE49-F238E27FC236}">
                <a16:creationId xmlns:a16="http://schemas.microsoft.com/office/drawing/2014/main" id="{5C778B6B-B471-4ACF-A585-22109AE37959}"/>
              </a:ext>
            </a:extLst>
          </p:cNvPr>
          <p:cNvSpPr/>
          <p:nvPr/>
        </p:nvSpPr>
        <p:spPr>
          <a:xfrm>
            <a:off x="6321183" y="2273639"/>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8733BCBF-AB44-41F7-BF1C-7981FBBAE0DB}"/>
              </a:ext>
            </a:extLst>
          </p:cNvPr>
          <p:cNvPicPr>
            <a:picLocks noChangeAspect="1"/>
          </p:cNvPicPr>
          <p:nvPr/>
        </p:nvPicPr>
        <p:blipFill>
          <a:blip r:embed="rId5"/>
          <a:stretch>
            <a:fillRect/>
          </a:stretch>
        </p:blipFill>
        <p:spPr>
          <a:xfrm>
            <a:off x="6111616" y="3332840"/>
            <a:ext cx="419136" cy="289585"/>
          </a:xfrm>
          <a:prstGeom prst="rect">
            <a:avLst/>
          </a:prstGeom>
        </p:spPr>
      </p:pic>
      <p:sp>
        <p:nvSpPr>
          <p:cNvPr id="89" name="TextBox 88">
            <a:extLst>
              <a:ext uri="{FF2B5EF4-FFF2-40B4-BE49-F238E27FC236}">
                <a16:creationId xmlns:a16="http://schemas.microsoft.com/office/drawing/2014/main" id="{E42E75CD-56E2-453E-9E8D-2E50170CF780}"/>
              </a:ext>
            </a:extLst>
          </p:cNvPr>
          <p:cNvSpPr txBox="1"/>
          <p:nvPr/>
        </p:nvSpPr>
        <p:spPr>
          <a:xfrm>
            <a:off x="6421505" y="3467118"/>
            <a:ext cx="2474973" cy="307777"/>
          </a:xfrm>
          <a:prstGeom prst="rect">
            <a:avLst/>
          </a:prstGeom>
          <a:noFill/>
        </p:spPr>
        <p:txBody>
          <a:bodyPr wrap="none" rtlCol="0">
            <a:spAutoFit/>
          </a:bodyPr>
          <a:lstStyle/>
          <a:p>
            <a:r>
              <a:rPr lang="en-US" sz="1400" err="1"/>
              <a:t>GatewaySubnet</a:t>
            </a:r>
            <a:r>
              <a:rPr lang="en-US" sz="1400"/>
              <a:t> 10.0.2.0/24</a:t>
            </a:r>
          </a:p>
        </p:txBody>
      </p:sp>
      <p:sp>
        <p:nvSpPr>
          <p:cNvPr id="91" name="TextBox 90">
            <a:extLst>
              <a:ext uri="{FF2B5EF4-FFF2-40B4-BE49-F238E27FC236}">
                <a16:creationId xmlns:a16="http://schemas.microsoft.com/office/drawing/2014/main" id="{59A9EDCD-DA98-4305-A6C7-ADB091A984B7}"/>
              </a:ext>
            </a:extLst>
          </p:cNvPr>
          <p:cNvSpPr txBox="1"/>
          <p:nvPr/>
        </p:nvSpPr>
        <p:spPr>
          <a:xfrm>
            <a:off x="7735632" y="3205825"/>
            <a:ext cx="458780" cy="261610"/>
          </a:xfrm>
          <a:prstGeom prst="rect">
            <a:avLst/>
          </a:prstGeom>
          <a:noFill/>
        </p:spPr>
        <p:txBody>
          <a:bodyPr wrap="none" rtlCol="0">
            <a:spAutoFit/>
          </a:bodyPr>
          <a:lstStyle/>
          <a:p>
            <a:r>
              <a:rPr lang="en-US" sz="1100"/>
              <a:t>VPN</a:t>
            </a:r>
          </a:p>
        </p:txBody>
      </p:sp>
      <p:pic>
        <p:nvPicPr>
          <p:cNvPr id="12" name="Picture 11">
            <a:extLst>
              <a:ext uri="{FF2B5EF4-FFF2-40B4-BE49-F238E27FC236}">
                <a16:creationId xmlns:a16="http://schemas.microsoft.com/office/drawing/2014/main" id="{6CE5D7BE-F260-4D7C-A617-5540126830C8}"/>
              </a:ext>
            </a:extLst>
          </p:cNvPr>
          <p:cNvPicPr>
            <a:picLocks noChangeAspect="1"/>
          </p:cNvPicPr>
          <p:nvPr/>
        </p:nvPicPr>
        <p:blipFill>
          <a:blip r:embed="rId9"/>
          <a:stretch>
            <a:fillRect/>
          </a:stretch>
        </p:blipFill>
        <p:spPr>
          <a:xfrm>
            <a:off x="7849160" y="2943167"/>
            <a:ext cx="243861" cy="312447"/>
          </a:xfrm>
          <a:prstGeom prst="rect">
            <a:avLst/>
          </a:prstGeom>
        </p:spPr>
      </p:pic>
      <p:pic>
        <p:nvPicPr>
          <p:cNvPr id="14" name="Picture 13">
            <a:extLst>
              <a:ext uri="{FF2B5EF4-FFF2-40B4-BE49-F238E27FC236}">
                <a16:creationId xmlns:a16="http://schemas.microsoft.com/office/drawing/2014/main" id="{C1169F29-D620-480C-81D5-422B70D486EB}"/>
              </a:ext>
            </a:extLst>
          </p:cNvPr>
          <p:cNvPicPr>
            <a:picLocks noChangeAspect="1"/>
          </p:cNvPicPr>
          <p:nvPr/>
        </p:nvPicPr>
        <p:blipFill>
          <a:blip r:embed="rId10"/>
          <a:stretch>
            <a:fillRect/>
          </a:stretch>
        </p:blipFill>
        <p:spPr>
          <a:xfrm>
            <a:off x="11311202" y="2443744"/>
            <a:ext cx="441998" cy="685859"/>
          </a:xfrm>
          <a:prstGeom prst="rect">
            <a:avLst/>
          </a:prstGeom>
        </p:spPr>
      </p:pic>
      <p:cxnSp>
        <p:nvCxnSpPr>
          <p:cNvPr id="16" name="Straight Arrow Connector 15">
            <a:extLst>
              <a:ext uri="{FF2B5EF4-FFF2-40B4-BE49-F238E27FC236}">
                <a16:creationId xmlns:a16="http://schemas.microsoft.com/office/drawing/2014/main" id="{284CD1FA-BF8A-4C7D-928F-B4009AEE2B6E}"/>
              </a:ext>
            </a:extLst>
          </p:cNvPr>
          <p:cNvCxnSpPr>
            <a:endCxn id="87" idx="1"/>
          </p:cNvCxnSpPr>
          <p:nvPr/>
        </p:nvCxnSpPr>
        <p:spPr>
          <a:xfrm>
            <a:off x="8194412" y="3162708"/>
            <a:ext cx="1975705" cy="121506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CE1B06F-FF4C-4F27-8E21-AAD453057E39}"/>
              </a:ext>
            </a:extLst>
          </p:cNvPr>
          <p:cNvCxnSpPr>
            <a:cxnSpLocks/>
            <a:stCxn id="87" idx="0"/>
            <a:endCxn id="14" idx="2"/>
          </p:cNvCxnSpPr>
          <p:nvPr/>
        </p:nvCxnSpPr>
        <p:spPr>
          <a:xfrm flipV="1">
            <a:off x="10886459" y="3129603"/>
            <a:ext cx="645742" cy="79855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2" name="TextBox 91">
            <a:extLst>
              <a:ext uri="{FF2B5EF4-FFF2-40B4-BE49-F238E27FC236}">
                <a16:creationId xmlns:a16="http://schemas.microsoft.com/office/drawing/2014/main" id="{72B02AAC-3283-43EF-870F-FBF96CD017E1}"/>
              </a:ext>
            </a:extLst>
          </p:cNvPr>
          <p:cNvSpPr txBox="1"/>
          <p:nvPr/>
        </p:nvSpPr>
        <p:spPr>
          <a:xfrm>
            <a:off x="10877411" y="2200112"/>
            <a:ext cx="1242263" cy="307777"/>
          </a:xfrm>
          <a:prstGeom prst="rect">
            <a:avLst/>
          </a:prstGeom>
          <a:noFill/>
        </p:spPr>
        <p:txBody>
          <a:bodyPr wrap="none" rtlCol="0">
            <a:spAutoFit/>
          </a:bodyPr>
          <a:lstStyle/>
          <a:p>
            <a:r>
              <a:rPr lang="en-US" sz="1400"/>
              <a:t>On Premises</a:t>
            </a:r>
          </a:p>
        </p:txBody>
      </p:sp>
      <p:pic>
        <p:nvPicPr>
          <p:cNvPr id="93" name="Picture 92">
            <a:extLst>
              <a:ext uri="{FF2B5EF4-FFF2-40B4-BE49-F238E27FC236}">
                <a16:creationId xmlns:a16="http://schemas.microsoft.com/office/drawing/2014/main" id="{760ACA09-EB66-4886-BB54-5F07A3F03DE6}"/>
              </a:ext>
            </a:extLst>
          </p:cNvPr>
          <p:cNvPicPr>
            <a:picLocks noChangeAspect="1"/>
          </p:cNvPicPr>
          <p:nvPr/>
        </p:nvPicPr>
        <p:blipFill>
          <a:blip r:embed="rId9"/>
          <a:stretch>
            <a:fillRect/>
          </a:stretch>
        </p:blipFill>
        <p:spPr>
          <a:xfrm>
            <a:off x="7816563" y="2378553"/>
            <a:ext cx="243861" cy="312447"/>
          </a:xfrm>
          <a:prstGeom prst="rect">
            <a:avLst/>
          </a:prstGeom>
        </p:spPr>
      </p:pic>
      <p:sp>
        <p:nvSpPr>
          <p:cNvPr id="94" name="TextBox 93">
            <a:extLst>
              <a:ext uri="{FF2B5EF4-FFF2-40B4-BE49-F238E27FC236}">
                <a16:creationId xmlns:a16="http://schemas.microsoft.com/office/drawing/2014/main" id="{B5B75417-F713-45DF-B82F-3D7BCCC04FB2}"/>
              </a:ext>
            </a:extLst>
          </p:cNvPr>
          <p:cNvSpPr txBox="1"/>
          <p:nvPr/>
        </p:nvSpPr>
        <p:spPr>
          <a:xfrm>
            <a:off x="7716151" y="2677313"/>
            <a:ext cx="423514" cy="261610"/>
          </a:xfrm>
          <a:prstGeom prst="rect">
            <a:avLst/>
          </a:prstGeom>
          <a:noFill/>
        </p:spPr>
        <p:txBody>
          <a:bodyPr wrap="none" rtlCol="0">
            <a:spAutoFit/>
          </a:bodyPr>
          <a:lstStyle/>
          <a:p>
            <a:r>
              <a:rPr lang="en-US" sz="1100" err="1"/>
              <a:t>ExR</a:t>
            </a:r>
            <a:endParaRPr lang="en-US" sz="1100"/>
          </a:p>
        </p:txBody>
      </p:sp>
      <p:pic>
        <p:nvPicPr>
          <p:cNvPr id="22" name="Picture 21">
            <a:extLst>
              <a:ext uri="{FF2B5EF4-FFF2-40B4-BE49-F238E27FC236}">
                <a16:creationId xmlns:a16="http://schemas.microsoft.com/office/drawing/2014/main" id="{BC72FC51-3910-462C-A3F2-B9DED8BA38B0}"/>
              </a:ext>
            </a:extLst>
          </p:cNvPr>
          <p:cNvPicPr>
            <a:picLocks noChangeAspect="1"/>
          </p:cNvPicPr>
          <p:nvPr/>
        </p:nvPicPr>
        <p:blipFill>
          <a:blip r:embed="rId11"/>
          <a:stretch>
            <a:fillRect/>
          </a:stretch>
        </p:blipFill>
        <p:spPr>
          <a:xfrm>
            <a:off x="9928373" y="2353467"/>
            <a:ext cx="411516" cy="342930"/>
          </a:xfrm>
          <a:prstGeom prst="rect">
            <a:avLst/>
          </a:prstGeom>
        </p:spPr>
      </p:pic>
      <p:cxnSp>
        <p:nvCxnSpPr>
          <p:cNvPr id="25" name="Straight Arrow Connector 24">
            <a:extLst>
              <a:ext uri="{FF2B5EF4-FFF2-40B4-BE49-F238E27FC236}">
                <a16:creationId xmlns:a16="http://schemas.microsoft.com/office/drawing/2014/main" id="{A17B776B-6E58-4380-A8C5-F342AC381916}"/>
              </a:ext>
            </a:extLst>
          </p:cNvPr>
          <p:cNvCxnSpPr>
            <a:stCxn id="14" idx="1"/>
            <a:endCxn id="22" idx="3"/>
          </p:cNvCxnSpPr>
          <p:nvPr/>
        </p:nvCxnSpPr>
        <p:spPr>
          <a:xfrm flipH="1" flipV="1">
            <a:off x="10339889" y="2524932"/>
            <a:ext cx="971313" cy="261742"/>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CF67458-9E39-4464-96B9-0800CC0F4172}"/>
              </a:ext>
            </a:extLst>
          </p:cNvPr>
          <p:cNvCxnSpPr>
            <a:stCxn id="93" idx="3"/>
            <a:endCxn id="22" idx="1"/>
          </p:cNvCxnSpPr>
          <p:nvPr/>
        </p:nvCxnSpPr>
        <p:spPr>
          <a:xfrm flipV="1">
            <a:off x="8060424" y="2524932"/>
            <a:ext cx="1867949" cy="984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TextBox 94">
            <a:extLst>
              <a:ext uri="{FF2B5EF4-FFF2-40B4-BE49-F238E27FC236}">
                <a16:creationId xmlns:a16="http://schemas.microsoft.com/office/drawing/2014/main" id="{230CC1B8-1EEE-48E9-972F-48F949F35AEF}"/>
              </a:ext>
            </a:extLst>
          </p:cNvPr>
          <p:cNvSpPr txBox="1"/>
          <p:nvPr/>
        </p:nvSpPr>
        <p:spPr>
          <a:xfrm>
            <a:off x="9925617" y="2617949"/>
            <a:ext cx="606256" cy="430887"/>
          </a:xfrm>
          <a:prstGeom prst="rect">
            <a:avLst/>
          </a:prstGeom>
          <a:noFill/>
        </p:spPr>
        <p:txBody>
          <a:bodyPr wrap="none" rtlCol="0">
            <a:spAutoFit/>
          </a:bodyPr>
          <a:lstStyle/>
          <a:p>
            <a:r>
              <a:rPr lang="en-US" sz="1100" err="1"/>
              <a:t>ExR</a:t>
            </a:r>
            <a:endParaRPr lang="en-US" sz="1100"/>
          </a:p>
          <a:p>
            <a:r>
              <a:rPr lang="en-US" sz="1100"/>
              <a:t>Circuit</a:t>
            </a:r>
          </a:p>
        </p:txBody>
      </p:sp>
      <p:pic>
        <p:nvPicPr>
          <p:cNvPr id="96" name="Picture 95">
            <a:extLst>
              <a:ext uri="{FF2B5EF4-FFF2-40B4-BE49-F238E27FC236}">
                <a16:creationId xmlns:a16="http://schemas.microsoft.com/office/drawing/2014/main" id="{8DBB3AD5-DDB4-40F6-8DF4-390A77C69647}"/>
              </a:ext>
            </a:extLst>
          </p:cNvPr>
          <p:cNvPicPr>
            <a:picLocks noChangeAspect="1"/>
          </p:cNvPicPr>
          <p:nvPr/>
        </p:nvPicPr>
        <p:blipFill>
          <a:blip r:embed="rId12"/>
          <a:stretch>
            <a:fillRect/>
          </a:stretch>
        </p:blipFill>
        <p:spPr>
          <a:xfrm>
            <a:off x="8067533" y="2123839"/>
            <a:ext cx="312447" cy="289585"/>
          </a:xfrm>
          <a:prstGeom prst="rect">
            <a:avLst/>
          </a:prstGeom>
        </p:spPr>
      </p:pic>
      <p:sp>
        <p:nvSpPr>
          <p:cNvPr id="97" name="TextBox 96">
            <a:extLst>
              <a:ext uri="{FF2B5EF4-FFF2-40B4-BE49-F238E27FC236}">
                <a16:creationId xmlns:a16="http://schemas.microsoft.com/office/drawing/2014/main" id="{F85CFA9F-B568-4E8E-BE59-51A045328A0E}"/>
              </a:ext>
            </a:extLst>
          </p:cNvPr>
          <p:cNvSpPr txBox="1"/>
          <p:nvPr/>
        </p:nvSpPr>
        <p:spPr>
          <a:xfrm>
            <a:off x="7931747" y="1921269"/>
            <a:ext cx="714447" cy="215444"/>
          </a:xfrm>
          <a:prstGeom prst="rect">
            <a:avLst/>
          </a:prstGeom>
          <a:noFill/>
        </p:spPr>
        <p:txBody>
          <a:bodyPr wrap="square" rtlCol="0">
            <a:spAutoFit/>
          </a:bodyPr>
          <a:lstStyle/>
          <a:p>
            <a:r>
              <a:rPr lang="en-US" sz="800"/>
              <a:t>To </a:t>
            </a:r>
            <a:r>
              <a:rPr lang="en-US" sz="800" err="1"/>
              <a:t>AzFW</a:t>
            </a:r>
            <a:endParaRPr lang="en-US" sz="800"/>
          </a:p>
        </p:txBody>
      </p:sp>
      <p:pic>
        <p:nvPicPr>
          <p:cNvPr id="98" name="Picture 97">
            <a:extLst>
              <a:ext uri="{FF2B5EF4-FFF2-40B4-BE49-F238E27FC236}">
                <a16:creationId xmlns:a16="http://schemas.microsoft.com/office/drawing/2014/main" id="{4C60F0CE-603E-41B4-9DE1-013C63CCBF4B}"/>
              </a:ext>
            </a:extLst>
          </p:cNvPr>
          <p:cNvPicPr>
            <a:picLocks noChangeAspect="1"/>
          </p:cNvPicPr>
          <p:nvPr/>
        </p:nvPicPr>
        <p:blipFill>
          <a:blip r:embed="rId12"/>
          <a:stretch>
            <a:fillRect/>
          </a:stretch>
        </p:blipFill>
        <p:spPr>
          <a:xfrm>
            <a:off x="3317278" y="2143280"/>
            <a:ext cx="312447" cy="289585"/>
          </a:xfrm>
          <a:prstGeom prst="rect">
            <a:avLst/>
          </a:prstGeom>
        </p:spPr>
      </p:pic>
      <p:sp>
        <p:nvSpPr>
          <p:cNvPr id="99" name="TextBox 98">
            <a:extLst>
              <a:ext uri="{FF2B5EF4-FFF2-40B4-BE49-F238E27FC236}">
                <a16:creationId xmlns:a16="http://schemas.microsoft.com/office/drawing/2014/main" id="{190DFE95-ECA0-4DED-9F0A-B0C6529E8061}"/>
              </a:ext>
            </a:extLst>
          </p:cNvPr>
          <p:cNvSpPr txBox="1"/>
          <p:nvPr/>
        </p:nvSpPr>
        <p:spPr>
          <a:xfrm>
            <a:off x="3181492" y="1940710"/>
            <a:ext cx="714447" cy="215444"/>
          </a:xfrm>
          <a:prstGeom prst="rect">
            <a:avLst/>
          </a:prstGeom>
          <a:noFill/>
        </p:spPr>
        <p:txBody>
          <a:bodyPr wrap="square" rtlCol="0">
            <a:spAutoFit/>
          </a:bodyPr>
          <a:lstStyle/>
          <a:p>
            <a:r>
              <a:rPr lang="en-US" sz="800"/>
              <a:t>To </a:t>
            </a:r>
            <a:r>
              <a:rPr lang="en-US" sz="800" err="1"/>
              <a:t>AzFW</a:t>
            </a:r>
            <a:endParaRPr lang="en-US" sz="800"/>
          </a:p>
        </p:txBody>
      </p:sp>
      <p:sp>
        <p:nvSpPr>
          <p:cNvPr id="73" name="Rectangle 72">
            <a:extLst>
              <a:ext uri="{FF2B5EF4-FFF2-40B4-BE49-F238E27FC236}">
                <a16:creationId xmlns:a16="http://schemas.microsoft.com/office/drawing/2014/main" id="{B86F50CF-4381-40C7-B8F2-3FE6E67D80A7}"/>
              </a:ext>
            </a:extLst>
          </p:cNvPr>
          <p:cNvSpPr/>
          <p:nvPr/>
        </p:nvSpPr>
        <p:spPr>
          <a:xfrm>
            <a:off x="3812757" y="2265272"/>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2202EA16-0083-4924-9692-2FF36E7A65E9}"/>
              </a:ext>
            </a:extLst>
          </p:cNvPr>
          <p:cNvPicPr>
            <a:picLocks noChangeAspect="1"/>
          </p:cNvPicPr>
          <p:nvPr/>
        </p:nvPicPr>
        <p:blipFill>
          <a:blip r:embed="rId5"/>
          <a:stretch>
            <a:fillRect/>
          </a:stretch>
        </p:blipFill>
        <p:spPr>
          <a:xfrm>
            <a:off x="3603190" y="3324473"/>
            <a:ext cx="419136" cy="289585"/>
          </a:xfrm>
          <a:prstGeom prst="rect">
            <a:avLst/>
          </a:prstGeom>
        </p:spPr>
      </p:pic>
      <p:sp>
        <p:nvSpPr>
          <p:cNvPr id="78" name="TextBox 77">
            <a:extLst>
              <a:ext uri="{FF2B5EF4-FFF2-40B4-BE49-F238E27FC236}">
                <a16:creationId xmlns:a16="http://schemas.microsoft.com/office/drawing/2014/main" id="{73E48F62-52CC-458B-A23C-53EBCCFFD5C9}"/>
              </a:ext>
            </a:extLst>
          </p:cNvPr>
          <p:cNvSpPr txBox="1"/>
          <p:nvPr/>
        </p:nvSpPr>
        <p:spPr>
          <a:xfrm>
            <a:off x="4266304" y="3031355"/>
            <a:ext cx="990977" cy="261610"/>
          </a:xfrm>
          <a:prstGeom prst="rect">
            <a:avLst/>
          </a:prstGeom>
          <a:noFill/>
        </p:spPr>
        <p:txBody>
          <a:bodyPr wrap="none" rtlCol="0">
            <a:spAutoFit/>
          </a:bodyPr>
          <a:lstStyle/>
          <a:p>
            <a:r>
              <a:rPr lang="en-US" sz="1100" err="1"/>
              <a:t>RouteServer</a:t>
            </a:r>
            <a:endParaRPr lang="en-US" sz="1100"/>
          </a:p>
        </p:txBody>
      </p:sp>
      <p:sp>
        <p:nvSpPr>
          <p:cNvPr id="79" name="TextBox 78">
            <a:extLst>
              <a:ext uri="{FF2B5EF4-FFF2-40B4-BE49-F238E27FC236}">
                <a16:creationId xmlns:a16="http://schemas.microsoft.com/office/drawing/2014/main" id="{9147DD51-5E36-4743-8507-70AD9D18AD57}"/>
              </a:ext>
            </a:extLst>
          </p:cNvPr>
          <p:cNvSpPr txBox="1"/>
          <p:nvPr/>
        </p:nvSpPr>
        <p:spPr>
          <a:xfrm>
            <a:off x="3908621" y="3426249"/>
            <a:ext cx="1962397" cy="307777"/>
          </a:xfrm>
          <a:prstGeom prst="rect">
            <a:avLst/>
          </a:prstGeom>
          <a:noFill/>
        </p:spPr>
        <p:txBody>
          <a:bodyPr wrap="none" rtlCol="0">
            <a:spAutoFit/>
          </a:bodyPr>
          <a:lstStyle/>
          <a:p>
            <a:r>
              <a:rPr lang="en-US" sz="1400" err="1"/>
              <a:t>RSSubnet</a:t>
            </a:r>
            <a:r>
              <a:rPr lang="en-US" sz="1400"/>
              <a:t> 10.0.4.0/24</a:t>
            </a:r>
          </a:p>
        </p:txBody>
      </p:sp>
      <p:pic>
        <p:nvPicPr>
          <p:cNvPr id="5" name="Picture 4">
            <a:extLst>
              <a:ext uri="{FF2B5EF4-FFF2-40B4-BE49-F238E27FC236}">
                <a16:creationId xmlns:a16="http://schemas.microsoft.com/office/drawing/2014/main" id="{59A66020-135A-4B42-B654-8E7F5931E585}"/>
              </a:ext>
            </a:extLst>
          </p:cNvPr>
          <p:cNvPicPr>
            <a:picLocks noChangeAspect="1"/>
          </p:cNvPicPr>
          <p:nvPr/>
        </p:nvPicPr>
        <p:blipFill>
          <a:blip r:embed="rId13"/>
          <a:stretch>
            <a:fillRect/>
          </a:stretch>
        </p:blipFill>
        <p:spPr>
          <a:xfrm>
            <a:off x="4597032" y="2711045"/>
            <a:ext cx="312447" cy="312447"/>
          </a:xfrm>
          <a:prstGeom prst="rect">
            <a:avLst/>
          </a:prstGeom>
        </p:spPr>
      </p:pic>
      <p:pic>
        <p:nvPicPr>
          <p:cNvPr id="82" name="Picture 81">
            <a:extLst>
              <a:ext uri="{FF2B5EF4-FFF2-40B4-BE49-F238E27FC236}">
                <a16:creationId xmlns:a16="http://schemas.microsoft.com/office/drawing/2014/main" id="{34E6C3FC-CF52-45D6-9EEA-0833AA1181D7}"/>
              </a:ext>
            </a:extLst>
          </p:cNvPr>
          <p:cNvPicPr>
            <a:picLocks noChangeAspect="1"/>
          </p:cNvPicPr>
          <p:nvPr/>
        </p:nvPicPr>
        <p:blipFill>
          <a:blip r:embed="rId14"/>
          <a:stretch>
            <a:fillRect/>
          </a:stretch>
        </p:blipFill>
        <p:spPr>
          <a:xfrm>
            <a:off x="4667997" y="3809442"/>
            <a:ext cx="381033" cy="381033"/>
          </a:xfrm>
          <a:prstGeom prst="rect">
            <a:avLst/>
          </a:prstGeom>
        </p:spPr>
      </p:pic>
      <p:sp>
        <p:nvSpPr>
          <p:cNvPr id="90" name="TextBox 89">
            <a:extLst>
              <a:ext uri="{FF2B5EF4-FFF2-40B4-BE49-F238E27FC236}">
                <a16:creationId xmlns:a16="http://schemas.microsoft.com/office/drawing/2014/main" id="{37F763F6-C0F6-48D5-BF4C-8383022F1790}"/>
              </a:ext>
            </a:extLst>
          </p:cNvPr>
          <p:cNvSpPr txBox="1"/>
          <p:nvPr/>
        </p:nvSpPr>
        <p:spPr>
          <a:xfrm>
            <a:off x="4663588" y="4095523"/>
            <a:ext cx="389850" cy="261610"/>
          </a:xfrm>
          <a:prstGeom prst="rect">
            <a:avLst/>
          </a:prstGeom>
          <a:noFill/>
        </p:spPr>
        <p:txBody>
          <a:bodyPr wrap="none" rtlCol="0">
            <a:spAutoFit/>
          </a:bodyPr>
          <a:lstStyle/>
          <a:p>
            <a:r>
              <a:rPr lang="en-US" sz="1100"/>
              <a:t>ILB</a:t>
            </a:r>
          </a:p>
        </p:txBody>
      </p:sp>
      <p:pic>
        <p:nvPicPr>
          <p:cNvPr id="101" name="Picture 100">
            <a:extLst>
              <a:ext uri="{FF2B5EF4-FFF2-40B4-BE49-F238E27FC236}">
                <a16:creationId xmlns:a16="http://schemas.microsoft.com/office/drawing/2014/main" id="{C9870EBA-A97A-4EC2-A048-A8EC15E3F26A}"/>
              </a:ext>
            </a:extLst>
          </p:cNvPr>
          <p:cNvPicPr>
            <a:picLocks noChangeAspect="1"/>
          </p:cNvPicPr>
          <p:nvPr/>
        </p:nvPicPr>
        <p:blipFill>
          <a:blip r:embed="rId12"/>
          <a:stretch>
            <a:fillRect/>
          </a:stretch>
        </p:blipFill>
        <p:spPr>
          <a:xfrm>
            <a:off x="6155598" y="3650528"/>
            <a:ext cx="312447" cy="289585"/>
          </a:xfrm>
          <a:prstGeom prst="rect">
            <a:avLst/>
          </a:prstGeom>
        </p:spPr>
      </p:pic>
      <p:sp>
        <p:nvSpPr>
          <p:cNvPr id="102" name="TextBox 101">
            <a:extLst>
              <a:ext uri="{FF2B5EF4-FFF2-40B4-BE49-F238E27FC236}">
                <a16:creationId xmlns:a16="http://schemas.microsoft.com/office/drawing/2014/main" id="{037BFAE3-E9F5-4AFD-A09E-866C70A8CD5D}"/>
              </a:ext>
            </a:extLst>
          </p:cNvPr>
          <p:cNvSpPr txBox="1"/>
          <p:nvPr/>
        </p:nvSpPr>
        <p:spPr>
          <a:xfrm>
            <a:off x="6101288" y="3911688"/>
            <a:ext cx="493148" cy="215444"/>
          </a:xfrm>
          <a:prstGeom prst="rect">
            <a:avLst/>
          </a:prstGeom>
          <a:solidFill>
            <a:schemeClr val="bg1"/>
          </a:solidFill>
        </p:spPr>
        <p:txBody>
          <a:bodyPr wrap="square" rtlCol="0">
            <a:spAutoFit/>
          </a:bodyPr>
          <a:lstStyle/>
          <a:p>
            <a:r>
              <a:rPr lang="en-US" sz="800"/>
              <a:t>To ILB</a:t>
            </a:r>
          </a:p>
        </p:txBody>
      </p:sp>
    </p:spTree>
    <p:extLst>
      <p:ext uri="{BB962C8B-B14F-4D97-AF65-F5344CB8AC3E}">
        <p14:creationId xmlns:p14="http://schemas.microsoft.com/office/powerpoint/2010/main" val="321530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1"/>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 calcmode="lin" valueType="num">
                                      <p:cBhvr additive="base">
                                        <p:cTn id="23" dur="500" fill="hold"/>
                                        <p:tgtEl>
                                          <p:spTgt spid="79"/>
                                        </p:tgtEl>
                                        <p:attrNameLst>
                                          <p:attrName>ppt_x</p:attrName>
                                        </p:attrNameLst>
                                      </p:cBhvr>
                                      <p:tavLst>
                                        <p:tav tm="0">
                                          <p:val>
                                            <p:strVal val="#ppt_x"/>
                                          </p:val>
                                        </p:tav>
                                        <p:tav tm="100000">
                                          <p:val>
                                            <p:strVal val="#ppt_x"/>
                                          </p:val>
                                        </p:tav>
                                      </p:tavLst>
                                    </p:anim>
                                    <p:anim calcmode="lin" valueType="num">
                                      <p:cBhvr additive="base">
                                        <p:cTn id="24" dur="5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par>
                                <p:cTn id="29" presetID="1" presetClass="exit" presetSubtype="0" fill="hold"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8" grpId="0"/>
      <p:bldP spid="79" grpId="0"/>
      <p:bldP spid="90" grpId="0"/>
      <p:bldP spid="10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113060" y="1689830"/>
            <a:ext cx="2442681" cy="166713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Hub and Spoke</a:t>
            </a:r>
          </a:p>
        </p:txBody>
      </p:sp>
      <p:sp>
        <p:nvSpPr>
          <p:cNvPr id="76" name="Slide Number Placeholder 7">
            <a:extLst>
              <a:ext uri="{FF2B5EF4-FFF2-40B4-BE49-F238E27FC236}">
                <a16:creationId xmlns:a16="http://schemas.microsoft.com/office/drawing/2014/main" id="{6E8F22D1-9503-4762-98D6-11687D90227D}"/>
              </a:ext>
            </a:extLst>
          </p:cNvPr>
          <p:cNvSpPr>
            <a:spLocks noGrp="1"/>
          </p:cNvSpPr>
          <p:nvPr>
            <p:ph type="sldNum" sz="quarter" idx="10"/>
          </p:nvPr>
        </p:nvSpPr>
        <p:spPr/>
        <p:txBody>
          <a:bodyPr/>
          <a:lstStyle/>
          <a:p>
            <a:fld id="{4A70B06D-F489-48FF-A885-ABB74CD5C952}" type="slidenum">
              <a:rPr lang="en-US" smtClean="0"/>
              <a:pPr/>
              <a:t>21</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3" y="1366091"/>
            <a:ext cx="9730300"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1068087" y="969239"/>
            <a:ext cx="840295"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17759" y="3365437"/>
            <a:ext cx="2211246" cy="369332"/>
          </a:xfrm>
          <a:prstGeom prst="rect">
            <a:avLst/>
          </a:prstGeom>
          <a:noFill/>
        </p:spPr>
        <p:txBody>
          <a:bodyPr wrap="none" rtlCol="0">
            <a:spAutoFit/>
          </a:bodyPr>
          <a:lstStyle/>
          <a:p>
            <a:r>
              <a:rPr lang="en-US"/>
              <a:t>VNet-A 10.1.0.0/16</a:t>
            </a:r>
          </a:p>
        </p:txBody>
      </p:sp>
      <p:sp>
        <p:nvSpPr>
          <p:cNvPr id="33" name="Rectangle 32">
            <a:extLst>
              <a:ext uri="{FF2B5EF4-FFF2-40B4-BE49-F238E27FC236}">
                <a16:creationId xmlns:a16="http://schemas.microsoft.com/office/drawing/2014/main" id="{78350E52-B65B-4B7F-A79F-86C09684EF38}"/>
              </a:ext>
            </a:extLst>
          </p:cNvPr>
          <p:cNvSpPr/>
          <p:nvPr/>
        </p:nvSpPr>
        <p:spPr>
          <a:xfrm>
            <a:off x="1472954" y="1964833"/>
            <a:ext cx="1710649" cy="1107865"/>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836023" y="3201563"/>
            <a:ext cx="541067" cy="327688"/>
          </a:xfrm>
          <a:prstGeom prst="rect">
            <a:avLst/>
          </a:prstGeom>
        </p:spPr>
      </p:pic>
      <p:pic>
        <p:nvPicPr>
          <p:cNvPr id="50" name="Picture 49">
            <a:extLst>
              <a:ext uri="{FF2B5EF4-FFF2-40B4-BE49-F238E27FC236}">
                <a16:creationId xmlns:a16="http://schemas.microsoft.com/office/drawing/2014/main" id="{B6110F76-B7CB-4911-94E8-E1E5FB00636D}"/>
              </a:ext>
            </a:extLst>
          </p:cNvPr>
          <p:cNvPicPr>
            <a:picLocks noChangeAspect="1"/>
          </p:cNvPicPr>
          <p:nvPr/>
        </p:nvPicPr>
        <p:blipFill>
          <a:blip r:embed="rId5"/>
          <a:stretch>
            <a:fillRect/>
          </a:stretch>
        </p:blipFill>
        <p:spPr>
          <a:xfrm>
            <a:off x="1274056" y="2954617"/>
            <a:ext cx="419136" cy="289585"/>
          </a:xfrm>
          <a:prstGeom prst="rect">
            <a:avLst/>
          </a:prstGeom>
        </p:spPr>
      </p:pic>
      <p:sp>
        <p:nvSpPr>
          <p:cNvPr id="51" name="TextBox 50">
            <a:extLst>
              <a:ext uri="{FF2B5EF4-FFF2-40B4-BE49-F238E27FC236}">
                <a16:creationId xmlns:a16="http://schemas.microsoft.com/office/drawing/2014/main" id="{2F28E182-E7FA-4B3A-BE30-0993B4B46AEE}"/>
              </a:ext>
            </a:extLst>
          </p:cNvPr>
          <p:cNvSpPr txBox="1"/>
          <p:nvPr/>
        </p:nvSpPr>
        <p:spPr>
          <a:xfrm>
            <a:off x="1671331" y="3067858"/>
            <a:ext cx="1042273" cy="307777"/>
          </a:xfrm>
          <a:prstGeom prst="rect">
            <a:avLst/>
          </a:prstGeom>
          <a:noFill/>
        </p:spPr>
        <p:txBody>
          <a:bodyPr wrap="none" rtlCol="0">
            <a:spAutoFit/>
          </a:bodyPr>
          <a:lstStyle/>
          <a:p>
            <a:r>
              <a:rPr lang="en-US" sz="1400"/>
              <a:t>Subnet-11</a:t>
            </a:r>
          </a:p>
        </p:txBody>
      </p:sp>
      <p:pic>
        <p:nvPicPr>
          <p:cNvPr id="55" name="Picture 54">
            <a:extLst>
              <a:ext uri="{FF2B5EF4-FFF2-40B4-BE49-F238E27FC236}">
                <a16:creationId xmlns:a16="http://schemas.microsoft.com/office/drawing/2014/main" id="{19C35B9A-D6BE-4AAC-BBA5-650B9AFB364F}"/>
              </a:ext>
            </a:extLst>
          </p:cNvPr>
          <p:cNvPicPr>
            <a:picLocks noChangeAspect="1"/>
          </p:cNvPicPr>
          <p:nvPr/>
        </p:nvPicPr>
        <p:blipFill>
          <a:blip r:embed="rId6"/>
          <a:stretch>
            <a:fillRect/>
          </a:stretch>
        </p:blipFill>
        <p:spPr>
          <a:xfrm>
            <a:off x="2105255" y="2374963"/>
            <a:ext cx="449619" cy="419136"/>
          </a:xfrm>
          <a:prstGeom prst="rect">
            <a:avLst/>
          </a:prstGeom>
        </p:spPr>
      </p:pic>
      <p:sp>
        <p:nvSpPr>
          <p:cNvPr id="58" name="TextBox 57">
            <a:extLst>
              <a:ext uri="{FF2B5EF4-FFF2-40B4-BE49-F238E27FC236}">
                <a16:creationId xmlns:a16="http://schemas.microsoft.com/office/drawing/2014/main" id="{98B7E055-E0FD-4E51-B735-680E383ECF43}"/>
              </a:ext>
            </a:extLst>
          </p:cNvPr>
          <p:cNvSpPr txBox="1"/>
          <p:nvPr/>
        </p:nvSpPr>
        <p:spPr>
          <a:xfrm>
            <a:off x="2030142" y="2734097"/>
            <a:ext cx="599844" cy="261610"/>
          </a:xfrm>
          <a:prstGeom prst="rect">
            <a:avLst/>
          </a:prstGeom>
          <a:noFill/>
        </p:spPr>
        <p:txBody>
          <a:bodyPr wrap="none" rtlCol="0">
            <a:spAutoFit/>
          </a:bodyPr>
          <a:lstStyle/>
          <a:p>
            <a:r>
              <a:rPr lang="en-US" sz="1100"/>
              <a:t>VM-11</a:t>
            </a:r>
          </a:p>
        </p:txBody>
      </p:sp>
      <p:sp>
        <p:nvSpPr>
          <p:cNvPr id="61" name="Rectangle 60">
            <a:extLst>
              <a:ext uri="{FF2B5EF4-FFF2-40B4-BE49-F238E27FC236}">
                <a16:creationId xmlns:a16="http://schemas.microsoft.com/office/drawing/2014/main" id="{64ACA728-77CA-4981-8D5C-363DFA9A7A2D}"/>
              </a:ext>
            </a:extLst>
          </p:cNvPr>
          <p:cNvSpPr/>
          <p:nvPr/>
        </p:nvSpPr>
        <p:spPr>
          <a:xfrm>
            <a:off x="4952404" y="3785355"/>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588A4622-5D1B-4003-9978-850F3EFC9EA3}"/>
              </a:ext>
            </a:extLst>
          </p:cNvPr>
          <p:cNvPicPr>
            <a:picLocks noChangeAspect="1"/>
          </p:cNvPicPr>
          <p:nvPr/>
        </p:nvPicPr>
        <p:blipFill>
          <a:blip r:embed="rId5"/>
          <a:stretch>
            <a:fillRect/>
          </a:stretch>
        </p:blipFill>
        <p:spPr>
          <a:xfrm>
            <a:off x="4742837" y="4844556"/>
            <a:ext cx="419136" cy="289585"/>
          </a:xfrm>
          <a:prstGeom prst="rect">
            <a:avLst/>
          </a:prstGeom>
        </p:spPr>
      </p:pic>
      <p:sp>
        <p:nvSpPr>
          <p:cNvPr id="63" name="TextBox 62">
            <a:extLst>
              <a:ext uri="{FF2B5EF4-FFF2-40B4-BE49-F238E27FC236}">
                <a16:creationId xmlns:a16="http://schemas.microsoft.com/office/drawing/2014/main" id="{038F46A4-14AE-488F-9FC2-795876B67C35}"/>
              </a:ext>
            </a:extLst>
          </p:cNvPr>
          <p:cNvSpPr txBox="1"/>
          <p:nvPr/>
        </p:nvSpPr>
        <p:spPr>
          <a:xfrm>
            <a:off x="5052726" y="4978834"/>
            <a:ext cx="1381725" cy="307777"/>
          </a:xfrm>
          <a:prstGeom prst="rect">
            <a:avLst/>
          </a:prstGeom>
          <a:noFill/>
        </p:spPr>
        <p:txBody>
          <a:bodyPr wrap="none" rtlCol="0">
            <a:spAutoFit/>
          </a:bodyPr>
          <a:lstStyle/>
          <a:p>
            <a:r>
              <a:rPr lang="en-US" sz="1400"/>
              <a:t>NVA 10.0.3.0/24</a:t>
            </a:r>
          </a:p>
        </p:txBody>
      </p:sp>
      <p:pic>
        <p:nvPicPr>
          <p:cNvPr id="64" name="Picture 63">
            <a:extLst>
              <a:ext uri="{FF2B5EF4-FFF2-40B4-BE49-F238E27FC236}">
                <a16:creationId xmlns:a16="http://schemas.microsoft.com/office/drawing/2014/main" id="{E842A7CC-8A37-455B-A796-BA3140B82784}"/>
              </a:ext>
            </a:extLst>
          </p:cNvPr>
          <p:cNvPicPr>
            <a:picLocks noChangeAspect="1"/>
          </p:cNvPicPr>
          <p:nvPr/>
        </p:nvPicPr>
        <p:blipFill>
          <a:blip r:embed="rId6"/>
          <a:stretch>
            <a:fillRect/>
          </a:stretch>
        </p:blipFill>
        <p:spPr>
          <a:xfrm>
            <a:off x="6139320" y="4285784"/>
            <a:ext cx="449619" cy="419136"/>
          </a:xfrm>
          <a:prstGeom prst="rect">
            <a:avLst/>
          </a:prstGeom>
        </p:spPr>
      </p:pic>
      <p:pic>
        <p:nvPicPr>
          <p:cNvPr id="65" name="Picture 64">
            <a:extLst>
              <a:ext uri="{FF2B5EF4-FFF2-40B4-BE49-F238E27FC236}">
                <a16:creationId xmlns:a16="http://schemas.microsoft.com/office/drawing/2014/main" id="{ED08D5A5-50F0-4803-AF96-9A8003D69D55}"/>
              </a:ext>
            </a:extLst>
          </p:cNvPr>
          <p:cNvPicPr>
            <a:picLocks noChangeAspect="1"/>
          </p:cNvPicPr>
          <p:nvPr/>
        </p:nvPicPr>
        <p:blipFill>
          <a:blip r:embed="rId6"/>
          <a:stretch>
            <a:fillRect/>
          </a:stretch>
        </p:blipFill>
        <p:spPr>
          <a:xfrm>
            <a:off x="5349073" y="4301832"/>
            <a:ext cx="449619" cy="419136"/>
          </a:xfrm>
          <a:prstGeom prst="rect">
            <a:avLst/>
          </a:prstGeom>
        </p:spPr>
      </p:pic>
      <p:sp>
        <p:nvSpPr>
          <p:cNvPr id="67" name="TextBox 66">
            <a:extLst>
              <a:ext uri="{FF2B5EF4-FFF2-40B4-BE49-F238E27FC236}">
                <a16:creationId xmlns:a16="http://schemas.microsoft.com/office/drawing/2014/main" id="{9B547F0B-1E88-4D95-AB78-99234576FCDA}"/>
              </a:ext>
            </a:extLst>
          </p:cNvPr>
          <p:cNvSpPr txBox="1"/>
          <p:nvPr/>
        </p:nvSpPr>
        <p:spPr>
          <a:xfrm>
            <a:off x="6082196" y="4697700"/>
            <a:ext cx="553357" cy="261610"/>
          </a:xfrm>
          <a:prstGeom prst="rect">
            <a:avLst/>
          </a:prstGeom>
          <a:noFill/>
        </p:spPr>
        <p:txBody>
          <a:bodyPr wrap="none" rtlCol="0">
            <a:spAutoFit/>
          </a:bodyPr>
          <a:lstStyle/>
          <a:p>
            <a:r>
              <a:rPr lang="en-US" sz="1100"/>
              <a:t>NVA-2</a:t>
            </a:r>
          </a:p>
        </p:txBody>
      </p:sp>
      <p:sp>
        <p:nvSpPr>
          <p:cNvPr id="68" name="TextBox 67">
            <a:extLst>
              <a:ext uri="{FF2B5EF4-FFF2-40B4-BE49-F238E27FC236}">
                <a16:creationId xmlns:a16="http://schemas.microsoft.com/office/drawing/2014/main" id="{25F46538-8CC8-45E2-B4A5-72FAC6DA6D32}"/>
              </a:ext>
            </a:extLst>
          </p:cNvPr>
          <p:cNvSpPr txBox="1"/>
          <p:nvPr/>
        </p:nvSpPr>
        <p:spPr>
          <a:xfrm>
            <a:off x="5319242" y="4704920"/>
            <a:ext cx="553357" cy="261610"/>
          </a:xfrm>
          <a:prstGeom prst="rect">
            <a:avLst/>
          </a:prstGeom>
          <a:noFill/>
        </p:spPr>
        <p:txBody>
          <a:bodyPr wrap="none" rtlCol="0">
            <a:spAutoFit/>
          </a:bodyPr>
          <a:lstStyle/>
          <a:p>
            <a:r>
              <a:rPr lang="en-US" sz="1100"/>
              <a:t>NVA-1</a:t>
            </a:r>
          </a:p>
        </p:txBody>
      </p:sp>
      <p:sp>
        <p:nvSpPr>
          <p:cNvPr id="70" name="Rectangle 69">
            <a:extLst>
              <a:ext uri="{FF2B5EF4-FFF2-40B4-BE49-F238E27FC236}">
                <a16:creationId xmlns:a16="http://schemas.microsoft.com/office/drawing/2014/main" id="{7F3F5EAA-7872-4F85-86C6-345D9091C5AA}"/>
              </a:ext>
            </a:extLst>
          </p:cNvPr>
          <p:cNvSpPr/>
          <p:nvPr/>
        </p:nvSpPr>
        <p:spPr>
          <a:xfrm>
            <a:off x="7444796" y="3785355"/>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7235229" y="4844556"/>
            <a:ext cx="419136" cy="289585"/>
          </a:xfrm>
          <a:prstGeom prst="rect">
            <a:avLst/>
          </a:prstGeom>
        </p:spPr>
      </p:pic>
      <p:sp>
        <p:nvSpPr>
          <p:cNvPr id="72" name="TextBox 71">
            <a:extLst>
              <a:ext uri="{FF2B5EF4-FFF2-40B4-BE49-F238E27FC236}">
                <a16:creationId xmlns:a16="http://schemas.microsoft.com/office/drawing/2014/main" id="{72CD4FFA-925A-47DE-AF6E-993FE5E0C814}"/>
              </a:ext>
            </a:extLst>
          </p:cNvPr>
          <p:cNvSpPr txBox="1"/>
          <p:nvPr/>
        </p:nvSpPr>
        <p:spPr>
          <a:xfrm>
            <a:off x="7545118" y="4978834"/>
            <a:ext cx="2191818" cy="307777"/>
          </a:xfrm>
          <a:prstGeom prst="rect">
            <a:avLst/>
          </a:prstGeom>
          <a:noFill/>
        </p:spPr>
        <p:txBody>
          <a:bodyPr wrap="none" rtlCol="0">
            <a:spAutoFit/>
          </a:bodyPr>
          <a:lstStyle/>
          <a:p>
            <a:r>
              <a:rPr lang="en-US" sz="1400"/>
              <a:t>Firewall Subnet 10.0.1.0/24</a:t>
            </a:r>
          </a:p>
        </p:txBody>
      </p:sp>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7"/>
          <a:stretch>
            <a:fillRect/>
          </a:stretch>
        </p:blipFill>
        <p:spPr>
          <a:xfrm>
            <a:off x="10759316" y="4683103"/>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11061939" y="5077119"/>
            <a:ext cx="859531" cy="307777"/>
          </a:xfrm>
          <a:prstGeom prst="rect">
            <a:avLst/>
          </a:prstGeom>
          <a:noFill/>
        </p:spPr>
        <p:txBody>
          <a:bodyPr wrap="none" rtlCol="0">
            <a:spAutoFit/>
          </a:bodyPr>
          <a:lstStyle/>
          <a:p>
            <a:r>
              <a:rPr lang="en-US" sz="1400"/>
              <a:t>Internet</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8"/>
          <a:stretch>
            <a:fillRect/>
          </a:stretch>
        </p:blipFill>
        <p:spPr>
          <a:xfrm>
            <a:off x="8070977" y="4156444"/>
            <a:ext cx="586791" cy="495343"/>
          </a:xfrm>
          <a:prstGeom prst="rect">
            <a:avLst/>
          </a:prstGeom>
        </p:spPr>
      </p:pic>
      <p:sp>
        <p:nvSpPr>
          <p:cNvPr id="120" name="TextBox 119">
            <a:extLst>
              <a:ext uri="{FF2B5EF4-FFF2-40B4-BE49-F238E27FC236}">
                <a16:creationId xmlns:a16="http://schemas.microsoft.com/office/drawing/2014/main" id="{DC1003F2-1C84-4ADD-B289-302E520BC9C1}"/>
              </a:ext>
            </a:extLst>
          </p:cNvPr>
          <p:cNvSpPr txBox="1"/>
          <p:nvPr/>
        </p:nvSpPr>
        <p:spPr>
          <a:xfrm>
            <a:off x="7863932" y="4665710"/>
            <a:ext cx="1101584" cy="261610"/>
          </a:xfrm>
          <a:prstGeom prst="rect">
            <a:avLst/>
          </a:prstGeom>
          <a:noFill/>
        </p:spPr>
        <p:txBody>
          <a:bodyPr wrap="none" rtlCol="0">
            <a:spAutoFit/>
          </a:bodyPr>
          <a:lstStyle/>
          <a:p>
            <a:r>
              <a:rPr lang="en-US" sz="1100"/>
              <a:t>Azure Firewall</a:t>
            </a:r>
          </a:p>
        </p:txBody>
      </p:sp>
      <p:cxnSp>
        <p:nvCxnSpPr>
          <p:cNvPr id="18" name="Straight Arrow Connector 17">
            <a:extLst>
              <a:ext uri="{FF2B5EF4-FFF2-40B4-BE49-F238E27FC236}">
                <a16:creationId xmlns:a16="http://schemas.microsoft.com/office/drawing/2014/main" id="{D4CC4DE9-BB29-411C-BD08-E955D13E28A4}"/>
              </a:ext>
            </a:extLst>
          </p:cNvPr>
          <p:cNvCxnSpPr>
            <a:cxnSpLocks/>
            <a:stCxn id="87" idx="1"/>
            <a:endCxn id="118" idx="3"/>
          </p:cNvCxnSpPr>
          <p:nvPr/>
        </p:nvCxnSpPr>
        <p:spPr>
          <a:xfrm flipH="1" flipV="1">
            <a:off x="8657768" y="4404116"/>
            <a:ext cx="2101548" cy="72860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84" name="Rectangle 83">
            <a:extLst>
              <a:ext uri="{FF2B5EF4-FFF2-40B4-BE49-F238E27FC236}">
                <a16:creationId xmlns:a16="http://schemas.microsoft.com/office/drawing/2014/main" id="{5C778B6B-B471-4ACF-A585-22109AE37959}"/>
              </a:ext>
            </a:extLst>
          </p:cNvPr>
          <p:cNvSpPr/>
          <p:nvPr/>
        </p:nvSpPr>
        <p:spPr>
          <a:xfrm>
            <a:off x="7451878" y="2270911"/>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8733BCBF-AB44-41F7-BF1C-7981FBBAE0DB}"/>
              </a:ext>
            </a:extLst>
          </p:cNvPr>
          <p:cNvPicPr>
            <a:picLocks noChangeAspect="1"/>
          </p:cNvPicPr>
          <p:nvPr/>
        </p:nvPicPr>
        <p:blipFill>
          <a:blip r:embed="rId5"/>
          <a:stretch>
            <a:fillRect/>
          </a:stretch>
        </p:blipFill>
        <p:spPr>
          <a:xfrm>
            <a:off x="7242311" y="3330112"/>
            <a:ext cx="419136" cy="289585"/>
          </a:xfrm>
          <a:prstGeom prst="rect">
            <a:avLst/>
          </a:prstGeom>
        </p:spPr>
      </p:pic>
      <p:sp>
        <p:nvSpPr>
          <p:cNvPr id="89" name="TextBox 88">
            <a:extLst>
              <a:ext uri="{FF2B5EF4-FFF2-40B4-BE49-F238E27FC236}">
                <a16:creationId xmlns:a16="http://schemas.microsoft.com/office/drawing/2014/main" id="{E42E75CD-56E2-453E-9E8D-2E50170CF780}"/>
              </a:ext>
            </a:extLst>
          </p:cNvPr>
          <p:cNvSpPr txBox="1"/>
          <p:nvPr/>
        </p:nvSpPr>
        <p:spPr>
          <a:xfrm>
            <a:off x="7552200" y="3464390"/>
            <a:ext cx="1896545" cy="307777"/>
          </a:xfrm>
          <a:prstGeom prst="rect">
            <a:avLst/>
          </a:prstGeom>
          <a:noFill/>
        </p:spPr>
        <p:txBody>
          <a:bodyPr wrap="none" rtlCol="0">
            <a:spAutoFit/>
          </a:bodyPr>
          <a:lstStyle/>
          <a:p>
            <a:r>
              <a:rPr lang="en-US" sz="1400"/>
              <a:t>GW Subnet 10.0.2.0/24</a:t>
            </a:r>
          </a:p>
        </p:txBody>
      </p:sp>
      <p:sp>
        <p:nvSpPr>
          <p:cNvPr id="91" name="TextBox 90">
            <a:extLst>
              <a:ext uri="{FF2B5EF4-FFF2-40B4-BE49-F238E27FC236}">
                <a16:creationId xmlns:a16="http://schemas.microsoft.com/office/drawing/2014/main" id="{59A9EDCD-DA98-4305-A6C7-ADB091A984B7}"/>
              </a:ext>
            </a:extLst>
          </p:cNvPr>
          <p:cNvSpPr txBox="1"/>
          <p:nvPr/>
        </p:nvSpPr>
        <p:spPr>
          <a:xfrm>
            <a:off x="8866327" y="3203097"/>
            <a:ext cx="458780" cy="261610"/>
          </a:xfrm>
          <a:prstGeom prst="rect">
            <a:avLst/>
          </a:prstGeom>
          <a:noFill/>
        </p:spPr>
        <p:txBody>
          <a:bodyPr wrap="none" rtlCol="0">
            <a:spAutoFit/>
          </a:bodyPr>
          <a:lstStyle/>
          <a:p>
            <a:r>
              <a:rPr lang="en-US" sz="1100"/>
              <a:t>VPN</a:t>
            </a:r>
          </a:p>
        </p:txBody>
      </p:sp>
      <p:pic>
        <p:nvPicPr>
          <p:cNvPr id="12" name="Picture 11">
            <a:extLst>
              <a:ext uri="{FF2B5EF4-FFF2-40B4-BE49-F238E27FC236}">
                <a16:creationId xmlns:a16="http://schemas.microsoft.com/office/drawing/2014/main" id="{6CE5D7BE-F260-4D7C-A617-5540126830C8}"/>
              </a:ext>
            </a:extLst>
          </p:cNvPr>
          <p:cNvPicPr>
            <a:picLocks noChangeAspect="1"/>
          </p:cNvPicPr>
          <p:nvPr/>
        </p:nvPicPr>
        <p:blipFill>
          <a:blip r:embed="rId9"/>
          <a:stretch>
            <a:fillRect/>
          </a:stretch>
        </p:blipFill>
        <p:spPr>
          <a:xfrm>
            <a:off x="8979855" y="2940439"/>
            <a:ext cx="243861" cy="312447"/>
          </a:xfrm>
          <a:prstGeom prst="rect">
            <a:avLst/>
          </a:prstGeom>
        </p:spPr>
      </p:pic>
      <p:pic>
        <p:nvPicPr>
          <p:cNvPr id="14" name="Picture 13">
            <a:extLst>
              <a:ext uri="{FF2B5EF4-FFF2-40B4-BE49-F238E27FC236}">
                <a16:creationId xmlns:a16="http://schemas.microsoft.com/office/drawing/2014/main" id="{C1169F29-D620-480C-81D5-422B70D486E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311202" y="2571989"/>
            <a:ext cx="441998" cy="429369"/>
          </a:xfrm>
          <a:prstGeom prst="rect">
            <a:avLst/>
          </a:prstGeom>
        </p:spPr>
      </p:pic>
      <p:cxnSp>
        <p:nvCxnSpPr>
          <p:cNvPr id="16" name="Straight Arrow Connector 15">
            <a:extLst>
              <a:ext uri="{FF2B5EF4-FFF2-40B4-BE49-F238E27FC236}">
                <a16:creationId xmlns:a16="http://schemas.microsoft.com/office/drawing/2014/main" id="{284CD1FA-BF8A-4C7D-928F-B4009AEE2B6E}"/>
              </a:ext>
            </a:extLst>
          </p:cNvPr>
          <p:cNvCxnSpPr>
            <a:cxnSpLocks/>
            <a:stCxn id="12" idx="3"/>
            <a:endCxn id="87" idx="1"/>
          </p:cNvCxnSpPr>
          <p:nvPr/>
        </p:nvCxnSpPr>
        <p:spPr>
          <a:xfrm>
            <a:off x="9223716" y="3096663"/>
            <a:ext cx="1535600" cy="203605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CE1B06F-FF4C-4F27-8E21-AAD453057E39}"/>
              </a:ext>
            </a:extLst>
          </p:cNvPr>
          <p:cNvCxnSpPr>
            <a:cxnSpLocks/>
            <a:stCxn id="87" idx="0"/>
            <a:endCxn id="14" idx="2"/>
          </p:cNvCxnSpPr>
          <p:nvPr/>
        </p:nvCxnSpPr>
        <p:spPr>
          <a:xfrm flipV="1">
            <a:off x="11475658" y="3129603"/>
            <a:ext cx="56543" cy="155350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2" name="TextBox 91">
            <a:extLst>
              <a:ext uri="{FF2B5EF4-FFF2-40B4-BE49-F238E27FC236}">
                <a16:creationId xmlns:a16="http://schemas.microsoft.com/office/drawing/2014/main" id="{72B02AAC-3283-43EF-870F-FBF96CD017E1}"/>
              </a:ext>
            </a:extLst>
          </p:cNvPr>
          <p:cNvSpPr txBox="1"/>
          <p:nvPr/>
        </p:nvSpPr>
        <p:spPr>
          <a:xfrm>
            <a:off x="10877411" y="2200112"/>
            <a:ext cx="1242263" cy="307777"/>
          </a:xfrm>
          <a:prstGeom prst="rect">
            <a:avLst/>
          </a:prstGeom>
          <a:noFill/>
        </p:spPr>
        <p:txBody>
          <a:bodyPr wrap="none" rtlCol="0">
            <a:spAutoFit/>
          </a:bodyPr>
          <a:lstStyle/>
          <a:p>
            <a:r>
              <a:rPr lang="en-US" sz="1400"/>
              <a:t>On Premises</a:t>
            </a:r>
          </a:p>
        </p:txBody>
      </p:sp>
      <p:pic>
        <p:nvPicPr>
          <p:cNvPr id="93" name="Picture 92">
            <a:extLst>
              <a:ext uri="{FF2B5EF4-FFF2-40B4-BE49-F238E27FC236}">
                <a16:creationId xmlns:a16="http://schemas.microsoft.com/office/drawing/2014/main" id="{760ACA09-EB66-4886-BB54-5F07A3F03DE6}"/>
              </a:ext>
            </a:extLst>
          </p:cNvPr>
          <p:cNvPicPr>
            <a:picLocks noChangeAspect="1"/>
          </p:cNvPicPr>
          <p:nvPr/>
        </p:nvPicPr>
        <p:blipFill>
          <a:blip r:embed="rId9"/>
          <a:stretch>
            <a:fillRect/>
          </a:stretch>
        </p:blipFill>
        <p:spPr>
          <a:xfrm>
            <a:off x="8947258" y="2375825"/>
            <a:ext cx="243861" cy="312447"/>
          </a:xfrm>
          <a:prstGeom prst="rect">
            <a:avLst/>
          </a:prstGeom>
        </p:spPr>
      </p:pic>
      <p:sp>
        <p:nvSpPr>
          <p:cNvPr id="94" name="TextBox 93">
            <a:extLst>
              <a:ext uri="{FF2B5EF4-FFF2-40B4-BE49-F238E27FC236}">
                <a16:creationId xmlns:a16="http://schemas.microsoft.com/office/drawing/2014/main" id="{B5B75417-F713-45DF-B82F-3D7BCCC04FB2}"/>
              </a:ext>
            </a:extLst>
          </p:cNvPr>
          <p:cNvSpPr txBox="1"/>
          <p:nvPr/>
        </p:nvSpPr>
        <p:spPr>
          <a:xfrm>
            <a:off x="8846846" y="2674585"/>
            <a:ext cx="423514" cy="261610"/>
          </a:xfrm>
          <a:prstGeom prst="rect">
            <a:avLst/>
          </a:prstGeom>
          <a:noFill/>
        </p:spPr>
        <p:txBody>
          <a:bodyPr wrap="none" rtlCol="0">
            <a:spAutoFit/>
          </a:bodyPr>
          <a:lstStyle/>
          <a:p>
            <a:r>
              <a:rPr lang="en-US" sz="1100" err="1"/>
              <a:t>ExR</a:t>
            </a:r>
            <a:endParaRPr lang="en-US" sz="1100"/>
          </a:p>
        </p:txBody>
      </p:sp>
      <p:pic>
        <p:nvPicPr>
          <p:cNvPr id="22" name="Picture 21">
            <a:extLst>
              <a:ext uri="{FF2B5EF4-FFF2-40B4-BE49-F238E27FC236}">
                <a16:creationId xmlns:a16="http://schemas.microsoft.com/office/drawing/2014/main" id="{BC72FC51-3910-462C-A3F2-B9DED8BA38B0}"/>
              </a:ext>
            </a:extLst>
          </p:cNvPr>
          <p:cNvPicPr>
            <a:picLocks noChangeAspect="1"/>
          </p:cNvPicPr>
          <p:nvPr/>
        </p:nvPicPr>
        <p:blipFill>
          <a:blip r:embed="rId11"/>
          <a:stretch>
            <a:fillRect/>
          </a:stretch>
        </p:blipFill>
        <p:spPr>
          <a:xfrm>
            <a:off x="10732133" y="3281228"/>
            <a:ext cx="411516" cy="342930"/>
          </a:xfrm>
          <a:prstGeom prst="rect">
            <a:avLst/>
          </a:prstGeom>
        </p:spPr>
      </p:pic>
      <p:cxnSp>
        <p:nvCxnSpPr>
          <p:cNvPr id="25" name="Straight Arrow Connector 24">
            <a:extLst>
              <a:ext uri="{FF2B5EF4-FFF2-40B4-BE49-F238E27FC236}">
                <a16:creationId xmlns:a16="http://schemas.microsoft.com/office/drawing/2014/main" id="{A17B776B-6E58-4380-A8C5-F342AC381916}"/>
              </a:ext>
            </a:extLst>
          </p:cNvPr>
          <p:cNvCxnSpPr>
            <a:stCxn id="14" idx="1"/>
            <a:endCxn id="22" idx="3"/>
          </p:cNvCxnSpPr>
          <p:nvPr/>
        </p:nvCxnSpPr>
        <p:spPr>
          <a:xfrm flipH="1">
            <a:off x="11143649" y="2786674"/>
            <a:ext cx="167553" cy="66601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CF67458-9E39-4464-96B9-0800CC0F4172}"/>
              </a:ext>
            </a:extLst>
          </p:cNvPr>
          <p:cNvCxnSpPr>
            <a:stCxn id="93" idx="3"/>
            <a:endCxn id="22" idx="1"/>
          </p:cNvCxnSpPr>
          <p:nvPr/>
        </p:nvCxnSpPr>
        <p:spPr>
          <a:xfrm>
            <a:off x="9191119" y="2532049"/>
            <a:ext cx="1541014" cy="92064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TextBox 94">
            <a:extLst>
              <a:ext uri="{FF2B5EF4-FFF2-40B4-BE49-F238E27FC236}">
                <a16:creationId xmlns:a16="http://schemas.microsoft.com/office/drawing/2014/main" id="{230CC1B8-1EEE-48E9-972F-48F949F35AEF}"/>
              </a:ext>
            </a:extLst>
          </p:cNvPr>
          <p:cNvSpPr txBox="1"/>
          <p:nvPr/>
        </p:nvSpPr>
        <p:spPr>
          <a:xfrm>
            <a:off x="10730292" y="3532920"/>
            <a:ext cx="606256" cy="430887"/>
          </a:xfrm>
          <a:prstGeom prst="rect">
            <a:avLst/>
          </a:prstGeom>
          <a:noFill/>
        </p:spPr>
        <p:txBody>
          <a:bodyPr wrap="none" rtlCol="0">
            <a:spAutoFit/>
          </a:bodyPr>
          <a:lstStyle/>
          <a:p>
            <a:r>
              <a:rPr lang="en-US" sz="1100" err="1"/>
              <a:t>ExR</a:t>
            </a:r>
            <a:endParaRPr lang="en-US" sz="1100"/>
          </a:p>
          <a:p>
            <a:r>
              <a:rPr lang="en-US" sz="1100"/>
              <a:t>Circuit</a:t>
            </a:r>
          </a:p>
        </p:txBody>
      </p:sp>
      <p:pic>
        <p:nvPicPr>
          <p:cNvPr id="96" name="Picture 95">
            <a:extLst>
              <a:ext uri="{FF2B5EF4-FFF2-40B4-BE49-F238E27FC236}">
                <a16:creationId xmlns:a16="http://schemas.microsoft.com/office/drawing/2014/main" id="{8DBB3AD5-DDB4-40F6-8DF4-390A77C69647}"/>
              </a:ext>
            </a:extLst>
          </p:cNvPr>
          <p:cNvPicPr>
            <a:picLocks noChangeAspect="1"/>
          </p:cNvPicPr>
          <p:nvPr/>
        </p:nvPicPr>
        <p:blipFill>
          <a:blip r:embed="rId12"/>
          <a:stretch>
            <a:fillRect/>
          </a:stretch>
        </p:blipFill>
        <p:spPr>
          <a:xfrm>
            <a:off x="9198228" y="2121111"/>
            <a:ext cx="312447" cy="289585"/>
          </a:xfrm>
          <a:prstGeom prst="rect">
            <a:avLst/>
          </a:prstGeom>
        </p:spPr>
      </p:pic>
      <p:sp>
        <p:nvSpPr>
          <p:cNvPr id="97" name="TextBox 96">
            <a:extLst>
              <a:ext uri="{FF2B5EF4-FFF2-40B4-BE49-F238E27FC236}">
                <a16:creationId xmlns:a16="http://schemas.microsoft.com/office/drawing/2014/main" id="{F85CFA9F-B568-4E8E-BE59-51A045328A0E}"/>
              </a:ext>
            </a:extLst>
          </p:cNvPr>
          <p:cNvSpPr txBox="1"/>
          <p:nvPr/>
        </p:nvSpPr>
        <p:spPr>
          <a:xfrm>
            <a:off x="9062442" y="1918541"/>
            <a:ext cx="714447" cy="215444"/>
          </a:xfrm>
          <a:prstGeom prst="rect">
            <a:avLst/>
          </a:prstGeom>
          <a:noFill/>
        </p:spPr>
        <p:txBody>
          <a:bodyPr wrap="square" rtlCol="0">
            <a:spAutoFit/>
          </a:bodyPr>
          <a:lstStyle/>
          <a:p>
            <a:r>
              <a:rPr lang="en-US" sz="800"/>
              <a:t>To </a:t>
            </a:r>
            <a:r>
              <a:rPr lang="en-US" sz="800" err="1"/>
              <a:t>AzFW</a:t>
            </a:r>
            <a:endParaRPr lang="en-US" sz="800"/>
          </a:p>
        </p:txBody>
      </p:sp>
      <p:pic>
        <p:nvPicPr>
          <p:cNvPr id="98" name="Picture 97">
            <a:extLst>
              <a:ext uri="{FF2B5EF4-FFF2-40B4-BE49-F238E27FC236}">
                <a16:creationId xmlns:a16="http://schemas.microsoft.com/office/drawing/2014/main" id="{4C60F0CE-603E-41B4-9DE1-013C63CCBF4B}"/>
              </a:ext>
            </a:extLst>
          </p:cNvPr>
          <p:cNvPicPr>
            <a:picLocks noChangeAspect="1"/>
          </p:cNvPicPr>
          <p:nvPr/>
        </p:nvPicPr>
        <p:blipFill>
          <a:blip r:embed="rId12"/>
          <a:stretch>
            <a:fillRect/>
          </a:stretch>
        </p:blipFill>
        <p:spPr>
          <a:xfrm>
            <a:off x="3020087" y="1889905"/>
            <a:ext cx="312447" cy="289585"/>
          </a:xfrm>
          <a:prstGeom prst="rect">
            <a:avLst/>
          </a:prstGeom>
        </p:spPr>
      </p:pic>
      <p:sp>
        <p:nvSpPr>
          <p:cNvPr id="99" name="TextBox 98">
            <a:extLst>
              <a:ext uri="{FF2B5EF4-FFF2-40B4-BE49-F238E27FC236}">
                <a16:creationId xmlns:a16="http://schemas.microsoft.com/office/drawing/2014/main" id="{190DFE95-ECA0-4DED-9F0A-B0C6529E8061}"/>
              </a:ext>
            </a:extLst>
          </p:cNvPr>
          <p:cNvSpPr txBox="1"/>
          <p:nvPr/>
        </p:nvSpPr>
        <p:spPr>
          <a:xfrm>
            <a:off x="2914661" y="1658685"/>
            <a:ext cx="714447" cy="215444"/>
          </a:xfrm>
          <a:prstGeom prst="rect">
            <a:avLst/>
          </a:prstGeom>
          <a:noFill/>
        </p:spPr>
        <p:txBody>
          <a:bodyPr wrap="square" rtlCol="0">
            <a:spAutoFit/>
          </a:bodyPr>
          <a:lstStyle/>
          <a:p>
            <a:r>
              <a:rPr lang="en-US" sz="800"/>
              <a:t>To </a:t>
            </a:r>
            <a:r>
              <a:rPr lang="en-US" sz="800" err="1"/>
              <a:t>AzFW</a:t>
            </a:r>
            <a:endParaRPr lang="en-US" sz="800"/>
          </a:p>
        </p:txBody>
      </p:sp>
      <p:sp>
        <p:nvSpPr>
          <p:cNvPr id="73" name="Rectangle 72">
            <a:extLst>
              <a:ext uri="{FF2B5EF4-FFF2-40B4-BE49-F238E27FC236}">
                <a16:creationId xmlns:a16="http://schemas.microsoft.com/office/drawing/2014/main" id="{B86F50CF-4381-40C7-B8F2-3FE6E67D80A7}"/>
              </a:ext>
            </a:extLst>
          </p:cNvPr>
          <p:cNvSpPr/>
          <p:nvPr/>
        </p:nvSpPr>
        <p:spPr>
          <a:xfrm>
            <a:off x="4943452" y="2262544"/>
            <a:ext cx="1914307"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2202EA16-0083-4924-9692-2FF36E7A65E9}"/>
              </a:ext>
            </a:extLst>
          </p:cNvPr>
          <p:cNvPicPr>
            <a:picLocks noChangeAspect="1"/>
          </p:cNvPicPr>
          <p:nvPr/>
        </p:nvPicPr>
        <p:blipFill>
          <a:blip r:embed="rId5"/>
          <a:stretch>
            <a:fillRect/>
          </a:stretch>
        </p:blipFill>
        <p:spPr>
          <a:xfrm>
            <a:off x="4733885" y="3321745"/>
            <a:ext cx="419136" cy="289585"/>
          </a:xfrm>
          <a:prstGeom prst="rect">
            <a:avLst/>
          </a:prstGeom>
        </p:spPr>
      </p:pic>
      <p:sp>
        <p:nvSpPr>
          <p:cNvPr id="78" name="TextBox 77">
            <a:extLst>
              <a:ext uri="{FF2B5EF4-FFF2-40B4-BE49-F238E27FC236}">
                <a16:creationId xmlns:a16="http://schemas.microsoft.com/office/drawing/2014/main" id="{73E48F62-52CC-458B-A23C-53EBCCFFD5C9}"/>
              </a:ext>
            </a:extLst>
          </p:cNvPr>
          <p:cNvSpPr txBox="1"/>
          <p:nvPr/>
        </p:nvSpPr>
        <p:spPr>
          <a:xfrm>
            <a:off x="5396999" y="3028627"/>
            <a:ext cx="926857" cy="261610"/>
          </a:xfrm>
          <a:prstGeom prst="rect">
            <a:avLst/>
          </a:prstGeom>
          <a:noFill/>
        </p:spPr>
        <p:txBody>
          <a:bodyPr wrap="none" rtlCol="0">
            <a:spAutoFit/>
          </a:bodyPr>
          <a:lstStyle/>
          <a:p>
            <a:r>
              <a:rPr lang="en-US" sz="1100"/>
              <a:t>Route Server</a:t>
            </a:r>
          </a:p>
        </p:txBody>
      </p:sp>
      <p:sp>
        <p:nvSpPr>
          <p:cNvPr id="79" name="TextBox 78">
            <a:extLst>
              <a:ext uri="{FF2B5EF4-FFF2-40B4-BE49-F238E27FC236}">
                <a16:creationId xmlns:a16="http://schemas.microsoft.com/office/drawing/2014/main" id="{9147DD51-5E36-4743-8507-70AD9D18AD57}"/>
              </a:ext>
            </a:extLst>
          </p:cNvPr>
          <p:cNvSpPr txBox="1"/>
          <p:nvPr/>
        </p:nvSpPr>
        <p:spPr>
          <a:xfrm>
            <a:off x="5039316" y="3423521"/>
            <a:ext cx="1800365" cy="307777"/>
          </a:xfrm>
          <a:prstGeom prst="rect">
            <a:avLst/>
          </a:prstGeom>
          <a:noFill/>
        </p:spPr>
        <p:txBody>
          <a:bodyPr wrap="none" rtlCol="0">
            <a:spAutoFit/>
          </a:bodyPr>
          <a:lstStyle/>
          <a:p>
            <a:r>
              <a:rPr lang="en-US" sz="1400"/>
              <a:t>RS Subnet 10.0.4.0/24</a:t>
            </a:r>
          </a:p>
        </p:txBody>
      </p:sp>
      <p:pic>
        <p:nvPicPr>
          <p:cNvPr id="5" name="Picture 4">
            <a:extLst>
              <a:ext uri="{FF2B5EF4-FFF2-40B4-BE49-F238E27FC236}">
                <a16:creationId xmlns:a16="http://schemas.microsoft.com/office/drawing/2014/main" id="{59A66020-135A-4B42-B654-8E7F5931E585}"/>
              </a:ext>
            </a:extLst>
          </p:cNvPr>
          <p:cNvPicPr>
            <a:picLocks noChangeAspect="1"/>
          </p:cNvPicPr>
          <p:nvPr/>
        </p:nvPicPr>
        <p:blipFill>
          <a:blip r:embed="rId13"/>
          <a:stretch>
            <a:fillRect/>
          </a:stretch>
        </p:blipFill>
        <p:spPr>
          <a:xfrm>
            <a:off x="5727727" y="2708317"/>
            <a:ext cx="312447" cy="312447"/>
          </a:xfrm>
          <a:prstGeom prst="rect">
            <a:avLst/>
          </a:prstGeom>
        </p:spPr>
      </p:pic>
      <p:sp>
        <p:nvSpPr>
          <p:cNvPr id="66" name="Rectangle 65">
            <a:extLst>
              <a:ext uri="{FF2B5EF4-FFF2-40B4-BE49-F238E27FC236}">
                <a16:creationId xmlns:a16="http://schemas.microsoft.com/office/drawing/2014/main" id="{C6A2B81C-B2BE-4313-849F-9C8CD265994E}"/>
              </a:ext>
            </a:extLst>
          </p:cNvPr>
          <p:cNvSpPr/>
          <p:nvPr/>
        </p:nvSpPr>
        <p:spPr>
          <a:xfrm>
            <a:off x="4659756" y="1682590"/>
            <a:ext cx="5313659" cy="383489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AD713956-A5F8-4382-ABA0-ED34B6679C7D}"/>
              </a:ext>
            </a:extLst>
          </p:cNvPr>
          <p:cNvPicPr>
            <a:picLocks noChangeAspect="1"/>
          </p:cNvPicPr>
          <p:nvPr/>
        </p:nvPicPr>
        <p:blipFill>
          <a:blip r:embed="rId4"/>
          <a:stretch>
            <a:fillRect/>
          </a:stretch>
        </p:blipFill>
        <p:spPr>
          <a:xfrm>
            <a:off x="4389222" y="5367149"/>
            <a:ext cx="541067" cy="327688"/>
          </a:xfrm>
          <a:prstGeom prst="rect">
            <a:avLst/>
          </a:prstGeom>
        </p:spPr>
      </p:pic>
      <p:sp>
        <p:nvSpPr>
          <p:cNvPr id="75" name="TextBox 74">
            <a:extLst>
              <a:ext uri="{FF2B5EF4-FFF2-40B4-BE49-F238E27FC236}">
                <a16:creationId xmlns:a16="http://schemas.microsoft.com/office/drawing/2014/main" id="{6E330031-48D3-4333-8C47-55E1076CB72D}"/>
              </a:ext>
            </a:extLst>
          </p:cNvPr>
          <p:cNvSpPr txBox="1"/>
          <p:nvPr/>
        </p:nvSpPr>
        <p:spPr>
          <a:xfrm>
            <a:off x="4969226" y="5518225"/>
            <a:ext cx="2561920" cy="369332"/>
          </a:xfrm>
          <a:prstGeom prst="rect">
            <a:avLst/>
          </a:prstGeom>
          <a:noFill/>
        </p:spPr>
        <p:txBody>
          <a:bodyPr wrap="none" rtlCol="0">
            <a:spAutoFit/>
          </a:bodyPr>
          <a:lstStyle/>
          <a:p>
            <a:r>
              <a:rPr lang="en-US"/>
              <a:t>HUB-VNet 10.0.0.0/16</a:t>
            </a:r>
          </a:p>
        </p:txBody>
      </p:sp>
      <p:sp>
        <p:nvSpPr>
          <p:cNvPr id="80" name="Rectangle 79">
            <a:extLst>
              <a:ext uri="{FF2B5EF4-FFF2-40B4-BE49-F238E27FC236}">
                <a16:creationId xmlns:a16="http://schemas.microsoft.com/office/drawing/2014/main" id="{7A55D1BC-12CF-47EB-A8BA-32C4FA47B274}"/>
              </a:ext>
            </a:extLst>
          </p:cNvPr>
          <p:cNvSpPr/>
          <p:nvPr/>
        </p:nvSpPr>
        <p:spPr>
          <a:xfrm>
            <a:off x="1077040" y="3985491"/>
            <a:ext cx="2446255" cy="169530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A9F9934-6FDE-4C36-9252-B33C245B8D99}"/>
              </a:ext>
            </a:extLst>
          </p:cNvPr>
          <p:cNvSpPr txBox="1"/>
          <p:nvPr/>
        </p:nvSpPr>
        <p:spPr>
          <a:xfrm>
            <a:off x="1296424" y="5668411"/>
            <a:ext cx="2214452" cy="369332"/>
          </a:xfrm>
          <a:prstGeom prst="rect">
            <a:avLst/>
          </a:prstGeom>
          <a:noFill/>
        </p:spPr>
        <p:txBody>
          <a:bodyPr wrap="none" rtlCol="0">
            <a:spAutoFit/>
          </a:bodyPr>
          <a:lstStyle/>
          <a:p>
            <a:r>
              <a:rPr lang="en-US"/>
              <a:t>VNet-B 10.2.0.0/16</a:t>
            </a:r>
          </a:p>
        </p:txBody>
      </p:sp>
      <p:sp>
        <p:nvSpPr>
          <p:cNvPr id="83" name="Rectangle 82">
            <a:extLst>
              <a:ext uri="{FF2B5EF4-FFF2-40B4-BE49-F238E27FC236}">
                <a16:creationId xmlns:a16="http://schemas.microsoft.com/office/drawing/2014/main" id="{44FDB418-E9A4-4A15-9475-EF7186999577}"/>
              </a:ext>
            </a:extLst>
          </p:cNvPr>
          <p:cNvSpPr/>
          <p:nvPr/>
        </p:nvSpPr>
        <p:spPr>
          <a:xfrm>
            <a:off x="1466911" y="4265921"/>
            <a:ext cx="1710649" cy="1107865"/>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DC8FE167-D865-4145-B764-56509874CF0B}"/>
              </a:ext>
            </a:extLst>
          </p:cNvPr>
          <p:cNvPicPr>
            <a:picLocks noChangeAspect="1"/>
          </p:cNvPicPr>
          <p:nvPr/>
        </p:nvPicPr>
        <p:blipFill>
          <a:blip r:embed="rId4"/>
          <a:stretch>
            <a:fillRect/>
          </a:stretch>
        </p:blipFill>
        <p:spPr>
          <a:xfrm>
            <a:off x="800003" y="5525389"/>
            <a:ext cx="541067" cy="327688"/>
          </a:xfrm>
          <a:prstGeom prst="rect">
            <a:avLst/>
          </a:prstGeom>
        </p:spPr>
      </p:pic>
      <p:pic>
        <p:nvPicPr>
          <p:cNvPr id="100" name="Picture 99">
            <a:extLst>
              <a:ext uri="{FF2B5EF4-FFF2-40B4-BE49-F238E27FC236}">
                <a16:creationId xmlns:a16="http://schemas.microsoft.com/office/drawing/2014/main" id="{04EDFA2B-6466-4177-B3F5-70CE4F21B09E}"/>
              </a:ext>
            </a:extLst>
          </p:cNvPr>
          <p:cNvPicPr>
            <a:picLocks noChangeAspect="1"/>
          </p:cNvPicPr>
          <p:nvPr/>
        </p:nvPicPr>
        <p:blipFill>
          <a:blip r:embed="rId5"/>
          <a:stretch>
            <a:fillRect/>
          </a:stretch>
        </p:blipFill>
        <p:spPr>
          <a:xfrm>
            <a:off x="1268013" y="5255705"/>
            <a:ext cx="419136" cy="289585"/>
          </a:xfrm>
          <a:prstGeom prst="rect">
            <a:avLst/>
          </a:prstGeom>
        </p:spPr>
      </p:pic>
      <p:sp>
        <p:nvSpPr>
          <p:cNvPr id="103" name="TextBox 102">
            <a:extLst>
              <a:ext uri="{FF2B5EF4-FFF2-40B4-BE49-F238E27FC236}">
                <a16:creationId xmlns:a16="http://schemas.microsoft.com/office/drawing/2014/main" id="{E8E5F48A-ACC5-4738-8EF2-CFECE9B66656}"/>
              </a:ext>
            </a:extLst>
          </p:cNvPr>
          <p:cNvSpPr txBox="1"/>
          <p:nvPr/>
        </p:nvSpPr>
        <p:spPr>
          <a:xfrm>
            <a:off x="1665288" y="5368946"/>
            <a:ext cx="1042273" cy="307777"/>
          </a:xfrm>
          <a:prstGeom prst="rect">
            <a:avLst/>
          </a:prstGeom>
          <a:noFill/>
        </p:spPr>
        <p:txBody>
          <a:bodyPr wrap="none" rtlCol="0">
            <a:spAutoFit/>
          </a:bodyPr>
          <a:lstStyle/>
          <a:p>
            <a:r>
              <a:rPr lang="en-US" sz="1400"/>
              <a:t>Subnet-21</a:t>
            </a:r>
          </a:p>
        </p:txBody>
      </p:sp>
      <p:pic>
        <p:nvPicPr>
          <p:cNvPr id="104" name="Picture 103">
            <a:extLst>
              <a:ext uri="{FF2B5EF4-FFF2-40B4-BE49-F238E27FC236}">
                <a16:creationId xmlns:a16="http://schemas.microsoft.com/office/drawing/2014/main" id="{09A8054C-CD08-4539-9D14-33F0CA105190}"/>
              </a:ext>
            </a:extLst>
          </p:cNvPr>
          <p:cNvPicPr>
            <a:picLocks noChangeAspect="1"/>
          </p:cNvPicPr>
          <p:nvPr/>
        </p:nvPicPr>
        <p:blipFill>
          <a:blip r:embed="rId6"/>
          <a:stretch>
            <a:fillRect/>
          </a:stretch>
        </p:blipFill>
        <p:spPr>
          <a:xfrm>
            <a:off x="2099212" y="4676051"/>
            <a:ext cx="449619" cy="419136"/>
          </a:xfrm>
          <a:prstGeom prst="rect">
            <a:avLst/>
          </a:prstGeom>
        </p:spPr>
      </p:pic>
      <p:sp>
        <p:nvSpPr>
          <p:cNvPr id="105" name="TextBox 104">
            <a:extLst>
              <a:ext uri="{FF2B5EF4-FFF2-40B4-BE49-F238E27FC236}">
                <a16:creationId xmlns:a16="http://schemas.microsoft.com/office/drawing/2014/main" id="{00D24236-2E68-4017-A704-E3C15E45AAD2}"/>
              </a:ext>
            </a:extLst>
          </p:cNvPr>
          <p:cNvSpPr txBox="1"/>
          <p:nvPr/>
        </p:nvSpPr>
        <p:spPr>
          <a:xfrm>
            <a:off x="2024099" y="5035185"/>
            <a:ext cx="599844" cy="261610"/>
          </a:xfrm>
          <a:prstGeom prst="rect">
            <a:avLst/>
          </a:prstGeom>
          <a:noFill/>
        </p:spPr>
        <p:txBody>
          <a:bodyPr wrap="none" rtlCol="0">
            <a:spAutoFit/>
          </a:bodyPr>
          <a:lstStyle/>
          <a:p>
            <a:r>
              <a:rPr lang="en-US" sz="1100"/>
              <a:t>VM-21</a:t>
            </a:r>
          </a:p>
        </p:txBody>
      </p:sp>
      <p:pic>
        <p:nvPicPr>
          <p:cNvPr id="106" name="Picture 105">
            <a:extLst>
              <a:ext uri="{FF2B5EF4-FFF2-40B4-BE49-F238E27FC236}">
                <a16:creationId xmlns:a16="http://schemas.microsoft.com/office/drawing/2014/main" id="{B37DAE89-4A20-4FF3-9522-31838F8CA751}"/>
              </a:ext>
            </a:extLst>
          </p:cNvPr>
          <p:cNvPicPr>
            <a:picLocks noChangeAspect="1"/>
          </p:cNvPicPr>
          <p:nvPr/>
        </p:nvPicPr>
        <p:blipFill>
          <a:blip r:embed="rId12"/>
          <a:stretch>
            <a:fillRect/>
          </a:stretch>
        </p:blipFill>
        <p:spPr>
          <a:xfrm>
            <a:off x="3014044" y="4190993"/>
            <a:ext cx="312447" cy="289585"/>
          </a:xfrm>
          <a:prstGeom prst="rect">
            <a:avLst/>
          </a:prstGeom>
        </p:spPr>
      </p:pic>
      <p:sp>
        <p:nvSpPr>
          <p:cNvPr id="107" name="TextBox 106">
            <a:extLst>
              <a:ext uri="{FF2B5EF4-FFF2-40B4-BE49-F238E27FC236}">
                <a16:creationId xmlns:a16="http://schemas.microsoft.com/office/drawing/2014/main" id="{D6635B92-0BC7-4D5A-A95B-203449FE8E1E}"/>
              </a:ext>
            </a:extLst>
          </p:cNvPr>
          <p:cNvSpPr txBox="1"/>
          <p:nvPr/>
        </p:nvSpPr>
        <p:spPr>
          <a:xfrm>
            <a:off x="2908618" y="3959773"/>
            <a:ext cx="714447" cy="215444"/>
          </a:xfrm>
          <a:prstGeom prst="rect">
            <a:avLst/>
          </a:prstGeom>
          <a:noFill/>
        </p:spPr>
        <p:txBody>
          <a:bodyPr wrap="square" rtlCol="0">
            <a:spAutoFit/>
          </a:bodyPr>
          <a:lstStyle/>
          <a:p>
            <a:r>
              <a:rPr lang="en-US" sz="800"/>
              <a:t>To </a:t>
            </a:r>
            <a:r>
              <a:rPr lang="en-US" sz="800" err="1"/>
              <a:t>AzFW</a:t>
            </a:r>
            <a:endParaRPr lang="en-US" sz="800"/>
          </a:p>
        </p:txBody>
      </p:sp>
      <p:cxnSp>
        <p:nvCxnSpPr>
          <p:cNvPr id="31" name="Straight Arrow Connector 30">
            <a:extLst>
              <a:ext uri="{FF2B5EF4-FFF2-40B4-BE49-F238E27FC236}">
                <a16:creationId xmlns:a16="http://schemas.microsoft.com/office/drawing/2014/main" id="{489203FE-0D87-4719-9827-5EC6F1E38508}"/>
              </a:ext>
            </a:extLst>
          </p:cNvPr>
          <p:cNvCxnSpPr>
            <a:stCxn id="30" idx="3"/>
            <a:endCxn id="66" idx="1"/>
          </p:cNvCxnSpPr>
          <p:nvPr/>
        </p:nvCxnSpPr>
        <p:spPr>
          <a:xfrm>
            <a:off x="3555741" y="2523398"/>
            <a:ext cx="1104015" cy="107663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F78347B8-D727-4B19-9D7D-C403A473C342}"/>
              </a:ext>
            </a:extLst>
          </p:cNvPr>
          <p:cNvCxnSpPr>
            <a:stCxn id="80" idx="3"/>
            <a:endCxn id="66" idx="1"/>
          </p:cNvCxnSpPr>
          <p:nvPr/>
        </p:nvCxnSpPr>
        <p:spPr>
          <a:xfrm flipV="1">
            <a:off x="3523295" y="3600035"/>
            <a:ext cx="1136461" cy="123310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1640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E2DB939-ED99-46DA-8B10-EE259E5C5E5B}"/>
              </a:ext>
            </a:extLst>
          </p:cNvPr>
          <p:cNvSpPr/>
          <p:nvPr/>
        </p:nvSpPr>
        <p:spPr>
          <a:xfrm>
            <a:off x="1113060" y="1689830"/>
            <a:ext cx="1360095" cy="166713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Hub and Spoke – Multi-Region</a:t>
            </a:r>
          </a:p>
        </p:txBody>
      </p:sp>
      <p:sp>
        <p:nvSpPr>
          <p:cNvPr id="83" name="Slide Number Placeholder 7">
            <a:extLst>
              <a:ext uri="{FF2B5EF4-FFF2-40B4-BE49-F238E27FC236}">
                <a16:creationId xmlns:a16="http://schemas.microsoft.com/office/drawing/2014/main" id="{8CF798AD-AE6B-4024-9B7C-EC53D69CBC07}"/>
              </a:ext>
            </a:extLst>
          </p:cNvPr>
          <p:cNvSpPr>
            <a:spLocks noGrp="1"/>
          </p:cNvSpPr>
          <p:nvPr>
            <p:ph type="sldNum" sz="quarter" idx="10"/>
          </p:nvPr>
        </p:nvSpPr>
        <p:spPr/>
        <p:txBody>
          <a:bodyPr/>
          <a:lstStyle/>
          <a:p>
            <a:fld id="{4A70B06D-F489-48FF-A885-ABB74CD5C952}" type="slidenum">
              <a:rPr lang="en-US" smtClean="0"/>
              <a:pPr/>
              <a:t>22</a:t>
            </a:fld>
            <a:endParaRPr lang="en-US"/>
          </a:p>
        </p:txBody>
      </p:sp>
      <p:sp>
        <p:nvSpPr>
          <p:cNvPr id="6" name="Rectangle 5">
            <a:extLst>
              <a:ext uri="{FF2B5EF4-FFF2-40B4-BE49-F238E27FC236}">
                <a16:creationId xmlns:a16="http://schemas.microsoft.com/office/drawing/2014/main" id="{0AD53745-BFE9-482B-B45A-6294B019A9E1}"/>
              </a:ext>
            </a:extLst>
          </p:cNvPr>
          <p:cNvSpPr/>
          <p:nvPr/>
        </p:nvSpPr>
        <p:spPr>
          <a:xfrm>
            <a:off x="726394" y="1366091"/>
            <a:ext cx="4070894"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7B32F1B-8717-47E7-A947-22848266517F}"/>
              </a:ext>
            </a:extLst>
          </p:cNvPr>
          <p:cNvPicPr>
            <a:picLocks noChangeAspect="1"/>
          </p:cNvPicPr>
          <p:nvPr/>
        </p:nvPicPr>
        <p:blipFill>
          <a:blip r:embed="rId3"/>
          <a:stretch>
            <a:fillRect/>
          </a:stretch>
        </p:blipFill>
        <p:spPr>
          <a:xfrm>
            <a:off x="832487" y="866234"/>
            <a:ext cx="1150720" cy="716342"/>
          </a:xfrm>
          <a:prstGeom prst="rect">
            <a:avLst/>
          </a:prstGeom>
        </p:spPr>
      </p:pic>
      <p:sp>
        <p:nvSpPr>
          <p:cNvPr id="24" name="TextBox 23">
            <a:extLst>
              <a:ext uri="{FF2B5EF4-FFF2-40B4-BE49-F238E27FC236}">
                <a16:creationId xmlns:a16="http://schemas.microsoft.com/office/drawing/2014/main" id="{71237D97-FEE8-407F-A1B0-5FA02957DF18}"/>
              </a:ext>
            </a:extLst>
          </p:cNvPr>
          <p:cNvSpPr txBox="1"/>
          <p:nvPr/>
        </p:nvSpPr>
        <p:spPr>
          <a:xfrm>
            <a:off x="972994" y="979694"/>
            <a:ext cx="1010213"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 1</a:t>
            </a:r>
          </a:p>
        </p:txBody>
      </p:sp>
      <p:sp>
        <p:nvSpPr>
          <p:cNvPr id="32" name="TextBox 31">
            <a:extLst>
              <a:ext uri="{FF2B5EF4-FFF2-40B4-BE49-F238E27FC236}">
                <a16:creationId xmlns:a16="http://schemas.microsoft.com/office/drawing/2014/main" id="{9ACDCC0A-C2E0-4FDE-A91B-60989D92D49D}"/>
              </a:ext>
            </a:extLst>
          </p:cNvPr>
          <p:cNvSpPr txBox="1"/>
          <p:nvPr/>
        </p:nvSpPr>
        <p:spPr>
          <a:xfrm>
            <a:off x="1317759" y="3365437"/>
            <a:ext cx="1095556" cy="369332"/>
          </a:xfrm>
          <a:prstGeom prst="rect">
            <a:avLst/>
          </a:prstGeom>
          <a:noFill/>
        </p:spPr>
        <p:txBody>
          <a:bodyPr wrap="none" rtlCol="0">
            <a:spAutoFit/>
          </a:bodyPr>
          <a:lstStyle/>
          <a:p>
            <a:r>
              <a:rPr lang="en-US"/>
              <a:t>VNet-A1</a:t>
            </a:r>
          </a:p>
        </p:txBody>
      </p:sp>
      <p:pic>
        <p:nvPicPr>
          <p:cNvPr id="37" name="Picture 36">
            <a:extLst>
              <a:ext uri="{FF2B5EF4-FFF2-40B4-BE49-F238E27FC236}">
                <a16:creationId xmlns:a16="http://schemas.microsoft.com/office/drawing/2014/main" id="{2D498115-9BC8-4097-9182-04DF17D4AE4E}"/>
              </a:ext>
            </a:extLst>
          </p:cNvPr>
          <p:cNvPicPr>
            <a:picLocks noChangeAspect="1"/>
          </p:cNvPicPr>
          <p:nvPr/>
        </p:nvPicPr>
        <p:blipFill>
          <a:blip r:embed="rId4"/>
          <a:stretch>
            <a:fillRect/>
          </a:stretch>
        </p:blipFill>
        <p:spPr>
          <a:xfrm>
            <a:off x="836023" y="3201563"/>
            <a:ext cx="541067" cy="327688"/>
          </a:xfrm>
          <a:prstGeom prst="rect">
            <a:avLst/>
          </a:prstGeom>
        </p:spPr>
      </p:pic>
      <p:sp>
        <p:nvSpPr>
          <p:cNvPr id="70" name="Rectangle 69">
            <a:extLst>
              <a:ext uri="{FF2B5EF4-FFF2-40B4-BE49-F238E27FC236}">
                <a16:creationId xmlns:a16="http://schemas.microsoft.com/office/drawing/2014/main" id="{7F3F5EAA-7872-4F85-86C6-345D9091C5AA}"/>
              </a:ext>
            </a:extLst>
          </p:cNvPr>
          <p:cNvSpPr/>
          <p:nvPr/>
        </p:nvSpPr>
        <p:spPr>
          <a:xfrm>
            <a:off x="3276728" y="4114821"/>
            <a:ext cx="954025"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0C778CE-9C6F-4529-B6F7-A708BAC11DA0}"/>
              </a:ext>
            </a:extLst>
          </p:cNvPr>
          <p:cNvPicPr>
            <a:picLocks noChangeAspect="1"/>
          </p:cNvPicPr>
          <p:nvPr/>
        </p:nvPicPr>
        <p:blipFill>
          <a:blip r:embed="rId5"/>
          <a:stretch>
            <a:fillRect/>
          </a:stretch>
        </p:blipFill>
        <p:spPr>
          <a:xfrm>
            <a:off x="3067161" y="5174022"/>
            <a:ext cx="419136" cy="289585"/>
          </a:xfrm>
          <a:prstGeom prst="rect">
            <a:avLst/>
          </a:prstGeom>
        </p:spPr>
      </p:pic>
      <p:pic>
        <p:nvPicPr>
          <p:cNvPr id="87" name="Picture 86">
            <a:extLst>
              <a:ext uri="{FF2B5EF4-FFF2-40B4-BE49-F238E27FC236}">
                <a16:creationId xmlns:a16="http://schemas.microsoft.com/office/drawing/2014/main" id="{265F4F4C-EFCB-48EF-966B-AB42270FBE4E}"/>
              </a:ext>
            </a:extLst>
          </p:cNvPr>
          <p:cNvPicPr>
            <a:picLocks noChangeAspect="1"/>
          </p:cNvPicPr>
          <p:nvPr/>
        </p:nvPicPr>
        <p:blipFill>
          <a:blip r:embed="rId6"/>
          <a:stretch>
            <a:fillRect/>
          </a:stretch>
        </p:blipFill>
        <p:spPr>
          <a:xfrm>
            <a:off x="5240620" y="4045906"/>
            <a:ext cx="1432684" cy="899238"/>
          </a:xfrm>
          <a:prstGeom prst="rect">
            <a:avLst/>
          </a:prstGeom>
        </p:spPr>
      </p:pic>
      <p:sp>
        <p:nvSpPr>
          <p:cNvPr id="88" name="TextBox 87">
            <a:extLst>
              <a:ext uri="{FF2B5EF4-FFF2-40B4-BE49-F238E27FC236}">
                <a16:creationId xmlns:a16="http://schemas.microsoft.com/office/drawing/2014/main" id="{70F986EB-B5E1-4411-97A1-74DDF35EC5A2}"/>
              </a:ext>
            </a:extLst>
          </p:cNvPr>
          <p:cNvSpPr txBox="1"/>
          <p:nvPr/>
        </p:nvSpPr>
        <p:spPr>
          <a:xfrm>
            <a:off x="5543243" y="4439922"/>
            <a:ext cx="859531" cy="307777"/>
          </a:xfrm>
          <a:prstGeom prst="rect">
            <a:avLst/>
          </a:prstGeom>
          <a:noFill/>
        </p:spPr>
        <p:txBody>
          <a:bodyPr wrap="none" rtlCol="0">
            <a:spAutoFit/>
          </a:bodyPr>
          <a:lstStyle/>
          <a:p>
            <a:r>
              <a:rPr lang="en-US" sz="1400"/>
              <a:t>Internet</a:t>
            </a:r>
          </a:p>
        </p:txBody>
      </p:sp>
      <p:pic>
        <p:nvPicPr>
          <p:cNvPr id="118" name="Picture 117">
            <a:extLst>
              <a:ext uri="{FF2B5EF4-FFF2-40B4-BE49-F238E27FC236}">
                <a16:creationId xmlns:a16="http://schemas.microsoft.com/office/drawing/2014/main" id="{3388DE32-664C-4828-89B9-DA5A68FEEB1C}"/>
              </a:ext>
            </a:extLst>
          </p:cNvPr>
          <p:cNvPicPr>
            <a:picLocks noChangeAspect="1"/>
          </p:cNvPicPr>
          <p:nvPr/>
        </p:nvPicPr>
        <p:blipFill>
          <a:blip r:embed="rId7"/>
          <a:stretch>
            <a:fillRect/>
          </a:stretch>
        </p:blipFill>
        <p:spPr>
          <a:xfrm>
            <a:off x="3388823" y="4471974"/>
            <a:ext cx="586791" cy="495343"/>
          </a:xfrm>
          <a:prstGeom prst="rect">
            <a:avLst/>
          </a:prstGeom>
        </p:spPr>
      </p:pic>
      <p:cxnSp>
        <p:nvCxnSpPr>
          <p:cNvPr id="18" name="Straight Arrow Connector 17">
            <a:extLst>
              <a:ext uri="{FF2B5EF4-FFF2-40B4-BE49-F238E27FC236}">
                <a16:creationId xmlns:a16="http://schemas.microsoft.com/office/drawing/2014/main" id="{D4CC4DE9-BB29-411C-BD08-E955D13E28A4}"/>
              </a:ext>
            </a:extLst>
          </p:cNvPr>
          <p:cNvCxnSpPr>
            <a:cxnSpLocks/>
            <a:stCxn id="87" idx="1"/>
            <a:endCxn id="118" idx="3"/>
          </p:cNvCxnSpPr>
          <p:nvPr/>
        </p:nvCxnSpPr>
        <p:spPr>
          <a:xfrm flipH="1">
            <a:off x="3975614" y="4495525"/>
            <a:ext cx="1265006" cy="22412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84" name="Rectangle 83">
            <a:extLst>
              <a:ext uri="{FF2B5EF4-FFF2-40B4-BE49-F238E27FC236}">
                <a16:creationId xmlns:a16="http://schemas.microsoft.com/office/drawing/2014/main" id="{5C778B6B-B471-4ACF-A585-22109AE37959}"/>
              </a:ext>
            </a:extLst>
          </p:cNvPr>
          <p:cNvSpPr/>
          <p:nvPr/>
        </p:nvSpPr>
        <p:spPr>
          <a:xfrm>
            <a:off x="3269509" y="2243674"/>
            <a:ext cx="954025"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8733BCBF-AB44-41F7-BF1C-7981FBBAE0DB}"/>
              </a:ext>
            </a:extLst>
          </p:cNvPr>
          <p:cNvPicPr>
            <a:picLocks noChangeAspect="1"/>
          </p:cNvPicPr>
          <p:nvPr/>
        </p:nvPicPr>
        <p:blipFill>
          <a:blip r:embed="rId5"/>
          <a:stretch>
            <a:fillRect/>
          </a:stretch>
        </p:blipFill>
        <p:spPr>
          <a:xfrm>
            <a:off x="3059942" y="3302875"/>
            <a:ext cx="419136" cy="289585"/>
          </a:xfrm>
          <a:prstGeom prst="rect">
            <a:avLst/>
          </a:prstGeom>
        </p:spPr>
      </p:pic>
      <p:sp>
        <p:nvSpPr>
          <p:cNvPr id="91" name="TextBox 90">
            <a:extLst>
              <a:ext uri="{FF2B5EF4-FFF2-40B4-BE49-F238E27FC236}">
                <a16:creationId xmlns:a16="http://schemas.microsoft.com/office/drawing/2014/main" id="{59A9EDCD-DA98-4305-A6C7-ADB091A984B7}"/>
              </a:ext>
            </a:extLst>
          </p:cNvPr>
          <p:cNvSpPr txBox="1"/>
          <p:nvPr/>
        </p:nvSpPr>
        <p:spPr>
          <a:xfrm>
            <a:off x="3513746" y="3137305"/>
            <a:ext cx="458780" cy="261610"/>
          </a:xfrm>
          <a:prstGeom prst="rect">
            <a:avLst/>
          </a:prstGeom>
          <a:noFill/>
        </p:spPr>
        <p:txBody>
          <a:bodyPr wrap="none" rtlCol="0">
            <a:spAutoFit/>
          </a:bodyPr>
          <a:lstStyle/>
          <a:p>
            <a:r>
              <a:rPr lang="en-US" sz="1100"/>
              <a:t>VPN</a:t>
            </a:r>
          </a:p>
        </p:txBody>
      </p:sp>
      <p:pic>
        <p:nvPicPr>
          <p:cNvPr id="12" name="Picture 11">
            <a:extLst>
              <a:ext uri="{FF2B5EF4-FFF2-40B4-BE49-F238E27FC236}">
                <a16:creationId xmlns:a16="http://schemas.microsoft.com/office/drawing/2014/main" id="{6CE5D7BE-F260-4D7C-A617-5540126830C8}"/>
              </a:ext>
            </a:extLst>
          </p:cNvPr>
          <p:cNvPicPr>
            <a:picLocks noChangeAspect="1"/>
          </p:cNvPicPr>
          <p:nvPr/>
        </p:nvPicPr>
        <p:blipFill>
          <a:blip r:embed="rId8"/>
          <a:stretch>
            <a:fillRect/>
          </a:stretch>
        </p:blipFill>
        <p:spPr>
          <a:xfrm>
            <a:off x="3627274" y="2874647"/>
            <a:ext cx="243861" cy="312447"/>
          </a:xfrm>
          <a:prstGeom prst="rect">
            <a:avLst/>
          </a:prstGeom>
        </p:spPr>
      </p:pic>
      <p:pic>
        <p:nvPicPr>
          <p:cNvPr id="14" name="Picture 13">
            <a:extLst>
              <a:ext uri="{FF2B5EF4-FFF2-40B4-BE49-F238E27FC236}">
                <a16:creationId xmlns:a16="http://schemas.microsoft.com/office/drawing/2014/main" id="{C1169F29-D620-480C-81D5-422B70D486EB}"/>
              </a:ext>
            </a:extLst>
          </p:cNvPr>
          <p:cNvPicPr>
            <a:picLocks noChangeAspect="1"/>
          </p:cNvPicPr>
          <p:nvPr/>
        </p:nvPicPr>
        <p:blipFill>
          <a:blip r:embed="rId9"/>
          <a:stretch>
            <a:fillRect/>
          </a:stretch>
        </p:blipFill>
        <p:spPr>
          <a:xfrm>
            <a:off x="5735963" y="2960146"/>
            <a:ext cx="441998" cy="685859"/>
          </a:xfrm>
          <a:prstGeom prst="rect">
            <a:avLst/>
          </a:prstGeom>
        </p:spPr>
      </p:pic>
      <p:cxnSp>
        <p:nvCxnSpPr>
          <p:cNvPr id="16" name="Straight Arrow Connector 15">
            <a:extLst>
              <a:ext uri="{FF2B5EF4-FFF2-40B4-BE49-F238E27FC236}">
                <a16:creationId xmlns:a16="http://schemas.microsoft.com/office/drawing/2014/main" id="{284CD1FA-BF8A-4C7D-928F-B4009AEE2B6E}"/>
              </a:ext>
            </a:extLst>
          </p:cNvPr>
          <p:cNvCxnSpPr>
            <a:cxnSpLocks/>
            <a:stCxn id="12" idx="3"/>
            <a:endCxn id="87" idx="1"/>
          </p:cNvCxnSpPr>
          <p:nvPr/>
        </p:nvCxnSpPr>
        <p:spPr>
          <a:xfrm>
            <a:off x="3871135" y="3030871"/>
            <a:ext cx="1369485" cy="146465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6CE1B06F-FF4C-4F27-8E21-AAD453057E39}"/>
              </a:ext>
            </a:extLst>
          </p:cNvPr>
          <p:cNvCxnSpPr>
            <a:cxnSpLocks/>
            <a:stCxn id="87" idx="0"/>
            <a:endCxn id="14" idx="2"/>
          </p:cNvCxnSpPr>
          <p:nvPr/>
        </p:nvCxnSpPr>
        <p:spPr>
          <a:xfrm flipV="1">
            <a:off x="5956962" y="3646005"/>
            <a:ext cx="0" cy="39990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2" name="TextBox 91">
            <a:extLst>
              <a:ext uri="{FF2B5EF4-FFF2-40B4-BE49-F238E27FC236}">
                <a16:creationId xmlns:a16="http://schemas.microsoft.com/office/drawing/2014/main" id="{72B02AAC-3283-43EF-870F-FBF96CD017E1}"/>
              </a:ext>
            </a:extLst>
          </p:cNvPr>
          <p:cNvSpPr txBox="1"/>
          <p:nvPr/>
        </p:nvSpPr>
        <p:spPr>
          <a:xfrm>
            <a:off x="5302172" y="2716514"/>
            <a:ext cx="1242263" cy="307777"/>
          </a:xfrm>
          <a:prstGeom prst="rect">
            <a:avLst/>
          </a:prstGeom>
          <a:noFill/>
        </p:spPr>
        <p:txBody>
          <a:bodyPr wrap="none" rtlCol="0">
            <a:spAutoFit/>
          </a:bodyPr>
          <a:lstStyle/>
          <a:p>
            <a:r>
              <a:rPr lang="en-US" sz="1400"/>
              <a:t>On Premises</a:t>
            </a:r>
          </a:p>
        </p:txBody>
      </p:sp>
      <p:pic>
        <p:nvPicPr>
          <p:cNvPr id="93" name="Picture 92">
            <a:extLst>
              <a:ext uri="{FF2B5EF4-FFF2-40B4-BE49-F238E27FC236}">
                <a16:creationId xmlns:a16="http://schemas.microsoft.com/office/drawing/2014/main" id="{760ACA09-EB66-4886-BB54-5F07A3F03DE6}"/>
              </a:ext>
            </a:extLst>
          </p:cNvPr>
          <p:cNvPicPr>
            <a:picLocks noChangeAspect="1"/>
          </p:cNvPicPr>
          <p:nvPr/>
        </p:nvPicPr>
        <p:blipFill>
          <a:blip r:embed="rId8"/>
          <a:stretch>
            <a:fillRect/>
          </a:stretch>
        </p:blipFill>
        <p:spPr>
          <a:xfrm>
            <a:off x="3594677" y="2310033"/>
            <a:ext cx="243861" cy="312447"/>
          </a:xfrm>
          <a:prstGeom prst="rect">
            <a:avLst/>
          </a:prstGeom>
        </p:spPr>
      </p:pic>
      <p:sp>
        <p:nvSpPr>
          <p:cNvPr id="94" name="TextBox 93">
            <a:extLst>
              <a:ext uri="{FF2B5EF4-FFF2-40B4-BE49-F238E27FC236}">
                <a16:creationId xmlns:a16="http://schemas.microsoft.com/office/drawing/2014/main" id="{B5B75417-F713-45DF-B82F-3D7BCCC04FB2}"/>
              </a:ext>
            </a:extLst>
          </p:cNvPr>
          <p:cNvSpPr txBox="1"/>
          <p:nvPr/>
        </p:nvSpPr>
        <p:spPr>
          <a:xfrm>
            <a:off x="3494265" y="2608793"/>
            <a:ext cx="423514" cy="261610"/>
          </a:xfrm>
          <a:prstGeom prst="rect">
            <a:avLst/>
          </a:prstGeom>
          <a:noFill/>
        </p:spPr>
        <p:txBody>
          <a:bodyPr wrap="none" rtlCol="0">
            <a:spAutoFit/>
          </a:bodyPr>
          <a:lstStyle/>
          <a:p>
            <a:r>
              <a:rPr lang="en-US" sz="1100" err="1"/>
              <a:t>ExR</a:t>
            </a:r>
            <a:endParaRPr lang="en-US" sz="1100"/>
          </a:p>
        </p:txBody>
      </p:sp>
      <p:pic>
        <p:nvPicPr>
          <p:cNvPr id="22" name="Picture 21">
            <a:extLst>
              <a:ext uri="{FF2B5EF4-FFF2-40B4-BE49-F238E27FC236}">
                <a16:creationId xmlns:a16="http://schemas.microsoft.com/office/drawing/2014/main" id="{BC72FC51-3910-462C-A3F2-B9DED8BA38B0}"/>
              </a:ext>
            </a:extLst>
          </p:cNvPr>
          <p:cNvPicPr>
            <a:picLocks noChangeAspect="1"/>
          </p:cNvPicPr>
          <p:nvPr/>
        </p:nvPicPr>
        <p:blipFill>
          <a:blip r:embed="rId10"/>
          <a:stretch>
            <a:fillRect/>
          </a:stretch>
        </p:blipFill>
        <p:spPr>
          <a:xfrm>
            <a:off x="5637531" y="1652959"/>
            <a:ext cx="411516" cy="342930"/>
          </a:xfrm>
          <a:prstGeom prst="rect">
            <a:avLst/>
          </a:prstGeom>
        </p:spPr>
      </p:pic>
      <p:cxnSp>
        <p:nvCxnSpPr>
          <p:cNvPr id="28" name="Straight Arrow Connector 27">
            <a:extLst>
              <a:ext uri="{FF2B5EF4-FFF2-40B4-BE49-F238E27FC236}">
                <a16:creationId xmlns:a16="http://schemas.microsoft.com/office/drawing/2014/main" id="{BCF67458-9E39-4464-96B9-0800CC0F4172}"/>
              </a:ext>
            </a:extLst>
          </p:cNvPr>
          <p:cNvCxnSpPr>
            <a:stCxn id="93" idx="3"/>
            <a:endCxn id="22" idx="1"/>
          </p:cNvCxnSpPr>
          <p:nvPr/>
        </p:nvCxnSpPr>
        <p:spPr>
          <a:xfrm flipV="1">
            <a:off x="3838538" y="1824424"/>
            <a:ext cx="1798993" cy="64183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TextBox 94">
            <a:extLst>
              <a:ext uri="{FF2B5EF4-FFF2-40B4-BE49-F238E27FC236}">
                <a16:creationId xmlns:a16="http://schemas.microsoft.com/office/drawing/2014/main" id="{230CC1B8-1EEE-48E9-972F-48F949F35AEF}"/>
              </a:ext>
            </a:extLst>
          </p:cNvPr>
          <p:cNvSpPr txBox="1"/>
          <p:nvPr/>
        </p:nvSpPr>
        <p:spPr>
          <a:xfrm>
            <a:off x="5635690" y="1904651"/>
            <a:ext cx="606256" cy="430887"/>
          </a:xfrm>
          <a:prstGeom prst="rect">
            <a:avLst/>
          </a:prstGeom>
          <a:noFill/>
        </p:spPr>
        <p:txBody>
          <a:bodyPr wrap="none" rtlCol="0">
            <a:spAutoFit/>
          </a:bodyPr>
          <a:lstStyle/>
          <a:p>
            <a:r>
              <a:rPr lang="en-US" sz="1100" err="1"/>
              <a:t>ExR</a:t>
            </a:r>
            <a:endParaRPr lang="en-US" sz="1100"/>
          </a:p>
          <a:p>
            <a:r>
              <a:rPr lang="en-US" sz="1100"/>
              <a:t>Circuit</a:t>
            </a:r>
          </a:p>
        </p:txBody>
      </p:sp>
      <p:pic>
        <p:nvPicPr>
          <p:cNvPr id="96" name="Picture 95">
            <a:extLst>
              <a:ext uri="{FF2B5EF4-FFF2-40B4-BE49-F238E27FC236}">
                <a16:creationId xmlns:a16="http://schemas.microsoft.com/office/drawing/2014/main" id="{8DBB3AD5-DDB4-40F6-8DF4-390A77C69647}"/>
              </a:ext>
            </a:extLst>
          </p:cNvPr>
          <p:cNvPicPr>
            <a:picLocks noChangeAspect="1"/>
          </p:cNvPicPr>
          <p:nvPr/>
        </p:nvPicPr>
        <p:blipFill>
          <a:blip r:embed="rId11"/>
          <a:stretch>
            <a:fillRect/>
          </a:stretch>
        </p:blipFill>
        <p:spPr>
          <a:xfrm>
            <a:off x="3157801" y="2162632"/>
            <a:ext cx="312447" cy="289585"/>
          </a:xfrm>
          <a:prstGeom prst="rect">
            <a:avLst/>
          </a:prstGeom>
        </p:spPr>
      </p:pic>
      <p:sp>
        <p:nvSpPr>
          <p:cNvPr id="97" name="TextBox 96">
            <a:extLst>
              <a:ext uri="{FF2B5EF4-FFF2-40B4-BE49-F238E27FC236}">
                <a16:creationId xmlns:a16="http://schemas.microsoft.com/office/drawing/2014/main" id="{F85CFA9F-B568-4E8E-BE59-51A045328A0E}"/>
              </a:ext>
            </a:extLst>
          </p:cNvPr>
          <p:cNvSpPr txBox="1"/>
          <p:nvPr/>
        </p:nvSpPr>
        <p:spPr>
          <a:xfrm>
            <a:off x="3022015" y="1960062"/>
            <a:ext cx="714447" cy="215444"/>
          </a:xfrm>
          <a:prstGeom prst="rect">
            <a:avLst/>
          </a:prstGeom>
          <a:noFill/>
        </p:spPr>
        <p:txBody>
          <a:bodyPr wrap="square" rtlCol="0">
            <a:spAutoFit/>
          </a:bodyPr>
          <a:lstStyle/>
          <a:p>
            <a:r>
              <a:rPr lang="en-US" sz="800"/>
              <a:t>To AzFW-1</a:t>
            </a:r>
          </a:p>
        </p:txBody>
      </p:sp>
      <p:pic>
        <p:nvPicPr>
          <p:cNvPr id="98" name="Picture 97">
            <a:extLst>
              <a:ext uri="{FF2B5EF4-FFF2-40B4-BE49-F238E27FC236}">
                <a16:creationId xmlns:a16="http://schemas.microsoft.com/office/drawing/2014/main" id="{4C60F0CE-603E-41B4-9DE1-013C63CCBF4B}"/>
              </a:ext>
            </a:extLst>
          </p:cNvPr>
          <p:cNvPicPr>
            <a:picLocks noChangeAspect="1"/>
          </p:cNvPicPr>
          <p:nvPr/>
        </p:nvPicPr>
        <p:blipFill>
          <a:blip r:embed="rId11"/>
          <a:stretch>
            <a:fillRect/>
          </a:stretch>
        </p:blipFill>
        <p:spPr>
          <a:xfrm>
            <a:off x="1561569" y="2367382"/>
            <a:ext cx="312447" cy="289585"/>
          </a:xfrm>
          <a:prstGeom prst="rect">
            <a:avLst/>
          </a:prstGeom>
        </p:spPr>
      </p:pic>
      <p:sp>
        <p:nvSpPr>
          <p:cNvPr id="66" name="Rectangle 65">
            <a:extLst>
              <a:ext uri="{FF2B5EF4-FFF2-40B4-BE49-F238E27FC236}">
                <a16:creationId xmlns:a16="http://schemas.microsoft.com/office/drawing/2014/main" id="{C6A2B81C-B2BE-4313-849F-9C8CD265994E}"/>
              </a:ext>
            </a:extLst>
          </p:cNvPr>
          <p:cNvSpPr/>
          <p:nvPr/>
        </p:nvSpPr>
        <p:spPr>
          <a:xfrm>
            <a:off x="2937501" y="1693898"/>
            <a:ext cx="1584331" cy="3986893"/>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AD713956-A5F8-4382-ABA0-ED34B6679C7D}"/>
              </a:ext>
            </a:extLst>
          </p:cNvPr>
          <p:cNvPicPr>
            <a:picLocks noChangeAspect="1"/>
          </p:cNvPicPr>
          <p:nvPr/>
        </p:nvPicPr>
        <p:blipFill>
          <a:blip r:embed="rId4"/>
          <a:stretch>
            <a:fillRect/>
          </a:stretch>
        </p:blipFill>
        <p:spPr>
          <a:xfrm>
            <a:off x="2666966" y="5530460"/>
            <a:ext cx="541067" cy="327688"/>
          </a:xfrm>
          <a:prstGeom prst="rect">
            <a:avLst/>
          </a:prstGeom>
        </p:spPr>
      </p:pic>
      <p:sp>
        <p:nvSpPr>
          <p:cNvPr id="75" name="TextBox 74">
            <a:extLst>
              <a:ext uri="{FF2B5EF4-FFF2-40B4-BE49-F238E27FC236}">
                <a16:creationId xmlns:a16="http://schemas.microsoft.com/office/drawing/2014/main" id="{6E330031-48D3-4333-8C47-55E1076CB72D}"/>
              </a:ext>
            </a:extLst>
          </p:cNvPr>
          <p:cNvSpPr txBox="1"/>
          <p:nvPr/>
        </p:nvSpPr>
        <p:spPr>
          <a:xfrm>
            <a:off x="3246970" y="5681536"/>
            <a:ext cx="877163" cy="369332"/>
          </a:xfrm>
          <a:prstGeom prst="rect">
            <a:avLst/>
          </a:prstGeom>
          <a:noFill/>
        </p:spPr>
        <p:txBody>
          <a:bodyPr wrap="none" rtlCol="0">
            <a:spAutoFit/>
          </a:bodyPr>
          <a:lstStyle/>
          <a:p>
            <a:r>
              <a:rPr lang="en-US"/>
              <a:t>HUB-1</a:t>
            </a:r>
          </a:p>
        </p:txBody>
      </p:sp>
      <p:sp>
        <p:nvSpPr>
          <p:cNvPr id="80" name="Rectangle 79">
            <a:extLst>
              <a:ext uri="{FF2B5EF4-FFF2-40B4-BE49-F238E27FC236}">
                <a16:creationId xmlns:a16="http://schemas.microsoft.com/office/drawing/2014/main" id="{7A55D1BC-12CF-47EB-A8BA-32C4FA47B274}"/>
              </a:ext>
            </a:extLst>
          </p:cNvPr>
          <p:cNvSpPr/>
          <p:nvPr/>
        </p:nvSpPr>
        <p:spPr>
          <a:xfrm>
            <a:off x="1077040" y="3985491"/>
            <a:ext cx="1356687" cy="169530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A9F9934-6FDE-4C36-9252-B33C245B8D99}"/>
              </a:ext>
            </a:extLst>
          </p:cNvPr>
          <p:cNvSpPr txBox="1"/>
          <p:nvPr/>
        </p:nvSpPr>
        <p:spPr>
          <a:xfrm>
            <a:off x="1296424" y="5668411"/>
            <a:ext cx="1098762" cy="369332"/>
          </a:xfrm>
          <a:prstGeom prst="rect">
            <a:avLst/>
          </a:prstGeom>
          <a:noFill/>
        </p:spPr>
        <p:txBody>
          <a:bodyPr wrap="none" rtlCol="0">
            <a:spAutoFit/>
          </a:bodyPr>
          <a:lstStyle/>
          <a:p>
            <a:r>
              <a:rPr lang="en-US"/>
              <a:t>VNet-B1</a:t>
            </a:r>
          </a:p>
        </p:txBody>
      </p:sp>
      <p:pic>
        <p:nvPicPr>
          <p:cNvPr id="85" name="Picture 84">
            <a:extLst>
              <a:ext uri="{FF2B5EF4-FFF2-40B4-BE49-F238E27FC236}">
                <a16:creationId xmlns:a16="http://schemas.microsoft.com/office/drawing/2014/main" id="{DC8FE167-D865-4145-B764-56509874CF0B}"/>
              </a:ext>
            </a:extLst>
          </p:cNvPr>
          <p:cNvPicPr>
            <a:picLocks noChangeAspect="1"/>
          </p:cNvPicPr>
          <p:nvPr/>
        </p:nvPicPr>
        <p:blipFill>
          <a:blip r:embed="rId4"/>
          <a:stretch>
            <a:fillRect/>
          </a:stretch>
        </p:blipFill>
        <p:spPr>
          <a:xfrm>
            <a:off x="800003" y="5525389"/>
            <a:ext cx="541067" cy="327688"/>
          </a:xfrm>
          <a:prstGeom prst="rect">
            <a:avLst/>
          </a:prstGeom>
        </p:spPr>
      </p:pic>
      <p:pic>
        <p:nvPicPr>
          <p:cNvPr id="106" name="Picture 105">
            <a:extLst>
              <a:ext uri="{FF2B5EF4-FFF2-40B4-BE49-F238E27FC236}">
                <a16:creationId xmlns:a16="http://schemas.microsoft.com/office/drawing/2014/main" id="{B37DAE89-4A20-4FF3-9522-31838F8CA751}"/>
              </a:ext>
            </a:extLst>
          </p:cNvPr>
          <p:cNvPicPr>
            <a:picLocks noChangeAspect="1"/>
          </p:cNvPicPr>
          <p:nvPr/>
        </p:nvPicPr>
        <p:blipFill>
          <a:blip r:embed="rId11"/>
          <a:stretch>
            <a:fillRect/>
          </a:stretch>
        </p:blipFill>
        <p:spPr>
          <a:xfrm>
            <a:off x="1570748" y="4711794"/>
            <a:ext cx="312447" cy="289585"/>
          </a:xfrm>
          <a:prstGeom prst="rect">
            <a:avLst/>
          </a:prstGeom>
        </p:spPr>
      </p:pic>
      <p:sp>
        <p:nvSpPr>
          <p:cNvPr id="107" name="TextBox 106">
            <a:extLst>
              <a:ext uri="{FF2B5EF4-FFF2-40B4-BE49-F238E27FC236}">
                <a16:creationId xmlns:a16="http://schemas.microsoft.com/office/drawing/2014/main" id="{D6635B92-0BC7-4D5A-A95B-203449FE8E1E}"/>
              </a:ext>
            </a:extLst>
          </p:cNvPr>
          <p:cNvSpPr txBox="1"/>
          <p:nvPr/>
        </p:nvSpPr>
        <p:spPr>
          <a:xfrm>
            <a:off x="1398159" y="4488550"/>
            <a:ext cx="714447" cy="215444"/>
          </a:xfrm>
          <a:prstGeom prst="rect">
            <a:avLst/>
          </a:prstGeom>
          <a:noFill/>
        </p:spPr>
        <p:txBody>
          <a:bodyPr wrap="square" rtlCol="0">
            <a:spAutoFit/>
          </a:bodyPr>
          <a:lstStyle/>
          <a:p>
            <a:r>
              <a:rPr lang="en-US" sz="800"/>
              <a:t>To AzFW-1</a:t>
            </a:r>
          </a:p>
        </p:txBody>
      </p:sp>
      <p:cxnSp>
        <p:nvCxnSpPr>
          <p:cNvPr id="31" name="Straight Arrow Connector 30">
            <a:extLst>
              <a:ext uri="{FF2B5EF4-FFF2-40B4-BE49-F238E27FC236}">
                <a16:creationId xmlns:a16="http://schemas.microsoft.com/office/drawing/2014/main" id="{489203FE-0D87-4719-9827-5EC6F1E38508}"/>
              </a:ext>
            </a:extLst>
          </p:cNvPr>
          <p:cNvCxnSpPr>
            <a:cxnSpLocks/>
            <a:stCxn id="30" idx="3"/>
            <a:endCxn id="66" idx="1"/>
          </p:cNvCxnSpPr>
          <p:nvPr/>
        </p:nvCxnSpPr>
        <p:spPr>
          <a:xfrm>
            <a:off x="2473155" y="2523398"/>
            <a:ext cx="464346" cy="116394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F78347B8-D727-4B19-9D7D-C403A473C342}"/>
              </a:ext>
            </a:extLst>
          </p:cNvPr>
          <p:cNvCxnSpPr>
            <a:cxnSpLocks/>
            <a:stCxn id="80" idx="3"/>
            <a:endCxn id="66" idx="1"/>
          </p:cNvCxnSpPr>
          <p:nvPr/>
        </p:nvCxnSpPr>
        <p:spPr>
          <a:xfrm flipV="1">
            <a:off x="2433727" y="3687345"/>
            <a:ext cx="503774" cy="114579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9" name="TextBox 98">
            <a:extLst>
              <a:ext uri="{FF2B5EF4-FFF2-40B4-BE49-F238E27FC236}">
                <a16:creationId xmlns:a16="http://schemas.microsoft.com/office/drawing/2014/main" id="{190DFE95-ECA0-4DED-9F0A-B0C6529E8061}"/>
              </a:ext>
            </a:extLst>
          </p:cNvPr>
          <p:cNvSpPr txBox="1"/>
          <p:nvPr/>
        </p:nvSpPr>
        <p:spPr>
          <a:xfrm>
            <a:off x="1422051" y="2134299"/>
            <a:ext cx="714447" cy="215444"/>
          </a:xfrm>
          <a:prstGeom prst="rect">
            <a:avLst/>
          </a:prstGeom>
          <a:noFill/>
        </p:spPr>
        <p:txBody>
          <a:bodyPr wrap="square" rtlCol="0">
            <a:spAutoFit/>
          </a:bodyPr>
          <a:lstStyle/>
          <a:p>
            <a:r>
              <a:rPr lang="en-US" sz="800"/>
              <a:t>To AzFW-1</a:t>
            </a:r>
          </a:p>
        </p:txBody>
      </p:sp>
      <p:sp>
        <p:nvSpPr>
          <p:cNvPr id="101" name="Rectangle 100">
            <a:extLst>
              <a:ext uri="{FF2B5EF4-FFF2-40B4-BE49-F238E27FC236}">
                <a16:creationId xmlns:a16="http://schemas.microsoft.com/office/drawing/2014/main" id="{E5B81763-CE29-4418-9096-25C087CDC80D}"/>
              </a:ext>
            </a:extLst>
          </p:cNvPr>
          <p:cNvSpPr/>
          <p:nvPr/>
        </p:nvSpPr>
        <p:spPr>
          <a:xfrm>
            <a:off x="9681528" y="1698302"/>
            <a:ext cx="1360095" cy="166713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0535B62-A2B5-4817-A41B-53244E3A66B0}"/>
              </a:ext>
            </a:extLst>
          </p:cNvPr>
          <p:cNvSpPr/>
          <p:nvPr/>
        </p:nvSpPr>
        <p:spPr>
          <a:xfrm>
            <a:off x="7285083" y="1303333"/>
            <a:ext cx="4070894" cy="4682169"/>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A139C9A4-EBDF-4B8C-B12F-8F9F5A116EBE}"/>
              </a:ext>
            </a:extLst>
          </p:cNvPr>
          <p:cNvPicPr>
            <a:picLocks noChangeAspect="1"/>
          </p:cNvPicPr>
          <p:nvPr/>
        </p:nvPicPr>
        <p:blipFill>
          <a:blip r:embed="rId3"/>
          <a:stretch>
            <a:fillRect/>
          </a:stretch>
        </p:blipFill>
        <p:spPr>
          <a:xfrm>
            <a:off x="7436519" y="867039"/>
            <a:ext cx="1150720" cy="716342"/>
          </a:xfrm>
          <a:prstGeom prst="rect">
            <a:avLst/>
          </a:prstGeom>
        </p:spPr>
      </p:pic>
      <p:sp>
        <p:nvSpPr>
          <p:cNvPr id="109" name="TextBox 108">
            <a:extLst>
              <a:ext uri="{FF2B5EF4-FFF2-40B4-BE49-F238E27FC236}">
                <a16:creationId xmlns:a16="http://schemas.microsoft.com/office/drawing/2014/main" id="{532CCCB7-EA32-483D-983D-F2032316B2F0}"/>
              </a:ext>
            </a:extLst>
          </p:cNvPr>
          <p:cNvSpPr txBox="1"/>
          <p:nvPr/>
        </p:nvSpPr>
        <p:spPr>
          <a:xfrm>
            <a:off x="7545787" y="985948"/>
            <a:ext cx="1010213" cy="584775"/>
          </a:xfrm>
          <a:prstGeom prst="rect">
            <a:avLst/>
          </a:prstGeom>
          <a:noFill/>
        </p:spPr>
        <p:txBody>
          <a:bodyPr wrap="none" rtlCol="0">
            <a:spAutoFit/>
          </a:bodyPr>
          <a:lstStyle/>
          <a:p>
            <a:r>
              <a:rPr lang="en-US" sz="1600">
                <a:solidFill>
                  <a:schemeClr val="bg1"/>
                </a:solidFill>
              </a:rPr>
              <a:t>Azure</a:t>
            </a:r>
          </a:p>
          <a:p>
            <a:r>
              <a:rPr lang="en-US" sz="1600">
                <a:solidFill>
                  <a:schemeClr val="bg1"/>
                </a:solidFill>
              </a:rPr>
              <a:t>Region 2</a:t>
            </a:r>
          </a:p>
        </p:txBody>
      </p:sp>
      <p:sp>
        <p:nvSpPr>
          <p:cNvPr id="110" name="TextBox 109">
            <a:extLst>
              <a:ext uri="{FF2B5EF4-FFF2-40B4-BE49-F238E27FC236}">
                <a16:creationId xmlns:a16="http://schemas.microsoft.com/office/drawing/2014/main" id="{7DA37D15-28EA-4F4E-9281-8494BA996440}"/>
              </a:ext>
            </a:extLst>
          </p:cNvPr>
          <p:cNvSpPr txBox="1"/>
          <p:nvPr/>
        </p:nvSpPr>
        <p:spPr>
          <a:xfrm>
            <a:off x="9886227" y="3373909"/>
            <a:ext cx="1095556" cy="369332"/>
          </a:xfrm>
          <a:prstGeom prst="rect">
            <a:avLst/>
          </a:prstGeom>
          <a:noFill/>
        </p:spPr>
        <p:txBody>
          <a:bodyPr wrap="none" rtlCol="0">
            <a:spAutoFit/>
          </a:bodyPr>
          <a:lstStyle/>
          <a:p>
            <a:r>
              <a:rPr lang="en-US"/>
              <a:t>VNet-A2</a:t>
            </a:r>
          </a:p>
        </p:txBody>
      </p:sp>
      <p:pic>
        <p:nvPicPr>
          <p:cNvPr id="111" name="Picture 110">
            <a:extLst>
              <a:ext uri="{FF2B5EF4-FFF2-40B4-BE49-F238E27FC236}">
                <a16:creationId xmlns:a16="http://schemas.microsoft.com/office/drawing/2014/main" id="{EA12E4C1-20C0-482A-9EEA-FDF4A33F208E}"/>
              </a:ext>
            </a:extLst>
          </p:cNvPr>
          <p:cNvPicPr>
            <a:picLocks noChangeAspect="1"/>
          </p:cNvPicPr>
          <p:nvPr/>
        </p:nvPicPr>
        <p:blipFill>
          <a:blip r:embed="rId4"/>
          <a:stretch>
            <a:fillRect/>
          </a:stretch>
        </p:blipFill>
        <p:spPr>
          <a:xfrm>
            <a:off x="9404491" y="3210035"/>
            <a:ext cx="541067" cy="327688"/>
          </a:xfrm>
          <a:prstGeom prst="rect">
            <a:avLst/>
          </a:prstGeom>
        </p:spPr>
      </p:pic>
      <p:sp>
        <p:nvSpPr>
          <p:cNvPr id="112" name="Rectangle 111">
            <a:extLst>
              <a:ext uri="{FF2B5EF4-FFF2-40B4-BE49-F238E27FC236}">
                <a16:creationId xmlns:a16="http://schemas.microsoft.com/office/drawing/2014/main" id="{990CBA49-3555-48A6-83F3-E543D105E0A1}"/>
              </a:ext>
            </a:extLst>
          </p:cNvPr>
          <p:cNvSpPr/>
          <p:nvPr/>
        </p:nvSpPr>
        <p:spPr>
          <a:xfrm>
            <a:off x="7973449" y="4178383"/>
            <a:ext cx="954025"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B521D0CC-85D7-4F6C-80FC-8EFD9061FB76}"/>
              </a:ext>
            </a:extLst>
          </p:cNvPr>
          <p:cNvPicPr>
            <a:picLocks noChangeAspect="1"/>
          </p:cNvPicPr>
          <p:nvPr/>
        </p:nvPicPr>
        <p:blipFill>
          <a:blip r:embed="rId5"/>
          <a:stretch>
            <a:fillRect/>
          </a:stretch>
        </p:blipFill>
        <p:spPr>
          <a:xfrm>
            <a:off x="7763882" y="5237584"/>
            <a:ext cx="419136" cy="289585"/>
          </a:xfrm>
          <a:prstGeom prst="rect">
            <a:avLst/>
          </a:prstGeom>
        </p:spPr>
      </p:pic>
      <p:pic>
        <p:nvPicPr>
          <p:cNvPr id="114" name="Picture 113">
            <a:extLst>
              <a:ext uri="{FF2B5EF4-FFF2-40B4-BE49-F238E27FC236}">
                <a16:creationId xmlns:a16="http://schemas.microsoft.com/office/drawing/2014/main" id="{4384D495-8197-40C0-911F-FB27F3CBCCD5}"/>
              </a:ext>
            </a:extLst>
          </p:cNvPr>
          <p:cNvPicPr>
            <a:picLocks noChangeAspect="1"/>
          </p:cNvPicPr>
          <p:nvPr/>
        </p:nvPicPr>
        <p:blipFill>
          <a:blip r:embed="rId7"/>
          <a:stretch>
            <a:fillRect/>
          </a:stretch>
        </p:blipFill>
        <p:spPr>
          <a:xfrm>
            <a:off x="8085544" y="4535536"/>
            <a:ext cx="586791" cy="495343"/>
          </a:xfrm>
          <a:prstGeom prst="rect">
            <a:avLst/>
          </a:prstGeom>
        </p:spPr>
      </p:pic>
      <p:sp>
        <p:nvSpPr>
          <p:cNvPr id="115" name="Rectangle 114">
            <a:extLst>
              <a:ext uri="{FF2B5EF4-FFF2-40B4-BE49-F238E27FC236}">
                <a16:creationId xmlns:a16="http://schemas.microsoft.com/office/drawing/2014/main" id="{AD773036-0064-41F9-BCF7-0011FB3B5631}"/>
              </a:ext>
            </a:extLst>
          </p:cNvPr>
          <p:cNvSpPr/>
          <p:nvPr/>
        </p:nvSpPr>
        <p:spPr>
          <a:xfrm>
            <a:off x="7927437" y="2250884"/>
            <a:ext cx="954025" cy="1203994"/>
          </a:xfrm>
          <a:prstGeom prst="rect">
            <a:avLst/>
          </a:prstGeom>
          <a:noFill/>
          <a:ln>
            <a:solidFill>
              <a:srgbClr val="40AD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CEE45908-5D76-413A-94CD-5A26D229EA64}"/>
              </a:ext>
            </a:extLst>
          </p:cNvPr>
          <p:cNvPicPr>
            <a:picLocks noChangeAspect="1"/>
          </p:cNvPicPr>
          <p:nvPr/>
        </p:nvPicPr>
        <p:blipFill>
          <a:blip r:embed="rId5"/>
          <a:stretch>
            <a:fillRect/>
          </a:stretch>
        </p:blipFill>
        <p:spPr>
          <a:xfrm>
            <a:off x="7717870" y="3310085"/>
            <a:ext cx="419136" cy="289585"/>
          </a:xfrm>
          <a:prstGeom prst="rect">
            <a:avLst/>
          </a:prstGeom>
        </p:spPr>
      </p:pic>
      <p:sp>
        <p:nvSpPr>
          <p:cNvPr id="117" name="TextBox 116">
            <a:extLst>
              <a:ext uri="{FF2B5EF4-FFF2-40B4-BE49-F238E27FC236}">
                <a16:creationId xmlns:a16="http://schemas.microsoft.com/office/drawing/2014/main" id="{C8477F72-A65E-40A7-916D-DC3E1864A6C1}"/>
              </a:ext>
            </a:extLst>
          </p:cNvPr>
          <p:cNvSpPr txBox="1"/>
          <p:nvPr/>
        </p:nvSpPr>
        <p:spPr>
          <a:xfrm>
            <a:off x="8171674" y="3144515"/>
            <a:ext cx="458780" cy="261610"/>
          </a:xfrm>
          <a:prstGeom prst="rect">
            <a:avLst/>
          </a:prstGeom>
          <a:noFill/>
        </p:spPr>
        <p:txBody>
          <a:bodyPr wrap="none" rtlCol="0">
            <a:spAutoFit/>
          </a:bodyPr>
          <a:lstStyle/>
          <a:p>
            <a:r>
              <a:rPr lang="en-US" sz="1100"/>
              <a:t>VPN</a:t>
            </a:r>
          </a:p>
        </p:txBody>
      </p:sp>
      <p:pic>
        <p:nvPicPr>
          <p:cNvPr id="119" name="Picture 118">
            <a:extLst>
              <a:ext uri="{FF2B5EF4-FFF2-40B4-BE49-F238E27FC236}">
                <a16:creationId xmlns:a16="http://schemas.microsoft.com/office/drawing/2014/main" id="{CA685499-EF1A-4FE7-8607-964F68C76742}"/>
              </a:ext>
            </a:extLst>
          </p:cNvPr>
          <p:cNvPicPr>
            <a:picLocks noChangeAspect="1"/>
          </p:cNvPicPr>
          <p:nvPr/>
        </p:nvPicPr>
        <p:blipFill>
          <a:blip r:embed="rId8"/>
          <a:stretch>
            <a:fillRect/>
          </a:stretch>
        </p:blipFill>
        <p:spPr>
          <a:xfrm>
            <a:off x="8285202" y="2881857"/>
            <a:ext cx="243861" cy="312447"/>
          </a:xfrm>
          <a:prstGeom prst="rect">
            <a:avLst/>
          </a:prstGeom>
        </p:spPr>
      </p:pic>
      <p:pic>
        <p:nvPicPr>
          <p:cNvPr id="121" name="Picture 120">
            <a:extLst>
              <a:ext uri="{FF2B5EF4-FFF2-40B4-BE49-F238E27FC236}">
                <a16:creationId xmlns:a16="http://schemas.microsoft.com/office/drawing/2014/main" id="{52472A58-C2B4-4B8D-964D-05A5D2EDD789}"/>
              </a:ext>
            </a:extLst>
          </p:cNvPr>
          <p:cNvPicPr>
            <a:picLocks noChangeAspect="1"/>
          </p:cNvPicPr>
          <p:nvPr/>
        </p:nvPicPr>
        <p:blipFill>
          <a:blip r:embed="rId8"/>
          <a:stretch>
            <a:fillRect/>
          </a:stretch>
        </p:blipFill>
        <p:spPr>
          <a:xfrm>
            <a:off x="8252605" y="2317243"/>
            <a:ext cx="243861" cy="312447"/>
          </a:xfrm>
          <a:prstGeom prst="rect">
            <a:avLst/>
          </a:prstGeom>
        </p:spPr>
      </p:pic>
      <p:sp>
        <p:nvSpPr>
          <p:cNvPr id="122" name="TextBox 121">
            <a:extLst>
              <a:ext uri="{FF2B5EF4-FFF2-40B4-BE49-F238E27FC236}">
                <a16:creationId xmlns:a16="http://schemas.microsoft.com/office/drawing/2014/main" id="{0370FFF2-BA35-4CB2-A21D-8512308D4E9A}"/>
              </a:ext>
            </a:extLst>
          </p:cNvPr>
          <p:cNvSpPr txBox="1"/>
          <p:nvPr/>
        </p:nvSpPr>
        <p:spPr>
          <a:xfrm>
            <a:off x="8152193" y="2616003"/>
            <a:ext cx="423514" cy="261610"/>
          </a:xfrm>
          <a:prstGeom prst="rect">
            <a:avLst/>
          </a:prstGeom>
          <a:noFill/>
        </p:spPr>
        <p:txBody>
          <a:bodyPr wrap="none" rtlCol="0">
            <a:spAutoFit/>
          </a:bodyPr>
          <a:lstStyle/>
          <a:p>
            <a:r>
              <a:rPr lang="en-US" sz="1100" err="1"/>
              <a:t>ExR</a:t>
            </a:r>
            <a:endParaRPr lang="en-US" sz="1100"/>
          </a:p>
        </p:txBody>
      </p:sp>
      <p:pic>
        <p:nvPicPr>
          <p:cNvPr id="123" name="Picture 122">
            <a:extLst>
              <a:ext uri="{FF2B5EF4-FFF2-40B4-BE49-F238E27FC236}">
                <a16:creationId xmlns:a16="http://schemas.microsoft.com/office/drawing/2014/main" id="{5993DF24-3842-49EC-AFF7-052515B8004C}"/>
              </a:ext>
            </a:extLst>
          </p:cNvPr>
          <p:cNvPicPr>
            <a:picLocks noChangeAspect="1"/>
          </p:cNvPicPr>
          <p:nvPr/>
        </p:nvPicPr>
        <p:blipFill>
          <a:blip r:embed="rId11"/>
          <a:stretch>
            <a:fillRect/>
          </a:stretch>
        </p:blipFill>
        <p:spPr>
          <a:xfrm>
            <a:off x="8503575" y="2062529"/>
            <a:ext cx="312447" cy="289585"/>
          </a:xfrm>
          <a:prstGeom prst="rect">
            <a:avLst/>
          </a:prstGeom>
        </p:spPr>
      </p:pic>
      <p:sp>
        <p:nvSpPr>
          <p:cNvPr id="124" name="TextBox 123">
            <a:extLst>
              <a:ext uri="{FF2B5EF4-FFF2-40B4-BE49-F238E27FC236}">
                <a16:creationId xmlns:a16="http://schemas.microsoft.com/office/drawing/2014/main" id="{E35FB698-BC5D-46D2-BB91-B80A0C63C1B6}"/>
              </a:ext>
            </a:extLst>
          </p:cNvPr>
          <p:cNvSpPr txBox="1"/>
          <p:nvPr/>
        </p:nvSpPr>
        <p:spPr>
          <a:xfrm>
            <a:off x="8367789" y="1859959"/>
            <a:ext cx="714447" cy="215444"/>
          </a:xfrm>
          <a:prstGeom prst="rect">
            <a:avLst/>
          </a:prstGeom>
          <a:noFill/>
        </p:spPr>
        <p:txBody>
          <a:bodyPr wrap="square" rtlCol="0">
            <a:spAutoFit/>
          </a:bodyPr>
          <a:lstStyle/>
          <a:p>
            <a:r>
              <a:rPr lang="en-US" sz="800"/>
              <a:t>To AzFW-2</a:t>
            </a:r>
          </a:p>
        </p:txBody>
      </p:sp>
      <p:pic>
        <p:nvPicPr>
          <p:cNvPr id="125" name="Picture 124">
            <a:extLst>
              <a:ext uri="{FF2B5EF4-FFF2-40B4-BE49-F238E27FC236}">
                <a16:creationId xmlns:a16="http://schemas.microsoft.com/office/drawing/2014/main" id="{63284316-70E2-491E-B026-49775F486862}"/>
              </a:ext>
            </a:extLst>
          </p:cNvPr>
          <p:cNvPicPr>
            <a:picLocks noChangeAspect="1"/>
          </p:cNvPicPr>
          <p:nvPr/>
        </p:nvPicPr>
        <p:blipFill>
          <a:blip r:embed="rId11"/>
          <a:stretch>
            <a:fillRect/>
          </a:stretch>
        </p:blipFill>
        <p:spPr>
          <a:xfrm>
            <a:off x="10130037" y="2375854"/>
            <a:ext cx="312447" cy="289585"/>
          </a:xfrm>
          <a:prstGeom prst="rect">
            <a:avLst/>
          </a:prstGeom>
        </p:spPr>
      </p:pic>
      <p:sp>
        <p:nvSpPr>
          <p:cNvPr id="126" name="Rectangle 125">
            <a:extLst>
              <a:ext uri="{FF2B5EF4-FFF2-40B4-BE49-F238E27FC236}">
                <a16:creationId xmlns:a16="http://schemas.microsoft.com/office/drawing/2014/main" id="{678CF128-EB62-4E08-B901-42E570285772}"/>
              </a:ext>
            </a:extLst>
          </p:cNvPr>
          <p:cNvSpPr/>
          <p:nvPr/>
        </p:nvSpPr>
        <p:spPr>
          <a:xfrm>
            <a:off x="7595429" y="1701108"/>
            <a:ext cx="1584331" cy="3986893"/>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a:extLst>
              <a:ext uri="{FF2B5EF4-FFF2-40B4-BE49-F238E27FC236}">
                <a16:creationId xmlns:a16="http://schemas.microsoft.com/office/drawing/2014/main" id="{812A11B6-3029-493F-9E1F-4E0033008BC0}"/>
              </a:ext>
            </a:extLst>
          </p:cNvPr>
          <p:cNvPicPr>
            <a:picLocks noChangeAspect="1"/>
          </p:cNvPicPr>
          <p:nvPr/>
        </p:nvPicPr>
        <p:blipFill>
          <a:blip r:embed="rId4"/>
          <a:stretch>
            <a:fillRect/>
          </a:stretch>
        </p:blipFill>
        <p:spPr>
          <a:xfrm>
            <a:off x="7324894" y="5537670"/>
            <a:ext cx="541067" cy="327688"/>
          </a:xfrm>
          <a:prstGeom prst="rect">
            <a:avLst/>
          </a:prstGeom>
        </p:spPr>
      </p:pic>
      <p:sp>
        <p:nvSpPr>
          <p:cNvPr id="128" name="TextBox 127">
            <a:extLst>
              <a:ext uri="{FF2B5EF4-FFF2-40B4-BE49-F238E27FC236}">
                <a16:creationId xmlns:a16="http://schemas.microsoft.com/office/drawing/2014/main" id="{937B3B80-091D-4A53-9008-DC597D02BD31}"/>
              </a:ext>
            </a:extLst>
          </p:cNvPr>
          <p:cNvSpPr txBox="1"/>
          <p:nvPr/>
        </p:nvSpPr>
        <p:spPr>
          <a:xfrm>
            <a:off x="7904898" y="5688746"/>
            <a:ext cx="877163" cy="369332"/>
          </a:xfrm>
          <a:prstGeom prst="rect">
            <a:avLst/>
          </a:prstGeom>
          <a:noFill/>
        </p:spPr>
        <p:txBody>
          <a:bodyPr wrap="none" rtlCol="0">
            <a:spAutoFit/>
          </a:bodyPr>
          <a:lstStyle/>
          <a:p>
            <a:r>
              <a:rPr lang="en-US"/>
              <a:t>HUB-2</a:t>
            </a:r>
          </a:p>
        </p:txBody>
      </p:sp>
      <p:sp>
        <p:nvSpPr>
          <p:cNvPr id="129" name="Rectangle 128">
            <a:extLst>
              <a:ext uri="{FF2B5EF4-FFF2-40B4-BE49-F238E27FC236}">
                <a16:creationId xmlns:a16="http://schemas.microsoft.com/office/drawing/2014/main" id="{A53648EE-39BB-4613-89C6-95A826CE7477}"/>
              </a:ext>
            </a:extLst>
          </p:cNvPr>
          <p:cNvSpPr/>
          <p:nvPr/>
        </p:nvSpPr>
        <p:spPr>
          <a:xfrm>
            <a:off x="9645508" y="3993963"/>
            <a:ext cx="1356687" cy="169530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4ED3A032-546F-49B4-8DEF-44F387EA835B}"/>
              </a:ext>
            </a:extLst>
          </p:cNvPr>
          <p:cNvSpPr txBox="1"/>
          <p:nvPr/>
        </p:nvSpPr>
        <p:spPr>
          <a:xfrm>
            <a:off x="9864892" y="5676883"/>
            <a:ext cx="1098762" cy="369332"/>
          </a:xfrm>
          <a:prstGeom prst="rect">
            <a:avLst/>
          </a:prstGeom>
          <a:noFill/>
        </p:spPr>
        <p:txBody>
          <a:bodyPr wrap="none" rtlCol="0">
            <a:spAutoFit/>
          </a:bodyPr>
          <a:lstStyle/>
          <a:p>
            <a:r>
              <a:rPr lang="en-US"/>
              <a:t>VNet-B2</a:t>
            </a:r>
          </a:p>
        </p:txBody>
      </p:sp>
      <p:pic>
        <p:nvPicPr>
          <p:cNvPr id="131" name="Picture 130">
            <a:extLst>
              <a:ext uri="{FF2B5EF4-FFF2-40B4-BE49-F238E27FC236}">
                <a16:creationId xmlns:a16="http://schemas.microsoft.com/office/drawing/2014/main" id="{E1FF5EF3-7EF6-445B-A82F-BA6BF40C48CA}"/>
              </a:ext>
            </a:extLst>
          </p:cNvPr>
          <p:cNvPicPr>
            <a:picLocks noChangeAspect="1"/>
          </p:cNvPicPr>
          <p:nvPr/>
        </p:nvPicPr>
        <p:blipFill>
          <a:blip r:embed="rId4"/>
          <a:stretch>
            <a:fillRect/>
          </a:stretch>
        </p:blipFill>
        <p:spPr>
          <a:xfrm>
            <a:off x="9368471" y="5533861"/>
            <a:ext cx="541067" cy="327688"/>
          </a:xfrm>
          <a:prstGeom prst="rect">
            <a:avLst/>
          </a:prstGeom>
        </p:spPr>
      </p:pic>
      <p:pic>
        <p:nvPicPr>
          <p:cNvPr id="132" name="Picture 131">
            <a:extLst>
              <a:ext uri="{FF2B5EF4-FFF2-40B4-BE49-F238E27FC236}">
                <a16:creationId xmlns:a16="http://schemas.microsoft.com/office/drawing/2014/main" id="{5BF11DB6-9610-4EE1-A61E-8E03F860FF67}"/>
              </a:ext>
            </a:extLst>
          </p:cNvPr>
          <p:cNvPicPr>
            <a:picLocks noChangeAspect="1"/>
          </p:cNvPicPr>
          <p:nvPr/>
        </p:nvPicPr>
        <p:blipFill>
          <a:blip r:embed="rId11"/>
          <a:stretch>
            <a:fillRect/>
          </a:stretch>
        </p:blipFill>
        <p:spPr>
          <a:xfrm>
            <a:off x="10139216" y="4720266"/>
            <a:ext cx="312447" cy="289585"/>
          </a:xfrm>
          <a:prstGeom prst="rect">
            <a:avLst/>
          </a:prstGeom>
        </p:spPr>
      </p:pic>
      <p:sp>
        <p:nvSpPr>
          <p:cNvPr id="133" name="TextBox 132">
            <a:extLst>
              <a:ext uri="{FF2B5EF4-FFF2-40B4-BE49-F238E27FC236}">
                <a16:creationId xmlns:a16="http://schemas.microsoft.com/office/drawing/2014/main" id="{497B2476-B260-4081-B1B5-4672CDCD04FC}"/>
              </a:ext>
            </a:extLst>
          </p:cNvPr>
          <p:cNvSpPr txBox="1"/>
          <p:nvPr/>
        </p:nvSpPr>
        <p:spPr>
          <a:xfrm>
            <a:off x="9966627" y="4497022"/>
            <a:ext cx="714447" cy="215444"/>
          </a:xfrm>
          <a:prstGeom prst="rect">
            <a:avLst/>
          </a:prstGeom>
          <a:noFill/>
        </p:spPr>
        <p:txBody>
          <a:bodyPr wrap="square" rtlCol="0">
            <a:spAutoFit/>
          </a:bodyPr>
          <a:lstStyle/>
          <a:p>
            <a:r>
              <a:rPr lang="en-US" sz="800"/>
              <a:t>To AzFW-2</a:t>
            </a:r>
          </a:p>
        </p:txBody>
      </p:sp>
      <p:sp>
        <p:nvSpPr>
          <p:cNvPr id="136" name="TextBox 135">
            <a:extLst>
              <a:ext uri="{FF2B5EF4-FFF2-40B4-BE49-F238E27FC236}">
                <a16:creationId xmlns:a16="http://schemas.microsoft.com/office/drawing/2014/main" id="{BB4C8A8F-EABC-43FD-B3BD-882B9BB7A570}"/>
              </a:ext>
            </a:extLst>
          </p:cNvPr>
          <p:cNvSpPr txBox="1"/>
          <p:nvPr/>
        </p:nvSpPr>
        <p:spPr>
          <a:xfrm>
            <a:off x="9990519" y="2142771"/>
            <a:ext cx="714447" cy="215444"/>
          </a:xfrm>
          <a:prstGeom prst="rect">
            <a:avLst/>
          </a:prstGeom>
          <a:noFill/>
        </p:spPr>
        <p:txBody>
          <a:bodyPr wrap="square" rtlCol="0">
            <a:spAutoFit/>
          </a:bodyPr>
          <a:lstStyle/>
          <a:p>
            <a:r>
              <a:rPr lang="en-US" sz="800"/>
              <a:t>To AzFW-2</a:t>
            </a:r>
          </a:p>
        </p:txBody>
      </p:sp>
      <p:sp>
        <p:nvSpPr>
          <p:cNvPr id="137" name="TextBox 136">
            <a:extLst>
              <a:ext uri="{FF2B5EF4-FFF2-40B4-BE49-F238E27FC236}">
                <a16:creationId xmlns:a16="http://schemas.microsoft.com/office/drawing/2014/main" id="{B18D2514-8A60-4858-8D0E-3A03F7E7E2AD}"/>
              </a:ext>
            </a:extLst>
          </p:cNvPr>
          <p:cNvSpPr txBox="1"/>
          <p:nvPr/>
        </p:nvSpPr>
        <p:spPr>
          <a:xfrm>
            <a:off x="3362279" y="4945144"/>
            <a:ext cx="667170" cy="261610"/>
          </a:xfrm>
          <a:prstGeom prst="rect">
            <a:avLst/>
          </a:prstGeom>
          <a:noFill/>
        </p:spPr>
        <p:txBody>
          <a:bodyPr wrap="none" rtlCol="0">
            <a:spAutoFit/>
          </a:bodyPr>
          <a:lstStyle/>
          <a:p>
            <a:r>
              <a:rPr lang="en-US" sz="1100"/>
              <a:t>AzFW-1</a:t>
            </a:r>
          </a:p>
        </p:txBody>
      </p:sp>
      <p:pic>
        <p:nvPicPr>
          <p:cNvPr id="138" name="Picture 137">
            <a:extLst>
              <a:ext uri="{FF2B5EF4-FFF2-40B4-BE49-F238E27FC236}">
                <a16:creationId xmlns:a16="http://schemas.microsoft.com/office/drawing/2014/main" id="{01BD560D-8F6D-44B6-BCC9-E6480737EAEF}"/>
              </a:ext>
            </a:extLst>
          </p:cNvPr>
          <p:cNvPicPr>
            <a:picLocks noChangeAspect="1"/>
          </p:cNvPicPr>
          <p:nvPr/>
        </p:nvPicPr>
        <p:blipFill>
          <a:blip r:embed="rId11"/>
          <a:stretch>
            <a:fillRect/>
          </a:stretch>
        </p:blipFill>
        <p:spPr>
          <a:xfrm>
            <a:off x="3133743" y="3987496"/>
            <a:ext cx="312447" cy="289585"/>
          </a:xfrm>
          <a:prstGeom prst="rect">
            <a:avLst/>
          </a:prstGeom>
        </p:spPr>
      </p:pic>
      <p:sp>
        <p:nvSpPr>
          <p:cNvPr id="139" name="TextBox 138">
            <a:extLst>
              <a:ext uri="{FF2B5EF4-FFF2-40B4-BE49-F238E27FC236}">
                <a16:creationId xmlns:a16="http://schemas.microsoft.com/office/drawing/2014/main" id="{C2BBAC14-773A-4884-989A-636BF70A750E}"/>
              </a:ext>
            </a:extLst>
          </p:cNvPr>
          <p:cNvSpPr txBox="1"/>
          <p:nvPr/>
        </p:nvSpPr>
        <p:spPr>
          <a:xfrm>
            <a:off x="2994225" y="3754413"/>
            <a:ext cx="714447" cy="215444"/>
          </a:xfrm>
          <a:prstGeom prst="rect">
            <a:avLst/>
          </a:prstGeom>
          <a:noFill/>
        </p:spPr>
        <p:txBody>
          <a:bodyPr wrap="square" rtlCol="0">
            <a:spAutoFit/>
          </a:bodyPr>
          <a:lstStyle/>
          <a:p>
            <a:r>
              <a:rPr lang="en-US" sz="800"/>
              <a:t>To AzFW-2</a:t>
            </a:r>
          </a:p>
        </p:txBody>
      </p:sp>
      <p:sp>
        <p:nvSpPr>
          <p:cNvPr id="140" name="TextBox 139">
            <a:extLst>
              <a:ext uri="{FF2B5EF4-FFF2-40B4-BE49-F238E27FC236}">
                <a16:creationId xmlns:a16="http://schemas.microsoft.com/office/drawing/2014/main" id="{8EBE419D-D1FF-414B-9C93-297E8A23BDA1}"/>
              </a:ext>
            </a:extLst>
          </p:cNvPr>
          <p:cNvSpPr txBox="1"/>
          <p:nvPr/>
        </p:nvSpPr>
        <p:spPr>
          <a:xfrm>
            <a:off x="8064853" y="5034203"/>
            <a:ext cx="667170" cy="261610"/>
          </a:xfrm>
          <a:prstGeom prst="rect">
            <a:avLst/>
          </a:prstGeom>
          <a:noFill/>
        </p:spPr>
        <p:txBody>
          <a:bodyPr wrap="none" rtlCol="0">
            <a:spAutoFit/>
          </a:bodyPr>
          <a:lstStyle/>
          <a:p>
            <a:r>
              <a:rPr lang="en-US" sz="1100"/>
              <a:t>AzFW-2</a:t>
            </a:r>
          </a:p>
        </p:txBody>
      </p:sp>
      <p:cxnSp>
        <p:nvCxnSpPr>
          <p:cNvPr id="82" name="Straight Arrow Connector 81">
            <a:extLst>
              <a:ext uri="{FF2B5EF4-FFF2-40B4-BE49-F238E27FC236}">
                <a16:creationId xmlns:a16="http://schemas.microsoft.com/office/drawing/2014/main" id="{D7D8FB48-8BEF-48AB-85A6-0D60176E3664}"/>
              </a:ext>
            </a:extLst>
          </p:cNvPr>
          <p:cNvCxnSpPr>
            <a:stCxn id="121" idx="1"/>
            <a:endCxn id="22" idx="3"/>
          </p:cNvCxnSpPr>
          <p:nvPr/>
        </p:nvCxnSpPr>
        <p:spPr>
          <a:xfrm flipH="1" flipV="1">
            <a:off x="6049047" y="1824424"/>
            <a:ext cx="2203558" cy="6490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730D1415-372B-413A-A8C4-CE9F514F2654}"/>
              </a:ext>
            </a:extLst>
          </p:cNvPr>
          <p:cNvCxnSpPr>
            <a:stCxn id="92" idx="0"/>
            <a:endCxn id="95" idx="2"/>
          </p:cNvCxnSpPr>
          <p:nvPr/>
        </p:nvCxnSpPr>
        <p:spPr>
          <a:xfrm flipV="1">
            <a:off x="5923304" y="2335538"/>
            <a:ext cx="15514" cy="3809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29033C7A-1768-437B-9173-DE62E0ACBD35}"/>
              </a:ext>
            </a:extLst>
          </p:cNvPr>
          <p:cNvCxnSpPr>
            <a:cxnSpLocks/>
            <a:stCxn id="119" idx="1"/>
          </p:cNvCxnSpPr>
          <p:nvPr/>
        </p:nvCxnSpPr>
        <p:spPr>
          <a:xfrm flipH="1">
            <a:off x="6627961" y="3038081"/>
            <a:ext cx="1657241" cy="13938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698A7A50-3E63-4747-BD7A-7A90D2D07F79}"/>
              </a:ext>
            </a:extLst>
          </p:cNvPr>
          <p:cNvCxnSpPr>
            <a:cxnSpLocks/>
            <a:stCxn id="114" idx="1"/>
          </p:cNvCxnSpPr>
          <p:nvPr/>
        </p:nvCxnSpPr>
        <p:spPr>
          <a:xfrm flipH="1" flipV="1">
            <a:off x="6627961" y="4431962"/>
            <a:ext cx="1457583" cy="3512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4BFAF05C-D33D-4C7B-9DDC-41809E604A3D}"/>
              </a:ext>
            </a:extLst>
          </p:cNvPr>
          <p:cNvCxnSpPr>
            <a:stCxn id="101" idx="1"/>
            <a:endCxn id="126" idx="3"/>
          </p:cNvCxnSpPr>
          <p:nvPr/>
        </p:nvCxnSpPr>
        <p:spPr>
          <a:xfrm flipH="1">
            <a:off x="9179760" y="2531870"/>
            <a:ext cx="501768" cy="11626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0BC1B67E-E411-4DF6-971A-9E3F07E60D71}"/>
              </a:ext>
            </a:extLst>
          </p:cNvPr>
          <p:cNvCxnSpPr>
            <a:stCxn id="129" idx="1"/>
            <a:endCxn id="126" idx="3"/>
          </p:cNvCxnSpPr>
          <p:nvPr/>
        </p:nvCxnSpPr>
        <p:spPr>
          <a:xfrm flipH="1" flipV="1">
            <a:off x="9179760" y="3694555"/>
            <a:ext cx="465748" cy="11470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E6E9E0E6-61E1-4C27-BE08-89C2F277AA17}"/>
              </a:ext>
            </a:extLst>
          </p:cNvPr>
          <p:cNvCxnSpPr>
            <a:cxnSpLocks/>
          </p:cNvCxnSpPr>
          <p:nvPr/>
        </p:nvCxnSpPr>
        <p:spPr>
          <a:xfrm>
            <a:off x="4797288" y="5525389"/>
            <a:ext cx="2489702" cy="2458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15AAAF42-7AE0-4BF8-838F-6077F1BB543F}"/>
              </a:ext>
            </a:extLst>
          </p:cNvPr>
          <p:cNvSpPr txBox="1"/>
          <p:nvPr/>
        </p:nvSpPr>
        <p:spPr>
          <a:xfrm>
            <a:off x="5204646" y="5525389"/>
            <a:ext cx="1895071" cy="307777"/>
          </a:xfrm>
          <a:prstGeom prst="rect">
            <a:avLst/>
          </a:prstGeom>
          <a:noFill/>
        </p:spPr>
        <p:txBody>
          <a:bodyPr wrap="none" rtlCol="0">
            <a:spAutoFit/>
          </a:bodyPr>
          <a:lstStyle/>
          <a:p>
            <a:r>
              <a:rPr lang="en-US" sz="1400"/>
              <a:t>Global VNet Peering</a:t>
            </a:r>
          </a:p>
        </p:txBody>
      </p:sp>
      <p:pic>
        <p:nvPicPr>
          <p:cNvPr id="154" name="Picture 153">
            <a:extLst>
              <a:ext uri="{FF2B5EF4-FFF2-40B4-BE49-F238E27FC236}">
                <a16:creationId xmlns:a16="http://schemas.microsoft.com/office/drawing/2014/main" id="{180A0DB4-C223-46A1-B66E-84495861EA7B}"/>
              </a:ext>
            </a:extLst>
          </p:cNvPr>
          <p:cNvPicPr>
            <a:picLocks noChangeAspect="1"/>
          </p:cNvPicPr>
          <p:nvPr/>
        </p:nvPicPr>
        <p:blipFill>
          <a:blip r:embed="rId11"/>
          <a:stretch>
            <a:fillRect/>
          </a:stretch>
        </p:blipFill>
        <p:spPr>
          <a:xfrm>
            <a:off x="7837280" y="4036564"/>
            <a:ext cx="312447" cy="289585"/>
          </a:xfrm>
          <a:prstGeom prst="rect">
            <a:avLst/>
          </a:prstGeom>
        </p:spPr>
      </p:pic>
      <p:sp>
        <p:nvSpPr>
          <p:cNvPr id="156" name="TextBox 155">
            <a:extLst>
              <a:ext uri="{FF2B5EF4-FFF2-40B4-BE49-F238E27FC236}">
                <a16:creationId xmlns:a16="http://schemas.microsoft.com/office/drawing/2014/main" id="{0A7A85C1-9CA9-48F7-96E3-26B364923C65}"/>
              </a:ext>
            </a:extLst>
          </p:cNvPr>
          <p:cNvSpPr txBox="1"/>
          <p:nvPr/>
        </p:nvSpPr>
        <p:spPr>
          <a:xfrm>
            <a:off x="7648326" y="3869864"/>
            <a:ext cx="714447" cy="215444"/>
          </a:xfrm>
          <a:prstGeom prst="rect">
            <a:avLst/>
          </a:prstGeom>
          <a:noFill/>
        </p:spPr>
        <p:txBody>
          <a:bodyPr wrap="square" rtlCol="0">
            <a:spAutoFit/>
          </a:bodyPr>
          <a:lstStyle/>
          <a:p>
            <a:r>
              <a:rPr lang="en-US" sz="800"/>
              <a:t>To AzFW-1</a:t>
            </a:r>
          </a:p>
        </p:txBody>
      </p:sp>
    </p:spTree>
    <p:extLst>
      <p:ext uri="{BB962C8B-B14F-4D97-AF65-F5344CB8AC3E}">
        <p14:creationId xmlns:p14="http://schemas.microsoft.com/office/powerpoint/2010/main" val="316384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Virtual WAN</a:t>
            </a:r>
          </a:p>
        </p:txBody>
      </p:sp>
      <p:sp>
        <p:nvSpPr>
          <p:cNvPr id="57" name="Slide Number Placeholder 7">
            <a:extLst>
              <a:ext uri="{FF2B5EF4-FFF2-40B4-BE49-F238E27FC236}">
                <a16:creationId xmlns:a16="http://schemas.microsoft.com/office/drawing/2014/main" id="{38A43765-42E1-415E-B9B9-6C15AAF9EC24}"/>
              </a:ext>
            </a:extLst>
          </p:cNvPr>
          <p:cNvSpPr>
            <a:spLocks noGrp="1"/>
          </p:cNvSpPr>
          <p:nvPr>
            <p:ph type="sldNum" sz="quarter" idx="10"/>
          </p:nvPr>
        </p:nvSpPr>
        <p:spPr/>
        <p:txBody>
          <a:bodyPr/>
          <a:lstStyle/>
          <a:p>
            <a:fld id="{4A70B06D-F489-48FF-A885-ABB74CD5C952}" type="slidenum">
              <a:rPr lang="en-US" smtClean="0"/>
              <a:pPr/>
              <a:t>23</a:t>
            </a:fld>
            <a:endParaRPr lang="en-US"/>
          </a:p>
        </p:txBody>
      </p:sp>
      <p:sp>
        <p:nvSpPr>
          <p:cNvPr id="90" name="Rectangle 89">
            <a:extLst>
              <a:ext uri="{FF2B5EF4-FFF2-40B4-BE49-F238E27FC236}">
                <a16:creationId xmlns:a16="http://schemas.microsoft.com/office/drawing/2014/main" id="{4EDD43FB-E435-4EAD-956B-0017123632D4}"/>
              </a:ext>
            </a:extLst>
          </p:cNvPr>
          <p:cNvSpPr/>
          <p:nvPr/>
        </p:nvSpPr>
        <p:spPr>
          <a:xfrm>
            <a:off x="1213624"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3B288148-7417-4B1D-B8A0-86D96182BD33}"/>
              </a:ext>
            </a:extLst>
          </p:cNvPr>
          <p:cNvPicPr>
            <a:picLocks noChangeAspect="1"/>
          </p:cNvPicPr>
          <p:nvPr/>
        </p:nvPicPr>
        <p:blipFill>
          <a:blip r:embed="rId3"/>
          <a:stretch>
            <a:fillRect/>
          </a:stretch>
        </p:blipFill>
        <p:spPr>
          <a:xfrm>
            <a:off x="1319717" y="879486"/>
            <a:ext cx="1150720" cy="716342"/>
          </a:xfrm>
          <a:prstGeom prst="rect">
            <a:avLst/>
          </a:prstGeom>
        </p:spPr>
      </p:pic>
      <p:sp>
        <p:nvSpPr>
          <p:cNvPr id="103" name="TextBox 102">
            <a:extLst>
              <a:ext uri="{FF2B5EF4-FFF2-40B4-BE49-F238E27FC236}">
                <a16:creationId xmlns:a16="http://schemas.microsoft.com/office/drawing/2014/main" id="{13069810-E840-4EB4-AB78-843E786A0D50}"/>
              </a:ext>
            </a:extLst>
          </p:cNvPr>
          <p:cNvSpPr txBox="1"/>
          <p:nvPr/>
        </p:nvSpPr>
        <p:spPr>
          <a:xfrm>
            <a:off x="1460224"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1</a:t>
            </a:r>
          </a:p>
        </p:txBody>
      </p:sp>
      <p:pic>
        <p:nvPicPr>
          <p:cNvPr id="160" name="Picture 159">
            <a:extLst>
              <a:ext uri="{FF2B5EF4-FFF2-40B4-BE49-F238E27FC236}">
                <a16:creationId xmlns:a16="http://schemas.microsoft.com/office/drawing/2014/main" id="{8AC141F6-735D-4C75-A765-DB1B25EB04BC}"/>
              </a:ext>
            </a:extLst>
          </p:cNvPr>
          <p:cNvPicPr>
            <a:picLocks noChangeAspect="1"/>
          </p:cNvPicPr>
          <p:nvPr/>
        </p:nvPicPr>
        <p:blipFill>
          <a:blip r:embed="rId4"/>
          <a:stretch>
            <a:fillRect/>
          </a:stretch>
        </p:blipFill>
        <p:spPr>
          <a:xfrm>
            <a:off x="1529566" y="2139470"/>
            <a:ext cx="541067" cy="327688"/>
          </a:xfrm>
          <a:prstGeom prst="rect">
            <a:avLst/>
          </a:prstGeom>
        </p:spPr>
      </p:pic>
      <p:pic>
        <p:nvPicPr>
          <p:cNvPr id="164" name="Picture 163">
            <a:extLst>
              <a:ext uri="{FF2B5EF4-FFF2-40B4-BE49-F238E27FC236}">
                <a16:creationId xmlns:a16="http://schemas.microsoft.com/office/drawing/2014/main" id="{5DA49261-E9D7-4164-8250-0265E6744EC9}"/>
              </a:ext>
            </a:extLst>
          </p:cNvPr>
          <p:cNvPicPr>
            <a:picLocks noChangeAspect="1"/>
          </p:cNvPicPr>
          <p:nvPr/>
        </p:nvPicPr>
        <p:blipFill>
          <a:blip r:embed="rId4"/>
          <a:stretch>
            <a:fillRect/>
          </a:stretch>
        </p:blipFill>
        <p:spPr>
          <a:xfrm>
            <a:off x="2642715" y="2139470"/>
            <a:ext cx="541067" cy="327688"/>
          </a:xfrm>
          <a:prstGeom prst="rect">
            <a:avLst/>
          </a:prstGeom>
        </p:spPr>
      </p:pic>
      <p:pic>
        <p:nvPicPr>
          <p:cNvPr id="9" name="Picture 8">
            <a:extLst>
              <a:ext uri="{FF2B5EF4-FFF2-40B4-BE49-F238E27FC236}">
                <a16:creationId xmlns:a16="http://schemas.microsoft.com/office/drawing/2014/main" id="{8CD05A96-E540-4922-A9B7-10CB39ED39AD}"/>
              </a:ext>
            </a:extLst>
          </p:cNvPr>
          <p:cNvPicPr>
            <a:picLocks noChangeAspect="1"/>
          </p:cNvPicPr>
          <p:nvPr/>
        </p:nvPicPr>
        <p:blipFill>
          <a:blip r:embed="rId5"/>
          <a:stretch>
            <a:fillRect/>
          </a:stretch>
        </p:blipFill>
        <p:spPr>
          <a:xfrm>
            <a:off x="2163842" y="2914572"/>
            <a:ext cx="441998" cy="441998"/>
          </a:xfrm>
          <a:prstGeom prst="rect">
            <a:avLst/>
          </a:prstGeom>
        </p:spPr>
      </p:pic>
      <p:sp>
        <p:nvSpPr>
          <p:cNvPr id="176" name="TextBox 175">
            <a:extLst>
              <a:ext uri="{FF2B5EF4-FFF2-40B4-BE49-F238E27FC236}">
                <a16:creationId xmlns:a16="http://schemas.microsoft.com/office/drawing/2014/main" id="{7875D250-0691-4C01-B4C0-06514EF8856F}"/>
              </a:ext>
            </a:extLst>
          </p:cNvPr>
          <p:cNvSpPr txBox="1"/>
          <p:nvPr/>
        </p:nvSpPr>
        <p:spPr>
          <a:xfrm>
            <a:off x="1213625" y="1710304"/>
            <a:ext cx="1095556" cy="369332"/>
          </a:xfrm>
          <a:prstGeom prst="rect">
            <a:avLst/>
          </a:prstGeom>
          <a:noFill/>
        </p:spPr>
        <p:txBody>
          <a:bodyPr wrap="none" rtlCol="0">
            <a:spAutoFit/>
          </a:bodyPr>
          <a:lstStyle/>
          <a:p>
            <a:r>
              <a:rPr lang="en-US"/>
              <a:t>VNet-A1</a:t>
            </a:r>
          </a:p>
        </p:txBody>
      </p:sp>
      <p:sp>
        <p:nvSpPr>
          <p:cNvPr id="178" name="TextBox 177">
            <a:extLst>
              <a:ext uri="{FF2B5EF4-FFF2-40B4-BE49-F238E27FC236}">
                <a16:creationId xmlns:a16="http://schemas.microsoft.com/office/drawing/2014/main" id="{1426EB5B-AE34-4573-A8D3-896872540D81}"/>
              </a:ext>
            </a:extLst>
          </p:cNvPr>
          <p:cNvSpPr txBox="1"/>
          <p:nvPr/>
        </p:nvSpPr>
        <p:spPr>
          <a:xfrm>
            <a:off x="2365470" y="1732129"/>
            <a:ext cx="1098762" cy="369332"/>
          </a:xfrm>
          <a:prstGeom prst="rect">
            <a:avLst/>
          </a:prstGeom>
          <a:noFill/>
        </p:spPr>
        <p:txBody>
          <a:bodyPr wrap="none" rtlCol="0">
            <a:spAutoFit/>
          </a:bodyPr>
          <a:lstStyle/>
          <a:p>
            <a:r>
              <a:rPr lang="en-US"/>
              <a:t>VNet-B1</a:t>
            </a:r>
          </a:p>
        </p:txBody>
      </p:sp>
      <p:sp>
        <p:nvSpPr>
          <p:cNvPr id="179" name="TextBox 178">
            <a:extLst>
              <a:ext uri="{FF2B5EF4-FFF2-40B4-BE49-F238E27FC236}">
                <a16:creationId xmlns:a16="http://schemas.microsoft.com/office/drawing/2014/main" id="{83DE87A7-B730-4FC9-A730-E95547CFD79E}"/>
              </a:ext>
            </a:extLst>
          </p:cNvPr>
          <p:cNvSpPr txBox="1"/>
          <p:nvPr/>
        </p:nvSpPr>
        <p:spPr>
          <a:xfrm>
            <a:off x="1674994" y="3347704"/>
            <a:ext cx="1590885" cy="369332"/>
          </a:xfrm>
          <a:prstGeom prst="rect">
            <a:avLst/>
          </a:prstGeom>
          <a:noFill/>
        </p:spPr>
        <p:txBody>
          <a:bodyPr wrap="none" rtlCol="0">
            <a:spAutoFit/>
          </a:bodyPr>
          <a:lstStyle/>
          <a:p>
            <a:r>
              <a:rPr lang="en-US"/>
              <a:t>vWAN-HUB-1</a:t>
            </a:r>
          </a:p>
        </p:txBody>
      </p:sp>
      <p:sp>
        <p:nvSpPr>
          <p:cNvPr id="180" name="Rectangle 179">
            <a:extLst>
              <a:ext uri="{FF2B5EF4-FFF2-40B4-BE49-F238E27FC236}">
                <a16:creationId xmlns:a16="http://schemas.microsoft.com/office/drawing/2014/main" id="{CF6A7AEB-93B4-44FF-BABF-EFCB34A88B83}"/>
              </a:ext>
            </a:extLst>
          </p:cNvPr>
          <p:cNvSpPr/>
          <p:nvPr/>
        </p:nvSpPr>
        <p:spPr>
          <a:xfrm>
            <a:off x="4769190"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1" name="Picture 180">
            <a:extLst>
              <a:ext uri="{FF2B5EF4-FFF2-40B4-BE49-F238E27FC236}">
                <a16:creationId xmlns:a16="http://schemas.microsoft.com/office/drawing/2014/main" id="{2B42D28E-1A78-4781-ABD1-ABFE01C70BA4}"/>
              </a:ext>
            </a:extLst>
          </p:cNvPr>
          <p:cNvPicPr>
            <a:picLocks noChangeAspect="1"/>
          </p:cNvPicPr>
          <p:nvPr/>
        </p:nvPicPr>
        <p:blipFill>
          <a:blip r:embed="rId3"/>
          <a:stretch>
            <a:fillRect/>
          </a:stretch>
        </p:blipFill>
        <p:spPr>
          <a:xfrm>
            <a:off x="4875283" y="879486"/>
            <a:ext cx="1150720" cy="716342"/>
          </a:xfrm>
          <a:prstGeom prst="rect">
            <a:avLst/>
          </a:prstGeom>
        </p:spPr>
      </p:pic>
      <p:sp>
        <p:nvSpPr>
          <p:cNvPr id="182" name="TextBox 181">
            <a:extLst>
              <a:ext uri="{FF2B5EF4-FFF2-40B4-BE49-F238E27FC236}">
                <a16:creationId xmlns:a16="http://schemas.microsoft.com/office/drawing/2014/main" id="{43ACC90C-CB0A-47FE-BB11-25B655D34561}"/>
              </a:ext>
            </a:extLst>
          </p:cNvPr>
          <p:cNvSpPr txBox="1"/>
          <p:nvPr/>
        </p:nvSpPr>
        <p:spPr>
          <a:xfrm>
            <a:off x="5015790"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2</a:t>
            </a:r>
          </a:p>
        </p:txBody>
      </p:sp>
      <p:pic>
        <p:nvPicPr>
          <p:cNvPr id="183" name="Picture 182">
            <a:extLst>
              <a:ext uri="{FF2B5EF4-FFF2-40B4-BE49-F238E27FC236}">
                <a16:creationId xmlns:a16="http://schemas.microsoft.com/office/drawing/2014/main" id="{3D591BBB-7905-4835-882F-BF5008C7C7CA}"/>
              </a:ext>
            </a:extLst>
          </p:cNvPr>
          <p:cNvPicPr>
            <a:picLocks noChangeAspect="1"/>
          </p:cNvPicPr>
          <p:nvPr/>
        </p:nvPicPr>
        <p:blipFill>
          <a:blip r:embed="rId4"/>
          <a:stretch>
            <a:fillRect/>
          </a:stretch>
        </p:blipFill>
        <p:spPr>
          <a:xfrm>
            <a:off x="5085132" y="2139470"/>
            <a:ext cx="541067" cy="327688"/>
          </a:xfrm>
          <a:prstGeom prst="rect">
            <a:avLst/>
          </a:prstGeom>
        </p:spPr>
      </p:pic>
      <p:pic>
        <p:nvPicPr>
          <p:cNvPr id="184" name="Picture 183">
            <a:extLst>
              <a:ext uri="{FF2B5EF4-FFF2-40B4-BE49-F238E27FC236}">
                <a16:creationId xmlns:a16="http://schemas.microsoft.com/office/drawing/2014/main" id="{FEE6F5CC-0C6E-4625-B006-97B192B88625}"/>
              </a:ext>
            </a:extLst>
          </p:cNvPr>
          <p:cNvPicPr>
            <a:picLocks noChangeAspect="1"/>
          </p:cNvPicPr>
          <p:nvPr/>
        </p:nvPicPr>
        <p:blipFill>
          <a:blip r:embed="rId4"/>
          <a:stretch>
            <a:fillRect/>
          </a:stretch>
        </p:blipFill>
        <p:spPr>
          <a:xfrm>
            <a:off x="6198281" y="2139470"/>
            <a:ext cx="541067" cy="327688"/>
          </a:xfrm>
          <a:prstGeom prst="rect">
            <a:avLst/>
          </a:prstGeom>
        </p:spPr>
      </p:pic>
      <p:pic>
        <p:nvPicPr>
          <p:cNvPr id="185" name="Picture 184">
            <a:extLst>
              <a:ext uri="{FF2B5EF4-FFF2-40B4-BE49-F238E27FC236}">
                <a16:creationId xmlns:a16="http://schemas.microsoft.com/office/drawing/2014/main" id="{0EA2D32B-F1FE-4773-996E-E58CE7B4AB75}"/>
              </a:ext>
            </a:extLst>
          </p:cNvPr>
          <p:cNvPicPr>
            <a:picLocks noChangeAspect="1"/>
          </p:cNvPicPr>
          <p:nvPr/>
        </p:nvPicPr>
        <p:blipFill>
          <a:blip r:embed="rId5"/>
          <a:stretch>
            <a:fillRect/>
          </a:stretch>
        </p:blipFill>
        <p:spPr>
          <a:xfrm>
            <a:off x="5719408" y="2914572"/>
            <a:ext cx="441998" cy="441998"/>
          </a:xfrm>
          <a:prstGeom prst="rect">
            <a:avLst/>
          </a:prstGeom>
        </p:spPr>
      </p:pic>
      <p:sp>
        <p:nvSpPr>
          <p:cNvPr id="186" name="TextBox 185">
            <a:extLst>
              <a:ext uri="{FF2B5EF4-FFF2-40B4-BE49-F238E27FC236}">
                <a16:creationId xmlns:a16="http://schemas.microsoft.com/office/drawing/2014/main" id="{D01DCD4C-EA98-4DC6-98F3-DEAA09639982}"/>
              </a:ext>
            </a:extLst>
          </p:cNvPr>
          <p:cNvSpPr txBox="1"/>
          <p:nvPr/>
        </p:nvSpPr>
        <p:spPr>
          <a:xfrm>
            <a:off x="4769191" y="1710304"/>
            <a:ext cx="1095556" cy="369332"/>
          </a:xfrm>
          <a:prstGeom prst="rect">
            <a:avLst/>
          </a:prstGeom>
          <a:noFill/>
        </p:spPr>
        <p:txBody>
          <a:bodyPr wrap="none" rtlCol="0">
            <a:spAutoFit/>
          </a:bodyPr>
          <a:lstStyle/>
          <a:p>
            <a:r>
              <a:rPr lang="en-US"/>
              <a:t>VNet-A2</a:t>
            </a:r>
          </a:p>
        </p:txBody>
      </p:sp>
      <p:sp>
        <p:nvSpPr>
          <p:cNvPr id="187" name="TextBox 186">
            <a:extLst>
              <a:ext uri="{FF2B5EF4-FFF2-40B4-BE49-F238E27FC236}">
                <a16:creationId xmlns:a16="http://schemas.microsoft.com/office/drawing/2014/main" id="{26F67124-D8AE-4414-8AF8-556DFBDB7BC1}"/>
              </a:ext>
            </a:extLst>
          </p:cNvPr>
          <p:cNvSpPr txBox="1"/>
          <p:nvPr/>
        </p:nvSpPr>
        <p:spPr>
          <a:xfrm>
            <a:off x="5921036" y="1732129"/>
            <a:ext cx="1098762" cy="369332"/>
          </a:xfrm>
          <a:prstGeom prst="rect">
            <a:avLst/>
          </a:prstGeom>
          <a:noFill/>
        </p:spPr>
        <p:txBody>
          <a:bodyPr wrap="none" rtlCol="0">
            <a:spAutoFit/>
          </a:bodyPr>
          <a:lstStyle/>
          <a:p>
            <a:r>
              <a:rPr lang="en-US"/>
              <a:t>VNet-B2</a:t>
            </a:r>
          </a:p>
        </p:txBody>
      </p:sp>
      <p:sp>
        <p:nvSpPr>
          <p:cNvPr id="188" name="TextBox 187">
            <a:extLst>
              <a:ext uri="{FF2B5EF4-FFF2-40B4-BE49-F238E27FC236}">
                <a16:creationId xmlns:a16="http://schemas.microsoft.com/office/drawing/2014/main" id="{B68A6C99-6E8F-40E8-B5DA-E754479FB170}"/>
              </a:ext>
            </a:extLst>
          </p:cNvPr>
          <p:cNvSpPr txBox="1"/>
          <p:nvPr/>
        </p:nvSpPr>
        <p:spPr>
          <a:xfrm>
            <a:off x="5230560" y="3347704"/>
            <a:ext cx="1590885" cy="369332"/>
          </a:xfrm>
          <a:prstGeom prst="rect">
            <a:avLst/>
          </a:prstGeom>
          <a:noFill/>
        </p:spPr>
        <p:txBody>
          <a:bodyPr wrap="none" rtlCol="0">
            <a:spAutoFit/>
          </a:bodyPr>
          <a:lstStyle/>
          <a:p>
            <a:r>
              <a:rPr lang="en-US"/>
              <a:t>vWAN-HUB-2</a:t>
            </a:r>
          </a:p>
        </p:txBody>
      </p:sp>
      <p:sp>
        <p:nvSpPr>
          <p:cNvPr id="189" name="Rectangle 188">
            <a:extLst>
              <a:ext uri="{FF2B5EF4-FFF2-40B4-BE49-F238E27FC236}">
                <a16:creationId xmlns:a16="http://schemas.microsoft.com/office/drawing/2014/main" id="{BE45C1B0-C9C2-4D01-BC73-84DCA5A4BB34}"/>
              </a:ext>
            </a:extLst>
          </p:cNvPr>
          <p:cNvSpPr/>
          <p:nvPr/>
        </p:nvSpPr>
        <p:spPr>
          <a:xfrm>
            <a:off x="8324756" y="1379343"/>
            <a:ext cx="2562381" cy="2573547"/>
          </a:xfrm>
          <a:prstGeom prst="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0" name="Picture 189">
            <a:extLst>
              <a:ext uri="{FF2B5EF4-FFF2-40B4-BE49-F238E27FC236}">
                <a16:creationId xmlns:a16="http://schemas.microsoft.com/office/drawing/2014/main" id="{86E1C871-B531-4B3C-AF62-C74FD4FFFA90}"/>
              </a:ext>
            </a:extLst>
          </p:cNvPr>
          <p:cNvPicPr>
            <a:picLocks noChangeAspect="1"/>
          </p:cNvPicPr>
          <p:nvPr/>
        </p:nvPicPr>
        <p:blipFill>
          <a:blip r:embed="rId3"/>
          <a:stretch>
            <a:fillRect/>
          </a:stretch>
        </p:blipFill>
        <p:spPr>
          <a:xfrm>
            <a:off x="8430849" y="879486"/>
            <a:ext cx="1150720" cy="716342"/>
          </a:xfrm>
          <a:prstGeom prst="rect">
            <a:avLst/>
          </a:prstGeom>
        </p:spPr>
      </p:pic>
      <p:sp>
        <p:nvSpPr>
          <p:cNvPr id="191" name="TextBox 190">
            <a:extLst>
              <a:ext uri="{FF2B5EF4-FFF2-40B4-BE49-F238E27FC236}">
                <a16:creationId xmlns:a16="http://schemas.microsoft.com/office/drawing/2014/main" id="{C19A50C6-A0C5-4C0B-BBA3-C71FA5A52A98}"/>
              </a:ext>
            </a:extLst>
          </p:cNvPr>
          <p:cNvSpPr txBox="1"/>
          <p:nvPr/>
        </p:nvSpPr>
        <p:spPr>
          <a:xfrm>
            <a:off x="8571356" y="992946"/>
            <a:ext cx="1010213" cy="584775"/>
          </a:xfrm>
          <a:prstGeom prst="rect">
            <a:avLst/>
          </a:prstGeom>
          <a:noFill/>
        </p:spPr>
        <p:txBody>
          <a:bodyPr wrap="square" rtlCol="0">
            <a:spAutoFit/>
          </a:bodyPr>
          <a:lstStyle/>
          <a:p>
            <a:r>
              <a:rPr lang="en-US" sz="1600">
                <a:solidFill>
                  <a:schemeClr val="bg1"/>
                </a:solidFill>
              </a:rPr>
              <a:t>Azure</a:t>
            </a:r>
          </a:p>
          <a:p>
            <a:r>
              <a:rPr lang="en-US" sz="1600">
                <a:solidFill>
                  <a:schemeClr val="bg1"/>
                </a:solidFill>
              </a:rPr>
              <a:t>Region 3</a:t>
            </a:r>
          </a:p>
        </p:txBody>
      </p:sp>
      <p:pic>
        <p:nvPicPr>
          <p:cNvPr id="192" name="Picture 191">
            <a:extLst>
              <a:ext uri="{FF2B5EF4-FFF2-40B4-BE49-F238E27FC236}">
                <a16:creationId xmlns:a16="http://schemas.microsoft.com/office/drawing/2014/main" id="{4CDA8DBA-65CA-42F0-A44A-52BA644AE59C}"/>
              </a:ext>
            </a:extLst>
          </p:cNvPr>
          <p:cNvPicPr>
            <a:picLocks noChangeAspect="1"/>
          </p:cNvPicPr>
          <p:nvPr/>
        </p:nvPicPr>
        <p:blipFill>
          <a:blip r:embed="rId4"/>
          <a:stretch>
            <a:fillRect/>
          </a:stretch>
        </p:blipFill>
        <p:spPr>
          <a:xfrm>
            <a:off x="8640698" y="2139470"/>
            <a:ext cx="541067" cy="327688"/>
          </a:xfrm>
          <a:prstGeom prst="rect">
            <a:avLst/>
          </a:prstGeom>
        </p:spPr>
      </p:pic>
      <p:pic>
        <p:nvPicPr>
          <p:cNvPr id="193" name="Picture 192">
            <a:extLst>
              <a:ext uri="{FF2B5EF4-FFF2-40B4-BE49-F238E27FC236}">
                <a16:creationId xmlns:a16="http://schemas.microsoft.com/office/drawing/2014/main" id="{2646539F-77F5-4E04-8701-960C0724BA2D}"/>
              </a:ext>
            </a:extLst>
          </p:cNvPr>
          <p:cNvPicPr>
            <a:picLocks noChangeAspect="1"/>
          </p:cNvPicPr>
          <p:nvPr/>
        </p:nvPicPr>
        <p:blipFill>
          <a:blip r:embed="rId4"/>
          <a:stretch>
            <a:fillRect/>
          </a:stretch>
        </p:blipFill>
        <p:spPr>
          <a:xfrm>
            <a:off x="9753847" y="2139470"/>
            <a:ext cx="541067" cy="327688"/>
          </a:xfrm>
          <a:prstGeom prst="rect">
            <a:avLst/>
          </a:prstGeom>
        </p:spPr>
      </p:pic>
      <p:pic>
        <p:nvPicPr>
          <p:cNvPr id="194" name="Picture 193">
            <a:extLst>
              <a:ext uri="{FF2B5EF4-FFF2-40B4-BE49-F238E27FC236}">
                <a16:creationId xmlns:a16="http://schemas.microsoft.com/office/drawing/2014/main" id="{F3336495-4850-49A0-9E7C-4E933823EF07}"/>
              </a:ext>
            </a:extLst>
          </p:cNvPr>
          <p:cNvPicPr>
            <a:picLocks noChangeAspect="1"/>
          </p:cNvPicPr>
          <p:nvPr/>
        </p:nvPicPr>
        <p:blipFill>
          <a:blip r:embed="rId5"/>
          <a:stretch>
            <a:fillRect/>
          </a:stretch>
        </p:blipFill>
        <p:spPr>
          <a:xfrm>
            <a:off x="9274974" y="2914572"/>
            <a:ext cx="441998" cy="441998"/>
          </a:xfrm>
          <a:prstGeom prst="rect">
            <a:avLst/>
          </a:prstGeom>
        </p:spPr>
      </p:pic>
      <p:sp>
        <p:nvSpPr>
          <p:cNvPr id="195" name="TextBox 194">
            <a:extLst>
              <a:ext uri="{FF2B5EF4-FFF2-40B4-BE49-F238E27FC236}">
                <a16:creationId xmlns:a16="http://schemas.microsoft.com/office/drawing/2014/main" id="{78C3CAC6-8FE8-48CD-9CE1-3EFD15433448}"/>
              </a:ext>
            </a:extLst>
          </p:cNvPr>
          <p:cNvSpPr txBox="1"/>
          <p:nvPr/>
        </p:nvSpPr>
        <p:spPr>
          <a:xfrm>
            <a:off x="8324757" y="1710304"/>
            <a:ext cx="1095556" cy="369332"/>
          </a:xfrm>
          <a:prstGeom prst="rect">
            <a:avLst/>
          </a:prstGeom>
          <a:noFill/>
        </p:spPr>
        <p:txBody>
          <a:bodyPr wrap="none" rtlCol="0">
            <a:spAutoFit/>
          </a:bodyPr>
          <a:lstStyle/>
          <a:p>
            <a:r>
              <a:rPr lang="en-US"/>
              <a:t>VNet-A3</a:t>
            </a:r>
          </a:p>
        </p:txBody>
      </p:sp>
      <p:sp>
        <p:nvSpPr>
          <p:cNvPr id="196" name="TextBox 195">
            <a:extLst>
              <a:ext uri="{FF2B5EF4-FFF2-40B4-BE49-F238E27FC236}">
                <a16:creationId xmlns:a16="http://schemas.microsoft.com/office/drawing/2014/main" id="{65C21A3B-36AD-41FF-B065-5E6B840DC6BA}"/>
              </a:ext>
            </a:extLst>
          </p:cNvPr>
          <p:cNvSpPr txBox="1"/>
          <p:nvPr/>
        </p:nvSpPr>
        <p:spPr>
          <a:xfrm>
            <a:off x="9476602" y="1732129"/>
            <a:ext cx="1098762" cy="369332"/>
          </a:xfrm>
          <a:prstGeom prst="rect">
            <a:avLst/>
          </a:prstGeom>
          <a:noFill/>
        </p:spPr>
        <p:txBody>
          <a:bodyPr wrap="none" rtlCol="0">
            <a:spAutoFit/>
          </a:bodyPr>
          <a:lstStyle/>
          <a:p>
            <a:r>
              <a:rPr lang="en-US"/>
              <a:t>VNet-B3</a:t>
            </a:r>
          </a:p>
        </p:txBody>
      </p:sp>
      <p:sp>
        <p:nvSpPr>
          <p:cNvPr id="197" name="TextBox 196">
            <a:extLst>
              <a:ext uri="{FF2B5EF4-FFF2-40B4-BE49-F238E27FC236}">
                <a16:creationId xmlns:a16="http://schemas.microsoft.com/office/drawing/2014/main" id="{344FB7FA-B72E-4DCC-8D7D-44787032F0DD}"/>
              </a:ext>
            </a:extLst>
          </p:cNvPr>
          <p:cNvSpPr txBox="1"/>
          <p:nvPr/>
        </p:nvSpPr>
        <p:spPr>
          <a:xfrm>
            <a:off x="8786126" y="3347704"/>
            <a:ext cx="1590885" cy="369332"/>
          </a:xfrm>
          <a:prstGeom prst="rect">
            <a:avLst/>
          </a:prstGeom>
          <a:noFill/>
        </p:spPr>
        <p:txBody>
          <a:bodyPr wrap="none" rtlCol="0">
            <a:spAutoFit/>
          </a:bodyPr>
          <a:lstStyle/>
          <a:p>
            <a:r>
              <a:rPr lang="en-US"/>
              <a:t>vWAN-HUB-3</a:t>
            </a:r>
          </a:p>
        </p:txBody>
      </p:sp>
      <p:sp>
        <p:nvSpPr>
          <p:cNvPr id="198" name="Rectangle 197">
            <a:extLst>
              <a:ext uri="{FF2B5EF4-FFF2-40B4-BE49-F238E27FC236}">
                <a16:creationId xmlns:a16="http://schemas.microsoft.com/office/drawing/2014/main" id="{6A564EAE-E21E-4DD9-851C-C90A36800B1B}"/>
              </a:ext>
            </a:extLst>
          </p:cNvPr>
          <p:cNvSpPr/>
          <p:nvPr/>
        </p:nvSpPr>
        <p:spPr>
          <a:xfrm>
            <a:off x="726393" y="2769703"/>
            <a:ext cx="10622422" cy="151087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4EF73B-24F4-43BD-BCE5-06C452439394}"/>
              </a:ext>
            </a:extLst>
          </p:cNvPr>
          <p:cNvPicPr>
            <a:picLocks noChangeAspect="1"/>
          </p:cNvPicPr>
          <p:nvPr/>
        </p:nvPicPr>
        <p:blipFill>
          <a:blip r:embed="rId6"/>
          <a:stretch>
            <a:fillRect/>
          </a:stretch>
        </p:blipFill>
        <p:spPr>
          <a:xfrm>
            <a:off x="402515" y="4005316"/>
            <a:ext cx="647756" cy="617273"/>
          </a:xfrm>
          <a:prstGeom prst="rect">
            <a:avLst/>
          </a:prstGeom>
        </p:spPr>
      </p:pic>
      <p:sp>
        <p:nvSpPr>
          <p:cNvPr id="199" name="TextBox 198">
            <a:extLst>
              <a:ext uri="{FF2B5EF4-FFF2-40B4-BE49-F238E27FC236}">
                <a16:creationId xmlns:a16="http://schemas.microsoft.com/office/drawing/2014/main" id="{F4A658BB-7ABD-4E26-AC5A-F9575730169A}"/>
              </a:ext>
            </a:extLst>
          </p:cNvPr>
          <p:cNvSpPr txBox="1"/>
          <p:nvPr/>
        </p:nvSpPr>
        <p:spPr>
          <a:xfrm>
            <a:off x="314068" y="4579488"/>
            <a:ext cx="824649" cy="369332"/>
          </a:xfrm>
          <a:prstGeom prst="rect">
            <a:avLst/>
          </a:prstGeom>
          <a:noFill/>
        </p:spPr>
        <p:txBody>
          <a:bodyPr wrap="none" rtlCol="0">
            <a:spAutoFit/>
          </a:bodyPr>
          <a:lstStyle/>
          <a:p>
            <a:r>
              <a:rPr lang="en-US" err="1"/>
              <a:t>vWAN</a:t>
            </a:r>
            <a:endParaRPr lang="en-US"/>
          </a:p>
        </p:txBody>
      </p:sp>
      <p:cxnSp>
        <p:nvCxnSpPr>
          <p:cNvPr id="11" name="Straight Arrow Connector 10">
            <a:extLst>
              <a:ext uri="{FF2B5EF4-FFF2-40B4-BE49-F238E27FC236}">
                <a16:creationId xmlns:a16="http://schemas.microsoft.com/office/drawing/2014/main" id="{CC195768-127F-44DE-A80F-9E03BA4D1A5B}"/>
              </a:ext>
            </a:extLst>
          </p:cNvPr>
          <p:cNvCxnSpPr>
            <a:stCxn id="160" idx="2"/>
            <a:endCxn id="9" idx="1"/>
          </p:cNvCxnSpPr>
          <p:nvPr/>
        </p:nvCxnSpPr>
        <p:spPr>
          <a:xfrm>
            <a:off x="1800100"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3E4DA0B-831E-4569-BE98-D94DB5BDD6F1}"/>
              </a:ext>
            </a:extLst>
          </p:cNvPr>
          <p:cNvCxnSpPr>
            <a:stCxn id="164" idx="2"/>
            <a:endCxn id="9" idx="3"/>
          </p:cNvCxnSpPr>
          <p:nvPr/>
        </p:nvCxnSpPr>
        <p:spPr>
          <a:xfrm flipH="1">
            <a:off x="2605840"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29C7F98-A4B6-4B59-9784-E4C4114D0A37}"/>
              </a:ext>
            </a:extLst>
          </p:cNvPr>
          <p:cNvCxnSpPr>
            <a:stCxn id="183" idx="2"/>
            <a:endCxn id="185" idx="1"/>
          </p:cNvCxnSpPr>
          <p:nvPr/>
        </p:nvCxnSpPr>
        <p:spPr>
          <a:xfrm>
            <a:off x="5355666"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5009A77-8B32-470D-91EF-A874E5428F02}"/>
              </a:ext>
            </a:extLst>
          </p:cNvPr>
          <p:cNvCxnSpPr>
            <a:stCxn id="184" idx="2"/>
            <a:endCxn id="185" idx="3"/>
          </p:cNvCxnSpPr>
          <p:nvPr/>
        </p:nvCxnSpPr>
        <p:spPr>
          <a:xfrm flipH="1">
            <a:off x="6161406"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C7FA52D-1BD7-4838-94BC-9F850270C0CD}"/>
              </a:ext>
            </a:extLst>
          </p:cNvPr>
          <p:cNvCxnSpPr>
            <a:stCxn id="192" idx="2"/>
            <a:endCxn id="194" idx="1"/>
          </p:cNvCxnSpPr>
          <p:nvPr/>
        </p:nvCxnSpPr>
        <p:spPr>
          <a:xfrm>
            <a:off x="8911232" y="2467158"/>
            <a:ext cx="363742"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BE176F3-26E7-4AF7-9CC1-00FE64852FCB}"/>
              </a:ext>
            </a:extLst>
          </p:cNvPr>
          <p:cNvCxnSpPr>
            <a:stCxn id="193" idx="2"/>
            <a:endCxn id="194" idx="3"/>
          </p:cNvCxnSpPr>
          <p:nvPr/>
        </p:nvCxnSpPr>
        <p:spPr>
          <a:xfrm flipH="1">
            <a:off x="9716972" y="2467158"/>
            <a:ext cx="307409" cy="6684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00" name="Picture 199">
            <a:extLst>
              <a:ext uri="{FF2B5EF4-FFF2-40B4-BE49-F238E27FC236}">
                <a16:creationId xmlns:a16="http://schemas.microsoft.com/office/drawing/2014/main" id="{4E9B8E73-C610-4D11-9C37-B7B27C0D72C4}"/>
              </a:ext>
            </a:extLst>
          </p:cNvPr>
          <p:cNvPicPr>
            <a:picLocks noChangeAspect="1"/>
          </p:cNvPicPr>
          <p:nvPr/>
        </p:nvPicPr>
        <p:blipFill>
          <a:blip r:embed="rId7"/>
          <a:stretch>
            <a:fillRect/>
          </a:stretch>
        </p:blipFill>
        <p:spPr>
          <a:xfrm>
            <a:off x="2249437" y="5279341"/>
            <a:ext cx="441998" cy="685859"/>
          </a:xfrm>
          <a:prstGeom prst="rect">
            <a:avLst/>
          </a:prstGeom>
        </p:spPr>
      </p:pic>
      <p:pic>
        <p:nvPicPr>
          <p:cNvPr id="201" name="Picture 200">
            <a:extLst>
              <a:ext uri="{FF2B5EF4-FFF2-40B4-BE49-F238E27FC236}">
                <a16:creationId xmlns:a16="http://schemas.microsoft.com/office/drawing/2014/main" id="{DB05DF9C-32ED-4774-A286-F06612FD74D0}"/>
              </a:ext>
            </a:extLst>
          </p:cNvPr>
          <p:cNvPicPr>
            <a:picLocks noChangeAspect="1"/>
          </p:cNvPicPr>
          <p:nvPr/>
        </p:nvPicPr>
        <p:blipFill>
          <a:blip r:embed="rId7"/>
          <a:stretch>
            <a:fillRect/>
          </a:stretch>
        </p:blipFill>
        <p:spPr>
          <a:xfrm>
            <a:off x="5802135" y="5328008"/>
            <a:ext cx="441998" cy="685859"/>
          </a:xfrm>
          <a:prstGeom prst="rect">
            <a:avLst/>
          </a:prstGeom>
        </p:spPr>
      </p:pic>
      <p:pic>
        <p:nvPicPr>
          <p:cNvPr id="202" name="Picture 201">
            <a:extLst>
              <a:ext uri="{FF2B5EF4-FFF2-40B4-BE49-F238E27FC236}">
                <a16:creationId xmlns:a16="http://schemas.microsoft.com/office/drawing/2014/main" id="{9D39B2C1-D7B1-4144-B6A6-5D29C39FC012}"/>
              </a:ext>
            </a:extLst>
          </p:cNvPr>
          <p:cNvPicPr>
            <a:picLocks noChangeAspect="1"/>
          </p:cNvPicPr>
          <p:nvPr/>
        </p:nvPicPr>
        <p:blipFill>
          <a:blip r:embed="rId8"/>
          <a:stretch>
            <a:fillRect/>
          </a:stretch>
        </p:blipFill>
        <p:spPr>
          <a:xfrm>
            <a:off x="5645156" y="4476468"/>
            <a:ext cx="755957" cy="474484"/>
          </a:xfrm>
          <a:prstGeom prst="rect">
            <a:avLst/>
          </a:prstGeom>
        </p:spPr>
      </p:pic>
      <p:pic>
        <p:nvPicPr>
          <p:cNvPr id="203" name="Picture 202">
            <a:extLst>
              <a:ext uri="{FF2B5EF4-FFF2-40B4-BE49-F238E27FC236}">
                <a16:creationId xmlns:a16="http://schemas.microsoft.com/office/drawing/2014/main" id="{5DFA904E-0FC6-484D-8D66-A164288D055F}"/>
              </a:ext>
            </a:extLst>
          </p:cNvPr>
          <p:cNvPicPr>
            <a:picLocks noChangeAspect="1"/>
          </p:cNvPicPr>
          <p:nvPr/>
        </p:nvPicPr>
        <p:blipFill>
          <a:blip r:embed="rId9"/>
          <a:stretch>
            <a:fillRect/>
          </a:stretch>
        </p:blipFill>
        <p:spPr>
          <a:xfrm>
            <a:off x="2264678" y="4557648"/>
            <a:ext cx="411516" cy="342930"/>
          </a:xfrm>
          <a:prstGeom prst="rect">
            <a:avLst/>
          </a:prstGeom>
        </p:spPr>
      </p:pic>
      <p:cxnSp>
        <p:nvCxnSpPr>
          <p:cNvPr id="36" name="Straight Arrow Connector 35">
            <a:extLst>
              <a:ext uri="{FF2B5EF4-FFF2-40B4-BE49-F238E27FC236}">
                <a16:creationId xmlns:a16="http://schemas.microsoft.com/office/drawing/2014/main" id="{95C6984C-F2FC-4EF5-AF59-D56441E3A837}"/>
              </a:ext>
            </a:extLst>
          </p:cNvPr>
          <p:cNvCxnSpPr>
            <a:stCxn id="179" idx="2"/>
            <a:endCxn id="203" idx="0"/>
          </p:cNvCxnSpPr>
          <p:nvPr/>
        </p:nvCxnSpPr>
        <p:spPr>
          <a:xfrm flipH="1">
            <a:off x="2470436" y="3717036"/>
            <a:ext cx="1" cy="8406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7407CA4-55E9-4E40-928B-D64D2390027A}"/>
              </a:ext>
            </a:extLst>
          </p:cNvPr>
          <p:cNvCxnSpPr>
            <a:stCxn id="203" idx="2"/>
            <a:endCxn id="200" idx="0"/>
          </p:cNvCxnSpPr>
          <p:nvPr/>
        </p:nvCxnSpPr>
        <p:spPr>
          <a:xfrm>
            <a:off x="2470436" y="4900578"/>
            <a:ext cx="0" cy="3787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EC5A091-60F4-44F3-A4B4-CEDE1761BA60}"/>
              </a:ext>
            </a:extLst>
          </p:cNvPr>
          <p:cNvCxnSpPr>
            <a:stCxn id="188" idx="2"/>
            <a:endCxn id="202" idx="0"/>
          </p:cNvCxnSpPr>
          <p:nvPr/>
        </p:nvCxnSpPr>
        <p:spPr>
          <a:xfrm flipH="1">
            <a:off x="6023135" y="3717036"/>
            <a:ext cx="2868" cy="759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35EEF4C-F72F-4C42-B591-702F521E8E25}"/>
              </a:ext>
            </a:extLst>
          </p:cNvPr>
          <p:cNvCxnSpPr>
            <a:stCxn id="202" idx="2"/>
            <a:endCxn id="201" idx="0"/>
          </p:cNvCxnSpPr>
          <p:nvPr/>
        </p:nvCxnSpPr>
        <p:spPr>
          <a:xfrm flipH="1">
            <a:off x="6023134" y="4950952"/>
            <a:ext cx="1" cy="377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7" name="TextBox 206">
            <a:extLst>
              <a:ext uri="{FF2B5EF4-FFF2-40B4-BE49-F238E27FC236}">
                <a16:creationId xmlns:a16="http://schemas.microsoft.com/office/drawing/2014/main" id="{CAC4E897-5A46-4A65-96C1-1EA88AF0D86E}"/>
              </a:ext>
            </a:extLst>
          </p:cNvPr>
          <p:cNvSpPr txBox="1"/>
          <p:nvPr/>
        </p:nvSpPr>
        <p:spPr>
          <a:xfrm>
            <a:off x="1800099" y="5865054"/>
            <a:ext cx="1325619" cy="307777"/>
          </a:xfrm>
          <a:prstGeom prst="rect">
            <a:avLst/>
          </a:prstGeom>
          <a:noFill/>
        </p:spPr>
        <p:txBody>
          <a:bodyPr wrap="none" rtlCol="0">
            <a:spAutoFit/>
          </a:bodyPr>
          <a:lstStyle/>
          <a:p>
            <a:r>
              <a:rPr lang="en-US" sz="1400"/>
              <a:t>ExpressRoute</a:t>
            </a:r>
          </a:p>
        </p:txBody>
      </p:sp>
      <p:sp>
        <p:nvSpPr>
          <p:cNvPr id="208" name="TextBox 207">
            <a:extLst>
              <a:ext uri="{FF2B5EF4-FFF2-40B4-BE49-F238E27FC236}">
                <a16:creationId xmlns:a16="http://schemas.microsoft.com/office/drawing/2014/main" id="{86A33393-A1C1-431F-83E2-CD728EE3DB1A}"/>
              </a:ext>
            </a:extLst>
          </p:cNvPr>
          <p:cNvSpPr txBox="1"/>
          <p:nvPr/>
        </p:nvSpPr>
        <p:spPr>
          <a:xfrm>
            <a:off x="5537537" y="5965200"/>
            <a:ext cx="878767" cy="307777"/>
          </a:xfrm>
          <a:prstGeom prst="rect">
            <a:avLst/>
          </a:prstGeom>
          <a:noFill/>
        </p:spPr>
        <p:txBody>
          <a:bodyPr wrap="none" rtlCol="0">
            <a:spAutoFit/>
          </a:bodyPr>
          <a:lstStyle/>
          <a:p>
            <a:r>
              <a:rPr lang="en-US" sz="1400"/>
              <a:t>S2S VPN</a:t>
            </a:r>
          </a:p>
        </p:txBody>
      </p:sp>
      <p:pic>
        <p:nvPicPr>
          <p:cNvPr id="50" name="Picture 49">
            <a:extLst>
              <a:ext uri="{FF2B5EF4-FFF2-40B4-BE49-F238E27FC236}">
                <a16:creationId xmlns:a16="http://schemas.microsoft.com/office/drawing/2014/main" id="{7EE2FEF1-5369-48BC-A3D3-A99A2ED1849A}"/>
              </a:ext>
            </a:extLst>
          </p:cNvPr>
          <p:cNvPicPr>
            <a:picLocks noChangeAspect="1"/>
          </p:cNvPicPr>
          <p:nvPr/>
        </p:nvPicPr>
        <p:blipFill>
          <a:blip r:embed="rId10"/>
          <a:stretch>
            <a:fillRect/>
          </a:stretch>
        </p:blipFill>
        <p:spPr>
          <a:xfrm>
            <a:off x="4864890" y="5279340"/>
            <a:ext cx="281964" cy="342930"/>
          </a:xfrm>
          <a:prstGeom prst="rect">
            <a:avLst/>
          </a:prstGeom>
        </p:spPr>
      </p:pic>
      <p:sp>
        <p:nvSpPr>
          <p:cNvPr id="209" name="TextBox 208">
            <a:extLst>
              <a:ext uri="{FF2B5EF4-FFF2-40B4-BE49-F238E27FC236}">
                <a16:creationId xmlns:a16="http://schemas.microsoft.com/office/drawing/2014/main" id="{1E0C5D6D-7190-4ECA-959D-03B7B67555FD}"/>
              </a:ext>
            </a:extLst>
          </p:cNvPr>
          <p:cNvSpPr txBox="1"/>
          <p:nvPr/>
        </p:nvSpPr>
        <p:spPr>
          <a:xfrm>
            <a:off x="4566488" y="5557277"/>
            <a:ext cx="930063" cy="307777"/>
          </a:xfrm>
          <a:prstGeom prst="rect">
            <a:avLst/>
          </a:prstGeom>
          <a:noFill/>
        </p:spPr>
        <p:txBody>
          <a:bodyPr wrap="none" rtlCol="0">
            <a:spAutoFit/>
          </a:bodyPr>
          <a:lstStyle/>
          <a:p>
            <a:r>
              <a:rPr lang="en-US" sz="1400"/>
              <a:t>P2S User</a:t>
            </a:r>
          </a:p>
        </p:txBody>
      </p:sp>
      <p:cxnSp>
        <p:nvCxnSpPr>
          <p:cNvPr id="52" name="Straight Arrow Connector 51">
            <a:extLst>
              <a:ext uri="{FF2B5EF4-FFF2-40B4-BE49-F238E27FC236}">
                <a16:creationId xmlns:a16="http://schemas.microsoft.com/office/drawing/2014/main" id="{8EDB2861-8A49-4741-821B-692D5D7B6A66}"/>
              </a:ext>
            </a:extLst>
          </p:cNvPr>
          <p:cNvCxnSpPr>
            <a:stCxn id="50" idx="0"/>
            <a:endCxn id="202" idx="2"/>
          </p:cNvCxnSpPr>
          <p:nvPr/>
        </p:nvCxnSpPr>
        <p:spPr>
          <a:xfrm flipV="1">
            <a:off x="5005872" y="4950952"/>
            <a:ext cx="1017263" cy="3283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10" name="Picture 209">
            <a:extLst>
              <a:ext uri="{FF2B5EF4-FFF2-40B4-BE49-F238E27FC236}">
                <a16:creationId xmlns:a16="http://schemas.microsoft.com/office/drawing/2014/main" id="{6D3DF733-F9CE-4382-BFE2-C2F57CC10281}"/>
              </a:ext>
            </a:extLst>
          </p:cNvPr>
          <p:cNvPicPr>
            <a:picLocks noChangeAspect="1"/>
          </p:cNvPicPr>
          <p:nvPr/>
        </p:nvPicPr>
        <p:blipFill>
          <a:blip r:embed="rId7"/>
          <a:stretch>
            <a:fillRect/>
          </a:stretch>
        </p:blipFill>
        <p:spPr>
          <a:xfrm>
            <a:off x="9274974" y="5214347"/>
            <a:ext cx="441998" cy="685859"/>
          </a:xfrm>
          <a:prstGeom prst="rect">
            <a:avLst/>
          </a:prstGeom>
        </p:spPr>
      </p:pic>
      <p:pic>
        <p:nvPicPr>
          <p:cNvPr id="211" name="Picture 210">
            <a:extLst>
              <a:ext uri="{FF2B5EF4-FFF2-40B4-BE49-F238E27FC236}">
                <a16:creationId xmlns:a16="http://schemas.microsoft.com/office/drawing/2014/main" id="{74B672F4-5BC7-45DA-8964-F882818E4486}"/>
              </a:ext>
            </a:extLst>
          </p:cNvPr>
          <p:cNvPicPr>
            <a:picLocks noChangeAspect="1"/>
          </p:cNvPicPr>
          <p:nvPr/>
        </p:nvPicPr>
        <p:blipFill>
          <a:blip r:embed="rId8"/>
          <a:stretch>
            <a:fillRect/>
          </a:stretch>
        </p:blipFill>
        <p:spPr>
          <a:xfrm>
            <a:off x="9117995" y="4362807"/>
            <a:ext cx="755957" cy="474484"/>
          </a:xfrm>
          <a:prstGeom prst="rect">
            <a:avLst/>
          </a:prstGeom>
        </p:spPr>
      </p:pic>
      <p:cxnSp>
        <p:nvCxnSpPr>
          <p:cNvPr id="212" name="Straight Arrow Connector 211">
            <a:extLst>
              <a:ext uri="{FF2B5EF4-FFF2-40B4-BE49-F238E27FC236}">
                <a16:creationId xmlns:a16="http://schemas.microsoft.com/office/drawing/2014/main" id="{BFF09EB2-24FB-427F-8CEC-2388A122B033}"/>
              </a:ext>
            </a:extLst>
          </p:cNvPr>
          <p:cNvCxnSpPr>
            <a:endCxn id="211" idx="0"/>
          </p:cNvCxnSpPr>
          <p:nvPr/>
        </p:nvCxnSpPr>
        <p:spPr>
          <a:xfrm flipH="1">
            <a:off x="9495974" y="3603375"/>
            <a:ext cx="2868" cy="759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3" name="Straight Arrow Connector 212">
            <a:extLst>
              <a:ext uri="{FF2B5EF4-FFF2-40B4-BE49-F238E27FC236}">
                <a16:creationId xmlns:a16="http://schemas.microsoft.com/office/drawing/2014/main" id="{F8E4D108-5F96-417C-BDFF-8B02A4264709}"/>
              </a:ext>
            </a:extLst>
          </p:cNvPr>
          <p:cNvCxnSpPr>
            <a:stCxn id="211" idx="2"/>
            <a:endCxn id="210" idx="0"/>
          </p:cNvCxnSpPr>
          <p:nvPr/>
        </p:nvCxnSpPr>
        <p:spPr>
          <a:xfrm flipH="1">
            <a:off x="9495973" y="4837291"/>
            <a:ext cx="1" cy="377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TextBox 213">
            <a:extLst>
              <a:ext uri="{FF2B5EF4-FFF2-40B4-BE49-F238E27FC236}">
                <a16:creationId xmlns:a16="http://schemas.microsoft.com/office/drawing/2014/main" id="{76E3F5EE-39BA-43F4-916B-AFA17D4D43FE}"/>
              </a:ext>
            </a:extLst>
          </p:cNvPr>
          <p:cNvSpPr txBox="1"/>
          <p:nvPr/>
        </p:nvSpPr>
        <p:spPr>
          <a:xfrm>
            <a:off x="9056173" y="5865054"/>
            <a:ext cx="879600" cy="307777"/>
          </a:xfrm>
          <a:prstGeom prst="rect">
            <a:avLst/>
          </a:prstGeom>
          <a:noFill/>
        </p:spPr>
        <p:txBody>
          <a:bodyPr wrap="none" rtlCol="0">
            <a:spAutoFit/>
          </a:bodyPr>
          <a:lstStyle/>
          <a:p>
            <a:r>
              <a:rPr lang="en-US" sz="1400"/>
              <a:t>SD-WAN</a:t>
            </a:r>
          </a:p>
        </p:txBody>
      </p:sp>
    </p:spTree>
    <p:extLst>
      <p:ext uri="{BB962C8B-B14F-4D97-AF65-F5344CB8AC3E}">
        <p14:creationId xmlns:p14="http://schemas.microsoft.com/office/powerpoint/2010/main" val="2275944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6D0A75-7D3E-F96B-1180-D84CCBE928A3}"/>
              </a:ext>
            </a:extLst>
          </p:cNvPr>
          <p:cNvSpPr>
            <a:spLocks noGrp="1"/>
          </p:cNvSpPr>
          <p:nvPr>
            <p:ph type="title"/>
          </p:nvPr>
        </p:nvSpPr>
        <p:spPr/>
        <p:txBody>
          <a:bodyPr/>
          <a:lstStyle/>
          <a:p>
            <a:r>
              <a:rPr lang="en-US"/>
              <a:t>Aviatrix can help Enterprises with …</a:t>
            </a:r>
          </a:p>
        </p:txBody>
      </p:sp>
      <p:sp>
        <p:nvSpPr>
          <p:cNvPr id="2" name="Content Placeholder 1">
            <a:extLst>
              <a:ext uri="{FF2B5EF4-FFF2-40B4-BE49-F238E27FC236}">
                <a16:creationId xmlns:a16="http://schemas.microsoft.com/office/drawing/2014/main" id="{40757EBA-BDC0-7364-67A4-E551DA6DAEC7}"/>
              </a:ext>
            </a:extLst>
          </p:cNvPr>
          <p:cNvSpPr>
            <a:spLocks noGrp="1"/>
          </p:cNvSpPr>
          <p:nvPr>
            <p:ph type="body" sz="quarter" idx="4294967295"/>
          </p:nvPr>
        </p:nvSpPr>
        <p:spPr>
          <a:xfrm>
            <a:off x="409830" y="981075"/>
            <a:ext cx="10869357" cy="5165725"/>
          </a:xfrm>
        </p:spPr>
        <p:txBody>
          <a:bodyPr>
            <a:normAutofit/>
          </a:bodyPr>
          <a:lstStyle/>
          <a:p>
            <a:r>
              <a:rPr lang="en-US" b="0"/>
              <a:t>Single operational model for Cloud and Aviatrix </a:t>
            </a:r>
            <a:r>
              <a:rPr lang="en-US" b="1"/>
              <a:t>Equinix</a:t>
            </a:r>
            <a:r>
              <a:rPr lang="en-US" b="0"/>
              <a:t> Edge</a:t>
            </a:r>
          </a:p>
          <a:p>
            <a:r>
              <a:rPr lang="en-US" b="0"/>
              <a:t>Migration of workload using </a:t>
            </a:r>
            <a:r>
              <a:rPr lang="en-US" b="1"/>
              <a:t>Equinix</a:t>
            </a:r>
            <a:r>
              <a:rPr lang="en-US" b="0"/>
              <a:t> Express Route Service</a:t>
            </a:r>
          </a:p>
          <a:p>
            <a:r>
              <a:rPr lang="en-US" b="0"/>
              <a:t>Cloud DR using </a:t>
            </a:r>
            <a:r>
              <a:rPr lang="en-US" b="1"/>
              <a:t>Equinix</a:t>
            </a:r>
            <a:r>
              <a:rPr lang="en-US" b="0"/>
              <a:t> </a:t>
            </a:r>
          </a:p>
          <a:p>
            <a:r>
              <a:rPr lang="en-US" b="1"/>
              <a:t>Equinix</a:t>
            </a:r>
            <a:r>
              <a:rPr lang="en-US" b="0"/>
              <a:t> connectivity between AWS and Azure </a:t>
            </a:r>
          </a:p>
          <a:p>
            <a:r>
              <a:rPr lang="en-US" b="0"/>
              <a:t>High-Performance Encryption from </a:t>
            </a:r>
            <a:r>
              <a:rPr lang="en-US" b="1"/>
              <a:t>Equinix</a:t>
            </a:r>
            <a:r>
              <a:rPr lang="en-US" b="0"/>
              <a:t> to Azure </a:t>
            </a:r>
          </a:p>
          <a:p>
            <a:r>
              <a:rPr lang="en-US" b="0"/>
              <a:t>Extending the Cloud operating model to </a:t>
            </a:r>
            <a:r>
              <a:rPr lang="en-US" b="1"/>
              <a:t>Equinix</a:t>
            </a:r>
            <a:r>
              <a:rPr lang="en-US" b="0"/>
              <a:t> Edge locations</a:t>
            </a:r>
          </a:p>
          <a:p>
            <a:r>
              <a:rPr lang="en-US" b="0"/>
              <a:t>Extending Network and Micro-Segmentation across Clouds and </a:t>
            </a:r>
            <a:r>
              <a:rPr lang="en-US" b="1"/>
              <a:t>Equinix</a:t>
            </a:r>
            <a:r>
              <a:rPr lang="en-US" b="0"/>
              <a:t> Edge</a:t>
            </a:r>
          </a:p>
          <a:p>
            <a:r>
              <a:rPr lang="en-US" b="0"/>
              <a:t>Azure vWAN, AWS CloudWAN, etc., are single cloud options with limitations</a:t>
            </a:r>
          </a:p>
          <a:p>
            <a:r>
              <a:rPr lang="en-US" b="0"/>
              <a:t>Advanced BGP knobs / Advanced NAT / Mapped NAT / Overlapping IP Addresses </a:t>
            </a:r>
          </a:p>
          <a:p>
            <a:r>
              <a:rPr lang="en-US" b="0"/>
              <a:t>Single automation / terraform framework</a:t>
            </a:r>
          </a:p>
          <a:p>
            <a:endParaRPr lang="en-US" b="0"/>
          </a:p>
          <a:p>
            <a:endParaRPr lang="en-US" b="0"/>
          </a:p>
          <a:p>
            <a:pPr lvl="1"/>
            <a:endParaRPr lang="en-US"/>
          </a:p>
        </p:txBody>
      </p:sp>
    </p:spTree>
    <p:extLst>
      <p:ext uri="{BB962C8B-B14F-4D97-AF65-F5344CB8AC3E}">
        <p14:creationId xmlns:p14="http://schemas.microsoft.com/office/powerpoint/2010/main" val="37895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FE4F-991C-B96F-39A8-16F3FC27A2F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75BED21-4112-A58C-6171-17AA18B72523}"/>
              </a:ext>
            </a:extLst>
          </p:cNvPr>
          <p:cNvSpPr>
            <a:spLocks noGrp="1"/>
          </p:cNvSpPr>
          <p:nvPr>
            <p:ph type="sldNum" sz="quarter" idx="10"/>
          </p:nvPr>
        </p:nvSpPr>
        <p:spPr/>
        <p:txBody>
          <a:bodyPr/>
          <a:lstStyle/>
          <a:p>
            <a:fld id="{4A70B06D-F489-48FF-A885-ABB74CD5C952}" type="slidenum">
              <a:rPr lang="en-US" smtClean="0"/>
              <a:pPr/>
              <a:t>25</a:t>
            </a:fld>
            <a:endParaRPr lang="en-US"/>
          </a:p>
        </p:txBody>
      </p:sp>
      <p:sp>
        <p:nvSpPr>
          <p:cNvPr id="4" name="Footer Placeholder 3">
            <a:extLst>
              <a:ext uri="{FF2B5EF4-FFF2-40B4-BE49-F238E27FC236}">
                <a16:creationId xmlns:a16="http://schemas.microsoft.com/office/drawing/2014/main" id="{5D6A4B9D-F06B-E35F-82B8-FFB41600E310}"/>
              </a:ext>
            </a:extLst>
          </p:cNvPr>
          <p:cNvSpPr>
            <a:spLocks noGrp="1"/>
          </p:cNvSpPr>
          <p:nvPr>
            <p:ph type="ftr" sz="quarter" idx="11"/>
          </p:nvPr>
        </p:nvSpPr>
        <p:spPr/>
        <p:txBody>
          <a:bodyPr/>
          <a:lstStyle/>
          <a:p>
            <a:r>
              <a:rPr lang="en-US"/>
              <a:t>© Aviatrix Certified Engineer </a:t>
            </a:r>
          </a:p>
        </p:txBody>
      </p:sp>
      <mc:AlternateContent xmlns:mc="http://schemas.openxmlformats.org/markup-compatibility/2006">
        <mc:Choice xmlns:p14="http://schemas.microsoft.com/office/powerpoint/2010/main" Requires="p14">
          <p:contentPart p14:bwMode="auto" r:id="rId2">
            <p14:nvContentPartPr>
              <p14:cNvPr id="66" name="Ink 65">
                <a:extLst>
                  <a:ext uri="{FF2B5EF4-FFF2-40B4-BE49-F238E27FC236}">
                    <a16:creationId xmlns:a16="http://schemas.microsoft.com/office/drawing/2014/main" id="{7EF08814-F332-D35C-AE69-A4704DD094C4}"/>
                  </a:ext>
                </a:extLst>
              </p14:cNvPr>
              <p14:cNvContentPartPr/>
              <p14:nvPr/>
            </p14:nvContentPartPr>
            <p14:xfrm>
              <a:off x="7141011" y="2368371"/>
              <a:ext cx="2351160" cy="1773720"/>
            </p14:xfrm>
          </p:contentPart>
        </mc:Choice>
        <mc:Fallback>
          <p:pic>
            <p:nvPicPr>
              <p:cNvPr id="66" name="Ink 65">
                <a:extLst>
                  <a:ext uri="{FF2B5EF4-FFF2-40B4-BE49-F238E27FC236}">
                    <a16:creationId xmlns:a16="http://schemas.microsoft.com/office/drawing/2014/main" id="{7EF08814-F332-D35C-AE69-A4704DD094C4}"/>
                  </a:ext>
                </a:extLst>
              </p:cNvPr>
              <p:cNvPicPr/>
              <p:nvPr/>
            </p:nvPicPr>
            <p:blipFill>
              <a:blip r:embed="rId3"/>
              <a:stretch>
                <a:fillRect/>
              </a:stretch>
            </p:blipFill>
            <p:spPr>
              <a:xfrm>
                <a:off x="7132371" y="2359371"/>
                <a:ext cx="2368800" cy="179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8" name="Ink 67">
                <a:extLst>
                  <a:ext uri="{FF2B5EF4-FFF2-40B4-BE49-F238E27FC236}">
                    <a16:creationId xmlns:a16="http://schemas.microsoft.com/office/drawing/2014/main" id="{5728F4A7-831E-4884-E8DC-257D7021C207}"/>
                  </a:ext>
                </a:extLst>
              </p14:cNvPr>
              <p14:cNvContentPartPr/>
              <p14:nvPr/>
            </p14:nvContentPartPr>
            <p14:xfrm>
              <a:off x="9739491" y="1383411"/>
              <a:ext cx="1154160" cy="1170360"/>
            </p14:xfrm>
          </p:contentPart>
        </mc:Choice>
        <mc:Fallback>
          <p:pic>
            <p:nvPicPr>
              <p:cNvPr id="68" name="Ink 67">
                <a:extLst>
                  <a:ext uri="{FF2B5EF4-FFF2-40B4-BE49-F238E27FC236}">
                    <a16:creationId xmlns:a16="http://schemas.microsoft.com/office/drawing/2014/main" id="{5728F4A7-831E-4884-E8DC-257D7021C207}"/>
                  </a:ext>
                </a:extLst>
              </p:cNvPr>
              <p:cNvPicPr/>
              <p:nvPr/>
            </p:nvPicPr>
            <p:blipFill>
              <a:blip r:embed="rId5"/>
              <a:stretch>
                <a:fillRect/>
              </a:stretch>
            </p:blipFill>
            <p:spPr>
              <a:xfrm>
                <a:off x="9730851" y="1374411"/>
                <a:ext cx="1171800" cy="118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4" name="Ink 73">
                <a:extLst>
                  <a:ext uri="{FF2B5EF4-FFF2-40B4-BE49-F238E27FC236}">
                    <a16:creationId xmlns:a16="http://schemas.microsoft.com/office/drawing/2014/main" id="{2E6651FD-0E8C-C354-C7DD-EC193C2699B1}"/>
                  </a:ext>
                </a:extLst>
              </p14:cNvPr>
              <p14:cNvContentPartPr/>
              <p14:nvPr/>
            </p14:nvContentPartPr>
            <p14:xfrm>
              <a:off x="9946131" y="1697691"/>
              <a:ext cx="144360" cy="270360"/>
            </p14:xfrm>
          </p:contentPart>
        </mc:Choice>
        <mc:Fallback>
          <p:pic>
            <p:nvPicPr>
              <p:cNvPr id="74" name="Ink 73">
                <a:extLst>
                  <a:ext uri="{FF2B5EF4-FFF2-40B4-BE49-F238E27FC236}">
                    <a16:creationId xmlns:a16="http://schemas.microsoft.com/office/drawing/2014/main" id="{2E6651FD-0E8C-C354-C7DD-EC193C2699B1}"/>
                  </a:ext>
                </a:extLst>
              </p:cNvPr>
              <p:cNvPicPr/>
              <p:nvPr/>
            </p:nvPicPr>
            <p:blipFill>
              <a:blip r:embed="rId7"/>
              <a:stretch>
                <a:fillRect/>
              </a:stretch>
            </p:blipFill>
            <p:spPr>
              <a:xfrm>
                <a:off x="9937131" y="1688691"/>
                <a:ext cx="162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5" name="Ink 74">
                <a:extLst>
                  <a:ext uri="{FF2B5EF4-FFF2-40B4-BE49-F238E27FC236}">
                    <a16:creationId xmlns:a16="http://schemas.microsoft.com/office/drawing/2014/main" id="{F12200D7-9D57-EA0E-19E7-4AEF33ECD233}"/>
                  </a:ext>
                </a:extLst>
              </p14:cNvPr>
              <p14:cNvContentPartPr/>
              <p14:nvPr/>
            </p14:nvContentPartPr>
            <p14:xfrm>
              <a:off x="10196331" y="3261531"/>
              <a:ext cx="217440" cy="265680"/>
            </p14:xfrm>
          </p:contentPart>
        </mc:Choice>
        <mc:Fallback>
          <p:pic>
            <p:nvPicPr>
              <p:cNvPr id="75" name="Ink 74">
                <a:extLst>
                  <a:ext uri="{FF2B5EF4-FFF2-40B4-BE49-F238E27FC236}">
                    <a16:creationId xmlns:a16="http://schemas.microsoft.com/office/drawing/2014/main" id="{F12200D7-9D57-EA0E-19E7-4AEF33ECD233}"/>
                  </a:ext>
                </a:extLst>
              </p:cNvPr>
              <p:cNvPicPr/>
              <p:nvPr/>
            </p:nvPicPr>
            <p:blipFill>
              <a:blip r:embed="rId9"/>
              <a:stretch>
                <a:fillRect/>
              </a:stretch>
            </p:blipFill>
            <p:spPr>
              <a:xfrm>
                <a:off x="10187691" y="3252531"/>
                <a:ext cx="2350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7" name="Ink 76">
                <a:extLst>
                  <a:ext uri="{FF2B5EF4-FFF2-40B4-BE49-F238E27FC236}">
                    <a16:creationId xmlns:a16="http://schemas.microsoft.com/office/drawing/2014/main" id="{1DCFE916-7F0F-22D0-82DD-1B5160308517}"/>
                  </a:ext>
                </a:extLst>
              </p14:cNvPr>
              <p14:cNvContentPartPr/>
              <p14:nvPr/>
            </p14:nvContentPartPr>
            <p14:xfrm>
              <a:off x="9690171" y="2097651"/>
              <a:ext cx="260640" cy="439560"/>
            </p14:xfrm>
          </p:contentPart>
        </mc:Choice>
        <mc:Fallback>
          <p:pic>
            <p:nvPicPr>
              <p:cNvPr id="77" name="Ink 76">
                <a:extLst>
                  <a:ext uri="{FF2B5EF4-FFF2-40B4-BE49-F238E27FC236}">
                    <a16:creationId xmlns:a16="http://schemas.microsoft.com/office/drawing/2014/main" id="{1DCFE916-7F0F-22D0-82DD-1B5160308517}"/>
                  </a:ext>
                </a:extLst>
              </p:cNvPr>
              <p:cNvPicPr/>
              <p:nvPr/>
            </p:nvPicPr>
            <p:blipFill>
              <a:blip r:embed="rId11"/>
              <a:stretch>
                <a:fillRect/>
              </a:stretch>
            </p:blipFill>
            <p:spPr>
              <a:xfrm>
                <a:off x="9681531" y="2089011"/>
                <a:ext cx="27828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0" name="Ink 69">
                <a:extLst>
                  <a:ext uri="{FF2B5EF4-FFF2-40B4-BE49-F238E27FC236}">
                    <a16:creationId xmlns:a16="http://schemas.microsoft.com/office/drawing/2014/main" id="{119C97B7-90C2-58E3-6FBE-A9374A6573F0}"/>
                  </a:ext>
                </a:extLst>
              </p14:cNvPr>
              <p14:cNvContentPartPr/>
              <p14:nvPr/>
            </p14:nvContentPartPr>
            <p14:xfrm>
              <a:off x="7150371" y="3642771"/>
              <a:ext cx="2838600" cy="671760"/>
            </p14:xfrm>
          </p:contentPart>
        </mc:Choice>
        <mc:Fallback>
          <p:pic>
            <p:nvPicPr>
              <p:cNvPr id="70" name="Ink 69">
                <a:extLst>
                  <a:ext uri="{FF2B5EF4-FFF2-40B4-BE49-F238E27FC236}">
                    <a16:creationId xmlns:a16="http://schemas.microsoft.com/office/drawing/2014/main" id="{119C97B7-90C2-58E3-6FBE-A9374A6573F0}"/>
                  </a:ext>
                </a:extLst>
              </p:cNvPr>
              <p:cNvPicPr/>
              <p:nvPr/>
            </p:nvPicPr>
            <p:blipFill>
              <a:blip r:embed="rId13"/>
              <a:stretch>
                <a:fillRect/>
              </a:stretch>
            </p:blipFill>
            <p:spPr>
              <a:xfrm>
                <a:off x="7141371" y="3634131"/>
                <a:ext cx="2856240" cy="68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2" name="Ink 71">
                <a:extLst>
                  <a:ext uri="{FF2B5EF4-FFF2-40B4-BE49-F238E27FC236}">
                    <a16:creationId xmlns:a16="http://schemas.microsoft.com/office/drawing/2014/main" id="{7E2796AA-3287-8C35-90B2-A268CA8482C0}"/>
                  </a:ext>
                </a:extLst>
              </p14:cNvPr>
              <p14:cNvContentPartPr/>
              <p14:nvPr/>
            </p14:nvContentPartPr>
            <p14:xfrm>
              <a:off x="9964851" y="3095931"/>
              <a:ext cx="1418760" cy="1024200"/>
            </p14:xfrm>
          </p:contentPart>
        </mc:Choice>
        <mc:Fallback>
          <p:pic>
            <p:nvPicPr>
              <p:cNvPr id="72" name="Ink 71">
                <a:extLst>
                  <a:ext uri="{FF2B5EF4-FFF2-40B4-BE49-F238E27FC236}">
                    <a16:creationId xmlns:a16="http://schemas.microsoft.com/office/drawing/2014/main" id="{7E2796AA-3287-8C35-90B2-A268CA8482C0}"/>
                  </a:ext>
                </a:extLst>
              </p:cNvPr>
              <p:cNvPicPr/>
              <p:nvPr/>
            </p:nvPicPr>
            <p:blipFill>
              <a:blip r:embed="rId15"/>
              <a:stretch>
                <a:fillRect/>
              </a:stretch>
            </p:blipFill>
            <p:spPr>
              <a:xfrm>
                <a:off x="9955851" y="3086931"/>
                <a:ext cx="1436400" cy="104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9" name="Ink 78">
                <a:extLst>
                  <a:ext uri="{FF2B5EF4-FFF2-40B4-BE49-F238E27FC236}">
                    <a16:creationId xmlns:a16="http://schemas.microsoft.com/office/drawing/2014/main" id="{D7F97B7E-013E-CFBB-6070-1A07305DDBC5}"/>
                  </a:ext>
                </a:extLst>
              </p14:cNvPr>
              <p14:cNvContentPartPr/>
              <p14:nvPr/>
            </p14:nvContentPartPr>
            <p14:xfrm>
              <a:off x="9935691" y="3619371"/>
              <a:ext cx="272160" cy="219960"/>
            </p14:xfrm>
          </p:contentPart>
        </mc:Choice>
        <mc:Fallback>
          <p:pic>
            <p:nvPicPr>
              <p:cNvPr id="79" name="Ink 78">
                <a:extLst>
                  <a:ext uri="{FF2B5EF4-FFF2-40B4-BE49-F238E27FC236}">
                    <a16:creationId xmlns:a16="http://schemas.microsoft.com/office/drawing/2014/main" id="{D7F97B7E-013E-CFBB-6070-1A07305DDBC5}"/>
                  </a:ext>
                </a:extLst>
              </p:cNvPr>
              <p:cNvPicPr/>
              <p:nvPr/>
            </p:nvPicPr>
            <p:blipFill>
              <a:blip r:embed="rId17"/>
              <a:stretch>
                <a:fillRect/>
              </a:stretch>
            </p:blipFill>
            <p:spPr>
              <a:xfrm>
                <a:off x="9927051" y="3610731"/>
                <a:ext cx="289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79296233-30AC-3489-47D9-F1F6970835C1}"/>
                  </a:ext>
                </a:extLst>
              </p14:cNvPr>
              <p14:cNvContentPartPr/>
              <p14:nvPr/>
            </p14:nvContentPartPr>
            <p14:xfrm>
              <a:off x="5769051" y="4866051"/>
              <a:ext cx="360" cy="1054080"/>
            </p14:xfrm>
          </p:contentPart>
        </mc:Choice>
        <mc:Fallback>
          <p:pic>
            <p:nvPicPr>
              <p:cNvPr id="34" name="Ink 33">
                <a:extLst>
                  <a:ext uri="{FF2B5EF4-FFF2-40B4-BE49-F238E27FC236}">
                    <a16:creationId xmlns:a16="http://schemas.microsoft.com/office/drawing/2014/main" id="{79296233-30AC-3489-47D9-F1F6970835C1}"/>
                  </a:ext>
                </a:extLst>
              </p:cNvPr>
              <p:cNvPicPr/>
              <p:nvPr/>
            </p:nvPicPr>
            <p:blipFill>
              <a:blip r:embed="rId19"/>
              <a:stretch>
                <a:fillRect/>
              </a:stretch>
            </p:blipFill>
            <p:spPr>
              <a:xfrm>
                <a:off x="5760411" y="4857411"/>
                <a:ext cx="18000" cy="1071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4EAE87D8-5B7B-9B55-B8FF-0AAFBD7EA450}"/>
                  </a:ext>
                </a:extLst>
              </p14:cNvPr>
              <p14:cNvContentPartPr/>
              <p14:nvPr/>
            </p14:nvContentPartPr>
            <p14:xfrm>
              <a:off x="5915211" y="5394171"/>
              <a:ext cx="301320" cy="398160"/>
            </p14:xfrm>
          </p:contentPart>
        </mc:Choice>
        <mc:Fallback>
          <p:pic>
            <p:nvPicPr>
              <p:cNvPr id="35" name="Ink 34">
                <a:extLst>
                  <a:ext uri="{FF2B5EF4-FFF2-40B4-BE49-F238E27FC236}">
                    <a16:creationId xmlns:a16="http://schemas.microsoft.com/office/drawing/2014/main" id="{4EAE87D8-5B7B-9B55-B8FF-0AAFBD7EA450}"/>
                  </a:ext>
                </a:extLst>
              </p:cNvPr>
              <p:cNvPicPr/>
              <p:nvPr/>
            </p:nvPicPr>
            <p:blipFill>
              <a:blip r:embed="rId21"/>
              <a:stretch>
                <a:fillRect/>
              </a:stretch>
            </p:blipFill>
            <p:spPr>
              <a:xfrm>
                <a:off x="5906571" y="5385531"/>
                <a:ext cx="31896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Ink 36">
                <a:extLst>
                  <a:ext uri="{FF2B5EF4-FFF2-40B4-BE49-F238E27FC236}">
                    <a16:creationId xmlns:a16="http://schemas.microsoft.com/office/drawing/2014/main" id="{1530B69B-A139-A9DA-9BB3-E65D0B54EB36}"/>
                  </a:ext>
                </a:extLst>
              </p14:cNvPr>
              <p14:cNvContentPartPr/>
              <p14:nvPr/>
            </p14:nvContentPartPr>
            <p14:xfrm>
              <a:off x="5920971" y="5398491"/>
              <a:ext cx="331920" cy="360"/>
            </p14:xfrm>
          </p:contentPart>
        </mc:Choice>
        <mc:Fallback>
          <p:pic>
            <p:nvPicPr>
              <p:cNvPr id="37" name="Ink 36">
                <a:extLst>
                  <a:ext uri="{FF2B5EF4-FFF2-40B4-BE49-F238E27FC236}">
                    <a16:creationId xmlns:a16="http://schemas.microsoft.com/office/drawing/2014/main" id="{1530B69B-A139-A9DA-9BB3-E65D0B54EB36}"/>
                  </a:ext>
                </a:extLst>
              </p:cNvPr>
              <p:cNvPicPr/>
              <p:nvPr/>
            </p:nvPicPr>
            <p:blipFill>
              <a:blip r:embed="rId23"/>
              <a:stretch>
                <a:fillRect/>
              </a:stretch>
            </p:blipFill>
            <p:spPr>
              <a:xfrm>
                <a:off x="5912331" y="5389491"/>
                <a:ext cx="349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8">
                <a:extLst>
                  <a:ext uri="{FF2B5EF4-FFF2-40B4-BE49-F238E27FC236}">
                    <a16:creationId xmlns:a16="http://schemas.microsoft.com/office/drawing/2014/main" id="{7D23FAF7-8C22-2A79-6BB5-C00B5EF7D349}"/>
                  </a:ext>
                </a:extLst>
              </p14:cNvPr>
              <p14:cNvContentPartPr/>
              <p14:nvPr/>
            </p14:nvContentPartPr>
            <p14:xfrm>
              <a:off x="5929971" y="5611251"/>
              <a:ext cx="215640" cy="360"/>
            </p14:xfrm>
          </p:contentPart>
        </mc:Choice>
        <mc:Fallback>
          <p:pic>
            <p:nvPicPr>
              <p:cNvPr id="39" name="Ink 38">
                <a:extLst>
                  <a:ext uri="{FF2B5EF4-FFF2-40B4-BE49-F238E27FC236}">
                    <a16:creationId xmlns:a16="http://schemas.microsoft.com/office/drawing/2014/main" id="{7D23FAF7-8C22-2A79-6BB5-C00B5EF7D349}"/>
                  </a:ext>
                </a:extLst>
              </p:cNvPr>
              <p:cNvPicPr/>
              <p:nvPr/>
            </p:nvPicPr>
            <p:blipFill>
              <a:blip r:embed="rId25"/>
              <a:stretch>
                <a:fillRect/>
              </a:stretch>
            </p:blipFill>
            <p:spPr>
              <a:xfrm>
                <a:off x="5920971" y="5602251"/>
                <a:ext cx="233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D8FAB102-9C59-372F-6097-02969699F82F}"/>
                  </a:ext>
                </a:extLst>
              </p14:cNvPr>
              <p14:cNvContentPartPr/>
              <p14:nvPr/>
            </p14:nvContentPartPr>
            <p14:xfrm>
              <a:off x="6316251" y="5340531"/>
              <a:ext cx="316800" cy="438120"/>
            </p14:xfrm>
          </p:contentPart>
        </mc:Choice>
        <mc:Fallback>
          <p:pic>
            <p:nvPicPr>
              <p:cNvPr id="40" name="Ink 39">
                <a:extLst>
                  <a:ext uri="{FF2B5EF4-FFF2-40B4-BE49-F238E27FC236}">
                    <a16:creationId xmlns:a16="http://schemas.microsoft.com/office/drawing/2014/main" id="{D8FAB102-9C59-372F-6097-02969699F82F}"/>
                  </a:ext>
                </a:extLst>
              </p:cNvPr>
              <p:cNvPicPr/>
              <p:nvPr/>
            </p:nvPicPr>
            <p:blipFill>
              <a:blip r:embed="rId27"/>
              <a:stretch>
                <a:fillRect/>
              </a:stretch>
            </p:blipFill>
            <p:spPr>
              <a:xfrm>
                <a:off x="6307251" y="5331531"/>
                <a:ext cx="33444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7C9C46F0-2A98-F2CE-A8B4-8629B7C12E00}"/>
                  </a:ext>
                </a:extLst>
              </p14:cNvPr>
              <p14:cNvContentPartPr/>
              <p14:nvPr/>
            </p14:nvContentPartPr>
            <p14:xfrm>
              <a:off x="6359811" y="5713131"/>
              <a:ext cx="360" cy="207000"/>
            </p14:xfrm>
          </p:contentPart>
        </mc:Choice>
        <mc:Fallback>
          <p:pic>
            <p:nvPicPr>
              <p:cNvPr id="41" name="Ink 40">
                <a:extLst>
                  <a:ext uri="{FF2B5EF4-FFF2-40B4-BE49-F238E27FC236}">
                    <a16:creationId xmlns:a16="http://schemas.microsoft.com/office/drawing/2014/main" id="{7C9C46F0-2A98-F2CE-A8B4-8629B7C12E00}"/>
                  </a:ext>
                </a:extLst>
              </p:cNvPr>
              <p:cNvPicPr/>
              <p:nvPr/>
            </p:nvPicPr>
            <p:blipFill>
              <a:blip r:embed="rId29"/>
              <a:stretch>
                <a:fillRect/>
              </a:stretch>
            </p:blipFill>
            <p:spPr>
              <a:xfrm>
                <a:off x="6350811" y="5704491"/>
                <a:ext cx="180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9D91D1F6-9851-D013-D7C8-B5A639B60CC7}"/>
                  </a:ext>
                </a:extLst>
              </p14:cNvPr>
              <p14:cNvContentPartPr/>
              <p14:nvPr/>
            </p14:nvContentPartPr>
            <p14:xfrm>
              <a:off x="2147451" y="2312931"/>
              <a:ext cx="2391480" cy="2124000"/>
            </p14:xfrm>
          </p:contentPart>
        </mc:Choice>
        <mc:Fallback>
          <p:pic>
            <p:nvPicPr>
              <p:cNvPr id="43" name="Ink 42">
                <a:extLst>
                  <a:ext uri="{FF2B5EF4-FFF2-40B4-BE49-F238E27FC236}">
                    <a16:creationId xmlns:a16="http://schemas.microsoft.com/office/drawing/2014/main" id="{9D91D1F6-9851-D013-D7C8-B5A639B60CC7}"/>
                  </a:ext>
                </a:extLst>
              </p:cNvPr>
              <p:cNvPicPr/>
              <p:nvPr/>
            </p:nvPicPr>
            <p:blipFill>
              <a:blip r:embed="rId31"/>
              <a:stretch>
                <a:fillRect/>
              </a:stretch>
            </p:blipFill>
            <p:spPr>
              <a:xfrm>
                <a:off x="2138451" y="2304291"/>
                <a:ext cx="2409120" cy="2141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5" name="Ink 44">
                <a:extLst>
                  <a:ext uri="{FF2B5EF4-FFF2-40B4-BE49-F238E27FC236}">
                    <a16:creationId xmlns:a16="http://schemas.microsoft.com/office/drawing/2014/main" id="{506B6C3F-84A8-A546-62BC-5596DD969C2D}"/>
                  </a:ext>
                </a:extLst>
              </p14:cNvPr>
              <p14:cNvContentPartPr/>
              <p14:nvPr/>
            </p14:nvContentPartPr>
            <p14:xfrm>
              <a:off x="2288931" y="5079531"/>
              <a:ext cx="408600" cy="295920"/>
            </p14:xfrm>
          </p:contentPart>
        </mc:Choice>
        <mc:Fallback>
          <p:pic>
            <p:nvPicPr>
              <p:cNvPr id="45" name="Ink 44">
                <a:extLst>
                  <a:ext uri="{FF2B5EF4-FFF2-40B4-BE49-F238E27FC236}">
                    <a16:creationId xmlns:a16="http://schemas.microsoft.com/office/drawing/2014/main" id="{506B6C3F-84A8-A546-62BC-5596DD969C2D}"/>
                  </a:ext>
                </a:extLst>
              </p:cNvPr>
              <p:cNvPicPr/>
              <p:nvPr/>
            </p:nvPicPr>
            <p:blipFill>
              <a:blip r:embed="rId33"/>
              <a:stretch>
                <a:fillRect/>
              </a:stretch>
            </p:blipFill>
            <p:spPr>
              <a:xfrm>
                <a:off x="2279931" y="5070531"/>
                <a:ext cx="4262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59CCA927-3CC8-1DE4-2027-F582BA0ECED2}"/>
                  </a:ext>
                </a:extLst>
              </p14:cNvPr>
              <p14:cNvContentPartPr/>
              <p14:nvPr/>
            </p14:nvContentPartPr>
            <p14:xfrm>
              <a:off x="2283531" y="5064411"/>
              <a:ext cx="359640" cy="9720"/>
            </p14:xfrm>
          </p:contentPart>
        </mc:Choice>
        <mc:Fallback>
          <p:pic>
            <p:nvPicPr>
              <p:cNvPr id="46" name="Ink 45">
                <a:extLst>
                  <a:ext uri="{FF2B5EF4-FFF2-40B4-BE49-F238E27FC236}">
                    <a16:creationId xmlns:a16="http://schemas.microsoft.com/office/drawing/2014/main" id="{59CCA927-3CC8-1DE4-2027-F582BA0ECED2}"/>
                  </a:ext>
                </a:extLst>
              </p:cNvPr>
              <p:cNvPicPr/>
              <p:nvPr/>
            </p:nvPicPr>
            <p:blipFill>
              <a:blip r:embed="rId35"/>
              <a:stretch>
                <a:fillRect/>
              </a:stretch>
            </p:blipFill>
            <p:spPr>
              <a:xfrm>
                <a:off x="2274531" y="5055411"/>
                <a:ext cx="3772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 name="Ink 47">
                <a:extLst>
                  <a:ext uri="{FF2B5EF4-FFF2-40B4-BE49-F238E27FC236}">
                    <a16:creationId xmlns:a16="http://schemas.microsoft.com/office/drawing/2014/main" id="{2A22950E-E286-F515-4C5C-61244760BA21}"/>
                  </a:ext>
                </a:extLst>
              </p14:cNvPr>
              <p14:cNvContentPartPr/>
              <p14:nvPr/>
            </p14:nvContentPartPr>
            <p14:xfrm>
              <a:off x="2255451" y="5197251"/>
              <a:ext cx="313200" cy="360"/>
            </p14:xfrm>
          </p:contentPart>
        </mc:Choice>
        <mc:Fallback>
          <p:pic>
            <p:nvPicPr>
              <p:cNvPr id="48" name="Ink 47">
                <a:extLst>
                  <a:ext uri="{FF2B5EF4-FFF2-40B4-BE49-F238E27FC236}">
                    <a16:creationId xmlns:a16="http://schemas.microsoft.com/office/drawing/2014/main" id="{2A22950E-E286-F515-4C5C-61244760BA21}"/>
                  </a:ext>
                </a:extLst>
              </p:cNvPr>
              <p:cNvPicPr/>
              <p:nvPr/>
            </p:nvPicPr>
            <p:blipFill>
              <a:blip r:embed="rId37"/>
              <a:stretch>
                <a:fillRect/>
              </a:stretch>
            </p:blipFill>
            <p:spPr>
              <a:xfrm>
                <a:off x="2246451" y="5188611"/>
                <a:ext cx="330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0DCFB7DC-C168-9FC3-F4EA-DA62ACE0C93A}"/>
                  </a:ext>
                </a:extLst>
              </p14:cNvPr>
              <p14:cNvContentPartPr/>
              <p14:nvPr/>
            </p14:nvContentPartPr>
            <p14:xfrm>
              <a:off x="2825331" y="4763091"/>
              <a:ext cx="315000" cy="572400"/>
            </p14:xfrm>
          </p:contentPart>
        </mc:Choice>
        <mc:Fallback>
          <p:pic>
            <p:nvPicPr>
              <p:cNvPr id="49" name="Ink 48">
                <a:extLst>
                  <a:ext uri="{FF2B5EF4-FFF2-40B4-BE49-F238E27FC236}">
                    <a16:creationId xmlns:a16="http://schemas.microsoft.com/office/drawing/2014/main" id="{0DCFB7DC-C168-9FC3-F4EA-DA62ACE0C93A}"/>
                  </a:ext>
                </a:extLst>
              </p:cNvPr>
              <p:cNvPicPr/>
              <p:nvPr/>
            </p:nvPicPr>
            <p:blipFill>
              <a:blip r:embed="rId39"/>
              <a:stretch>
                <a:fillRect/>
              </a:stretch>
            </p:blipFill>
            <p:spPr>
              <a:xfrm>
                <a:off x="2816331" y="4754091"/>
                <a:ext cx="33264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 name="Ink 6">
                <a:extLst>
                  <a:ext uri="{FF2B5EF4-FFF2-40B4-BE49-F238E27FC236}">
                    <a16:creationId xmlns:a16="http://schemas.microsoft.com/office/drawing/2014/main" id="{3CD68D4C-7272-3111-B7CB-8EFFE8E120DD}"/>
                  </a:ext>
                </a:extLst>
              </p14:cNvPr>
              <p14:cNvContentPartPr/>
              <p14:nvPr/>
            </p14:nvContentPartPr>
            <p14:xfrm>
              <a:off x="4565211" y="1759611"/>
              <a:ext cx="1656360" cy="1488240"/>
            </p14:xfrm>
          </p:contentPart>
        </mc:Choice>
        <mc:Fallback>
          <p:pic>
            <p:nvPicPr>
              <p:cNvPr id="7" name="Ink 6">
                <a:extLst>
                  <a:ext uri="{FF2B5EF4-FFF2-40B4-BE49-F238E27FC236}">
                    <a16:creationId xmlns:a16="http://schemas.microsoft.com/office/drawing/2014/main" id="{3CD68D4C-7272-3111-B7CB-8EFFE8E120DD}"/>
                  </a:ext>
                </a:extLst>
              </p:cNvPr>
              <p:cNvPicPr/>
              <p:nvPr/>
            </p:nvPicPr>
            <p:blipFill>
              <a:blip r:embed="rId41"/>
              <a:stretch>
                <a:fillRect/>
              </a:stretch>
            </p:blipFill>
            <p:spPr>
              <a:xfrm>
                <a:off x="4556211" y="1750611"/>
                <a:ext cx="1674000" cy="1505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 name="Ink 7">
                <a:extLst>
                  <a:ext uri="{FF2B5EF4-FFF2-40B4-BE49-F238E27FC236}">
                    <a16:creationId xmlns:a16="http://schemas.microsoft.com/office/drawing/2014/main" id="{489E7C31-BCF9-B6F9-BBDB-8E39DE2C0BFC}"/>
                  </a:ext>
                </a:extLst>
              </p14:cNvPr>
              <p14:cNvContentPartPr/>
              <p14:nvPr/>
            </p14:nvContentPartPr>
            <p14:xfrm>
              <a:off x="4915851" y="2225091"/>
              <a:ext cx="105480" cy="157320"/>
            </p14:xfrm>
          </p:contentPart>
        </mc:Choice>
        <mc:Fallback>
          <p:pic>
            <p:nvPicPr>
              <p:cNvPr id="8" name="Ink 7">
                <a:extLst>
                  <a:ext uri="{FF2B5EF4-FFF2-40B4-BE49-F238E27FC236}">
                    <a16:creationId xmlns:a16="http://schemas.microsoft.com/office/drawing/2014/main" id="{489E7C31-BCF9-B6F9-BBDB-8E39DE2C0BFC}"/>
                  </a:ext>
                </a:extLst>
              </p:cNvPr>
              <p:cNvPicPr/>
              <p:nvPr/>
            </p:nvPicPr>
            <p:blipFill>
              <a:blip r:embed="rId43"/>
              <a:stretch>
                <a:fillRect/>
              </a:stretch>
            </p:blipFill>
            <p:spPr>
              <a:xfrm>
                <a:off x="4907211" y="2216451"/>
                <a:ext cx="1231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 name="Ink 8">
                <a:extLst>
                  <a:ext uri="{FF2B5EF4-FFF2-40B4-BE49-F238E27FC236}">
                    <a16:creationId xmlns:a16="http://schemas.microsoft.com/office/drawing/2014/main" id="{43D0C4E6-69D4-D67B-7A4F-17DBE0A0993C}"/>
                  </a:ext>
                </a:extLst>
              </p14:cNvPr>
              <p14:cNvContentPartPr/>
              <p14:nvPr/>
            </p14:nvContentPartPr>
            <p14:xfrm>
              <a:off x="5131851" y="1959051"/>
              <a:ext cx="549360" cy="489600"/>
            </p14:xfrm>
          </p:contentPart>
        </mc:Choice>
        <mc:Fallback>
          <p:pic>
            <p:nvPicPr>
              <p:cNvPr id="9" name="Ink 8">
                <a:extLst>
                  <a:ext uri="{FF2B5EF4-FFF2-40B4-BE49-F238E27FC236}">
                    <a16:creationId xmlns:a16="http://schemas.microsoft.com/office/drawing/2014/main" id="{43D0C4E6-69D4-D67B-7A4F-17DBE0A0993C}"/>
                  </a:ext>
                </a:extLst>
              </p:cNvPr>
              <p:cNvPicPr/>
              <p:nvPr/>
            </p:nvPicPr>
            <p:blipFill>
              <a:blip r:embed="rId45"/>
              <a:stretch>
                <a:fillRect/>
              </a:stretch>
            </p:blipFill>
            <p:spPr>
              <a:xfrm>
                <a:off x="5123211" y="1950051"/>
                <a:ext cx="56700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 name="Ink 9">
                <a:extLst>
                  <a:ext uri="{FF2B5EF4-FFF2-40B4-BE49-F238E27FC236}">
                    <a16:creationId xmlns:a16="http://schemas.microsoft.com/office/drawing/2014/main" id="{13CF3A2E-552F-5959-C338-78CA68EEC614}"/>
                  </a:ext>
                </a:extLst>
              </p14:cNvPr>
              <p14:cNvContentPartPr/>
              <p14:nvPr/>
            </p14:nvContentPartPr>
            <p14:xfrm>
              <a:off x="5677971" y="2146971"/>
              <a:ext cx="202320" cy="276480"/>
            </p14:xfrm>
          </p:contentPart>
        </mc:Choice>
        <mc:Fallback>
          <p:pic>
            <p:nvPicPr>
              <p:cNvPr id="10" name="Ink 9">
                <a:extLst>
                  <a:ext uri="{FF2B5EF4-FFF2-40B4-BE49-F238E27FC236}">
                    <a16:creationId xmlns:a16="http://schemas.microsoft.com/office/drawing/2014/main" id="{13CF3A2E-552F-5959-C338-78CA68EEC614}"/>
                  </a:ext>
                </a:extLst>
              </p:cNvPr>
              <p:cNvPicPr/>
              <p:nvPr/>
            </p:nvPicPr>
            <p:blipFill>
              <a:blip r:embed="rId47"/>
              <a:stretch>
                <a:fillRect/>
              </a:stretch>
            </p:blipFill>
            <p:spPr>
              <a:xfrm>
                <a:off x="5669331" y="2137971"/>
                <a:ext cx="2199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 name="Ink 10">
                <a:extLst>
                  <a:ext uri="{FF2B5EF4-FFF2-40B4-BE49-F238E27FC236}">
                    <a16:creationId xmlns:a16="http://schemas.microsoft.com/office/drawing/2014/main" id="{CAA634C3-5997-F281-F03E-57703713EAF9}"/>
                  </a:ext>
                </a:extLst>
              </p14:cNvPr>
              <p14:cNvContentPartPr/>
              <p14:nvPr/>
            </p14:nvContentPartPr>
            <p14:xfrm>
              <a:off x="5685171" y="2348931"/>
              <a:ext cx="170640" cy="360"/>
            </p14:xfrm>
          </p:contentPart>
        </mc:Choice>
        <mc:Fallback>
          <p:pic>
            <p:nvPicPr>
              <p:cNvPr id="11" name="Ink 10">
                <a:extLst>
                  <a:ext uri="{FF2B5EF4-FFF2-40B4-BE49-F238E27FC236}">
                    <a16:creationId xmlns:a16="http://schemas.microsoft.com/office/drawing/2014/main" id="{CAA634C3-5997-F281-F03E-57703713EAF9}"/>
                  </a:ext>
                </a:extLst>
              </p:cNvPr>
              <p:cNvPicPr/>
              <p:nvPr/>
            </p:nvPicPr>
            <p:blipFill>
              <a:blip r:embed="rId49"/>
              <a:stretch>
                <a:fillRect/>
              </a:stretch>
            </p:blipFill>
            <p:spPr>
              <a:xfrm>
                <a:off x="5676531" y="2340291"/>
                <a:ext cx="18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 name="Ink 11">
                <a:extLst>
                  <a:ext uri="{FF2B5EF4-FFF2-40B4-BE49-F238E27FC236}">
                    <a16:creationId xmlns:a16="http://schemas.microsoft.com/office/drawing/2014/main" id="{8E4EFE3B-4E64-AC9C-6576-9CDAF93BF88D}"/>
                  </a:ext>
                </a:extLst>
              </p14:cNvPr>
              <p14:cNvContentPartPr/>
              <p14:nvPr/>
            </p14:nvContentPartPr>
            <p14:xfrm>
              <a:off x="6002331" y="2083251"/>
              <a:ext cx="177840" cy="419040"/>
            </p14:xfrm>
          </p:contentPart>
        </mc:Choice>
        <mc:Fallback>
          <p:pic>
            <p:nvPicPr>
              <p:cNvPr id="12" name="Ink 11">
                <a:extLst>
                  <a:ext uri="{FF2B5EF4-FFF2-40B4-BE49-F238E27FC236}">
                    <a16:creationId xmlns:a16="http://schemas.microsoft.com/office/drawing/2014/main" id="{8E4EFE3B-4E64-AC9C-6576-9CDAF93BF88D}"/>
                  </a:ext>
                </a:extLst>
              </p:cNvPr>
              <p:cNvPicPr/>
              <p:nvPr/>
            </p:nvPicPr>
            <p:blipFill>
              <a:blip r:embed="rId51"/>
              <a:stretch>
                <a:fillRect/>
              </a:stretch>
            </p:blipFill>
            <p:spPr>
              <a:xfrm>
                <a:off x="5993331" y="2074611"/>
                <a:ext cx="19548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694717E3-8B28-1A5C-8A78-BEE05D09CFF6}"/>
                  </a:ext>
                </a:extLst>
              </p14:cNvPr>
              <p14:cNvContentPartPr/>
              <p14:nvPr/>
            </p14:nvContentPartPr>
            <p14:xfrm>
              <a:off x="4426611" y="970491"/>
              <a:ext cx="473760" cy="831600"/>
            </p14:xfrm>
          </p:contentPart>
        </mc:Choice>
        <mc:Fallback>
          <p:pic>
            <p:nvPicPr>
              <p:cNvPr id="13" name="Ink 12">
                <a:extLst>
                  <a:ext uri="{FF2B5EF4-FFF2-40B4-BE49-F238E27FC236}">
                    <a16:creationId xmlns:a16="http://schemas.microsoft.com/office/drawing/2014/main" id="{694717E3-8B28-1A5C-8A78-BEE05D09CFF6}"/>
                  </a:ext>
                </a:extLst>
              </p:cNvPr>
              <p:cNvPicPr/>
              <p:nvPr/>
            </p:nvPicPr>
            <p:blipFill>
              <a:blip r:embed="rId53"/>
              <a:stretch>
                <a:fillRect/>
              </a:stretch>
            </p:blipFill>
            <p:spPr>
              <a:xfrm>
                <a:off x="4417971" y="961851"/>
                <a:ext cx="491400" cy="849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1FA74BD3-C3C8-FEA0-7519-1534EFCB102A}"/>
                  </a:ext>
                </a:extLst>
              </p14:cNvPr>
              <p14:cNvContentPartPr/>
              <p14:nvPr/>
            </p14:nvContentPartPr>
            <p14:xfrm>
              <a:off x="5489331" y="909291"/>
              <a:ext cx="386280" cy="933120"/>
            </p14:xfrm>
          </p:contentPart>
        </mc:Choice>
        <mc:Fallback>
          <p:pic>
            <p:nvPicPr>
              <p:cNvPr id="14" name="Ink 13">
                <a:extLst>
                  <a:ext uri="{FF2B5EF4-FFF2-40B4-BE49-F238E27FC236}">
                    <a16:creationId xmlns:a16="http://schemas.microsoft.com/office/drawing/2014/main" id="{1FA74BD3-C3C8-FEA0-7519-1534EFCB102A}"/>
                  </a:ext>
                </a:extLst>
              </p:cNvPr>
              <p:cNvPicPr/>
              <p:nvPr/>
            </p:nvPicPr>
            <p:blipFill>
              <a:blip r:embed="rId55"/>
              <a:stretch>
                <a:fillRect/>
              </a:stretch>
            </p:blipFill>
            <p:spPr>
              <a:xfrm>
                <a:off x="5480691" y="900651"/>
                <a:ext cx="40392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 name="Ink 14">
                <a:extLst>
                  <a:ext uri="{FF2B5EF4-FFF2-40B4-BE49-F238E27FC236}">
                    <a16:creationId xmlns:a16="http://schemas.microsoft.com/office/drawing/2014/main" id="{0DC29287-3210-21AE-11FC-190DC2A5F439}"/>
                  </a:ext>
                </a:extLst>
              </p14:cNvPr>
              <p14:cNvContentPartPr/>
              <p14:nvPr/>
            </p14:nvContentPartPr>
            <p14:xfrm>
              <a:off x="6161091" y="1081011"/>
              <a:ext cx="637920" cy="989640"/>
            </p14:xfrm>
          </p:contentPart>
        </mc:Choice>
        <mc:Fallback>
          <p:pic>
            <p:nvPicPr>
              <p:cNvPr id="15" name="Ink 14">
                <a:extLst>
                  <a:ext uri="{FF2B5EF4-FFF2-40B4-BE49-F238E27FC236}">
                    <a16:creationId xmlns:a16="http://schemas.microsoft.com/office/drawing/2014/main" id="{0DC29287-3210-21AE-11FC-190DC2A5F439}"/>
                  </a:ext>
                </a:extLst>
              </p:cNvPr>
              <p:cNvPicPr/>
              <p:nvPr/>
            </p:nvPicPr>
            <p:blipFill>
              <a:blip r:embed="rId57"/>
              <a:stretch>
                <a:fillRect/>
              </a:stretch>
            </p:blipFill>
            <p:spPr>
              <a:xfrm>
                <a:off x="6152451" y="1072011"/>
                <a:ext cx="655560" cy="1007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Ink 16">
                <a:extLst>
                  <a:ext uri="{FF2B5EF4-FFF2-40B4-BE49-F238E27FC236}">
                    <a16:creationId xmlns:a16="http://schemas.microsoft.com/office/drawing/2014/main" id="{45E2D6B0-FD77-D7B3-1D8E-465386CF94D6}"/>
                  </a:ext>
                </a:extLst>
              </p14:cNvPr>
              <p14:cNvContentPartPr/>
              <p14:nvPr/>
            </p14:nvContentPartPr>
            <p14:xfrm>
              <a:off x="3908571" y="235371"/>
              <a:ext cx="1127520" cy="842760"/>
            </p14:xfrm>
          </p:contentPart>
        </mc:Choice>
        <mc:Fallback>
          <p:pic>
            <p:nvPicPr>
              <p:cNvPr id="17" name="Ink 16">
                <a:extLst>
                  <a:ext uri="{FF2B5EF4-FFF2-40B4-BE49-F238E27FC236}">
                    <a16:creationId xmlns:a16="http://schemas.microsoft.com/office/drawing/2014/main" id="{45E2D6B0-FD77-D7B3-1D8E-465386CF94D6}"/>
                  </a:ext>
                </a:extLst>
              </p:cNvPr>
              <p:cNvPicPr/>
              <p:nvPr/>
            </p:nvPicPr>
            <p:blipFill>
              <a:blip r:embed="rId59"/>
              <a:stretch>
                <a:fillRect/>
              </a:stretch>
            </p:blipFill>
            <p:spPr>
              <a:xfrm>
                <a:off x="3899571" y="226731"/>
                <a:ext cx="1145160" cy="860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 name="Ink 18">
                <a:extLst>
                  <a:ext uri="{FF2B5EF4-FFF2-40B4-BE49-F238E27FC236}">
                    <a16:creationId xmlns:a16="http://schemas.microsoft.com/office/drawing/2014/main" id="{4F1E92C6-8F0A-ABEE-DD92-8D363787FAD2}"/>
                  </a:ext>
                </a:extLst>
              </p14:cNvPr>
              <p14:cNvContentPartPr/>
              <p14:nvPr/>
            </p14:nvContentPartPr>
            <p14:xfrm>
              <a:off x="5283771" y="251211"/>
              <a:ext cx="1303560" cy="961920"/>
            </p14:xfrm>
          </p:contentPart>
        </mc:Choice>
        <mc:Fallback>
          <p:pic>
            <p:nvPicPr>
              <p:cNvPr id="19" name="Ink 18">
                <a:extLst>
                  <a:ext uri="{FF2B5EF4-FFF2-40B4-BE49-F238E27FC236}">
                    <a16:creationId xmlns:a16="http://schemas.microsoft.com/office/drawing/2014/main" id="{4F1E92C6-8F0A-ABEE-DD92-8D363787FAD2}"/>
                  </a:ext>
                </a:extLst>
              </p:cNvPr>
              <p:cNvPicPr/>
              <p:nvPr/>
            </p:nvPicPr>
            <p:blipFill>
              <a:blip r:embed="rId61"/>
              <a:stretch>
                <a:fillRect/>
              </a:stretch>
            </p:blipFill>
            <p:spPr>
              <a:xfrm>
                <a:off x="5274771" y="242571"/>
                <a:ext cx="1321200" cy="979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Ink 20">
                <a:extLst>
                  <a:ext uri="{FF2B5EF4-FFF2-40B4-BE49-F238E27FC236}">
                    <a16:creationId xmlns:a16="http://schemas.microsoft.com/office/drawing/2014/main" id="{9E10F34C-7B23-DE75-10E6-CCFC361C66E5}"/>
                  </a:ext>
                </a:extLst>
              </p14:cNvPr>
              <p14:cNvContentPartPr/>
              <p14:nvPr/>
            </p14:nvContentPartPr>
            <p14:xfrm>
              <a:off x="6718731" y="381891"/>
              <a:ext cx="1580760" cy="1055520"/>
            </p14:xfrm>
          </p:contentPart>
        </mc:Choice>
        <mc:Fallback>
          <p:pic>
            <p:nvPicPr>
              <p:cNvPr id="21" name="Ink 20">
                <a:extLst>
                  <a:ext uri="{FF2B5EF4-FFF2-40B4-BE49-F238E27FC236}">
                    <a16:creationId xmlns:a16="http://schemas.microsoft.com/office/drawing/2014/main" id="{9E10F34C-7B23-DE75-10E6-CCFC361C66E5}"/>
                  </a:ext>
                </a:extLst>
              </p:cNvPr>
              <p:cNvPicPr/>
              <p:nvPr/>
            </p:nvPicPr>
            <p:blipFill>
              <a:blip r:embed="rId63"/>
              <a:stretch>
                <a:fillRect/>
              </a:stretch>
            </p:blipFill>
            <p:spPr>
              <a:xfrm>
                <a:off x="6709731" y="372891"/>
                <a:ext cx="1598400" cy="1073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1" name="Ink 80">
                <a:extLst>
                  <a:ext uri="{FF2B5EF4-FFF2-40B4-BE49-F238E27FC236}">
                    <a16:creationId xmlns:a16="http://schemas.microsoft.com/office/drawing/2014/main" id="{53898850-0B10-35A4-797D-CC0B604CC8AE}"/>
                  </a:ext>
                </a:extLst>
              </p14:cNvPr>
              <p14:cNvContentPartPr/>
              <p14:nvPr/>
            </p14:nvContentPartPr>
            <p14:xfrm>
              <a:off x="1300731" y="4461051"/>
              <a:ext cx="3390120" cy="1541160"/>
            </p14:xfrm>
          </p:contentPart>
        </mc:Choice>
        <mc:Fallback>
          <p:pic>
            <p:nvPicPr>
              <p:cNvPr id="81" name="Ink 80">
                <a:extLst>
                  <a:ext uri="{FF2B5EF4-FFF2-40B4-BE49-F238E27FC236}">
                    <a16:creationId xmlns:a16="http://schemas.microsoft.com/office/drawing/2014/main" id="{53898850-0B10-35A4-797D-CC0B604CC8AE}"/>
                  </a:ext>
                </a:extLst>
              </p:cNvPr>
              <p:cNvPicPr/>
              <p:nvPr/>
            </p:nvPicPr>
            <p:blipFill>
              <a:blip r:embed="rId65"/>
              <a:stretch>
                <a:fillRect/>
              </a:stretch>
            </p:blipFill>
            <p:spPr>
              <a:xfrm>
                <a:off x="1291731" y="4452051"/>
                <a:ext cx="3407760" cy="1558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3" name="Ink 82">
                <a:extLst>
                  <a:ext uri="{FF2B5EF4-FFF2-40B4-BE49-F238E27FC236}">
                    <a16:creationId xmlns:a16="http://schemas.microsoft.com/office/drawing/2014/main" id="{FFE1AA0E-6295-496E-C925-CEBD8C0C0A3F}"/>
                  </a:ext>
                </a:extLst>
              </p14:cNvPr>
              <p14:cNvContentPartPr/>
              <p14:nvPr/>
            </p14:nvContentPartPr>
            <p14:xfrm>
              <a:off x="317931" y="5456091"/>
              <a:ext cx="216000" cy="306000"/>
            </p14:xfrm>
          </p:contentPart>
        </mc:Choice>
        <mc:Fallback>
          <p:pic>
            <p:nvPicPr>
              <p:cNvPr id="83" name="Ink 82">
                <a:extLst>
                  <a:ext uri="{FF2B5EF4-FFF2-40B4-BE49-F238E27FC236}">
                    <a16:creationId xmlns:a16="http://schemas.microsoft.com/office/drawing/2014/main" id="{FFE1AA0E-6295-496E-C925-CEBD8C0C0A3F}"/>
                  </a:ext>
                </a:extLst>
              </p:cNvPr>
              <p:cNvPicPr/>
              <p:nvPr/>
            </p:nvPicPr>
            <p:blipFill>
              <a:blip r:embed="rId67"/>
              <a:stretch>
                <a:fillRect/>
              </a:stretch>
            </p:blipFill>
            <p:spPr>
              <a:xfrm>
                <a:off x="308931" y="5447451"/>
                <a:ext cx="2336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4" name="Ink 83">
                <a:extLst>
                  <a:ext uri="{FF2B5EF4-FFF2-40B4-BE49-F238E27FC236}">
                    <a16:creationId xmlns:a16="http://schemas.microsoft.com/office/drawing/2014/main" id="{41646B4B-0A73-FCFA-9CDA-3A8BB1BC9E13}"/>
                  </a:ext>
                </a:extLst>
              </p14:cNvPr>
              <p14:cNvContentPartPr/>
              <p14:nvPr/>
            </p14:nvContentPartPr>
            <p14:xfrm>
              <a:off x="283371" y="5613771"/>
              <a:ext cx="227880" cy="360"/>
            </p14:xfrm>
          </p:contentPart>
        </mc:Choice>
        <mc:Fallback>
          <p:pic>
            <p:nvPicPr>
              <p:cNvPr id="84" name="Ink 83">
                <a:extLst>
                  <a:ext uri="{FF2B5EF4-FFF2-40B4-BE49-F238E27FC236}">
                    <a16:creationId xmlns:a16="http://schemas.microsoft.com/office/drawing/2014/main" id="{41646B4B-0A73-FCFA-9CDA-3A8BB1BC9E13}"/>
                  </a:ext>
                </a:extLst>
              </p:cNvPr>
              <p:cNvPicPr/>
              <p:nvPr/>
            </p:nvPicPr>
            <p:blipFill>
              <a:blip r:embed="rId69"/>
              <a:stretch>
                <a:fillRect/>
              </a:stretch>
            </p:blipFill>
            <p:spPr>
              <a:xfrm>
                <a:off x="274731" y="5605131"/>
                <a:ext cx="245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6" name="Ink 85">
                <a:extLst>
                  <a:ext uri="{FF2B5EF4-FFF2-40B4-BE49-F238E27FC236}">
                    <a16:creationId xmlns:a16="http://schemas.microsoft.com/office/drawing/2014/main" id="{7340EEC5-A8B5-CF34-63ED-04C0CE01A727}"/>
                  </a:ext>
                </a:extLst>
              </p14:cNvPr>
              <p14:cNvContentPartPr/>
              <p14:nvPr/>
            </p14:nvContentPartPr>
            <p14:xfrm>
              <a:off x="572811" y="5422611"/>
              <a:ext cx="254880" cy="282600"/>
            </p14:xfrm>
          </p:contentPart>
        </mc:Choice>
        <mc:Fallback>
          <p:pic>
            <p:nvPicPr>
              <p:cNvPr id="86" name="Ink 85">
                <a:extLst>
                  <a:ext uri="{FF2B5EF4-FFF2-40B4-BE49-F238E27FC236}">
                    <a16:creationId xmlns:a16="http://schemas.microsoft.com/office/drawing/2014/main" id="{7340EEC5-A8B5-CF34-63ED-04C0CE01A727}"/>
                  </a:ext>
                </a:extLst>
              </p:cNvPr>
              <p:cNvPicPr/>
              <p:nvPr/>
            </p:nvPicPr>
            <p:blipFill>
              <a:blip r:embed="rId71"/>
              <a:stretch>
                <a:fillRect/>
              </a:stretch>
            </p:blipFill>
            <p:spPr>
              <a:xfrm>
                <a:off x="563811" y="5413971"/>
                <a:ext cx="2725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8" name="Ink 87">
                <a:extLst>
                  <a:ext uri="{FF2B5EF4-FFF2-40B4-BE49-F238E27FC236}">
                    <a16:creationId xmlns:a16="http://schemas.microsoft.com/office/drawing/2014/main" id="{82E0F364-91E3-BACA-1076-B2886C0F8B61}"/>
                  </a:ext>
                </a:extLst>
              </p14:cNvPr>
              <p14:cNvContentPartPr/>
              <p14:nvPr/>
            </p14:nvContentPartPr>
            <p14:xfrm>
              <a:off x="919851" y="5341971"/>
              <a:ext cx="167400" cy="361440"/>
            </p14:xfrm>
          </p:contentPart>
        </mc:Choice>
        <mc:Fallback>
          <p:pic>
            <p:nvPicPr>
              <p:cNvPr id="88" name="Ink 87">
                <a:extLst>
                  <a:ext uri="{FF2B5EF4-FFF2-40B4-BE49-F238E27FC236}">
                    <a16:creationId xmlns:a16="http://schemas.microsoft.com/office/drawing/2014/main" id="{82E0F364-91E3-BACA-1076-B2886C0F8B61}"/>
                  </a:ext>
                </a:extLst>
              </p:cNvPr>
              <p:cNvPicPr/>
              <p:nvPr/>
            </p:nvPicPr>
            <p:blipFill>
              <a:blip r:embed="rId73"/>
              <a:stretch>
                <a:fillRect/>
              </a:stretch>
            </p:blipFill>
            <p:spPr>
              <a:xfrm>
                <a:off x="911211" y="5333331"/>
                <a:ext cx="18504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0" name="Ink 89">
                <a:extLst>
                  <a:ext uri="{FF2B5EF4-FFF2-40B4-BE49-F238E27FC236}">
                    <a16:creationId xmlns:a16="http://schemas.microsoft.com/office/drawing/2014/main" id="{20210B1A-DF75-C742-4B7C-D27136DCC7BB}"/>
                  </a:ext>
                </a:extLst>
              </p14:cNvPr>
              <p14:cNvContentPartPr/>
              <p14:nvPr/>
            </p14:nvContentPartPr>
            <p14:xfrm>
              <a:off x="279771" y="4552491"/>
              <a:ext cx="1361160" cy="1843200"/>
            </p14:xfrm>
          </p:contentPart>
        </mc:Choice>
        <mc:Fallback>
          <p:pic>
            <p:nvPicPr>
              <p:cNvPr id="90" name="Ink 89">
                <a:extLst>
                  <a:ext uri="{FF2B5EF4-FFF2-40B4-BE49-F238E27FC236}">
                    <a16:creationId xmlns:a16="http://schemas.microsoft.com/office/drawing/2014/main" id="{20210B1A-DF75-C742-4B7C-D27136DCC7BB}"/>
                  </a:ext>
                </a:extLst>
              </p:cNvPr>
              <p:cNvPicPr/>
              <p:nvPr/>
            </p:nvPicPr>
            <p:blipFill>
              <a:blip r:embed="rId75"/>
              <a:stretch>
                <a:fillRect/>
              </a:stretch>
            </p:blipFill>
            <p:spPr>
              <a:xfrm>
                <a:off x="271131" y="4543491"/>
                <a:ext cx="1378800" cy="1860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2" name="Ink 91">
                <a:extLst>
                  <a:ext uri="{FF2B5EF4-FFF2-40B4-BE49-F238E27FC236}">
                    <a16:creationId xmlns:a16="http://schemas.microsoft.com/office/drawing/2014/main" id="{210A4242-BD51-2A7C-460E-B510996E0161}"/>
                  </a:ext>
                </a:extLst>
              </p14:cNvPr>
              <p14:cNvContentPartPr/>
              <p14:nvPr/>
            </p14:nvContentPartPr>
            <p14:xfrm>
              <a:off x="516291" y="6033891"/>
              <a:ext cx="153360" cy="232920"/>
            </p14:xfrm>
          </p:contentPart>
        </mc:Choice>
        <mc:Fallback>
          <p:pic>
            <p:nvPicPr>
              <p:cNvPr id="92" name="Ink 91">
                <a:extLst>
                  <a:ext uri="{FF2B5EF4-FFF2-40B4-BE49-F238E27FC236}">
                    <a16:creationId xmlns:a16="http://schemas.microsoft.com/office/drawing/2014/main" id="{210A4242-BD51-2A7C-460E-B510996E0161}"/>
                  </a:ext>
                </a:extLst>
              </p:cNvPr>
              <p:cNvPicPr/>
              <p:nvPr/>
            </p:nvPicPr>
            <p:blipFill>
              <a:blip r:embed="rId77"/>
              <a:stretch>
                <a:fillRect/>
              </a:stretch>
            </p:blipFill>
            <p:spPr>
              <a:xfrm>
                <a:off x="507651" y="6025251"/>
                <a:ext cx="1710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4" name="Ink 93">
                <a:extLst>
                  <a:ext uri="{FF2B5EF4-FFF2-40B4-BE49-F238E27FC236}">
                    <a16:creationId xmlns:a16="http://schemas.microsoft.com/office/drawing/2014/main" id="{05FC7C71-6753-7A01-4B76-179404D7342E}"/>
                  </a:ext>
                </a:extLst>
              </p14:cNvPr>
              <p14:cNvContentPartPr/>
              <p14:nvPr/>
            </p14:nvContentPartPr>
            <p14:xfrm>
              <a:off x="836331" y="6051891"/>
              <a:ext cx="9360" cy="376200"/>
            </p14:xfrm>
          </p:contentPart>
        </mc:Choice>
        <mc:Fallback>
          <p:pic>
            <p:nvPicPr>
              <p:cNvPr id="94" name="Ink 93">
                <a:extLst>
                  <a:ext uri="{FF2B5EF4-FFF2-40B4-BE49-F238E27FC236}">
                    <a16:creationId xmlns:a16="http://schemas.microsoft.com/office/drawing/2014/main" id="{05FC7C71-6753-7A01-4B76-179404D7342E}"/>
                  </a:ext>
                </a:extLst>
              </p:cNvPr>
              <p:cNvPicPr/>
              <p:nvPr/>
            </p:nvPicPr>
            <p:blipFill>
              <a:blip r:embed="rId79"/>
              <a:stretch>
                <a:fillRect/>
              </a:stretch>
            </p:blipFill>
            <p:spPr>
              <a:xfrm>
                <a:off x="827331" y="6042891"/>
                <a:ext cx="2700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5" name="Ink 94">
                <a:extLst>
                  <a:ext uri="{FF2B5EF4-FFF2-40B4-BE49-F238E27FC236}">
                    <a16:creationId xmlns:a16="http://schemas.microsoft.com/office/drawing/2014/main" id="{A7714407-8EDA-D628-C2E9-2A7C0C7D6CAC}"/>
                  </a:ext>
                </a:extLst>
              </p14:cNvPr>
              <p14:cNvContentPartPr/>
              <p14:nvPr/>
            </p14:nvContentPartPr>
            <p14:xfrm>
              <a:off x="802851" y="6088971"/>
              <a:ext cx="126000" cy="192600"/>
            </p14:xfrm>
          </p:contentPart>
        </mc:Choice>
        <mc:Fallback>
          <p:pic>
            <p:nvPicPr>
              <p:cNvPr id="95" name="Ink 94">
                <a:extLst>
                  <a:ext uri="{FF2B5EF4-FFF2-40B4-BE49-F238E27FC236}">
                    <a16:creationId xmlns:a16="http://schemas.microsoft.com/office/drawing/2014/main" id="{A7714407-8EDA-D628-C2E9-2A7C0C7D6CAC}"/>
                  </a:ext>
                </a:extLst>
              </p:cNvPr>
              <p:cNvPicPr/>
              <p:nvPr/>
            </p:nvPicPr>
            <p:blipFill>
              <a:blip r:embed="rId81"/>
              <a:stretch>
                <a:fillRect/>
              </a:stretch>
            </p:blipFill>
            <p:spPr>
              <a:xfrm>
                <a:off x="794211" y="6079971"/>
                <a:ext cx="1436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5">
                <a:extLst>
                  <a:ext uri="{FF2B5EF4-FFF2-40B4-BE49-F238E27FC236}">
                    <a16:creationId xmlns:a16="http://schemas.microsoft.com/office/drawing/2014/main" id="{2CD444C6-FEE4-587A-1311-77C5720B56BF}"/>
                  </a:ext>
                </a:extLst>
              </p14:cNvPr>
              <p14:cNvContentPartPr/>
              <p14:nvPr/>
            </p14:nvContentPartPr>
            <p14:xfrm>
              <a:off x="1037931" y="6127491"/>
              <a:ext cx="631440" cy="131400"/>
            </p14:xfrm>
          </p:contentPart>
        </mc:Choice>
        <mc:Fallback>
          <p:pic>
            <p:nvPicPr>
              <p:cNvPr id="96" name="Ink 95">
                <a:extLst>
                  <a:ext uri="{FF2B5EF4-FFF2-40B4-BE49-F238E27FC236}">
                    <a16:creationId xmlns:a16="http://schemas.microsoft.com/office/drawing/2014/main" id="{2CD444C6-FEE4-587A-1311-77C5720B56BF}"/>
                  </a:ext>
                </a:extLst>
              </p:cNvPr>
              <p:cNvPicPr/>
              <p:nvPr/>
            </p:nvPicPr>
            <p:blipFill>
              <a:blip r:embed="rId83"/>
              <a:stretch>
                <a:fillRect/>
              </a:stretch>
            </p:blipFill>
            <p:spPr>
              <a:xfrm>
                <a:off x="1028931" y="6118851"/>
                <a:ext cx="649080" cy="149040"/>
              </a:xfrm>
              <a:prstGeom prst="rect">
                <a:avLst/>
              </a:prstGeom>
            </p:spPr>
          </p:pic>
        </mc:Fallback>
      </mc:AlternateContent>
      <p:grpSp>
        <p:nvGrpSpPr>
          <p:cNvPr id="105" name="Group 104">
            <a:extLst>
              <a:ext uri="{FF2B5EF4-FFF2-40B4-BE49-F238E27FC236}">
                <a16:creationId xmlns:a16="http://schemas.microsoft.com/office/drawing/2014/main" id="{EB7EAC21-AE41-5751-60F0-8E8270DD9E74}"/>
              </a:ext>
            </a:extLst>
          </p:cNvPr>
          <p:cNvGrpSpPr/>
          <p:nvPr/>
        </p:nvGrpSpPr>
        <p:grpSpPr>
          <a:xfrm>
            <a:off x="4241571" y="3106371"/>
            <a:ext cx="3518280" cy="1735920"/>
            <a:chOff x="4241571" y="3106371"/>
            <a:chExt cx="3518280" cy="1735920"/>
          </a:xfrm>
        </p:grpSpPr>
        <mc:AlternateContent xmlns:mc="http://schemas.openxmlformats.org/markup-compatibility/2006">
          <mc:Choice xmlns:p14="http://schemas.microsoft.com/office/powerpoint/2010/main" Requires="p14">
            <p:contentPart p14:bwMode="auto" r:id="rId84">
              <p14:nvContentPartPr>
                <p14:cNvPr id="23" name="Ink 22">
                  <a:extLst>
                    <a:ext uri="{FF2B5EF4-FFF2-40B4-BE49-F238E27FC236}">
                      <a16:creationId xmlns:a16="http://schemas.microsoft.com/office/drawing/2014/main" id="{9257EED4-C046-ACD3-2DAB-216AFE2CC837}"/>
                    </a:ext>
                  </a:extLst>
                </p14:cNvPr>
                <p14:cNvContentPartPr/>
                <p14:nvPr/>
              </p14:nvContentPartPr>
              <p14:xfrm>
                <a:off x="4241571" y="3647091"/>
                <a:ext cx="2845080" cy="1174680"/>
              </p14:xfrm>
            </p:contentPart>
          </mc:Choice>
          <mc:Fallback>
            <p:pic>
              <p:nvPicPr>
                <p:cNvPr id="23" name="Ink 22">
                  <a:extLst>
                    <a:ext uri="{FF2B5EF4-FFF2-40B4-BE49-F238E27FC236}">
                      <a16:creationId xmlns:a16="http://schemas.microsoft.com/office/drawing/2014/main" id="{9257EED4-C046-ACD3-2DAB-216AFE2CC837}"/>
                    </a:ext>
                  </a:extLst>
                </p:cNvPr>
                <p:cNvPicPr/>
                <p:nvPr/>
              </p:nvPicPr>
              <p:blipFill>
                <a:blip r:embed="rId85"/>
                <a:stretch>
                  <a:fillRect/>
                </a:stretch>
              </p:blipFill>
              <p:spPr>
                <a:xfrm>
                  <a:off x="4232931" y="3638451"/>
                  <a:ext cx="2862720" cy="1192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4" name="Ink 23">
                  <a:extLst>
                    <a:ext uri="{FF2B5EF4-FFF2-40B4-BE49-F238E27FC236}">
                      <a16:creationId xmlns:a16="http://schemas.microsoft.com/office/drawing/2014/main" id="{AABE008F-F424-13D3-91C4-860A1B45435B}"/>
                    </a:ext>
                  </a:extLst>
                </p14:cNvPr>
                <p14:cNvContentPartPr/>
                <p14:nvPr/>
              </p14:nvContentPartPr>
              <p14:xfrm>
                <a:off x="6713331" y="3385731"/>
                <a:ext cx="123840" cy="208440"/>
              </p14:xfrm>
            </p:contentPart>
          </mc:Choice>
          <mc:Fallback>
            <p:pic>
              <p:nvPicPr>
                <p:cNvPr id="24" name="Ink 23">
                  <a:extLst>
                    <a:ext uri="{FF2B5EF4-FFF2-40B4-BE49-F238E27FC236}">
                      <a16:creationId xmlns:a16="http://schemas.microsoft.com/office/drawing/2014/main" id="{AABE008F-F424-13D3-91C4-860A1B45435B}"/>
                    </a:ext>
                  </a:extLst>
                </p:cNvPr>
                <p:cNvPicPr/>
                <p:nvPr/>
              </p:nvPicPr>
              <p:blipFill>
                <a:blip r:embed="rId87"/>
                <a:stretch>
                  <a:fillRect/>
                </a:stretch>
              </p:blipFill>
              <p:spPr>
                <a:xfrm>
                  <a:off x="6704331" y="3377091"/>
                  <a:ext cx="1414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6" name="Ink 25">
                  <a:extLst>
                    <a:ext uri="{FF2B5EF4-FFF2-40B4-BE49-F238E27FC236}">
                      <a16:creationId xmlns:a16="http://schemas.microsoft.com/office/drawing/2014/main" id="{EC6A06DE-33B3-C35F-7B1B-7139BCC595FD}"/>
                    </a:ext>
                  </a:extLst>
                </p14:cNvPr>
                <p14:cNvContentPartPr/>
                <p14:nvPr/>
              </p14:nvContentPartPr>
              <p14:xfrm>
                <a:off x="6949851" y="3106371"/>
                <a:ext cx="651960" cy="446760"/>
              </p14:xfrm>
            </p:contentPart>
          </mc:Choice>
          <mc:Fallback>
            <p:pic>
              <p:nvPicPr>
                <p:cNvPr id="26" name="Ink 25">
                  <a:extLst>
                    <a:ext uri="{FF2B5EF4-FFF2-40B4-BE49-F238E27FC236}">
                      <a16:creationId xmlns:a16="http://schemas.microsoft.com/office/drawing/2014/main" id="{EC6A06DE-33B3-C35F-7B1B-7139BCC595FD}"/>
                    </a:ext>
                  </a:extLst>
                </p:cNvPr>
                <p:cNvPicPr/>
                <p:nvPr/>
              </p:nvPicPr>
              <p:blipFill>
                <a:blip r:embed="rId89"/>
                <a:stretch>
                  <a:fillRect/>
                </a:stretch>
              </p:blipFill>
              <p:spPr>
                <a:xfrm>
                  <a:off x="6941211" y="3097731"/>
                  <a:ext cx="66960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7" name="Ink 26">
                  <a:extLst>
                    <a:ext uri="{FF2B5EF4-FFF2-40B4-BE49-F238E27FC236}">
                      <a16:creationId xmlns:a16="http://schemas.microsoft.com/office/drawing/2014/main" id="{DA2AFCBE-6825-A12D-8A9D-8F238A27A47C}"/>
                    </a:ext>
                  </a:extLst>
                </p14:cNvPr>
                <p14:cNvContentPartPr/>
                <p14:nvPr/>
              </p14:nvContentPartPr>
              <p14:xfrm>
                <a:off x="7496691" y="3336051"/>
                <a:ext cx="263160" cy="1440"/>
              </p14:xfrm>
            </p:contentPart>
          </mc:Choice>
          <mc:Fallback>
            <p:pic>
              <p:nvPicPr>
                <p:cNvPr id="27" name="Ink 26">
                  <a:extLst>
                    <a:ext uri="{FF2B5EF4-FFF2-40B4-BE49-F238E27FC236}">
                      <a16:creationId xmlns:a16="http://schemas.microsoft.com/office/drawing/2014/main" id="{DA2AFCBE-6825-A12D-8A9D-8F238A27A47C}"/>
                    </a:ext>
                  </a:extLst>
                </p:cNvPr>
                <p:cNvPicPr/>
                <p:nvPr/>
              </p:nvPicPr>
              <p:blipFill>
                <a:blip r:embed="rId91"/>
                <a:stretch>
                  <a:fillRect/>
                </a:stretch>
              </p:blipFill>
              <p:spPr>
                <a:xfrm>
                  <a:off x="7488051" y="3327411"/>
                  <a:ext cx="2808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2" name="Ink 31">
                  <a:extLst>
                    <a:ext uri="{FF2B5EF4-FFF2-40B4-BE49-F238E27FC236}">
                      <a16:creationId xmlns:a16="http://schemas.microsoft.com/office/drawing/2014/main" id="{30487552-7DDB-1D75-9642-25ED3073E884}"/>
                    </a:ext>
                  </a:extLst>
                </p14:cNvPr>
                <p14:cNvContentPartPr/>
                <p14:nvPr/>
              </p14:nvContentPartPr>
              <p14:xfrm>
                <a:off x="5653851" y="3253251"/>
                <a:ext cx="147960" cy="479160"/>
              </p14:xfrm>
            </p:contentPart>
          </mc:Choice>
          <mc:Fallback>
            <p:pic>
              <p:nvPicPr>
                <p:cNvPr id="32" name="Ink 31">
                  <a:extLst>
                    <a:ext uri="{FF2B5EF4-FFF2-40B4-BE49-F238E27FC236}">
                      <a16:creationId xmlns:a16="http://schemas.microsoft.com/office/drawing/2014/main" id="{30487552-7DDB-1D75-9642-25ED3073E884}"/>
                    </a:ext>
                  </a:extLst>
                </p:cNvPr>
                <p:cNvPicPr/>
                <p:nvPr/>
              </p:nvPicPr>
              <p:blipFill>
                <a:blip r:embed="rId93"/>
                <a:stretch>
                  <a:fillRect/>
                </a:stretch>
              </p:blipFill>
              <p:spPr>
                <a:xfrm>
                  <a:off x="5645211" y="3244251"/>
                  <a:ext cx="16560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9" name="Ink 28">
                  <a:extLst>
                    <a:ext uri="{FF2B5EF4-FFF2-40B4-BE49-F238E27FC236}">
                      <a16:creationId xmlns:a16="http://schemas.microsoft.com/office/drawing/2014/main" id="{3F0C57E2-4F93-784C-E07C-9FE20F4A4DDB}"/>
                    </a:ext>
                  </a:extLst>
                </p14:cNvPr>
                <p14:cNvContentPartPr/>
                <p14:nvPr/>
              </p14:nvContentPartPr>
              <p14:xfrm>
                <a:off x="5574651" y="4033011"/>
                <a:ext cx="388440" cy="348840"/>
              </p14:xfrm>
            </p:contentPart>
          </mc:Choice>
          <mc:Fallback>
            <p:pic>
              <p:nvPicPr>
                <p:cNvPr id="29" name="Ink 28">
                  <a:extLst>
                    <a:ext uri="{FF2B5EF4-FFF2-40B4-BE49-F238E27FC236}">
                      <a16:creationId xmlns:a16="http://schemas.microsoft.com/office/drawing/2014/main" id="{3F0C57E2-4F93-784C-E07C-9FE20F4A4DDB}"/>
                    </a:ext>
                  </a:extLst>
                </p:cNvPr>
                <p:cNvPicPr/>
                <p:nvPr/>
              </p:nvPicPr>
              <p:blipFill>
                <a:blip r:embed="rId95"/>
                <a:stretch>
                  <a:fillRect/>
                </a:stretch>
              </p:blipFill>
              <p:spPr>
                <a:xfrm>
                  <a:off x="5565651" y="4024371"/>
                  <a:ext cx="4060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 name="Ink 29">
                  <a:extLst>
                    <a:ext uri="{FF2B5EF4-FFF2-40B4-BE49-F238E27FC236}">
                      <a16:creationId xmlns:a16="http://schemas.microsoft.com/office/drawing/2014/main" id="{C2E462E0-9D29-C7E8-ABAA-E0C98055524D}"/>
                    </a:ext>
                  </a:extLst>
                </p14:cNvPr>
                <p14:cNvContentPartPr/>
                <p14:nvPr/>
              </p14:nvContentPartPr>
              <p14:xfrm>
                <a:off x="6106371" y="4045971"/>
                <a:ext cx="404280" cy="451440"/>
              </p14:xfrm>
            </p:contentPart>
          </mc:Choice>
          <mc:Fallback>
            <p:pic>
              <p:nvPicPr>
                <p:cNvPr id="30" name="Ink 29">
                  <a:extLst>
                    <a:ext uri="{FF2B5EF4-FFF2-40B4-BE49-F238E27FC236}">
                      <a16:creationId xmlns:a16="http://schemas.microsoft.com/office/drawing/2014/main" id="{C2E462E0-9D29-C7E8-ABAA-E0C98055524D}"/>
                    </a:ext>
                  </a:extLst>
                </p:cNvPr>
                <p:cNvPicPr/>
                <p:nvPr/>
              </p:nvPicPr>
              <p:blipFill>
                <a:blip r:embed="rId97"/>
                <a:stretch>
                  <a:fillRect/>
                </a:stretch>
              </p:blipFill>
              <p:spPr>
                <a:xfrm>
                  <a:off x="6097731" y="4036971"/>
                  <a:ext cx="42192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1" name="Ink 50">
                  <a:extLst>
                    <a:ext uri="{FF2B5EF4-FFF2-40B4-BE49-F238E27FC236}">
                      <a16:creationId xmlns:a16="http://schemas.microsoft.com/office/drawing/2014/main" id="{873EBAF1-E99D-65F1-A37F-B83DBF02FD22}"/>
                    </a:ext>
                  </a:extLst>
                </p14:cNvPr>
                <p14:cNvContentPartPr/>
                <p14:nvPr/>
              </p14:nvContentPartPr>
              <p14:xfrm>
                <a:off x="5730531" y="4080891"/>
                <a:ext cx="137880" cy="224280"/>
              </p14:xfrm>
            </p:contentPart>
          </mc:Choice>
          <mc:Fallback>
            <p:pic>
              <p:nvPicPr>
                <p:cNvPr id="51" name="Ink 50">
                  <a:extLst>
                    <a:ext uri="{FF2B5EF4-FFF2-40B4-BE49-F238E27FC236}">
                      <a16:creationId xmlns:a16="http://schemas.microsoft.com/office/drawing/2014/main" id="{873EBAF1-E99D-65F1-A37F-B83DBF02FD22}"/>
                    </a:ext>
                  </a:extLst>
                </p:cNvPr>
                <p:cNvPicPr/>
                <p:nvPr/>
              </p:nvPicPr>
              <p:blipFill>
                <a:blip r:embed="rId99"/>
                <a:stretch>
                  <a:fillRect/>
                </a:stretch>
              </p:blipFill>
              <p:spPr>
                <a:xfrm>
                  <a:off x="5721891" y="4071891"/>
                  <a:ext cx="1555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2" name="Ink 51">
                  <a:extLst>
                    <a:ext uri="{FF2B5EF4-FFF2-40B4-BE49-F238E27FC236}">
                      <a16:creationId xmlns:a16="http://schemas.microsoft.com/office/drawing/2014/main" id="{F4495236-F43A-9033-EAF2-FC86649FB97D}"/>
                    </a:ext>
                  </a:extLst>
                </p14:cNvPr>
                <p14:cNvContentPartPr/>
                <p14:nvPr/>
              </p14:nvContentPartPr>
              <p14:xfrm>
                <a:off x="5599131" y="4084851"/>
                <a:ext cx="287280" cy="437040"/>
              </p14:xfrm>
            </p:contentPart>
          </mc:Choice>
          <mc:Fallback>
            <p:pic>
              <p:nvPicPr>
                <p:cNvPr id="52" name="Ink 51">
                  <a:extLst>
                    <a:ext uri="{FF2B5EF4-FFF2-40B4-BE49-F238E27FC236}">
                      <a16:creationId xmlns:a16="http://schemas.microsoft.com/office/drawing/2014/main" id="{F4495236-F43A-9033-EAF2-FC86649FB97D}"/>
                    </a:ext>
                  </a:extLst>
                </p:cNvPr>
                <p:cNvPicPr/>
                <p:nvPr/>
              </p:nvPicPr>
              <p:blipFill>
                <a:blip r:embed="rId101"/>
                <a:stretch>
                  <a:fillRect/>
                </a:stretch>
              </p:blipFill>
              <p:spPr>
                <a:xfrm>
                  <a:off x="5590131" y="4076211"/>
                  <a:ext cx="3049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3" name="Ink 52">
                  <a:extLst>
                    <a:ext uri="{FF2B5EF4-FFF2-40B4-BE49-F238E27FC236}">
                      <a16:creationId xmlns:a16="http://schemas.microsoft.com/office/drawing/2014/main" id="{3DE28390-9574-5F83-19C7-6DCEDB632E6D}"/>
                    </a:ext>
                  </a:extLst>
                </p14:cNvPr>
                <p14:cNvContentPartPr/>
                <p14:nvPr/>
              </p14:nvContentPartPr>
              <p14:xfrm>
                <a:off x="6173331" y="4107171"/>
                <a:ext cx="292680" cy="306720"/>
              </p14:xfrm>
            </p:contentPart>
          </mc:Choice>
          <mc:Fallback>
            <p:pic>
              <p:nvPicPr>
                <p:cNvPr id="53" name="Ink 52">
                  <a:extLst>
                    <a:ext uri="{FF2B5EF4-FFF2-40B4-BE49-F238E27FC236}">
                      <a16:creationId xmlns:a16="http://schemas.microsoft.com/office/drawing/2014/main" id="{3DE28390-9574-5F83-19C7-6DCEDB632E6D}"/>
                    </a:ext>
                  </a:extLst>
                </p:cNvPr>
                <p:cNvPicPr/>
                <p:nvPr/>
              </p:nvPicPr>
              <p:blipFill>
                <a:blip r:embed="rId103"/>
                <a:stretch>
                  <a:fillRect/>
                </a:stretch>
              </p:blipFill>
              <p:spPr>
                <a:xfrm>
                  <a:off x="6164691" y="4098171"/>
                  <a:ext cx="31032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4" name="Ink 53">
                  <a:extLst>
                    <a:ext uri="{FF2B5EF4-FFF2-40B4-BE49-F238E27FC236}">
                      <a16:creationId xmlns:a16="http://schemas.microsoft.com/office/drawing/2014/main" id="{56EFA7C1-1FE0-2A03-A7B4-A44078AA6BAE}"/>
                    </a:ext>
                  </a:extLst>
                </p14:cNvPr>
                <p14:cNvContentPartPr/>
                <p14:nvPr/>
              </p14:nvContentPartPr>
              <p14:xfrm>
                <a:off x="6154611" y="4055691"/>
                <a:ext cx="336240" cy="461880"/>
              </p14:xfrm>
            </p:contentPart>
          </mc:Choice>
          <mc:Fallback>
            <p:pic>
              <p:nvPicPr>
                <p:cNvPr id="54" name="Ink 53">
                  <a:extLst>
                    <a:ext uri="{FF2B5EF4-FFF2-40B4-BE49-F238E27FC236}">
                      <a16:creationId xmlns:a16="http://schemas.microsoft.com/office/drawing/2014/main" id="{56EFA7C1-1FE0-2A03-A7B4-A44078AA6BAE}"/>
                    </a:ext>
                  </a:extLst>
                </p:cNvPr>
                <p:cNvPicPr/>
                <p:nvPr/>
              </p:nvPicPr>
              <p:blipFill>
                <a:blip r:embed="rId105"/>
                <a:stretch>
                  <a:fillRect/>
                </a:stretch>
              </p:blipFill>
              <p:spPr>
                <a:xfrm>
                  <a:off x="6145971" y="4047051"/>
                  <a:ext cx="35388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6" name="Ink 55">
                  <a:extLst>
                    <a:ext uri="{FF2B5EF4-FFF2-40B4-BE49-F238E27FC236}">
                      <a16:creationId xmlns:a16="http://schemas.microsoft.com/office/drawing/2014/main" id="{789A3284-55BA-07AF-B163-431627B1DCB0}"/>
                    </a:ext>
                  </a:extLst>
                </p14:cNvPr>
                <p14:cNvContentPartPr/>
                <p14:nvPr/>
              </p14:nvContentPartPr>
              <p14:xfrm>
                <a:off x="5926731" y="4304091"/>
                <a:ext cx="176400" cy="451800"/>
              </p14:xfrm>
            </p:contentPart>
          </mc:Choice>
          <mc:Fallback>
            <p:pic>
              <p:nvPicPr>
                <p:cNvPr id="56" name="Ink 55">
                  <a:extLst>
                    <a:ext uri="{FF2B5EF4-FFF2-40B4-BE49-F238E27FC236}">
                      <a16:creationId xmlns:a16="http://schemas.microsoft.com/office/drawing/2014/main" id="{789A3284-55BA-07AF-B163-431627B1DCB0}"/>
                    </a:ext>
                  </a:extLst>
                </p:cNvPr>
                <p:cNvPicPr/>
                <p:nvPr/>
              </p:nvPicPr>
              <p:blipFill>
                <a:blip r:embed="rId107"/>
                <a:stretch>
                  <a:fillRect/>
                </a:stretch>
              </p:blipFill>
              <p:spPr>
                <a:xfrm>
                  <a:off x="5917731" y="4295091"/>
                  <a:ext cx="19404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8" name="Ink 57">
                  <a:extLst>
                    <a:ext uri="{FF2B5EF4-FFF2-40B4-BE49-F238E27FC236}">
                      <a16:creationId xmlns:a16="http://schemas.microsoft.com/office/drawing/2014/main" id="{0AE6818C-809D-596A-B2A0-A33A8234EAC0}"/>
                    </a:ext>
                  </a:extLst>
                </p14:cNvPr>
                <p14:cNvContentPartPr/>
                <p14:nvPr/>
              </p14:nvContentPartPr>
              <p14:xfrm>
                <a:off x="5958771" y="4537011"/>
                <a:ext cx="163440" cy="360"/>
              </p14:xfrm>
            </p:contentPart>
          </mc:Choice>
          <mc:Fallback>
            <p:pic>
              <p:nvPicPr>
                <p:cNvPr id="58" name="Ink 57">
                  <a:extLst>
                    <a:ext uri="{FF2B5EF4-FFF2-40B4-BE49-F238E27FC236}">
                      <a16:creationId xmlns:a16="http://schemas.microsoft.com/office/drawing/2014/main" id="{0AE6818C-809D-596A-B2A0-A33A8234EAC0}"/>
                    </a:ext>
                  </a:extLst>
                </p:cNvPr>
                <p:cNvPicPr/>
                <p:nvPr/>
              </p:nvPicPr>
              <p:blipFill>
                <a:blip r:embed="rId109"/>
                <a:stretch>
                  <a:fillRect/>
                </a:stretch>
              </p:blipFill>
              <p:spPr>
                <a:xfrm>
                  <a:off x="5949771" y="4528011"/>
                  <a:ext cx="181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0" name="Ink 59">
                  <a:extLst>
                    <a:ext uri="{FF2B5EF4-FFF2-40B4-BE49-F238E27FC236}">
                      <a16:creationId xmlns:a16="http://schemas.microsoft.com/office/drawing/2014/main" id="{5861E3D0-96E8-33F8-9F25-0FB80E607136}"/>
                    </a:ext>
                  </a:extLst>
                </p14:cNvPr>
                <p14:cNvContentPartPr/>
                <p14:nvPr/>
              </p14:nvContentPartPr>
              <p14:xfrm>
                <a:off x="6165411" y="4349811"/>
                <a:ext cx="86760" cy="271800"/>
              </p14:xfrm>
            </p:contentPart>
          </mc:Choice>
          <mc:Fallback>
            <p:pic>
              <p:nvPicPr>
                <p:cNvPr id="60" name="Ink 59">
                  <a:extLst>
                    <a:ext uri="{FF2B5EF4-FFF2-40B4-BE49-F238E27FC236}">
                      <a16:creationId xmlns:a16="http://schemas.microsoft.com/office/drawing/2014/main" id="{5861E3D0-96E8-33F8-9F25-0FB80E607136}"/>
                    </a:ext>
                  </a:extLst>
                </p:cNvPr>
                <p:cNvPicPr/>
                <p:nvPr/>
              </p:nvPicPr>
              <p:blipFill>
                <a:blip r:embed="rId111"/>
                <a:stretch>
                  <a:fillRect/>
                </a:stretch>
              </p:blipFill>
              <p:spPr>
                <a:xfrm>
                  <a:off x="6156771" y="4340811"/>
                  <a:ext cx="1044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2" name="Ink 61">
                  <a:extLst>
                    <a:ext uri="{FF2B5EF4-FFF2-40B4-BE49-F238E27FC236}">
                      <a16:creationId xmlns:a16="http://schemas.microsoft.com/office/drawing/2014/main" id="{341B3B8E-A85C-808A-E7C4-5345A98D66FC}"/>
                    </a:ext>
                  </a:extLst>
                </p14:cNvPr>
                <p14:cNvContentPartPr/>
                <p14:nvPr/>
              </p14:nvContentPartPr>
              <p14:xfrm>
                <a:off x="6328131" y="4536651"/>
                <a:ext cx="205200" cy="156960"/>
              </p14:xfrm>
            </p:contentPart>
          </mc:Choice>
          <mc:Fallback>
            <p:pic>
              <p:nvPicPr>
                <p:cNvPr id="62" name="Ink 61">
                  <a:extLst>
                    <a:ext uri="{FF2B5EF4-FFF2-40B4-BE49-F238E27FC236}">
                      <a16:creationId xmlns:a16="http://schemas.microsoft.com/office/drawing/2014/main" id="{341B3B8E-A85C-808A-E7C4-5345A98D66FC}"/>
                    </a:ext>
                  </a:extLst>
                </p:cNvPr>
                <p:cNvPicPr/>
                <p:nvPr/>
              </p:nvPicPr>
              <p:blipFill>
                <a:blip r:embed="rId113"/>
                <a:stretch>
                  <a:fillRect/>
                </a:stretch>
              </p:blipFill>
              <p:spPr>
                <a:xfrm>
                  <a:off x="6319131" y="4527651"/>
                  <a:ext cx="222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A9EF777A-0A1C-733B-6C33-E986BC37F58E}"/>
                    </a:ext>
                  </a:extLst>
                </p14:cNvPr>
                <p14:cNvContentPartPr/>
                <p14:nvPr/>
              </p14:nvContentPartPr>
              <p14:xfrm>
                <a:off x="6307971" y="4458171"/>
                <a:ext cx="214920" cy="384120"/>
              </p14:xfrm>
            </p:contentPart>
          </mc:Choice>
          <mc:Fallback>
            <p:pic>
              <p:nvPicPr>
                <p:cNvPr id="64" name="Ink 63">
                  <a:extLst>
                    <a:ext uri="{FF2B5EF4-FFF2-40B4-BE49-F238E27FC236}">
                      <a16:creationId xmlns:a16="http://schemas.microsoft.com/office/drawing/2014/main" id="{A9EF777A-0A1C-733B-6C33-E986BC37F58E}"/>
                    </a:ext>
                  </a:extLst>
                </p:cNvPr>
                <p:cNvPicPr/>
                <p:nvPr/>
              </p:nvPicPr>
              <p:blipFill>
                <a:blip r:embed="rId115"/>
                <a:stretch>
                  <a:fillRect/>
                </a:stretch>
              </p:blipFill>
              <p:spPr>
                <a:xfrm>
                  <a:off x="6298971" y="4449531"/>
                  <a:ext cx="2325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8" name="Ink 97">
                  <a:extLst>
                    <a:ext uri="{FF2B5EF4-FFF2-40B4-BE49-F238E27FC236}">
                      <a16:creationId xmlns:a16="http://schemas.microsoft.com/office/drawing/2014/main" id="{38261FBE-98F8-F83C-89D4-60A4E6597096}"/>
                    </a:ext>
                  </a:extLst>
                </p14:cNvPr>
                <p14:cNvContentPartPr/>
                <p14:nvPr/>
              </p14:nvContentPartPr>
              <p14:xfrm>
                <a:off x="6449091" y="3440811"/>
                <a:ext cx="130320" cy="360"/>
              </p14:xfrm>
            </p:contentPart>
          </mc:Choice>
          <mc:Fallback>
            <p:pic>
              <p:nvPicPr>
                <p:cNvPr id="98" name="Ink 97">
                  <a:extLst>
                    <a:ext uri="{FF2B5EF4-FFF2-40B4-BE49-F238E27FC236}">
                      <a16:creationId xmlns:a16="http://schemas.microsoft.com/office/drawing/2014/main" id="{38261FBE-98F8-F83C-89D4-60A4E6597096}"/>
                    </a:ext>
                  </a:extLst>
                </p:cNvPr>
                <p:cNvPicPr/>
                <p:nvPr/>
              </p:nvPicPr>
              <p:blipFill>
                <a:blip r:embed="rId117"/>
                <a:stretch>
                  <a:fillRect/>
                </a:stretch>
              </p:blipFill>
              <p:spPr>
                <a:xfrm>
                  <a:off x="6440451" y="3431811"/>
                  <a:ext cx="147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0" name="Ink 99">
                  <a:extLst>
                    <a:ext uri="{FF2B5EF4-FFF2-40B4-BE49-F238E27FC236}">
                      <a16:creationId xmlns:a16="http://schemas.microsoft.com/office/drawing/2014/main" id="{80A9F6AB-33EC-9785-03B0-44D48FB4AAA8}"/>
                    </a:ext>
                  </a:extLst>
                </p14:cNvPr>
                <p14:cNvContentPartPr/>
                <p14:nvPr/>
              </p14:nvContentPartPr>
              <p14:xfrm>
                <a:off x="6227691" y="3210771"/>
                <a:ext cx="258120" cy="512280"/>
              </p14:xfrm>
            </p:contentPart>
          </mc:Choice>
          <mc:Fallback>
            <p:pic>
              <p:nvPicPr>
                <p:cNvPr id="100" name="Ink 99">
                  <a:extLst>
                    <a:ext uri="{FF2B5EF4-FFF2-40B4-BE49-F238E27FC236}">
                      <a16:creationId xmlns:a16="http://schemas.microsoft.com/office/drawing/2014/main" id="{80A9F6AB-33EC-9785-03B0-44D48FB4AAA8}"/>
                    </a:ext>
                  </a:extLst>
                </p:cNvPr>
                <p:cNvPicPr/>
                <p:nvPr/>
              </p:nvPicPr>
              <p:blipFill>
                <a:blip r:embed="rId119"/>
                <a:stretch>
                  <a:fillRect/>
                </a:stretch>
              </p:blipFill>
              <p:spPr>
                <a:xfrm>
                  <a:off x="6218691" y="3202131"/>
                  <a:ext cx="27576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2" name="Ink 101">
                  <a:extLst>
                    <a:ext uri="{FF2B5EF4-FFF2-40B4-BE49-F238E27FC236}">
                      <a16:creationId xmlns:a16="http://schemas.microsoft.com/office/drawing/2014/main" id="{C99C7BE0-0121-9B60-3503-065D629235A3}"/>
                    </a:ext>
                  </a:extLst>
                </p14:cNvPr>
                <p14:cNvContentPartPr/>
                <p14:nvPr/>
              </p14:nvContentPartPr>
              <p14:xfrm>
                <a:off x="6166851" y="3484011"/>
                <a:ext cx="158760" cy="2880"/>
              </p14:xfrm>
            </p:contentPart>
          </mc:Choice>
          <mc:Fallback>
            <p:pic>
              <p:nvPicPr>
                <p:cNvPr id="102" name="Ink 101">
                  <a:extLst>
                    <a:ext uri="{FF2B5EF4-FFF2-40B4-BE49-F238E27FC236}">
                      <a16:creationId xmlns:a16="http://schemas.microsoft.com/office/drawing/2014/main" id="{C99C7BE0-0121-9B60-3503-065D629235A3}"/>
                    </a:ext>
                  </a:extLst>
                </p:cNvPr>
                <p:cNvPicPr/>
                <p:nvPr/>
              </p:nvPicPr>
              <p:blipFill>
                <a:blip r:embed="rId121"/>
                <a:stretch>
                  <a:fillRect/>
                </a:stretch>
              </p:blipFill>
              <p:spPr>
                <a:xfrm>
                  <a:off x="6157851" y="3475371"/>
                  <a:ext cx="1764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4" name="Ink 103">
                  <a:extLst>
                    <a:ext uri="{FF2B5EF4-FFF2-40B4-BE49-F238E27FC236}">
                      <a16:creationId xmlns:a16="http://schemas.microsoft.com/office/drawing/2014/main" id="{F3BFF30F-1584-446A-D4E7-2B1945099EB1}"/>
                    </a:ext>
                  </a:extLst>
                </p14:cNvPr>
                <p14:cNvContentPartPr/>
                <p14:nvPr/>
              </p14:nvContentPartPr>
              <p14:xfrm>
                <a:off x="5650971" y="3175851"/>
                <a:ext cx="207360" cy="536040"/>
              </p14:xfrm>
            </p:contentPart>
          </mc:Choice>
          <mc:Fallback>
            <p:pic>
              <p:nvPicPr>
                <p:cNvPr id="104" name="Ink 103">
                  <a:extLst>
                    <a:ext uri="{FF2B5EF4-FFF2-40B4-BE49-F238E27FC236}">
                      <a16:creationId xmlns:a16="http://schemas.microsoft.com/office/drawing/2014/main" id="{F3BFF30F-1584-446A-D4E7-2B1945099EB1}"/>
                    </a:ext>
                  </a:extLst>
                </p:cNvPr>
                <p:cNvPicPr/>
                <p:nvPr/>
              </p:nvPicPr>
              <p:blipFill>
                <a:blip r:embed="rId123"/>
                <a:stretch>
                  <a:fillRect/>
                </a:stretch>
              </p:blipFill>
              <p:spPr>
                <a:xfrm>
                  <a:off x="5641971" y="3166851"/>
                  <a:ext cx="225000" cy="553680"/>
                </a:xfrm>
                <a:prstGeom prst="rect">
                  <a:avLst/>
                </a:prstGeom>
              </p:spPr>
            </p:pic>
          </mc:Fallback>
        </mc:AlternateContent>
      </p:grpSp>
    </p:spTree>
    <p:extLst>
      <p:ext uri="{BB962C8B-B14F-4D97-AF65-F5344CB8AC3E}">
        <p14:creationId xmlns:p14="http://schemas.microsoft.com/office/powerpoint/2010/main" val="160406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2AD985-CAF8-C44D-B823-4097C1F8C36B}"/>
              </a:ext>
            </a:extLst>
          </p:cNvPr>
          <p:cNvSpPr>
            <a:spLocks noGrp="1"/>
          </p:cNvSpPr>
          <p:nvPr>
            <p:ph type="title"/>
          </p:nvPr>
        </p:nvSpPr>
        <p:spPr/>
        <p:txBody>
          <a:bodyPr anchor="b">
            <a:normAutofit/>
          </a:bodyPr>
          <a:lstStyle/>
          <a:p>
            <a:r>
              <a:rPr lang="en-US"/>
              <a:t>Next: GCP Networking 101</a:t>
            </a:r>
          </a:p>
        </p:txBody>
      </p:sp>
      <p:sp>
        <p:nvSpPr>
          <p:cNvPr id="2" name="Text Placeholder 1">
            <a:extLst>
              <a:ext uri="{FF2B5EF4-FFF2-40B4-BE49-F238E27FC236}">
                <a16:creationId xmlns:a16="http://schemas.microsoft.com/office/drawing/2014/main" id="{D0C6EBD7-69A5-3474-DB2F-B20EF2BF2975}"/>
              </a:ext>
            </a:extLst>
          </p:cNvPr>
          <p:cNvSpPr>
            <a:spLocks noGrp="1"/>
          </p:cNvSpPr>
          <p:nvPr>
            <p:ph type="body" sz="quarter" idx="10"/>
          </p:nvPr>
        </p:nvSpPr>
        <p:spPr/>
        <p:txBody>
          <a:bodyPr/>
          <a:lstStyle/>
          <a:p>
            <a:endParaRPr lang="en-US"/>
          </a:p>
        </p:txBody>
      </p:sp>
      <p:sp>
        <p:nvSpPr>
          <p:cNvPr id="4" name="Slide Number Placeholder 3" hidden="1">
            <a:extLst>
              <a:ext uri="{FF2B5EF4-FFF2-40B4-BE49-F238E27FC236}">
                <a16:creationId xmlns:a16="http://schemas.microsoft.com/office/drawing/2014/main" id="{7D67503E-A09D-F84A-864D-67CBA6228E6E}"/>
              </a:ext>
            </a:extLst>
          </p:cNvPr>
          <p:cNvSpPr>
            <a:spLocks noGrp="1"/>
          </p:cNvSpPr>
          <p:nvPr>
            <p:ph type="sldNum" sz="quarter" idx="4294967295"/>
          </p:nvPr>
        </p:nvSpPr>
        <p:spPr>
          <a:xfrm>
            <a:off x="11866563" y="4841875"/>
            <a:ext cx="325437" cy="217488"/>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Calibri" panose="020F050202020403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spcAft>
                <a:spcPts val="800"/>
              </a:spcAft>
            </a:pPr>
            <a:fld id="{4A70B06D-F489-48FF-A885-ABB74CD5C952}" type="slidenum">
              <a:rPr lang="en-US" smtClean="0"/>
              <a:pPr>
                <a:spcAft>
                  <a:spcPts val="800"/>
                </a:spcAft>
              </a:pPr>
              <a:t>26</a:t>
            </a:fld>
            <a:endParaRPr lang="en-US"/>
          </a:p>
        </p:txBody>
      </p:sp>
    </p:spTree>
    <p:extLst>
      <p:ext uri="{BB962C8B-B14F-4D97-AF65-F5344CB8AC3E}">
        <p14:creationId xmlns:p14="http://schemas.microsoft.com/office/powerpoint/2010/main" val="19849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6D18-938F-DA41-81B3-93041364B164}"/>
              </a:ext>
            </a:extLst>
          </p:cNvPr>
          <p:cNvSpPr>
            <a:spLocks noGrp="1"/>
          </p:cNvSpPr>
          <p:nvPr>
            <p:ph type="title"/>
          </p:nvPr>
        </p:nvSpPr>
        <p:spPr/>
        <p:txBody>
          <a:bodyPr>
            <a:normAutofit/>
          </a:bodyPr>
          <a:lstStyle/>
          <a:p>
            <a:r>
              <a:rPr lang="en-US" sz="3200"/>
              <a:t>Microsoft Azure Service and Resource</a:t>
            </a:r>
          </a:p>
        </p:txBody>
      </p:sp>
      <p:pic>
        <p:nvPicPr>
          <p:cNvPr id="5" name="Picture 4">
            <a:extLst>
              <a:ext uri="{FF2B5EF4-FFF2-40B4-BE49-F238E27FC236}">
                <a16:creationId xmlns:a16="http://schemas.microsoft.com/office/drawing/2014/main" id="{F2E44C93-AF6D-0B4A-9A06-2E54EDA7C805}"/>
              </a:ext>
            </a:extLst>
          </p:cNvPr>
          <p:cNvPicPr>
            <a:picLocks noChangeAspect="1"/>
          </p:cNvPicPr>
          <p:nvPr/>
        </p:nvPicPr>
        <p:blipFill>
          <a:blip r:embed="rId3"/>
          <a:stretch>
            <a:fillRect/>
          </a:stretch>
        </p:blipFill>
        <p:spPr>
          <a:xfrm>
            <a:off x="289491" y="1917700"/>
            <a:ext cx="2844800" cy="3022600"/>
          </a:xfrm>
          <a:prstGeom prst="rect">
            <a:avLst/>
          </a:prstGeom>
          <a:ln w="28575">
            <a:solidFill>
              <a:schemeClr val="accent1">
                <a:lumMod val="50000"/>
              </a:schemeClr>
            </a:solidFill>
          </a:ln>
        </p:spPr>
      </p:pic>
      <p:pic>
        <p:nvPicPr>
          <p:cNvPr id="7" name="Picture 6">
            <a:extLst>
              <a:ext uri="{FF2B5EF4-FFF2-40B4-BE49-F238E27FC236}">
                <a16:creationId xmlns:a16="http://schemas.microsoft.com/office/drawing/2014/main" id="{EEF620FE-5A08-5B4D-9B17-7F97E7A8CBBC}"/>
              </a:ext>
            </a:extLst>
          </p:cNvPr>
          <p:cNvPicPr>
            <a:picLocks noChangeAspect="1"/>
          </p:cNvPicPr>
          <p:nvPr/>
        </p:nvPicPr>
        <p:blipFill>
          <a:blip r:embed="rId4"/>
          <a:stretch>
            <a:fillRect/>
          </a:stretch>
        </p:blipFill>
        <p:spPr>
          <a:xfrm>
            <a:off x="3310525" y="1917700"/>
            <a:ext cx="1895709" cy="4478752"/>
          </a:xfrm>
          <a:prstGeom prst="rect">
            <a:avLst/>
          </a:prstGeom>
          <a:ln w="28575">
            <a:solidFill>
              <a:srgbClr val="C00000"/>
            </a:solidFill>
          </a:ln>
        </p:spPr>
      </p:pic>
      <p:pic>
        <p:nvPicPr>
          <p:cNvPr id="8" name="Picture 7">
            <a:extLst>
              <a:ext uri="{FF2B5EF4-FFF2-40B4-BE49-F238E27FC236}">
                <a16:creationId xmlns:a16="http://schemas.microsoft.com/office/drawing/2014/main" id="{F59A434C-7085-8E47-8908-DABF46561519}"/>
              </a:ext>
            </a:extLst>
          </p:cNvPr>
          <p:cNvPicPr>
            <a:picLocks noChangeAspect="1"/>
          </p:cNvPicPr>
          <p:nvPr/>
        </p:nvPicPr>
        <p:blipFill rotWithShape="1">
          <a:blip r:embed="rId5"/>
          <a:srcRect r="57391"/>
          <a:stretch/>
        </p:blipFill>
        <p:spPr>
          <a:xfrm>
            <a:off x="5531117" y="1917700"/>
            <a:ext cx="2673432" cy="3987234"/>
          </a:xfrm>
          <a:prstGeom prst="rect">
            <a:avLst/>
          </a:prstGeom>
          <a:ln w="28575">
            <a:solidFill>
              <a:schemeClr val="accent1">
                <a:lumMod val="75000"/>
              </a:schemeClr>
            </a:solidFill>
          </a:ln>
        </p:spPr>
      </p:pic>
      <p:pic>
        <p:nvPicPr>
          <p:cNvPr id="12" name="Picture 11">
            <a:extLst>
              <a:ext uri="{FF2B5EF4-FFF2-40B4-BE49-F238E27FC236}">
                <a16:creationId xmlns:a16="http://schemas.microsoft.com/office/drawing/2014/main" id="{EBEF8621-7EAF-6448-974A-8D8718FA0E81}"/>
              </a:ext>
            </a:extLst>
          </p:cNvPr>
          <p:cNvPicPr>
            <a:picLocks noChangeAspect="1"/>
          </p:cNvPicPr>
          <p:nvPr/>
        </p:nvPicPr>
        <p:blipFill>
          <a:blip r:embed="rId6"/>
          <a:srcRect/>
          <a:stretch/>
        </p:blipFill>
        <p:spPr>
          <a:xfrm>
            <a:off x="8596182" y="1917699"/>
            <a:ext cx="3313592" cy="3987235"/>
          </a:xfrm>
          <a:prstGeom prst="rect">
            <a:avLst/>
          </a:prstGeom>
          <a:ln w="28575">
            <a:solidFill>
              <a:schemeClr val="accent2">
                <a:lumMod val="75000"/>
              </a:schemeClr>
            </a:solidFill>
          </a:ln>
        </p:spPr>
      </p:pic>
      <p:graphicFrame>
        <p:nvGraphicFramePr>
          <p:cNvPr id="14" name="Table 13">
            <a:extLst>
              <a:ext uri="{FF2B5EF4-FFF2-40B4-BE49-F238E27FC236}">
                <a16:creationId xmlns:a16="http://schemas.microsoft.com/office/drawing/2014/main" id="{7300EACC-DA92-2E49-AE33-91F91EDA969E}"/>
              </a:ext>
            </a:extLst>
          </p:cNvPr>
          <p:cNvGraphicFramePr>
            <a:graphicFrameLocks noGrp="1"/>
          </p:cNvGraphicFramePr>
          <p:nvPr/>
        </p:nvGraphicFramePr>
        <p:xfrm>
          <a:off x="289491" y="1052381"/>
          <a:ext cx="11620284" cy="640080"/>
        </p:xfrm>
        <a:graphic>
          <a:graphicData uri="http://schemas.openxmlformats.org/drawingml/2006/table">
            <a:tbl>
              <a:tblPr firstRow="1" bandRow="1">
                <a:tableStyleId>{7DF18680-E054-41AD-8BC1-D1AEF772440D}</a:tableStyleId>
              </a:tblPr>
              <a:tblGrid>
                <a:gridCol w="2929698">
                  <a:extLst>
                    <a:ext uri="{9D8B030D-6E8A-4147-A177-3AD203B41FA5}">
                      <a16:colId xmlns:a16="http://schemas.microsoft.com/office/drawing/2014/main" val="2954141571"/>
                    </a:ext>
                  </a:extLst>
                </a:gridCol>
                <a:gridCol w="2192055">
                  <a:extLst>
                    <a:ext uri="{9D8B030D-6E8A-4147-A177-3AD203B41FA5}">
                      <a16:colId xmlns:a16="http://schemas.microsoft.com/office/drawing/2014/main" val="44860696"/>
                    </a:ext>
                  </a:extLst>
                </a:gridCol>
                <a:gridCol w="2993720">
                  <a:extLst>
                    <a:ext uri="{9D8B030D-6E8A-4147-A177-3AD203B41FA5}">
                      <a16:colId xmlns:a16="http://schemas.microsoft.com/office/drawing/2014/main" val="3464752557"/>
                    </a:ext>
                  </a:extLst>
                </a:gridCol>
                <a:gridCol w="3504811">
                  <a:extLst>
                    <a:ext uri="{9D8B030D-6E8A-4147-A177-3AD203B41FA5}">
                      <a16:colId xmlns:a16="http://schemas.microsoft.com/office/drawing/2014/main" val="2709990743"/>
                    </a:ext>
                  </a:extLst>
                </a:gridCol>
              </a:tblGrid>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a:latin typeface="Open Sans" panose="020B0606030504020204" pitchFamily="34" charset="0"/>
                        </a:rPr>
                        <a:t>Ability to See All Services</a:t>
                      </a:r>
                      <a:endParaRPr lang="en-US" sz="1800" b="0" i="0">
                        <a:latin typeface="Open Sans" panose="020B0606030504020204" pitchFamily="34" charset="0"/>
                        <a:cs typeface="Open Sans" panose="020B0606030504020204" pitchFamily="34"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a:latin typeface="Open Sans" panose="020B0606030504020204" pitchFamily="34" charset="0"/>
                        </a:rPr>
                        <a:t>List of Service (categories)</a:t>
                      </a:r>
                      <a:endParaRPr lang="en-US" sz="1800" b="0" i="0">
                        <a:latin typeface="Open Sans" panose="020B0606030504020204" pitchFamily="34" charset="0"/>
                        <a:cs typeface="Open Sans" panose="020B0606030504020204" pitchFamily="34"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a:latin typeface="Open Sans" panose="020B0606030504020204" pitchFamily="34" charset="0"/>
                        </a:rPr>
                        <a:t>Resources are grouped inside each Service</a:t>
                      </a:r>
                      <a:endParaRPr lang="en-US" sz="1800" b="0" i="0">
                        <a:latin typeface="Open Sans" panose="020B0606030504020204" pitchFamily="34" charset="0"/>
                        <a:cs typeface="Open Sans" panose="020B0606030504020204" pitchFamily="34"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a:latin typeface="Open Sans" panose="020B0606030504020204" pitchFamily="34" charset="0"/>
                        </a:rPr>
                        <a:t>Resource is an instance of a Service in a Resource Group</a:t>
                      </a:r>
                      <a:endParaRPr lang="en-US" sz="1800" b="0" i="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509527659"/>
                  </a:ext>
                </a:extLst>
              </a:tr>
            </a:tbl>
          </a:graphicData>
        </a:graphic>
      </p:graphicFrame>
    </p:spTree>
    <p:extLst>
      <p:ext uri="{BB962C8B-B14F-4D97-AF65-F5344CB8AC3E}">
        <p14:creationId xmlns:p14="http://schemas.microsoft.com/office/powerpoint/2010/main" val="24066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nodeType="withEffect">
                                  <p:stCondLst>
                                    <p:cond delay="0"/>
                                  </p:stCondLst>
                                  <p:childTnLst>
                                    <p:set>
                                      <p:cBhvr>
                                        <p:cTn id="12" dur="indefinite"/>
                                        <p:tgtEl>
                                          <p:spTgt spid="12"/>
                                        </p:tgtEl>
                                        <p:attrNameLst>
                                          <p:attrName>style.opacity</p:attrName>
                                        </p:attrNameLst>
                                      </p:cBhvr>
                                      <p:to>
                                        <p:strVal val="0.25"/>
                                      </p:to>
                                    </p:set>
                                    <p:animEffect filter="image" prLst="opacity: 0.25">
                                      <p:cBhvr rctx="IE">
                                        <p:cTn id="13" dur="indefinite"/>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p:cTn id="17" dur="indefinite"/>
                                        <p:tgtEl>
                                          <p:spTgt spid="7"/>
                                        </p:tgtEl>
                                        <p:attrNameLst>
                                          <p:attrName>style.opacity</p:attrName>
                                        </p:attrNameLst>
                                      </p:cBhvr>
                                      <p:to>
                                        <p:strVal val="1"/>
                                      </p:to>
                                    </p:set>
                                    <p:animEffect filter="image" prLst="opacity: 1">
                                      <p:cBhvr rctx="IE">
                                        <p:cTn id="18" dur="indefinite"/>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nodeType="clickEffect">
                                  <p:stCondLst>
                                    <p:cond delay="0"/>
                                  </p:stCondLst>
                                  <p:childTnLst>
                                    <p:set>
                                      <p:cBhvr>
                                        <p:cTn id="22" dur="indefinite"/>
                                        <p:tgtEl>
                                          <p:spTgt spid="8"/>
                                        </p:tgtEl>
                                        <p:attrNameLst>
                                          <p:attrName>style.opacity</p:attrName>
                                        </p:attrNameLst>
                                      </p:cBhvr>
                                      <p:to>
                                        <p:strVal val="1"/>
                                      </p:to>
                                    </p:set>
                                    <p:animEffect filter="image" prLst="opacity: 1">
                                      <p:cBhvr rctx="IE">
                                        <p:cTn id="23" dur="indefinite"/>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p:cTn id="27" dur="indefinite"/>
                                        <p:tgtEl>
                                          <p:spTgt spid="12"/>
                                        </p:tgtEl>
                                        <p:attrNameLst>
                                          <p:attrName>style.opacity</p:attrName>
                                        </p:attrNameLst>
                                      </p:cBhvr>
                                      <p:to>
                                        <p:strVal val="1"/>
                                      </p:to>
                                    </p:set>
                                    <p:animEffect filter="image" prLst="opacity: 1">
                                      <p:cBhvr rctx="IE">
                                        <p:cTn id="28"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B2614B-21B1-3148-844B-2A81595DBA97}"/>
              </a:ext>
            </a:extLst>
          </p:cNvPr>
          <p:cNvSpPr>
            <a:spLocks noGrp="1"/>
          </p:cNvSpPr>
          <p:nvPr>
            <p:ph type="title"/>
          </p:nvPr>
        </p:nvSpPr>
        <p:spPr/>
        <p:txBody>
          <a:bodyPr>
            <a:normAutofit/>
          </a:bodyPr>
          <a:lstStyle/>
          <a:p>
            <a:r>
              <a:rPr lang="en-US" sz="2800"/>
              <a:t>Azure Service Categories</a:t>
            </a:r>
          </a:p>
        </p:txBody>
      </p:sp>
      <p:sp>
        <p:nvSpPr>
          <p:cNvPr id="2" name="Slide Number Placeholder 1">
            <a:extLst>
              <a:ext uri="{FF2B5EF4-FFF2-40B4-BE49-F238E27FC236}">
                <a16:creationId xmlns:a16="http://schemas.microsoft.com/office/drawing/2014/main" id="{A60BDCFF-83DC-614C-9D58-F9F9446ED929}"/>
              </a:ext>
            </a:extLst>
          </p:cNvPr>
          <p:cNvSpPr>
            <a:spLocks noGrp="1"/>
          </p:cNvSpPr>
          <p:nvPr>
            <p:ph type="sldNum" sz="quarter" idx="10"/>
          </p:nvPr>
        </p:nvSpPr>
        <p:spPr/>
        <p:txBody>
          <a:bodyPr/>
          <a:lstStyle/>
          <a:p>
            <a:fld id="{4A70B06D-F489-48FF-A885-ABB74CD5C952}" type="slidenum">
              <a:rPr lang="en-US" smtClean="0"/>
              <a:pPr/>
              <a:t>4</a:t>
            </a:fld>
            <a:endParaRPr lang="en-US"/>
          </a:p>
        </p:txBody>
      </p:sp>
      <p:graphicFrame>
        <p:nvGraphicFramePr>
          <p:cNvPr id="10" name="Content Placeholder 4">
            <a:extLst>
              <a:ext uri="{FF2B5EF4-FFF2-40B4-BE49-F238E27FC236}">
                <a16:creationId xmlns:a16="http://schemas.microsoft.com/office/drawing/2014/main" id="{74F7038E-3379-B14D-97FE-6405FCE05642}"/>
              </a:ext>
            </a:extLst>
          </p:cNvPr>
          <p:cNvGraphicFramePr>
            <a:graphicFrameLocks noGrp="1"/>
          </p:cNvGraphicFramePr>
          <p:nvPr>
            <p:ph type="tbl" sz="quarter" idx="4294967295"/>
            <p:extLst>
              <p:ext uri="{D42A27DB-BD31-4B8C-83A1-F6EECF244321}">
                <p14:modId xmlns:p14="http://schemas.microsoft.com/office/powerpoint/2010/main" val="3723596443"/>
              </p:ext>
            </p:extLst>
          </p:nvPr>
        </p:nvGraphicFramePr>
        <p:xfrm>
          <a:off x="360218" y="1020763"/>
          <a:ext cx="10261744" cy="4815840"/>
        </p:xfrm>
        <a:graphic>
          <a:graphicData uri="http://schemas.openxmlformats.org/drawingml/2006/table">
            <a:tbl>
              <a:tblPr firstRow="1" bandRow="1">
                <a:tableStyleId>{5C22544A-7EE6-4342-B048-85BDC9FD1C3A}</a:tableStyleId>
              </a:tblPr>
              <a:tblGrid>
                <a:gridCol w="3170437">
                  <a:extLst>
                    <a:ext uri="{9D8B030D-6E8A-4147-A177-3AD203B41FA5}">
                      <a16:colId xmlns:a16="http://schemas.microsoft.com/office/drawing/2014/main" val="2643581648"/>
                    </a:ext>
                  </a:extLst>
                </a:gridCol>
                <a:gridCol w="7091307">
                  <a:extLst>
                    <a:ext uri="{9D8B030D-6E8A-4147-A177-3AD203B41FA5}">
                      <a16:colId xmlns:a16="http://schemas.microsoft.com/office/drawing/2014/main" val="4206032601"/>
                    </a:ext>
                  </a:extLst>
                </a:gridCol>
              </a:tblGrid>
              <a:tr h="388962">
                <a:tc>
                  <a:txBody>
                    <a:bodyPr/>
                    <a:lstStyle/>
                    <a:p>
                      <a:r>
                        <a:rPr lang="en-US" sz="2400" b="0" i="0" kern="1200">
                          <a:solidFill>
                            <a:schemeClr val="bg1"/>
                          </a:solidFill>
                          <a:latin typeface="Open Sans" panose="020B0606030504020204" pitchFamily="34" charset="0"/>
                        </a:rPr>
                        <a:t>Category Name</a:t>
                      </a:r>
                    </a:p>
                  </a:txBody>
                  <a:tcPr marL="121920" marR="121920" marT="60960" marB="60960"/>
                </a:tc>
                <a:tc>
                  <a:txBody>
                    <a:bodyPr/>
                    <a:lstStyle/>
                    <a:p>
                      <a:pPr marL="0" algn="l" defTabSz="914377" rtl="0" eaLnBrk="1" latinLnBrk="0" hangingPunct="1"/>
                      <a:r>
                        <a:rPr lang="en-US" sz="2400" b="0" i="0" kern="1200">
                          <a:solidFill>
                            <a:schemeClr val="bg1"/>
                          </a:solidFill>
                          <a:latin typeface="Open Sans" panose="020B0606030504020204" pitchFamily="34" charset="0"/>
                          <a:ea typeface="+mn-ea"/>
                          <a:cs typeface="+mn-cs"/>
                        </a:rPr>
                        <a:t>Example Services</a:t>
                      </a:r>
                    </a:p>
                  </a:txBody>
                  <a:tcPr marL="121920" marR="121920" marT="60960" marB="60960"/>
                </a:tc>
                <a:extLst>
                  <a:ext uri="{0D108BD9-81ED-4DB2-BD59-A6C34878D82A}">
                    <a16:rowId xmlns:a16="http://schemas.microsoft.com/office/drawing/2014/main" val="1942303866"/>
                  </a:ext>
                </a:extLst>
              </a:tr>
              <a:tr h="388962">
                <a:tc>
                  <a:txBody>
                    <a:bodyPr/>
                    <a:lstStyle/>
                    <a:p>
                      <a:r>
                        <a:rPr lang="en-US" sz="2000" b="0" i="0" kern="1200">
                          <a:solidFill>
                            <a:schemeClr val="tx1"/>
                          </a:solidFill>
                          <a:latin typeface="Open Sans" panose="020B0606030504020204" pitchFamily="34" charset="0"/>
                          <a:ea typeface="+mn-ea"/>
                          <a:cs typeface="+mn-cs"/>
                        </a:rPr>
                        <a:t>Compute</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Virtual Machines, </a:t>
                      </a:r>
                      <a:r>
                        <a:rPr lang="en-US" sz="2000" b="0" i="0" kern="1200" err="1">
                          <a:solidFill>
                            <a:schemeClr val="tx1"/>
                          </a:solidFill>
                          <a:latin typeface="Open Sans" panose="020B0606030504020204" pitchFamily="34" charset="0"/>
                          <a:ea typeface="+mn-ea"/>
                          <a:cs typeface="+mn-cs"/>
                        </a:rPr>
                        <a:t>WebApps</a:t>
                      </a:r>
                      <a:r>
                        <a:rPr lang="en-US" sz="2000" b="0" i="0" kern="1200">
                          <a:solidFill>
                            <a:schemeClr val="tx1"/>
                          </a:solidFill>
                          <a:latin typeface="Open Sans" panose="020B0606030504020204" pitchFamily="34" charset="0"/>
                          <a:ea typeface="+mn-ea"/>
                          <a:cs typeface="+mn-cs"/>
                        </a:rPr>
                        <a:t>, Virtual Machine Scale Sets, Azure Virtual Desktop</a:t>
                      </a:r>
                    </a:p>
                  </a:txBody>
                  <a:tcPr marL="121920" marR="121920" marT="60960" marB="60960"/>
                </a:tc>
                <a:extLst>
                  <a:ext uri="{0D108BD9-81ED-4DB2-BD59-A6C34878D82A}">
                    <a16:rowId xmlns:a16="http://schemas.microsoft.com/office/drawing/2014/main" val="3940312684"/>
                  </a:ext>
                </a:extLst>
              </a:tr>
              <a:tr h="388962">
                <a:tc>
                  <a:txBody>
                    <a:bodyPr/>
                    <a:lstStyle/>
                    <a:p>
                      <a:r>
                        <a:rPr lang="en-US" sz="2000" b="0" i="0" kern="1200">
                          <a:solidFill>
                            <a:schemeClr val="tx1"/>
                          </a:solidFill>
                          <a:latin typeface="Open Sans" panose="020B0606030504020204" pitchFamily="34" charset="0"/>
                          <a:ea typeface="+mn-ea"/>
                          <a:cs typeface="+mn-cs"/>
                        </a:rPr>
                        <a:t>Storage</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Blob Storage, Disk Storage, Azure NetApp Files</a:t>
                      </a:r>
                    </a:p>
                  </a:txBody>
                  <a:tcPr marL="121920" marR="121920" marT="60960" marB="60960"/>
                </a:tc>
                <a:extLst>
                  <a:ext uri="{0D108BD9-81ED-4DB2-BD59-A6C34878D82A}">
                    <a16:rowId xmlns:a16="http://schemas.microsoft.com/office/drawing/2014/main" val="1995145039"/>
                  </a:ext>
                </a:extLst>
              </a:tr>
              <a:tr h="388962">
                <a:tc>
                  <a:txBody>
                    <a:bodyPr/>
                    <a:lstStyle/>
                    <a:p>
                      <a:r>
                        <a:rPr lang="en-US" sz="2000" b="0" i="0" kern="1200">
                          <a:solidFill>
                            <a:schemeClr val="tx1"/>
                          </a:solidFill>
                          <a:latin typeface="Open Sans" panose="020B0606030504020204" pitchFamily="34" charset="0"/>
                          <a:ea typeface="+mn-ea"/>
                          <a:cs typeface="+mn-cs"/>
                        </a:rPr>
                        <a:t>Networking</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Virtual Network, DNS, VPN Gateway, ExpressRoute, CDN</a:t>
                      </a:r>
                    </a:p>
                  </a:txBody>
                  <a:tcPr marL="121920" marR="121920" marT="60960" marB="60960"/>
                </a:tc>
                <a:extLst>
                  <a:ext uri="{0D108BD9-81ED-4DB2-BD59-A6C34878D82A}">
                    <a16:rowId xmlns:a16="http://schemas.microsoft.com/office/drawing/2014/main" val="3928143309"/>
                  </a:ext>
                </a:extLst>
              </a:tr>
              <a:tr h="388962">
                <a:tc>
                  <a:txBody>
                    <a:bodyPr/>
                    <a:lstStyle/>
                    <a:p>
                      <a:r>
                        <a:rPr lang="en-US" sz="2000" b="0" i="0" kern="1200">
                          <a:solidFill>
                            <a:schemeClr val="tx1"/>
                          </a:solidFill>
                          <a:latin typeface="Open Sans" panose="020B0606030504020204" pitchFamily="34" charset="0"/>
                          <a:ea typeface="+mn-ea"/>
                          <a:cs typeface="+mn-cs"/>
                        </a:rPr>
                        <a:t>Databases</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Azure SQL, Azure Cosmos DB, Azure Cache for Redis</a:t>
                      </a:r>
                    </a:p>
                  </a:txBody>
                  <a:tcPr marL="121920" marR="121920" marT="60960" marB="60960"/>
                </a:tc>
                <a:extLst>
                  <a:ext uri="{0D108BD9-81ED-4DB2-BD59-A6C34878D82A}">
                    <a16:rowId xmlns:a16="http://schemas.microsoft.com/office/drawing/2014/main" val="3530199587"/>
                  </a:ext>
                </a:extLst>
              </a:tr>
              <a:tr h="388962">
                <a:tc>
                  <a:txBody>
                    <a:bodyPr/>
                    <a:lstStyle/>
                    <a:p>
                      <a:r>
                        <a:rPr lang="en-US" sz="2000" b="0" i="0" kern="1200">
                          <a:solidFill>
                            <a:schemeClr val="tx1"/>
                          </a:solidFill>
                          <a:latin typeface="Open Sans" panose="020B0606030504020204" pitchFamily="34" charset="0"/>
                          <a:ea typeface="+mn-ea"/>
                          <a:cs typeface="+mn-cs"/>
                        </a:rPr>
                        <a:t>Containers</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Azure Kubernetes Service, Azure Red Hat OpenShift, Container Registry, Container Instances</a:t>
                      </a:r>
                    </a:p>
                  </a:txBody>
                  <a:tcPr marL="121920" marR="121920" marT="60960" marB="60960"/>
                </a:tc>
                <a:extLst>
                  <a:ext uri="{0D108BD9-81ED-4DB2-BD59-A6C34878D82A}">
                    <a16:rowId xmlns:a16="http://schemas.microsoft.com/office/drawing/2014/main" val="2737871734"/>
                  </a:ext>
                </a:extLst>
              </a:tr>
              <a:tr h="388962">
                <a:tc>
                  <a:txBody>
                    <a:bodyPr/>
                    <a:lstStyle/>
                    <a:p>
                      <a:r>
                        <a:rPr lang="en-US" sz="2000" b="0" i="0" kern="1200">
                          <a:solidFill>
                            <a:schemeClr val="tx1"/>
                          </a:solidFill>
                          <a:latin typeface="Open Sans" panose="020B0606030504020204" pitchFamily="34" charset="0"/>
                          <a:ea typeface="+mn-ea"/>
                          <a:cs typeface="+mn-cs"/>
                        </a:rPr>
                        <a:t>Identity</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Azure Active Directory</a:t>
                      </a:r>
                    </a:p>
                  </a:txBody>
                  <a:tcPr marL="121920" marR="121920" marT="60960" marB="60960"/>
                </a:tc>
                <a:extLst>
                  <a:ext uri="{0D108BD9-81ED-4DB2-BD59-A6C34878D82A}">
                    <a16:rowId xmlns:a16="http://schemas.microsoft.com/office/drawing/2014/main" val="967658265"/>
                  </a:ext>
                </a:extLst>
              </a:tr>
              <a:tr h="388962">
                <a:tc>
                  <a:txBody>
                    <a:bodyPr/>
                    <a:lstStyle/>
                    <a:p>
                      <a:r>
                        <a:rPr lang="en-US" sz="2000" b="0" i="0" kern="1200">
                          <a:solidFill>
                            <a:schemeClr val="tx1"/>
                          </a:solidFill>
                          <a:latin typeface="Open Sans" panose="020B0606030504020204" pitchFamily="34" charset="0"/>
                          <a:ea typeface="+mn-ea"/>
                          <a:cs typeface="+mn-cs"/>
                        </a:rPr>
                        <a:t>Security</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Microsoft Defender for Cloud, Azure Sentinel, Azure Firewall, Web Application Firewall</a:t>
                      </a:r>
                    </a:p>
                  </a:txBody>
                  <a:tcPr marL="121920" marR="121920" marT="60960" marB="60960"/>
                </a:tc>
                <a:extLst>
                  <a:ext uri="{0D108BD9-81ED-4DB2-BD59-A6C34878D82A}">
                    <a16:rowId xmlns:a16="http://schemas.microsoft.com/office/drawing/2014/main" val="4014638948"/>
                  </a:ext>
                </a:extLst>
              </a:tr>
              <a:tr h="388962">
                <a:tc>
                  <a:txBody>
                    <a:bodyPr/>
                    <a:lstStyle/>
                    <a:p>
                      <a:r>
                        <a:rPr lang="en-US" sz="2000" b="0" i="0" kern="1200">
                          <a:solidFill>
                            <a:schemeClr val="tx1"/>
                          </a:solidFill>
                          <a:latin typeface="Open Sans" panose="020B0606030504020204" pitchFamily="34" charset="0"/>
                          <a:ea typeface="+mn-ea"/>
                          <a:cs typeface="+mn-cs"/>
                        </a:rPr>
                        <a:t>AI + Machine Learning</a:t>
                      </a:r>
                    </a:p>
                  </a:txBody>
                  <a:tcPr marL="121920" marR="121920" marT="60960" marB="60960"/>
                </a:tc>
                <a:tc>
                  <a:txBody>
                    <a:bodyPr/>
                    <a:lstStyle/>
                    <a:p>
                      <a:r>
                        <a:rPr lang="en-US" sz="2000" b="0" i="0" kern="1200">
                          <a:solidFill>
                            <a:schemeClr val="tx1"/>
                          </a:solidFill>
                          <a:latin typeface="Open Sans" panose="020B0606030504020204" pitchFamily="34" charset="0"/>
                          <a:ea typeface="+mn-ea"/>
                          <a:cs typeface="+mn-cs"/>
                        </a:rPr>
                        <a:t>Azure Databricks, Azure Cognitive Services</a:t>
                      </a:r>
                    </a:p>
                  </a:txBody>
                  <a:tcPr marL="121920" marR="121920" marT="60960" marB="60960"/>
                </a:tc>
                <a:extLst>
                  <a:ext uri="{0D108BD9-81ED-4DB2-BD59-A6C34878D82A}">
                    <a16:rowId xmlns:a16="http://schemas.microsoft.com/office/drawing/2014/main" val="3469382024"/>
                  </a:ext>
                </a:extLst>
              </a:tr>
            </a:tbl>
          </a:graphicData>
        </a:graphic>
      </p:graphicFrame>
    </p:spTree>
    <p:extLst>
      <p:ext uri="{BB962C8B-B14F-4D97-AF65-F5344CB8AC3E}">
        <p14:creationId xmlns:p14="http://schemas.microsoft.com/office/powerpoint/2010/main" val="222980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a:normAutofit fontScale="90000"/>
          </a:bodyPr>
          <a:lstStyle/>
          <a:p>
            <a:r>
              <a:rPr lang="en-US" sz="3600">
                <a:latin typeface="+mj-lt"/>
              </a:rPr>
              <a:t>Azure Core Networking Services</a:t>
            </a:r>
          </a:p>
        </p:txBody>
      </p:sp>
      <p:sp>
        <p:nvSpPr>
          <p:cNvPr id="3" name="Rectangle: Rounded Corners 2">
            <a:extLst>
              <a:ext uri="{FF2B5EF4-FFF2-40B4-BE49-F238E27FC236}">
                <a16:creationId xmlns:a16="http://schemas.microsoft.com/office/drawing/2014/main" id="{CE864608-4B05-44CA-96D8-601A9A36F073}"/>
              </a:ext>
            </a:extLst>
          </p:cNvPr>
          <p:cNvSpPr/>
          <p:nvPr/>
        </p:nvSpPr>
        <p:spPr bwMode="auto">
          <a:xfrm>
            <a:off x="375029" y="2604355"/>
            <a:ext cx="2174033" cy="325960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 name="Rectangle: Rounded Corners 3">
            <a:extLst>
              <a:ext uri="{FF2B5EF4-FFF2-40B4-BE49-F238E27FC236}">
                <a16:creationId xmlns:a16="http://schemas.microsoft.com/office/drawing/2014/main" id="{C1B6301F-FAD5-4F8C-9C3F-CA4FF1B96C30}"/>
              </a:ext>
            </a:extLst>
          </p:cNvPr>
          <p:cNvSpPr/>
          <p:nvPr/>
        </p:nvSpPr>
        <p:spPr bwMode="auto">
          <a:xfrm>
            <a:off x="2637977" y="2609237"/>
            <a:ext cx="2174033" cy="325472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5" name="Rectangle: Rounded Corners 4">
            <a:extLst>
              <a:ext uri="{FF2B5EF4-FFF2-40B4-BE49-F238E27FC236}">
                <a16:creationId xmlns:a16="http://schemas.microsoft.com/office/drawing/2014/main" id="{E86FCC08-EF3A-451D-A9EC-38D582E14EEC}"/>
              </a:ext>
            </a:extLst>
          </p:cNvPr>
          <p:cNvSpPr/>
          <p:nvPr/>
        </p:nvSpPr>
        <p:spPr bwMode="auto">
          <a:xfrm>
            <a:off x="7341832" y="2609237"/>
            <a:ext cx="2174033" cy="331114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6" name="Rectangle: Rounded Corners 5">
            <a:extLst>
              <a:ext uri="{FF2B5EF4-FFF2-40B4-BE49-F238E27FC236}">
                <a16:creationId xmlns:a16="http://schemas.microsoft.com/office/drawing/2014/main" id="{A27DB005-CCCC-431A-BE8C-B4BD29288B77}"/>
              </a:ext>
            </a:extLst>
          </p:cNvPr>
          <p:cNvSpPr/>
          <p:nvPr/>
        </p:nvSpPr>
        <p:spPr bwMode="auto">
          <a:xfrm>
            <a:off x="9674281" y="2609236"/>
            <a:ext cx="2174033" cy="331114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7" name="Rectangle: Rounded Corners 6">
            <a:extLst>
              <a:ext uri="{FF2B5EF4-FFF2-40B4-BE49-F238E27FC236}">
                <a16:creationId xmlns:a16="http://schemas.microsoft.com/office/drawing/2014/main" id="{471AFB7C-38F2-4FD0-A9BB-DF9EA4FDCFFD}"/>
              </a:ext>
            </a:extLst>
          </p:cNvPr>
          <p:cNvSpPr/>
          <p:nvPr/>
        </p:nvSpPr>
        <p:spPr bwMode="auto">
          <a:xfrm>
            <a:off x="5005227" y="2599950"/>
            <a:ext cx="2174033" cy="3284176"/>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9" name="TextBox 8">
            <a:extLst>
              <a:ext uri="{FF2B5EF4-FFF2-40B4-BE49-F238E27FC236}">
                <a16:creationId xmlns:a16="http://schemas.microsoft.com/office/drawing/2014/main" id="{8C043678-8EAD-458A-B59E-E8B434551EB4}"/>
              </a:ext>
            </a:extLst>
          </p:cNvPr>
          <p:cNvSpPr txBox="1"/>
          <p:nvPr/>
        </p:nvSpPr>
        <p:spPr>
          <a:xfrm>
            <a:off x="7465262" y="4504665"/>
            <a:ext cx="1880225" cy="1292662"/>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All VMs in a VNet belong to the same internal DNS zone by default. It is possible to create custom public and private DNS Zones</a:t>
            </a:r>
          </a:p>
        </p:txBody>
      </p:sp>
      <p:sp>
        <p:nvSpPr>
          <p:cNvPr id="10" name="TextBox 9">
            <a:extLst>
              <a:ext uri="{FF2B5EF4-FFF2-40B4-BE49-F238E27FC236}">
                <a16:creationId xmlns:a16="http://schemas.microsoft.com/office/drawing/2014/main" id="{7B0196C3-DC10-443F-A416-4BF4B54D70BD}"/>
              </a:ext>
            </a:extLst>
          </p:cNvPr>
          <p:cNvSpPr txBox="1"/>
          <p:nvPr/>
        </p:nvSpPr>
        <p:spPr>
          <a:xfrm>
            <a:off x="9819133" y="4504665"/>
            <a:ext cx="189175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Can be static or dynamic. Assigned by Microsoft</a:t>
            </a:r>
          </a:p>
          <a:p>
            <a:pPr marL="285750" indent="-285750">
              <a:buFont typeface="Arial" panose="020B0604020202020204" pitchFamily="34" charset="0"/>
              <a:buChar char="•"/>
            </a:pPr>
            <a:r>
              <a:rPr lang="en-US" sz="1200"/>
              <a:t>Used for Internet inbound connectivity</a:t>
            </a:r>
          </a:p>
        </p:txBody>
      </p:sp>
      <p:sp>
        <p:nvSpPr>
          <p:cNvPr id="11" name="TextBox 10">
            <a:extLst>
              <a:ext uri="{FF2B5EF4-FFF2-40B4-BE49-F238E27FC236}">
                <a16:creationId xmlns:a16="http://schemas.microsoft.com/office/drawing/2014/main" id="{B4FD7889-7E0A-4641-A8D0-B1723117B7DE}"/>
              </a:ext>
            </a:extLst>
          </p:cNvPr>
          <p:cNvSpPr txBox="1"/>
          <p:nvPr/>
        </p:nvSpPr>
        <p:spPr>
          <a:xfrm>
            <a:off x="5168309" y="4504665"/>
            <a:ext cx="1847867" cy="1292662"/>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Up to 8 NICs supported on a VM depending on the SKU. </a:t>
            </a:r>
          </a:p>
          <a:p>
            <a:pPr marL="285750" indent="-285750">
              <a:buFont typeface="Arial" panose="020B0604020202020204" pitchFamily="34" charset="0"/>
              <a:buChar char="•"/>
            </a:pPr>
            <a:r>
              <a:rPr lang="en-US" sz="1200"/>
              <a:t>All NICs must belong to the same Virtual Network</a:t>
            </a:r>
          </a:p>
        </p:txBody>
      </p:sp>
      <p:sp>
        <p:nvSpPr>
          <p:cNvPr id="12" name="TextBox 11">
            <a:extLst>
              <a:ext uri="{FF2B5EF4-FFF2-40B4-BE49-F238E27FC236}">
                <a16:creationId xmlns:a16="http://schemas.microsoft.com/office/drawing/2014/main" id="{BCFB5B57-5FBD-4B34-93B8-24E8636B80D0}"/>
              </a:ext>
            </a:extLst>
          </p:cNvPr>
          <p:cNvSpPr txBox="1"/>
          <p:nvPr/>
        </p:nvSpPr>
        <p:spPr>
          <a:xfrm>
            <a:off x="2801506" y="4563857"/>
            <a:ext cx="189392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Networks within a VNet which can be used for more granular separation of virtual machines</a:t>
            </a:r>
          </a:p>
        </p:txBody>
      </p:sp>
      <p:sp>
        <p:nvSpPr>
          <p:cNvPr id="13" name="Rectangle: Rounded Corners 12">
            <a:extLst>
              <a:ext uri="{FF2B5EF4-FFF2-40B4-BE49-F238E27FC236}">
                <a16:creationId xmlns:a16="http://schemas.microsoft.com/office/drawing/2014/main" id="{CBF6A940-63ED-43B2-B29A-9FFE438F9D5A}"/>
              </a:ext>
            </a:extLst>
          </p:cNvPr>
          <p:cNvSpPr/>
          <p:nvPr/>
        </p:nvSpPr>
        <p:spPr bwMode="auto">
          <a:xfrm>
            <a:off x="495552"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4" name="Rectangle: Rounded Corners 13">
            <a:extLst>
              <a:ext uri="{FF2B5EF4-FFF2-40B4-BE49-F238E27FC236}">
                <a16:creationId xmlns:a16="http://schemas.microsoft.com/office/drawing/2014/main" id="{B641C9E6-DCBC-4A5D-A8AF-58D583770464}"/>
              </a:ext>
            </a:extLst>
          </p:cNvPr>
          <p:cNvSpPr/>
          <p:nvPr/>
        </p:nvSpPr>
        <p:spPr bwMode="auto">
          <a:xfrm>
            <a:off x="2715709"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5" name="Rectangle: Rounded Corners 14">
            <a:extLst>
              <a:ext uri="{FF2B5EF4-FFF2-40B4-BE49-F238E27FC236}">
                <a16:creationId xmlns:a16="http://schemas.microsoft.com/office/drawing/2014/main" id="{58819690-C3C8-465A-93CD-E953DCB2F1A0}"/>
              </a:ext>
            </a:extLst>
          </p:cNvPr>
          <p:cNvSpPr/>
          <p:nvPr/>
        </p:nvSpPr>
        <p:spPr bwMode="auto">
          <a:xfrm>
            <a:off x="5128407"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6" name="Rectangle: Rounded Corners 15">
            <a:extLst>
              <a:ext uri="{FF2B5EF4-FFF2-40B4-BE49-F238E27FC236}">
                <a16:creationId xmlns:a16="http://schemas.microsoft.com/office/drawing/2014/main" id="{D3EFBAB1-53F9-49F8-A021-B5EE418A0663}"/>
              </a:ext>
            </a:extLst>
          </p:cNvPr>
          <p:cNvSpPr/>
          <p:nvPr/>
        </p:nvSpPr>
        <p:spPr bwMode="auto">
          <a:xfrm>
            <a:off x="7412179"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7" name="Rectangle: Rounded Corners 16">
            <a:extLst>
              <a:ext uri="{FF2B5EF4-FFF2-40B4-BE49-F238E27FC236}">
                <a16:creationId xmlns:a16="http://schemas.microsoft.com/office/drawing/2014/main" id="{6FB1E5B7-7643-467D-9009-03C9ADC02BEB}"/>
              </a:ext>
            </a:extLst>
          </p:cNvPr>
          <p:cNvSpPr/>
          <p:nvPr/>
        </p:nvSpPr>
        <p:spPr bwMode="auto">
          <a:xfrm>
            <a:off x="9758822" y="175536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8" name="TextBox 17">
            <a:extLst>
              <a:ext uri="{FF2B5EF4-FFF2-40B4-BE49-F238E27FC236}">
                <a16:creationId xmlns:a16="http://schemas.microsoft.com/office/drawing/2014/main" id="{9CF8BE02-419C-4BE0-8A7E-6E505262ADD7}"/>
              </a:ext>
            </a:extLst>
          </p:cNvPr>
          <p:cNvSpPr txBox="1"/>
          <p:nvPr/>
        </p:nvSpPr>
        <p:spPr>
          <a:xfrm>
            <a:off x="7740785" y="2044924"/>
            <a:ext cx="1376983" cy="276999"/>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DNS</a:t>
            </a:r>
          </a:p>
        </p:txBody>
      </p:sp>
      <p:sp>
        <p:nvSpPr>
          <p:cNvPr id="19" name="TextBox 18">
            <a:extLst>
              <a:ext uri="{FF2B5EF4-FFF2-40B4-BE49-F238E27FC236}">
                <a16:creationId xmlns:a16="http://schemas.microsoft.com/office/drawing/2014/main" id="{C29C46E3-E05E-4932-9C15-759035376D4C}"/>
              </a:ext>
            </a:extLst>
          </p:cNvPr>
          <p:cNvSpPr txBox="1"/>
          <p:nvPr/>
        </p:nvSpPr>
        <p:spPr>
          <a:xfrm>
            <a:off x="818330" y="1862385"/>
            <a:ext cx="1362271"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Virtual Network</a:t>
            </a:r>
          </a:p>
        </p:txBody>
      </p:sp>
      <p:sp>
        <p:nvSpPr>
          <p:cNvPr id="21" name="TextBox 20">
            <a:extLst>
              <a:ext uri="{FF2B5EF4-FFF2-40B4-BE49-F238E27FC236}">
                <a16:creationId xmlns:a16="http://schemas.microsoft.com/office/drawing/2014/main" id="{DB0C9655-6602-4536-9572-B5E2D83CD706}"/>
              </a:ext>
            </a:extLst>
          </p:cNvPr>
          <p:cNvSpPr txBox="1"/>
          <p:nvPr/>
        </p:nvSpPr>
        <p:spPr>
          <a:xfrm>
            <a:off x="2891891" y="2000885"/>
            <a:ext cx="1634024" cy="276999"/>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Subnets</a:t>
            </a:r>
          </a:p>
        </p:txBody>
      </p:sp>
      <p:sp>
        <p:nvSpPr>
          <p:cNvPr id="22" name="TextBox 21">
            <a:extLst>
              <a:ext uri="{FF2B5EF4-FFF2-40B4-BE49-F238E27FC236}">
                <a16:creationId xmlns:a16="http://schemas.microsoft.com/office/drawing/2014/main" id="{BF172868-37FF-4225-A4B5-569F4D41768A}"/>
              </a:ext>
            </a:extLst>
          </p:cNvPr>
          <p:cNvSpPr txBox="1"/>
          <p:nvPr/>
        </p:nvSpPr>
        <p:spPr>
          <a:xfrm>
            <a:off x="9941488" y="1883724"/>
            <a:ext cx="1621059"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Public IP Address</a:t>
            </a:r>
          </a:p>
        </p:txBody>
      </p:sp>
      <p:sp>
        <p:nvSpPr>
          <p:cNvPr id="23" name="TextBox 22">
            <a:extLst>
              <a:ext uri="{FF2B5EF4-FFF2-40B4-BE49-F238E27FC236}">
                <a16:creationId xmlns:a16="http://schemas.microsoft.com/office/drawing/2014/main" id="{A1BB67AF-D557-48D9-B197-2062DCD69655}"/>
              </a:ext>
            </a:extLst>
          </p:cNvPr>
          <p:cNvSpPr txBox="1"/>
          <p:nvPr/>
        </p:nvSpPr>
        <p:spPr>
          <a:xfrm>
            <a:off x="5333494" y="1878875"/>
            <a:ext cx="1576217"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Network Interface</a:t>
            </a:r>
          </a:p>
        </p:txBody>
      </p:sp>
      <p:sp>
        <p:nvSpPr>
          <p:cNvPr id="20" name="TextBox 19">
            <a:extLst>
              <a:ext uri="{FF2B5EF4-FFF2-40B4-BE49-F238E27FC236}">
                <a16:creationId xmlns:a16="http://schemas.microsoft.com/office/drawing/2014/main" id="{B904A76F-6CAA-6D41-B7C5-F1656CD7C3DF}"/>
              </a:ext>
            </a:extLst>
          </p:cNvPr>
          <p:cNvSpPr txBox="1"/>
          <p:nvPr/>
        </p:nvSpPr>
        <p:spPr>
          <a:xfrm>
            <a:off x="513847" y="4563857"/>
            <a:ext cx="1971236"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Isolated, logical network providing connectivity for virtual machines and some PaaS services</a:t>
            </a:r>
          </a:p>
        </p:txBody>
      </p:sp>
      <p:sp>
        <p:nvSpPr>
          <p:cNvPr id="44" name="TextBox 43">
            <a:extLst>
              <a:ext uri="{FF2B5EF4-FFF2-40B4-BE49-F238E27FC236}">
                <a16:creationId xmlns:a16="http://schemas.microsoft.com/office/drawing/2014/main" id="{709E868D-3EE9-5E4B-9B32-110921538D87}"/>
              </a:ext>
            </a:extLst>
          </p:cNvPr>
          <p:cNvSpPr txBox="1"/>
          <p:nvPr/>
        </p:nvSpPr>
        <p:spPr>
          <a:xfrm>
            <a:off x="564917" y="2841292"/>
            <a:ext cx="1748626" cy="984885"/>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Address space can be one or more networks either public or private</a:t>
            </a:r>
          </a:p>
        </p:txBody>
      </p:sp>
      <p:sp>
        <p:nvSpPr>
          <p:cNvPr id="45" name="TextBox 44">
            <a:extLst>
              <a:ext uri="{FF2B5EF4-FFF2-40B4-BE49-F238E27FC236}">
                <a16:creationId xmlns:a16="http://schemas.microsoft.com/office/drawing/2014/main" id="{EDDD6708-033B-8F41-B050-A6C5EA870CF2}"/>
              </a:ext>
            </a:extLst>
          </p:cNvPr>
          <p:cNvSpPr txBox="1"/>
          <p:nvPr/>
        </p:nvSpPr>
        <p:spPr>
          <a:xfrm>
            <a:off x="2809813" y="2831904"/>
            <a:ext cx="1986393" cy="1477328"/>
          </a:xfrm>
          <a:prstGeom prst="rect">
            <a:avLst/>
          </a:prstGeom>
          <a:noFill/>
        </p:spPr>
        <p:txBody>
          <a:bodyPr wrap="square" lIns="0" tIns="0" rIns="0" bIns="0" rtlCol="0">
            <a:spAutoFit/>
          </a:bodyPr>
          <a:lstStyle>
            <a:defPPr>
              <a:defRPr lang="en-US"/>
            </a:defPPr>
            <a:lvl1pPr defTabSz="914344">
              <a:defRPr sz="1200">
                <a:solidFill>
                  <a:srgbClr val="1A1A1A"/>
                </a:solidFill>
                <a:latin typeface="Open Sans" panose="020B0606030504020204" pitchFamily="34" charset="0"/>
              </a:defRPr>
            </a:lvl1pPr>
          </a:lstStyle>
          <a:p>
            <a:r>
              <a:rPr lang="en-US" sz="1600"/>
              <a:t>Provides full Layer 3 semantics and partial Layer 2 semantics (DHCP, ARP, no broadcast/multicast)</a:t>
            </a:r>
          </a:p>
        </p:txBody>
      </p:sp>
      <p:sp>
        <p:nvSpPr>
          <p:cNvPr id="46" name="TextBox 45">
            <a:extLst>
              <a:ext uri="{FF2B5EF4-FFF2-40B4-BE49-F238E27FC236}">
                <a16:creationId xmlns:a16="http://schemas.microsoft.com/office/drawing/2014/main" id="{9B61ACEC-515E-DB4F-AE14-685605AF59A3}"/>
              </a:ext>
            </a:extLst>
          </p:cNvPr>
          <p:cNvSpPr txBox="1"/>
          <p:nvPr/>
        </p:nvSpPr>
        <p:spPr>
          <a:xfrm>
            <a:off x="7460518" y="2846540"/>
            <a:ext cx="1921669" cy="1477328"/>
          </a:xfrm>
          <a:prstGeom prst="rect">
            <a:avLst/>
          </a:prstGeom>
          <a:noFill/>
        </p:spPr>
        <p:txBody>
          <a:bodyPr wrap="square" lIns="0" tIns="0" rIns="0" bIns="0" rtlCol="0">
            <a:spAutoFit/>
          </a:bodyPr>
          <a:lstStyle>
            <a:defPPr>
              <a:defRPr lang="en-US"/>
            </a:defPPr>
            <a:lvl1pPr defTabSz="914344">
              <a:defRPr sz="1200">
                <a:solidFill>
                  <a:srgbClr val="1A1A1A"/>
                </a:solidFill>
                <a:latin typeface="Open Sans" panose="020B0606030504020204" pitchFamily="34" charset="0"/>
              </a:defRPr>
            </a:lvl1pPr>
          </a:lstStyle>
          <a:p>
            <a:r>
              <a:rPr lang="en-GB" sz="1600"/>
              <a:t>Provides name resolution services for resources deployed in Virtual Networks and the Internet</a:t>
            </a:r>
            <a:endParaRPr lang="en-US" sz="1600"/>
          </a:p>
        </p:txBody>
      </p:sp>
      <p:sp>
        <p:nvSpPr>
          <p:cNvPr id="47" name="TextBox 46">
            <a:extLst>
              <a:ext uri="{FF2B5EF4-FFF2-40B4-BE49-F238E27FC236}">
                <a16:creationId xmlns:a16="http://schemas.microsoft.com/office/drawing/2014/main" id="{097B0FFE-BA36-2943-9566-287AFA86B51C}"/>
              </a:ext>
            </a:extLst>
          </p:cNvPr>
          <p:cNvSpPr txBox="1"/>
          <p:nvPr/>
        </p:nvSpPr>
        <p:spPr>
          <a:xfrm>
            <a:off x="9875004" y="2787509"/>
            <a:ext cx="1835888" cy="1477328"/>
          </a:xfrm>
          <a:prstGeom prst="rect">
            <a:avLst/>
          </a:prstGeom>
          <a:noFill/>
        </p:spPr>
        <p:txBody>
          <a:bodyPr wrap="square" lIns="0" tIns="0" rIns="0" bIns="0" rtlCol="0">
            <a:spAutoFit/>
          </a:bodyPr>
          <a:lstStyle>
            <a:defPPr>
              <a:defRPr lang="en-US"/>
            </a:defPPr>
            <a:lvl1pPr defTabSz="914344">
              <a:defRPr sz="1200">
                <a:solidFill>
                  <a:srgbClr val="1A1A1A"/>
                </a:solidFill>
                <a:latin typeface="Open Sans" panose="020B0606030504020204" pitchFamily="34" charset="0"/>
              </a:defRPr>
            </a:lvl1pPr>
          </a:lstStyle>
          <a:p>
            <a:r>
              <a:rPr lang="en-US" sz="1600"/>
              <a:t>Provides communication from the Internet to services deployed in a Virtual Network</a:t>
            </a:r>
          </a:p>
        </p:txBody>
      </p:sp>
      <p:sp>
        <p:nvSpPr>
          <p:cNvPr id="48" name="TextBox 47">
            <a:extLst>
              <a:ext uri="{FF2B5EF4-FFF2-40B4-BE49-F238E27FC236}">
                <a16:creationId xmlns:a16="http://schemas.microsoft.com/office/drawing/2014/main" id="{FE702F18-A30C-E24D-86BB-CC0EAB3958F7}"/>
              </a:ext>
            </a:extLst>
          </p:cNvPr>
          <p:cNvSpPr txBox="1"/>
          <p:nvPr/>
        </p:nvSpPr>
        <p:spPr>
          <a:xfrm>
            <a:off x="5113670" y="2831904"/>
            <a:ext cx="1847867" cy="738664"/>
          </a:xfrm>
          <a:prstGeom prst="rect">
            <a:avLst/>
          </a:prstGeom>
          <a:noFill/>
        </p:spPr>
        <p:txBody>
          <a:bodyPr wrap="square" lIns="0" tIns="0" rIns="0" bIns="0" rtlCol="0">
            <a:spAutoFit/>
          </a:bodyPr>
          <a:lstStyle>
            <a:defPPr>
              <a:defRPr lang="en-US"/>
            </a:defPPr>
            <a:lvl1pPr defTabSz="914344">
              <a:defRPr sz="1200">
                <a:solidFill>
                  <a:srgbClr val="1A1A1A"/>
                </a:solidFill>
                <a:latin typeface="Open Sans" panose="020B0606030504020204" pitchFamily="34" charset="0"/>
              </a:defRPr>
            </a:lvl1pPr>
          </a:lstStyle>
          <a:p>
            <a:r>
              <a:rPr lang="en-US" sz="1600"/>
              <a:t>Provides network services to virtual machines</a:t>
            </a:r>
          </a:p>
        </p:txBody>
      </p:sp>
      <p:pic>
        <p:nvPicPr>
          <p:cNvPr id="113" name="Graphic 112">
            <a:extLst>
              <a:ext uri="{FF2B5EF4-FFF2-40B4-BE49-F238E27FC236}">
                <a16:creationId xmlns:a16="http://schemas.microsoft.com/office/drawing/2014/main" id="{997D2078-2BB1-4102-AB2A-5E1CDB14B7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4918" y="1129438"/>
            <a:ext cx="582287" cy="582287"/>
          </a:xfrm>
          <a:prstGeom prst="rect">
            <a:avLst/>
          </a:prstGeom>
        </p:spPr>
      </p:pic>
      <p:pic>
        <p:nvPicPr>
          <p:cNvPr id="114" name="IP Addresses" descr="IP Addresses">
            <a:extLst>
              <a:ext uri="{FF2B5EF4-FFF2-40B4-BE49-F238E27FC236}">
                <a16:creationId xmlns:a16="http://schemas.microsoft.com/office/drawing/2014/main" id="{52B72B77-7AD9-4F73-B538-F0363A5EA061}"/>
              </a:ext>
            </a:extLst>
          </p:cNvPr>
          <p:cNvPicPr>
            <a:picLocks noChangeAspect="1"/>
          </p:cNvPicPr>
          <p:nvPr/>
        </p:nvPicPr>
        <p:blipFill>
          <a:blip r:embed="rId5"/>
          <a:stretch>
            <a:fillRect/>
          </a:stretch>
        </p:blipFill>
        <p:spPr>
          <a:xfrm>
            <a:off x="10595517" y="1242178"/>
            <a:ext cx="482699" cy="409207"/>
          </a:xfrm>
          <a:prstGeom prst="rect">
            <a:avLst/>
          </a:prstGeom>
        </p:spPr>
      </p:pic>
      <p:grpSp>
        <p:nvGrpSpPr>
          <p:cNvPr id="116" name="Graphic 63">
            <a:extLst>
              <a:ext uri="{FF2B5EF4-FFF2-40B4-BE49-F238E27FC236}">
                <a16:creationId xmlns:a16="http://schemas.microsoft.com/office/drawing/2014/main" id="{D83DC83B-5480-4709-9767-299D4BBCD526}"/>
              </a:ext>
            </a:extLst>
          </p:cNvPr>
          <p:cNvGrpSpPr/>
          <p:nvPr/>
        </p:nvGrpSpPr>
        <p:grpSpPr>
          <a:xfrm>
            <a:off x="3391159" y="1238209"/>
            <a:ext cx="636960" cy="293425"/>
            <a:chOff x="8485443" y="4635039"/>
            <a:chExt cx="636960" cy="293425"/>
          </a:xfrm>
        </p:grpSpPr>
        <p:sp>
          <p:nvSpPr>
            <p:cNvPr id="117" name="Freeform: Shape 116">
              <a:extLst>
                <a:ext uri="{FF2B5EF4-FFF2-40B4-BE49-F238E27FC236}">
                  <a16:creationId xmlns:a16="http://schemas.microsoft.com/office/drawing/2014/main" id="{084E94D6-1F6E-4BBC-BEB6-84D47C79864B}"/>
                </a:ext>
              </a:extLst>
            </p:cNvPr>
            <p:cNvSpPr/>
            <p:nvPr/>
          </p:nvSpPr>
          <p:spPr>
            <a:xfrm>
              <a:off x="8767705" y="4794785"/>
              <a:ext cx="75050" cy="75050"/>
            </a:xfrm>
            <a:custGeom>
              <a:avLst/>
              <a:gdLst>
                <a:gd name="connsiteX0" fmla="*/ 75050 w 75050"/>
                <a:gd name="connsiteY0" fmla="*/ 37525 h 75050"/>
                <a:gd name="connsiteX1" fmla="*/ 37525 w 75050"/>
                <a:gd name="connsiteY1" fmla="*/ 75050 h 75050"/>
                <a:gd name="connsiteX2" fmla="*/ 0 w 75050"/>
                <a:gd name="connsiteY2" fmla="*/ 37525 h 75050"/>
                <a:gd name="connsiteX3" fmla="*/ 37525 w 75050"/>
                <a:gd name="connsiteY3" fmla="*/ 0 h 75050"/>
                <a:gd name="connsiteX4" fmla="*/ 75050 w 75050"/>
                <a:gd name="connsiteY4" fmla="*/ 37525 h 7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50" h="75050">
                  <a:moveTo>
                    <a:pt x="75050" y="37525"/>
                  </a:moveTo>
                  <a:cubicBezTo>
                    <a:pt x="75050" y="58250"/>
                    <a:pt x="58250" y="75050"/>
                    <a:pt x="37525" y="75050"/>
                  </a:cubicBezTo>
                  <a:cubicBezTo>
                    <a:pt x="16801" y="75050"/>
                    <a:pt x="0" y="58250"/>
                    <a:pt x="0" y="37525"/>
                  </a:cubicBezTo>
                  <a:cubicBezTo>
                    <a:pt x="0" y="16801"/>
                    <a:pt x="16801" y="0"/>
                    <a:pt x="37525" y="0"/>
                  </a:cubicBezTo>
                  <a:cubicBezTo>
                    <a:pt x="58250" y="0"/>
                    <a:pt x="75050" y="16801"/>
                    <a:pt x="75050" y="37525"/>
                  </a:cubicBezTo>
                  <a:close/>
                </a:path>
              </a:pathLst>
            </a:custGeom>
            <a:solidFill>
              <a:srgbClr val="86D633"/>
            </a:solidFill>
            <a:ln w="32279" cap="flat">
              <a:noFill/>
              <a:prstDash val="solid"/>
              <a:miter/>
            </a:ln>
          </p:spPr>
          <p:txBody>
            <a:bodyPr rtlCol="0" anchor="ctr"/>
            <a:lstStyle/>
            <a:p>
              <a:pPr defTabSz="914377"/>
              <a:endParaRPr lang="en-US" sz="1400">
                <a:solidFill>
                  <a:srgbClr val="000000"/>
                </a:solidFill>
                <a:latin typeface="Calibri Light"/>
              </a:endParaRPr>
            </a:p>
          </p:txBody>
        </p:sp>
        <p:sp>
          <p:nvSpPr>
            <p:cNvPr id="118" name="Freeform: Shape 117">
              <a:extLst>
                <a:ext uri="{FF2B5EF4-FFF2-40B4-BE49-F238E27FC236}">
                  <a16:creationId xmlns:a16="http://schemas.microsoft.com/office/drawing/2014/main" id="{D61615C6-0D57-4C94-9FA2-26C9764D9F6B}"/>
                </a:ext>
              </a:extLst>
            </p:cNvPr>
            <p:cNvSpPr/>
            <p:nvPr/>
          </p:nvSpPr>
          <p:spPr>
            <a:xfrm rot="8095201">
              <a:off x="8587343" y="4776747"/>
              <a:ext cx="49817" cy="253617"/>
            </a:xfrm>
            <a:custGeom>
              <a:avLst/>
              <a:gdLst>
                <a:gd name="connsiteX0" fmla="*/ 9705 w 49817"/>
                <a:gd name="connsiteY0" fmla="*/ 0 h 253617"/>
                <a:gd name="connsiteX1" fmla="*/ 40113 w 49817"/>
                <a:gd name="connsiteY1" fmla="*/ 0 h 253617"/>
                <a:gd name="connsiteX2" fmla="*/ 49818 w 49817"/>
                <a:gd name="connsiteY2" fmla="*/ 9705 h 253617"/>
                <a:gd name="connsiteX3" fmla="*/ 49818 w 49817"/>
                <a:gd name="connsiteY3" fmla="*/ 234208 h 253617"/>
                <a:gd name="connsiteX4" fmla="*/ 30408 w 49817"/>
                <a:gd name="connsiteY4" fmla="*/ 253618 h 253617"/>
                <a:gd name="connsiteX5" fmla="*/ 0 w 49817"/>
                <a:gd name="connsiteY5" fmla="*/ 253618 h 253617"/>
                <a:gd name="connsiteX6" fmla="*/ 0 w 49817"/>
                <a:gd name="connsiteY6" fmla="*/ 253618 h 253617"/>
                <a:gd name="connsiteX7" fmla="*/ 0 w 49817"/>
                <a:gd name="connsiteY7" fmla="*/ 9705 h 253617"/>
                <a:gd name="connsiteX8" fmla="*/ 9705 w 49817"/>
                <a:gd name="connsiteY8" fmla="*/ 0 h 25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17" h="253617">
                  <a:moveTo>
                    <a:pt x="9705" y="0"/>
                  </a:moveTo>
                  <a:lnTo>
                    <a:pt x="40113" y="0"/>
                  </a:lnTo>
                  <a:cubicBezTo>
                    <a:pt x="45473" y="0"/>
                    <a:pt x="49818" y="4345"/>
                    <a:pt x="49818" y="9705"/>
                  </a:cubicBezTo>
                  <a:lnTo>
                    <a:pt x="49818" y="234208"/>
                  </a:lnTo>
                  <a:cubicBezTo>
                    <a:pt x="49818" y="244929"/>
                    <a:pt x="41128" y="253618"/>
                    <a:pt x="30408" y="253618"/>
                  </a:cubicBezTo>
                  <a:lnTo>
                    <a:pt x="0" y="253618"/>
                  </a:lnTo>
                  <a:lnTo>
                    <a:pt x="0" y="253618"/>
                  </a:lnTo>
                  <a:lnTo>
                    <a:pt x="0" y="9705"/>
                  </a:lnTo>
                  <a:cubicBezTo>
                    <a:pt x="0" y="4345"/>
                    <a:pt x="4345" y="0"/>
                    <a:pt x="9705" y="0"/>
                  </a:cubicBezTo>
                  <a:close/>
                </a:path>
              </a:pathLst>
            </a:custGeom>
            <a:solidFill>
              <a:srgbClr val="50E6FF"/>
            </a:solidFill>
            <a:ln w="32279" cap="flat">
              <a:noFill/>
              <a:prstDash val="solid"/>
              <a:miter/>
            </a:ln>
          </p:spPr>
          <p:txBody>
            <a:bodyPr rtlCol="0" anchor="ctr"/>
            <a:lstStyle/>
            <a:p>
              <a:pPr defTabSz="914377"/>
              <a:endParaRPr lang="en-US" sz="1400">
                <a:solidFill>
                  <a:srgbClr val="000000"/>
                </a:solidFill>
                <a:latin typeface="Calibri Light"/>
              </a:endParaRPr>
            </a:p>
          </p:txBody>
        </p:sp>
        <p:sp>
          <p:nvSpPr>
            <p:cNvPr id="119" name="Freeform: Shape 118">
              <a:extLst>
                <a:ext uri="{FF2B5EF4-FFF2-40B4-BE49-F238E27FC236}">
                  <a16:creationId xmlns:a16="http://schemas.microsoft.com/office/drawing/2014/main" id="{1AF98422-FB75-4294-9916-4072DB5C2462}"/>
                </a:ext>
              </a:extLst>
            </p:cNvPr>
            <p:cNvSpPr/>
            <p:nvPr/>
          </p:nvSpPr>
          <p:spPr>
            <a:xfrm rot="2695202">
              <a:off x="8585630" y="4635364"/>
              <a:ext cx="49817" cy="250059"/>
            </a:xfrm>
            <a:custGeom>
              <a:avLst/>
              <a:gdLst>
                <a:gd name="connsiteX0" fmla="*/ 9705 w 49817"/>
                <a:gd name="connsiteY0" fmla="*/ 0 h 250059"/>
                <a:gd name="connsiteX1" fmla="*/ 40113 w 49817"/>
                <a:gd name="connsiteY1" fmla="*/ 0 h 250059"/>
                <a:gd name="connsiteX2" fmla="*/ 49818 w 49817"/>
                <a:gd name="connsiteY2" fmla="*/ 9705 h 250059"/>
                <a:gd name="connsiteX3" fmla="*/ 49818 w 49817"/>
                <a:gd name="connsiteY3" fmla="*/ 250059 h 250059"/>
                <a:gd name="connsiteX4" fmla="*/ 49818 w 49817"/>
                <a:gd name="connsiteY4" fmla="*/ 250059 h 250059"/>
                <a:gd name="connsiteX5" fmla="*/ 19410 w 49817"/>
                <a:gd name="connsiteY5" fmla="*/ 250059 h 250059"/>
                <a:gd name="connsiteX6" fmla="*/ 0 w 49817"/>
                <a:gd name="connsiteY6" fmla="*/ 230650 h 250059"/>
                <a:gd name="connsiteX7" fmla="*/ 0 w 49817"/>
                <a:gd name="connsiteY7" fmla="*/ 9705 h 250059"/>
                <a:gd name="connsiteX8" fmla="*/ 9705 w 49817"/>
                <a:gd name="connsiteY8" fmla="*/ 0 h 2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17" h="250059">
                  <a:moveTo>
                    <a:pt x="9705" y="0"/>
                  </a:moveTo>
                  <a:lnTo>
                    <a:pt x="40113" y="0"/>
                  </a:lnTo>
                  <a:cubicBezTo>
                    <a:pt x="45473" y="0"/>
                    <a:pt x="49818" y="4345"/>
                    <a:pt x="49818" y="9705"/>
                  </a:cubicBezTo>
                  <a:lnTo>
                    <a:pt x="49818" y="250059"/>
                  </a:lnTo>
                  <a:lnTo>
                    <a:pt x="49818" y="250059"/>
                  </a:lnTo>
                  <a:lnTo>
                    <a:pt x="19410" y="250059"/>
                  </a:lnTo>
                  <a:cubicBezTo>
                    <a:pt x="8690" y="250059"/>
                    <a:pt x="0" y="241370"/>
                    <a:pt x="0" y="230650"/>
                  </a:cubicBezTo>
                  <a:lnTo>
                    <a:pt x="0" y="9705"/>
                  </a:lnTo>
                  <a:cubicBezTo>
                    <a:pt x="0" y="4345"/>
                    <a:pt x="4345" y="0"/>
                    <a:pt x="9705" y="0"/>
                  </a:cubicBezTo>
                  <a:close/>
                </a:path>
              </a:pathLst>
            </a:custGeom>
            <a:solidFill>
              <a:srgbClr val="1490DF"/>
            </a:solidFill>
            <a:ln w="32279" cap="flat">
              <a:noFill/>
              <a:prstDash val="solid"/>
              <a:miter/>
            </a:ln>
          </p:spPr>
          <p:txBody>
            <a:bodyPr rtlCol="0" anchor="ctr"/>
            <a:lstStyle/>
            <a:p>
              <a:pPr defTabSz="914377"/>
              <a:endParaRPr lang="en-US" sz="1400">
                <a:solidFill>
                  <a:srgbClr val="000000"/>
                </a:solidFill>
                <a:latin typeface="Calibri Light"/>
              </a:endParaRPr>
            </a:p>
          </p:txBody>
        </p:sp>
        <p:sp>
          <p:nvSpPr>
            <p:cNvPr id="120" name="Freeform: Shape 119">
              <a:extLst>
                <a:ext uri="{FF2B5EF4-FFF2-40B4-BE49-F238E27FC236}">
                  <a16:creationId xmlns:a16="http://schemas.microsoft.com/office/drawing/2014/main" id="{B5BAB978-CEFB-460D-B704-1F0B34622F1B}"/>
                </a:ext>
              </a:extLst>
            </p:cNvPr>
            <p:cNvSpPr/>
            <p:nvPr/>
          </p:nvSpPr>
          <p:spPr>
            <a:xfrm rot="2704799">
              <a:off x="8970686" y="4776452"/>
              <a:ext cx="49817" cy="253617"/>
            </a:xfrm>
            <a:custGeom>
              <a:avLst/>
              <a:gdLst>
                <a:gd name="connsiteX0" fmla="*/ 0 w 49817"/>
                <a:gd name="connsiteY0" fmla="*/ 0 h 253617"/>
                <a:gd name="connsiteX1" fmla="*/ 30408 w 49817"/>
                <a:gd name="connsiteY1" fmla="*/ 0 h 253617"/>
                <a:gd name="connsiteX2" fmla="*/ 49818 w 49817"/>
                <a:gd name="connsiteY2" fmla="*/ 19410 h 253617"/>
                <a:gd name="connsiteX3" fmla="*/ 49818 w 49817"/>
                <a:gd name="connsiteY3" fmla="*/ 243913 h 253617"/>
                <a:gd name="connsiteX4" fmla="*/ 40113 w 49817"/>
                <a:gd name="connsiteY4" fmla="*/ 253618 h 253617"/>
                <a:gd name="connsiteX5" fmla="*/ 9705 w 49817"/>
                <a:gd name="connsiteY5" fmla="*/ 253618 h 253617"/>
                <a:gd name="connsiteX6" fmla="*/ 0 w 49817"/>
                <a:gd name="connsiteY6" fmla="*/ 243913 h 253617"/>
                <a:gd name="connsiteX7" fmla="*/ 0 w 49817"/>
                <a:gd name="connsiteY7" fmla="*/ 0 h 253617"/>
                <a:gd name="connsiteX8" fmla="*/ 0 w 49817"/>
                <a:gd name="connsiteY8" fmla="*/ 0 h 25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17" h="253617">
                  <a:moveTo>
                    <a:pt x="0" y="0"/>
                  </a:moveTo>
                  <a:lnTo>
                    <a:pt x="30408" y="0"/>
                  </a:lnTo>
                  <a:cubicBezTo>
                    <a:pt x="41129" y="0"/>
                    <a:pt x="49818" y="8690"/>
                    <a:pt x="49818" y="19410"/>
                  </a:cubicBezTo>
                  <a:lnTo>
                    <a:pt x="49818" y="243913"/>
                  </a:lnTo>
                  <a:cubicBezTo>
                    <a:pt x="49818" y="249273"/>
                    <a:pt x="45473" y="253618"/>
                    <a:pt x="40113" y="253618"/>
                  </a:cubicBezTo>
                  <a:lnTo>
                    <a:pt x="9705" y="253618"/>
                  </a:lnTo>
                  <a:cubicBezTo>
                    <a:pt x="4345" y="253618"/>
                    <a:pt x="0" y="249273"/>
                    <a:pt x="0" y="243913"/>
                  </a:cubicBezTo>
                  <a:lnTo>
                    <a:pt x="0" y="0"/>
                  </a:lnTo>
                  <a:lnTo>
                    <a:pt x="0" y="0"/>
                  </a:lnTo>
                  <a:close/>
                </a:path>
              </a:pathLst>
            </a:custGeom>
            <a:solidFill>
              <a:srgbClr val="50E6FF"/>
            </a:solidFill>
            <a:ln w="32279" cap="flat">
              <a:noFill/>
              <a:prstDash val="solid"/>
              <a:miter/>
            </a:ln>
          </p:spPr>
          <p:txBody>
            <a:bodyPr rtlCol="0" anchor="ctr"/>
            <a:lstStyle/>
            <a:p>
              <a:pPr defTabSz="914377"/>
              <a:endParaRPr lang="en-US" sz="1400">
                <a:solidFill>
                  <a:srgbClr val="000000"/>
                </a:solidFill>
                <a:latin typeface="Calibri Light"/>
              </a:endParaRPr>
            </a:p>
          </p:txBody>
        </p:sp>
        <p:sp>
          <p:nvSpPr>
            <p:cNvPr id="121" name="Freeform: Shape 120">
              <a:extLst>
                <a:ext uri="{FF2B5EF4-FFF2-40B4-BE49-F238E27FC236}">
                  <a16:creationId xmlns:a16="http://schemas.microsoft.com/office/drawing/2014/main" id="{C884C85D-CB2E-4319-A8CD-D6387492444C}"/>
                </a:ext>
              </a:extLst>
            </p:cNvPr>
            <p:cNvSpPr/>
            <p:nvPr/>
          </p:nvSpPr>
          <p:spPr>
            <a:xfrm rot="8104799">
              <a:off x="8972067" y="4635039"/>
              <a:ext cx="50141" cy="250059"/>
            </a:xfrm>
            <a:custGeom>
              <a:avLst/>
              <a:gdLst>
                <a:gd name="connsiteX0" fmla="*/ 19733 w 50141"/>
                <a:gd name="connsiteY0" fmla="*/ 0 h 250059"/>
                <a:gd name="connsiteX1" fmla="*/ 50141 w 50141"/>
                <a:gd name="connsiteY1" fmla="*/ 0 h 250059"/>
                <a:gd name="connsiteX2" fmla="*/ 50141 w 50141"/>
                <a:gd name="connsiteY2" fmla="*/ 0 h 250059"/>
                <a:gd name="connsiteX3" fmla="*/ 50141 w 50141"/>
                <a:gd name="connsiteY3" fmla="*/ 240355 h 250059"/>
                <a:gd name="connsiteX4" fmla="*/ 40437 w 50141"/>
                <a:gd name="connsiteY4" fmla="*/ 250059 h 250059"/>
                <a:gd name="connsiteX5" fmla="*/ 9705 w 50141"/>
                <a:gd name="connsiteY5" fmla="*/ 250059 h 250059"/>
                <a:gd name="connsiteX6" fmla="*/ 0 w 50141"/>
                <a:gd name="connsiteY6" fmla="*/ 240355 h 250059"/>
                <a:gd name="connsiteX7" fmla="*/ 0 w 50141"/>
                <a:gd name="connsiteY7" fmla="*/ 19410 h 250059"/>
                <a:gd name="connsiteX8" fmla="*/ 19410 w 50141"/>
                <a:gd name="connsiteY8" fmla="*/ 0 h 2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41" h="250059">
                  <a:moveTo>
                    <a:pt x="19733" y="0"/>
                  </a:moveTo>
                  <a:lnTo>
                    <a:pt x="50141" y="0"/>
                  </a:lnTo>
                  <a:lnTo>
                    <a:pt x="50141" y="0"/>
                  </a:lnTo>
                  <a:lnTo>
                    <a:pt x="50141" y="240355"/>
                  </a:lnTo>
                  <a:cubicBezTo>
                    <a:pt x="50141" y="245715"/>
                    <a:pt x="45797" y="250059"/>
                    <a:pt x="40437" y="250059"/>
                  </a:cubicBezTo>
                  <a:lnTo>
                    <a:pt x="9705" y="250059"/>
                  </a:lnTo>
                  <a:cubicBezTo>
                    <a:pt x="4345" y="250059"/>
                    <a:pt x="0" y="245715"/>
                    <a:pt x="0" y="240355"/>
                  </a:cubicBezTo>
                  <a:lnTo>
                    <a:pt x="0" y="19410"/>
                  </a:lnTo>
                  <a:cubicBezTo>
                    <a:pt x="0" y="8690"/>
                    <a:pt x="8689" y="0"/>
                    <a:pt x="19410" y="0"/>
                  </a:cubicBezTo>
                  <a:close/>
                </a:path>
              </a:pathLst>
            </a:custGeom>
            <a:solidFill>
              <a:srgbClr val="1490DF"/>
            </a:solidFill>
            <a:ln w="32279" cap="flat">
              <a:noFill/>
              <a:prstDash val="solid"/>
              <a:miter/>
            </a:ln>
          </p:spPr>
          <p:txBody>
            <a:bodyPr rtlCol="0" anchor="ctr"/>
            <a:lstStyle/>
            <a:p>
              <a:pPr defTabSz="914377"/>
              <a:endParaRPr lang="en-US" sz="1400">
                <a:solidFill>
                  <a:srgbClr val="000000"/>
                </a:solidFill>
                <a:latin typeface="Calibri Light"/>
              </a:endParaRPr>
            </a:p>
          </p:txBody>
        </p:sp>
      </p:grpSp>
      <p:pic>
        <p:nvPicPr>
          <p:cNvPr id="26" name="Picture 25">
            <a:extLst>
              <a:ext uri="{FF2B5EF4-FFF2-40B4-BE49-F238E27FC236}">
                <a16:creationId xmlns:a16="http://schemas.microsoft.com/office/drawing/2014/main" id="{75F0B883-266B-4AAC-81B0-AC15D07A8D48}"/>
              </a:ext>
            </a:extLst>
          </p:cNvPr>
          <p:cNvPicPr>
            <a:picLocks noChangeAspect="1"/>
          </p:cNvPicPr>
          <p:nvPr/>
        </p:nvPicPr>
        <p:blipFill>
          <a:blip r:embed="rId6"/>
          <a:stretch>
            <a:fillRect/>
          </a:stretch>
        </p:blipFill>
        <p:spPr>
          <a:xfrm>
            <a:off x="8146555" y="1215828"/>
            <a:ext cx="426757" cy="411516"/>
          </a:xfrm>
          <a:prstGeom prst="rect">
            <a:avLst/>
          </a:prstGeom>
        </p:spPr>
      </p:pic>
      <p:pic>
        <p:nvPicPr>
          <p:cNvPr id="28" name="Picture 27">
            <a:extLst>
              <a:ext uri="{FF2B5EF4-FFF2-40B4-BE49-F238E27FC236}">
                <a16:creationId xmlns:a16="http://schemas.microsoft.com/office/drawing/2014/main" id="{ADBCA02D-9A4C-4C00-9D2B-87F42746BBF0}"/>
              </a:ext>
            </a:extLst>
          </p:cNvPr>
          <p:cNvPicPr>
            <a:picLocks noChangeAspect="1"/>
          </p:cNvPicPr>
          <p:nvPr/>
        </p:nvPicPr>
        <p:blipFill>
          <a:blip r:embed="rId7"/>
          <a:stretch>
            <a:fillRect/>
          </a:stretch>
        </p:blipFill>
        <p:spPr>
          <a:xfrm>
            <a:off x="5773622" y="1286279"/>
            <a:ext cx="426757" cy="358171"/>
          </a:xfrm>
          <a:prstGeom prst="rect">
            <a:avLst/>
          </a:prstGeom>
        </p:spPr>
      </p:pic>
    </p:spTree>
    <p:extLst>
      <p:ext uri="{BB962C8B-B14F-4D97-AF65-F5344CB8AC3E}">
        <p14:creationId xmlns:p14="http://schemas.microsoft.com/office/powerpoint/2010/main" val="429057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animBg="1"/>
      <p:bldP spid="15" grpId="0" animBg="1"/>
      <p:bldP spid="16" grpId="0" animBg="1"/>
      <p:bldP spid="17" grpId="0" animBg="1"/>
      <p:bldP spid="18" grpId="0" animBg="1"/>
      <p:bldP spid="21" grpId="0" animBg="1"/>
      <p:bldP spid="22" grpId="0" animBg="1"/>
      <p:bldP spid="23"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Networking IP Routing Services</a:t>
            </a:r>
          </a:p>
        </p:txBody>
      </p:sp>
      <p:sp>
        <p:nvSpPr>
          <p:cNvPr id="3" name="Rectangle: Rounded Corners 2">
            <a:extLst>
              <a:ext uri="{FF2B5EF4-FFF2-40B4-BE49-F238E27FC236}">
                <a16:creationId xmlns:a16="http://schemas.microsoft.com/office/drawing/2014/main" id="{CE864608-4B05-44CA-96D8-601A9A36F073}"/>
              </a:ext>
            </a:extLst>
          </p:cNvPr>
          <p:cNvSpPr/>
          <p:nvPr/>
        </p:nvSpPr>
        <p:spPr bwMode="auto">
          <a:xfrm>
            <a:off x="400375" y="2516220"/>
            <a:ext cx="2174033" cy="325960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 name="Rectangle: Rounded Corners 3">
            <a:extLst>
              <a:ext uri="{FF2B5EF4-FFF2-40B4-BE49-F238E27FC236}">
                <a16:creationId xmlns:a16="http://schemas.microsoft.com/office/drawing/2014/main" id="{C1B6301F-FAD5-4F8C-9C3F-CA4FF1B96C30}"/>
              </a:ext>
            </a:extLst>
          </p:cNvPr>
          <p:cNvSpPr/>
          <p:nvPr/>
        </p:nvSpPr>
        <p:spPr bwMode="auto">
          <a:xfrm>
            <a:off x="4950635" y="2515569"/>
            <a:ext cx="2174033" cy="325472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5" name="Rectangle: Rounded Corners 4">
            <a:extLst>
              <a:ext uri="{FF2B5EF4-FFF2-40B4-BE49-F238E27FC236}">
                <a16:creationId xmlns:a16="http://schemas.microsoft.com/office/drawing/2014/main" id="{E86FCC08-EF3A-451D-A9EC-38D582E14EEC}"/>
              </a:ext>
            </a:extLst>
          </p:cNvPr>
          <p:cNvSpPr/>
          <p:nvPr/>
        </p:nvSpPr>
        <p:spPr bwMode="auto">
          <a:xfrm>
            <a:off x="7295859" y="2512243"/>
            <a:ext cx="2174033" cy="331114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6" name="Rectangle: Rounded Corners 5">
            <a:extLst>
              <a:ext uri="{FF2B5EF4-FFF2-40B4-BE49-F238E27FC236}">
                <a16:creationId xmlns:a16="http://schemas.microsoft.com/office/drawing/2014/main" id="{A27DB005-CCCC-431A-BE8C-B4BD29288B77}"/>
              </a:ext>
            </a:extLst>
          </p:cNvPr>
          <p:cNvSpPr/>
          <p:nvPr/>
        </p:nvSpPr>
        <p:spPr bwMode="auto">
          <a:xfrm>
            <a:off x="2654661" y="2512242"/>
            <a:ext cx="2174033" cy="331114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9" name="TextBox 8">
            <a:extLst>
              <a:ext uri="{FF2B5EF4-FFF2-40B4-BE49-F238E27FC236}">
                <a16:creationId xmlns:a16="http://schemas.microsoft.com/office/drawing/2014/main" id="{8C043678-8EAD-458A-B59E-E8B434551EB4}"/>
              </a:ext>
            </a:extLst>
          </p:cNvPr>
          <p:cNvSpPr txBox="1"/>
          <p:nvPr/>
        </p:nvSpPr>
        <p:spPr>
          <a:xfrm>
            <a:off x="7466487" y="4578573"/>
            <a:ext cx="1880225"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Up to 10 Gbps when going through a provider and up to 200 Gbps when connecting directly </a:t>
            </a:r>
          </a:p>
        </p:txBody>
      </p:sp>
      <p:sp>
        <p:nvSpPr>
          <p:cNvPr id="10" name="TextBox 9">
            <a:extLst>
              <a:ext uri="{FF2B5EF4-FFF2-40B4-BE49-F238E27FC236}">
                <a16:creationId xmlns:a16="http://schemas.microsoft.com/office/drawing/2014/main" id="{7B0196C3-DC10-443F-A416-4BF4B54D70BD}"/>
              </a:ext>
            </a:extLst>
          </p:cNvPr>
          <p:cNvSpPr txBox="1"/>
          <p:nvPr/>
        </p:nvSpPr>
        <p:spPr>
          <a:xfrm>
            <a:off x="2799513" y="4580128"/>
            <a:ext cx="1891759" cy="1107996"/>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Facilitates integration with SD-WAN solutions by providing dynamic routing between Azure and NVAs</a:t>
            </a:r>
          </a:p>
        </p:txBody>
      </p:sp>
      <p:sp>
        <p:nvSpPr>
          <p:cNvPr id="12" name="TextBox 11">
            <a:extLst>
              <a:ext uri="{FF2B5EF4-FFF2-40B4-BE49-F238E27FC236}">
                <a16:creationId xmlns:a16="http://schemas.microsoft.com/office/drawing/2014/main" id="{BCFB5B57-5FBD-4B34-93B8-24E8636B80D0}"/>
              </a:ext>
            </a:extLst>
          </p:cNvPr>
          <p:cNvSpPr txBox="1"/>
          <p:nvPr/>
        </p:nvSpPr>
        <p:spPr>
          <a:xfrm>
            <a:off x="5111256" y="4575580"/>
            <a:ext cx="189392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Over the Internet using IPsec encryption or through a dedicated connection using ExpressRoute</a:t>
            </a:r>
          </a:p>
        </p:txBody>
      </p:sp>
      <p:sp>
        <p:nvSpPr>
          <p:cNvPr id="13" name="Rectangle: Rounded Corners 12">
            <a:extLst>
              <a:ext uri="{FF2B5EF4-FFF2-40B4-BE49-F238E27FC236}">
                <a16:creationId xmlns:a16="http://schemas.microsoft.com/office/drawing/2014/main" id="{CBF6A940-63ED-43B2-B29A-9FFE438F9D5A}"/>
              </a:ext>
            </a:extLst>
          </p:cNvPr>
          <p:cNvSpPr/>
          <p:nvPr/>
        </p:nvSpPr>
        <p:spPr bwMode="auto">
          <a:xfrm>
            <a:off x="520898" y="1668697"/>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4" name="Rectangle: Rounded Corners 13">
            <a:extLst>
              <a:ext uri="{FF2B5EF4-FFF2-40B4-BE49-F238E27FC236}">
                <a16:creationId xmlns:a16="http://schemas.microsoft.com/office/drawing/2014/main" id="{B641C9E6-DCBC-4A5D-A8AF-58D583770464}"/>
              </a:ext>
            </a:extLst>
          </p:cNvPr>
          <p:cNvSpPr/>
          <p:nvPr/>
        </p:nvSpPr>
        <p:spPr bwMode="auto">
          <a:xfrm>
            <a:off x="5028367" y="1663164"/>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6" name="Rectangle: Rounded Corners 15">
            <a:extLst>
              <a:ext uri="{FF2B5EF4-FFF2-40B4-BE49-F238E27FC236}">
                <a16:creationId xmlns:a16="http://schemas.microsoft.com/office/drawing/2014/main" id="{D3EFBAB1-53F9-49F8-A021-B5EE418A0663}"/>
              </a:ext>
            </a:extLst>
          </p:cNvPr>
          <p:cNvSpPr/>
          <p:nvPr/>
        </p:nvSpPr>
        <p:spPr bwMode="auto">
          <a:xfrm>
            <a:off x="7360319" y="1663164"/>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7" name="Rectangle: Rounded Corners 16">
            <a:extLst>
              <a:ext uri="{FF2B5EF4-FFF2-40B4-BE49-F238E27FC236}">
                <a16:creationId xmlns:a16="http://schemas.microsoft.com/office/drawing/2014/main" id="{6FB1E5B7-7643-467D-9009-03C9ADC02BEB}"/>
              </a:ext>
            </a:extLst>
          </p:cNvPr>
          <p:cNvSpPr/>
          <p:nvPr/>
        </p:nvSpPr>
        <p:spPr bwMode="auto">
          <a:xfrm>
            <a:off x="2704880" y="1629729"/>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8" name="TextBox 17">
            <a:extLst>
              <a:ext uri="{FF2B5EF4-FFF2-40B4-BE49-F238E27FC236}">
                <a16:creationId xmlns:a16="http://schemas.microsoft.com/office/drawing/2014/main" id="{9CF8BE02-419C-4BE0-8A7E-6E505262ADD7}"/>
              </a:ext>
            </a:extLst>
          </p:cNvPr>
          <p:cNvSpPr txBox="1"/>
          <p:nvPr/>
        </p:nvSpPr>
        <p:spPr>
          <a:xfrm>
            <a:off x="7540434" y="1755118"/>
            <a:ext cx="1514583"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ExpressRoute Circuits</a:t>
            </a:r>
          </a:p>
        </p:txBody>
      </p:sp>
      <p:sp>
        <p:nvSpPr>
          <p:cNvPr id="19" name="TextBox 18">
            <a:extLst>
              <a:ext uri="{FF2B5EF4-FFF2-40B4-BE49-F238E27FC236}">
                <a16:creationId xmlns:a16="http://schemas.microsoft.com/office/drawing/2014/main" id="{C29C46E3-E05E-4932-9C15-759035376D4C}"/>
              </a:ext>
            </a:extLst>
          </p:cNvPr>
          <p:cNvSpPr txBox="1"/>
          <p:nvPr/>
        </p:nvSpPr>
        <p:spPr>
          <a:xfrm>
            <a:off x="1024558" y="1755118"/>
            <a:ext cx="1010470"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Route Tables</a:t>
            </a:r>
          </a:p>
        </p:txBody>
      </p:sp>
      <p:sp>
        <p:nvSpPr>
          <p:cNvPr id="21" name="TextBox 20">
            <a:extLst>
              <a:ext uri="{FF2B5EF4-FFF2-40B4-BE49-F238E27FC236}">
                <a16:creationId xmlns:a16="http://schemas.microsoft.com/office/drawing/2014/main" id="{DB0C9655-6602-4536-9572-B5E2D83CD706}"/>
              </a:ext>
            </a:extLst>
          </p:cNvPr>
          <p:cNvSpPr txBox="1"/>
          <p:nvPr/>
        </p:nvSpPr>
        <p:spPr>
          <a:xfrm>
            <a:off x="5036832" y="1785895"/>
            <a:ext cx="1838929" cy="492443"/>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sz="1600"/>
              <a:t>Virtual &amp; Local Network Gateways</a:t>
            </a:r>
          </a:p>
        </p:txBody>
      </p:sp>
      <p:sp>
        <p:nvSpPr>
          <p:cNvPr id="22" name="TextBox 21">
            <a:extLst>
              <a:ext uri="{FF2B5EF4-FFF2-40B4-BE49-F238E27FC236}">
                <a16:creationId xmlns:a16="http://schemas.microsoft.com/office/drawing/2014/main" id="{BF172868-37FF-4225-A4B5-569F4D41768A}"/>
              </a:ext>
            </a:extLst>
          </p:cNvPr>
          <p:cNvSpPr txBox="1"/>
          <p:nvPr/>
        </p:nvSpPr>
        <p:spPr>
          <a:xfrm>
            <a:off x="2934798" y="1755118"/>
            <a:ext cx="1414510"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Azure Route Server</a:t>
            </a:r>
          </a:p>
        </p:txBody>
      </p:sp>
      <p:sp>
        <p:nvSpPr>
          <p:cNvPr id="20" name="TextBox 19">
            <a:extLst>
              <a:ext uri="{FF2B5EF4-FFF2-40B4-BE49-F238E27FC236}">
                <a16:creationId xmlns:a16="http://schemas.microsoft.com/office/drawing/2014/main" id="{B904A76F-6CAA-6D41-B7C5-F1656CD7C3DF}"/>
              </a:ext>
            </a:extLst>
          </p:cNvPr>
          <p:cNvSpPr txBox="1"/>
          <p:nvPr/>
        </p:nvSpPr>
        <p:spPr>
          <a:xfrm>
            <a:off x="516918" y="4304554"/>
            <a:ext cx="1971236" cy="1477328"/>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Up to 400 user defined routes (UDR - static routes)</a:t>
            </a:r>
          </a:p>
          <a:p>
            <a:pPr marL="285750" indent="-285750">
              <a:buFont typeface="Arial" panose="020B0604020202020204" pitchFamily="34" charset="0"/>
              <a:buChar char="•"/>
            </a:pPr>
            <a:r>
              <a:rPr lang="en-US" sz="1200"/>
              <a:t>Must be manually configured and maintained</a:t>
            </a:r>
          </a:p>
          <a:p>
            <a:pPr marL="285750" indent="-285750">
              <a:buFont typeface="Arial" panose="020B0604020202020204" pitchFamily="34" charset="0"/>
              <a:buChar char="•"/>
            </a:pPr>
            <a:r>
              <a:rPr lang="en-US" sz="1200"/>
              <a:t>Single next-hop per destination</a:t>
            </a:r>
          </a:p>
        </p:txBody>
      </p:sp>
      <p:sp>
        <p:nvSpPr>
          <p:cNvPr id="44" name="TextBox 43">
            <a:extLst>
              <a:ext uri="{FF2B5EF4-FFF2-40B4-BE49-F238E27FC236}">
                <a16:creationId xmlns:a16="http://schemas.microsoft.com/office/drawing/2014/main" id="{709E868D-3EE9-5E4B-9B32-110921538D87}"/>
              </a:ext>
            </a:extLst>
          </p:cNvPr>
          <p:cNvSpPr txBox="1"/>
          <p:nvPr/>
        </p:nvSpPr>
        <p:spPr>
          <a:xfrm>
            <a:off x="590262" y="2753157"/>
            <a:ext cx="1704559" cy="738664"/>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Provides static routing inside Azure</a:t>
            </a:r>
          </a:p>
        </p:txBody>
      </p:sp>
      <p:sp>
        <p:nvSpPr>
          <p:cNvPr id="45" name="TextBox 44">
            <a:extLst>
              <a:ext uri="{FF2B5EF4-FFF2-40B4-BE49-F238E27FC236}">
                <a16:creationId xmlns:a16="http://schemas.microsoft.com/office/drawing/2014/main" id="{EDDD6708-033B-8F41-B050-A6C5EA870CF2}"/>
              </a:ext>
            </a:extLst>
          </p:cNvPr>
          <p:cNvSpPr txBox="1"/>
          <p:nvPr/>
        </p:nvSpPr>
        <p:spPr>
          <a:xfrm>
            <a:off x="5127553" y="2694494"/>
            <a:ext cx="1986393" cy="1723549"/>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Provides connectivity between Azure Virtual Networks and private networks outside of Azure</a:t>
            </a:r>
          </a:p>
        </p:txBody>
      </p:sp>
      <p:sp>
        <p:nvSpPr>
          <p:cNvPr id="46" name="TextBox 45">
            <a:extLst>
              <a:ext uri="{FF2B5EF4-FFF2-40B4-BE49-F238E27FC236}">
                <a16:creationId xmlns:a16="http://schemas.microsoft.com/office/drawing/2014/main" id="{9B61ACEC-515E-DB4F-AE14-685605AF59A3}"/>
              </a:ext>
            </a:extLst>
          </p:cNvPr>
          <p:cNvSpPr txBox="1"/>
          <p:nvPr/>
        </p:nvSpPr>
        <p:spPr>
          <a:xfrm>
            <a:off x="7360315" y="2719580"/>
            <a:ext cx="2055347" cy="1231106"/>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Provides a dedicated communication channel between private networks and Azure services</a:t>
            </a:r>
          </a:p>
        </p:txBody>
      </p:sp>
      <p:sp>
        <p:nvSpPr>
          <p:cNvPr id="47" name="TextBox 46">
            <a:extLst>
              <a:ext uri="{FF2B5EF4-FFF2-40B4-BE49-F238E27FC236}">
                <a16:creationId xmlns:a16="http://schemas.microsoft.com/office/drawing/2014/main" id="{097B0FFE-BA36-2943-9566-287AFA86B51C}"/>
              </a:ext>
            </a:extLst>
          </p:cNvPr>
          <p:cNvSpPr txBox="1"/>
          <p:nvPr/>
        </p:nvSpPr>
        <p:spPr>
          <a:xfrm>
            <a:off x="2855384" y="2690515"/>
            <a:ext cx="1835888" cy="1231106"/>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Provides a BGP interface to dynamically exchange routes with Azure fabric</a:t>
            </a:r>
          </a:p>
        </p:txBody>
      </p:sp>
      <p:pic>
        <p:nvPicPr>
          <p:cNvPr id="24" name="Picture 23">
            <a:extLst>
              <a:ext uri="{FF2B5EF4-FFF2-40B4-BE49-F238E27FC236}">
                <a16:creationId xmlns:a16="http://schemas.microsoft.com/office/drawing/2014/main" id="{3522A26A-F6A2-40FA-80A5-26363E082E47}"/>
              </a:ext>
            </a:extLst>
          </p:cNvPr>
          <p:cNvPicPr>
            <a:picLocks noChangeAspect="1"/>
          </p:cNvPicPr>
          <p:nvPr/>
        </p:nvPicPr>
        <p:blipFill>
          <a:blip r:embed="rId3"/>
          <a:stretch>
            <a:fillRect/>
          </a:stretch>
        </p:blipFill>
        <p:spPr>
          <a:xfrm>
            <a:off x="5673616" y="1086690"/>
            <a:ext cx="381033" cy="457240"/>
          </a:xfrm>
          <a:prstGeom prst="rect">
            <a:avLst/>
          </a:prstGeom>
        </p:spPr>
      </p:pic>
      <p:pic>
        <p:nvPicPr>
          <p:cNvPr id="27" name="Picture 26">
            <a:extLst>
              <a:ext uri="{FF2B5EF4-FFF2-40B4-BE49-F238E27FC236}">
                <a16:creationId xmlns:a16="http://schemas.microsoft.com/office/drawing/2014/main" id="{B63F750F-D78C-458E-8922-09195EC9EAA1}"/>
              </a:ext>
            </a:extLst>
          </p:cNvPr>
          <p:cNvPicPr>
            <a:picLocks noChangeAspect="1"/>
          </p:cNvPicPr>
          <p:nvPr/>
        </p:nvPicPr>
        <p:blipFill>
          <a:blip r:embed="rId4"/>
          <a:stretch>
            <a:fillRect/>
          </a:stretch>
        </p:blipFill>
        <p:spPr>
          <a:xfrm>
            <a:off x="8117832" y="1144811"/>
            <a:ext cx="464860" cy="434378"/>
          </a:xfrm>
          <a:prstGeom prst="rect">
            <a:avLst/>
          </a:prstGeom>
        </p:spPr>
      </p:pic>
      <p:pic>
        <p:nvPicPr>
          <p:cNvPr id="30" name="Picture 29">
            <a:extLst>
              <a:ext uri="{FF2B5EF4-FFF2-40B4-BE49-F238E27FC236}">
                <a16:creationId xmlns:a16="http://schemas.microsoft.com/office/drawing/2014/main" id="{0729E7A6-4585-45C8-920C-449912CCF873}"/>
              </a:ext>
            </a:extLst>
          </p:cNvPr>
          <p:cNvPicPr>
            <a:picLocks noChangeAspect="1"/>
          </p:cNvPicPr>
          <p:nvPr/>
        </p:nvPicPr>
        <p:blipFill>
          <a:blip r:embed="rId5"/>
          <a:stretch>
            <a:fillRect/>
          </a:stretch>
        </p:blipFill>
        <p:spPr>
          <a:xfrm>
            <a:off x="3477077" y="1113354"/>
            <a:ext cx="441998" cy="434378"/>
          </a:xfrm>
          <a:prstGeom prst="rect">
            <a:avLst/>
          </a:prstGeom>
        </p:spPr>
      </p:pic>
      <p:pic>
        <p:nvPicPr>
          <p:cNvPr id="32" name="Picture 31">
            <a:extLst>
              <a:ext uri="{FF2B5EF4-FFF2-40B4-BE49-F238E27FC236}">
                <a16:creationId xmlns:a16="http://schemas.microsoft.com/office/drawing/2014/main" id="{6010AB60-37E7-45E0-8B10-E4165F2C7433}"/>
              </a:ext>
            </a:extLst>
          </p:cNvPr>
          <p:cNvPicPr>
            <a:picLocks noChangeAspect="1"/>
          </p:cNvPicPr>
          <p:nvPr/>
        </p:nvPicPr>
        <p:blipFill>
          <a:blip r:embed="rId6"/>
          <a:stretch>
            <a:fillRect/>
          </a:stretch>
        </p:blipFill>
        <p:spPr>
          <a:xfrm>
            <a:off x="1335775" y="1188389"/>
            <a:ext cx="434378" cy="403895"/>
          </a:xfrm>
          <a:prstGeom prst="rect">
            <a:avLst/>
          </a:prstGeom>
        </p:spPr>
      </p:pic>
      <p:sp>
        <p:nvSpPr>
          <p:cNvPr id="28" name="Rectangle: Rounded Corners 27">
            <a:extLst>
              <a:ext uri="{FF2B5EF4-FFF2-40B4-BE49-F238E27FC236}">
                <a16:creationId xmlns:a16="http://schemas.microsoft.com/office/drawing/2014/main" id="{4572A8C7-322A-47FA-9C0E-DED12110B374}"/>
              </a:ext>
            </a:extLst>
          </p:cNvPr>
          <p:cNvSpPr/>
          <p:nvPr/>
        </p:nvSpPr>
        <p:spPr bwMode="auto">
          <a:xfrm>
            <a:off x="9617262" y="2516221"/>
            <a:ext cx="2174033" cy="331114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29" name="TextBox 28">
            <a:extLst>
              <a:ext uri="{FF2B5EF4-FFF2-40B4-BE49-F238E27FC236}">
                <a16:creationId xmlns:a16="http://schemas.microsoft.com/office/drawing/2014/main" id="{6CF9B78D-BAD0-4928-8FC6-C492BE3FBC21}"/>
              </a:ext>
            </a:extLst>
          </p:cNvPr>
          <p:cNvSpPr txBox="1"/>
          <p:nvPr/>
        </p:nvSpPr>
        <p:spPr>
          <a:xfrm>
            <a:off x="9762114" y="4584107"/>
            <a:ext cx="1891759" cy="1107996"/>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Point to point and non-transitive</a:t>
            </a:r>
          </a:p>
          <a:p>
            <a:pPr marL="285750" indent="-285750">
              <a:buFont typeface="Arial" panose="020B0604020202020204" pitchFamily="34" charset="0"/>
              <a:buChar char="•"/>
            </a:pPr>
            <a:r>
              <a:rPr lang="en-US" sz="1200"/>
              <a:t>Hosts in both VNets communicate directly with each other by default</a:t>
            </a:r>
          </a:p>
        </p:txBody>
      </p:sp>
      <p:sp>
        <p:nvSpPr>
          <p:cNvPr id="31" name="Rectangle: Rounded Corners 30">
            <a:extLst>
              <a:ext uri="{FF2B5EF4-FFF2-40B4-BE49-F238E27FC236}">
                <a16:creationId xmlns:a16="http://schemas.microsoft.com/office/drawing/2014/main" id="{99A57F56-134F-40E5-9D29-854EFF56E029}"/>
              </a:ext>
            </a:extLst>
          </p:cNvPr>
          <p:cNvSpPr/>
          <p:nvPr/>
        </p:nvSpPr>
        <p:spPr bwMode="auto">
          <a:xfrm>
            <a:off x="9667481" y="1633708"/>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33" name="TextBox 32">
            <a:extLst>
              <a:ext uri="{FF2B5EF4-FFF2-40B4-BE49-F238E27FC236}">
                <a16:creationId xmlns:a16="http://schemas.microsoft.com/office/drawing/2014/main" id="{0538A522-52AD-4BD5-97B3-583A3D19737D}"/>
              </a:ext>
            </a:extLst>
          </p:cNvPr>
          <p:cNvSpPr txBox="1"/>
          <p:nvPr/>
        </p:nvSpPr>
        <p:spPr>
          <a:xfrm>
            <a:off x="9762114" y="1735282"/>
            <a:ext cx="1754982" cy="553998"/>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Virtual Network Peering</a:t>
            </a:r>
          </a:p>
        </p:txBody>
      </p:sp>
      <p:sp>
        <p:nvSpPr>
          <p:cNvPr id="34" name="TextBox 33">
            <a:extLst>
              <a:ext uri="{FF2B5EF4-FFF2-40B4-BE49-F238E27FC236}">
                <a16:creationId xmlns:a16="http://schemas.microsoft.com/office/drawing/2014/main" id="{201E428F-7F61-4092-AB5A-4B3C9B7D3A3C}"/>
              </a:ext>
            </a:extLst>
          </p:cNvPr>
          <p:cNvSpPr txBox="1"/>
          <p:nvPr/>
        </p:nvSpPr>
        <p:spPr>
          <a:xfrm>
            <a:off x="9817985" y="2694494"/>
            <a:ext cx="1835888" cy="738664"/>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solidFill>
                  <a:srgbClr val="1A1A1A"/>
                </a:solidFill>
              </a:rPr>
              <a:t>Provides a way to bridge two Virtual Networks together</a:t>
            </a:r>
          </a:p>
        </p:txBody>
      </p:sp>
      <p:pic>
        <p:nvPicPr>
          <p:cNvPr id="8" name="Picture 7">
            <a:extLst>
              <a:ext uri="{FF2B5EF4-FFF2-40B4-BE49-F238E27FC236}">
                <a16:creationId xmlns:a16="http://schemas.microsoft.com/office/drawing/2014/main" id="{86117513-3B07-4EA1-AC11-E6EC67C99661}"/>
              </a:ext>
            </a:extLst>
          </p:cNvPr>
          <p:cNvPicPr>
            <a:picLocks noChangeAspect="1"/>
          </p:cNvPicPr>
          <p:nvPr/>
        </p:nvPicPr>
        <p:blipFill>
          <a:blip r:embed="rId7"/>
          <a:stretch>
            <a:fillRect/>
          </a:stretch>
        </p:blipFill>
        <p:spPr>
          <a:xfrm>
            <a:off x="10424436" y="1194261"/>
            <a:ext cx="472481" cy="365792"/>
          </a:xfrm>
          <a:prstGeom prst="rect">
            <a:avLst/>
          </a:prstGeom>
        </p:spPr>
      </p:pic>
      <p:pic>
        <p:nvPicPr>
          <p:cNvPr id="25" name="Picture 24">
            <a:extLst>
              <a:ext uri="{FF2B5EF4-FFF2-40B4-BE49-F238E27FC236}">
                <a16:creationId xmlns:a16="http://schemas.microsoft.com/office/drawing/2014/main" id="{528AA5EF-C6DD-4E2D-A1E1-A901EBABC362}"/>
              </a:ext>
            </a:extLst>
          </p:cNvPr>
          <p:cNvPicPr>
            <a:picLocks noChangeAspect="1"/>
          </p:cNvPicPr>
          <p:nvPr/>
        </p:nvPicPr>
        <p:blipFill>
          <a:blip r:embed="rId8"/>
          <a:stretch>
            <a:fillRect/>
          </a:stretch>
        </p:blipFill>
        <p:spPr>
          <a:xfrm>
            <a:off x="6120750" y="1118692"/>
            <a:ext cx="449619" cy="441998"/>
          </a:xfrm>
          <a:prstGeom prst="rect">
            <a:avLst/>
          </a:prstGeom>
        </p:spPr>
      </p:pic>
    </p:spTree>
    <p:extLst>
      <p:ext uri="{BB962C8B-B14F-4D97-AF65-F5344CB8AC3E}">
        <p14:creationId xmlns:p14="http://schemas.microsoft.com/office/powerpoint/2010/main" val="23957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2" grpId="0" animBg="1"/>
      <p:bldP spid="14" grpId="0" animBg="1"/>
      <p:bldP spid="16" grpId="0" animBg="1"/>
      <p:bldP spid="17" grpId="0" animBg="1"/>
      <p:bldP spid="18" grpId="0" animBg="1"/>
      <p:bldP spid="21" grpId="0" animBg="1"/>
      <p:bldP spid="22" grpId="0" animBg="1"/>
      <p:bldP spid="45" grpId="0" animBg="1"/>
      <p:bldP spid="46" grpId="0" animBg="1"/>
      <p:bldP spid="47" grpId="0" animBg="1"/>
      <p:bldP spid="28" grpId="0" animBg="1"/>
      <p:bldP spid="29" grpId="0" animBg="1"/>
      <p:bldP spid="31" grpId="0" animBg="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Networking Security Services</a:t>
            </a:r>
          </a:p>
        </p:txBody>
      </p:sp>
      <p:sp>
        <p:nvSpPr>
          <p:cNvPr id="3" name="Rectangle: Rounded Corners 2">
            <a:extLst>
              <a:ext uri="{FF2B5EF4-FFF2-40B4-BE49-F238E27FC236}">
                <a16:creationId xmlns:a16="http://schemas.microsoft.com/office/drawing/2014/main" id="{CE864608-4B05-44CA-96D8-601A9A36F073}"/>
              </a:ext>
            </a:extLst>
          </p:cNvPr>
          <p:cNvSpPr/>
          <p:nvPr/>
        </p:nvSpPr>
        <p:spPr bwMode="auto">
          <a:xfrm>
            <a:off x="375029" y="2604355"/>
            <a:ext cx="2174033" cy="325960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 name="Rectangle: Rounded Corners 3">
            <a:extLst>
              <a:ext uri="{FF2B5EF4-FFF2-40B4-BE49-F238E27FC236}">
                <a16:creationId xmlns:a16="http://schemas.microsoft.com/office/drawing/2014/main" id="{C1B6301F-FAD5-4F8C-9C3F-CA4FF1B96C30}"/>
              </a:ext>
            </a:extLst>
          </p:cNvPr>
          <p:cNvSpPr/>
          <p:nvPr/>
        </p:nvSpPr>
        <p:spPr bwMode="auto">
          <a:xfrm>
            <a:off x="2637977" y="2609237"/>
            <a:ext cx="2174033" cy="325472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5" name="Rectangle: Rounded Corners 4">
            <a:extLst>
              <a:ext uri="{FF2B5EF4-FFF2-40B4-BE49-F238E27FC236}">
                <a16:creationId xmlns:a16="http://schemas.microsoft.com/office/drawing/2014/main" id="{E86FCC08-EF3A-451D-A9EC-38D582E14EEC}"/>
              </a:ext>
            </a:extLst>
          </p:cNvPr>
          <p:cNvSpPr/>
          <p:nvPr/>
        </p:nvSpPr>
        <p:spPr bwMode="auto">
          <a:xfrm>
            <a:off x="4983201" y="2605911"/>
            <a:ext cx="2174033" cy="331114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6" name="Rectangle: Rounded Corners 5">
            <a:extLst>
              <a:ext uri="{FF2B5EF4-FFF2-40B4-BE49-F238E27FC236}">
                <a16:creationId xmlns:a16="http://schemas.microsoft.com/office/drawing/2014/main" id="{A27DB005-CCCC-431A-BE8C-B4BD29288B77}"/>
              </a:ext>
            </a:extLst>
          </p:cNvPr>
          <p:cNvSpPr/>
          <p:nvPr/>
        </p:nvSpPr>
        <p:spPr bwMode="auto">
          <a:xfrm>
            <a:off x="7287285" y="2604356"/>
            <a:ext cx="2174033" cy="331114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7" name="Rectangle: Rounded Corners 6">
            <a:extLst>
              <a:ext uri="{FF2B5EF4-FFF2-40B4-BE49-F238E27FC236}">
                <a16:creationId xmlns:a16="http://schemas.microsoft.com/office/drawing/2014/main" id="{471AFB7C-38F2-4FD0-A9BB-DF9EA4FDCFFD}"/>
              </a:ext>
            </a:extLst>
          </p:cNvPr>
          <p:cNvSpPr/>
          <p:nvPr/>
        </p:nvSpPr>
        <p:spPr bwMode="auto">
          <a:xfrm>
            <a:off x="9591372" y="2631323"/>
            <a:ext cx="2174033" cy="3284176"/>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9" name="TextBox 8">
            <a:extLst>
              <a:ext uri="{FF2B5EF4-FFF2-40B4-BE49-F238E27FC236}">
                <a16:creationId xmlns:a16="http://schemas.microsoft.com/office/drawing/2014/main" id="{8C043678-8EAD-458A-B59E-E8B434551EB4}"/>
              </a:ext>
            </a:extLst>
          </p:cNvPr>
          <p:cNvSpPr txBox="1"/>
          <p:nvPr/>
        </p:nvSpPr>
        <p:spPr>
          <a:xfrm>
            <a:off x="5153829" y="4695455"/>
            <a:ext cx="1880225" cy="1107996"/>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Can be used with Application Gateway, Front Door and Azure CDN services.</a:t>
            </a:r>
          </a:p>
          <a:p>
            <a:pPr marL="285750" indent="-285750">
              <a:buFont typeface="Arial" panose="020B0604020202020204" pitchFamily="34" charset="0"/>
              <a:buChar char="•"/>
            </a:pPr>
            <a:r>
              <a:rPr lang="en-US" sz="1200"/>
              <a:t>Can leverage OWASP and custom rules</a:t>
            </a:r>
          </a:p>
        </p:txBody>
      </p:sp>
      <p:sp>
        <p:nvSpPr>
          <p:cNvPr id="10" name="TextBox 9">
            <a:extLst>
              <a:ext uri="{FF2B5EF4-FFF2-40B4-BE49-F238E27FC236}">
                <a16:creationId xmlns:a16="http://schemas.microsoft.com/office/drawing/2014/main" id="{7B0196C3-DC10-443F-A416-4BF4B54D70BD}"/>
              </a:ext>
            </a:extLst>
          </p:cNvPr>
          <p:cNvSpPr txBox="1"/>
          <p:nvPr/>
        </p:nvSpPr>
        <p:spPr>
          <a:xfrm>
            <a:off x="7432137" y="4695456"/>
            <a:ext cx="189175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Basic protection for Azure platform, not individual workloads. Standard protection can be tuned</a:t>
            </a:r>
          </a:p>
        </p:txBody>
      </p:sp>
      <p:sp>
        <p:nvSpPr>
          <p:cNvPr id="12" name="TextBox 11">
            <a:extLst>
              <a:ext uri="{FF2B5EF4-FFF2-40B4-BE49-F238E27FC236}">
                <a16:creationId xmlns:a16="http://schemas.microsoft.com/office/drawing/2014/main" id="{BCFB5B57-5FBD-4B34-93B8-24E8636B80D0}"/>
              </a:ext>
            </a:extLst>
          </p:cNvPr>
          <p:cNvSpPr txBox="1"/>
          <p:nvPr/>
        </p:nvSpPr>
        <p:spPr>
          <a:xfrm>
            <a:off x="2761940" y="4726242"/>
            <a:ext cx="189392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Requires UDRs to steer traffic towards it.</a:t>
            </a:r>
          </a:p>
          <a:p>
            <a:pPr marL="285750" indent="-285750">
              <a:buFont typeface="Arial" panose="020B0604020202020204" pitchFamily="34" charset="0"/>
              <a:buChar char="•"/>
            </a:pPr>
            <a:r>
              <a:rPr lang="en-US" sz="1200"/>
              <a:t>Supports TCP and UDP</a:t>
            </a:r>
          </a:p>
          <a:p>
            <a:pPr marL="285750" indent="-285750">
              <a:buFont typeface="Arial" panose="020B0604020202020204" pitchFamily="34" charset="0"/>
              <a:buChar char="•"/>
            </a:pPr>
            <a:r>
              <a:rPr lang="en-US" sz="1200"/>
              <a:t>No WAF capabilities </a:t>
            </a:r>
          </a:p>
        </p:txBody>
      </p:sp>
      <p:sp>
        <p:nvSpPr>
          <p:cNvPr id="13" name="Rectangle: Rounded Corners 12">
            <a:extLst>
              <a:ext uri="{FF2B5EF4-FFF2-40B4-BE49-F238E27FC236}">
                <a16:creationId xmlns:a16="http://schemas.microsoft.com/office/drawing/2014/main" id="{CBF6A940-63ED-43B2-B29A-9FFE438F9D5A}"/>
              </a:ext>
            </a:extLst>
          </p:cNvPr>
          <p:cNvSpPr/>
          <p:nvPr/>
        </p:nvSpPr>
        <p:spPr bwMode="auto">
          <a:xfrm>
            <a:off x="495552"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4" name="Rectangle: Rounded Corners 13">
            <a:extLst>
              <a:ext uri="{FF2B5EF4-FFF2-40B4-BE49-F238E27FC236}">
                <a16:creationId xmlns:a16="http://schemas.microsoft.com/office/drawing/2014/main" id="{B641C9E6-DCBC-4A5D-A8AF-58D583770464}"/>
              </a:ext>
            </a:extLst>
          </p:cNvPr>
          <p:cNvSpPr/>
          <p:nvPr/>
        </p:nvSpPr>
        <p:spPr bwMode="auto">
          <a:xfrm>
            <a:off x="2715709"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5" name="Rectangle: Rounded Corners 14">
            <a:extLst>
              <a:ext uri="{FF2B5EF4-FFF2-40B4-BE49-F238E27FC236}">
                <a16:creationId xmlns:a16="http://schemas.microsoft.com/office/drawing/2014/main" id="{58819690-C3C8-465A-93CD-E953DCB2F1A0}"/>
              </a:ext>
            </a:extLst>
          </p:cNvPr>
          <p:cNvSpPr/>
          <p:nvPr/>
        </p:nvSpPr>
        <p:spPr bwMode="auto">
          <a:xfrm>
            <a:off x="9591372" y="1711723"/>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6" name="Rectangle: Rounded Corners 15">
            <a:extLst>
              <a:ext uri="{FF2B5EF4-FFF2-40B4-BE49-F238E27FC236}">
                <a16:creationId xmlns:a16="http://schemas.microsoft.com/office/drawing/2014/main" id="{D3EFBAB1-53F9-49F8-A021-B5EE418A0663}"/>
              </a:ext>
            </a:extLst>
          </p:cNvPr>
          <p:cNvSpPr/>
          <p:nvPr/>
        </p:nvSpPr>
        <p:spPr bwMode="auto">
          <a:xfrm>
            <a:off x="5047661" y="1756832"/>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7" name="Rectangle: Rounded Corners 16">
            <a:extLst>
              <a:ext uri="{FF2B5EF4-FFF2-40B4-BE49-F238E27FC236}">
                <a16:creationId xmlns:a16="http://schemas.microsoft.com/office/drawing/2014/main" id="{6FB1E5B7-7643-467D-9009-03C9ADC02BEB}"/>
              </a:ext>
            </a:extLst>
          </p:cNvPr>
          <p:cNvSpPr/>
          <p:nvPr/>
        </p:nvSpPr>
        <p:spPr bwMode="auto">
          <a:xfrm>
            <a:off x="7337504" y="1721843"/>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8" name="TextBox 17">
            <a:extLst>
              <a:ext uri="{FF2B5EF4-FFF2-40B4-BE49-F238E27FC236}">
                <a16:creationId xmlns:a16="http://schemas.microsoft.com/office/drawing/2014/main" id="{9CF8BE02-419C-4BE0-8A7E-6E505262ADD7}"/>
              </a:ext>
            </a:extLst>
          </p:cNvPr>
          <p:cNvSpPr txBox="1"/>
          <p:nvPr/>
        </p:nvSpPr>
        <p:spPr>
          <a:xfrm>
            <a:off x="5351374" y="1793057"/>
            <a:ext cx="1437686" cy="430887"/>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sz="1400"/>
              <a:t>Web Application Firewall</a:t>
            </a:r>
          </a:p>
        </p:txBody>
      </p:sp>
      <p:sp>
        <p:nvSpPr>
          <p:cNvPr id="19" name="TextBox 18">
            <a:extLst>
              <a:ext uri="{FF2B5EF4-FFF2-40B4-BE49-F238E27FC236}">
                <a16:creationId xmlns:a16="http://schemas.microsoft.com/office/drawing/2014/main" id="{C29C46E3-E05E-4932-9C15-759035376D4C}"/>
              </a:ext>
            </a:extLst>
          </p:cNvPr>
          <p:cNvSpPr txBox="1"/>
          <p:nvPr/>
        </p:nvSpPr>
        <p:spPr>
          <a:xfrm>
            <a:off x="818329" y="1840616"/>
            <a:ext cx="1362271" cy="646331"/>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sz="1400"/>
              <a:t>Network &amp; Application Security Groups</a:t>
            </a:r>
          </a:p>
        </p:txBody>
      </p:sp>
      <p:sp>
        <p:nvSpPr>
          <p:cNvPr id="21" name="TextBox 20">
            <a:extLst>
              <a:ext uri="{FF2B5EF4-FFF2-40B4-BE49-F238E27FC236}">
                <a16:creationId xmlns:a16="http://schemas.microsoft.com/office/drawing/2014/main" id="{DB0C9655-6602-4536-9572-B5E2D83CD706}"/>
              </a:ext>
            </a:extLst>
          </p:cNvPr>
          <p:cNvSpPr txBox="1"/>
          <p:nvPr/>
        </p:nvSpPr>
        <p:spPr>
          <a:xfrm>
            <a:off x="2891893" y="1996673"/>
            <a:ext cx="1634024" cy="215444"/>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sz="1400"/>
              <a:t>Azure Firewall</a:t>
            </a:r>
          </a:p>
        </p:txBody>
      </p:sp>
      <p:sp>
        <p:nvSpPr>
          <p:cNvPr id="22" name="TextBox 21">
            <a:extLst>
              <a:ext uri="{FF2B5EF4-FFF2-40B4-BE49-F238E27FC236}">
                <a16:creationId xmlns:a16="http://schemas.microsoft.com/office/drawing/2014/main" id="{BF172868-37FF-4225-A4B5-569F4D41768A}"/>
              </a:ext>
            </a:extLst>
          </p:cNvPr>
          <p:cNvSpPr txBox="1"/>
          <p:nvPr/>
        </p:nvSpPr>
        <p:spPr>
          <a:xfrm>
            <a:off x="7520168" y="1840036"/>
            <a:ext cx="1621059" cy="215444"/>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sz="1400"/>
              <a:t>DDoS Protection</a:t>
            </a:r>
          </a:p>
        </p:txBody>
      </p:sp>
      <p:sp>
        <p:nvSpPr>
          <p:cNvPr id="23" name="TextBox 22">
            <a:extLst>
              <a:ext uri="{FF2B5EF4-FFF2-40B4-BE49-F238E27FC236}">
                <a16:creationId xmlns:a16="http://schemas.microsoft.com/office/drawing/2014/main" id="{A1BB67AF-D557-48D9-B197-2062DCD69655}"/>
              </a:ext>
            </a:extLst>
          </p:cNvPr>
          <p:cNvSpPr txBox="1"/>
          <p:nvPr/>
        </p:nvSpPr>
        <p:spPr>
          <a:xfrm>
            <a:off x="9796459" y="1862385"/>
            <a:ext cx="1576217" cy="430887"/>
          </a:xfrm>
          <a:prstGeom prst="rect">
            <a:avLst/>
          </a:prstGeom>
          <a:noFill/>
        </p:spPr>
        <p:txBody>
          <a:bodyPr wrap="square" lIns="0" tIns="0" rIns="0" bIns="0" rtlCol="0">
            <a:spAutoFit/>
          </a:bodyPr>
          <a:lstStyle>
            <a:defPPr>
              <a:defRPr lang="en-US"/>
            </a:defPPr>
            <a:lvl1pPr algn="ctr" defTabSz="914344">
              <a:defRPr sz="1400">
                <a:solidFill>
                  <a:srgbClr val="FFFFFF"/>
                </a:solidFill>
                <a:latin typeface="Open Sans" panose="020B0606030504020204" pitchFamily="34" charset="0"/>
              </a:defRPr>
            </a:lvl1pPr>
          </a:lstStyle>
          <a:p>
            <a:r>
              <a:rPr lang="en-US"/>
              <a:t>Private Endpoint &amp; Private Link</a:t>
            </a:r>
          </a:p>
        </p:txBody>
      </p:sp>
      <p:sp>
        <p:nvSpPr>
          <p:cNvPr id="20" name="TextBox 19">
            <a:extLst>
              <a:ext uri="{FF2B5EF4-FFF2-40B4-BE49-F238E27FC236}">
                <a16:creationId xmlns:a16="http://schemas.microsoft.com/office/drawing/2014/main" id="{B904A76F-6CAA-6D41-B7C5-F1656CD7C3DF}"/>
              </a:ext>
            </a:extLst>
          </p:cNvPr>
          <p:cNvSpPr txBox="1"/>
          <p:nvPr/>
        </p:nvSpPr>
        <p:spPr>
          <a:xfrm>
            <a:off x="513847" y="4721397"/>
            <a:ext cx="1971236"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Rules are processed in priority.</a:t>
            </a:r>
          </a:p>
          <a:p>
            <a:pPr marL="285750" indent="-285750">
              <a:buFont typeface="Arial" panose="020B0604020202020204" pitchFamily="34" charset="0"/>
              <a:buChar char="•"/>
            </a:pPr>
            <a:r>
              <a:rPr lang="en-US" sz="1200"/>
              <a:t>Can be applied at the NIC, Subnet level or both</a:t>
            </a:r>
          </a:p>
        </p:txBody>
      </p:sp>
      <p:sp>
        <p:nvSpPr>
          <p:cNvPr id="44" name="TextBox 43">
            <a:extLst>
              <a:ext uri="{FF2B5EF4-FFF2-40B4-BE49-F238E27FC236}">
                <a16:creationId xmlns:a16="http://schemas.microsoft.com/office/drawing/2014/main" id="{709E868D-3EE9-5E4B-9B32-110921538D87}"/>
              </a:ext>
            </a:extLst>
          </p:cNvPr>
          <p:cNvSpPr txBox="1"/>
          <p:nvPr/>
        </p:nvSpPr>
        <p:spPr>
          <a:xfrm>
            <a:off x="564917" y="2841292"/>
            <a:ext cx="1792694" cy="430887"/>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400">
                <a:solidFill>
                  <a:srgbClr val="1A1A1A"/>
                </a:solidFill>
              </a:rPr>
              <a:t>Stateful L3/L4 distributed firewall</a:t>
            </a:r>
          </a:p>
        </p:txBody>
      </p:sp>
      <p:sp>
        <p:nvSpPr>
          <p:cNvPr id="45" name="TextBox 44">
            <a:extLst>
              <a:ext uri="{FF2B5EF4-FFF2-40B4-BE49-F238E27FC236}">
                <a16:creationId xmlns:a16="http://schemas.microsoft.com/office/drawing/2014/main" id="{EDDD6708-033B-8F41-B050-A6C5EA870CF2}"/>
              </a:ext>
            </a:extLst>
          </p:cNvPr>
          <p:cNvSpPr txBox="1"/>
          <p:nvPr/>
        </p:nvSpPr>
        <p:spPr>
          <a:xfrm>
            <a:off x="2809813" y="2831904"/>
            <a:ext cx="1892289" cy="1077218"/>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400">
                <a:solidFill>
                  <a:srgbClr val="1A1A1A"/>
                </a:solidFill>
              </a:rPr>
              <a:t>Stateful L3/L4 centralized firewall with IDS/IPS and Deep Packet Inspection capabilities</a:t>
            </a:r>
          </a:p>
        </p:txBody>
      </p:sp>
      <p:sp>
        <p:nvSpPr>
          <p:cNvPr id="46" name="TextBox 45">
            <a:extLst>
              <a:ext uri="{FF2B5EF4-FFF2-40B4-BE49-F238E27FC236}">
                <a16:creationId xmlns:a16="http://schemas.microsoft.com/office/drawing/2014/main" id="{9B61ACEC-515E-DB4F-AE14-685605AF59A3}"/>
              </a:ext>
            </a:extLst>
          </p:cNvPr>
          <p:cNvSpPr txBox="1"/>
          <p:nvPr/>
        </p:nvSpPr>
        <p:spPr>
          <a:xfrm>
            <a:off x="5047657" y="2813248"/>
            <a:ext cx="2055347" cy="646331"/>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GB" sz="1400">
                <a:solidFill>
                  <a:srgbClr val="1A1A1A"/>
                </a:solidFill>
              </a:rPr>
              <a:t>Purpose specific firewall for HTTP/HTTPS workloads</a:t>
            </a:r>
            <a:endParaRPr lang="en-US" sz="1400">
              <a:solidFill>
                <a:srgbClr val="1A1A1A"/>
              </a:solidFill>
            </a:endParaRPr>
          </a:p>
        </p:txBody>
      </p:sp>
      <p:sp>
        <p:nvSpPr>
          <p:cNvPr id="47" name="TextBox 46">
            <a:extLst>
              <a:ext uri="{FF2B5EF4-FFF2-40B4-BE49-F238E27FC236}">
                <a16:creationId xmlns:a16="http://schemas.microsoft.com/office/drawing/2014/main" id="{097B0FFE-BA36-2943-9566-287AFA86B51C}"/>
              </a:ext>
            </a:extLst>
          </p:cNvPr>
          <p:cNvSpPr txBox="1"/>
          <p:nvPr/>
        </p:nvSpPr>
        <p:spPr>
          <a:xfrm>
            <a:off x="7488008" y="2782629"/>
            <a:ext cx="1835888" cy="861774"/>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400">
                <a:solidFill>
                  <a:srgbClr val="1A1A1A"/>
                </a:solidFill>
              </a:rPr>
              <a:t>Protects public facing resources against DDoS attacks from the Internet</a:t>
            </a:r>
          </a:p>
        </p:txBody>
      </p:sp>
      <p:sp>
        <p:nvSpPr>
          <p:cNvPr id="48" name="TextBox 47">
            <a:extLst>
              <a:ext uri="{FF2B5EF4-FFF2-40B4-BE49-F238E27FC236}">
                <a16:creationId xmlns:a16="http://schemas.microsoft.com/office/drawing/2014/main" id="{FE702F18-A30C-E24D-86BB-CC0EAB3958F7}"/>
              </a:ext>
            </a:extLst>
          </p:cNvPr>
          <p:cNvSpPr txBox="1"/>
          <p:nvPr/>
        </p:nvSpPr>
        <p:spPr>
          <a:xfrm>
            <a:off x="9714552" y="2745145"/>
            <a:ext cx="1912531" cy="1077218"/>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400">
                <a:solidFill>
                  <a:srgbClr val="1A1A1A"/>
                </a:solidFill>
              </a:rPr>
              <a:t>Provides an interface in a Virtual Network to connect to PaaS/SaaS services over private networks</a:t>
            </a:r>
          </a:p>
        </p:txBody>
      </p:sp>
      <p:pic>
        <p:nvPicPr>
          <p:cNvPr id="24" name="Picture 23">
            <a:extLst>
              <a:ext uri="{FF2B5EF4-FFF2-40B4-BE49-F238E27FC236}">
                <a16:creationId xmlns:a16="http://schemas.microsoft.com/office/drawing/2014/main" id="{1FACDB94-9688-4539-96E1-2FE1C09F034F}"/>
              </a:ext>
            </a:extLst>
          </p:cNvPr>
          <p:cNvPicPr>
            <a:picLocks noChangeAspect="1"/>
          </p:cNvPicPr>
          <p:nvPr/>
        </p:nvPicPr>
        <p:blipFill>
          <a:blip r:embed="rId3"/>
          <a:stretch>
            <a:fillRect/>
          </a:stretch>
        </p:blipFill>
        <p:spPr>
          <a:xfrm>
            <a:off x="1091689" y="1087622"/>
            <a:ext cx="495343" cy="586791"/>
          </a:xfrm>
          <a:prstGeom prst="rect">
            <a:avLst/>
          </a:prstGeom>
        </p:spPr>
      </p:pic>
      <p:pic>
        <p:nvPicPr>
          <p:cNvPr id="27" name="Picture 26">
            <a:extLst>
              <a:ext uri="{FF2B5EF4-FFF2-40B4-BE49-F238E27FC236}">
                <a16:creationId xmlns:a16="http://schemas.microsoft.com/office/drawing/2014/main" id="{B6CC0FCD-4B3A-4BC6-9F7D-CCB8672DAC86}"/>
              </a:ext>
            </a:extLst>
          </p:cNvPr>
          <p:cNvPicPr>
            <a:picLocks noChangeAspect="1"/>
          </p:cNvPicPr>
          <p:nvPr/>
        </p:nvPicPr>
        <p:blipFill>
          <a:blip r:embed="rId4"/>
          <a:stretch>
            <a:fillRect/>
          </a:stretch>
        </p:blipFill>
        <p:spPr>
          <a:xfrm>
            <a:off x="3450649" y="1148587"/>
            <a:ext cx="548688" cy="464860"/>
          </a:xfrm>
          <a:prstGeom prst="rect">
            <a:avLst/>
          </a:prstGeom>
        </p:spPr>
      </p:pic>
      <p:pic>
        <p:nvPicPr>
          <p:cNvPr id="30" name="Picture 29">
            <a:extLst>
              <a:ext uri="{FF2B5EF4-FFF2-40B4-BE49-F238E27FC236}">
                <a16:creationId xmlns:a16="http://schemas.microsoft.com/office/drawing/2014/main" id="{693A176A-B9D0-4676-9D26-347C4AAEA22C}"/>
              </a:ext>
            </a:extLst>
          </p:cNvPr>
          <p:cNvPicPr>
            <a:picLocks noChangeAspect="1"/>
          </p:cNvPicPr>
          <p:nvPr/>
        </p:nvPicPr>
        <p:blipFill>
          <a:blip r:embed="rId5"/>
          <a:stretch>
            <a:fillRect/>
          </a:stretch>
        </p:blipFill>
        <p:spPr>
          <a:xfrm>
            <a:off x="5644203" y="1095844"/>
            <a:ext cx="556308" cy="541067"/>
          </a:xfrm>
          <a:prstGeom prst="rect">
            <a:avLst/>
          </a:prstGeom>
        </p:spPr>
      </p:pic>
      <p:pic>
        <p:nvPicPr>
          <p:cNvPr id="32" name="Picture 31">
            <a:extLst>
              <a:ext uri="{FF2B5EF4-FFF2-40B4-BE49-F238E27FC236}">
                <a16:creationId xmlns:a16="http://schemas.microsoft.com/office/drawing/2014/main" id="{A7F70B5F-E124-41D8-A6B6-1A17F9CA9D1D}"/>
              </a:ext>
            </a:extLst>
          </p:cNvPr>
          <p:cNvPicPr>
            <a:picLocks noChangeAspect="1"/>
          </p:cNvPicPr>
          <p:nvPr/>
        </p:nvPicPr>
        <p:blipFill>
          <a:blip r:embed="rId6"/>
          <a:stretch>
            <a:fillRect/>
          </a:stretch>
        </p:blipFill>
        <p:spPr>
          <a:xfrm>
            <a:off x="8090647" y="1049518"/>
            <a:ext cx="480102" cy="563929"/>
          </a:xfrm>
          <a:prstGeom prst="rect">
            <a:avLst/>
          </a:prstGeom>
        </p:spPr>
      </p:pic>
      <p:pic>
        <p:nvPicPr>
          <p:cNvPr id="38" name="Picture 37">
            <a:extLst>
              <a:ext uri="{FF2B5EF4-FFF2-40B4-BE49-F238E27FC236}">
                <a16:creationId xmlns:a16="http://schemas.microsoft.com/office/drawing/2014/main" id="{BDEB51E6-035D-4682-BC45-10F90FAFFA13}"/>
              </a:ext>
            </a:extLst>
          </p:cNvPr>
          <p:cNvPicPr>
            <a:picLocks noChangeAspect="1"/>
          </p:cNvPicPr>
          <p:nvPr/>
        </p:nvPicPr>
        <p:blipFill>
          <a:blip r:embed="rId7"/>
          <a:stretch>
            <a:fillRect/>
          </a:stretch>
        </p:blipFill>
        <p:spPr>
          <a:xfrm>
            <a:off x="9736263" y="1171449"/>
            <a:ext cx="480102" cy="441998"/>
          </a:xfrm>
          <a:prstGeom prst="rect">
            <a:avLst/>
          </a:prstGeom>
        </p:spPr>
      </p:pic>
      <p:pic>
        <p:nvPicPr>
          <p:cNvPr id="40" name="Picture 39">
            <a:extLst>
              <a:ext uri="{FF2B5EF4-FFF2-40B4-BE49-F238E27FC236}">
                <a16:creationId xmlns:a16="http://schemas.microsoft.com/office/drawing/2014/main" id="{E38AD76B-4BA2-4BD6-A9B5-00736B5C297A}"/>
              </a:ext>
            </a:extLst>
          </p:cNvPr>
          <p:cNvPicPr>
            <a:picLocks noChangeAspect="1"/>
          </p:cNvPicPr>
          <p:nvPr/>
        </p:nvPicPr>
        <p:blipFill>
          <a:blip r:embed="rId8"/>
          <a:stretch>
            <a:fillRect/>
          </a:stretch>
        </p:blipFill>
        <p:spPr>
          <a:xfrm>
            <a:off x="10284201" y="1163035"/>
            <a:ext cx="487722" cy="426757"/>
          </a:xfrm>
          <a:prstGeom prst="rect">
            <a:avLst/>
          </a:prstGeom>
        </p:spPr>
      </p:pic>
      <p:sp>
        <p:nvSpPr>
          <p:cNvPr id="54" name="TextBox 53">
            <a:extLst>
              <a:ext uri="{FF2B5EF4-FFF2-40B4-BE49-F238E27FC236}">
                <a16:creationId xmlns:a16="http://schemas.microsoft.com/office/drawing/2014/main" id="{C009B132-6DE3-4C6A-8613-E358637C82A4}"/>
              </a:ext>
            </a:extLst>
          </p:cNvPr>
          <p:cNvSpPr txBox="1"/>
          <p:nvPr/>
        </p:nvSpPr>
        <p:spPr>
          <a:xfrm>
            <a:off x="9725862" y="4691141"/>
            <a:ext cx="1891759"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Use to access Azure PaaS services or to privately expose SaaS services to multiple customers </a:t>
            </a:r>
          </a:p>
        </p:txBody>
      </p:sp>
      <p:pic>
        <p:nvPicPr>
          <p:cNvPr id="42" name="Picture 41">
            <a:extLst>
              <a:ext uri="{FF2B5EF4-FFF2-40B4-BE49-F238E27FC236}">
                <a16:creationId xmlns:a16="http://schemas.microsoft.com/office/drawing/2014/main" id="{0296CD0E-8981-49EA-A7A3-86C2D0C4C3C5}"/>
              </a:ext>
            </a:extLst>
          </p:cNvPr>
          <p:cNvPicPr>
            <a:picLocks noChangeAspect="1"/>
          </p:cNvPicPr>
          <p:nvPr/>
        </p:nvPicPr>
        <p:blipFill>
          <a:blip r:embed="rId9"/>
          <a:stretch>
            <a:fillRect/>
          </a:stretch>
        </p:blipFill>
        <p:spPr>
          <a:xfrm>
            <a:off x="10839759" y="1328381"/>
            <a:ext cx="434378" cy="243861"/>
          </a:xfrm>
          <a:prstGeom prst="rect">
            <a:avLst/>
          </a:prstGeom>
        </p:spPr>
      </p:pic>
      <p:pic>
        <p:nvPicPr>
          <p:cNvPr id="49" name="Picture 48">
            <a:extLst>
              <a:ext uri="{FF2B5EF4-FFF2-40B4-BE49-F238E27FC236}">
                <a16:creationId xmlns:a16="http://schemas.microsoft.com/office/drawing/2014/main" id="{601719B1-7A20-4F5A-BC4F-55F91AEB3C3C}"/>
              </a:ext>
            </a:extLst>
          </p:cNvPr>
          <p:cNvPicPr>
            <a:picLocks noChangeAspect="1"/>
          </p:cNvPicPr>
          <p:nvPr/>
        </p:nvPicPr>
        <p:blipFill>
          <a:blip r:embed="rId10"/>
          <a:stretch>
            <a:fillRect/>
          </a:stretch>
        </p:blipFill>
        <p:spPr>
          <a:xfrm>
            <a:off x="1685257" y="1114294"/>
            <a:ext cx="495343" cy="556308"/>
          </a:xfrm>
          <a:prstGeom prst="rect">
            <a:avLst/>
          </a:prstGeom>
        </p:spPr>
      </p:pic>
    </p:spTree>
    <p:extLst>
      <p:ext uri="{BB962C8B-B14F-4D97-AF65-F5344CB8AC3E}">
        <p14:creationId xmlns:p14="http://schemas.microsoft.com/office/powerpoint/2010/main" val="349643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2" grpId="0" animBg="1"/>
      <p:bldP spid="14" grpId="0" animBg="1"/>
      <p:bldP spid="15" grpId="0" animBg="1"/>
      <p:bldP spid="16" grpId="0" animBg="1"/>
      <p:bldP spid="17" grpId="0" animBg="1"/>
      <p:bldP spid="18" grpId="0" animBg="1"/>
      <p:bldP spid="21" grpId="0" animBg="1"/>
      <p:bldP spid="22" grpId="0" animBg="1"/>
      <p:bldP spid="23" grpId="0" animBg="1"/>
      <p:bldP spid="45" grpId="0" animBg="1"/>
      <p:bldP spid="46" grpId="0" animBg="1"/>
      <p:bldP spid="47" grpId="0" animBg="1"/>
      <p:bldP spid="48"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Azure Load Balancing Services</a:t>
            </a:r>
          </a:p>
        </p:txBody>
      </p:sp>
      <p:sp>
        <p:nvSpPr>
          <p:cNvPr id="3" name="Rectangle: Rounded Corners 2">
            <a:extLst>
              <a:ext uri="{FF2B5EF4-FFF2-40B4-BE49-F238E27FC236}">
                <a16:creationId xmlns:a16="http://schemas.microsoft.com/office/drawing/2014/main" id="{CE864608-4B05-44CA-96D8-601A9A36F073}"/>
              </a:ext>
            </a:extLst>
          </p:cNvPr>
          <p:cNvSpPr/>
          <p:nvPr/>
        </p:nvSpPr>
        <p:spPr bwMode="auto">
          <a:xfrm>
            <a:off x="282868" y="2593338"/>
            <a:ext cx="2174033" cy="3259605"/>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 name="Rectangle: Rounded Corners 3">
            <a:extLst>
              <a:ext uri="{FF2B5EF4-FFF2-40B4-BE49-F238E27FC236}">
                <a16:creationId xmlns:a16="http://schemas.microsoft.com/office/drawing/2014/main" id="{C1B6301F-FAD5-4F8C-9C3F-CA4FF1B96C30}"/>
              </a:ext>
            </a:extLst>
          </p:cNvPr>
          <p:cNvSpPr/>
          <p:nvPr/>
        </p:nvSpPr>
        <p:spPr bwMode="auto">
          <a:xfrm>
            <a:off x="2545816" y="2598220"/>
            <a:ext cx="2174033" cy="325472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5" name="Rectangle: Rounded Corners 4">
            <a:extLst>
              <a:ext uri="{FF2B5EF4-FFF2-40B4-BE49-F238E27FC236}">
                <a16:creationId xmlns:a16="http://schemas.microsoft.com/office/drawing/2014/main" id="{E86FCC08-EF3A-451D-A9EC-38D582E14EEC}"/>
              </a:ext>
            </a:extLst>
          </p:cNvPr>
          <p:cNvSpPr/>
          <p:nvPr/>
        </p:nvSpPr>
        <p:spPr bwMode="auto">
          <a:xfrm>
            <a:off x="4891040" y="2594894"/>
            <a:ext cx="2174033" cy="3311144"/>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7" name="Rectangle: Rounded Corners 6">
            <a:extLst>
              <a:ext uri="{FF2B5EF4-FFF2-40B4-BE49-F238E27FC236}">
                <a16:creationId xmlns:a16="http://schemas.microsoft.com/office/drawing/2014/main" id="{471AFB7C-38F2-4FD0-A9BB-DF9EA4FDCFFD}"/>
              </a:ext>
            </a:extLst>
          </p:cNvPr>
          <p:cNvSpPr/>
          <p:nvPr/>
        </p:nvSpPr>
        <p:spPr bwMode="auto">
          <a:xfrm>
            <a:off x="7254024" y="2643168"/>
            <a:ext cx="2174033" cy="3284176"/>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9" name="TextBox 8">
            <a:extLst>
              <a:ext uri="{FF2B5EF4-FFF2-40B4-BE49-F238E27FC236}">
                <a16:creationId xmlns:a16="http://schemas.microsoft.com/office/drawing/2014/main" id="{8C043678-8EAD-458A-B59E-E8B434551EB4}"/>
              </a:ext>
            </a:extLst>
          </p:cNvPr>
          <p:cNvSpPr txBox="1"/>
          <p:nvPr/>
        </p:nvSpPr>
        <p:spPr>
          <a:xfrm>
            <a:off x="5061668" y="4256571"/>
            <a:ext cx="1880225" cy="1107996"/>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Provides CDN, TCP acceleration and WAF services</a:t>
            </a:r>
          </a:p>
          <a:p>
            <a:pPr marL="285750" indent="-285750">
              <a:buFont typeface="Arial" panose="020B0604020202020204" pitchFamily="34" charset="0"/>
              <a:buChar char="•"/>
            </a:pPr>
            <a:r>
              <a:rPr lang="en-US" sz="1200"/>
              <a:t>Relies on anycast to ingest traffic closest to the clients</a:t>
            </a:r>
          </a:p>
        </p:txBody>
      </p:sp>
      <p:sp>
        <p:nvSpPr>
          <p:cNvPr id="11" name="TextBox 10">
            <a:extLst>
              <a:ext uri="{FF2B5EF4-FFF2-40B4-BE49-F238E27FC236}">
                <a16:creationId xmlns:a16="http://schemas.microsoft.com/office/drawing/2014/main" id="{B4FD7889-7E0A-4641-A8D0-B1723117B7DE}"/>
              </a:ext>
            </a:extLst>
          </p:cNvPr>
          <p:cNvSpPr txBox="1"/>
          <p:nvPr/>
        </p:nvSpPr>
        <p:spPr>
          <a:xfrm>
            <a:off x="7445195" y="4310220"/>
            <a:ext cx="1847867" cy="1107996"/>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r>
              <a:rPr lang="en-US" sz="1200"/>
              <a:t>Doesn’t sit in the data path</a:t>
            </a:r>
          </a:p>
          <a:p>
            <a:r>
              <a:rPr lang="en-US" sz="1200"/>
              <a:t>Tied to client DNS behavior</a:t>
            </a:r>
          </a:p>
          <a:p>
            <a:r>
              <a:rPr lang="en-US" sz="1200"/>
              <a:t>Supports 6 different routing methods</a:t>
            </a:r>
          </a:p>
        </p:txBody>
      </p:sp>
      <p:sp>
        <p:nvSpPr>
          <p:cNvPr id="12" name="TextBox 11">
            <a:extLst>
              <a:ext uri="{FF2B5EF4-FFF2-40B4-BE49-F238E27FC236}">
                <a16:creationId xmlns:a16="http://schemas.microsoft.com/office/drawing/2014/main" id="{BCFB5B57-5FBD-4B34-93B8-24E8636B80D0}"/>
              </a:ext>
            </a:extLst>
          </p:cNvPr>
          <p:cNvSpPr txBox="1"/>
          <p:nvPr/>
        </p:nvSpPr>
        <p:spPr>
          <a:xfrm>
            <a:off x="2717652" y="4287358"/>
            <a:ext cx="1893929" cy="1477328"/>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External or External + Internal</a:t>
            </a:r>
          </a:p>
          <a:p>
            <a:pPr marL="285750" indent="-285750">
              <a:buFont typeface="Arial" panose="020B0604020202020204" pitchFamily="34" charset="0"/>
              <a:buChar char="•"/>
            </a:pPr>
            <a:r>
              <a:rPr lang="en-US" sz="1200"/>
              <a:t>Supports TLS termination and E2E TLS</a:t>
            </a:r>
          </a:p>
          <a:p>
            <a:pPr marL="285750" indent="-285750">
              <a:buFont typeface="Arial" panose="020B0604020202020204" pitchFamily="34" charset="0"/>
              <a:buChar char="•"/>
            </a:pPr>
            <a:r>
              <a:rPr lang="en-US" sz="1200"/>
              <a:t>Routing decisions based on HTTP headers</a:t>
            </a:r>
          </a:p>
        </p:txBody>
      </p:sp>
      <p:sp>
        <p:nvSpPr>
          <p:cNvPr id="13" name="Rectangle: Rounded Corners 12">
            <a:extLst>
              <a:ext uri="{FF2B5EF4-FFF2-40B4-BE49-F238E27FC236}">
                <a16:creationId xmlns:a16="http://schemas.microsoft.com/office/drawing/2014/main" id="{CBF6A940-63ED-43B2-B29A-9FFE438F9D5A}"/>
              </a:ext>
            </a:extLst>
          </p:cNvPr>
          <p:cNvSpPr/>
          <p:nvPr/>
        </p:nvSpPr>
        <p:spPr bwMode="auto">
          <a:xfrm>
            <a:off x="403391" y="1745815"/>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4" name="Rectangle: Rounded Corners 13">
            <a:extLst>
              <a:ext uri="{FF2B5EF4-FFF2-40B4-BE49-F238E27FC236}">
                <a16:creationId xmlns:a16="http://schemas.microsoft.com/office/drawing/2014/main" id="{B641C9E6-DCBC-4A5D-A8AF-58D583770464}"/>
              </a:ext>
            </a:extLst>
          </p:cNvPr>
          <p:cNvSpPr/>
          <p:nvPr/>
        </p:nvSpPr>
        <p:spPr bwMode="auto">
          <a:xfrm>
            <a:off x="2623548" y="1745815"/>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5" name="Rectangle: Rounded Corners 14">
            <a:extLst>
              <a:ext uri="{FF2B5EF4-FFF2-40B4-BE49-F238E27FC236}">
                <a16:creationId xmlns:a16="http://schemas.microsoft.com/office/drawing/2014/main" id="{58819690-C3C8-465A-93CD-E953DCB2F1A0}"/>
              </a:ext>
            </a:extLst>
          </p:cNvPr>
          <p:cNvSpPr/>
          <p:nvPr/>
        </p:nvSpPr>
        <p:spPr bwMode="auto">
          <a:xfrm>
            <a:off x="7303342" y="1723568"/>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6" name="Rectangle: Rounded Corners 15">
            <a:extLst>
              <a:ext uri="{FF2B5EF4-FFF2-40B4-BE49-F238E27FC236}">
                <a16:creationId xmlns:a16="http://schemas.microsoft.com/office/drawing/2014/main" id="{D3EFBAB1-53F9-49F8-A021-B5EE418A0663}"/>
              </a:ext>
            </a:extLst>
          </p:cNvPr>
          <p:cNvSpPr/>
          <p:nvPr/>
        </p:nvSpPr>
        <p:spPr bwMode="auto">
          <a:xfrm>
            <a:off x="4955500" y="1745815"/>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18" name="TextBox 17">
            <a:extLst>
              <a:ext uri="{FF2B5EF4-FFF2-40B4-BE49-F238E27FC236}">
                <a16:creationId xmlns:a16="http://schemas.microsoft.com/office/drawing/2014/main" id="{9CF8BE02-419C-4BE0-8A7E-6E505262ADD7}"/>
              </a:ext>
            </a:extLst>
          </p:cNvPr>
          <p:cNvSpPr txBox="1"/>
          <p:nvPr/>
        </p:nvSpPr>
        <p:spPr>
          <a:xfrm>
            <a:off x="5285333" y="1887055"/>
            <a:ext cx="1437686" cy="430887"/>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Azure Front Door</a:t>
            </a:r>
          </a:p>
        </p:txBody>
      </p:sp>
      <p:sp>
        <p:nvSpPr>
          <p:cNvPr id="19" name="TextBox 18">
            <a:extLst>
              <a:ext uri="{FF2B5EF4-FFF2-40B4-BE49-F238E27FC236}">
                <a16:creationId xmlns:a16="http://schemas.microsoft.com/office/drawing/2014/main" id="{C29C46E3-E05E-4932-9C15-759035376D4C}"/>
              </a:ext>
            </a:extLst>
          </p:cNvPr>
          <p:cNvSpPr txBox="1"/>
          <p:nvPr/>
        </p:nvSpPr>
        <p:spPr>
          <a:xfrm>
            <a:off x="726169" y="1851368"/>
            <a:ext cx="1362271" cy="215444"/>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Load Balancer</a:t>
            </a:r>
          </a:p>
        </p:txBody>
      </p:sp>
      <p:sp>
        <p:nvSpPr>
          <p:cNvPr id="21" name="TextBox 20">
            <a:extLst>
              <a:ext uri="{FF2B5EF4-FFF2-40B4-BE49-F238E27FC236}">
                <a16:creationId xmlns:a16="http://schemas.microsoft.com/office/drawing/2014/main" id="{DB0C9655-6602-4536-9572-B5E2D83CD706}"/>
              </a:ext>
            </a:extLst>
          </p:cNvPr>
          <p:cNvSpPr txBox="1"/>
          <p:nvPr/>
        </p:nvSpPr>
        <p:spPr>
          <a:xfrm>
            <a:off x="2799732" y="1846456"/>
            <a:ext cx="1634024" cy="430887"/>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Application Gateway</a:t>
            </a:r>
          </a:p>
        </p:txBody>
      </p:sp>
      <p:sp>
        <p:nvSpPr>
          <p:cNvPr id="23" name="TextBox 22">
            <a:extLst>
              <a:ext uri="{FF2B5EF4-FFF2-40B4-BE49-F238E27FC236}">
                <a16:creationId xmlns:a16="http://schemas.microsoft.com/office/drawing/2014/main" id="{A1BB67AF-D557-48D9-B197-2062DCD69655}"/>
              </a:ext>
            </a:extLst>
          </p:cNvPr>
          <p:cNvSpPr txBox="1"/>
          <p:nvPr/>
        </p:nvSpPr>
        <p:spPr>
          <a:xfrm>
            <a:off x="7494512" y="1886049"/>
            <a:ext cx="1576217" cy="430887"/>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Azure Traffic Manager</a:t>
            </a:r>
          </a:p>
        </p:txBody>
      </p:sp>
      <p:sp>
        <p:nvSpPr>
          <p:cNvPr id="20" name="TextBox 19">
            <a:extLst>
              <a:ext uri="{FF2B5EF4-FFF2-40B4-BE49-F238E27FC236}">
                <a16:creationId xmlns:a16="http://schemas.microsoft.com/office/drawing/2014/main" id="{B904A76F-6CAA-6D41-B7C5-F1656CD7C3DF}"/>
              </a:ext>
            </a:extLst>
          </p:cNvPr>
          <p:cNvSpPr txBox="1"/>
          <p:nvPr/>
        </p:nvSpPr>
        <p:spPr>
          <a:xfrm>
            <a:off x="421686" y="4252257"/>
            <a:ext cx="1971236" cy="923330"/>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External or Internal</a:t>
            </a:r>
          </a:p>
          <a:p>
            <a:pPr marL="285750" indent="-285750">
              <a:buFont typeface="Arial" panose="020B0604020202020204" pitchFamily="34" charset="0"/>
              <a:buChar char="•"/>
            </a:pPr>
            <a:r>
              <a:rPr lang="en-US" sz="1200"/>
              <a:t>Uses 5-tuple, 3-tuple or 2-tuple hash algorithm</a:t>
            </a:r>
          </a:p>
          <a:p>
            <a:pPr marL="285750" indent="-285750">
              <a:buFont typeface="Arial" panose="020B0604020202020204" pitchFamily="34" charset="0"/>
              <a:buChar char="•"/>
            </a:pPr>
            <a:r>
              <a:rPr lang="en-US" sz="1200"/>
              <a:t>Preserves client IP address (no SNAT)</a:t>
            </a:r>
          </a:p>
        </p:txBody>
      </p:sp>
      <p:sp>
        <p:nvSpPr>
          <p:cNvPr id="44" name="TextBox 43">
            <a:extLst>
              <a:ext uri="{FF2B5EF4-FFF2-40B4-BE49-F238E27FC236}">
                <a16:creationId xmlns:a16="http://schemas.microsoft.com/office/drawing/2014/main" id="{709E868D-3EE9-5E4B-9B32-110921538D87}"/>
              </a:ext>
            </a:extLst>
          </p:cNvPr>
          <p:cNvSpPr txBox="1"/>
          <p:nvPr/>
        </p:nvSpPr>
        <p:spPr>
          <a:xfrm>
            <a:off x="472756" y="2830275"/>
            <a:ext cx="1792694" cy="984885"/>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t>Provides L3/L4 Load Balancing for TCP and UDP traffic</a:t>
            </a:r>
          </a:p>
        </p:txBody>
      </p:sp>
      <p:sp>
        <p:nvSpPr>
          <p:cNvPr id="45" name="TextBox 44">
            <a:extLst>
              <a:ext uri="{FF2B5EF4-FFF2-40B4-BE49-F238E27FC236}">
                <a16:creationId xmlns:a16="http://schemas.microsoft.com/office/drawing/2014/main" id="{EDDD6708-033B-8F41-B050-A6C5EA870CF2}"/>
              </a:ext>
            </a:extLst>
          </p:cNvPr>
          <p:cNvSpPr txBox="1"/>
          <p:nvPr/>
        </p:nvSpPr>
        <p:spPr>
          <a:xfrm>
            <a:off x="2717652" y="2820887"/>
            <a:ext cx="1892289" cy="984885"/>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t>Application Delivery Controller for HTTP, HTTPS and </a:t>
            </a:r>
            <a:r>
              <a:rPr lang="en-US" sz="1600" err="1"/>
              <a:t>WebSockets</a:t>
            </a:r>
            <a:endParaRPr lang="en-US" sz="1600"/>
          </a:p>
        </p:txBody>
      </p:sp>
      <p:sp>
        <p:nvSpPr>
          <p:cNvPr id="46" name="TextBox 45">
            <a:extLst>
              <a:ext uri="{FF2B5EF4-FFF2-40B4-BE49-F238E27FC236}">
                <a16:creationId xmlns:a16="http://schemas.microsoft.com/office/drawing/2014/main" id="{9B61ACEC-515E-DB4F-AE14-685605AF59A3}"/>
              </a:ext>
            </a:extLst>
          </p:cNvPr>
          <p:cNvSpPr txBox="1"/>
          <p:nvPr/>
        </p:nvSpPr>
        <p:spPr>
          <a:xfrm>
            <a:off x="4955496" y="2802231"/>
            <a:ext cx="2055347" cy="738664"/>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t>Global ADC for HTTP and HTTPS traffic. No </a:t>
            </a:r>
            <a:r>
              <a:rPr lang="en-US" sz="1600" err="1"/>
              <a:t>WebSockets</a:t>
            </a:r>
            <a:r>
              <a:rPr lang="en-US" sz="1600"/>
              <a:t> support</a:t>
            </a:r>
          </a:p>
        </p:txBody>
      </p:sp>
      <p:sp>
        <p:nvSpPr>
          <p:cNvPr id="48" name="TextBox 47">
            <a:extLst>
              <a:ext uri="{FF2B5EF4-FFF2-40B4-BE49-F238E27FC236}">
                <a16:creationId xmlns:a16="http://schemas.microsoft.com/office/drawing/2014/main" id="{FE702F18-A30C-E24D-86BB-CC0EAB3958F7}"/>
              </a:ext>
            </a:extLst>
          </p:cNvPr>
          <p:cNvSpPr txBox="1"/>
          <p:nvPr/>
        </p:nvSpPr>
        <p:spPr>
          <a:xfrm>
            <a:off x="7377204" y="2756990"/>
            <a:ext cx="1912531" cy="492443"/>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t>DNS based global load balancer</a:t>
            </a:r>
          </a:p>
        </p:txBody>
      </p:sp>
      <p:pic>
        <p:nvPicPr>
          <p:cNvPr id="25" name="Picture 24">
            <a:extLst>
              <a:ext uri="{FF2B5EF4-FFF2-40B4-BE49-F238E27FC236}">
                <a16:creationId xmlns:a16="http://schemas.microsoft.com/office/drawing/2014/main" id="{C55CAC73-2259-4E19-9338-FCADFDD7492E}"/>
              </a:ext>
            </a:extLst>
          </p:cNvPr>
          <p:cNvPicPr>
            <a:picLocks noChangeAspect="1"/>
          </p:cNvPicPr>
          <p:nvPr/>
        </p:nvPicPr>
        <p:blipFill>
          <a:blip r:embed="rId3"/>
          <a:stretch>
            <a:fillRect/>
          </a:stretch>
        </p:blipFill>
        <p:spPr>
          <a:xfrm>
            <a:off x="1136673" y="1146650"/>
            <a:ext cx="464860" cy="449619"/>
          </a:xfrm>
          <a:prstGeom prst="rect">
            <a:avLst/>
          </a:prstGeom>
        </p:spPr>
      </p:pic>
      <p:pic>
        <p:nvPicPr>
          <p:cNvPr id="28" name="Picture 27">
            <a:extLst>
              <a:ext uri="{FF2B5EF4-FFF2-40B4-BE49-F238E27FC236}">
                <a16:creationId xmlns:a16="http://schemas.microsoft.com/office/drawing/2014/main" id="{7B8A3D9C-09A1-460D-98E5-3CFC6CED0C90}"/>
              </a:ext>
            </a:extLst>
          </p:cNvPr>
          <p:cNvPicPr>
            <a:picLocks noChangeAspect="1"/>
          </p:cNvPicPr>
          <p:nvPr/>
        </p:nvPicPr>
        <p:blipFill>
          <a:blip r:embed="rId4"/>
          <a:stretch>
            <a:fillRect/>
          </a:stretch>
        </p:blipFill>
        <p:spPr>
          <a:xfrm>
            <a:off x="3309517" y="1178502"/>
            <a:ext cx="464860" cy="434378"/>
          </a:xfrm>
          <a:prstGeom prst="rect">
            <a:avLst/>
          </a:prstGeom>
        </p:spPr>
      </p:pic>
      <p:pic>
        <p:nvPicPr>
          <p:cNvPr id="31" name="Picture 30">
            <a:extLst>
              <a:ext uri="{FF2B5EF4-FFF2-40B4-BE49-F238E27FC236}">
                <a16:creationId xmlns:a16="http://schemas.microsoft.com/office/drawing/2014/main" id="{912D9C2C-97BD-427F-9908-5C5D7D248163}"/>
              </a:ext>
            </a:extLst>
          </p:cNvPr>
          <p:cNvPicPr>
            <a:picLocks noChangeAspect="1"/>
          </p:cNvPicPr>
          <p:nvPr/>
        </p:nvPicPr>
        <p:blipFill>
          <a:blip r:embed="rId5"/>
          <a:stretch>
            <a:fillRect/>
          </a:stretch>
        </p:blipFill>
        <p:spPr>
          <a:xfrm>
            <a:off x="5638760" y="1231847"/>
            <a:ext cx="457240" cy="381033"/>
          </a:xfrm>
          <a:prstGeom prst="rect">
            <a:avLst/>
          </a:prstGeom>
        </p:spPr>
      </p:pic>
      <p:pic>
        <p:nvPicPr>
          <p:cNvPr id="35" name="Picture 34">
            <a:extLst>
              <a:ext uri="{FF2B5EF4-FFF2-40B4-BE49-F238E27FC236}">
                <a16:creationId xmlns:a16="http://schemas.microsoft.com/office/drawing/2014/main" id="{9C41B637-CF55-44B7-9BBA-C65FB0323287}"/>
              </a:ext>
            </a:extLst>
          </p:cNvPr>
          <p:cNvPicPr>
            <a:picLocks noChangeAspect="1"/>
          </p:cNvPicPr>
          <p:nvPr/>
        </p:nvPicPr>
        <p:blipFill>
          <a:blip r:embed="rId6"/>
          <a:stretch>
            <a:fillRect/>
          </a:stretch>
        </p:blipFill>
        <p:spPr>
          <a:xfrm>
            <a:off x="8050191" y="1178502"/>
            <a:ext cx="464860" cy="457240"/>
          </a:xfrm>
          <a:prstGeom prst="rect">
            <a:avLst/>
          </a:prstGeom>
        </p:spPr>
      </p:pic>
      <p:sp>
        <p:nvSpPr>
          <p:cNvPr id="41" name="Rectangle: Rounded Corners 40">
            <a:extLst>
              <a:ext uri="{FF2B5EF4-FFF2-40B4-BE49-F238E27FC236}">
                <a16:creationId xmlns:a16="http://schemas.microsoft.com/office/drawing/2014/main" id="{FCA94778-0B28-41D0-8E5E-38CD8CB8922F}"/>
              </a:ext>
            </a:extLst>
          </p:cNvPr>
          <p:cNvSpPr/>
          <p:nvPr/>
        </p:nvSpPr>
        <p:spPr bwMode="auto">
          <a:xfrm>
            <a:off x="9651184" y="2642865"/>
            <a:ext cx="2174033" cy="3284176"/>
          </a:xfrm>
          <a:prstGeom prst="round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2" name="TextBox 41">
            <a:extLst>
              <a:ext uri="{FF2B5EF4-FFF2-40B4-BE49-F238E27FC236}">
                <a16:creationId xmlns:a16="http://schemas.microsoft.com/office/drawing/2014/main" id="{38A29DF5-3350-46C1-9535-5E2780544555}"/>
              </a:ext>
            </a:extLst>
          </p:cNvPr>
          <p:cNvSpPr txBox="1"/>
          <p:nvPr/>
        </p:nvSpPr>
        <p:spPr>
          <a:xfrm>
            <a:off x="9842355" y="4309917"/>
            <a:ext cx="1847867" cy="738664"/>
          </a:xfrm>
          <a:prstGeom prst="rect">
            <a:avLst/>
          </a:prstGeom>
          <a:noFill/>
        </p:spPr>
        <p:txBody>
          <a:bodyPr wrap="square" lIns="0" tIns="0" rIns="0" bIns="0" rtlCol="0">
            <a:spAutoFit/>
          </a:bodyPr>
          <a:lstStyle>
            <a:defPPr>
              <a:defRPr lang="en-US"/>
            </a:defPPr>
            <a:lvl1pPr defTabSz="914344">
              <a:defRPr sz="1600">
                <a:solidFill>
                  <a:srgbClr val="1A1A1A"/>
                </a:solidFill>
                <a:latin typeface="Open Sans" panose="020B0606030504020204" pitchFamily="34" charset="0"/>
              </a:defRPr>
            </a:lvl1pPr>
          </a:lstStyle>
          <a:p>
            <a:pPr marL="285750" indent="-285750">
              <a:buFont typeface="Arial" panose="020B0604020202020204" pitchFamily="34" charset="0"/>
              <a:buChar char="•"/>
            </a:pPr>
            <a:r>
              <a:rPr lang="en-US" sz="1200"/>
              <a:t>Associated to a subnet</a:t>
            </a:r>
          </a:p>
          <a:p>
            <a:pPr marL="285750" indent="-285750">
              <a:buFont typeface="Arial" panose="020B0604020202020204" pitchFamily="34" charset="0"/>
              <a:buChar char="•"/>
            </a:pPr>
            <a:r>
              <a:rPr lang="en-US" sz="1200"/>
              <a:t>Provides 64K ports per public IP address</a:t>
            </a:r>
          </a:p>
        </p:txBody>
      </p:sp>
      <p:sp>
        <p:nvSpPr>
          <p:cNvPr id="43" name="Rectangle: Rounded Corners 42">
            <a:extLst>
              <a:ext uri="{FF2B5EF4-FFF2-40B4-BE49-F238E27FC236}">
                <a16:creationId xmlns:a16="http://schemas.microsoft.com/office/drawing/2014/main" id="{4EA661E6-9AF9-4D75-8DA8-0DE19BFA878E}"/>
              </a:ext>
            </a:extLst>
          </p:cNvPr>
          <p:cNvSpPr/>
          <p:nvPr/>
        </p:nvSpPr>
        <p:spPr bwMode="auto">
          <a:xfrm>
            <a:off x="9700502" y="1723265"/>
            <a:ext cx="1986393" cy="765104"/>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Open Sans" panose="020B0606030504020204" pitchFamily="34" charset="0"/>
            </a:endParaRPr>
          </a:p>
        </p:txBody>
      </p:sp>
      <p:sp>
        <p:nvSpPr>
          <p:cNvPr id="49" name="TextBox 48">
            <a:extLst>
              <a:ext uri="{FF2B5EF4-FFF2-40B4-BE49-F238E27FC236}">
                <a16:creationId xmlns:a16="http://schemas.microsoft.com/office/drawing/2014/main" id="{FF6AC93E-011C-406D-87C8-A5C18341D6AD}"/>
              </a:ext>
            </a:extLst>
          </p:cNvPr>
          <p:cNvSpPr txBox="1"/>
          <p:nvPr/>
        </p:nvSpPr>
        <p:spPr>
          <a:xfrm>
            <a:off x="9876916" y="1984955"/>
            <a:ext cx="1576217" cy="276999"/>
          </a:xfrm>
          <a:prstGeom prst="rect">
            <a:avLst/>
          </a:prstGeom>
          <a:noFill/>
        </p:spPr>
        <p:txBody>
          <a:bodyPr wrap="square" lIns="0" tIns="0" rIns="0" bIns="0" rtlCol="0">
            <a:spAutoFit/>
          </a:bodyPr>
          <a:lstStyle>
            <a:defPPr>
              <a:defRPr lang="en-US"/>
            </a:defPPr>
            <a:lvl1pPr algn="ctr" defTabSz="914344">
              <a:defRPr>
                <a:solidFill>
                  <a:srgbClr val="FFFFFF"/>
                </a:solidFill>
                <a:latin typeface="Open Sans" panose="020B0606030504020204" pitchFamily="34" charset="0"/>
              </a:defRPr>
            </a:lvl1pPr>
          </a:lstStyle>
          <a:p>
            <a:r>
              <a:rPr lang="en-US"/>
              <a:t>NAT Gateway</a:t>
            </a:r>
          </a:p>
        </p:txBody>
      </p:sp>
      <p:sp>
        <p:nvSpPr>
          <p:cNvPr id="50" name="TextBox 49">
            <a:extLst>
              <a:ext uri="{FF2B5EF4-FFF2-40B4-BE49-F238E27FC236}">
                <a16:creationId xmlns:a16="http://schemas.microsoft.com/office/drawing/2014/main" id="{0B3DF765-A87D-4721-8CDD-AE4DF8BF521C}"/>
              </a:ext>
            </a:extLst>
          </p:cNvPr>
          <p:cNvSpPr txBox="1"/>
          <p:nvPr/>
        </p:nvSpPr>
        <p:spPr>
          <a:xfrm>
            <a:off x="9774364" y="2756687"/>
            <a:ext cx="1912531" cy="984885"/>
          </a:xfrm>
          <a:prstGeom prst="rect">
            <a:avLst/>
          </a:prstGeom>
          <a:noFill/>
        </p:spPr>
        <p:txBody>
          <a:bodyPr wrap="square" lIns="0" tIns="0" rIns="0" bIns="0" rtlCol="0">
            <a:spAutoFit/>
          </a:bodyPr>
          <a:lstStyle>
            <a:defPPr>
              <a:defRPr lang="en-US"/>
            </a:defPPr>
            <a:lvl1pPr defTabSz="914344">
              <a:defRPr sz="1200">
                <a:gradFill>
                  <a:gsLst>
                    <a:gs pos="2917">
                      <a:srgbClr val="1A1A1A"/>
                    </a:gs>
                    <a:gs pos="30000">
                      <a:srgbClr val="1A1A1A"/>
                    </a:gs>
                  </a:gsLst>
                  <a:lin ang="5400000" scaled="0"/>
                </a:gradFill>
                <a:latin typeface="Open Sans" panose="020B0606030504020204" pitchFamily="34" charset="0"/>
              </a:defRPr>
            </a:lvl1pPr>
          </a:lstStyle>
          <a:p>
            <a:r>
              <a:rPr lang="en-US" sz="1600"/>
              <a:t>Provides a stable IP address for outbound Internet connectivity</a:t>
            </a:r>
          </a:p>
        </p:txBody>
      </p:sp>
      <p:pic>
        <p:nvPicPr>
          <p:cNvPr id="39" name="Picture 38">
            <a:extLst>
              <a:ext uri="{FF2B5EF4-FFF2-40B4-BE49-F238E27FC236}">
                <a16:creationId xmlns:a16="http://schemas.microsoft.com/office/drawing/2014/main" id="{2D14FEE7-224C-4AC8-B8C3-3C60CE6F1277}"/>
              </a:ext>
            </a:extLst>
          </p:cNvPr>
          <p:cNvPicPr>
            <a:picLocks noChangeAspect="1"/>
          </p:cNvPicPr>
          <p:nvPr/>
        </p:nvPicPr>
        <p:blipFill>
          <a:blip r:embed="rId7"/>
          <a:stretch>
            <a:fillRect/>
          </a:stretch>
        </p:blipFill>
        <p:spPr>
          <a:xfrm>
            <a:off x="10462591" y="1222889"/>
            <a:ext cx="434378" cy="419136"/>
          </a:xfrm>
          <a:prstGeom prst="rect">
            <a:avLst/>
          </a:prstGeom>
        </p:spPr>
      </p:pic>
    </p:spTree>
    <p:extLst>
      <p:ext uri="{BB962C8B-B14F-4D97-AF65-F5344CB8AC3E}">
        <p14:creationId xmlns:p14="http://schemas.microsoft.com/office/powerpoint/2010/main" val="20057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1" grpId="0" animBg="1"/>
      <p:bldP spid="12" grpId="0" animBg="1"/>
      <p:bldP spid="14" grpId="0" animBg="1"/>
      <p:bldP spid="15" grpId="0" animBg="1"/>
      <p:bldP spid="16" grpId="0" animBg="1"/>
      <p:bldP spid="18" grpId="0" animBg="1"/>
      <p:bldP spid="21" grpId="0" animBg="1"/>
      <p:bldP spid="23" grpId="0" animBg="1"/>
      <p:bldP spid="45" grpId="0" animBg="1"/>
      <p:bldP spid="46" grpId="0" animBg="1"/>
      <p:bldP spid="48" grpId="0" animBg="1"/>
      <p:bldP spid="41" grpId="0" animBg="1"/>
      <p:bldP spid="42" grpId="0" animBg="1"/>
      <p:bldP spid="43" grpId="0" animBg="1"/>
      <p:bldP spid="49"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C193-DD94-42EA-B7F2-D07334725DA8}"/>
              </a:ext>
            </a:extLst>
          </p:cNvPr>
          <p:cNvSpPr>
            <a:spLocks noGrp="1"/>
          </p:cNvSpPr>
          <p:nvPr>
            <p:ph type="title"/>
          </p:nvPr>
        </p:nvSpPr>
        <p:spPr/>
        <p:txBody>
          <a:bodyPr vert="horz" lIns="91440" tIns="45720" rIns="91440" bIns="45720" rtlCol="0" anchor="ctr">
            <a:normAutofit fontScale="90000"/>
          </a:bodyPr>
          <a:lstStyle/>
          <a:p>
            <a:r>
              <a:rPr lang="en-US" sz="3600">
                <a:latin typeface="+mj-lt"/>
              </a:rPr>
              <a:t>NSG</a:t>
            </a:r>
          </a:p>
        </p:txBody>
      </p:sp>
      <p:pic>
        <p:nvPicPr>
          <p:cNvPr id="3" name="Picture 2" descr="Final Environment">
            <a:extLst>
              <a:ext uri="{FF2B5EF4-FFF2-40B4-BE49-F238E27FC236}">
                <a16:creationId xmlns:a16="http://schemas.microsoft.com/office/drawing/2014/main" id="{D6089975-D1DA-7678-BDB5-A6F302D9F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75" y="754902"/>
            <a:ext cx="12056625" cy="534819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9B58D8AB-AC09-5DBD-E7D8-E761B29B0283}"/>
              </a:ext>
            </a:extLst>
          </p:cNvPr>
          <p:cNvSpPr/>
          <p:nvPr/>
        </p:nvSpPr>
        <p:spPr>
          <a:xfrm>
            <a:off x="779929" y="3526757"/>
            <a:ext cx="204383" cy="387191"/>
          </a:xfrm>
          <a:prstGeom prst="roundRect">
            <a:avLst/>
          </a:prstGeom>
        </p:spPr>
        <p:txBody>
          <a:bodyPr wrap="none" rtlCol="0" anchor="ctr">
            <a:spAutoFit/>
          </a:bodyPr>
          <a:lstStyle/>
          <a:p>
            <a:pPr algn="l"/>
            <a:endParaRPr lang="en-US">
              <a:latin typeface="Open Sans" panose="020B0606030504020204" pitchFamily="34" charset="0"/>
            </a:endParaRPr>
          </a:p>
        </p:txBody>
      </p:sp>
      <p:sp>
        <p:nvSpPr>
          <p:cNvPr id="5" name="Rounded Rectangle 4">
            <a:extLst>
              <a:ext uri="{FF2B5EF4-FFF2-40B4-BE49-F238E27FC236}">
                <a16:creationId xmlns:a16="http://schemas.microsoft.com/office/drawing/2014/main" id="{EB090CEF-9E47-0686-74A0-671271116B35}"/>
              </a:ext>
            </a:extLst>
          </p:cNvPr>
          <p:cNvSpPr/>
          <p:nvPr/>
        </p:nvSpPr>
        <p:spPr>
          <a:xfrm>
            <a:off x="2214282" y="1088357"/>
            <a:ext cx="204383" cy="387191"/>
          </a:xfrm>
          <a:prstGeom prst="roundRect">
            <a:avLst/>
          </a:prstGeom>
        </p:spPr>
        <p:txBody>
          <a:bodyPr wrap="none" rtlCol="0" anchor="ctr">
            <a:spAutoFit/>
          </a:bodyPr>
          <a:lstStyle/>
          <a:p>
            <a:pPr algn="l"/>
            <a:endParaRPr lang="en-US">
              <a:latin typeface="Open Sans" panose="020B0606030504020204" pitchFamily="34" charset="0"/>
            </a:endParaRPr>
          </a:p>
        </p:txBody>
      </p:sp>
      <p:sp>
        <p:nvSpPr>
          <p:cNvPr id="7" name="Rounded Rectangle 6">
            <a:extLst>
              <a:ext uri="{FF2B5EF4-FFF2-40B4-BE49-F238E27FC236}">
                <a16:creationId xmlns:a16="http://schemas.microsoft.com/office/drawing/2014/main" id="{E3EDCA33-BF36-770C-068E-E9211D690594}"/>
              </a:ext>
            </a:extLst>
          </p:cNvPr>
          <p:cNvSpPr/>
          <p:nvPr/>
        </p:nvSpPr>
        <p:spPr>
          <a:xfrm>
            <a:off x="5701553" y="1626240"/>
            <a:ext cx="204383" cy="387191"/>
          </a:xfrm>
          <a:prstGeom prst="roundRect">
            <a:avLst/>
          </a:prstGeom>
        </p:spPr>
        <p:txBody>
          <a:bodyPr wrap="none" rtlCol="0" anchor="ctr">
            <a:spAutoFit/>
          </a:bodyPr>
          <a:lstStyle/>
          <a:p>
            <a:pPr algn="l"/>
            <a:endParaRPr lang="en-US">
              <a:latin typeface="Open Sans" panose="020B0606030504020204" pitchFamily="34" charset="0"/>
            </a:endParaRPr>
          </a:p>
        </p:txBody>
      </p:sp>
      <p:sp>
        <p:nvSpPr>
          <p:cNvPr id="8" name="Rounded Rectangle 7">
            <a:extLst>
              <a:ext uri="{FF2B5EF4-FFF2-40B4-BE49-F238E27FC236}">
                <a16:creationId xmlns:a16="http://schemas.microsoft.com/office/drawing/2014/main" id="{95420103-8C47-DE18-61EE-BFF0AF4F0057}"/>
              </a:ext>
            </a:extLst>
          </p:cNvPr>
          <p:cNvSpPr/>
          <p:nvPr/>
        </p:nvSpPr>
        <p:spPr>
          <a:xfrm>
            <a:off x="8823155" y="3359861"/>
            <a:ext cx="804423" cy="408623"/>
          </a:xfrm>
          <a:prstGeom prst="roundRect">
            <a:avLst/>
          </a:prstGeom>
          <a:solidFill>
            <a:schemeClr val="bg1"/>
          </a:solidFill>
        </p:spPr>
        <p:txBody>
          <a:bodyPr wrap="square" rtlCol="0" anchor="ctr">
            <a:spAutoFit/>
          </a:bodyPr>
          <a:lstStyle/>
          <a:p>
            <a:pPr algn="l"/>
            <a:endParaRPr lang="en-US">
              <a:latin typeface="Open Sans" panose="020B0606030504020204" pitchFamily="34" charset="0"/>
            </a:endParaRPr>
          </a:p>
        </p:txBody>
      </p:sp>
      <p:sp>
        <p:nvSpPr>
          <p:cNvPr id="9" name="Rounded Rectangle 8">
            <a:extLst>
              <a:ext uri="{FF2B5EF4-FFF2-40B4-BE49-F238E27FC236}">
                <a16:creationId xmlns:a16="http://schemas.microsoft.com/office/drawing/2014/main" id="{54770597-62EA-C405-00A4-E330C8FAC530}"/>
              </a:ext>
            </a:extLst>
          </p:cNvPr>
          <p:cNvSpPr/>
          <p:nvPr/>
        </p:nvSpPr>
        <p:spPr>
          <a:xfrm>
            <a:off x="7176244" y="3400619"/>
            <a:ext cx="1048737" cy="408623"/>
          </a:xfrm>
          <a:prstGeom prst="roundRect">
            <a:avLst/>
          </a:prstGeom>
          <a:solidFill>
            <a:schemeClr val="bg1"/>
          </a:solidFill>
        </p:spPr>
        <p:txBody>
          <a:bodyPr wrap="square" rtlCol="0" anchor="ctr">
            <a:spAutoFit/>
          </a:bodyPr>
          <a:lstStyle/>
          <a:p>
            <a:pPr algn="l"/>
            <a:endParaRPr lang="en-US">
              <a:latin typeface="Open Sans" panose="020B0606030504020204" pitchFamily="34" charset="0"/>
            </a:endParaRPr>
          </a:p>
        </p:txBody>
      </p:sp>
      <p:sp>
        <p:nvSpPr>
          <p:cNvPr id="10" name="Rounded Rectangle 9">
            <a:extLst>
              <a:ext uri="{FF2B5EF4-FFF2-40B4-BE49-F238E27FC236}">
                <a16:creationId xmlns:a16="http://schemas.microsoft.com/office/drawing/2014/main" id="{74D3244D-719F-2BD1-27A7-BCD46F5B42C0}"/>
              </a:ext>
            </a:extLst>
          </p:cNvPr>
          <p:cNvSpPr/>
          <p:nvPr/>
        </p:nvSpPr>
        <p:spPr>
          <a:xfrm>
            <a:off x="8260597" y="3632194"/>
            <a:ext cx="526942" cy="408623"/>
          </a:xfrm>
          <a:prstGeom prst="roundRect">
            <a:avLst/>
          </a:prstGeom>
          <a:solidFill>
            <a:schemeClr val="bg1"/>
          </a:solidFill>
        </p:spPr>
        <p:txBody>
          <a:bodyPr wrap="square" rtlCol="0" anchor="ctr">
            <a:spAutoFit/>
          </a:bodyPr>
          <a:lstStyle/>
          <a:p>
            <a:pPr algn="l"/>
            <a:endParaRPr lang="en-US">
              <a:latin typeface="Open Sans" panose="020B0606030504020204" pitchFamily="34" charset="0"/>
            </a:endParaRPr>
          </a:p>
        </p:txBody>
      </p:sp>
      <p:sp>
        <p:nvSpPr>
          <p:cNvPr id="11" name="Rounded Rectangle 10">
            <a:extLst>
              <a:ext uri="{FF2B5EF4-FFF2-40B4-BE49-F238E27FC236}">
                <a16:creationId xmlns:a16="http://schemas.microsoft.com/office/drawing/2014/main" id="{30922551-276D-E866-1A80-8A28B54DBE14}"/>
              </a:ext>
            </a:extLst>
          </p:cNvPr>
          <p:cNvSpPr/>
          <p:nvPr/>
        </p:nvSpPr>
        <p:spPr>
          <a:xfrm>
            <a:off x="6701604" y="3544004"/>
            <a:ext cx="427618" cy="408623"/>
          </a:xfrm>
          <a:prstGeom prst="roundRect">
            <a:avLst/>
          </a:prstGeom>
          <a:solidFill>
            <a:schemeClr val="bg1"/>
          </a:solidFill>
        </p:spPr>
        <p:txBody>
          <a:bodyPr wrap="square" rtlCol="0" anchor="ctr">
            <a:spAutoFit/>
          </a:bodyPr>
          <a:lstStyle/>
          <a:p>
            <a:pPr algn="l"/>
            <a:endParaRPr lang="en-US">
              <a:latin typeface="Open Sans" panose="020B0606030504020204" pitchFamily="34" charset="0"/>
            </a:endParaRPr>
          </a:p>
        </p:txBody>
      </p:sp>
      <p:sp>
        <p:nvSpPr>
          <p:cNvPr id="12" name="Rounded Rectangle 11">
            <a:extLst>
              <a:ext uri="{FF2B5EF4-FFF2-40B4-BE49-F238E27FC236}">
                <a16:creationId xmlns:a16="http://schemas.microsoft.com/office/drawing/2014/main" id="{450CB146-CEBC-2E18-0202-156EF7EDE422}"/>
              </a:ext>
            </a:extLst>
          </p:cNvPr>
          <p:cNvSpPr/>
          <p:nvPr/>
        </p:nvSpPr>
        <p:spPr>
          <a:xfrm>
            <a:off x="6393634" y="3529733"/>
            <a:ext cx="271222" cy="394335"/>
          </a:xfrm>
          <a:prstGeom prst="roundRect">
            <a:avLst/>
          </a:prstGeom>
          <a:solidFill>
            <a:schemeClr val="bg1"/>
          </a:solidFill>
        </p:spPr>
        <p:txBody>
          <a:bodyPr wrap="square" rtlCol="0" anchor="ctr">
            <a:spAutoFit/>
          </a:bodyPr>
          <a:lstStyle/>
          <a:p>
            <a:pPr algn="l"/>
            <a:endParaRPr lang="en-US">
              <a:latin typeface="Open Sans" panose="020B0606030504020204" pitchFamily="34" charset="0"/>
            </a:endParaRPr>
          </a:p>
        </p:txBody>
      </p:sp>
      <p:sp>
        <p:nvSpPr>
          <p:cNvPr id="13" name="TextBox 12">
            <a:extLst>
              <a:ext uri="{FF2B5EF4-FFF2-40B4-BE49-F238E27FC236}">
                <a16:creationId xmlns:a16="http://schemas.microsoft.com/office/drawing/2014/main" id="{E473EDD2-1946-E5A8-9208-82057DD9D16C}"/>
              </a:ext>
            </a:extLst>
          </p:cNvPr>
          <p:cNvSpPr txBox="1"/>
          <p:nvPr/>
        </p:nvSpPr>
        <p:spPr>
          <a:xfrm>
            <a:off x="1120158" y="1078264"/>
            <a:ext cx="567784" cy="246221"/>
          </a:xfrm>
          <a:prstGeom prst="rect">
            <a:avLst/>
          </a:prstGeom>
          <a:noFill/>
        </p:spPr>
        <p:txBody>
          <a:bodyPr wrap="none" rtlCol="0">
            <a:spAutoFit/>
          </a:bodyPr>
          <a:lstStyle/>
          <a:p>
            <a:pPr algn="l"/>
            <a:r>
              <a:rPr lang="en-US" sz="1000">
                <a:solidFill>
                  <a:schemeClr val="bg1"/>
                </a:solidFill>
                <a:latin typeface="Open Sans" panose="020B0606030504020204" pitchFamily="34" charset="0"/>
                <a:cs typeface="Open Sans" panose="020B0606030504020204" pitchFamily="34" charset="0"/>
              </a:rPr>
              <a:t>region</a:t>
            </a:r>
          </a:p>
        </p:txBody>
      </p:sp>
      <p:pic>
        <p:nvPicPr>
          <p:cNvPr id="14" name="Graphic 13">
            <a:extLst>
              <a:ext uri="{FF2B5EF4-FFF2-40B4-BE49-F238E27FC236}">
                <a16:creationId xmlns:a16="http://schemas.microsoft.com/office/drawing/2014/main" id="{59FEB180-7CF4-39ED-A21A-4436932168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4717" y="3141839"/>
            <a:ext cx="574321" cy="574321"/>
          </a:xfrm>
          <a:prstGeom prst="rect">
            <a:avLst/>
          </a:prstGeom>
        </p:spPr>
      </p:pic>
      <p:sp>
        <p:nvSpPr>
          <p:cNvPr id="15" name="TextBox 14">
            <a:extLst>
              <a:ext uri="{FF2B5EF4-FFF2-40B4-BE49-F238E27FC236}">
                <a16:creationId xmlns:a16="http://schemas.microsoft.com/office/drawing/2014/main" id="{13D37F98-0FA1-B5B6-E5E0-C760CA040950}"/>
              </a:ext>
            </a:extLst>
          </p:cNvPr>
          <p:cNvSpPr txBox="1"/>
          <p:nvPr/>
        </p:nvSpPr>
        <p:spPr>
          <a:xfrm>
            <a:off x="5599367" y="265988"/>
            <a:ext cx="3590932" cy="60016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spcAft>
                <a:spcPts val="600"/>
              </a:spcAft>
            </a:pPr>
            <a:r>
              <a:rPr lang="en-US" sz="1400">
                <a:solidFill>
                  <a:srgbClr val="FF0000"/>
                </a:solidFill>
                <a:latin typeface="Open Sans" panose="020B0606030504020204" pitchFamily="34" charset="0"/>
                <a:cs typeface="Open Sans" panose="020B0606030504020204" pitchFamily="34" charset="0"/>
              </a:rPr>
              <a:t>NSG can be at Subnet level or NIC level</a:t>
            </a:r>
          </a:p>
          <a:p>
            <a:pPr algn="l">
              <a:spcAft>
                <a:spcPts val="600"/>
              </a:spcAft>
            </a:pPr>
            <a:r>
              <a:rPr lang="en-US" sz="1400">
                <a:solidFill>
                  <a:srgbClr val="FF0000"/>
                </a:solidFill>
                <a:latin typeface="Open Sans" panose="020B0606030504020204" pitchFamily="34" charset="0"/>
                <a:cs typeface="Open Sans" panose="020B0606030504020204" pitchFamily="34" charset="0"/>
              </a:rPr>
              <a:t>You can have NO NSG at all</a:t>
            </a:r>
          </a:p>
        </p:txBody>
      </p:sp>
      <p:cxnSp>
        <p:nvCxnSpPr>
          <p:cNvPr id="16" name="Straight Arrow Connector 15">
            <a:extLst>
              <a:ext uri="{FF2B5EF4-FFF2-40B4-BE49-F238E27FC236}">
                <a16:creationId xmlns:a16="http://schemas.microsoft.com/office/drawing/2014/main" id="{28034837-8B56-E968-99E6-0CD2F17F6BFD}"/>
              </a:ext>
            </a:extLst>
          </p:cNvPr>
          <p:cNvCxnSpPr/>
          <p:nvPr/>
        </p:nvCxnSpPr>
        <p:spPr>
          <a:xfrm flipH="1">
            <a:off x="4345757" y="898201"/>
            <a:ext cx="2763257" cy="175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49F6D0-E5BE-FB30-7211-677888E00485}"/>
              </a:ext>
            </a:extLst>
          </p:cNvPr>
          <p:cNvCxnSpPr/>
          <p:nvPr/>
        </p:nvCxnSpPr>
        <p:spPr>
          <a:xfrm flipH="1">
            <a:off x="6711877" y="881808"/>
            <a:ext cx="397136" cy="2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37700F15-013B-A571-4650-81C14444AB0A}"/>
              </a:ext>
            </a:extLst>
          </p:cNvPr>
          <p:cNvSpPr/>
          <p:nvPr/>
        </p:nvSpPr>
        <p:spPr>
          <a:xfrm>
            <a:off x="7176244" y="2754402"/>
            <a:ext cx="1048737" cy="1701057"/>
          </a:xfrm>
          <a:prstGeom prst="roundRect">
            <a:avLst/>
          </a:prstGeom>
          <a:solidFill>
            <a:schemeClr val="bg1"/>
          </a:solidFill>
        </p:spPr>
        <p:txBody>
          <a:bodyPr wrap="square" rtlCol="0" anchor="ctr">
            <a:spAutoFit/>
          </a:bodyPr>
          <a:lstStyle/>
          <a:p>
            <a:pPr algn="l"/>
            <a:endParaRPr lang="en-US">
              <a:latin typeface="Metropolis Light" pitchFamily="2" charset="77"/>
            </a:endParaRPr>
          </a:p>
        </p:txBody>
      </p:sp>
      <p:sp>
        <p:nvSpPr>
          <p:cNvPr id="19" name="Rounded Rectangle 18">
            <a:extLst>
              <a:ext uri="{FF2B5EF4-FFF2-40B4-BE49-F238E27FC236}">
                <a16:creationId xmlns:a16="http://schemas.microsoft.com/office/drawing/2014/main" id="{0AC627A5-3174-3DE2-F1B4-01FB4516FC94}"/>
              </a:ext>
            </a:extLst>
          </p:cNvPr>
          <p:cNvSpPr/>
          <p:nvPr/>
        </p:nvSpPr>
        <p:spPr>
          <a:xfrm>
            <a:off x="8260597" y="2842592"/>
            <a:ext cx="526942" cy="1987826"/>
          </a:xfrm>
          <a:prstGeom prst="roundRect">
            <a:avLst/>
          </a:prstGeom>
          <a:solidFill>
            <a:schemeClr val="bg1"/>
          </a:solidFill>
        </p:spPr>
        <p:txBody>
          <a:bodyPr wrap="square" rtlCol="0" anchor="ctr">
            <a:spAutoFit/>
          </a:bodyPr>
          <a:lstStyle/>
          <a:p>
            <a:pPr algn="l"/>
            <a:endParaRPr lang="en-US">
              <a:latin typeface="Metropolis Light" pitchFamily="2" charset="77"/>
            </a:endParaRPr>
          </a:p>
        </p:txBody>
      </p:sp>
    </p:spTree>
    <p:extLst>
      <p:ext uri="{BB962C8B-B14F-4D97-AF65-F5344CB8AC3E}">
        <p14:creationId xmlns:p14="http://schemas.microsoft.com/office/powerpoint/2010/main" val="1307569419"/>
      </p:ext>
    </p:extLst>
  </p:cSld>
  <p:clrMapOvr>
    <a:masterClrMapping/>
  </p:clrMapOvr>
</p:sld>
</file>

<file path=ppt/theme/theme1.xml><?xml version="1.0" encoding="utf-8"?>
<a:theme xmlns:a="http://schemas.openxmlformats.org/drawingml/2006/main" name="2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Props1.xml><?xml version="1.0" encoding="utf-8"?>
<ds:datastoreItem xmlns:ds="http://schemas.openxmlformats.org/officeDocument/2006/customXml" ds:itemID="{961A72B1-EE64-40AA-A8FF-8F263E6A575D}">
  <ds:schemaRefs>
    <ds:schemaRef ds:uri="http://schemas.microsoft.com/sharepoint/v3/contenttype/forms"/>
  </ds:schemaRefs>
</ds:datastoreItem>
</file>

<file path=customXml/itemProps2.xml><?xml version="1.0" encoding="utf-8"?>
<ds:datastoreItem xmlns:ds="http://schemas.openxmlformats.org/officeDocument/2006/customXml" ds:itemID="{5BA2657A-A794-42ED-94D3-22517AE4B639}"/>
</file>

<file path=customXml/itemProps3.xml><?xml version="1.0" encoding="utf-8"?>
<ds:datastoreItem xmlns:ds="http://schemas.openxmlformats.org/officeDocument/2006/customXml" ds:itemID="{FEC2FA5B-25BF-4599-B439-22B9B9939BC4}">
  <ds:schemaRefs>
    <ds:schemaRef ds:uri="http://purl.org/dc/elements/1.1/"/>
    <ds:schemaRef ds:uri="http://schemas.microsoft.com/office/2006/documentManagement/types"/>
    <ds:schemaRef ds:uri="http://schemas.microsoft.com/office/2006/metadata/properties"/>
    <ds:schemaRef ds:uri="441d0141-fee1-4d79-859b-40b8ef8f47c8"/>
    <ds:schemaRef ds:uri="http://www.w3.org/XML/1998/namespace"/>
    <ds:schemaRef ds:uri="http://schemas.microsoft.com/office/infopath/2007/PartnerControls"/>
    <ds:schemaRef ds:uri="d86145dc-5422-4d95-9035-99d1eb0aad04"/>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Aviatrix_template_Aug_22</Template>
  <TotalTime>6</TotalTime>
  <Words>3999</Words>
  <Application>Microsoft Macintosh PowerPoint</Application>
  <PresentationFormat>Widescreen</PresentationFormat>
  <Paragraphs>627</Paragraphs>
  <Slides>26</Slides>
  <Notes>24</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Futura Medium</vt:lpstr>
      <vt:lpstr>Futura Medium</vt:lpstr>
      <vt:lpstr>Metropolis</vt:lpstr>
      <vt:lpstr>Metropolis Light</vt:lpstr>
      <vt:lpstr>Open Sans</vt:lpstr>
      <vt:lpstr>Segoe UI</vt:lpstr>
      <vt:lpstr>2_Aviatrix_lite</vt:lpstr>
      <vt:lpstr>Azure Networking 101</vt:lpstr>
      <vt:lpstr>Azure Hierarchy</vt:lpstr>
      <vt:lpstr>Microsoft Azure Service and Resource</vt:lpstr>
      <vt:lpstr>Azure Service Categories</vt:lpstr>
      <vt:lpstr>Azure Core Networking Services</vt:lpstr>
      <vt:lpstr>Azure Networking IP Routing Services</vt:lpstr>
      <vt:lpstr>Azure Networking Security Services</vt:lpstr>
      <vt:lpstr>Azure Load Balancing Services</vt:lpstr>
      <vt:lpstr>NSG</vt:lpstr>
      <vt:lpstr>Azure Networking Components</vt:lpstr>
      <vt:lpstr>Azure VNet Peering</vt:lpstr>
      <vt:lpstr>Transit in Azure</vt:lpstr>
      <vt:lpstr>Single Virtual Network</vt:lpstr>
      <vt:lpstr>Internet Ingress</vt:lpstr>
      <vt:lpstr>Internet Ingress with Gateway Load Balancer</vt:lpstr>
      <vt:lpstr>Internet Ingress for Web Traffic</vt:lpstr>
      <vt:lpstr>On Premises Connectivity</vt:lpstr>
      <vt:lpstr>Azure Virtual WAN</vt:lpstr>
      <vt:lpstr>Azure Route Server</vt:lpstr>
      <vt:lpstr>SD-WAN Integration</vt:lpstr>
      <vt:lpstr>Hub and Spoke</vt:lpstr>
      <vt:lpstr>Hub and Spoke – Multi-Region</vt:lpstr>
      <vt:lpstr>Azure Virtual WAN</vt:lpstr>
      <vt:lpstr>Aviatrix can help Enterprises with …</vt:lpstr>
      <vt:lpstr>PowerPoint Presentation</vt:lpstr>
      <vt:lpstr>Next: GCP Networking 101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Coady</dc:creator>
  <cp:lastModifiedBy>Shahzad Ali</cp:lastModifiedBy>
  <cp:revision>1</cp:revision>
  <dcterms:created xsi:type="dcterms:W3CDTF">2022-08-02T17:36:13Z</dcterms:created>
  <dcterms:modified xsi:type="dcterms:W3CDTF">2024-05-23T17:52:39Z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y fmtid="{D5CDD505-2E9C-101B-9397-08002B2CF9AE}" pid="4" name="Order">
    <vt:r8>152900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ies>
</file>