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7" r:id="rId4"/>
  </p:sldMasterIdLst>
  <p:notesMasterIdLst>
    <p:notesMasterId r:id="rId21"/>
  </p:notesMasterIdLst>
  <p:handoutMasterIdLst>
    <p:handoutMasterId r:id="rId22"/>
  </p:handoutMasterIdLst>
  <p:sldIdLst>
    <p:sldId id="2142532865" r:id="rId5"/>
    <p:sldId id="2142532867" r:id="rId6"/>
    <p:sldId id="2076137217" r:id="rId7"/>
    <p:sldId id="2142532866" r:id="rId8"/>
    <p:sldId id="2076137280" r:id="rId9"/>
    <p:sldId id="2076137281" r:id="rId10"/>
    <p:sldId id="2076137282" r:id="rId11"/>
    <p:sldId id="2076137283" r:id="rId12"/>
    <p:sldId id="2076137284" r:id="rId13"/>
    <p:sldId id="2142532868" r:id="rId14"/>
    <p:sldId id="2142532869" r:id="rId15"/>
    <p:sldId id="2076137279" r:id="rId16"/>
    <p:sldId id="2142532870" r:id="rId17"/>
    <p:sldId id="2142532871" r:id="rId18"/>
    <p:sldId id="288" r:id="rId19"/>
    <p:sldId id="207613745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589B8-85F5-3A4B-8A9C-7B2D17E70EFA}" v="120" dt="2024-04-16T02:50:27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3"/>
    <p:restoredTop sz="85229"/>
  </p:normalViewPr>
  <p:slideViewPr>
    <p:cSldViewPr snapToGrid="0">
      <p:cViewPr varScale="1">
        <p:scale>
          <a:sx n="106" d="100"/>
          <a:sy n="106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D97FE82B-3F85-E74A-88DA-774822D70762}"/>
    <pc:docChg chg="undo redo custSel addSld delSld modSld sldOrd modMainMaster">
      <pc:chgData name="Shahzad Ali" userId="ecba8e45-00b4-4f6b-a2f0-4dc2d773ca2c" providerId="ADAL" clId="{D97FE82B-3F85-E74A-88DA-774822D70762}" dt="2022-11-06T03:27:33.288" v="211" actId="729"/>
      <pc:docMkLst>
        <pc:docMk/>
      </pc:docMkLst>
      <pc:sldChg chg="modSp mod">
        <pc:chgData name="Shahzad Ali" userId="ecba8e45-00b4-4f6b-a2f0-4dc2d773ca2c" providerId="ADAL" clId="{D97FE82B-3F85-E74A-88DA-774822D70762}" dt="2022-11-06T03:18:43.165" v="65" actId="403"/>
        <pc:sldMkLst>
          <pc:docMk/>
          <pc:sldMk cId="109857222" sldId="256"/>
        </pc:sldMkLst>
        <pc:spChg chg="mod">
          <ac:chgData name="Shahzad Ali" userId="ecba8e45-00b4-4f6b-a2f0-4dc2d773ca2c" providerId="ADAL" clId="{D97FE82B-3F85-E74A-88DA-774822D70762}" dt="2022-11-06T03:17:18.676" v="38" actId="403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ahzad Ali" userId="ecba8e45-00b4-4f6b-a2f0-4dc2d773ca2c" providerId="ADAL" clId="{D97FE82B-3F85-E74A-88DA-774822D70762}" dt="2022-11-06T03:18:43.165" v="65" actId="403"/>
          <ac:spMkLst>
            <pc:docMk/>
            <pc:sldMk cId="109857222" sldId="256"/>
            <ac:spMk id="4" creationId="{00000000-0000-0000-0000-000000000000}"/>
          </ac:spMkLst>
        </pc:spChg>
        <pc:spChg chg="mod">
          <ac:chgData name="Shahzad Ali" userId="ecba8e45-00b4-4f6b-a2f0-4dc2d773ca2c" providerId="ADAL" clId="{D97FE82B-3F85-E74A-88DA-774822D70762}" dt="2022-11-06T03:16:40.477" v="32" actId="20577"/>
          <ac:spMkLst>
            <pc:docMk/>
            <pc:sldMk cId="109857222" sldId="256"/>
            <ac:spMk id="5" creationId="{00000000-0000-0000-0000-000000000000}"/>
          </ac:spMkLst>
        </pc:spChg>
      </pc:sldChg>
      <pc:sldChg chg="addSp delSp modSp mod ord modClrScheme modShow chgLayout">
        <pc:chgData name="Shahzad Ali" userId="ecba8e45-00b4-4f6b-a2f0-4dc2d773ca2c" providerId="ADAL" clId="{D97FE82B-3F85-E74A-88DA-774822D70762}" dt="2022-11-06T03:27:33.288" v="211" actId="729"/>
        <pc:sldMkLst>
          <pc:docMk/>
          <pc:sldMk cId="2706268681" sldId="258"/>
        </pc:sldMkLst>
        <pc:spChg chg="mod ord">
          <ac:chgData name="Shahzad Ali" userId="ecba8e45-00b4-4f6b-a2f0-4dc2d773ca2c" providerId="ADAL" clId="{D97FE82B-3F85-E74A-88DA-774822D70762}" dt="2022-11-06T03:19:35.901" v="76" actId="700"/>
          <ac:spMkLst>
            <pc:docMk/>
            <pc:sldMk cId="2706268681" sldId="258"/>
            <ac:spMk id="2" creationId="{0BB57CBD-DBF3-F31C-2B58-FF107F3D06F5}"/>
          </ac:spMkLst>
        </pc:spChg>
        <pc:spChg chg="del mod ord">
          <ac:chgData name="Shahzad Ali" userId="ecba8e45-00b4-4f6b-a2f0-4dc2d773ca2c" providerId="ADAL" clId="{D97FE82B-3F85-E74A-88DA-774822D70762}" dt="2022-11-06T03:22:40.384" v="171" actId="478"/>
          <ac:spMkLst>
            <pc:docMk/>
            <pc:sldMk cId="2706268681" sldId="258"/>
            <ac:spMk id="3" creationId="{31A6AFEE-AF7F-58BF-0FD7-4018BE4DF59D}"/>
          </ac:spMkLst>
        </pc:spChg>
        <pc:spChg chg="del mod ord">
          <ac:chgData name="Shahzad Ali" userId="ecba8e45-00b4-4f6b-a2f0-4dc2d773ca2c" providerId="ADAL" clId="{D97FE82B-3F85-E74A-88DA-774822D70762}" dt="2022-11-06T03:20:50.426" v="153" actId="478"/>
          <ac:spMkLst>
            <pc:docMk/>
            <pc:sldMk cId="2706268681" sldId="258"/>
            <ac:spMk id="4" creationId="{7DDCCBFC-7E6B-C8E1-4E0F-74183A2F2374}"/>
          </ac:spMkLst>
        </pc:spChg>
        <pc:spChg chg="add mod ord">
          <ac:chgData name="Shahzad Ali" userId="ecba8e45-00b4-4f6b-a2f0-4dc2d773ca2c" providerId="ADAL" clId="{D97FE82B-3F85-E74A-88DA-774822D70762}" dt="2022-11-06T03:19:53.621" v="140" actId="20577"/>
          <ac:spMkLst>
            <pc:docMk/>
            <pc:sldMk cId="2706268681" sldId="258"/>
            <ac:spMk id="5" creationId="{4DBE17E8-A9C9-C4FC-A290-35B57194AC91}"/>
          </ac:spMkLst>
        </pc:spChg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3754589551" sldId="2356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2641064479" sldId="2359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2863785540" sldId="2076137219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1995439473" sldId="2076137222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525523143" sldId="2076137227"/>
        </pc:sldMkLst>
      </pc:sldChg>
      <pc:sldChg chg="delSp modSp add mod modClrScheme chgLayout">
        <pc:chgData name="Shahzad Ali" userId="ecba8e45-00b4-4f6b-a2f0-4dc2d773ca2c" providerId="ADAL" clId="{D97FE82B-3F85-E74A-88DA-774822D70762}" dt="2022-11-06T03:26:37.985" v="210" actId="700"/>
        <pc:sldMkLst>
          <pc:docMk/>
          <pc:sldMk cId="1116769962" sldId="2076137258"/>
        </pc:sldMkLst>
        <pc:spChg chg="del">
          <ac:chgData name="Shahzad Ali" userId="ecba8e45-00b4-4f6b-a2f0-4dc2d773ca2c" providerId="ADAL" clId="{D97FE82B-3F85-E74A-88DA-774822D70762}" dt="2022-11-06T03:24:37.230" v="197" actId="478"/>
          <ac:spMkLst>
            <pc:docMk/>
            <pc:sldMk cId="1116769962" sldId="2076137258"/>
            <ac:spMk id="2" creationId="{E6B0C5AF-A809-491D-9C39-FFBB56443C51}"/>
          </ac:spMkLst>
        </pc:spChg>
        <pc:spChg chg="mod">
          <ac:chgData name="Shahzad Ali" userId="ecba8e45-00b4-4f6b-a2f0-4dc2d773ca2c" providerId="ADAL" clId="{D97FE82B-3F85-E74A-88DA-774822D70762}" dt="2022-11-06T03:24:47.044" v="199" actId="207"/>
          <ac:spMkLst>
            <pc:docMk/>
            <pc:sldMk cId="1116769962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D97FE82B-3F85-E74A-88DA-774822D70762}" dt="2022-11-06T03:24:44.160" v="198" actId="207"/>
          <ac:spMkLst>
            <pc:docMk/>
            <pc:sldMk cId="1116769962" sldId="2076137258"/>
            <ac:spMk id="13" creationId="{241590E5-D634-4AC1-85E6-852A6C049F64}"/>
          </ac:spMkLst>
        </pc:spChg>
      </pc:sldChg>
      <pc:sldChg chg="add">
        <pc:chgData name="Shahzad Ali" userId="ecba8e45-00b4-4f6b-a2f0-4dc2d773ca2c" providerId="ADAL" clId="{D97FE82B-3F85-E74A-88DA-774822D70762}" dt="2022-11-06T03:21:09.410" v="154"/>
        <pc:sldMkLst>
          <pc:docMk/>
          <pc:sldMk cId="2117427667" sldId="2076137259"/>
        </pc:sldMkLst>
      </pc:sldChg>
      <pc:sldChg chg="delSp add mod">
        <pc:chgData name="Shahzad Ali" userId="ecba8e45-00b4-4f6b-a2f0-4dc2d773ca2c" providerId="ADAL" clId="{D97FE82B-3F85-E74A-88DA-774822D70762}" dt="2022-11-06T03:22:55.019" v="173" actId="478"/>
        <pc:sldMkLst>
          <pc:docMk/>
          <pc:sldMk cId="3548310813" sldId="2076137260"/>
        </pc:sldMkLst>
        <pc:spChg chg="del">
          <ac:chgData name="Shahzad Ali" userId="ecba8e45-00b4-4f6b-a2f0-4dc2d773ca2c" providerId="ADAL" clId="{D97FE82B-3F85-E74A-88DA-774822D70762}" dt="2022-11-06T03:22:55.019" v="173" actId="478"/>
          <ac:spMkLst>
            <pc:docMk/>
            <pc:sldMk cId="3548310813" sldId="2076137260"/>
            <ac:spMk id="3" creationId="{2D8A8945-E747-462A-AFF2-86823B2DAE64}"/>
          </ac:spMkLst>
        </pc:spChg>
      </pc:sldChg>
      <pc:sldChg chg="delSp add mod">
        <pc:chgData name="Shahzad Ali" userId="ecba8e45-00b4-4f6b-a2f0-4dc2d773ca2c" providerId="ADAL" clId="{D97FE82B-3F85-E74A-88DA-774822D70762}" dt="2022-11-06T03:21:24.583" v="155" actId="478"/>
        <pc:sldMkLst>
          <pc:docMk/>
          <pc:sldMk cId="595372312" sldId="2076137261"/>
        </pc:sldMkLst>
        <pc:spChg chg="del">
          <ac:chgData name="Shahzad Ali" userId="ecba8e45-00b4-4f6b-a2f0-4dc2d773ca2c" providerId="ADAL" clId="{D97FE82B-3F85-E74A-88DA-774822D70762}" dt="2022-11-06T03:21:24.583" v="155" actId="478"/>
          <ac:spMkLst>
            <pc:docMk/>
            <pc:sldMk cId="595372312" sldId="2076137261"/>
            <ac:spMk id="3" creationId="{1EE35B77-56F1-7B41-8D7D-9A0E0994D885}"/>
          </ac:spMkLst>
        </pc:spChg>
      </pc:sldChg>
      <pc:sldChg chg="delSp add mod">
        <pc:chgData name="Shahzad Ali" userId="ecba8e45-00b4-4f6b-a2f0-4dc2d773ca2c" providerId="ADAL" clId="{D97FE82B-3F85-E74A-88DA-774822D70762}" dt="2022-11-06T03:22:49.952" v="172" actId="478"/>
        <pc:sldMkLst>
          <pc:docMk/>
          <pc:sldMk cId="1999803864" sldId="2076137262"/>
        </pc:sldMkLst>
        <pc:spChg chg="del">
          <ac:chgData name="Shahzad Ali" userId="ecba8e45-00b4-4f6b-a2f0-4dc2d773ca2c" providerId="ADAL" clId="{D97FE82B-3F85-E74A-88DA-774822D70762}" dt="2022-11-06T03:22:49.952" v="172" actId="478"/>
          <ac:spMkLst>
            <pc:docMk/>
            <pc:sldMk cId="1999803864" sldId="2076137262"/>
            <ac:spMk id="3" creationId="{2D8A8945-E747-462A-AFF2-86823B2DAE64}"/>
          </ac:spMkLst>
        </pc:spChg>
      </pc:sldChg>
      <pc:sldChg chg="delSp add mod">
        <pc:chgData name="Shahzad Ali" userId="ecba8e45-00b4-4f6b-a2f0-4dc2d773ca2c" providerId="ADAL" clId="{D97FE82B-3F85-E74A-88DA-774822D70762}" dt="2022-11-06T03:22:57.227" v="174" actId="478"/>
        <pc:sldMkLst>
          <pc:docMk/>
          <pc:sldMk cId="1652294410" sldId="2076137263"/>
        </pc:sldMkLst>
        <pc:spChg chg="del">
          <ac:chgData name="Shahzad Ali" userId="ecba8e45-00b4-4f6b-a2f0-4dc2d773ca2c" providerId="ADAL" clId="{D97FE82B-3F85-E74A-88DA-774822D70762}" dt="2022-11-06T03:22:57.227" v="174" actId="478"/>
          <ac:spMkLst>
            <pc:docMk/>
            <pc:sldMk cId="1652294410" sldId="2076137263"/>
            <ac:spMk id="3" creationId="{77F68556-20A5-4CDE-B5F9-E2590AB0A861}"/>
          </ac:spMkLst>
        </pc:spChg>
      </pc:sldChg>
      <pc:sldChg chg="delSp add mod">
        <pc:chgData name="Shahzad Ali" userId="ecba8e45-00b4-4f6b-a2f0-4dc2d773ca2c" providerId="ADAL" clId="{D97FE82B-3F85-E74A-88DA-774822D70762}" dt="2022-11-06T03:23:01.236" v="175" actId="478"/>
        <pc:sldMkLst>
          <pc:docMk/>
          <pc:sldMk cId="3157429651" sldId="2076137264"/>
        </pc:sldMkLst>
        <pc:spChg chg="del">
          <ac:chgData name="Shahzad Ali" userId="ecba8e45-00b4-4f6b-a2f0-4dc2d773ca2c" providerId="ADAL" clId="{D97FE82B-3F85-E74A-88DA-774822D70762}" dt="2022-11-06T03:23:01.236" v="175" actId="478"/>
          <ac:spMkLst>
            <pc:docMk/>
            <pc:sldMk cId="3157429651" sldId="2076137264"/>
            <ac:spMk id="3" creationId="{77F68556-20A5-4CDE-B5F9-E2590AB0A861}"/>
          </ac:spMkLst>
        </pc:spChg>
      </pc:sldChg>
      <pc:sldChg chg="add">
        <pc:chgData name="Shahzad Ali" userId="ecba8e45-00b4-4f6b-a2f0-4dc2d773ca2c" providerId="ADAL" clId="{D97FE82B-3F85-E74A-88DA-774822D70762}" dt="2022-11-06T03:21:09.410" v="154"/>
        <pc:sldMkLst>
          <pc:docMk/>
          <pc:sldMk cId="2326494011" sldId="2076137265"/>
        </pc:sldMkLst>
      </pc:sldChg>
      <pc:sldChg chg="delSp add mod">
        <pc:chgData name="Shahzad Ali" userId="ecba8e45-00b4-4f6b-a2f0-4dc2d773ca2c" providerId="ADAL" clId="{D97FE82B-3F85-E74A-88DA-774822D70762}" dt="2022-11-06T03:23:08.297" v="177" actId="478"/>
        <pc:sldMkLst>
          <pc:docMk/>
          <pc:sldMk cId="2707267803" sldId="2076137266"/>
        </pc:sldMkLst>
        <pc:spChg chg="del">
          <ac:chgData name="Shahzad Ali" userId="ecba8e45-00b4-4f6b-a2f0-4dc2d773ca2c" providerId="ADAL" clId="{D97FE82B-3F85-E74A-88DA-774822D70762}" dt="2022-11-06T03:23:08.297" v="177" actId="478"/>
          <ac:spMkLst>
            <pc:docMk/>
            <pc:sldMk cId="2707267803" sldId="2076137266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15.149" v="179" actId="478"/>
        <pc:sldMkLst>
          <pc:docMk/>
          <pc:sldMk cId="2414353138" sldId="2076137268"/>
        </pc:sldMkLst>
        <pc:spChg chg="del">
          <ac:chgData name="Shahzad Ali" userId="ecba8e45-00b4-4f6b-a2f0-4dc2d773ca2c" providerId="ADAL" clId="{D97FE82B-3F85-E74A-88DA-774822D70762}" dt="2022-11-06T03:23:15.149" v="179" actId="478"/>
          <ac:spMkLst>
            <pc:docMk/>
            <pc:sldMk cId="2414353138" sldId="2076137268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30.869" v="183" actId="478"/>
        <pc:sldMkLst>
          <pc:docMk/>
          <pc:sldMk cId="2530273962" sldId="2076137269"/>
        </pc:sldMkLst>
        <pc:spChg chg="del">
          <ac:chgData name="Shahzad Ali" userId="ecba8e45-00b4-4f6b-a2f0-4dc2d773ca2c" providerId="ADAL" clId="{D97FE82B-3F85-E74A-88DA-774822D70762}" dt="2022-11-06T03:23:30.869" v="183" actId="478"/>
          <ac:spMkLst>
            <pc:docMk/>
            <pc:sldMk cId="2530273962" sldId="2076137269"/>
            <ac:spMk id="3" creationId="{BF01A261-4487-4641-8DC3-479BE6DFA15C}"/>
          </ac:spMkLst>
        </pc:spChg>
      </pc:sldChg>
      <pc:sldChg chg="delSp add mod">
        <pc:chgData name="Shahzad Ali" userId="ecba8e45-00b4-4f6b-a2f0-4dc2d773ca2c" providerId="ADAL" clId="{D97FE82B-3F85-E74A-88DA-774822D70762}" dt="2022-11-06T03:23:39.363" v="185" actId="478"/>
        <pc:sldMkLst>
          <pc:docMk/>
          <pc:sldMk cId="47645583" sldId="2076137287"/>
        </pc:sldMkLst>
        <pc:spChg chg="del">
          <ac:chgData name="Shahzad Ali" userId="ecba8e45-00b4-4f6b-a2f0-4dc2d773ca2c" providerId="ADAL" clId="{D97FE82B-3F85-E74A-88DA-774822D70762}" dt="2022-11-06T03:23:39.363" v="185" actId="478"/>
          <ac:spMkLst>
            <pc:docMk/>
            <pc:sldMk cId="47645583" sldId="2076137287"/>
            <ac:spMk id="3" creationId="{B1BF974F-EDE8-427F-97BC-09598E0B1581}"/>
          </ac:spMkLst>
        </pc:spChg>
      </pc:sldChg>
      <pc:sldChg chg="delSp add mod">
        <pc:chgData name="Shahzad Ali" userId="ecba8e45-00b4-4f6b-a2f0-4dc2d773ca2c" providerId="ADAL" clId="{D97FE82B-3F85-E74A-88DA-774822D70762}" dt="2022-11-06T03:23:22.322" v="181" actId="478"/>
        <pc:sldMkLst>
          <pc:docMk/>
          <pc:sldMk cId="3640625092" sldId="2076137288"/>
        </pc:sldMkLst>
        <pc:spChg chg="del">
          <ac:chgData name="Shahzad Ali" userId="ecba8e45-00b4-4f6b-a2f0-4dc2d773ca2c" providerId="ADAL" clId="{D97FE82B-3F85-E74A-88DA-774822D70762}" dt="2022-11-06T03:23:22.322" v="181" actId="478"/>
          <ac:spMkLst>
            <pc:docMk/>
            <pc:sldMk cId="3640625092" sldId="2076137288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17.864" v="180" actId="478"/>
        <pc:sldMkLst>
          <pc:docMk/>
          <pc:sldMk cId="3735380001" sldId="2076137289"/>
        </pc:sldMkLst>
        <pc:spChg chg="del">
          <ac:chgData name="Shahzad Ali" userId="ecba8e45-00b4-4f6b-a2f0-4dc2d773ca2c" providerId="ADAL" clId="{D97FE82B-3F85-E74A-88DA-774822D70762}" dt="2022-11-06T03:23:17.864" v="180" actId="478"/>
          <ac:spMkLst>
            <pc:docMk/>
            <pc:sldMk cId="3735380001" sldId="2076137289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27.067" v="182" actId="478"/>
        <pc:sldMkLst>
          <pc:docMk/>
          <pc:sldMk cId="3121693408" sldId="2076137290"/>
        </pc:sldMkLst>
        <pc:spChg chg="del">
          <ac:chgData name="Shahzad Ali" userId="ecba8e45-00b4-4f6b-a2f0-4dc2d773ca2c" providerId="ADAL" clId="{D97FE82B-3F85-E74A-88DA-774822D70762}" dt="2022-11-06T03:23:27.067" v="182" actId="478"/>
          <ac:spMkLst>
            <pc:docMk/>
            <pc:sldMk cId="3121693408" sldId="2076137290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35.189" v="184" actId="478"/>
        <pc:sldMkLst>
          <pc:docMk/>
          <pc:sldMk cId="2710000826" sldId="2076137291"/>
        </pc:sldMkLst>
        <pc:spChg chg="del">
          <ac:chgData name="Shahzad Ali" userId="ecba8e45-00b4-4f6b-a2f0-4dc2d773ca2c" providerId="ADAL" clId="{D97FE82B-3F85-E74A-88DA-774822D70762}" dt="2022-11-06T03:23:35.189" v="184" actId="478"/>
          <ac:spMkLst>
            <pc:docMk/>
            <pc:sldMk cId="2710000826" sldId="2076137291"/>
            <ac:spMk id="3" creationId="{B1BF974F-EDE8-427F-97BC-09598E0B1581}"/>
          </ac:spMkLst>
        </pc:spChg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1238969262" sldId="2076137293"/>
        </pc:sldMkLst>
        <pc:spChg chg="del">
          <ac:chgData name="Shahzad Ali" userId="ecba8e45-00b4-4f6b-a2f0-4dc2d773ca2c" providerId="ADAL" clId="{D97FE82B-3F85-E74A-88DA-774822D70762}" dt="2022-11-06T03:23:45.358" v="186" actId="478"/>
          <ac:spMkLst>
            <pc:docMk/>
            <pc:sldMk cId="1238969262" sldId="2076137293"/>
            <ac:spMk id="3" creationId="{22586CD6-D604-4B46-9A78-8462166EF59C}"/>
          </ac:spMkLst>
        </pc:spChg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2950364000" sldId="2076137293"/>
        </pc:sldMkLst>
      </pc:sldChg>
      <pc:sldChg chg="delSp add mod">
        <pc:chgData name="Shahzad Ali" userId="ecba8e45-00b4-4f6b-a2f0-4dc2d773ca2c" providerId="ADAL" clId="{D97FE82B-3F85-E74A-88DA-774822D70762}" dt="2022-11-06T03:24:07.866" v="192" actId="478"/>
        <pc:sldMkLst>
          <pc:docMk/>
          <pc:sldMk cId="85448893" sldId="2076137294"/>
        </pc:sldMkLst>
        <pc:spChg chg="del">
          <ac:chgData name="Shahzad Ali" userId="ecba8e45-00b4-4f6b-a2f0-4dc2d773ca2c" providerId="ADAL" clId="{D97FE82B-3F85-E74A-88DA-774822D70762}" dt="2022-11-06T03:24:07.866" v="192" actId="478"/>
          <ac:spMkLst>
            <pc:docMk/>
            <pc:sldMk cId="85448893" sldId="2076137294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04.951" v="176" actId="478"/>
        <pc:sldMkLst>
          <pc:docMk/>
          <pc:sldMk cId="3540409609" sldId="2076137296"/>
        </pc:sldMkLst>
        <pc:spChg chg="del">
          <ac:chgData name="Shahzad Ali" userId="ecba8e45-00b4-4f6b-a2f0-4dc2d773ca2c" providerId="ADAL" clId="{D97FE82B-3F85-E74A-88DA-774822D70762}" dt="2022-11-06T03:23:04.951" v="176" actId="478"/>
          <ac:spMkLst>
            <pc:docMk/>
            <pc:sldMk cId="3540409609" sldId="2076137296"/>
            <ac:spMk id="3" creationId="{2450723E-912A-4677-817C-39D8F74325C8}"/>
          </ac:spMkLst>
        </pc:spChg>
      </pc:sldChg>
      <pc:sldChg chg="delSp add mod">
        <pc:chgData name="Shahzad Ali" userId="ecba8e45-00b4-4f6b-a2f0-4dc2d773ca2c" providerId="ADAL" clId="{D97FE82B-3F85-E74A-88DA-774822D70762}" dt="2022-11-06T03:24:19.737" v="195" actId="478"/>
        <pc:sldMkLst>
          <pc:docMk/>
          <pc:sldMk cId="3105587981" sldId="2076137297"/>
        </pc:sldMkLst>
        <pc:spChg chg="del">
          <ac:chgData name="Shahzad Ali" userId="ecba8e45-00b4-4f6b-a2f0-4dc2d773ca2c" providerId="ADAL" clId="{D97FE82B-3F85-E74A-88DA-774822D70762}" dt="2022-11-06T03:24:19.737" v="195" actId="478"/>
          <ac:spMkLst>
            <pc:docMk/>
            <pc:sldMk cId="3105587981" sldId="2076137297"/>
            <ac:spMk id="3" creationId="{F122E475-B02F-4994-BF0F-F0BA37F6BC74}"/>
          </ac:spMkLst>
        </pc:spChg>
      </pc:sldChg>
      <pc:sldChg chg="delSp add mod">
        <pc:chgData name="Shahzad Ali" userId="ecba8e45-00b4-4f6b-a2f0-4dc2d773ca2c" providerId="ADAL" clId="{D97FE82B-3F85-E74A-88DA-774822D70762}" dt="2022-11-06T03:24:14.439" v="194" actId="478"/>
        <pc:sldMkLst>
          <pc:docMk/>
          <pc:sldMk cId="3157894560" sldId="2076137299"/>
        </pc:sldMkLst>
        <pc:spChg chg="del">
          <ac:chgData name="Shahzad Ali" userId="ecba8e45-00b4-4f6b-a2f0-4dc2d773ca2c" providerId="ADAL" clId="{D97FE82B-3F85-E74A-88DA-774822D70762}" dt="2022-11-06T03:24:14.439" v="194" actId="478"/>
          <ac:spMkLst>
            <pc:docMk/>
            <pc:sldMk cId="3157894560" sldId="2076137299"/>
            <ac:spMk id="3" creationId="{54DBC07C-2814-4742-A3ED-0F8A592B7478}"/>
          </ac:spMkLst>
        </pc:spChg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168757357" sldId="2076137300"/>
        </pc:sldMkLst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4170800435" sldId="2076137300"/>
        </pc:sldMkLst>
        <pc:spChg chg="del">
          <ac:chgData name="Shahzad Ali" userId="ecba8e45-00b4-4f6b-a2f0-4dc2d773ca2c" providerId="ADAL" clId="{D97FE82B-3F85-E74A-88DA-774822D70762}" dt="2022-11-06T03:23:53.418" v="188" actId="478"/>
          <ac:spMkLst>
            <pc:docMk/>
            <pc:sldMk cId="4170800435" sldId="2076137300"/>
            <ac:spMk id="3" creationId="{77F68556-20A5-4CDE-B5F9-E2590AB0A861}"/>
          </ac:spMkLst>
        </pc:spChg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1763890407" sldId="2076137301"/>
        </pc:sldMkLst>
        <pc:spChg chg="del">
          <ac:chgData name="Shahzad Ali" userId="ecba8e45-00b4-4f6b-a2f0-4dc2d773ca2c" providerId="ADAL" clId="{D97FE82B-3F85-E74A-88DA-774822D70762}" dt="2022-11-06T03:24:01.008" v="190" actId="478"/>
          <ac:spMkLst>
            <pc:docMk/>
            <pc:sldMk cId="1763890407" sldId="2076137301"/>
            <ac:spMk id="3" creationId="{77F68556-20A5-4CDE-B5F9-E2590AB0A861}"/>
          </ac:spMkLst>
        </pc:spChg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2669557281" sldId="2076137301"/>
        </pc:sldMkLst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2320353981" sldId="2076137302"/>
        </pc:sldMkLst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3519427159" sldId="2076137302"/>
        </pc:sldMkLst>
        <pc:spChg chg="del">
          <ac:chgData name="Shahzad Ali" userId="ecba8e45-00b4-4f6b-a2f0-4dc2d773ca2c" providerId="ADAL" clId="{D97FE82B-3F85-E74A-88DA-774822D70762}" dt="2022-11-06T03:24:04.215" v="191" actId="478"/>
          <ac:spMkLst>
            <pc:docMk/>
            <pc:sldMk cId="3519427159" sldId="2076137302"/>
            <ac:spMk id="3" creationId="{77F68556-20A5-4CDE-B5F9-E2590AB0A861}"/>
          </ac:spMkLst>
        </pc:spChg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238939801" sldId="2076137303"/>
        </pc:sldMkLst>
        <pc:spChg chg="del">
          <ac:chgData name="Shahzad Ali" userId="ecba8e45-00b4-4f6b-a2f0-4dc2d773ca2c" providerId="ADAL" clId="{D97FE82B-3F85-E74A-88DA-774822D70762}" dt="2022-11-06T03:23:56.540" v="189" actId="478"/>
          <ac:spMkLst>
            <pc:docMk/>
            <pc:sldMk cId="238939801" sldId="2076137303"/>
            <ac:spMk id="3" creationId="{77F68556-20A5-4CDE-B5F9-E2590AB0A861}"/>
          </ac:spMkLst>
        </pc:spChg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710436238" sldId="2076137303"/>
        </pc:sldMkLst>
      </pc:sldChg>
      <pc:sldChg chg="add del">
        <pc:chgData name="Shahzad Ali" userId="ecba8e45-00b4-4f6b-a2f0-4dc2d773ca2c" providerId="ADAL" clId="{D97FE82B-3F85-E74A-88DA-774822D70762}" dt="2022-11-06T03:26:28.023" v="207"/>
        <pc:sldMkLst>
          <pc:docMk/>
          <pc:sldMk cId="685144643" sldId="2076137305"/>
        </pc:sldMkLst>
      </pc:sldChg>
      <pc:sldChg chg="delSp add del mod">
        <pc:chgData name="Shahzad Ali" userId="ecba8e45-00b4-4f6b-a2f0-4dc2d773ca2c" providerId="ADAL" clId="{D97FE82B-3F85-E74A-88DA-774822D70762}" dt="2022-11-06T03:26:30.132" v="208" actId="2696"/>
        <pc:sldMkLst>
          <pc:docMk/>
          <pc:sldMk cId="4234210373" sldId="2076137305"/>
        </pc:sldMkLst>
        <pc:spChg chg="del">
          <ac:chgData name="Shahzad Ali" userId="ecba8e45-00b4-4f6b-a2f0-4dc2d773ca2c" providerId="ADAL" clId="{D97FE82B-3F85-E74A-88DA-774822D70762}" dt="2022-11-06T03:23:50.323" v="187" actId="478"/>
          <ac:spMkLst>
            <pc:docMk/>
            <pc:sldMk cId="4234210373" sldId="2076137305"/>
            <ac:spMk id="3" creationId="{B1BF974F-EDE8-427F-97BC-09598E0B1581}"/>
          </ac:spMkLst>
        </pc:spChg>
      </pc:sldChg>
      <pc:sldChg chg="add del">
        <pc:chgData name="Shahzad Ali" userId="ecba8e45-00b4-4f6b-a2f0-4dc2d773ca2c" providerId="ADAL" clId="{D97FE82B-3F85-E74A-88DA-774822D70762}" dt="2022-11-06T03:25:41.702" v="205"/>
        <pc:sldMkLst>
          <pc:docMk/>
          <pc:sldMk cId="3382848046" sldId="2076137307"/>
        </pc:sldMkLst>
      </pc:sldChg>
      <pc:sldChg chg="delSp add del mod">
        <pc:chgData name="Shahzad Ali" userId="ecba8e45-00b4-4f6b-a2f0-4dc2d773ca2c" providerId="ADAL" clId="{D97FE82B-3F85-E74A-88DA-774822D70762}" dt="2022-11-06T03:25:51.634" v="206" actId="2696"/>
        <pc:sldMkLst>
          <pc:docMk/>
          <pc:sldMk cId="3593826815" sldId="2076137307"/>
        </pc:sldMkLst>
        <pc:spChg chg="del">
          <ac:chgData name="Shahzad Ali" userId="ecba8e45-00b4-4f6b-a2f0-4dc2d773ca2c" providerId="ADAL" clId="{D97FE82B-3F85-E74A-88DA-774822D70762}" dt="2022-11-06T03:24:11.480" v="193" actId="478"/>
          <ac:spMkLst>
            <pc:docMk/>
            <pc:sldMk cId="3593826815" sldId="2076137307"/>
            <ac:spMk id="3" creationId="{22586CD6-D604-4B46-9A78-8462166EF59C}"/>
          </ac:spMkLst>
        </pc:spChg>
      </pc:sldChg>
      <pc:sldChg chg="delSp add mod">
        <pc:chgData name="Shahzad Ali" userId="ecba8e45-00b4-4f6b-a2f0-4dc2d773ca2c" providerId="ADAL" clId="{D97FE82B-3F85-E74A-88DA-774822D70762}" dt="2022-11-06T03:23:11.012" v="178" actId="478"/>
        <pc:sldMkLst>
          <pc:docMk/>
          <pc:sldMk cId="1159294841" sldId="2076137308"/>
        </pc:sldMkLst>
        <pc:spChg chg="del">
          <ac:chgData name="Shahzad Ali" userId="ecba8e45-00b4-4f6b-a2f0-4dc2d773ca2c" providerId="ADAL" clId="{D97FE82B-3F85-E74A-88DA-774822D70762}" dt="2022-11-06T03:23:11.012" v="178" actId="478"/>
          <ac:spMkLst>
            <pc:docMk/>
            <pc:sldMk cId="1159294841" sldId="2076137308"/>
            <ac:spMk id="3" creationId="{22586CD6-D604-4B46-9A78-8462166EF59C}"/>
          </ac:spMkLst>
        </pc:spChg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3359752778" sldId="2076137328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2297546950" sldId="2076137356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570439182" sldId="2076137446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3718647466" sldId="2076137477"/>
        </pc:sldMkLst>
      </pc:sldChg>
      <pc:sldChg chg="del">
        <pc:chgData name="Shahzad Ali" userId="ecba8e45-00b4-4f6b-a2f0-4dc2d773ca2c" providerId="ADAL" clId="{D97FE82B-3F85-E74A-88DA-774822D70762}" dt="2022-11-06T03:16:56.383" v="33" actId="2696"/>
        <pc:sldMkLst>
          <pc:docMk/>
          <pc:sldMk cId="1066221673" sldId="2142532864"/>
        </pc:sldMkLst>
      </pc:sldChg>
      <pc:sldMasterChg chg="delSp mod delSldLayout modSldLayout">
        <pc:chgData name="Shahzad Ali" userId="ecba8e45-00b4-4f6b-a2f0-4dc2d773ca2c" providerId="ADAL" clId="{D97FE82B-3F85-E74A-88DA-774822D70762}" dt="2022-11-06T03:22:17.025" v="170" actId="478"/>
        <pc:sldMasterMkLst>
          <pc:docMk/>
          <pc:sldMasterMk cId="2501891632" sldId="2147483783"/>
        </pc:sldMasterMkLst>
        <pc:spChg chg="del">
          <ac:chgData name="Shahzad Ali" userId="ecba8e45-00b4-4f6b-a2f0-4dc2d773ca2c" providerId="ADAL" clId="{D97FE82B-3F85-E74A-88DA-774822D70762}" dt="2022-11-06T03:21:38.257" v="158" actId="478"/>
          <ac:spMkLst>
            <pc:docMk/>
            <pc:sldMasterMk cId="2501891632" sldId="2147483783"/>
            <ac:spMk id="53" creationId="{FED88148-DAE4-4EDB-B6CA-525B9863BAC4}"/>
          </ac:spMkLst>
        </pc:spChg>
        <pc:spChg chg="del">
          <ac:chgData name="Shahzad Ali" userId="ecba8e45-00b4-4f6b-a2f0-4dc2d773ca2c" providerId="ADAL" clId="{D97FE82B-3F85-E74A-88DA-774822D70762}" dt="2022-11-06T03:20:05.796" v="142" actId="478"/>
          <ac:spMkLst>
            <pc:docMk/>
            <pc:sldMasterMk cId="2501891632" sldId="2147483783"/>
            <ac:spMk id="54" creationId="{8D080F91-5045-49C9-9FBA-334DEA7ED6D5}"/>
          </ac:spMkLst>
        </pc:spChg>
        <pc:sldLayoutChg chg="delSp mod">
          <pc:chgData name="Shahzad Ali" userId="ecba8e45-00b4-4f6b-a2f0-4dc2d773ca2c" providerId="ADAL" clId="{D97FE82B-3F85-E74A-88DA-774822D70762}" dt="2022-11-06T03:22:14.816" v="169" actId="478"/>
          <pc:sldLayoutMkLst>
            <pc:docMk/>
            <pc:sldMasterMk cId="2501891632" sldId="2147483783"/>
            <pc:sldLayoutMk cId="2542412776" sldId="2147483791"/>
          </pc:sldLayoutMkLst>
          <pc:spChg chg="del">
            <ac:chgData name="Shahzad Ali" userId="ecba8e45-00b4-4f6b-a2f0-4dc2d773ca2c" providerId="ADAL" clId="{D97FE82B-3F85-E74A-88DA-774822D70762}" dt="2022-11-06T03:20:40.158" v="151" actId="478"/>
            <ac:spMkLst>
              <pc:docMk/>
              <pc:sldMasterMk cId="2501891632" sldId="2147483783"/>
              <pc:sldLayoutMk cId="2542412776" sldId="2147483791"/>
              <ac:spMk id="4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2:14.816" v="169" actId="478"/>
            <ac:spMkLst>
              <pc:docMk/>
              <pc:sldMasterMk cId="2501891632" sldId="2147483783"/>
              <pc:sldLayoutMk cId="2542412776" sldId="2147483791"/>
              <ac:spMk id="5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12.689" v="168" actId="478"/>
          <pc:sldLayoutMkLst>
            <pc:docMk/>
            <pc:sldMasterMk cId="2501891632" sldId="2147483783"/>
            <pc:sldLayoutMk cId="1241990625" sldId="2147483792"/>
          </pc:sldLayoutMkLst>
          <pc:spChg chg="del">
            <ac:chgData name="Shahzad Ali" userId="ecba8e45-00b4-4f6b-a2f0-4dc2d773ca2c" providerId="ADAL" clId="{D97FE82B-3F85-E74A-88DA-774822D70762}" dt="2022-11-06T03:20:37.956" v="150" actId="478"/>
            <ac:spMkLst>
              <pc:docMk/>
              <pc:sldMasterMk cId="2501891632" sldId="2147483783"/>
              <pc:sldLayoutMk cId="1241990625" sldId="2147483792"/>
              <ac:spMk id="4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2:12.689" v="168" actId="478"/>
            <ac:spMkLst>
              <pc:docMk/>
              <pc:sldMasterMk cId="2501891632" sldId="2147483783"/>
              <pc:sldLayoutMk cId="1241990625" sldId="2147483792"/>
              <ac:spMk id="5" creationId="{00000000-0000-0000-0000-000000000000}"/>
            </ac:spMkLst>
          </pc:spChg>
        </pc:sldLayoutChg>
        <pc:sldLayoutChg chg="modSp mod">
          <pc:chgData name="Shahzad Ali" userId="ecba8e45-00b4-4f6b-a2f0-4dc2d773ca2c" providerId="ADAL" clId="{D97FE82B-3F85-E74A-88DA-774822D70762}" dt="2022-11-06T03:18:35.117" v="63" actId="1037"/>
          <pc:sldLayoutMkLst>
            <pc:docMk/>
            <pc:sldMasterMk cId="2501891632" sldId="2147483783"/>
            <pc:sldLayoutMk cId="3130855199" sldId="2147483937"/>
          </pc:sldLayoutMkLst>
          <pc:spChg chg="mod">
            <ac:chgData name="Shahzad Ali" userId="ecba8e45-00b4-4f6b-a2f0-4dc2d773ca2c" providerId="ADAL" clId="{D97FE82B-3F85-E74A-88DA-774822D70762}" dt="2022-11-06T03:18:13.024" v="58" actId="1076"/>
            <ac:spMkLst>
              <pc:docMk/>
              <pc:sldMasterMk cId="2501891632" sldId="2147483783"/>
              <pc:sldLayoutMk cId="3130855199" sldId="2147483937"/>
              <ac:spMk id="4" creationId="{7AB0B672-BCB2-4225-B99B-5DCF23F80FEF}"/>
            </ac:spMkLst>
          </pc:spChg>
          <pc:spChg chg="mod">
            <ac:chgData name="Shahzad Ali" userId="ecba8e45-00b4-4f6b-a2f0-4dc2d773ca2c" providerId="ADAL" clId="{D97FE82B-3F85-E74A-88DA-774822D70762}" dt="2022-11-06T03:17:55.675" v="53" actId="14100"/>
            <ac:spMkLst>
              <pc:docMk/>
              <pc:sldMasterMk cId="2501891632" sldId="2147483783"/>
              <pc:sldLayoutMk cId="3130855199" sldId="2147483937"/>
              <ac:spMk id="16" creationId="{00000000-0000-0000-0000-000000000000}"/>
            </ac:spMkLst>
          </pc:spChg>
          <pc:spChg chg="mod">
            <ac:chgData name="Shahzad Ali" userId="ecba8e45-00b4-4f6b-a2f0-4dc2d773ca2c" providerId="ADAL" clId="{D97FE82B-3F85-E74A-88DA-774822D70762}" dt="2022-11-06T03:18:01.490" v="56" actId="1076"/>
            <ac:spMkLst>
              <pc:docMk/>
              <pc:sldMasterMk cId="2501891632" sldId="2147483783"/>
              <pc:sldLayoutMk cId="3130855199" sldId="2147483937"/>
              <ac:spMk id="18" creationId="{00000000-0000-0000-0000-000000000000}"/>
            </ac:spMkLst>
          </pc:spChg>
          <pc:cxnChg chg="mod">
            <ac:chgData name="Shahzad Ali" userId="ecba8e45-00b4-4f6b-a2f0-4dc2d773ca2c" providerId="ADAL" clId="{D97FE82B-3F85-E74A-88DA-774822D70762}" dt="2022-11-06T03:18:35.117" v="63" actId="1037"/>
            <ac:cxnSpMkLst>
              <pc:docMk/>
              <pc:sldMasterMk cId="2501891632" sldId="2147483783"/>
              <pc:sldLayoutMk cId="3130855199" sldId="2147483937"/>
              <ac:cxnSpMk id="49" creationId="{00000000-0000-0000-0000-000000000000}"/>
            </ac:cxnSpMkLst>
          </pc:cxnChg>
        </pc:sldLayoutChg>
        <pc:sldLayoutChg chg="delSp mod">
          <pc:chgData name="Shahzad Ali" userId="ecba8e45-00b4-4f6b-a2f0-4dc2d773ca2c" providerId="ADAL" clId="{D97FE82B-3F85-E74A-88DA-774822D70762}" dt="2022-11-06T03:21:49.327" v="160" actId="478"/>
          <pc:sldLayoutMkLst>
            <pc:docMk/>
            <pc:sldMasterMk cId="2501891632" sldId="2147483783"/>
            <pc:sldLayoutMk cId="1269200816" sldId="2147484094"/>
          </pc:sldLayoutMkLst>
          <pc:spChg chg="del">
            <ac:chgData name="Shahzad Ali" userId="ecba8e45-00b4-4f6b-a2f0-4dc2d773ca2c" providerId="ADAL" clId="{D97FE82B-3F85-E74A-88DA-774822D70762}" dt="2022-11-06T03:21:49.327" v="160" actId="478"/>
            <ac:spMkLst>
              <pc:docMk/>
              <pc:sldMasterMk cId="2501891632" sldId="2147483783"/>
              <pc:sldLayoutMk cId="1269200816" sldId="2147484094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01.640" v="141" actId="478"/>
            <ac:spMkLst>
              <pc:docMk/>
              <pc:sldMasterMk cId="2501891632" sldId="2147483783"/>
              <pc:sldLayoutMk cId="1269200816" sldId="2147484094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1:46.649" v="159" actId="478"/>
          <pc:sldLayoutMkLst>
            <pc:docMk/>
            <pc:sldMasterMk cId="2501891632" sldId="2147483783"/>
            <pc:sldLayoutMk cId="1004263368" sldId="2147484095"/>
          </pc:sldLayoutMkLst>
          <pc:spChg chg="del">
            <ac:chgData name="Shahzad Ali" userId="ecba8e45-00b4-4f6b-a2f0-4dc2d773ca2c" providerId="ADAL" clId="{D97FE82B-3F85-E74A-88DA-774822D70762}" dt="2022-11-06T03:21:46.649" v="159" actId="478"/>
            <ac:spMkLst>
              <pc:docMk/>
              <pc:sldMasterMk cId="2501891632" sldId="2147483783"/>
              <pc:sldLayoutMk cId="1004263368" sldId="2147484095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15.233" v="143" actId="478"/>
            <ac:spMkLst>
              <pc:docMk/>
              <pc:sldMasterMk cId="2501891632" sldId="2147483783"/>
              <pc:sldLayoutMk cId="1004263368" sldId="214748409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17.025" v="170" actId="478"/>
          <pc:sldLayoutMkLst>
            <pc:docMk/>
            <pc:sldMasterMk cId="2501891632" sldId="2147483783"/>
            <pc:sldLayoutMk cId="3314295275" sldId="2147484096"/>
          </pc:sldLayoutMkLst>
          <pc:spChg chg="del">
            <ac:chgData name="Shahzad Ali" userId="ecba8e45-00b4-4f6b-a2f0-4dc2d773ca2c" providerId="ADAL" clId="{D97FE82B-3F85-E74A-88DA-774822D70762}" dt="2022-11-06T03:22:17.025" v="170" actId="478"/>
            <ac:spMkLst>
              <pc:docMk/>
              <pc:sldMasterMk cId="2501891632" sldId="2147483783"/>
              <pc:sldLayoutMk cId="3314295275" sldId="2147484096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41.974" v="152" actId="478"/>
            <ac:spMkLst>
              <pc:docMk/>
              <pc:sldMasterMk cId="2501891632" sldId="2147483783"/>
              <pc:sldLayoutMk cId="3314295275" sldId="2147484096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1:56.212" v="162" actId="478"/>
          <pc:sldLayoutMkLst>
            <pc:docMk/>
            <pc:sldMasterMk cId="2501891632" sldId="2147483783"/>
            <pc:sldLayoutMk cId="2445368672" sldId="2147484097"/>
          </pc:sldLayoutMkLst>
          <pc:spChg chg="del">
            <ac:chgData name="Shahzad Ali" userId="ecba8e45-00b4-4f6b-a2f0-4dc2d773ca2c" providerId="ADAL" clId="{D97FE82B-3F85-E74A-88DA-774822D70762}" dt="2022-11-06T03:21:56.212" v="162" actId="478"/>
            <ac:spMkLst>
              <pc:docMk/>
              <pc:sldMasterMk cId="2501891632" sldId="2147483783"/>
              <pc:sldLayoutMk cId="2445368672" sldId="2147484097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19:08.901" v="75" actId="478"/>
            <ac:spMkLst>
              <pc:docMk/>
              <pc:sldMasterMk cId="2501891632" sldId="2147483783"/>
              <pc:sldLayoutMk cId="2445368672" sldId="214748409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06.392" v="166" actId="478"/>
          <pc:sldLayoutMkLst>
            <pc:docMk/>
            <pc:sldMasterMk cId="2501891632" sldId="2147483783"/>
            <pc:sldLayoutMk cId="2748093084" sldId="2147484098"/>
          </pc:sldLayoutMkLst>
          <pc:spChg chg="del">
            <ac:chgData name="Shahzad Ali" userId="ecba8e45-00b4-4f6b-a2f0-4dc2d773ca2c" providerId="ADAL" clId="{D97FE82B-3F85-E74A-88DA-774822D70762}" dt="2022-11-06T03:22:06.392" v="166" actId="478"/>
            <ac:spMkLst>
              <pc:docMk/>
              <pc:sldMasterMk cId="2501891632" sldId="2147483783"/>
              <pc:sldLayoutMk cId="2748093084" sldId="2147484098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33.746" v="148" actId="478"/>
            <ac:spMkLst>
              <pc:docMk/>
              <pc:sldMasterMk cId="2501891632" sldId="2147483783"/>
              <pc:sldLayoutMk cId="2748093084" sldId="214748409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09.587" v="167" actId="478"/>
          <pc:sldLayoutMkLst>
            <pc:docMk/>
            <pc:sldMasterMk cId="2501891632" sldId="2147483783"/>
            <pc:sldLayoutMk cId="344357780" sldId="2147484099"/>
          </pc:sldLayoutMkLst>
          <pc:spChg chg="del">
            <ac:chgData name="Shahzad Ali" userId="ecba8e45-00b4-4f6b-a2f0-4dc2d773ca2c" providerId="ADAL" clId="{D97FE82B-3F85-E74A-88DA-774822D70762}" dt="2022-11-06T03:22:09.587" v="167" actId="478"/>
            <ac:spMkLst>
              <pc:docMk/>
              <pc:sldMasterMk cId="2501891632" sldId="2147483783"/>
              <pc:sldLayoutMk cId="344357780" sldId="2147484099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35.682" v="149" actId="478"/>
            <ac:spMkLst>
              <pc:docMk/>
              <pc:sldMasterMk cId="2501891632" sldId="2147483783"/>
              <pc:sldLayoutMk cId="344357780" sldId="214748409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02.029" v="164" actId="478"/>
          <pc:sldLayoutMkLst>
            <pc:docMk/>
            <pc:sldMasterMk cId="2501891632" sldId="2147483783"/>
            <pc:sldLayoutMk cId="1053185491" sldId="2147484100"/>
          </pc:sldLayoutMkLst>
          <pc:spChg chg="del">
            <ac:chgData name="Shahzad Ali" userId="ecba8e45-00b4-4f6b-a2f0-4dc2d773ca2c" providerId="ADAL" clId="{D97FE82B-3F85-E74A-88DA-774822D70762}" dt="2022-11-06T03:22:02.029" v="164" actId="478"/>
            <ac:spMkLst>
              <pc:docMk/>
              <pc:sldMasterMk cId="2501891632" sldId="2147483783"/>
              <pc:sldLayoutMk cId="1053185491" sldId="2147484100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28.339" v="146" actId="478"/>
            <ac:spMkLst>
              <pc:docMk/>
              <pc:sldMasterMk cId="2501891632" sldId="2147483783"/>
              <pc:sldLayoutMk cId="1053185491" sldId="2147484100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2:04.263" v="165" actId="478"/>
          <pc:sldLayoutMkLst>
            <pc:docMk/>
            <pc:sldMasterMk cId="2501891632" sldId="2147483783"/>
            <pc:sldLayoutMk cId="3728534710" sldId="2147484104"/>
          </pc:sldLayoutMkLst>
          <pc:spChg chg="del">
            <ac:chgData name="Shahzad Ali" userId="ecba8e45-00b4-4f6b-a2f0-4dc2d773ca2c" providerId="ADAL" clId="{D97FE82B-3F85-E74A-88DA-774822D70762}" dt="2022-11-06T03:22:04.263" v="165" actId="478"/>
            <ac:spMkLst>
              <pc:docMk/>
              <pc:sldMasterMk cId="2501891632" sldId="2147483783"/>
              <pc:sldLayoutMk cId="3728534710" sldId="2147484104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30.611" v="147" actId="478"/>
            <ac:spMkLst>
              <pc:docMk/>
              <pc:sldMasterMk cId="2501891632" sldId="2147483783"/>
              <pc:sldLayoutMk cId="3728534710" sldId="2147484104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1:58.486" v="163" actId="478"/>
          <pc:sldLayoutMkLst>
            <pc:docMk/>
            <pc:sldMasterMk cId="2501891632" sldId="2147483783"/>
            <pc:sldLayoutMk cId="4231558190" sldId="2147484105"/>
          </pc:sldLayoutMkLst>
          <pc:spChg chg="del">
            <ac:chgData name="Shahzad Ali" userId="ecba8e45-00b4-4f6b-a2f0-4dc2d773ca2c" providerId="ADAL" clId="{D97FE82B-3F85-E74A-88DA-774822D70762}" dt="2022-11-06T03:21:58.486" v="163" actId="478"/>
            <ac:spMkLst>
              <pc:docMk/>
              <pc:sldMasterMk cId="2501891632" sldId="2147483783"/>
              <pc:sldLayoutMk cId="4231558190" sldId="2147484105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25.461" v="145" actId="478"/>
            <ac:spMkLst>
              <pc:docMk/>
              <pc:sldMasterMk cId="2501891632" sldId="2147483783"/>
              <pc:sldLayoutMk cId="4231558190" sldId="214748410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D97FE82B-3F85-E74A-88DA-774822D70762}" dt="2022-11-06T03:21:53.593" v="161" actId="478"/>
          <pc:sldLayoutMkLst>
            <pc:docMk/>
            <pc:sldMasterMk cId="2501891632" sldId="2147483783"/>
            <pc:sldLayoutMk cId="3046604945" sldId="2147484108"/>
          </pc:sldLayoutMkLst>
          <pc:spChg chg="del">
            <ac:chgData name="Shahzad Ali" userId="ecba8e45-00b4-4f6b-a2f0-4dc2d773ca2c" providerId="ADAL" clId="{D97FE82B-3F85-E74A-88DA-774822D70762}" dt="2022-11-06T03:21:53.593" v="161" actId="478"/>
            <ac:spMkLst>
              <pc:docMk/>
              <pc:sldMasterMk cId="2501891632" sldId="2147483783"/>
              <pc:sldLayoutMk cId="3046604945" sldId="2147484108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D97FE82B-3F85-E74A-88DA-774822D70762}" dt="2022-11-06T03:20:21.279" v="144" actId="478"/>
            <ac:spMkLst>
              <pc:docMk/>
              <pc:sldMasterMk cId="2501891632" sldId="2147483783"/>
              <pc:sldLayoutMk cId="3046604945" sldId="2147484108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D97FE82B-3F85-E74A-88DA-774822D70762}" dt="2022-11-06T03:16:56.383" v="33" actId="2696"/>
          <pc:sldLayoutMkLst>
            <pc:docMk/>
            <pc:sldMasterMk cId="2501891632" sldId="2147483783"/>
            <pc:sldLayoutMk cId="601747183" sldId="2147484110"/>
          </pc:sldLayoutMkLst>
        </pc:sldLayoutChg>
        <pc:sldLayoutChg chg="delSp mod">
          <pc:chgData name="Shahzad Ali" userId="ecba8e45-00b4-4f6b-a2f0-4dc2d773ca2c" providerId="ADAL" clId="{D97FE82B-3F85-E74A-88DA-774822D70762}" dt="2022-11-06T03:21:34.977" v="157" actId="478"/>
          <pc:sldLayoutMkLst>
            <pc:docMk/>
            <pc:sldMasterMk cId="2501891632" sldId="2147483783"/>
            <pc:sldLayoutMk cId="1948264171" sldId="2147484110"/>
          </pc:sldLayoutMkLst>
          <pc:spChg chg="del">
            <ac:chgData name="Shahzad Ali" userId="ecba8e45-00b4-4f6b-a2f0-4dc2d773ca2c" providerId="ADAL" clId="{D97FE82B-3F85-E74A-88DA-774822D70762}" dt="2022-11-06T03:21:33.611" v="156" actId="478"/>
            <ac:spMkLst>
              <pc:docMk/>
              <pc:sldMasterMk cId="2501891632" sldId="2147483783"/>
              <pc:sldLayoutMk cId="1948264171" sldId="2147484110"/>
              <ac:spMk id="5" creationId="{40921ACF-5C53-42EB-9D6F-C99EC261B57E}"/>
            </ac:spMkLst>
          </pc:spChg>
          <pc:spChg chg="del">
            <ac:chgData name="Shahzad Ali" userId="ecba8e45-00b4-4f6b-a2f0-4dc2d773ca2c" providerId="ADAL" clId="{D97FE82B-3F85-E74A-88DA-774822D70762}" dt="2022-11-06T03:21:34.977" v="157" actId="478"/>
            <ac:spMkLst>
              <pc:docMk/>
              <pc:sldMasterMk cId="2501891632" sldId="2147483783"/>
              <pc:sldLayoutMk cId="1948264171" sldId="2147484110"/>
              <ac:spMk id="12" creationId="{CEA97B46-B47E-6540-B160-DB59E65D963D}"/>
            </ac:spMkLst>
          </pc:spChg>
        </pc:sldLayoutChg>
        <pc:sldLayoutChg chg="del">
          <pc:chgData name="Shahzad Ali" userId="ecba8e45-00b4-4f6b-a2f0-4dc2d773ca2c" providerId="ADAL" clId="{D97FE82B-3F85-E74A-88DA-774822D70762}" dt="2022-11-06T03:16:56.383" v="33" actId="2696"/>
          <pc:sldLayoutMkLst>
            <pc:docMk/>
            <pc:sldMasterMk cId="2501891632" sldId="2147483783"/>
            <pc:sldLayoutMk cId="1864700819" sldId="2147484111"/>
          </pc:sldLayoutMkLst>
        </pc:sldLayoutChg>
        <pc:sldLayoutChg chg="del">
          <pc:chgData name="Shahzad Ali" userId="ecba8e45-00b4-4f6b-a2f0-4dc2d773ca2c" providerId="ADAL" clId="{D97FE82B-3F85-E74A-88DA-774822D70762}" dt="2022-11-06T03:16:56.383" v="33" actId="2696"/>
          <pc:sldLayoutMkLst>
            <pc:docMk/>
            <pc:sldMasterMk cId="2501891632" sldId="2147483783"/>
            <pc:sldLayoutMk cId="3808028288" sldId="2147484112"/>
          </pc:sldLayoutMkLst>
        </pc:sldLayoutChg>
        <pc:sldLayoutChg chg="del">
          <pc:chgData name="Shahzad Ali" userId="ecba8e45-00b4-4f6b-a2f0-4dc2d773ca2c" providerId="ADAL" clId="{D97FE82B-3F85-E74A-88DA-774822D70762}" dt="2022-11-06T03:16:56.383" v="33" actId="2696"/>
          <pc:sldLayoutMkLst>
            <pc:docMk/>
            <pc:sldMasterMk cId="2501891632" sldId="2147483783"/>
            <pc:sldLayoutMk cId="3459199911" sldId="2147484113"/>
          </pc:sldLayoutMkLst>
        </pc:sldLayoutChg>
      </pc:sldMasterChg>
    </pc:docChg>
  </pc:docChgLst>
  <pc:docChgLst>
    <pc:chgData name="Shahzad Ali" userId="ecba8e45-00b4-4f6b-a2f0-4dc2d773ca2c" providerId="ADAL" clId="{7CC15B8F-E511-BC42-AA78-0EE285DCA82D}"/>
    <pc:docChg chg="undo custSel addSld delSld modSld modMainMaster">
      <pc:chgData name="Shahzad Ali" userId="ecba8e45-00b4-4f6b-a2f0-4dc2d773ca2c" providerId="ADAL" clId="{7CC15B8F-E511-BC42-AA78-0EE285DCA82D}" dt="2022-11-09T09:21:57.042" v="170" actId="20577"/>
      <pc:docMkLst>
        <pc:docMk/>
      </pc:docMkLst>
      <pc:sldChg chg="modSp mod">
        <pc:chgData name="Shahzad Ali" userId="ecba8e45-00b4-4f6b-a2f0-4dc2d773ca2c" providerId="ADAL" clId="{7CC15B8F-E511-BC42-AA78-0EE285DCA82D}" dt="2022-11-06T05:07:15.492" v="3" actId="20577"/>
        <pc:sldMkLst>
          <pc:docMk/>
          <pc:sldMk cId="109857222" sldId="256"/>
        </pc:sldMkLst>
        <pc:spChg chg="mod">
          <ac:chgData name="Shahzad Ali" userId="ecba8e45-00b4-4f6b-a2f0-4dc2d773ca2c" providerId="ADAL" clId="{7CC15B8F-E511-BC42-AA78-0EE285DCA82D}" dt="2022-11-06T05:07:15.492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 mod modClrScheme chgLayout">
        <pc:chgData name="Shahzad Ali" userId="ecba8e45-00b4-4f6b-a2f0-4dc2d773ca2c" providerId="ADAL" clId="{7CC15B8F-E511-BC42-AA78-0EE285DCA82D}" dt="2022-11-09T09:14:15.682" v="53" actId="20577"/>
        <pc:sldMkLst>
          <pc:docMk/>
          <pc:sldMk cId="253233000" sldId="2249"/>
        </pc:sldMkLst>
        <pc:spChg chg="mod ord">
          <ac:chgData name="Shahzad Ali" userId="ecba8e45-00b4-4f6b-a2f0-4dc2d773ca2c" providerId="ADAL" clId="{7CC15B8F-E511-BC42-AA78-0EE285DCA82D}" dt="2022-11-06T05:10:12.174" v="20" actId="700"/>
          <ac:spMkLst>
            <pc:docMk/>
            <pc:sldMk cId="253233000" sldId="2249"/>
            <ac:spMk id="2" creationId="{BA7AE49C-1E12-FF48-825F-16A32DA185FF}"/>
          </ac:spMkLst>
        </pc:spChg>
        <pc:spChg chg="mod ord">
          <ac:chgData name="Shahzad Ali" userId="ecba8e45-00b4-4f6b-a2f0-4dc2d773ca2c" providerId="ADAL" clId="{7CC15B8F-E511-BC42-AA78-0EE285DCA82D}" dt="2022-11-06T05:10:12.174" v="20" actId="700"/>
          <ac:spMkLst>
            <pc:docMk/>
            <pc:sldMk cId="253233000" sldId="2249"/>
            <ac:spMk id="3" creationId="{C03DA73C-9167-654D-AC46-68EAE0A34A74}"/>
          </ac:spMkLst>
        </pc:spChg>
        <pc:spChg chg="mod ord">
          <ac:chgData name="Shahzad Ali" userId="ecba8e45-00b4-4f6b-a2f0-4dc2d773ca2c" providerId="ADAL" clId="{7CC15B8F-E511-BC42-AA78-0EE285DCA82D}" dt="2022-11-09T09:14:15.682" v="53" actId="20577"/>
          <ac:spMkLst>
            <pc:docMk/>
            <pc:sldMk cId="253233000" sldId="2249"/>
            <ac:spMk id="4" creationId="{2886DA9A-0563-AF4E-9744-58690C3E027D}"/>
          </ac:spMkLst>
        </pc:spChg>
      </pc:sldChg>
      <pc:sldChg chg="modSp add mod modClrScheme chgLayout">
        <pc:chgData name="Shahzad Ali" userId="ecba8e45-00b4-4f6b-a2f0-4dc2d773ca2c" providerId="ADAL" clId="{7CC15B8F-E511-BC42-AA78-0EE285DCA82D}" dt="2022-11-06T05:08:19.320" v="8" actId="700"/>
        <pc:sldMkLst>
          <pc:docMk/>
          <pc:sldMk cId="4015814536" sldId="2076137205"/>
        </pc:sldMkLst>
        <pc:spChg chg="mod ord">
          <ac:chgData name="Shahzad Ali" userId="ecba8e45-00b4-4f6b-a2f0-4dc2d773ca2c" providerId="ADAL" clId="{7CC15B8F-E511-BC42-AA78-0EE285DCA82D}" dt="2022-11-06T05:08:19.320" v="8" actId="700"/>
          <ac:spMkLst>
            <pc:docMk/>
            <pc:sldMk cId="4015814536" sldId="2076137205"/>
            <ac:spMk id="3" creationId="{1FAFC0DC-3D28-5940-BF16-ACCD287BD52B}"/>
          </ac:spMkLst>
        </pc:spChg>
        <pc:spChg chg="mod ord">
          <ac:chgData name="Shahzad Ali" userId="ecba8e45-00b4-4f6b-a2f0-4dc2d773ca2c" providerId="ADAL" clId="{7CC15B8F-E511-BC42-AA78-0EE285DCA82D}" dt="2022-11-06T05:08:19.320" v="8" actId="700"/>
          <ac:spMkLst>
            <pc:docMk/>
            <pc:sldMk cId="4015814536" sldId="2076137205"/>
            <ac:spMk id="11" creationId="{37B7CB92-D4EA-4245-8566-F406C763F835}"/>
          </ac:spMkLst>
        </pc:spChg>
      </pc:sldChg>
      <pc:sldChg chg="modSp add mod modShow">
        <pc:chgData name="Shahzad Ali" userId="ecba8e45-00b4-4f6b-a2f0-4dc2d773ca2c" providerId="ADAL" clId="{7CC15B8F-E511-BC42-AA78-0EE285DCA82D}" dt="2022-11-09T09:16:00.017" v="56" actId="729"/>
        <pc:sldMkLst>
          <pc:docMk/>
          <pc:sldMk cId="1032107656" sldId="2076137207"/>
        </pc:sldMkLst>
        <pc:spChg chg="mod">
          <ac:chgData name="Shahzad Ali" userId="ecba8e45-00b4-4f6b-a2f0-4dc2d773ca2c" providerId="ADAL" clId="{7CC15B8F-E511-BC42-AA78-0EE285DCA82D}" dt="2022-11-09T09:15:10.318" v="55" actId="20577"/>
          <ac:spMkLst>
            <pc:docMk/>
            <pc:sldMk cId="1032107656" sldId="2076137207"/>
            <ac:spMk id="2" creationId="{A27ECC66-1787-6E40-A8D8-858A5BC975A3}"/>
          </ac:spMkLst>
        </pc:spChg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406656965" sldId="2076137216"/>
        </pc:sldMkLst>
      </pc:sldChg>
      <pc:sldChg chg="delSp modSp add del mod modClrScheme chgLayout">
        <pc:chgData name="Shahzad Ali" userId="ecba8e45-00b4-4f6b-a2f0-4dc2d773ca2c" providerId="ADAL" clId="{7CC15B8F-E511-BC42-AA78-0EE285DCA82D}" dt="2022-11-09T09:13:22.185" v="52" actId="1076"/>
        <pc:sldMkLst>
          <pc:docMk/>
          <pc:sldMk cId="2229805372" sldId="2076137217"/>
        </pc:sldMkLst>
        <pc:spChg chg="del mod ord">
          <ac:chgData name="Shahzad Ali" userId="ecba8e45-00b4-4f6b-a2f0-4dc2d773ca2c" providerId="ADAL" clId="{7CC15B8F-E511-BC42-AA78-0EE285DCA82D}" dt="2022-11-09T09:13:15.295" v="51" actId="700"/>
          <ac:spMkLst>
            <pc:docMk/>
            <pc:sldMk cId="2229805372" sldId="2076137217"/>
            <ac:spMk id="2" creationId="{6B61DE20-6856-6843-86E0-2E62062C2332}"/>
          </ac:spMkLst>
        </pc:spChg>
        <pc:spChg chg="mod ord">
          <ac:chgData name="Shahzad Ali" userId="ecba8e45-00b4-4f6b-a2f0-4dc2d773ca2c" providerId="ADAL" clId="{7CC15B8F-E511-BC42-AA78-0EE285DCA82D}" dt="2022-11-09T09:13:15.295" v="51" actId="700"/>
          <ac:spMkLst>
            <pc:docMk/>
            <pc:sldMk cId="2229805372" sldId="2076137217"/>
            <ac:spMk id="3" creationId="{45B2614B-21B1-3148-844B-2A81595DBA97}"/>
          </ac:spMkLst>
        </pc:spChg>
        <pc:graphicFrameChg chg="mod ord">
          <ac:chgData name="Shahzad Ali" userId="ecba8e45-00b4-4f6b-a2f0-4dc2d773ca2c" providerId="ADAL" clId="{7CC15B8F-E511-BC42-AA78-0EE285DCA82D}" dt="2022-11-09T09:13:22.185" v="52" actId="1076"/>
          <ac:graphicFrameMkLst>
            <pc:docMk/>
            <pc:sldMk cId="2229805372" sldId="2076137217"/>
            <ac:graphicFrameMk id="10" creationId="{74F7038E-3379-B14D-97FE-6405FCE05642}"/>
          </ac:graphicFrameMkLst>
        </pc:graphicFrameChg>
      </pc:sldChg>
      <pc:sldChg chg="addSp modSp add mod modClrScheme chgLayout">
        <pc:chgData name="Shahzad Ali" userId="ecba8e45-00b4-4f6b-a2f0-4dc2d773ca2c" providerId="ADAL" clId="{7CC15B8F-E511-BC42-AA78-0EE285DCA82D}" dt="2022-11-09T09:19:55.922" v="141" actId="20577"/>
        <pc:sldMkLst>
          <pc:docMk/>
          <pc:sldMk cId="1141357585" sldId="2076137230"/>
        </pc:sldMkLst>
        <pc:spChg chg="mod ord">
          <ac:chgData name="Shahzad Ali" userId="ecba8e45-00b4-4f6b-a2f0-4dc2d773ca2c" providerId="ADAL" clId="{7CC15B8F-E511-BC42-AA78-0EE285DCA82D}" dt="2022-11-09T09:19:55.922" v="141" actId="20577"/>
          <ac:spMkLst>
            <pc:docMk/>
            <pc:sldMk cId="1141357585" sldId="2076137230"/>
            <ac:spMk id="2" creationId="{378CA25A-705B-6146-A0B3-FB892A80A9D4}"/>
          </ac:spMkLst>
        </pc:spChg>
        <pc:spChg chg="mod ord">
          <ac:chgData name="Shahzad Ali" userId="ecba8e45-00b4-4f6b-a2f0-4dc2d773ca2c" providerId="ADAL" clId="{7CC15B8F-E511-BC42-AA78-0EE285DCA82D}" dt="2022-11-06T05:11:02.411" v="30" actId="700"/>
          <ac:spMkLst>
            <pc:docMk/>
            <pc:sldMk cId="1141357585" sldId="2076137230"/>
            <ac:spMk id="3" creationId="{41304434-9732-F340-B343-460007583516}"/>
          </ac:spMkLst>
        </pc:spChg>
        <pc:spChg chg="mod ord">
          <ac:chgData name="Shahzad Ali" userId="ecba8e45-00b4-4f6b-a2f0-4dc2d773ca2c" providerId="ADAL" clId="{7CC15B8F-E511-BC42-AA78-0EE285DCA82D}" dt="2022-11-09T09:16:23.834" v="58" actId="20577"/>
          <ac:spMkLst>
            <pc:docMk/>
            <pc:sldMk cId="1141357585" sldId="2076137230"/>
            <ac:spMk id="5" creationId="{0ABBB41D-1035-DC4B-BA96-2DB75AFAD495}"/>
          </ac:spMkLst>
        </pc:spChg>
        <pc:picChg chg="add mod">
          <ac:chgData name="Shahzad Ali" userId="ecba8e45-00b4-4f6b-a2f0-4dc2d773ca2c" providerId="ADAL" clId="{7CC15B8F-E511-BC42-AA78-0EE285DCA82D}" dt="2022-11-09T09:18:56.466" v="93" actId="1038"/>
          <ac:picMkLst>
            <pc:docMk/>
            <pc:sldMk cId="1141357585" sldId="2076137230"/>
            <ac:picMk id="7" creationId="{E78FD788-C7CE-0B87-A8A2-C6E5647F0423}"/>
          </ac:picMkLst>
        </pc:picChg>
        <pc:picChg chg="add mod">
          <ac:chgData name="Shahzad Ali" userId="ecba8e45-00b4-4f6b-a2f0-4dc2d773ca2c" providerId="ADAL" clId="{7CC15B8F-E511-BC42-AA78-0EE285DCA82D}" dt="2022-11-09T09:18:52.964" v="81" actId="1038"/>
          <ac:picMkLst>
            <pc:docMk/>
            <pc:sldMk cId="1141357585" sldId="2076137230"/>
            <ac:picMk id="8" creationId="{9E5C557B-4D4A-EC8E-8067-6103605C1AD1}"/>
          </ac:picMkLst>
        </pc:picChg>
      </pc:sldChg>
      <pc:sldChg chg="modSp add mod modClrScheme chgLayout">
        <pc:chgData name="Shahzad Ali" userId="ecba8e45-00b4-4f6b-a2f0-4dc2d773ca2c" providerId="ADAL" clId="{7CC15B8F-E511-BC42-AA78-0EE285DCA82D}" dt="2022-11-06T05:08:12.331" v="7" actId="700"/>
        <pc:sldMkLst>
          <pc:docMk/>
          <pc:sldMk cId="3397680178" sldId="2076137278"/>
        </pc:sldMkLst>
        <pc:spChg chg="mod ord">
          <ac:chgData name="Shahzad Ali" userId="ecba8e45-00b4-4f6b-a2f0-4dc2d773ca2c" providerId="ADAL" clId="{7CC15B8F-E511-BC42-AA78-0EE285DCA82D}" dt="2022-11-06T05:08:12.331" v="7" actId="700"/>
          <ac:spMkLst>
            <pc:docMk/>
            <pc:sldMk cId="3397680178" sldId="2076137278"/>
            <ac:spMk id="3" creationId="{45B2614B-21B1-3148-844B-2A81595DBA97}"/>
          </ac:spMkLst>
        </pc:spChg>
        <pc:spChg chg="mod ord">
          <ac:chgData name="Shahzad Ali" userId="ecba8e45-00b4-4f6b-a2f0-4dc2d773ca2c" providerId="ADAL" clId="{7CC15B8F-E511-BC42-AA78-0EE285DCA82D}" dt="2022-11-06T05:08:12.331" v="7" actId="700"/>
          <ac:spMkLst>
            <pc:docMk/>
            <pc:sldMk cId="3397680178" sldId="2076137278"/>
            <ac:spMk id="5" creationId="{066E9023-740E-4343-98AC-2A85752F33D4}"/>
          </ac:spMkLst>
        </pc:spChg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397680178" sldId="2076137279"/>
        </pc:sldMkLst>
      </pc:sldChg>
      <pc:sldChg chg="add mod modClrScheme chgLayout">
        <pc:chgData name="Shahzad Ali" userId="ecba8e45-00b4-4f6b-a2f0-4dc2d773ca2c" providerId="ADAL" clId="{7CC15B8F-E511-BC42-AA78-0EE285DCA82D}" dt="2022-11-06T05:09:47.630" v="15" actId="700"/>
        <pc:sldMkLst>
          <pc:docMk/>
          <pc:sldMk cId="3534344960" sldId="2076137280"/>
        </pc:sldMkLst>
      </pc:sldChg>
      <pc:sldChg chg="add mod modClrScheme chgLayout">
        <pc:chgData name="Shahzad Ali" userId="ecba8e45-00b4-4f6b-a2f0-4dc2d773ca2c" providerId="ADAL" clId="{7CC15B8F-E511-BC42-AA78-0EE285DCA82D}" dt="2022-11-06T05:09:51.349" v="16" actId="700"/>
        <pc:sldMkLst>
          <pc:docMk/>
          <pc:sldMk cId="2338019042" sldId="2076137281"/>
        </pc:sldMkLst>
      </pc:sldChg>
      <pc:sldChg chg="add mod modClrScheme chgLayout">
        <pc:chgData name="Shahzad Ali" userId="ecba8e45-00b4-4f6b-a2f0-4dc2d773ca2c" providerId="ADAL" clId="{7CC15B8F-E511-BC42-AA78-0EE285DCA82D}" dt="2022-11-06T05:09:54.833" v="17" actId="700"/>
        <pc:sldMkLst>
          <pc:docMk/>
          <pc:sldMk cId="2372154179" sldId="2076137282"/>
        </pc:sldMkLst>
      </pc:sldChg>
      <pc:sldChg chg="add mod modClrScheme chgLayout">
        <pc:chgData name="Shahzad Ali" userId="ecba8e45-00b4-4f6b-a2f0-4dc2d773ca2c" providerId="ADAL" clId="{7CC15B8F-E511-BC42-AA78-0EE285DCA82D}" dt="2022-11-06T05:09:58.819" v="18" actId="700"/>
        <pc:sldMkLst>
          <pc:docMk/>
          <pc:sldMk cId="463532808" sldId="2076137283"/>
        </pc:sldMkLst>
      </pc:sldChg>
      <pc:sldChg chg="add mod modClrScheme chgLayout">
        <pc:chgData name="Shahzad Ali" userId="ecba8e45-00b4-4f6b-a2f0-4dc2d773ca2c" providerId="ADAL" clId="{7CC15B8F-E511-BC42-AA78-0EE285DCA82D}" dt="2022-11-06T05:10:03.786" v="19" actId="700"/>
        <pc:sldMkLst>
          <pc:docMk/>
          <pc:sldMk cId="2550480648" sldId="2076137284"/>
        </pc:sldMkLst>
      </pc:sldChg>
      <pc:sldChg chg="addSp delSp modSp add mod modClrScheme chgLayout">
        <pc:chgData name="Shahzad Ali" userId="ecba8e45-00b4-4f6b-a2f0-4dc2d773ca2c" providerId="ADAL" clId="{7CC15B8F-E511-BC42-AA78-0EE285DCA82D}" dt="2022-11-09T09:14:21.852" v="54" actId="20577"/>
        <pc:sldMkLst>
          <pc:docMk/>
          <pc:sldMk cId="2789633548" sldId="2076137285"/>
        </pc:sldMkLst>
        <pc:spChg chg="mod ord">
          <ac:chgData name="Shahzad Ali" userId="ecba8e45-00b4-4f6b-a2f0-4dc2d773ca2c" providerId="ADAL" clId="{7CC15B8F-E511-BC42-AA78-0EE285DCA82D}" dt="2022-11-06T05:10:24.886" v="23" actId="700"/>
          <ac:spMkLst>
            <pc:docMk/>
            <pc:sldMk cId="2789633548" sldId="2076137285"/>
            <ac:spMk id="3" creationId="{3AE7856F-4686-2646-AF5F-0DC42F5FAAF1}"/>
          </ac:spMkLst>
        </pc:spChg>
        <pc:spChg chg="add del mod ord">
          <ac:chgData name="Shahzad Ali" userId="ecba8e45-00b4-4f6b-a2f0-4dc2d773ca2c" providerId="ADAL" clId="{7CC15B8F-E511-BC42-AA78-0EE285DCA82D}" dt="2022-11-06T05:10:21.891" v="22" actId="700"/>
          <ac:spMkLst>
            <pc:docMk/>
            <pc:sldMk cId="2789633548" sldId="2076137285"/>
            <ac:spMk id="4" creationId="{08808A8D-C753-65BB-C6F6-BA8632F36C9E}"/>
          </ac:spMkLst>
        </pc:spChg>
        <pc:spChg chg="mod ord">
          <ac:chgData name="Shahzad Ali" userId="ecba8e45-00b4-4f6b-a2f0-4dc2d773ca2c" providerId="ADAL" clId="{7CC15B8F-E511-BC42-AA78-0EE285DCA82D}" dt="2022-11-09T09:14:21.852" v="54" actId="20577"/>
          <ac:spMkLst>
            <pc:docMk/>
            <pc:sldMk cId="2789633548" sldId="2076137285"/>
            <ac:spMk id="8" creationId="{CB752813-5DAB-0F47-A422-42C1DE708B32}"/>
          </ac:spMkLst>
        </pc:spChg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4290574982" sldId="2076137285"/>
        </pc:sldMkLst>
      </pc:sldChg>
      <pc:sldChg chg="modSp add mod modClrScheme modShow chgLayout">
        <pc:chgData name="Shahzad Ali" userId="ecba8e45-00b4-4f6b-a2f0-4dc2d773ca2c" providerId="ADAL" clId="{7CC15B8F-E511-BC42-AA78-0EE285DCA82D}" dt="2022-11-09T09:16:00.017" v="56" actId="729"/>
        <pc:sldMkLst>
          <pc:docMk/>
          <pc:sldMk cId="2217649081" sldId="2076137287"/>
        </pc:sldMkLst>
        <pc:spChg chg="mod ord">
          <ac:chgData name="Shahzad Ali" userId="ecba8e45-00b4-4f6b-a2f0-4dc2d773ca2c" providerId="ADAL" clId="{7CC15B8F-E511-BC42-AA78-0EE285DCA82D}" dt="2022-11-06T05:10:40.961" v="25" actId="14100"/>
          <ac:spMkLst>
            <pc:docMk/>
            <pc:sldMk cId="2217649081" sldId="2076137287"/>
            <ac:spMk id="2" creationId="{10C7DF63-943C-5747-9ED5-A056D1D6FE31}"/>
          </ac:spMkLst>
        </pc:spChg>
        <pc:spChg chg="mod ord">
          <ac:chgData name="Shahzad Ali" userId="ecba8e45-00b4-4f6b-a2f0-4dc2d773ca2c" providerId="ADAL" clId="{7CC15B8F-E511-BC42-AA78-0EE285DCA82D}" dt="2022-11-06T05:10:36.747" v="24" actId="700"/>
          <ac:spMkLst>
            <pc:docMk/>
            <pc:sldMk cId="2217649081" sldId="2076137287"/>
            <ac:spMk id="3" creationId="{C9EC3A2F-AF11-C24A-B47D-40E420C17EB9}"/>
          </ac:spMkLst>
        </pc:spChg>
        <pc:spChg chg="mod ord">
          <ac:chgData name="Shahzad Ali" userId="ecba8e45-00b4-4f6b-a2f0-4dc2d773ca2c" providerId="ADAL" clId="{7CC15B8F-E511-BC42-AA78-0EE285DCA82D}" dt="2022-11-06T05:10:36.747" v="24" actId="700"/>
          <ac:spMkLst>
            <pc:docMk/>
            <pc:sldMk cId="2217649081" sldId="2076137287"/>
            <ac:spMk id="9" creationId="{193F39B1-3552-7645-A475-3BD4F25E4983}"/>
          </ac:spMkLst>
        </pc:spChg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496438717" sldId="2076137287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395776338" sldId="2076137288"/>
        </pc:sldMkLst>
      </pc:sldChg>
      <pc:sldChg chg="modSp add mod modClrScheme modShow chgLayout">
        <pc:chgData name="Shahzad Ali" userId="ecba8e45-00b4-4f6b-a2f0-4dc2d773ca2c" providerId="ADAL" clId="{7CC15B8F-E511-BC42-AA78-0EE285DCA82D}" dt="2022-11-09T09:16:18.057" v="57" actId="729"/>
        <pc:sldMkLst>
          <pc:docMk/>
          <pc:sldMk cId="3966853146" sldId="2076137288"/>
        </pc:sldMkLst>
        <pc:spChg chg="mod ord">
          <ac:chgData name="Shahzad Ali" userId="ecba8e45-00b4-4f6b-a2f0-4dc2d773ca2c" providerId="ADAL" clId="{7CC15B8F-E511-BC42-AA78-0EE285DCA82D}" dt="2022-11-06T05:10:46.961" v="26" actId="700"/>
          <ac:spMkLst>
            <pc:docMk/>
            <pc:sldMk cId="3966853146" sldId="2076137288"/>
            <ac:spMk id="2" creationId="{97576A22-E4A6-484A-BF5C-E26A6AA3356C}"/>
          </ac:spMkLst>
        </pc:spChg>
        <pc:spChg chg="mod ord">
          <ac:chgData name="Shahzad Ali" userId="ecba8e45-00b4-4f6b-a2f0-4dc2d773ca2c" providerId="ADAL" clId="{7CC15B8F-E511-BC42-AA78-0EE285DCA82D}" dt="2022-11-06T05:10:57.008" v="29" actId="403"/>
          <ac:spMkLst>
            <pc:docMk/>
            <pc:sldMk cId="3966853146" sldId="2076137288"/>
            <ac:spMk id="7" creationId="{5924CCEF-6630-AD4E-892D-D636D8ABFF82}"/>
          </ac:spMkLst>
        </pc:spChg>
        <pc:spChg chg="mod ord">
          <ac:chgData name="Shahzad Ali" userId="ecba8e45-00b4-4f6b-a2f0-4dc2d773ca2c" providerId="ADAL" clId="{7CC15B8F-E511-BC42-AA78-0EE285DCA82D}" dt="2022-11-06T05:10:46.961" v="26" actId="700"/>
          <ac:spMkLst>
            <pc:docMk/>
            <pc:sldMk cId="3966853146" sldId="2076137288"/>
            <ac:spMk id="8" creationId="{6AF606EF-C946-5744-9814-686E39B787EB}"/>
          </ac:spMkLst>
        </pc:spChg>
      </pc:sldChg>
      <pc:sldChg chg="addSp delSp modSp add mod">
        <pc:chgData name="Shahzad Ali" userId="ecba8e45-00b4-4f6b-a2f0-4dc2d773ca2c" providerId="ADAL" clId="{7CC15B8F-E511-BC42-AA78-0EE285DCA82D}" dt="2022-11-09T09:21:18.428" v="155"/>
        <pc:sldMkLst>
          <pc:docMk/>
          <pc:sldMk cId="1601026094" sldId="2076137289"/>
        </pc:sldMkLst>
        <pc:spChg chg="mod">
          <ac:chgData name="Shahzad Ali" userId="ecba8e45-00b4-4f6b-a2f0-4dc2d773ca2c" providerId="ADAL" clId="{7CC15B8F-E511-BC42-AA78-0EE285DCA82D}" dt="2022-11-06T05:13:16.494" v="49" actId="20577"/>
          <ac:spMkLst>
            <pc:docMk/>
            <pc:sldMk cId="1601026094" sldId="2076137289"/>
            <ac:spMk id="4" creationId="{8FDFF157-9E2F-2862-298D-40FF206A110C}"/>
          </ac:spMkLst>
        </pc:spChg>
        <pc:spChg chg="mod">
          <ac:chgData name="Shahzad Ali" userId="ecba8e45-00b4-4f6b-a2f0-4dc2d773ca2c" providerId="ADAL" clId="{7CC15B8F-E511-BC42-AA78-0EE285DCA82D}" dt="2022-11-09T09:20:39.183" v="153" actId="1076"/>
          <ac:spMkLst>
            <pc:docMk/>
            <pc:sldMk cId="1601026094" sldId="2076137289"/>
            <ac:spMk id="100" creationId="{5DBC8563-2608-B0CF-86BD-C029168A11EE}"/>
          </ac:spMkLst>
        </pc:spChg>
        <pc:picChg chg="add mod">
          <ac:chgData name="Shahzad Ali" userId="ecba8e45-00b4-4f6b-a2f0-4dc2d773ca2c" providerId="ADAL" clId="{7CC15B8F-E511-BC42-AA78-0EE285DCA82D}" dt="2022-11-09T09:20:32.876" v="152" actId="1076"/>
          <ac:picMkLst>
            <pc:docMk/>
            <pc:sldMk cId="1601026094" sldId="2076137289"/>
            <ac:picMk id="2" creationId="{6DA28BE6-46B2-9FD7-B761-7833DBE39DB4}"/>
          </ac:picMkLst>
        </pc:picChg>
        <pc:picChg chg="add del mod">
          <ac:chgData name="Shahzad Ali" userId="ecba8e45-00b4-4f6b-a2f0-4dc2d773ca2c" providerId="ADAL" clId="{7CC15B8F-E511-BC42-AA78-0EE285DCA82D}" dt="2022-11-09T09:21:18.428" v="155"/>
          <ac:picMkLst>
            <pc:docMk/>
            <pc:sldMk cId="1601026094" sldId="2076137289"/>
            <ac:picMk id="3" creationId="{7A11EA24-35E5-D318-BB5F-E78BA9E34A55}"/>
          </ac:picMkLst>
        </pc:picChg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005726971" sldId="2076137289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4164501951" sldId="2076137290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212993789" sldId="2076137292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98403717" sldId="2076137293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215306482" sldId="2076137294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116400338" sldId="2076137295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019652524" sldId="2076137296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403471853" sldId="2076137297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3163840808" sldId="2076137298"/>
        </pc:sldMkLst>
      </pc:sldChg>
      <pc:sldChg chg="del">
        <pc:chgData name="Shahzad Ali" userId="ecba8e45-00b4-4f6b-a2f0-4dc2d773ca2c" providerId="ADAL" clId="{7CC15B8F-E511-BC42-AA78-0EE285DCA82D}" dt="2022-11-06T05:06:22.164" v="0" actId="2696"/>
        <pc:sldMkLst>
          <pc:docMk/>
          <pc:sldMk cId="2275944875" sldId="2076137299"/>
        </pc:sldMkLst>
      </pc:sldChg>
      <pc:sldChg chg="modSp add del mod">
        <pc:chgData name="Shahzad Ali" userId="ecba8e45-00b4-4f6b-a2f0-4dc2d773ca2c" providerId="ADAL" clId="{7CC15B8F-E511-BC42-AA78-0EE285DCA82D}" dt="2022-11-09T09:21:57.042" v="170" actId="20577"/>
        <pc:sldMkLst>
          <pc:docMk/>
          <pc:sldMk cId="3789540897" sldId="2076137303"/>
        </pc:sldMkLst>
        <pc:spChg chg="mod">
          <ac:chgData name="Shahzad Ali" userId="ecba8e45-00b4-4f6b-a2f0-4dc2d773ca2c" providerId="ADAL" clId="{7CC15B8F-E511-BC42-AA78-0EE285DCA82D}" dt="2022-11-09T09:21:57.042" v="170" actId="20577"/>
          <ac:spMkLst>
            <pc:docMk/>
            <pc:sldMk cId="3789540897" sldId="2076137303"/>
            <ac:spMk id="2" creationId="{40757EBA-BDC0-7364-67A4-E551DA6DAEC7}"/>
          </ac:spMkLst>
        </pc:spChg>
      </pc:sldChg>
      <pc:sldChg chg="delSp modSp add mod modClrScheme chgLayout">
        <pc:chgData name="Shahzad Ali" userId="ecba8e45-00b4-4f6b-a2f0-4dc2d773ca2c" providerId="ADAL" clId="{7CC15B8F-E511-BC42-AA78-0EE285DCA82D}" dt="2022-11-06T05:11:57.107" v="36" actId="14100"/>
        <pc:sldMkLst>
          <pc:docMk/>
          <pc:sldMk cId="418018884" sldId="2076137422"/>
        </pc:sldMkLst>
        <pc:spChg chg="del">
          <ac:chgData name="Shahzad Ali" userId="ecba8e45-00b4-4f6b-a2f0-4dc2d773ca2c" providerId="ADAL" clId="{7CC15B8F-E511-BC42-AA78-0EE285DCA82D}" dt="2022-11-06T05:11:45.714" v="35" actId="700"/>
          <ac:spMkLst>
            <pc:docMk/>
            <pc:sldMk cId="418018884" sldId="2076137422"/>
            <ac:spMk id="2" creationId="{4945731F-D4DB-4B2F-E1FA-171D2AC8B8C2}"/>
          </ac:spMkLst>
        </pc:spChg>
        <pc:spChg chg="del mod">
          <ac:chgData name="Shahzad Ali" userId="ecba8e45-00b4-4f6b-a2f0-4dc2d773ca2c" providerId="ADAL" clId="{7CC15B8F-E511-BC42-AA78-0EE285DCA82D}" dt="2022-11-06T05:11:35.206" v="34" actId="478"/>
          <ac:spMkLst>
            <pc:docMk/>
            <pc:sldMk cId="418018884" sldId="2076137422"/>
            <ac:spMk id="3" creationId="{C7BAEE47-DEBC-8446-833A-232C98737DF2}"/>
          </ac:spMkLst>
        </pc:spChg>
        <pc:spChg chg="mod ord">
          <ac:chgData name="Shahzad Ali" userId="ecba8e45-00b4-4f6b-a2f0-4dc2d773ca2c" providerId="ADAL" clId="{7CC15B8F-E511-BC42-AA78-0EE285DCA82D}" dt="2022-11-06T05:11:57.107" v="36" actId="14100"/>
          <ac:spMkLst>
            <pc:docMk/>
            <pc:sldMk cId="418018884" sldId="2076137422"/>
            <ac:spMk id="4" creationId="{C628D5E0-2351-0C4D-90CF-497195D0F658}"/>
          </ac:spMkLst>
        </pc:spChg>
        <pc:spChg chg="mod ord">
          <ac:chgData name="Shahzad Ali" userId="ecba8e45-00b4-4f6b-a2f0-4dc2d773ca2c" providerId="ADAL" clId="{7CC15B8F-E511-BC42-AA78-0EE285DCA82D}" dt="2022-11-06T05:11:45.714" v="35" actId="700"/>
          <ac:spMkLst>
            <pc:docMk/>
            <pc:sldMk cId="418018884" sldId="2076137422"/>
            <ac:spMk id="5" creationId="{2784D2C9-5610-D047-AE26-1869742369C2}"/>
          </ac:spMkLst>
        </pc:spChg>
      </pc:sldChg>
      <pc:sldChg chg="delSp modSp add mod">
        <pc:chgData name="Shahzad Ali" userId="ecba8e45-00b4-4f6b-a2f0-4dc2d773ca2c" providerId="ADAL" clId="{7CC15B8F-E511-BC42-AA78-0EE285DCA82D}" dt="2022-11-06T05:11:20.921" v="32" actId="478"/>
        <pc:sldMkLst>
          <pc:docMk/>
          <pc:sldMk cId="2639720978" sldId="2076137471"/>
        </pc:sldMkLst>
        <pc:spChg chg="mod">
          <ac:chgData name="Shahzad Ali" userId="ecba8e45-00b4-4f6b-a2f0-4dc2d773ca2c" providerId="ADAL" clId="{7CC15B8F-E511-BC42-AA78-0EE285DCA82D}" dt="2022-11-06T05:07:18.831" v="5" actId="27636"/>
          <ac:spMkLst>
            <pc:docMk/>
            <pc:sldMk cId="2639720978" sldId="2076137471"/>
            <ac:spMk id="3" creationId="{E3B55344-E1D8-4597-8215-3A07D8EFFAA9}"/>
          </ac:spMkLst>
        </pc:spChg>
        <pc:spChg chg="del">
          <ac:chgData name="Shahzad Ali" userId="ecba8e45-00b4-4f6b-a2f0-4dc2d773ca2c" providerId="ADAL" clId="{7CC15B8F-E511-BC42-AA78-0EE285DCA82D}" dt="2022-11-06T05:11:20.921" v="32" actId="478"/>
          <ac:spMkLst>
            <pc:docMk/>
            <pc:sldMk cId="2639720978" sldId="2076137471"/>
            <ac:spMk id="4" creationId="{D7CB1E77-E6CD-42B4-B455-BC7D12D044B7}"/>
          </ac:spMkLst>
        </pc:spChg>
      </pc:sldChg>
      <pc:sldChg chg="addSp delSp modSp add mod modClrScheme chgLayout">
        <pc:chgData name="Shahzad Ali" userId="ecba8e45-00b4-4f6b-a2f0-4dc2d773ca2c" providerId="ADAL" clId="{7CC15B8F-E511-BC42-AA78-0EE285DCA82D}" dt="2022-11-06T05:12:44.878" v="46" actId="14100"/>
        <pc:sldMkLst>
          <pc:docMk/>
          <pc:sldMk cId="2678164758" sldId="2076137472"/>
        </pc:sldMkLst>
        <pc:spChg chg="mod ord">
          <ac:chgData name="Shahzad Ali" userId="ecba8e45-00b4-4f6b-a2f0-4dc2d773ca2c" providerId="ADAL" clId="{7CC15B8F-E511-BC42-AA78-0EE285DCA82D}" dt="2022-11-06T05:12:37.524" v="43" actId="700"/>
          <ac:spMkLst>
            <pc:docMk/>
            <pc:sldMk cId="2678164758" sldId="2076137472"/>
            <ac:spMk id="2" creationId="{9CD4C85D-4570-4E99-82AE-3B62E813CD3E}"/>
          </ac:spMkLst>
        </pc:spChg>
        <pc:spChg chg="mod ord">
          <ac:chgData name="Shahzad Ali" userId="ecba8e45-00b4-4f6b-a2f0-4dc2d773ca2c" providerId="ADAL" clId="{7CC15B8F-E511-BC42-AA78-0EE285DCA82D}" dt="2022-11-06T05:12:37.524" v="43" actId="700"/>
          <ac:spMkLst>
            <pc:docMk/>
            <pc:sldMk cId="2678164758" sldId="2076137472"/>
            <ac:spMk id="4" creationId="{D7CB1E77-E6CD-42B4-B455-BC7D12D044B7}"/>
          </ac:spMkLst>
        </pc:spChg>
        <pc:spChg chg="mod ord">
          <ac:chgData name="Shahzad Ali" userId="ecba8e45-00b4-4f6b-a2f0-4dc2d773ca2c" providerId="ADAL" clId="{7CC15B8F-E511-BC42-AA78-0EE285DCA82D}" dt="2022-11-06T05:12:37.524" v="43" actId="700"/>
          <ac:spMkLst>
            <pc:docMk/>
            <pc:sldMk cId="2678164758" sldId="2076137472"/>
            <ac:spMk id="5" creationId="{D7A4D9EC-158F-399C-6F11-D29D0B78493F}"/>
          </ac:spMkLst>
        </pc:spChg>
        <pc:spChg chg="add mod">
          <ac:chgData name="Shahzad Ali" userId="ecba8e45-00b4-4f6b-a2f0-4dc2d773ca2c" providerId="ADAL" clId="{7CC15B8F-E511-BC42-AA78-0EE285DCA82D}" dt="2022-11-06T05:12:44.878" v="46" actId="14100"/>
          <ac:spMkLst>
            <pc:docMk/>
            <pc:sldMk cId="2678164758" sldId="2076137472"/>
            <ac:spMk id="6" creationId="{59DA4A8E-DCFC-E039-ED04-F53168E37A6F}"/>
          </ac:spMkLst>
        </pc:spChg>
        <pc:spChg chg="del mod ord">
          <ac:chgData name="Shahzad Ali" userId="ecba8e45-00b4-4f6b-a2f0-4dc2d773ca2c" providerId="ADAL" clId="{7CC15B8F-E511-BC42-AA78-0EE285DCA82D}" dt="2022-11-06T05:12:34.871" v="42" actId="478"/>
          <ac:spMkLst>
            <pc:docMk/>
            <pc:sldMk cId="2678164758" sldId="2076137472"/>
            <ac:spMk id="14" creationId="{744EF3BD-A390-4E29-BE65-76DAE11566FE}"/>
          </ac:spMkLst>
        </pc:spChg>
      </pc:sldChg>
      <pc:sldChg chg="add">
        <pc:chgData name="Shahzad Ali" userId="ecba8e45-00b4-4f6b-a2f0-4dc2d773ca2c" providerId="ADAL" clId="{7CC15B8F-E511-BC42-AA78-0EE285DCA82D}" dt="2022-11-06T05:07:18.743" v="4"/>
        <pc:sldMkLst>
          <pc:docMk/>
          <pc:sldMk cId="398162280" sldId="2076137473"/>
        </pc:sldMkLst>
      </pc:sldChg>
      <pc:sldChg chg="modSp add mod modClrScheme chgLayout">
        <pc:chgData name="Shahzad Ali" userId="ecba8e45-00b4-4f6b-a2f0-4dc2d773ca2c" providerId="ADAL" clId="{7CC15B8F-E511-BC42-AA78-0EE285DCA82D}" dt="2022-11-06T05:12:15.961" v="38" actId="14100"/>
        <pc:sldMkLst>
          <pc:docMk/>
          <pc:sldMk cId="1714207673" sldId="2076137476"/>
        </pc:sldMkLst>
        <pc:spChg chg="mod ord">
          <ac:chgData name="Shahzad Ali" userId="ecba8e45-00b4-4f6b-a2f0-4dc2d773ca2c" providerId="ADAL" clId="{7CC15B8F-E511-BC42-AA78-0EE285DCA82D}" dt="2022-11-06T05:12:05.609" v="37" actId="700"/>
          <ac:spMkLst>
            <pc:docMk/>
            <pc:sldMk cId="1714207673" sldId="2076137476"/>
            <ac:spMk id="2" creationId="{A2C33428-BDDA-2E4E-9E52-1AE2CD118F6F}"/>
          </ac:spMkLst>
        </pc:spChg>
        <pc:spChg chg="mod ord">
          <ac:chgData name="Shahzad Ali" userId="ecba8e45-00b4-4f6b-a2f0-4dc2d773ca2c" providerId="ADAL" clId="{7CC15B8F-E511-BC42-AA78-0EE285DCA82D}" dt="2022-11-06T05:12:15.961" v="38" actId="14100"/>
          <ac:spMkLst>
            <pc:docMk/>
            <pc:sldMk cId="1714207673" sldId="2076137476"/>
            <ac:spMk id="3" creationId="{E3B55344-E1D8-4597-8215-3A07D8EFFAA9}"/>
          </ac:spMkLst>
        </pc:spChg>
        <pc:spChg chg="mod ord">
          <ac:chgData name="Shahzad Ali" userId="ecba8e45-00b4-4f6b-a2f0-4dc2d773ca2c" providerId="ADAL" clId="{7CC15B8F-E511-BC42-AA78-0EE285DCA82D}" dt="2022-11-06T05:12:05.609" v="37" actId="700"/>
          <ac:spMkLst>
            <pc:docMk/>
            <pc:sldMk cId="1714207673" sldId="2076137476"/>
            <ac:spMk id="4" creationId="{D7CB1E77-E6CD-42B4-B455-BC7D12D044B7}"/>
          </ac:spMkLst>
        </pc:spChg>
      </pc:sldChg>
      <pc:sldChg chg="modSp add mod">
        <pc:chgData name="Shahzad Ali" userId="ecba8e45-00b4-4f6b-a2f0-4dc2d773ca2c" providerId="ADAL" clId="{7CC15B8F-E511-BC42-AA78-0EE285DCA82D}" dt="2022-11-06T05:07:18.844" v="6" actId="27636"/>
        <pc:sldMkLst>
          <pc:docMk/>
          <pc:sldMk cId="1093049485" sldId="2076137483"/>
        </pc:sldMkLst>
        <pc:spChg chg="mod">
          <ac:chgData name="Shahzad Ali" userId="ecba8e45-00b4-4f6b-a2f0-4dc2d773ca2c" providerId="ADAL" clId="{7CC15B8F-E511-BC42-AA78-0EE285DCA82D}" dt="2022-11-06T05:07:18.844" v="6" actId="27636"/>
          <ac:spMkLst>
            <pc:docMk/>
            <pc:sldMk cId="1093049485" sldId="2076137483"/>
            <ac:spMk id="2" creationId="{378CA25A-705B-6146-A0B3-FB892A80A9D4}"/>
          </ac:spMkLst>
        </pc:spChg>
      </pc:sldChg>
      <pc:sldChg chg="delSp modSp add mod modClrScheme chgLayout">
        <pc:chgData name="Shahzad Ali" userId="ecba8e45-00b4-4f6b-a2f0-4dc2d773ca2c" providerId="ADAL" clId="{7CC15B8F-E511-BC42-AA78-0EE285DCA82D}" dt="2022-11-06T05:13:08.558" v="48" actId="700"/>
        <pc:sldMkLst>
          <pc:docMk/>
          <pc:sldMk cId="3359225493" sldId="2076137484"/>
        </pc:sldMkLst>
        <pc:spChg chg="mod ord">
          <ac:chgData name="Shahzad Ali" userId="ecba8e45-00b4-4f6b-a2f0-4dc2d773ca2c" providerId="ADAL" clId="{7CC15B8F-E511-BC42-AA78-0EE285DCA82D}" dt="2022-11-06T05:13:08.558" v="48" actId="700"/>
          <ac:spMkLst>
            <pc:docMk/>
            <pc:sldMk cId="3359225493" sldId="2076137484"/>
            <ac:spMk id="2" creationId="{9CD4C85D-4570-4E99-82AE-3B62E813CD3E}"/>
          </ac:spMkLst>
        </pc:spChg>
        <pc:spChg chg="del">
          <ac:chgData name="Shahzad Ali" userId="ecba8e45-00b4-4f6b-a2f0-4dc2d773ca2c" providerId="ADAL" clId="{7CC15B8F-E511-BC42-AA78-0EE285DCA82D}" dt="2022-11-06T05:13:06.174" v="47" actId="478"/>
          <ac:spMkLst>
            <pc:docMk/>
            <pc:sldMk cId="3359225493" sldId="2076137484"/>
            <ac:spMk id="4" creationId="{D7CB1E77-E6CD-42B4-B455-BC7D12D044B7}"/>
          </ac:spMkLst>
        </pc:spChg>
        <pc:spChg chg="mod ord">
          <ac:chgData name="Shahzad Ali" userId="ecba8e45-00b4-4f6b-a2f0-4dc2d773ca2c" providerId="ADAL" clId="{7CC15B8F-E511-BC42-AA78-0EE285DCA82D}" dt="2022-11-06T05:13:08.558" v="48" actId="700"/>
          <ac:spMkLst>
            <pc:docMk/>
            <pc:sldMk cId="3359225493" sldId="2076137484"/>
            <ac:spMk id="5" creationId="{D2C26A17-B3D6-B754-0E15-4DF103B5923D}"/>
          </ac:spMkLst>
        </pc:spChg>
      </pc:sldChg>
      <pc:sldChg chg="add">
        <pc:chgData name="Shahzad Ali" userId="ecba8e45-00b4-4f6b-a2f0-4dc2d773ca2c" providerId="ADAL" clId="{7CC15B8F-E511-BC42-AA78-0EE285DCA82D}" dt="2022-11-06T05:07:18.743" v="4"/>
        <pc:sldMkLst>
          <pc:docMk/>
          <pc:sldMk cId="3851913190" sldId="2076137485"/>
        </pc:sldMkLst>
      </pc:sldChg>
      <pc:sldMasterChg chg="delSldLayout modSldLayout">
        <pc:chgData name="Shahzad Ali" userId="ecba8e45-00b4-4f6b-a2f0-4dc2d773ca2c" providerId="ADAL" clId="{7CC15B8F-E511-BC42-AA78-0EE285DCA82D}" dt="2022-11-06T05:09:21.977" v="14" actId="6549"/>
        <pc:sldMasterMkLst>
          <pc:docMk/>
          <pc:sldMasterMk cId="2501891632" sldId="2147483783"/>
        </pc:sldMasterMkLst>
        <pc:sldLayoutChg chg="delSp mod">
          <pc:chgData name="Shahzad Ali" userId="ecba8e45-00b4-4f6b-a2f0-4dc2d773ca2c" providerId="ADAL" clId="{7CC15B8F-E511-BC42-AA78-0EE285DCA82D}" dt="2022-11-06T05:08:58.918" v="11" actId="478"/>
          <pc:sldLayoutMkLst>
            <pc:docMk/>
            <pc:sldMasterMk cId="2501891632" sldId="2147483783"/>
            <pc:sldLayoutMk cId="1948264171" sldId="2147484110"/>
          </pc:sldLayoutMkLst>
          <pc:spChg chg="del">
            <ac:chgData name="Shahzad Ali" userId="ecba8e45-00b4-4f6b-a2f0-4dc2d773ca2c" providerId="ADAL" clId="{7CC15B8F-E511-BC42-AA78-0EE285DCA82D}" dt="2022-11-06T05:08:58.918" v="11" actId="478"/>
            <ac:spMkLst>
              <pc:docMk/>
              <pc:sldMasterMk cId="2501891632" sldId="2147483783"/>
              <pc:sldLayoutMk cId="1948264171" sldId="2147484110"/>
              <ac:spMk id="4" creationId="{D639F74C-D0A1-40F1-92F6-B3F84C55C427}"/>
            </ac:spMkLst>
          </pc:spChg>
        </pc:sldLayoutChg>
        <pc:sldLayoutChg chg="delSp mod">
          <pc:chgData name="Shahzad Ali" userId="ecba8e45-00b4-4f6b-a2f0-4dc2d773ca2c" providerId="ADAL" clId="{7CC15B8F-E511-BC42-AA78-0EE285DCA82D}" dt="2022-11-06T05:09:09.126" v="13" actId="478"/>
          <pc:sldLayoutMkLst>
            <pc:docMk/>
            <pc:sldMasterMk cId="2501891632" sldId="2147483783"/>
            <pc:sldLayoutMk cId="3604669917" sldId="2147484113"/>
          </pc:sldLayoutMkLst>
          <pc:spChg chg="del">
            <ac:chgData name="Shahzad Ali" userId="ecba8e45-00b4-4f6b-a2f0-4dc2d773ca2c" providerId="ADAL" clId="{7CC15B8F-E511-BC42-AA78-0EE285DCA82D}" dt="2022-11-06T05:09:07.982" v="12" actId="478"/>
            <ac:spMkLst>
              <pc:docMk/>
              <pc:sldMasterMk cId="2501891632" sldId="2147483783"/>
              <pc:sldLayoutMk cId="3604669917" sldId="2147484113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7CC15B8F-E511-BC42-AA78-0EE285DCA82D}" dt="2022-11-06T05:09:09.126" v="13" actId="478"/>
            <ac:spMkLst>
              <pc:docMk/>
              <pc:sldMasterMk cId="2501891632" sldId="2147483783"/>
              <pc:sldLayoutMk cId="3604669917" sldId="2147484113"/>
              <ac:spMk id="5" creationId="{40921ACF-5C53-42EB-9D6F-C99EC261B57E}"/>
            </ac:spMkLst>
          </pc:spChg>
        </pc:sldLayoutChg>
        <pc:sldLayoutChg chg="del">
          <pc:chgData name="Shahzad Ali" userId="ecba8e45-00b4-4f6b-a2f0-4dc2d773ca2c" providerId="ADAL" clId="{7CC15B8F-E511-BC42-AA78-0EE285DCA82D}" dt="2022-11-06T05:06:22.164" v="0" actId="2696"/>
          <pc:sldLayoutMkLst>
            <pc:docMk/>
            <pc:sldMasterMk cId="2501891632" sldId="2147483783"/>
            <pc:sldLayoutMk cId="3058461723" sldId="2147484114"/>
          </pc:sldLayoutMkLst>
        </pc:sldLayoutChg>
        <pc:sldLayoutChg chg="del">
          <pc:chgData name="Shahzad Ali" userId="ecba8e45-00b4-4f6b-a2f0-4dc2d773ca2c" providerId="ADAL" clId="{7CC15B8F-E511-BC42-AA78-0EE285DCA82D}" dt="2022-11-06T05:06:22.164" v="0" actId="2696"/>
          <pc:sldLayoutMkLst>
            <pc:docMk/>
            <pc:sldMasterMk cId="2501891632" sldId="2147483783"/>
            <pc:sldLayoutMk cId="1916510593" sldId="2147484116"/>
          </pc:sldLayoutMkLst>
        </pc:sldLayoutChg>
        <pc:sldLayoutChg chg="modSp mod">
          <pc:chgData name="Shahzad Ali" userId="ecba8e45-00b4-4f6b-a2f0-4dc2d773ca2c" providerId="ADAL" clId="{7CC15B8F-E511-BC42-AA78-0EE285DCA82D}" dt="2022-11-06T05:09:21.977" v="14" actId="6549"/>
          <pc:sldLayoutMkLst>
            <pc:docMk/>
            <pc:sldMasterMk cId="2501891632" sldId="2147483783"/>
            <pc:sldLayoutMk cId="3564229704" sldId="2147484116"/>
          </pc:sldLayoutMkLst>
          <pc:spChg chg="mod">
            <ac:chgData name="Shahzad Ali" userId="ecba8e45-00b4-4f6b-a2f0-4dc2d773ca2c" providerId="ADAL" clId="{7CC15B8F-E511-BC42-AA78-0EE285DCA82D}" dt="2022-11-06T05:09:21.977" v="14" actId="6549"/>
            <ac:spMkLst>
              <pc:docMk/>
              <pc:sldMasterMk cId="2501891632" sldId="2147483783"/>
              <pc:sldLayoutMk cId="3564229704" sldId="2147484116"/>
              <ac:spMk id="4" creationId="{B2B13050-444B-434A-9E7C-B17059CD5053}"/>
            </ac:spMkLst>
          </pc:spChg>
        </pc:sldLayoutChg>
      </pc:sldMasterChg>
    </pc:docChg>
  </pc:docChgLst>
  <pc:docChgLst>
    <pc:chgData name="Rod Stuhlmuller" userId="be13f483-07ea-446c-b983-14455498bb78" providerId="ADAL" clId="{CEAB4D1E-7C85-1C40-B96E-5D4E68C2935C}"/>
    <pc:docChg chg="undo custSel addSld delSld modSld">
      <pc:chgData name="Rod Stuhlmuller" userId="be13f483-07ea-446c-b983-14455498bb78" providerId="ADAL" clId="{CEAB4D1E-7C85-1C40-B96E-5D4E68C2935C}" dt="2022-10-10T13:08:12.501" v="331" actId="680"/>
      <pc:docMkLst>
        <pc:docMk/>
      </pc:docMkLst>
      <pc:sldChg chg="addSp delSp modSp new mod modClrScheme chgLayout">
        <pc:chgData name="Rod Stuhlmuller" userId="be13f483-07ea-446c-b983-14455498bb78" providerId="ADAL" clId="{CEAB4D1E-7C85-1C40-B96E-5D4E68C2935C}" dt="2022-09-29T13:29:39.863" v="330" actId="1076"/>
        <pc:sldMkLst>
          <pc:docMk/>
          <pc:sldMk cId="1844751874" sldId="257"/>
        </pc:sldMkLst>
        <pc:spChg chg="del mod ord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2" creationId="{3C8B6928-77F8-9437-8769-AF7A05F3A9C3}"/>
          </ac:spMkLst>
        </pc:spChg>
        <pc:spChg chg="del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3" creationId="{3C425C62-FE5F-5F62-4A0C-393A2C8CCB12}"/>
          </ac:spMkLst>
        </pc:spChg>
        <pc:spChg chg="del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4" creationId="{A96CA52E-6EB9-0783-EF98-2B19975094C5}"/>
          </ac:spMkLst>
        </pc:spChg>
        <pc:spChg chg="add mod ord">
          <ac:chgData name="Rod Stuhlmuller" userId="be13f483-07ea-446c-b983-14455498bb78" providerId="ADAL" clId="{CEAB4D1E-7C85-1C40-B96E-5D4E68C2935C}" dt="2022-09-29T13:29:39.863" v="330" actId="1076"/>
          <ac:spMkLst>
            <pc:docMk/>
            <pc:sldMk cId="1844751874" sldId="257"/>
            <ac:spMk id="5" creationId="{5D62AB34-B579-E5DA-4660-E88C818DA3C9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8" creationId="{289FD5FC-AEB7-408C-343A-89ED69D307F2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9" creationId="{FE3F249F-598D-A9DB-8F3C-868C6DCF3377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0" creationId="{680383C4-9B0B-4395-F5D1-95594989562D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1" creationId="{333DC909-90C2-3D86-28D0-38B6E6518388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3" creationId="{2DCCE0FB-6AB9-9C79-DFA5-ED3597233C5A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4" creationId="{70C1AC0E-78D2-EFE5-BF0D-EB6A4B5A3BD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5" creationId="{D6E59542-2A25-CDF9-534A-E641E53615AA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6" creationId="{7C633268-51B2-E5A5-2433-07CF3C42895F}"/>
          </ac:spMkLst>
        </pc:spChg>
        <pc:spChg chg="add mod">
          <ac:chgData name="Rod Stuhlmuller" userId="be13f483-07ea-446c-b983-14455498bb78" providerId="ADAL" clId="{CEAB4D1E-7C85-1C40-B96E-5D4E68C2935C}" dt="2022-09-28T15:35:51.956" v="313" actId="1076"/>
          <ac:spMkLst>
            <pc:docMk/>
            <pc:sldMk cId="1844751874" sldId="257"/>
            <ac:spMk id="17" creationId="{A083A1A6-5296-7334-D3C4-7C39FA41DE97}"/>
          </ac:spMkLst>
        </pc:spChg>
        <pc:spChg chg="add mod">
          <ac:chgData name="Rod Stuhlmuller" userId="be13f483-07ea-446c-b983-14455498bb78" providerId="ADAL" clId="{CEAB4D1E-7C85-1C40-B96E-5D4E68C2935C}" dt="2022-09-28T15:35:56.955" v="314" actId="1076"/>
          <ac:spMkLst>
            <pc:docMk/>
            <pc:sldMk cId="1844751874" sldId="257"/>
            <ac:spMk id="18" creationId="{31E83F03-FE5B-4D2A-DA8B-C458382987D1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9" creationId="{4F20443E-1B9B-DCAF-3E09-A8DE343D593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0" creationId="{26861133-BD16-029F-7090-0355042C1406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1" creationId="{20989B85-3BB0-AF7D-0E0B-D2DD45D59F1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2" creationId="{EECE1572-AB64-950F-1A5A-00076005BCDD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3" creationId="{619C69BB-B6C4-D15B-A6A7-0134E2AEEBE1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4" creationId="{B1AD2A27-1265-E6D0-E541-82DB4C86794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5" creationId="{10E11DC1-617B-D93C-3074-00D18680CCB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6" creationId="{8705DF83-BD33-0671-2643-586F49DAD90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7" creationId="{52B1B2DD-3D10-8DF4-42D2-D9D02CF4A1D9}"/>
          </ac:spMkLst>
        </pc:spChg>
        <pc:spChg chg="add mod">
          <ac:chgData name="Rod Stuhlmuller" userId="be13f483-07ea-446c-b983-14455498bb78" providerId="ADAL" clId="{CEAB4D1E-7C85-1C40-B96E-5D4E68C2935C}" dt="2022-09-28T15:36:04.239" v="315" actId="1076"/>
          <ac:spMkLst>
            <pc:docMk/>
            <pc:sldMk cId="1844751874" sldId="257"/>
            <ac:spMk id="28" creationId="{6BE041EB-7D1E-F5D8-F2C5-1FC6A8FB514D}"/>
          </ac:spMkLst>
        </pc:spChg>
        <pc:spChg chg="add mod">
          <ac:chgData name="Rod Stuhlmuller" userId="be13f483-07ea-446c-b983-14455498bb78" providerId="ADAL" clId="{CEAB4D1E-7C85-1C40-B96E-5D4E68C2935C}" dt="2022-09-28T15:36:16.512" v="321" actId="1036"/>
          <ac:spMkLst>
            <pc:docMk/>
            <pc:sldMk cId="1844751874" sldId="257"/>
            <ac:spMk id="29" creationId="{5CE85261-6388-DC9E-4AFB-4907E7D6D867}"/>
          </ac:spMkLst>
        </pc:spChg>
        <pc:grpChg chg="add mod">
          <ac:chgData name="Rod Stuhlmuller" userId="be13f483-07ea-446c-b983-14455498bb78" providerId="ADAL" clId="{CEAB4D1E-7C85-1C40-B96E-5D4E68C2935C}" dt="2022-09-28T15:34:59.290" v="286" actId="1076"/>
          <ac:grpSpMkLst>
            <pc:docMk/>
            <pc:sldMk cId="1844751874" sldId="257"/>
            <ac:grpSpMk id="12" creationId="{BA60DB69-5249-02C7-1C22-CB45937F39C7}"/>
          </ac:grpSpMkLst>
        </pc:grp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7" creationId="{A59883A4-6F2A-22C0-0D13-2C7C38909001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5" creationId="{D6FA5605-A7BD-38FD-DAC8-50256D0CA0FD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6" creationId="{4A2AB086-C71E-C9B7-B0D9-8F5FB3BA2EE4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7" creationId="{955695F7-D5B3-041D-A5F5-5D42FCCB19CC}"/>
          </ac:picMkLst>
        </pc:pic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1026" creationId="{B89E68E6-5D15-9E69-F507-9EDA33E44B6D}"/>
          </ac:picMkLst>
        </pc:pic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1028" creationId="{89F245E2-0A74-08E5-94ED-3F346954C4C9}"/>
          </ac:picMkLst>
        </pc:picChg>
        <pc:cxnChg chg="add mod">
          <ac:chgData name="Rod Stuhlmuller" userId="be13f483-07ea-446c-b983-14455498bb78" providerId="ADAL" clId="{CEAB4D1E-7C85-1C40-B96E-5D4E68C2935C}" dt="2022-09-28T15:36:09.153" v="316" actId="14100"/>
          <ac:cxnSpMkLst>
            <pc:docMk/>
            <pc:sldMk cId="1844751874" sldId="257"/>
            <ac:cxnSpMk id="31" creationId="{AD206929-2CAD-8B08-22DB-35B200EDC89A}"/>
          </ac:cxnSpMkLst>
        </pc:cxnChg>
        <pc:cxnChg chg="add mod">
          <ac:chgData name="Rod Stuhlmuller" userId="be13f483-07ea-446c-b983-14455498bb78" providerId="ADAL" clId="{CEAB4D1E-7C85-1C40-B96E-5D4E68C2935C}" dt="2022-09-28T15:34:59.290" v="286" actId="1076"/>
          <ac:cxnSpMkLst>
            <pc:docMk/>
            <pc:sldMk cId="1844751874" sldId="257"/>
            <ac:cxnSpMk id="32" creationId="{0BCA6237-3841-C91B-F51B-448E18BF62AC}"/>
          </ac:cxnSpMkLst>
        </pc:cxnChg>
      </pc:sldChg>
      <pc:sldChg chg="new">
        <pc:chgData name="Rod Stuhlmuller" userId="be13f483-07ea-446c-b983-14455498bb78" providerId="ADAL" clId="{CEAB4D1E-7C85-1C40-B96E-5D4E68C2935C}" dt="2022-10-10T13:08:12.501" v="331" actId="680"/>
        <pc:sldMkLst>
          <pc:docMk/>
          <pc:sldMk cId="2650476685" sldId="258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705477784" sldId="2132735928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2279142914" sldId="2132735929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517416695" sldId="2132735930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883912294" sldId="2132735931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479399161" sldId="2132735932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708113614" sldId="2132735933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1460305238" sldId="2132735934"/>
        </pc:sldMkLst>
      </pc:sldChg>
    </pc:docChg>
  </pc:docChgLst>
  <pc:docChgLst>
    <pc:chgData name="Karim El Jamali" userId="0a7c8eb8-c4ad-4e01-8ef9-3ece26eb4cac" providerId="ADAL" clId="{C0706E5A-EA79-9842-A4E0-6E4AEA430077}"/>
    <pc:docChg chg="modSld modShowInfo">
      <pc:chgData name="Karim El Jamali" userId="0a7c8eb8-c4ad-4e01-8ef9-3ece26eb4cac" providerId="ADAL" clId="{C0706E5A-EA79-9842-A4E0-6E4AEA430077}" dt="2023-01-16T15:30:58.176" v="1" actId="2744"/>
      <pc:docMkLst>
        <pc:docMk/>
      </pc:docMkLst>
      <pc:sldChg chg="mod modShow">
        <pc:chgData name="Karim El Jamali" userId="0a7c8eb8-c4ad-4e01-8ef9-3ece26eb4cac" providerId="ADAL" clId="{C0706E5A-EA79-9842-A4E0-6E4AEA430077}" dt="2023-01-16T15:30:11.604" v="0" actId="729"/>
        <pc:sldMkLst>
          <pc:docMk/>
          <pc:sldMk cId="3789540897" sldId="2076137303"/>
        </pc:sldMkLst>
      </pc:sldChg>
    </pc:docChg>
  </pc:docChgLst>
  <pc:docChgLst>
    <pc:chgData name="Shahzad Ali" userId="ecba8e45-00b4-4f6b-a2f0-4dc2d773ca2c" providerId="ADAL" clId="{71A5C8BC-960B-C549-9E02-C54C0E321DA6}"/>
    <pc:docChg chg="custSel addSld delSld modSld">
      <pc:chgData name="Shahzad Ali" userId="ecba8e45-00b4-4f6b-a2f0-4dc2d773ca2c" providerId="ADAL" clId="{71A5C8BC-960B-C549-9E02-C54C0E321DA6}" dt="2022-11-06T04:50:22.574" v="26" actId="478"/>
      <pc:docMkLst>
        <pc:docMk/>
      </pc:docMkLst>
      <pc:sldChg chg="modSp mod">
        <pc:chgData name="Shahzad Ali" userId="ecba8e45-00b4-4f6b-a2f0-4dc2d773ca2c" providerId="ADAL" clId="{71A5C8BC-960B-C549-9E02-C54C0E321DA6}" dt="2022-11-06T04:48:56.720" v="18" actId="20577"/>
        <pc:sldMkLst>
          <pc:docMk/>
          <pc:sldMk cId="109857222" sldId="256"/>
        </pc:sldMkLst>
        <pc:spChg chg="mod">
          <ac:chgData name="Shahzad Ali" userId="ecba8e45-00b4-4f6b-a2f0-4dc2d773ca2c" providerId="ADAL" clId="{71A5C8BC-960B-C549-9E02-C54C0E321DA6}" dt="2022-11-06T04:48:56.720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Shahzad Ali" userId="ecba8e45-00b4-4f6b-a2f0-4dc2d773ca2c" providerId="ADAL" clId="{71A5C8BC-960B-C549-9E02-C54C0E321DA6}" dt="2022-11-06T04:48:28.549" v="0" actId="2696"/>
        <pc:sldMkLst>
          <pc:docMk/>
          <pc:sldMk cId="456021599" sldId="268"/>
        </pc:sldMkLst>
      </pc:sldChg>
      <pc:sldChg chg="del">
        <pc:chgData name="Shahzad Ali" userId="ecba8e45-00b4-4f6b-a2f0-4dc2d773ca2c" providerId="ADAL" clId="{71A5C8BC-960B-C549-9E02-C54C0E321DA6}" dt="2022-11-06T04:48:28.549" v="0" actId="2696"/>
        <pc:sldMkLst>
          <pc:docMk/>
          <pc:sldMk cId="2887543596" sldId="2076137207"/>
        </pc:sldMkLst>
      </pc:sldChg>
      <pc:sldChg chg="delSp add mod">
        <pc:chgData name="Shahzad Ali" userId="ecba8e45-00b4-4f6b-a2f0-4dc2d773ca2c" providerId="ADAL" clId="{71A5C8BC-960B-C549-9E02-C54C0E321DA6}" dt="2022-11-06T04:49:26.957" v="19" actId="478"/>
        <pc:sldMkLst>
          <pc:docMk/>
          <pc:sldMk cId="2406656965" sldId="2076137216"/>
        </pc:sldMkLst>
        <pc:spChg chg="del">
          <ac:chgData name="Shahzad Ali" userId="ecba8e45-00b4-4f6b-a2f0-4dc2d773ca2c" providerId="ADAL" clId="{71A5C8BC-960B-C549-9E02-C54C0E321DA6}" dt="2022-11-06T04:49:26.957" v="19" actId="478"/>
          <ac:spMkLst>
            <pc:docMk/>
            <pc:sldMk cId="2406656965" sldId="2076137216"/>
            <ac:spMk id="3" creationId="{C91ABD3B-53C7-044E-A994-C63DB82058A7}"/>
          </ac:spMkLst>
        </pc:spChg>
      </pc:sldChg>
      <pc:sldChg chg="modSp add mod modClrScheme chgLayout">
        <pc:chgData name="Shahzad Ali" userId="ecba8e45-00b4-4f6b-a2f0-4dc2d773ca2c" providerId="ADAL" clId="{71A5C8BC-960B-C549-9E02-C54C0E321DA6}" dt="2022-11-06T04:49:45.936" v="21" actId="1076"/>
        <pc:sldMkLst>
          <pc:docMk/>
          <pc:sldMk cId="2229805372" sldId="2076137217"/>
        </pc:sldMkLst>
        <pc:spChg chg="mod ord">
          <ac:chgData name="Shahzad Ali" userId="ecba8e45-00b4-4f6b-a2f0-4dc2d773ca2c" providerId="ADAL" clId="{71A5C8BC-960B-C549-9E02-C54C0E321DA6}" dt="2022-11-06T04:49:39.666" v="20" actId="700"/>
          <ac:spMkLst>
            <pc:docMk/>
            <pc:sldMk cId="2229805372" sldId="2076137217"/>
            <ac:spMk id="2" creationId="{A60BDCFF-83DC-614C-9D58-F9F9446ED929}"/>
          </ac:spMkLst>
        </pc:spChg>
        <pc:spChg chg="mod ord">
          <ac:chgData name="Shahzad Ali" userId="ecba8e45-00b4-4f6b-a2f0-4dc2d773ca2c" providerId="ADAL" clId="{71A5C8BC-960B-C549-9E02-C54C0E321DA6}" dt="2022-11-06T04:49:39.666" v="20" actId="700"/>
          <ac:spMkLst>
            <pc:docMk/>
            <pc:sldMk cId="2229805372" sldId="2076137217"/>
            <ac:spMk id="3" creationId="{45B2614B-21B1-3148-844B-2A81595DBA97}"/>
          </ac:spMkLst>
        </pc:spChg>
        <pc:graphicFrameChg chg="mod ord">
          <ac:chgData name="Shahzad Ali" userId="ecba8e45-00b4-4f6b-a2f0-4dc2d773ca2c" providerId="ADAL" clId="{71A5C8BC-960B-C549-9E02-C54C0E321DA6}" dt="2022-11-06T04:49:45.936" v="21" actId="1076"/>
          <ac:graphicFrameMkLst>
            <pc:docMk/>
            <pc:sldMk cId="2229805372" sldId="2076137217"/>
            <ac:graphicFrameMk id="10" creationId="{74F7038E-3379-B14D-97FE-6405FCE05642}"/>
          </ac:graphicFrameMkLst>
        </pc:graphicFrameChg>
      </pc:sldChg>
      <pc:sldChg chg="del">
        <pc:chgData name="Shahzad Ali" userId="ecba8e45-00b4-4f6b-a2f0-4dc2d773ca2c" providerId="ADAL" clId="{71A5C8BC-960B-C549-9E02-C54C0E321DA6}" dt="2022-11-06T04:48:28.549" v="0" actId="2696"/>
        <pc:sldMkLst>
          <pc:docMk/>
          <pc:sldMk cId="2417112476" sldId="2076137217"/>
        </pc:sldMkLst>
      </pc:sldChg>
      <pc:sldChg chg="del">
        <pc:chgData name="Shahzad Ali" userId="ecba8e45-00b4-4f6b-a2f0-4dc2d773ca2c" providerId="ADAL" clId="{71A5C8BC-960B-C549-9E02-C54C0E321DA6}" dt="2022-11-06T04:48:28.549" v="0" actId="2696"/>
        <pc:sldMkLst>
          <pc:docMk/>
          <pc:sldMk cId="3630273086" sldId="2076137263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397680178" sldId="2076137279"/>
        </pc:sldMkLst>
      </pc:sldChg>
      <pc:sldChg chg="delSp add mod">
        <pc:chgData name="Shahzad Ali" userId="ecba8e45-00b4-4f6b-a2f0-4dc2d773ca2c" providerId="ADAL" clId="{71A5C8BC-960B-C549-9E02-C54C0E321DA6}" dt="2022-11-06T04:50:03.909" v="22" actId="478"/>
        <pc:sldMkLst>
          <pc:docMk/>
          <pc:sldMk cId="4290574982" sldId="2076137285"/>
        </pc:sldMkLst>
        <pc:spChg chg="del">
          <ac:chgData name="Shahzad Ali" userId="ecba8e45-00b4-4f6b-a2f0-4dc2d773ca2c" providerId="ADAL" clId="{71A5C8BC-960B-C549-9E02-C54C0E321DA6}" dt="2022-11-06T04:50:03.909" v="22" actId="478"/>
          <ac:spMkLst>
            <pc:docMk/>
            <pc:sldMk cId="4290574982" sldId="2076137285"/>
            <ac:spMk id="40" creationId="{11CC4843-2CCF-4A4C-8CA9-B4FE31FBBF96}"/>
          </ac:spMkLst>
        </pc:spChg>
      </pc:sldChg>
      <pc:sldChg chg="delSp add mod">
        <pc:chgData name="Shahzad Ali" userId="ecba8e45-00b4-4f6b-a2f0-4dc2d773ca2c" providerId="ADAL" clId="{71A5C8BC-960B-C549-9E02-C54C0E321DA6}" dt="2022-11-06T04:50:12.027" v="24" actId="478"/>
        <pc:sldMkLst>
          <pc:docMk/>
          <pc:sldMk cId="3496438717" sldId="2076137287"/>
        </pc:sldMkLst>
        <pc:spChg chg="del">
          <ac:chgData name="Shahzad Ali" userId="ecba8e45-00b4-4f6b-a2f0-4dc2d773ca2c" providerId="ADAL" clId="{71A5C8BC-960B-C549-9E02-C54C0E321DA6}" dt="2022-11-06T04:50:12.027" v="24" actId="478"/>
          <ac:spMkLst>
            <pc:docMk/>
            <pc:sldMk cId="3496438717" sldId="2076137287"/>
            <ac:spMk id="37" creationId="{C6DB87D8-E903-4AD5-9B86-7725B0346F8B}"/>
          </ac:spMkLst>
        </pc:spChg>
      </pc:sldChg>
      <pc:sldChg chg="delSp add mod">
        <pc:chgData name="Shahzad Ali" userId="ecba8e45-00b4-4f6b-a2f0-4dc2d773ca2c" providerId="ADAL" clId="{71A5C8BC-960B-C549-9E02-C54C0E321DA6}" dt="2022-11-06T04:50:08.695" v="23" actId="478"/>
        <pc:sldMkLst>
          <pc:docMk/>
          <pc:sldMk cId="2395776338" sldId="2076137288"/>
        </pc:sldMkLst>
        <pc:spChg chg="del">
          <ac:chgData name="Shahzad Ali" userId="ecba8e45-00b4-4f6b-a2f0-4dc2d773ca2c" providerId="ADAL" clId="{71A5C8BC-960B-C549-9E02-C54C0E321DA6}" dt="2022-11-06T04:50:08.695" v="23" actId="478"/>
          <ac:spMkLst>
            <pc:docMk/>
            <pc:sldMk cId="2395776338" sldId="2076137288"/>
            <ac:spMk id="36" creationId="{DEFE67C2-9B82-478F-9842-0968B0C2D467}"/>
          </ac:spMkLst>
        </pc:spChg>
      </pc:sldChg>
      <pc:sldChg chg="delSp modSp add mod modClrScheme chgLayout">
        <pc:chgData name="Shahzad Ali" userId="ecba8e45-00b4-4f6b-a2f0-4dc2d773ca2c" providerId="ADAL" clId="{71A5C8BC-960B-C549-9E02-C54C0E321DA6}" dt="2022-11-06T04:50:22.574" v="26" actId="478"/>
        <pc:sldMkLst>
          <pc:docMk/>
          <pc:sldMk cId="2005726971" sldId="2076137289"/>
        </pc:sldMkLst>
        <pc:spChg chg="mod ord">
          <ac:chgData name="Shahzad Ali" userId="ecba8e45-00b4-4f6b-a2f0-4dc2d773ca2c" providerId="ADAL" clId="{71A5C8BC-960B-C549-9E02-C54C0E321DA6}" dt="2022-11-06T04:50:18.238" v="25" actId="700"/>
          <ac:spMkLst>
            <pc:docMk/>
            <pc:sldMk cId="2005726971" sldId="2076137289"/>
            <ac:spMk id="2" creationId="{EA0CC193-DD94-42EA-B7F2-D07334725DA8}"/>
          </ac:spMkLst>
        </pc:spChg>
        <pc:spChg chg="del mod ord">
          <ac:chgData name="Shahzad Ali" userId="ecba8e45-00b4-4f6b-a2f0-4dc2d773ca2c" providerId="ADAL" clId="{71A5C8BC-960B-C549-9E02-C54C0E321DA6}" dt="2022-11-06T04:50:22.574" v="26" actId="478"/>
          <ac:spMkLst>
            <pc:docMk/>
            <pc:sldMk cId="2005726971" sldId="2076137289"/>
            <ac:spMk id="33" creationId="{CFB31B72-A12B-42E8-BE1F-63A18C860D97}"/>
          </ac:spMkLst>
        </pc:spChg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4164501951" sldId="2076137290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212993789" sldId="2076137292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98403717" sldId="2076137293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215306482" sldId="2076137294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116400338" sldId="2076137295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2019652524" sldId="2076137296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2403471853" sldId="2076137297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3163840808" sldId="2076137298"/>
        </pc:sldMkLst>
      </pc:sldChg>
      <pc:sldChg chg="add">
        <pc:chgData name="Shahzad Ali" userId="ecba8e45-00b4-4f6b-a2f0-4dc2d773ca2c" providerId="ADAL" clId="{71A5C8BC-960B-C549-9E02-C54C0E321DA6}" dt="2022-11-06T04:48:38.887" v="1"/>
        <pc:sldMkLst>
          <pc:docMk/>
          <pc:sldMk cId="2275944875" sldId="2076137299"/>
        </pc:sldMkLst>
      </pc:sldChg>
      <pc:sldChg chg="modSp add mod">
        <pc:chgData name="Shahzad Ali" userId="ecba8e45-00b4-4f6b-a2f0-4dc2d773ca2c" providerId="ADAL" clId="{71A5C8BC-960B-C549-9E02-C54C0E321DA6}" dt="2022-11-06T04:48:38.980" v="2" actId="27636"/>
        <pc:sldMkLst>
          <pc:docMk/>
          <pc:sldMk cId="3789540897" sldId="2076137303"/>
        </pc:sldMkLst>
        <pc:spChg chg="mod">
          <ac:chgData name="Shahzad Ali" userId="ecba8e45-00b4-4f6b-a2f0-4dc2d773ca2c" providerId="ADAL" clId="{71A5C8BC-960B-C549-9E02-C54C0E321DA6}" dt="2022-11-06T04:48:38.980" v="2" actId="27636"/>
          <ac:spMkLst>
            <pc:docMk/>
            <pc:sldMk cId="3789540897" sldId="2076137303"/>
            <ac:spMk id="2" creationId="{40757EBA-BDC0-7364-67A4-E551DA6DAEC7}"/>
          </ac:spMkLst>
        </pc:spChg>
      </pc:sldChg>
      <pc:sldChg chg="del">
        <pc:chgData name="Shahzad Ali" userId="ecba8e45-00b4-4f6b-a2f0-4dc2d773ca2c" providerId="ADAL" clId="{71A5C8BC-960B-C549-9E02-C54C0E321DA6}" dt="2022-11-06T04:48:28.549" v="0" actId="2696"/>
        <pc:sldMkLst>
          <pc:docMk/>
          <pc:sldMk cId="904835572" sldId="2076137453"/>
        </pc:sldMkLst>
      </pc:sldChg>
      <pc:sldMasterChg chg="delSldLayout">
        <pc:chgData name="Shahzad Ali" userId="ecba8e45-00b4-4f6b-a2f0-4dc2d773ca2c" providerId="ADAL" clId="{71A5C8BC-960B-C549-9E02-C54C0E321DA6}" dt="2022-11-06T04:48:28.549" v="0" actId="2696"/>
        <pc:sldMasterMkLst>
          <pc:docMk/>
          <pc:sldMasterMk cId="2501891632" sldId="2147483783"/>
        </pc:sldMasterMkLst>
        <pc:sldLayoutChg chg="del">
          <pc:chgData name="Shahzad Ali" userId="ecba8e45-00b4-4f6b-a2f0-4dc2d773ca2c" providerId="ADAL" clId="{71A5C8BC-960B-C549-9E02-C54C0E321DA6}" dt="2022-11-06T04:48:28.549" v="0" actId="2696"/>
          <pc:sldLayoutMkLst>
            <pc:docMk/>
            <pc:sldMasterMk cId="2501891632" sldId="2147483783"/>
            <pc:sldLayoutMk cId="4228135814" sldId="2147484112"/>
          </pc:sldLayoutMkLst>
        </pc:sldLayoutChg>
        <pc:sldLayoutChg chg="del">
          <pc:chgData name="Shahzad Ali" userId="ecba8e45-00b4-4f6b-a2f0-4dc2d773ca2c" providerId="ADAL" clId="{71A5C8BC-960B-C549-9E02-C54C0E321DA6}" dt="2022-11-06T04:48:28.549" v="0" actId="2696"/>
          <pc:sldLayoutMkLst>
            <pc:docMk/>
            <pc:sldMasterMk cId="2501891632" sldId="2147483783"/>
            <pc:sldLayoutMk cId="2864049347" sldId="2147484114"/>
          </pc:sldLayoutMkLst>
        </pc:sldLayoutChg>
        <pc:sldLayoutChg chg="del">
          <pc:chgData name="Shahzad Ali" userId="ecba8e45-00b4-4f6b-a2f0-4dc2d773ca2c" providerId="ADAL" clId="{71A5C8BC-960B-C549-9E02-C54C0E321DA6}" dt="2022-11-06T04:48:28.549" v="0" actId="2696"/>
          <pc:sldLayoutMkLst>
            <pc:docMk/>
            <pc:sldMasterMk cId="2501891632" sldId="2147483783"/>
            <pc:sldLayoutMk cId="2078101371" sldId="2147484115"/>
          </pc:sldLayoutMkLst>
        </pc:sldLayoutChg>
      </pc:sldMasterChg>
    </pc:docChg>
  </pc:docChgLst>
  <pc:docChgLst>
    <pc:chgData name="Shahzad Ali" userId="ecba8e45-00b4-4f6b-a2f0-4dc2d773ca2c" providerId="ADAL" clId="{E6C56D71-9BE7-7E43-9287-391F08673729}"/>
    <pc:docChg chg="undo custSel addSld delSld modSld modMainMaster">
      <pc:chgData name="Shahzad Ali" userId="ecba8e45-00b4-4f6b-a2f0-4dc2d773ca2c" providerId="ADAL" clId="{E6C56D71-9BE7-7E43-9287-391F08673729}" dt="2022-11-06T03:35:23.579" v="64" actId="478"/>
      <pc:docMkLst>
        <pc:docMk/>
      </pc:docMkLst>
      <pc:sldChg chg="modSp mod">
        <pc:chgData name="Shahzad Ali" userId="ecba8e45-00b4-4f6b-a2f0-4dc2d773ca2c" providerId="ADAL" clId="{E6C56D71-9BE7-7E43-9287-391F08673729}" dt="2022-11-06T03:29:17.735" v="13" actId="20577"/>
        <pc:sldMkLst>
          <pc:docMk/>
          <pc:sldMk cId="109857222" sldId="256"/>
        </pc:sldMkLst>
        <pc:spChg chg="mod">
          <ac:chgData name="Shahzad Ali" userId="ecba8e45-00b4-4f6b-a2f0-4dc2d773ca2c" providerId="ADAL" clId="{E6C56D71-9BE7-7E43-9287-391F08673729}" dt="2022-11-06T03:29:17.735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Shahzad Ali" userId="ecba8e45-00b4-4f6b-a2f0-4dc2d773ca2c" providerId="ADAL" clId="{E6C56D71-9BE7-7E43-9287-391F08673729}" dt="2022-11-06T03:29:23.268" v="14" actId="2696"/>
        <pc:sldMkLst>
          <pc:docMk/>
          <pc:sldMk cId="2706268681" sldId="258"/>
        </pc:sldMkLst>
      </pc:sldChg>
      <pc:sldChg chg="delSp modSp add mod modClrScheme chgLayout">
        <pc:chgData name="Shahzad Ali" userId="ecba8e45-00b4-4f6b-a2f0-4dc2d773ca2c" providerId="ADAL" clId="{E6C56D71-9BE7-7E43-9287-391F08673729}" dt="2022-11-06T03:30:44.675" v="18" actId="700"/>
        <pc:sldMkLst>
          <pc:docMk/>
          <pc:sldMk cId="456021599" sldId="268"/>
        </pc:sldMkLst>
        <pc:spChg chg="mod ord">
          <ac:chgData name="Shahzad Ali" userId="ecba8e45-00b4-4f6b-a2f0-4dc2d773ca2c" providerId="ADAL" clId="{E6C56D71-9BE7-7E43-9287-391F08673729}" dt="2022-11-06T03:30:44.675" v="18" actId="700"/>
          <ac:spMkLst>
            <pc:docMk/>
            <pc:sldMk cId="456021599" sldId="268"/>
            <ac:spMk id="2" creationId="{A200ED68-98B3-422F-80E8-ACB95ED112A3}"/>
          </ac:spMkLst>
        </pc:spChg>
        <pc:spChg chg="del">
          <ac:chgData name="Shahzad Ali" userId="ecba8e45-00b4-4f6b-a2f0-4dc2d773ca2c" providerId="ADAL" clId="{E6C56D71-9BE7-7E43-9287-391F08673729}" dt="2022-11-06T03:30:44.675" v="18" actId="700"/>
          <ac:spMkLst>
            <pc:docMk/>
            <pc:sldMk cId="456021599" sldId="268"/>
            <ac:spMk id="6" creationId="{9186AA28-F8DD-0642-AA9D-3CA293029622}"/>
          </ac:spMkLst>
        </pc:spChg>
        <pc:spChg chg="mod ord">
          <ac:chgData name="Shahzad Ali" userId="ecba8e45-00b4-4f6b-a2f0-4dc2d773ca2c" providerId="ADAL" clId="{E6C56D71-9BE7-7E43-9287-391F08673729}" dt="2022-11-06T03:30:44.675" v="18" actId="700"/>
          <ac:spMkLst>
            <pc:docMk/>
            <pc:sldMk cId="456021599" sldId="268"/>
            <ac:spMk id="8" creationId="{D207B4A2-0B84-0E48-B682-F8174C1DC533}"/>
          </ac:spMkLst>
        </pc:spChg>
      </pc:sldChg>
      <pc:sldChg chg="delSp add mod">
        <pc:chgData name="Shahzad Ali" userId="ecba8e45-00b4-4f6b-a2f0-4dc2d773ca2c" providerId="ADAL" clId="{E6C56D71-9BE7-7E43-9287-391F08673729}" dt="2022-11-06T03:34:58.101" v="62" actId="478"/>
        <pc:sldMkLst>
          <pc:docMk/>
          <pc:sldMk cId="2887543596" sldId="2076137207"/>
        </pc:sldMkLst>
        <pc:spChg chg="del">
          <ac:chgData name="Shahzad Ali" userId="ecba8e45-00b4-4f6b-a2f0-4dc2d773ca2c" providerId="ADAL" clId="{E6C56D71-9BE7-7E43-9287-391F08673729}" dt="2022-11-06T03:34:58.101" v="62" actId="478"/>
          <ac:spMkLst>
            <pc:docMk/>
            <pc:sldMk cId="2887543596" sldId="2076137207"/>
            <ac:spMk id="2" creationId="{6B6BB306-6607-8347-A6D9-B54DEEFFE60F}"/>
          </ac:spMkLst>
        </pc:spChg>
        <pc:spChg chg="del">
          <ac:chgData name="Shahzad Ali" userId="ecba8e45-00b4-4f6b-a2f0-4dc2d773ca2c" providerId="ADAL" clId="{E6C56D71-9BE7-7E43-9287-391F08673729}" dt="2022-11-06T03:32:04.701" v="25" actId="478"/>
          <ac:spMkLst>
            <pc:docMk/>
            <pc:sldMk cId="2887543596" sldId="2076137207"/>
            <ac:spMk id="4" creationId="{77D56FF5-25D9-9F41-97E2-E5699A761634}"/>
          </ac:spMkLst>
        </pc:spChg>
      </pc:sldChg>
      <pc:sldChg chg="modSp add mod modClrScheme chgLayout">
        <pc:chgData name="Shahzad Ali" userId="ecba8e45-00b4-4f6b-a2f0-4dc2d773ca2c" providerId="ADAL" clId="{E6C56D71-9BE7-7E43-9287-391F08673729}" dt="2022-11-06T03:30:21.925" v="17" actId="700"/>
        <pc:sldMkLst>
          <pc:docMk/>
          <pc:sldMk cId="2417112476" sldId="2076137217"/>
        </pc:sldMkLst>
        <pc:spChg chg="mod ord">
          <ac:chgData name="Shahzad Ali" userId="ecba8e45-00b4-4f6b-a2f0-4dc2d773ca2c" providerId="ADAL" clId="{E6C56D71-9BE7-7E43-9287-391F08673729}" dt="2022-11-06T03:30:21.925" v="17" actId="700"/>
          <ac:spMkLst>
            <pc:docMk/>
            <pc:sldMk cId="2417112476" sldId="2076137217"/>
            <ac:spMk id="2" creationId="{670F86D9-6681-4DF0-BBE6-F766EDE3A407}"/>
          </ac:spMkLst>
        </pc:spChg>
        <pc:spChg chg="mod ord">
          <ac:chgData name="Shahzad Ali" userId="ecba8e45-00b4-4f6b-a2f0-4dc2d773ca2c" providerId="ADAL" clId="{E6C56D71-9BE7-7E43-9287-391F08673729}" dt="2022-11-06T03:30:21.925" v="17" actId="700"/>
          <ac:spMkLst>
            <pc:docMk/>
            <pc:sldMk cId="2417112476" sldId="2076137217"/>
            <ac:spMk id="4" creationId="{CE4A9F06-DE7F-2140-B831-FDA0A864FF3D}"/>
          </ac:spMkLst>
        </pc:spChg>
        <pc:spChg chg="mod ord">
          <ac:chgData name="Shahzad Ali" userId="ecba8e45-00b4-4f6b-a2f0-4dc2d773ca2c" providerId="ADAL" clId="{E6C56D71-9BE7-7E43-9287-391F08673729}" dt="2022-11-06T03:30:21.925" v="17" actId="700"/>
          <ac:spMkLst>
            <pc:docMk/>
            <pc:sldMk cId="2417112476" sldId="2076137217"/>
            <ac:spMk id="5" creationId="{DDF2BC0A-5E5E-644C-97D5-9721BC345820}"/>
          </ac:spMkLst>
        </pc:spChg>
      </pc:sldChg>
      <pc:sldChg chg="addSp modSp mod">
        <pc:chgData name="Shahzad Ali" userId="ecba8e45-00b4-4f6b-a2f0-4dc2d773ca2c" providerId="ADAL" clId="{E6C56D71-9BE7-7E43-9287-391F08673729}" dt="2022-11-06T03:34:35.711" v="61" actId="207"/>
        <pc:sldMkLst>
          <pc:docMk/>
          <pc:sldMk cId="1116769962" sldId="2076137258"/>
        </pc:sldMkLst>
        <pc:spChg chg="mod">
          <ac:chgData name="Shahzad Ali" userId="ecba8e45-00b4-4f6b-a2f0-4dc2d773ca2c" providerId="ADAL" clId="{E6C56D71-9BE7-7E43-9287-391F08673729}" dt="2022-11-06T03:34:28.909" v="60" actId="207"/>
          <ac:spMkLst>
            <pc:docMk/>
            <pc:sldMk cId="1116769962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E6C56D71-9BE7-7E43-9287-391F08673729}" dt="2022-11-06T03:32:52.223" v="47" actId="164"/>
          <ac:spMkLst>
            <pc:docMk/>
            <pc:sldMk cId="1116769962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E6C56D71-9BE7-7E43-9287-391F08673729}" dt="2022-11-06T03:32:46.984" v="46" actId="164"/>
          <ac:spMkLst>
            <pc:docMk/>
            <pc:sldMk cId="1116769962" sldId="2076137258"/>
            <ac:spMk id="10" creationId="{802F6F78-D0B7-4FA4-8D7F-65C75F59843A}"/>
          </ac:spMkLst>
        </pc:spChg>
        <pc:spChg chg="mod">
          <ac:chgData name="Shahzad Ali" userId="ecba8e45-00b4-4f6b-a2f0-4dc2d773ca2c" providerId="ADAL" clId="{E6C56D71-9BE7-7E43-9287-391F08673729}" dt="2022-11-06T03:34:35.711" v="61" actId="207"/>
          <ac:spMkLst>
            <pc:docMk/>
            <pc:sldMk cId="1116769962" sldId="2076137258"/>
            <ac:spMk id="14" creationId="{9FB8CC60-7CBD-4974-B185-AB4F3E01F3F7}"/>
          </ac:spMkLst>
        </pc:spChg>
        <pc:grpChg chg="add mod">
          <ac:chgData name="Shahzad Ali" userId="ecba8e45-00b4-4f6b-a2f0-4dc2d773ca2c" providerId="ADAL" clId="{E6C56D71-9BE7-7E43-9287-391F08673729}" dt="2022-11-06T03:33:58.696" v="58" actId="1076"/>
          <ac:grpSpMkLst>
            <pc:docMk/>
            <pc:sldMk cId="1116769962" sldId="2076137258"/>
            <ac:grpSpMk id="2" creationId="{217EBEDD-87E4-A2F1-E449-0E592A972CCC}"/>
          </ac:grpSpMkLst>
        </pc:grpChg>
        <pc:grpChg chg="mod">
          <ac:chgData name="Shahzad Ali" userId="ecba8e45-00b4-4f6b-a2f0-4dc2d773ca2c" providerId="ADAL" clId="{E6C56D71-9BE7-7E43-9287-391F08673729}" dt="2022-11-06T03:34:09.796" v="59" actId="1076"/>
          <ac:grpSpMkLst>
            <pc:docMk/>
            <pc:sldMk cId="1116769962" sldId="2076137258"/>
            <ac:grpSpMk id="3" creationId="{740A5452-3269-4EDD-8F5E-08289C9ED30E}"/>
          </ac:grpSpMkLst>
        </pc:grpChg>
        <pc:grpChg chg="add mod">
          <ac:chgData name="Shahzad Ali" userId="ecba8e45-00b4-4f6b-a2f0-4dc2d773ca2c" providerId="ADAL" clId="{E6C56D71-9BE7-7E43-9287-391F08673729}" dt="2022-11-06T03:34:09.796" v="59" actId="1076"/>
          <ac:grpSpMkLst>
            <pc:docMk/>
            <pc:sldMk cId="1116769962" sldId="2076137258"/>
            <ac:grpSpMk id="6" creationId="{BDCC2C9D-050E-2583-804E-8F02EEBDC50C}"/>
          </ac:grpSpMkLst>
        </pc:grpChg>
        <pc:grpChg chg="mod">
          <ac:chgData name="Shahzad Ali" userId="ecba8e45-00b4-4f6b-a2f0-4dc2d773ca2c" providerId="ADAL" clId="{E6C56D71-9BE7-7E43-9287-391F08673729}" dt="2022-11-06T03:33:58.696" v="58" actId="1076"/>
          <ac:grpSpMkLst>
            <pc:docMk/>
            <pc:sldMk cId="1116769962" sldId="2076137258"/>
            <ac:grpSpMk id="12" creationId="{DB1C6949-FC16-4AA2-8ADA-987AA94714B7}"/>
          </ac:grpSpMkLst>
        </pc:grpChg>
        <pc:picChg chg="mod">
          <ac:chgData name="Shahzad Ali" userId="ecba8e45-00b4-4f6b-a2f0-4dc2d773ca2c" providerId="ADAL" clId="{E6C56D71-9BE7-7E43-9287-391F08673729}" dt="2022-11-06T03:32:52.223" v="47" actId="164"/>
          <ac:picMkLst>
            <pc:docMk/>
            <pc:sldMk cId="1116769962" sldId="2076137258"/>
            <ac:picMk id="17" creationId="{1FA6DBC4-4051-4639-B21C-B33F4FDB343E}"/>
          </ac:picMkLst>
        </pc:picChg>
        <pc:picChg chg="mod">
          <ac:chgData name="Shahzad Ali" userId="ecba8e45-00b4-4f6b-a2f0-4dc2d773ca2c" providerId="ADAL" clId="{E6C56D71-9BE7-7E43-9287-391F08673729}" dt="2022-11-06T03:32:46.984" v="46" actId="164"/>
          <ac:picMkLst>
            <pc:docMk/>
            <pc:sldMk cId="1116769962" sldId="2076137258"/>
            <ac:picMk id="25" creationId="{9002EC4D-ED35-4CAC-A6D9-4B4F6D7054E4}"/>
          </ac:picMkLst>
        </pc:picChg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548310813" sldId="2076137260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595372312" sldId="2076137261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1999803864" sldId="2076137262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1652294410" sldId="2076137263"/>
        </pc:sldMkLst>
      </pc:sldChg>
      <pc:sldChg chg="delSp add mod">
        <pc:chgData name="Shahzad Ali" userId="ecba8e45-00b4-4f6b-a2f0-4dc2d773ca2c" providerId="ADAL" clId="{E6C56D71-9BE7-7E43-9287-391F08673729}" dt="2022-11-06T03:32:11.223" v="26" actId="478"/>
        <pc:sldMkLst>
          <pc:docMk/>
          <pc:sldMk cId="3630273086" sldId="2076137263"/>
        </pc:sldMkLst>
        <pc:spChg chg="del">
          <ac:chgData name="Shahzad Ali" userId="ecba8e45-00b4-4f6b-a2f0-4dc2d773ca2c" providerId="ADAL" clId="{E6C56D71-9BE7-7E43-9287-391F08673729}" dt="2022-11-06T03:32:11.223" v="26" actId="478"/>
          <ac:spMkLst>
            <pc:docMk/>
            <pc:sldMk cId="3630273086" sldId="2076137263"/>
            <ac:spMk id="2" creationId="{9A724939-01C5-1545-84BE-FA3E29021C4E}"/>
          </ac:spMkLst>
        </pc:spChg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157429651" sldId="2076137264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326494011" sldId="2076137265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707267803" sldId="2076137266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414353138" sldId="2076137268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530273962" sldId="2076137269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47645583" sldId="2076137287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640625092" sldId="2076137288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735380001" sldId="2076137289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121693408" sldId="2076137290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710000826" sldId="2076137291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1238969262" sldId="2076137293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85448893" sldId="2076137294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540409609" sldId="2076137296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105587981" sldId="2076137297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157894560" sldId="2076137299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4170800435" sldId="2076137300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1763890407" sldId="2076137301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519427159" sldId="2076137302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238939801" sldId="2076137303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4234210373" sldId="2076137305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3593826815" sldId="2076137307"/>
        </pc:sldMkLst>
      </pc:sldChg>
      <pc:sldChg chg="del">
        <pc:chgData name="Shahzad Ali" userId="ecba8e45-00b4-4f6b-a2f0-4dc2d773ca2c" providerId="ADAL" clId="{E6C56D71-9BE7-7E43-9287-391F08673729}" dt="2022-11-06T03:29:47.223" v="15" actId="2696"/>
        <pc:sldMkLst>
          <pc:docMk/>
          <pc:sldMk cId="1159294841" sldId="2076137308"/>
        </pc:sldMkLst>
      </pc:sldChg>
      <pc:sldChg chg="add">
        <pc:chgData name="Shahzad Ali" userId="ecba8e45-00b4-4f6b-a2f0-4dc2d773ca2c" providerId="ADAL" clId="{E6C56D71-9BE7-7E43-9287-391F08673729}" dt="2022-11-06T03:29:51.075" v="16"/>
        <pc:sldMkLst>
          <pc:docMk/>
          <pc:sldMk cId="904835572" sldId="2076137453"/>
        </pc:sldMkLst>
      </pc:sldChg>
      <pc:sldMasterChg chg="addSp delSp modSp modSldLayout">
        <pc:chgData name="Shahzad Ali" userId="ecba8e45-00b4-4f6b-a2f0-4dc2d773ca2c" providerId="ADAL" clId="{E6C56D71-9BE7-7E43-9287-391F08673729}" dt="2022-11-06T03:35:23.579" v="64" actId="478"/>
        <pc:sldMasterMkLst>
          <pc:docMk/>
          <pc:sldMasterMk cId="2501891632" sldId="2147483783"/>
        </pc:sldMasterMkLst>
        <pc:spChg chg="add del mod">
          <ac:chgData name="Shahzad Ali" userId="ecba8e45-00b4-4f6b-a2f0-4dc2d773ca2c" providerId="ADAL" clId="{E6C56D71-9BE7-7E43-9287-391F08673729}" dt="2022-11-06T03:31:15.082" v="20"/>
          <ac:spMkLst>
            <pc:docMk/>
            <pc:sldMasterMk cId="2501891632" sldId="2147483783"/>
            <ac:spMk id="5" creationId="{90C337C8-B767-FF01-164B-D232C4D5505B}"/>
          </ac:spMkLst>
        </pc:spChg>
        <pc:spChg chg="add del mod">
          <ac:chgData name="Shahzad Ali" userId="ecba8e45-00b4-4f6b-a2f0-4dc2d773ca2c" providerId="ADAL" clId="{E6C56D71-9BE7-7E43-9287-391F08673729}" dt="2022-11-06T03:31:49.007" v="24"/>
          <ac:spMkLst>
            <pc:docMk/>
            <pc:sldMasterMk cId="2501891632" sldId="2147483783"/>
            <ac:spMk id="15" creationId="{D52894A3-33EB-5585-86AE-B30377186B6F}"/>
          </ac:spMkLst>
        </pc:spChg>
        <pc:sldLayoutChg chg="modSp">
          <pc:chgData name="Shahzad Ali" userId="ecba8e45-00b4-4f6b-a2f0-4dc2d773ca2c" providerId="ADAL" clId="{E6C56D71-9BE7-7E43-9287-391F08673729}" dt="2022-11-06T03:31:15.082" v="20"/>
          <pc:sldLayoutMkLst>
            <pc:docMk/>
            <pc:sldMasterMk cId="2501891632" sldId="2147483783"/>
            <pc:sldLayoutMk cId="1948264171" sldId="2147484110"/>
          </pc:sldLayoutMkLst>
          <pc:spChg chg="mod">
            <ac:chgData name="Shahzad Ali" userId="ecba8e45-00b4-4f6b-a2f0-4dc2d773ca2c" providerId="ADAL" clId="{E6C56D71-9BE7-7E43-9287-391F08673729}" dt="2022-11-06T03:31:15.082" v="20"/>
            <ac:spMkLst>
              <pc:docMk/>
              <pc:sldMasterMk cId="2501891632" sldId="2147483783"/>
              <pc:sldLayoutMk cId="1948264171" sldId="2147484110"/>
              <ac:spMk id="4" creationId="{D639F74C-D0A1-40F1-92F6-B3F84C55C427}"/>
            </ac:spMkLst>
          </pc:spChg>
        </pc:sldLayoutChg>
        <pc:sldLayoutChg chg="delSp modSp mod">
          <pc:chgData name="Shahzad Ali" userId="ecba8e45-00b4-4f6b-a2f0-4dc2d773ca2c" providerId="ADAL" clId="{E6C56D71-9BE7-7E43-9287-391F08673729}" dt="2022-11-06T03:31:49.007" v="24"/>
          <pc:sldLayoutMkLst>
            <pc:docMk/>
            <pc:sldMasterMk cId="2501891632" sldId="2147483783"/>
            <pc:sldLayoutMk cId="4228135814" sldId="2147484112"/>
          </pc:sldLayoutMkLst>
          <pc:spChg chg="del mod">
            <ac:chgData name="Shahzad Ali" userId="ecba8e45-00b4-4f6b-a2f0-4dc2d773ca2c" providerId="ADAL" clId="{E6C56D71-9BE7-7E43-9287-391F08673729}" dt="2022-11-06T03:31:24.371" v="21" actId="478"/>
            <ac:spMkLst>
              <pc:docMk/>
              <pc:sldMasterMk cId="2501891632" sldId="2147483783"/>
              <pc:sldLayoutMk cId="4228135814" sldId="2147484112"/>
              <ac:spMk id="3" creationId="{2485E42B-ED60-4CBF-83EF-1DE4309E6152}"/>
            </ac:spMkLst>
          </pc:spChg>
          <pc:spChg chg="mod">
            <ac:chgData name="Shahzad Ali" userId="ecba8e45-00b4-4f6b-a2f0-4dc2d773ca2c" providerId="ADAL" clId="{E6C56D71-9BE7-7E43-9287-391F08673729}" dt="2022-11-06T03:31:49.007" v="24"/>
            <ac:spMkLst>
              <pc:docMk/>
              <pc:sldMasterMk cId="2501891632" sldId="2147483783"/>
              <pc:sldLayoutMk cId="4228135814" sldId="2147484112"/>
              <ac:spMk id="4" creationId="{B2B13050-444B-434A-9E7C-B17059CD5053}"/>
            </ac:spMkLst>
          </pc:spChg>
        </pc:sldLayoutChg>
        <pc:sldLayoutChg chg="modSp">
          <pc:chgData name="Shahzad Ali" userId="ecba8e45-00b4-4f6b-a2f0-4dc2d773ca2c" providerId="ADAL" clId="{E6C56D71-9BE7-7E43-9287-391F08673729}" dt="2022-11-06T03:31:49.007" v="24"/>
          <pc:sldLayoutMkLst>
            <pc:docMk/>
            <pc:sldMasterMk cId="2501891632" sldId="2147483783"/>
            <pc:sldLayoutMk cId="3604669917" sldId="2147484113"/>
          </pc:sldLayoutMkLst>
          <pc:spChg chg="mod">
            <ac:chgData name="Shahzad Ali" userId="ecba8e45-00b4-4f6b-a2f0-4dc2d773ca2c" providerId="ADAL" clId="{E6C56D71-9BE7-7E43-9287-391F08673729}" dt="2022-11-06T03:31:15.082" v="20"/>
            <ac:spMkLst>
              <pc:docMk/>
              <pc:sldMasterMk cId="2501891632" sldId="2147483783"/>
              <pc:sldLayoutMk cId="3604669917" sldId="2147484113"/>
              <ac:spMk id="4" creationId="{D639F74C-D0A1-40F1-92F6-B3F84C55C427}"/>
            </ac:spMkLst>
          </pc:spChg>
          <pc:spChg chg="mod">
            <ac:chgData name="Shahzad Ali" userId="ecba8e45-00b4-4f6b-a2f0-4dc2d773ca2c" providerId="ADAL" clId="{E6C56D71-9BE7-7E43-9287-391F08673729}" dt="2022-11-06T03:31:49.007" v="24"/>
            <ac:spMkLst>
              <pc:docMk/>
              <pc:sldMasterMk cId="2501891632" sldId="2147483783"/>
              <pc:sldLayoutMk cId="3604669917" sldId="2147484113"/>
              <ac:spMk id="5" creationId="{40921ACF-5C53-42EB-9D6F-C99EC261B57E}"/>
            </ac:spMkLst>
          </pc:spChg>
        </pc:sldLayoutChg>
        <pc:sldLayoutChg chg="modSp">
          <pc:chgData name="Shahzad Ali" userId="ecba8e45-00b4-4f6b-a2f0-4dc2d773ca2c" providerId="ADAL" clId="{E6C56D71-9BE7-7E43-9287-391F08673729}" dt="2022-11-06T03:31:49.007" v="24"/>
          <pc:sldLayoutMkLst>
            <pc:docMk/>
            <pc:sldMasterMk cId="2501891632" sldId="2147483783"/>
            <pc:sldLayoutMk cId="2864049347" sldId="2147484114"/>
          </pc:sldLayoutMkLst>
          <pc:spChg chg="mod">
            <ac:chgData name="Shahzad Ali" userId="ecba8e45-00b4-4f6b-a2f0-4dc2d773ca2c" providerId="ADAL" clId="{E6C56D71-9BE7-7E43-9287-391F08673729}" dt="2022-11-06T03:31:49.007" v="24"/>
            <ac:spMkLst>
              <pc:docMk/>
              <pc:sldMasterMk cId="2501891632" sldId="2147483783"/>
              <pc:sldLayoutMk cId="2864049347" sldId="2147484114"/>
              <ac:spMk id="3" creationId="{A4D67BEC-8F4C-419D-92FD-3BAAF6F9EA96}"/>
            </ac:spMkLst>
          </pc:spChg>
          <pc:spChg chg="mod">
            <ac:chgData name="Shahzad Ali" userId="ecba8e45-00b4-4f6b-a2f0-4dc2d773ca2c" providerId="ADAL" clId="{E6C56D71-9BE7-7E43-9287-391F08673729}" dt="2022-11-06T03:31:15.082" v="20"/>
            <ac:spMkLst>
              <pc:docMk/>
              <pc:sldMasterMk cId="2501891632" sldId="2147483783"/>
              <pc:sldLayoutMk cId="2864049347" sldId="2147484114"/>
              <ac:spMk id="4" creationId="{B344496F-93F5-4FDF-84C6-C43FF72AB119}"/>
            </ac:spMkLst>
          </pc:spChg>
        </pc:sldLayoutChg>
        <pc:sldLayoutChg chg="delSp modSp mod">
          <pc:chgData name="Shahzad Ali" userId="ecba8e45-00b4-4f6b-a2f0-4dc2d773ca2c" providerId="ADAL" clId="{E6C56D71-9BE7-7E43-9287-391F08673729}" dt="2022-11-06T03:35:23.579" v="64" actId="478"/>
          <pc:sldLayoutMkLst>
            <pc:docMk/>
            <pc:sldMasterMk cId="2501891632" sldId="2147483783"/>
            <pc:sldLayoutMk cId="2078101371" sldId="2147484115"/>
          </pc:sldLayoutMkLst>
          <pc:spChg chg="del">
            <ac:chgData name="Shahzad Ali" userId="ecba8e45-00b4-4f6b-a2f0-4dc2d773ca2c" providerId="ADAL" clId="{E6C56D71-9BE7-7E43-9287-391F08673729}" dt="2022-11-06T03:35:20.223" v="63" actId="478"/>
            <ac:spMkLst>
              <pc:docMk/>
              <pc:sldMasterMk cId="2501891632" sldId="2147483783"/>
              <pc:sldLayoutMk cId="2078101371" sldId="2147484115"/>
              <ac:spMk id="3" creationId="{A72FA7EC-82EF-4B8E-BFB0-53B1C2DEF325}"/>
            </ac:spMkLst>
          </pc:spChg>
          <pc:spChg chg="del mod">
            <ac:chgData name="Shahzad Ali" userId="ecba8e45-00b4-4f6b-a2f0-4dc2d773ca2c" providerId="ADAL" clId="{E6C56D71-9BE7-7E43-9287-391F08673729}" dt="2022-11-06T03:35:23.579" v="64" actId="478"/>
            <ac:spMkLst>
              <pc:docMk/>
              <pc:sldMasterMk cId="2501891632" sldId="2147483783"/>
              <pc:sldLayoutMk cId="2078101371" sldId="2147484115"/>
              <ac:spMk id="8" creationId="{ADC804F6-BBBF-468B-AD85-DB793C9A1346}"/>
            </ac:spMkLst>
          </pc:spChg>
        </pc:sldLayoutChg>
      </pc:sldMasterChg>
    </pc:docChg>
  </pc:docChgLst>
  <pc:docChgLst>
    <pc:chgData name="Shahzad Ali" userId="ecba8e45-00b4-4f6b-a2f0-4dc2d773ca2c" providerId="ADAL" clId="{D0C589B8-85F5-3A4B-8A9C-7B2D17E70EFA}"/>
    <pc:docChg chg="custSel addSld delSld modSld delMainMaster">
      <pc:chgData name="Shahzad Ali" userId="ecba8e45-00b4-4f6b-a2f0-4dc2d773ca2c" providerId="ADAL" clId="{D0C589B8-85F5-3A4B-8A9C-7B2D17E70EFA}" dt="2024-04-16T02:50:47.608" v="170" actId="729"/>
      <pc:docMkLst>
        <pc:docMk/>
      </pc:docMkLst>
      <pc:sldChg chg="modSp add mod modAnim modShow">
        <pc:chgData name="Shahzad Ali" userId="ecba8e45-00b4-4f6b-a2f0-4dc2d773ca2c" providerId="ADAL" clId="{D0C589B8-85F5-3A4B-8A9C-7B2D17E70EFA}" dt="2024-04-16T02:49:17.718" v="164" actId="729"/>
        <pc:sldMkLst>
          <pc:docMk/>
          <pc:sldMk cId="267992720" sldId="288"/>
        </pc:sldMkLst>
        <pc:spChg chg="mod">
          <ac:chgData name="Shahzad Ali" userId="ecba8e45-00b4-4f6b-a2f0-4dc2d773ca2c" providerId="ADAL" clId="{D0C589B8-85F5-3A4B-8A9C-7B2D17E70EFA}" dt="2024-04-16T02:49:08.239" v="163" actId="20577"/>
          <ac:spMkLst>
            <pc:docMk/>
            <pc:sldMk cId="267992720" sldId="288"/>
            <ac:spMk id="7" creationId="{5924CCEF-6630-AD4E-892D-D636D8ABFF82}"/>
          </ac:spMkLst>
        </pc:spChg>
      </pc:sldChg>
      <pc:sldChg chg="modSp mod modClrScheme chgLayout">
        <pc:chgData name="Shahzad Ali" userId="ecba8e45-00b4-4f6b-a2f0-4dc2d773ca2c" providerId="ADAL" clId="{D0C589B8-85F5-3A4B-8A9C-7B2D17E70EFA}" dt="2024-04-12T02:56:44.187" v="37" actId="700"/>
        <pc:sldMkLst>
          <pc:docMk/>
          <pc:sldMk cId="2229805372" sldId="2076137217"/>
        </pc:sldMkLst>
        <pc:spChg chg="mod ord">
          <ac:chgData name="Shahzad Ali" userId="ecba8e45-00b4-4f6b-a2f0-4dc2d773ca2c" providerId="ADAL" clId="{D0C589B8-85F5-3A4B-8A9C-7B2D17E70EFA}" dt="2024-04-12T02:56:44.187" v="37" actId="700"/>
          <ac:spMkLst>
            <pc:docMk/>
            <pc:sldMk cId="2229805372" sldId="2076137217"/>
            <ac:spMk id="3" creationId="{45B2614B-21B1-3148-844B-2A81595DBA97}"/>
          </ac:spMkLst>
        </pc:spChg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783601655" sldId="2076137245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919771360" sldId="2076137255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79827768" sldId="2076137257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783872306" sldId="2076137258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611245629" sldId="2076137260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839289179" sldId="2076137262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78846553" sldId="2076137278"/>
        </pc:sldMkLst>
      </pc:sldChg>
      <pc:sldChg chg="modSp add mod modShow">
        <pc:chgData name="Shahzad Ali" userId="ecba8e45-00b4-4f6b-a2f0-4dc2d773ca2c" providerId="ADAL" clId="{D0C589B8-85F5-3A4B-8A9C-7B2D17E70EFA}" dt="2024-04-16T02:50:47.608" v="170" actId="729"/>
        <pc:sldMkLst>
          <pc:docMk/>
          <pc:sldMk cId="3142791070" sldId="2076137279"/>
        </pc:sldMkLst>
        <pc:spChg chg="mod">
          <ac:chgData name="Shahzad Ali" userId="ecba8e45-00b4-4f6b-a2f0-4dc2d773ca2c" providerId="ADAL" clId="{D0C589B8-85F5-3A4B-8A9C-7B2D17E70EFA}" dt="2024-04-16T02:50:41.948" v="169"/>
          <ac:spMkLst>
            <pc:docMk/>
            <pc:sldMk cId="3142791070" sldId="2076137279"/>
            <ac:spMk id="2" creationId="{10C7DF63-943C-5747-9ED5-A056D1D6FE31}"/>
          </ac:spMkLst>
        </pc:spChg>
      </pc:sldChg>
      <pc:sldChg chg="mod modClrScheme chgLayout">
        <pc:chgData name="Shahzad Ali" userId="ecba8e45-00b4-4f6b-a2f0-4dc2d773ca2c" providerId="ADAL" clId="{D0C589B8-85F5-3A4B-8A9C-7B2D17E70EFA}" dt="2024-04-12T02:56:51.399" v="38" actId="700"/>
        <pc:sldMkLst>
          <pc:docMk/>
          <pc:sldMk cId="3534344960" sldId="2076137280"/>
        </pc:sldMkLst>
      </pc:sldChg>
      <pc:sldChg chg="mod modClrScheme chgLayout">
        <pc:chgData name="Shahzad Ali" userId="ecba8e45-00b4-4f6b-a2f0-4dc2d773ca2c" providerId="ADAL" clId="{D0C589B8-85F5-3A4B-8A9C-7B2D17E70EFA}" dt="2024-04-12T02:56:51.399" v="38" actId="700"/>
        <pc:sldMkLst>
          <pc:docMk/>
          <pc:sldMk cId="2338019042" sldId="2076137281"/>
        </pc:sldMkLst>
      </pc:sldChg>
      <pc:sldChg chg="mod modClrScheme chgLayout">
        <pc:chgData name="Shahzad Ali" userId="ecba8e45-00b4-4f6b-a2f0-4dc2d773ca2c" providerId="ADAL" clId="{D0C589B8-85F5-3A4B-8A9C-7B2D17E70EFA}" dt="2024-04-12T02:56:51.399" v="38" actId="700"/>
        <pc:sldMkLst>
          <pc:docMk/>
          <pc:sldMk cId="2372154179" sldId="2076137282"/>
        </pc:sldMkLst>
      </pc:sldChg>
      <pc:sldChg chg="mod modClrScheme chgLayout">
        <pc:chgData name="Shahzad Ali" userId="ecba8e45-00b4-4f6b-a2f0-4dc2d773ca2c" providerId="ADAL" clId="{D0C589B8-85F5-3A4B-8A9C-7B2D17E70EFA}" dt="2024-04-12T02:56:51.399" v="38" actId="700"/>
        <pc:sldMkLst>
          <pc:docMk/>
          <pc:sldMk cId="463532808" sldId="2076137283"/>
        </pc:sldMkLst>
      </pc:sldChg>
      <pc:sldChg chg="mod modClrScheme chgLayout">
        <pc:chgData name="Shahzad Ali" userId="ecba8e45-00b4-4f6b-a2f0-4dc2d773ca2c" providerId="ADAL" clId="{D0C589B8-85F5-3A4B-8A9C-7B2D17E70EFA}" dt="2024-04-12T02:56:51.399" v="38" actId="700"/>
        <pc:sldMkLst>
          <pc:docMk/>
          <pc:sldMk cId="2550480648" sldId="2076137284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4181857401" sldId="2076137314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4192200054" sldId="2076137316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933927354" sldId="2076137345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40871550" sldId="2076137346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420350934" sldId="2076137451"/>
        </pc:sldMkLst>
      </pc:sldChg>
      <pc:sldChg chg="addSp delSp modSp mod modClrScheme chgLayout">
        <pc:chgData name="Shahzad Ali" userId="ecba8e45-00b4-4f6b-a2f0-4dc2d773ca2c" providerId="ADAL" clId="{D0C589B8-85F5-3A4B-8A9C-7B2D17E70EFA}" dt="2024-04-12T02:57:33.990" v="42" actId="700"/>
        <pc:sldMkLst>
          <pc:docMk/>
          <pc:sldMk cId="1984952444" sldId="2076137452"/>
        </pc:sldMkLst>
        <pc:spChg chg="add mod ord">
          <ac:chgData name="Shahzad Ali" userId="ecba8e45-00b4-4f6b-a2f0-4dc2d773ca2c" providerId="ADAL" clId="{D0C589B8-85F5-3A4B-8A9C-7B2D17E70EFA}" dt="2024-04-12T02:57:33.990" v="42" actId="700"/>
          <ac:spMkLst>
            <pc:docMk/>
            <pc:sldMk cId="1984952444" sldId="2076137452"/>
            <ac:spMk id="2" creationId="{463BE297-1624-D5A0-F948-4D060D26DBA3}"/>
          </ac:spMkLst>
        </pc:spChg>
        <pc:spChg chg="mod ord">
          <ac:chgData name="Shahzad Ali" userId="ecba8e45-00b4-4f6b-a2f0-4dc2d773ca2c" providerId="ADAL" clId="{D0C589B8-85F5-3A4B-8A9C-7B2D17E70EFA}" dt="2024-04-12T02:57:33.990" v="42" actId="700"/>
          <ac:spMkLst>
            <pc:docMk/>
            <pc:sldMk cId="1984952444" sldId="2076137452"/>
            <ac:spMk id="4" creationId="{7D67503E-A09D-F84A-864D-67CBA6228E6E}"/>
          </ac:spMkLst>
        </pc:spChg>
        <pc:spChg chg="mod ord">
          <ac:chgData name="Shahzad Ali" userId="ecba8e45-00b4-4f6b-a2f0-4dc2d773ca2c" providerId="ADAL" clId="{D0C589B8-85F5-3A4B-8A9C-7B2D17E70EFA}" dt="2024-04-12T02:57:33.990" v="42" actId="700"/>
          <ac:spMkLst>
            <pc:docMk/>
            <pc:sldMk cId="1984952444" sldId="2076137452"/>
            <ac:spMk id="5" creationId="{6C2AD985-CAF8-C44D-B823-4097C1F8C36B}"/>
          </ac:spMkLst>
        </pc:spChg>
        <pc:spChg chg="del mod ord">
          <ac:chgData name="Shahzad Ali" userId="ecba8e45-00b4-4f6b-a2f0-4dc2d773ca2c" providerId="ADAL" clId="{D0C589B8-85F5-3A4B-8A9C-7B2D17E70EFA}" dt="2024-04-12T02:57:33.990" v="42" actId="700"/>
          <ac:spMkLst>
            <pc:docMk/>
            <pc:sldMk cId="1984952444" sldId="2076137452"/>
            <ac:spMk id="18" creationId="{7BAFD67A-819D-6B18-B580-E270CCCF7D97}"/>
          </ac:spMkLst>
        </pc:spChg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895969214" sldId="2076137454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448953217" sldId="2076137455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085510165" sldId="2076137456"/>
        </pc:sldMkLst>
      </pc:sldChg>
      <pc:sldChg chg="delSp modSp mod modClrScheme chgLayout">
        <pc:chgData name="Shahzad Ali" userId="ecba8e45-00b4-4f6b-a2f0-4dc2d773ca2c" providerId="ADAL" clId="{D0C589B8-85F5-3A4B-8A9C-7B2D17E70EFA}" dt="2024-04-12T02:56:28.347" v="36" actId="6549"/>
        <pc:sldMkLst>
          <pc:docMk/>
          <pc:sldMk cId="3685983892" sldId="2142532865"/>
        </pc:sldMkLst>
        <pc:spChg chg="mod ord">
          <ac:chgData name="Shahzad Ali" userId="ecba8e45-00b4-4f6b-a2f0-4dc2d773ca2c" providerId="ADAL" clId="{D0C589B8-85F5-3A4B-8A9C-7B2D17E70EFA}" dt="2024-04-12T02:56:21.631" v="35" actId="14100"/>
          <ac:spMkLst>
            <pc:docMk/>
            <pc:sldMk cId="3685983892" sldId="2142532865"/>
            <ac:spMk id="3" creationId="{00000000-0000-0000-0000-000000000000}"/>
          </ac:spMkLst>
        </pc:spChg>
        <pc:spChg chg="mod ord">
          <ac:chgData name="Shahzad Ali" userId="ecba8e45-00b4-4f6b-a2f0-4dc2d773ca2c" providerId="ADAL" clId="{D0C589B8-85F5-3A4B-8A9C-7B2D17E70EFA}" dt="2024-04-12T02:56:28.347" v="36" actId="6549"/>
          <ac:spMkLst>
            <pc:docMk/>
            <pc:sldMk cId="3685983892" sldId="2142532865"/>
            <ac:spMk id="4" creationId="{00000000-0000-0000-0000-000000000000}"/>
          </ac:spMkLst>
        </pc:spChg>
        <pc:spChg chg="mod ord">
          <ac:chgData name="Shahzad Ali" userId="ecba8e45-00b4-4f6b-a2f0-4dc2d773ca2c" providerId="ADAL" clId="{D0C589B8-85F5-3A4B-8A9C-7B2D17E70EFA}" dt="2024-04-12T02:56:07.371" v="32" actId="700"/>
          <ac:spMkLst>
            <pc:docMk/>
            <pc:sldMk cId="3685983892" sldId="2142532865"/>
            <ac:spMk id="5" creationId="{00000000-0000-0000-0000-000000000000}"/>
          </ac:spMkLst>
        </pc:spChg>
        <pc:picChg chg="del">
          <ac:chgData name="Shahzad Ali" userId="ecba8e45-00b4-4f6b-a2f0-4dc2d773ca2c" providerId="ADAL" clId="{D0C589B8-85F5-3A4B-8A9C-7B2D17E70EFA}" dt="2024-04-12T02:56:11.179" v="33" actId="478"/>
          <ac:picMkLst>
            <pc:docMk/>
            <pc:sldMk cId="3685983892" sldId="2142532865"/>
            <ac:picMk id="6" creationId="{756F7E9D-CE01-22DA-9F55-83B5F68D411B}"/>
          </ac:picMkLst>
        </pc:picChg>
      </pc:sldChg>
      <pc:sldChg chg="modSp mod modClrScheme chgLayout">
        <pc:chgData name="Shahzad Ali" userId="ecba8e45-00b4-4f6b-a2f0-4dc2d773ca2c" providerId="ADAL" clId="{D0C589B8-85F5-3A4B-8A9C-7B2D17E70EFA}" dt="2024-04-16T02:41:06.004" v="43" actId="14100"/>
        <pc:sldMkLst>
          <pc:docMk/>
          <pc:sldMk cId="2200523953" sldId="2142532866"/>
        </pc:sldMkLst>
        <pc:spChg chg="mod ord">
          <ac:chgData name="Shahzad Ali" userId="ecba8e45-00b4-4f6b-a2f0-4dc2d773ca2c" providerId="ADAL" clId="{D0C589B8-85F5-3A4B-8A9C-7B2D17E70EFA}" dt="2024-04-12T02:56:44.187" v="37" actId="700"/>
          <ac:spMkLst>
            <pc:docMk/>
            <pc:sldMk cId="2200523953" sldId="2142532866"/>
            <ac:spMk id="3" creationId="{45B2614B-21B1-3148-844B-2A81595DBA97}"/>
          </ac:spMkLst>
        </pc:spChg>
        <pc:graphicFrameChg chg="mod ord modGraphic">
          <ac:chgData name="Shahzad Ali" userId="ecba8e45-00b4-4f6b-a2f0-4dc2d773ca2c" providerId="ADAL" clId="{D0C589B8-85F5-3A4B-8A9C-7B2D17E70EFA}" dt="2024-04-16T02:41:06.004" v="43" actId="14100"/>
          <ac:graphicFrameMkLst>
            <pc:docMk/>
            <pc:sldMk cId="2200523953" sldId="2142532866"/>
            <ac:graphicFrameMk id="10" creationId="{74F7038E-3379-B14D-97FE-6405FCE05642}"/>
          </ac:graphicFrameMkLst>
        </pc:graphicFrameChg>
      </pc:sldChg>
      <pc:sldChg chg="modSp mod modClrScheme chgLayout">
        <pc:chgData name="Shahzad Ali" userId="ecba8e45-00b4-4f6b-a2f0-4dc2d773ca2c" providerId="ADAL" clId="{D0C589B8-85F5-3A4B-8A9C-7B2D17E70EFA}" dt="2024-04-12T02:56:44.187" v="37" actId="700"/>
        <pc:sldMkLst>
          <pc:docMk/>
          <pc:sldMk cId="1836083720" sldId="2142532867"/>
        </pc:sldMkLst>
        <pc:spChg chg="mod ord">
          <ac:chgData name="Shahzad Ali" userId="ecba8e45-00b4-4f6b-a2f0-4dc2d773ca2c" providerId="ADAL" clId="{D0C589B8-85F5-3A4B-8A9C-7B2D17E70EFA}" dt="2024-04-12T02:56:44.187" v="37" actId="700"/>
          <ac:spMkLst>
            <pc:docMk/>
            <pc:sldMk cId="1836083720" sldId="2142532867"/>
            <ac:spMk id="3" creationId="{45B2614B-21B1-3148-844B-2A81595DBA97}"/>
          </ac:spMkLst>
        </pc:spChg>
      </pc:sldChg>
      <pc:sldChg chg="modSp mod modClrScheme chgLayout">
        <pc:chgData name="Shahzad Ali" userId="ecba8e45-00b4-4f6b-a2f0-4dc2d773ca2c" providerId="ADAL" clId="{D0C589B8-85F5-3A4B-8A9C-7B2D17E70EFA}" dt="2024-04-12T02:56:59.466" v="39" actId="700"/>
        <pc:sldMkLst>
          <pc:docMk/>
          <pc:sldMk cId="1534810363" sldId="2142532868"/>
        </pc:sldMkLst>
        <pc:spChg chg="mod ord">
          <ac:chgData name="Shahzad Ali" userId="ecba8e45-00b4-4f6b-a2f0-4dc2d773ca2c" providerId="ADAL" clId="{D0C589B8-85F5-3A4B-8A9C-7B2D17E70EFA}" dt="2024-04-12T02:56:59.466" v="39" actId="700"/>
          <ac:spMkLst>
            <pc:docMk/>
            <pc:sldMk cId="1534810363" sldId="2142532868"/>
            <ac:spMk id="3" creationId="{45B2614B-21B1-3148-844B-2A81595DBA97}"/>
          </ac:spMkLst>
        </pc:spChg>
      </pc:sldChg>
      <pc:sldChg chg="modSp mod modClrScheme modShow chgLayout">
        <pc:chgData name="Shahzad Ali" userId="ecba8e45-00b4-4f6b-a2f0-4dc2d773ca2c" providerId="ADAL" clId="{D0C589B8-85F5-3A4B-8A9C-7B2D17E70EFA}" dt="2024-04-16T02:49:34.844" v="165" actId="729"/>
        <pc:sldMkLst>
          <pc:docMk/>
          <pc:sldMk cId="426950106" sldId="2142532869"/>
        </pc:sldMkLst>
        <pc:spChg chg="mod ord">
          <ac:chgData name="Shahzad Ali" userId="ecba8e45-00b4-4f6b-a2f0-4dc2d773ca2c" providerId="ADAL" clId="{D0C589B8-85F5-3A4B-8A9C-7B2D17E70EFA}" dt="2024-04-12T02:56:59.466" v="39" actId="700"/>
          <ac:spMkLst>
            <pc:docMk/>
            <pc:sldMk cId="426950106" sldId="2142532869"/>
            <ac:spMk id="3" creationId="{45B2614B-21B1-3148-844B-2A81595DBA97}"/>
          </ac:spMkLst>
        </pc:spChg>
      </pc:sldChg>
      <pc:sldChg chg="modSp mod modClrScheme chgLayout">
        <pc:chgData name="Shahzad Ali" userId="ecba8e45-00b4-4f6b-a2f0-4dc2d773ca2c" providerId="ADAL" clId="{D0C589B8-85F5-3A4B-8A9C-7B2D17E70EFA}" dt="2024-04-12T02:56:59.466" v="39" actId="700"/>
        <pc:sldMkLst>
          <pc:docMk/>
          <pc:sldMk cId="1480123691" sldId="2142532870"/>
        </pc:sldMkLst>
        <pc:spChg chg="mod ord">
          <ac:chgData name="Shahzad Ali" userId="ecba8e45-00b4-4f6b-a2f0-4dc2d773ca2c" providerId="ADAL" clId="{D0C589B8-85F5-3A4B-8A9C-7B2D17E70EFA}" dt="2024-04-12T02:56:59.466" v="39" actId="700"/>
          <ac:spMkLst>
            <pc:docMk/>
            <pc:sldMk cId="1480123691" sldId="2142532870"/>
            <ac:spMk id="3" creationId="{45B2614B-21B1-3148-844B-2A81595DBA97}"/>
          </ac:spMkLst>
        </pc:spChg>
      </pc:sldChg>
      <pc:sldChg chg="modSp mod modClrScheme chgLayout">
        <pc:chgData name="Shahzad Ali" userId="ecba8e45-00b4-4f6b-a2f0-4dc2d773ca2c" providerId="ADAL" clId="{D0C589B8-85F5-3A4B-8A9C-7B2D17E70EFA}" dt="2024-04-12T02:57:18.432" v="40" actId="14100"/>
        <pc:sldMkLst>
          <pc:docMk/>
          <pc:sldMk cId="2014642784" sldId="2142532871"/>
        </pc:sldMkLst>
        <pc:spChg chg="mod ord">
          <ac:chgData name="Shahzad Ali" userId="ecba8e45-00b4-4f6b-a2f0-4dc2d773ca2c" providerId="ADAL" clId="{D0C589B8-85F5-3A4B-8A9C-7B2D17E70EFA}" dt="2024-04-12T02:56:59.466" v="39" actId="700"/>
          <ac:spMkLst>
            <pc:docMk/>
            <pc:sldMk cId="2014642784" sldId="2142532871"/>
            <ac:spMk id="3" creationId="{45B2614B-21B1-3148-844B-2A81595DBA97}"/>
          </ac:spMkLst>
        </pc:spChg>
        <pc:spChg chg="mod">
          <ac:chgData name="Shahzad Ali" userId="ecba8e45-00b4-4f6b-a2f0-4dc2d773ca2c" providerId="ADAL" clId="{D0C589B8-85F5-3A4B-8A9C-7B2D17E70EFA}" dt="2024-04-12T02:57:18.432" v="40" actId="14100"/>
          <ac:spMkLst>
            <pc:docMk/>
            <pc:sldMk cId="2014642784" sldId="2142532871"/>
            <ac:spMk id="13" creationId="{0D0DA7C8-F16C-D95C-BD01-912BA071C763}"/>
          </ac:spMkLst>
        </pc:spChg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278745951" sldId="2142532873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302098434" sldId="2142532874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870559776" sldId="2142532875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198265749" sldId="2147309260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3169688691" sldId="2147309261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1206412405" sldId="2147309262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4084110817" sldId="2147309263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2159623006" sldId="2147309264"/>
        </pc:sldMkLst>
      </pc:sldChg>
      <pc:sldChg chg="del">
        <pc:chgData name="Shahzad Ali" userId="ecba8e45-00b4-4f6b-a2f0-4dc2d773ca2c" providerId="ADAL" clId="{D0C589B8-85F5-3A4B-8A9C-7B2D17E70EFA}" dt="2024-04-12T02:48:51.639" v="0" actId="2696"/>
        <pc:sldMkLst>
          <pc:docMk/>
          <pc:sldMk cId="2383731219" sldId="2147309265"/>
        </pc:sldMkLst>
      </pc:sldChg>
      <pc:sldChg chg="del">
        <pc:chgData name="Shahzad Ali" userId="ecba8e45-00b4-4f6b-a2f0-4dc2d773ca2c" providerId="ADAL" clId="{D0C589B8-85F5-3A4B-8A9C-7B2D17E70EFA}" dt="2024-04-12T02:57:28.433" v="41" actId="2696"/>
        <pc:sldMkLst>
          <pc:docMk/>
          <pc:sldMk cId="3711858457" sldId="2147309266"/>
        </pc:sldMkLst>
      </pc:sldChg>
      <pc:sldMasterChg chg="del delSldLayout">
        <pc:chgData name="Shahzad Ali" userId="ecba8e45-00b4-4f6b-a2f0-4dc2d773ca2c" providerId="ADAL" clId="{D0C589B8-85F5-3A4B-8A9C-7B2D17E70EFA}" dt="2024-04-12T02:57:33.990" v="42" actId="700"/>
        <pc:sldMasterMkLst>
          <pc:docMk/>
          <pc:sldMasterMk cId="2501891632" sldId="2147483783"/>
        </pc:sldMasterMkLst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2542412776" sldId="2147483791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241990625" sldId="2147483792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130855199" sldId="2147483937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269200816" sldId="2147484094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004263368" sldId="2147484095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314295275" sldId="2147484096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2445368672" sldId="2147484097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2748093084" sldId="2147484098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44357780" sldId="2147484099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053185491" sldId="2147484100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318791104" sldId="2147484101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122672205" sldId="2147484102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529021381" sldId="2147484103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728534710" sldId="2147484104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4231558190" sldId="2147484105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283733812" sldId="2147484106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446339880" sldId="2147484107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3046604945" sldId="2147484108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505159067" sldId="2147484109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2502363614" sldId="2147484111"/>
          </pc:sldLayoutMkLst>
        </pc:sldLayoutChg>
        <pc:sldLayoutChg chg="del">
          <pc:chgData name="Shahzad Ali" userId="ecba8e45-00b4-4f6b-a2f0-4dc2d773ca2c" providerId="ADAL" clId="{D0C589B8-85F5-3A4B-8A9C-7B2D17E70EFA}" dt="2024-04-12T02:48:51.639" v="0" actId="2696"/>
          <pc:sldLayoutMkLst>
            <pc:docMk/>
            <pc:sldMasterMk cId="2501891632" sldId="2147483783"/>
            <pc:sldLayoutMk cId="2446033498" sldId="2147484115"/>
          </pc:sldLayoutMkLst>
        </pc:sldLayoutChg>
        <pc:sldLayoutChg chg="del">
          <pc:chgData name="Shahzad Ali" userId="ecba8e45-00b4-4f6b-a2f0-4dc2d773ca2c" providerId="ADAL" clId="{D0C589B8-85F5-3A4B-8A9C-7B2D17E70EFA}" dt="2024-04-12T02:57:33.990" v="42" actId="700"/>
          <pc:sldLayoutMkLst>
            <pc:docMk/>
            <pc:sldMasterMk cId="2501891632" sldId="2147483783"/>
            <pc:sldLayoutMk cId="1912788034" sldId="2147484118"/>
          </pc:sldLayoutMkLst>
        </pc:sldLayoutChg>
        <pc:sldLayoutChg chg="del">
          <pc:chgData name="Shahzad Ali" userId="ecba8e45-00b4-4f6b-a2f0-4dc2d773ca2c" providerId="ADAL" clId="{D0C589B8-85F5-3A4B-8A9C-7B2D17E70EFA}" dt="2024-04-12T02:48:51.639" v="0" actId="2696"/>
          <pc:sldLayoutMkLst>
            <pc:docMk/>
            <pc:sldMasterMk cId="2501891632" sldId="2147483783"/>
            <pc:sldLayoutMk cId="1554453100" sldId="2147484147"/>
          </pc:sldLayoutMkLst>
        </pc:sldLayoutChg>
        <pc:sldLayoutChg chg="del">
          <pc:chgData name="Shahzad Ali" userId="ecba8e45-00b4-4f6b-a2f0-4dc2d773ca2c" providerId="ADAL" clId="{D0C589B8-85F5-3A4B-8A9C-7B2D17E70EFA}" dt="2024-04-12T02:48:51.639" v="0" actId="2696"/>
          <pc:sldLayoutMkLst>
            <pc:docMk/>
            <pc:sldMasterMk cId="2501891632" sldId="2147483783"/>
            <pc:sldLayoutMk cId="1910750390" sldId="2147484148"/>
          </pc:sldLayoutMkLst>
        </pc:sldLayoutChg>
      </pc:sldMasterChg>
      <pc:sldMasterChg chg="del delSldLayout">
        <pc:chgData name="Shahzad Ali" userId="ecba8e45-00b4-4f6b-a2f0-4dc2d773ca2c" providerId="ADAL" clId="{D0C589B8-85F5-3A4B-8A9C-7B2D17E70EFA}" dt="2024-04-12T02:56:07.371" v="32" actId="700"/>
        <pc:sldMasterMkLst>
          <pc:docMk/>
          <pc:sldMasterMk cId="1826132025" sldId="2147484119"/>
        </pc:sldMasterMkLst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687965458" sldId="2147484120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4288046244" sldId="2147484121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672433032" sldId="2147484122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714096779" sldId="2147484123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726042873" sldId="2147484124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737757598" sldId="2147484125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1964829181" sldId="2147484126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1794018740" sldId="2147484127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923272662" sldId="2147484128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678250769" sldId="2147484129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659843347" sldId="2147484130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113678064" sldId="2147484131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54931430" sldId="2147484132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1026385974" sldId="2147484133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399900363" sldId="2147484134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814564307" sldId="2147484135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753050553" sldId="2147484136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405836038" sldId="2147484137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1810698224" sldId="2147484138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4263136997" sldId="2147484139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799633803" sldId="2147484140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46547946" sldId="2147484141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978085275" sldId="2147484142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245103635" sldId="2147484143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836174607" sldId="2147484144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647630142" sldId="2147484145"/>
          </pc:sldLayoutMkLst>
        </pc:sldLayoutChg>
        <pc:sldLayoutChg chg="del">
          <pc:chgData name="Shahzad Ali" userId="ecba8e45-00b4-4f6b-a2f0-4dc2d773ca2c" providerId="ADAL" clId="{D0C589B8-85F5-3A4B-8A9C-7B2D17E70EFA}" dt="2024-04-12T02:56:07.371" v="32" actId="700"/>
          <pc:sldLayoutMkLst>
            <pc:docMk/>
            <pc:sldMasterMk cId="1826132025" sldId="2147484119"/>
            <pc:sldLayoutMk cId="3993700388" sldId="2147484146"/>
          </pc:sldLayoutMkLst>
        </pc:sldLayoutChg>
      </pc:sldMasterChg>
    </pc:docChg>
  </pc:docChgLst>
  <pc:docChgLst>
    <pc:chgData name="Karim El Jamali" userId="0a7c8eb8-c4ad-4e01-8ef9-3ece26eb4cac" providerId="ADAL" clId="{37F6DA1D-684C-8A48-B070-C3B58C86F512}"/>
    <pc:docChg chg="undo custSel addSld delSld modSld">
      <pc:chgData name="Karim El Jamali" userId="0a7c8eb8-c4ad-4e01-8ef9-3ece26eb4cac" providerId="ADAL" clId="{37F6DA1D-684C-8A48-B070-C3B58C86F512}" dt="2022-11-08T21:21:56.651" v="10" actId="2696"/>
      <pc:docMkLst>
        <pc:docMk/>
      </pc:docMkLst>
      <pc:sldChg chg="addSp delSp add del mod">
        <pc:chgData name="Karim El Jamali" userId="0a7c8eb8-c4ad-4e01-8ef9-3ece26eb4cac" providerId="ADAL" clId="{37F6DA1D-684C-8A48-B070-C3B58C86F512}" dt="2022-11-08T21:21:56.651" v="10" actId="2696"/>
        <pc:sldMkLst>
          <pc:docMk/>
          <pc:sldMk cId="109857222" sldId="256"/>
        </pc:sldMkLst>
        <pc:spChg chg="add del">
          <ac:chgData name="Karim El Jamali" userId="0a7c8eb8-c4ad-4e01-8ef9-3ece26eb4cac" providerId="ADAL" clId="{37F6DA1D-684C-8A48-B070-C3B58C86F512}" dt="2022-11-08T21:21:30.426" v="1" actId="22"/>
          <ac:spMkLst>
            <pc:docMk/>
            <pc:sldMk cId="109857222" sldId="256"/>
            <ac:spMk id="6" creationId="{E9C76913-87BE-EC8C-370F-43A0C19675FB}"/>
          </ac:spMkLst>
        </pc:spChg>
      </pc:sldChg>
      <pc:sldChg chg="modSp add del mod">
        <pc:chgData name="Karim El Jamali" userId="0a7c8eb8-c4ad-4e01-8ef9-3ece26eb4cac" providerId="ADAL" clId="{37F6DA1D-684C-8A48-B070-C3B58C86F512}" dt="2022-11-08T21:21:53.103" v="9"/>
        <pc:sldMkLst>
          <pc:docMk/>
          <pc:sldMk cId="3685983892" sldId="2142532865"/>
        </pc:sldMkLst>
        <pc:spChg chg="mod">
          <ac:chgData name="Karim El Jamali" userId="0a7c8eb8-c4ad-4e01-8ef9-3ece26eb4cac" providerId="ADAL" clId="{37F6DA1D-684C-8A48-B070-C3B58C86F512}" dt="2022-11-08T21:21:53.103" v="9"/>
          <ac:spMkLst>
            <pc:docMk/>
            <pc:sldMk cId="3685983892" sldId="2142532865"/>
            <ac:spMk id="3" creationId="{00000000-0000-0000-0000-000000000000}"/>
          </ac:spMkLst>
        </pc:spChg>
      </pc:sldChg>
    </pc:docChg>
  </pc:docChgLst>
  <pc:docChgLst>
    <pc:chgData name="Shahzad Ali" userId="ecba8e45-00b4-4f6b-a2f0-4dc2d773ca2c" providerId="ADAL" clId="{C2645074-432B-DF49-BC55-26EAC569EAF1}"/>
    <pc:docChg chg="custSel addSld delSld modSld sldOrd modMainMaster">
      <pc:chgData name="Shahzad Ali" userId="ecba8e45-00b4-4f6b-a2f0-4dc2d773ca2c" providerId="ADAL" clId="{C2645074-432B-DF49-BC55-26EAC569EAF1}" dt="2022-11-06T03:12:52.297" v="180" actId="729"/>
      <pc:docMkLst>
        <pc:docMk/>
      </pc:docMkLst>
      <pc:sldChg chg="modSp mod">
        <pc:chgData name="Shahzad Ali" userId="ecba8e45-00b4-4f6b-a2f0-4dc2d773ca2c" providerId="ADAL" clId="{C2645074-432B-DF49-BC55-26EAC569EAF1}" dt="2022-11-06T03:11:15.260" v="176" actId="403"/>
        <pc:sldMkLst>
          <pc:docMk/>
          <pc:sldMk cId="109857222" sldId="256"/>
        </pc:sldMkLst>
        <pc:spChg chg="mod">
          <ac:chgData name="Shahzad Ali" userId="ecba8e45-00b4-4f6b-a2f0-4dc2d773ca2c" providerId="ADAL" clId="{C2645074-432B-DF49-BC55-26EAC569EAF1}" dt="2022-11-04T05:22:23.010" v="58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6T03:11:10.946" v="172" actId="403"/>
          <ac:spMkLst>
            <pc:docMk/>
            <pc:sldMk cId="109857222" sldId="256"/>
            <ac:spMk id="4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6T03:11:15.260" v="176" actId="403"/>
          <ac:spMkLst>
            <pc:docMk/>
            <pc:sldMk cId="109857222" sldId="256"/>
            <ac:spMk id="5" creationId="{00000000-0000-0000-0000-000000000000}"/>
          </ac:spMkLst>
        </pc:spChg>
      </pc:sldChg>
      <pc:sldChg chg="del">
        <pc:chgData name="Shahzad Ali" userId="ecba8e45-00b4-4f6b-a2f0-4dc2d773ca2c" providerId="ADAL" clId="{C2645074-432B-DF49-BC55-26EAC569EAF1}" dt="2022-11-06T03:11:31.453" v="178" actId="2696"/>
        <pc:sldMkLst>
          <pc:docMk/>
          <pc:sldMk cId="1844751874" sldId="257"/>
        </pc:sldMkLst>
      </pc:sldChg>
      <pc:sldChg chg="add mod modShow">
        <pc:chgData name="Shahzad Ali" userId="ecba8e45-00b4-4f6b-a2f0-4dc2d773ca2c" providerId="ADAL" clId="{C2645074-432B-DF49-BC55-26EAC569EAF1}" dt="2022-11-06T03:12:52.297" v="180" actId="729"/>
        <pc:sldMkLst>
          <pc:docMk/>
          <pc:sldMk cId="2545226789" sldId="257"/>
        </pc:sldMkLst>
      </pc:sldChg>
      <pc:sldChg chg="del">
        <pc:chgData name="Shahzad Ali" userId="ecba8e45-00b4-4f6b-a2f0-4dc2d773ca2c" providerId="ADAL" clId="{C2645074-432B-DF49-BC55-26EAC569EAF1}" dt="2022-11-06T03:11:31.453" v="178" actId="2696"/>
        <pc:sldMkLst>
          <pc:docMk/>
          <pc:sldMk cId="2650476685" sldId="258"/>
        </pc:sldMkLst>
      </pc:sldChg>
      <pc:sldChg chg="add mod modShow">
        <pc:chgData name="Shahzad Ali" userId="ecba8e45-00b4-4f6b-a2f0-4dc2d773ca2c" providerId="ADAL" clId="{C2645074-432B-DF49-BC55-26EAC569EAF1}" dt="2022-11-06T03:12:52.297" v="180" actId="729"/>
        <pc:sldMkLst>
          <pc:docMk/>
          <pc:sldMk cId="2706268681" sldId="258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3754589551" sldId="2356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2641064479" sldId="2359"/>
        </pc:sldMkLst>
      </pc:sldChg>
      <pc:sldChg chg="modSp add mod modClrScheme chgLayout">
        <pc:chgData name="Shahzad Ali" userId="ecba8e45-00b4-4f6b-a2f0-4dc2d773ca2c" providerId="ADAL" clId="{C2645074-432B-DF49-BC55-26EAC569EAF1}" dt="2022-11-04T05:26:48.722" v="107" actId="403"/>
        <pc:sldMkLst>
          <pc:docMk/>
          <pc:sldMk cId="2863785540" sldId="2076137219"/>
        </pc:sldMkLst>
        <pc:spChg chg="mod ord">
          <ac:chgData name="Shahzad Ali" userId="ecba8e45-00b4-4f6b-a2f0-4dc2d773ca2c" providerId="ADAL" clId="{C2645074-432B-DF49-BC55-26EAC569EAF1}" dt="2022-11-04T05:26:48.722" v="107" actId="403"/>
          <ac:spMkLst>
            <pc:docMk/>
            <pc:sldMk cId="2863785540" sldId="2076137219"/>
            <ac:spMk id="3" creationId="{901F4A09-5A21-F189-210E-0998E0D66506}"/>
          </ac:spMkLst>
        </pc:spChg>
        <pc:spChg chg="mod ord">
          <ac:chgData name="Shahzad Ali" userId="ecba8e45-00b4-4f6b-a2f0-4dc2d773ca2c" providerId="ADAL" clId="{C2645074-432B-DF49-BC55-26EAC569EAF1}" dt="2022-11-04T05:24:47.760" v="75" actId="700"/>
          <ac:spMkLst>
            <pc:docMk/>
            <pc:sldMk cId="2863785540" sldId="2076137219"/>
            <ac:spMk id="4" creationId="{3B20501F-072E-5A4A-B836-B4D48E2B3527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7" creationId="{525822C0-C1E7-06A5-4113-56E1DE455DFB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8" creationId="{B1887038-56AD-8E9C-4549-9CB9116EC874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9" creationId="{AE7B808D-7238-24C9-62E8-10F860076024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10" creationId="{4AAEA9F9-173D-3DBC-087B-133F9B558E9C}"/>
          </ac:spMkLst>
        </pc:spChg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1995439473" sldId="2076137222"/>
        </pc:sldMkLst>
      </pc:sldChg>
      <pc:sldChg chg="delSp modSp add mod ord">
        <pc:chgData name="Shahzad Ali" userId="ecba8e45-00b4-4f6b-a2f0-4dc2d773ca2c" providerId="ADAL" clId="{C2645074-432B-DF49-BC55-26EAC569EAF1}" dt="2022-11-06T03:11:28.176" v="177" actId="20578"/>
        <pc:sldMkLst>
          <pc:docMk/>
          <pc:sldMk cId="525523143" sldId="2076137227"/>
        </pc:sldMkLst>
        <pc:spChg chg="del">
          <ac:chgData name="Shahzad Ali" userId="ecba8e45-00b4-4f6b-a2f0-4dc2d773ca2c" providerId="ADAL" clId="{C2645074-432B-DF49-BC55-26EAC569EAF1}" dt="2022-11-04T05:24:24.760" v="74" actId="478"/>
          <ac:spMkLst>
            <pc:docMk/>
            <pc:sldMk cId="525523143" sldId="2076137227"/>
            <ac:spMk id="3" creationId="{9D7A3A43-4BB1-8B43-8CF5-955D970F028D}"/>
          </ac:spMkLst>
        </pc:spChg>
        <pc:spChg chg="mod">
          <ac:chgData name="Shahzad Ali" userId="ecba8e45-00b4-4f6b-a2f0-4dc2d773ca2c" providerId="ADAL" clId="{C2645074-432B-DF49-BC55-26EAC569EAF1}" dt="2022-11-04T05:27:02.327" v="124" actId="20577"/>
          <ac:spMkLst>
            <pc:docMk/>
            <pc:sldMk cId="525523143" sldId="2076137227"/>
            <ac:spMk id="7" creationId="{337FF85C-545D-7240-A98A-26D34C32658A}"/>
          </ac:spMkLst>
        </pc:spChg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3359752778" sldId="2076137328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2297546950" sldId="2076137356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570439182" sldId="2076137446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3718647466" sldId="2076137477"/>
        </pc:sldMkLst>
      </pc:sldChg>
      <pc:sldChg chg="add">
        <pc:chgData name="Shahzad Ali" userId="ecba8e45-00b4-4f6b-a2f0-4dc2d773ca2c" providerId="ADAL" clId="{C2645074-432B-DF49-BC55-26EAC569EAF1}" dt="2022-11-04T05:23:51.935" v="73"/>
        <pc:sldMkLst>
          <pc:docMk/>
          <pc:sldMk cId="1066221673" sldId="2142532864"/>
        </pc:sldMkLst>
      </pc:sldChg>
      <pc:sldMasterChg chg="modSldLayout">
        <pc:chgData name="Shahzad Ali" userId="ecba8e45-00b4-4f6b-a2f0-4dc2d773ca2c" providerId="ADAL" clId="{C2645074-432B-DF49-BC55-26EAC569EAF1}" dt="2022-11-04T05:19:54.656" v="2" actId="14100"/>
        <pc:sldMasterMkLst>
          <pc:docMk/>
          <pc:sldMasterMk cId="2501891632" sldId="2147483783"/>
        </pc:sldMasterMkLst>
        <pc:sldLayoutChg chg="modSp mod">
          <pc:chgData name="Shahzad Ali" userId="ecba8e45-00b4-4f6b-a2f0-4dc2d773ca2c" providerId="ADAL" clId="{C2645074-432B-DF49-BC55-26EAC569EAF1}" dt="2022-11-04T05:19:54.656" v="2" actId="14100"/>
          <pc:sldLayoutMkLst>
            <pc:docMk/>
            <pc:sldMasterMk cId="2501891632" sldId="2147483783"/>
            <pc:sldLayoutMk cId="3130855199" sldId="2147483937"/>
          </pc:sldLayoutMkLst>
          <pc:spChg chg="mod">
            <ac:chgData name="Shahzad Ali" userId="ecba8e45-00b4-4f6b-a2f0-4dc2d773ca2c" providerId="ADAL" clId="{C2645074-432B-DF49-BC55-26EAC569EAF1}" dt="2022-11-04T05:19:54.656" v="2" actId="14100"/>
            <ac:spMkLst>
              <pc:docMk/>
              <pc:sldMasterMk cId="2501891632" sldId="2147483783"/>
              <pc:sldLayoutMk cId="3130855199" sldId="2147483937"/>
              <ac:spMk id="4" creationId="{7AB0B672-BCB2-4225-B99B-5DCF23F80FEF}"/>
            </ac:spMkLst>
          </pc:spChg>
          <pc:spChg chg="mod">
            <ac:chgData name="Shahzad Ali" userId="ecba8e45-00b4-4f6b-a2f0-4dc2d773ca2c" providerId="ADAL" clId="{C2645074-432B-DF49-BC55-26EAC569EAF1}" dt="2022-11-04T05:19:32.207" v="0" actId="14100"/>
            <ac:spMkLst>
              <pc:docMk/>
              <pc:sldMasterMk cId="2501891632" sldId="2147483783"/>
              <pc:sldLayoutMk cId="3130855199" sldId="2147483937"/>
              <ac:spMk id="16" creationId="{00000000-0000-0000-0000-000000000000}"/>
            </ac:spMkLst>
          </pc:spChg>
          <pc:spChg chg="mod">
            <ac:chgData name="Shahzad Ali" userId="ecba8e45-00b4-4f6b-a2f0-4dc2d773ca2c" providerId="ADAL" clId="{C2645074-432B-DF49-BC55-26EAC569EAF1}" dt="2022-11-04T05:19:51.011" v="1" actId="14100"/>
            <ac:spMkLst>
              <pc:docMk/>
              <pc:sldMasterMk cId="2501891632" sldId="2147483783"/>
              <pc:sldLayoutMk cId="3130855199" sldId="2147483937"/>
              <ac:spMk id="1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4309-3809-ED00-A901-D239F7D002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E9452-8925-1E74-A98C-CB14CD0FA0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DDAE0-6F5F-C94A-9B6B-1CCF42B7F89A}" type="datetimeFigureOut">
              <a:rPr lang="en-CH" smtClean="0"/>
              <a:t>4/15/24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0CF8F-128C-448E-7CC4-690E5567D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289FA-D8CC-6212-96A3-2BE1FB390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8958-9ABB-E24D-91A0-E059333494D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46183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/docs/using-vpc#switch-network-mod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/docs/using-vpc#switch-network-mod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CBDAA-39C4-4953-8B33-EC28350C39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6FC7-C3EF-0EFF-C7F8-5E0B2019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AWS, VPCs don’t have any IP address range associated with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don’t have a high-level VPC-level CIDR block.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Instead, IP ranges are defined at the subnet level.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2 ways for creating the subnets: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Auto mode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Automatically create subnets in each region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Are easy to set up and use. Good for POCs and testing. But they might overlap with your on-prem.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Custom mode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custom mode VPC networks are more flexible and are better suited to production.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>
                <a:hlinkClick r:id="rId3"/>
              </a:rPr>
              <a:t>switch a VPC network from auto mode to custom mode</a:t>
            </a:r>
            <a:r>
              <a:rPr lang="en-US" dirty="0"/>
              <a:t>. This is a one-way conversion; custom mode VPC networks cannot be changed to auto mode VPC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DF3A-1BF6-3A8A-ABB3-48709E82B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AWS, VPCs don’t have any IP address range associated with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don’t have a high-level VPC-level CIDR block.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Instead, IP ranges are defined at the subnet level.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2 ways for creating the subnets: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Auto mode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Automatically create subnets in each region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Are easy to set up and use. Good for POCs and testing. But they might overlap with your on-prem.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Custom mode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custom mode VPC networks are more flexible and are better suited to production.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>
                <a:hlinkClick r:id="rId3"/>
              </a:rPr>
              <a:t>switch a VPC network from auto mode to custom mode</a:t>
            </a:r>
            <a:r>
              <a:rPr lang="en-US" dirty="0"/>
              <a:t>. This is a one-way conversion; custom mode VPC networks cannot be changed to auto mode VPC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CE79-9C93-B115-BD7F-A1286D22D0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Cloud interconnect is the equivalent of </a:t>
            </a:r>
            <a:r>
              <a:rPr lang="en-US" dirty="0" err="1"/>
              <a:t>expressroute</a:t>
            </a:r>
            <a:r>
              <a:rPr lang="en-US" dirty="0"/>
              <a:t> and </a:t>
            </a:r>
            <a:r>
              <a:rPr lang="en-US" dirty="0" err="1"/>
              <a:t>directconnect</a:t>
            </a:r>
            <a:r>
              <a:rPr lang="en-US" dirty="0"/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</a:t>
            </a:r>
            <a:r>
              <a:rPr lang="en-US" dirty="0" err="1"/>
              <a:t>gcp</a:t>
            </a:r>
            <a:r>
              <a:rPr lang="en-US" dirty="0"/>
              <a:t>, this is the way to reference the private connection from your own prem to </a:t>
            </a:r>
            <a:r>
              <a:rPr lang="en-US" dirty="0" err="1"/>
              <a:t>gcp</a:t>
            </a:r>
            <a:r>
              <a:rPr lang="en-US" dirty="0"/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two methods for implementing a cloud interconnect: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1) dedicated interconnect: in a nutshell, a direct fiber that branches off from your on-prem towards the </a:t>
            </a:r>
            <a:r>
              <a:rPr lang="en-US" dirty="0" err="1"/>
              <a:t>gcp</a:t>
            </a:r>
            <a:r>
              <a:rPr lang="en-US" dirty="0"/>
              <a:t> infrastructure or to the colocation facility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2) The second method is used when you don’t have access directly to your on-prem network or you do not have a colocation nearby that you can utilize, therefore you connect your on-prem network toa service provider network ( a partner ).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These connections are not encrypted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2447-A497-F9D9-B2BC-02732AB36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saw before with Virtual wan, this is a hub architecture where all the </a:t>
            </a:r>
            <a:r>
              <a:rPr lang="en-US" dirty="0" err="1"/>
              <a:t>vpcs</a:t>
            </a:r>
            <a:r>
              <a:rPr lang="en-US" dirty="0"/>
              <a:t> can be hooked up.</a:t>
            </a:r>
          </a:p>
          <a:p>
            <a:r>
              <a:rPr lang="en-US" dirty="0"/>
              <a:t>Actually, everything can be </a:t>
            </a:r>
            <a:r>
              <a:rPr lang="en-US" dirty="0" err="1"/>
              <a:t>pluged</a:t>
            </a:r>
            <a:r>
              <a:rPr lang="en-US" dirty="0"/>
              <a:t> to the NCC.</a:t>
            </a:r>
          </a:p>
          <a:p>
            <a:r>
              <a:rPr lang="en-US" dirty="0"/>
              <a:t>The </a:t>
            </a:r>
            <a:r>
              <a:rPr lang="en-US" dirty="0" err="1"/>
              <a:t>ncc</a:t>
            </a:r>
            <a:r>
              <a:rPr lang="en-US" dirty="0"/>
              <a:t> WILL DO ANY-TO-ANY routing among all of these components.</a:t>
            </a:r>
          </a:p>
          <a:p>
            <a:r>
              <a:rPr lang="en-US" dirty="0"/>
              <a:t>Obviously, the big limitation is no multi-cloud support.</a:t>
            </a:r>
          </a:p>
          <a:p>
            <a:r>
              <a:rPr lang="en-US" dirty="0"/>
              <a:t>If you are moving across clouds, there is not solution here. In addition to this though, because this is a managed service, there are tons of limitations, such as lack visibility and troubleshooting in what is happening inside the </a:t>
            </a:r>
            <a:r>
              <a:rPr lang="en-US" dirty="0" err="1"/>
              <a:t>ncc</a:t>
            </a:r>
            <a:r>
              <a:rPr lang="en-US" dirty="0"/>
              <a:t>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8D21-CDFD-B2C6-FEE1-9F99FC2E61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5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1"/>
              <a:t>Shared VPC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/>
              <a:t>The admins of the Host project own network resources: subnets, routes, firewall rules,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/>
              <a:t>They can define approved subnets that the service projects can use.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1"/>
              <a:t>Service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/>
              <a:t>A service project </a:t>
            </a:r>
            <a:r>
              <a:rPr lang="en-US" sz="1200">
                <a:sym typeface="Wingdings" pitchFamily="2" charset="2"/>
              </a:rPr>
              <a:t> a team/BU/department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/>
              <a:t>Service project admins own workloads: VM, GKE, LBs, etc. No access to network config.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/>
              <a:t>Workloads of different service projects can communicate via the Shared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B8FC-08A8-C7B4-EF1D-FC2B78BEC7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certain points we can see similarities among the constructs used by each CSP.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Starting from the bottom,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have Resources, such as VMs.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Resources are inside a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is the top-level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Resources that are in one Project have NO access to resources in another project UNLESS you use 1 of 2 methods: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VPC Network Peering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Folders are logical constructs like Resource Group in Azure.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A2D6-4087-F319-B4A6-3E9072D311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AWS and Azure, you have the concept of Services</a:t>
            </a:r>
          </a:p>
          <a:p>
            <a:r>
              <a:rPr lang="en-US" dirty="0"/>
              <a:t>VM is a resource</a:t>
            </a:r>
          </a:p>
          <a:p>
            <a:r>
              <a:rPr lang="en-US" dirty="0"/>
              <a:t>Disk is a resource</a:t>
            </a:r>
          </a:p>
          <a:p>
            <a:r>
              <a:rPr lang="en-US" dirty="0"/>
              <a:t>Constructs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703E-F890-183B-2241-A947A993FC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Cdn</a:t>
            </a:r>
            <a:r>
              <a:rPr lang="en-US" dirty="0"/>
              <a:t> is all about getting contents closer to the users and caching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613F-0240-6344-95AF-2C429618ABC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E6D5-0A64-461E-96C1-C9638C158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eac1f8492_0_4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eac1f8492_0_4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B5381-ABE4-A6D2-596E-8738B03F42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eac1f8492_0_4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eac1f8492_0_4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A7FB-BA8A-4CBA-CA5F-7A5F9EC55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eac1f8492_0_4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eac1f8492_0_4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72C6E-0DA9-13D9-62F1-DE55943D3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eac1f8492_0_4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eac1f8492_0_4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Whenever you create a </a:t>
            </a:r>
            <a:r>
              <a:rPr lang="en-US" dirty="0" err="1"/>
              <a:t>vpc</a:t>
            </a:r>
            <a:r>
              <a:rPr lang="en-US" dirty="0"/>
              <a:t>, there is a concept of a global </a:t>
            </a:r>
            <a:r>
              <a:rPr lang="en-US" dirty="0" err="1"/>
              <a:t>vpc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and likewise in azure, the </a:t>
            </a:r>
            <a:r>
              <a:rPr lang="en-US" dirty="0" err="1"/>
              <a:t>vpc</a:t>
            </a:r>
            <a:r>
              <a:rPr lang="en-US" dirty="0"/>
              <a:t>/</a:t>
            </a:r>
            <a:r>
              <a:rPr lang="en-US" dirty="0" err="1"/>
              <a:t>vnet</a:t>
            </a:r>
            <a:r>
              <a:rPr lang="en-US" dirty="0"/>
              <a:t> is a regional construct.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Whereas the </a:t>
            </a:r>
            <a:r>
              <a:rPr lang="en-US" dirty="0" err="1"/>
              <a:t>vpc</a:t>
            </a:r>
            <a:r>
              <a:rPr lang="en-US" dirty="0"/>
              <a:t> in </a:t>
            </a:r>
            <a:r>
              <a:rPr lang="en-US" dirty="0" err="1"/>
              <a:t>gcp</a:t>
            </a:r>
            <a:r>
              <a:rPr lang="en-US" dirty="0"/>
              <a:t>  spans across different regions: it’s a global construct.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example the </a:t>
            </a:r>
            <a:r>
              <a:rPr lang="en-US" dirty="0" err="1"/>
              <a:t>vpc</a:t>
            </a:r>
            <a:r>
              <a:rPr lang="en-US" dirty="0"/>
              <a:t> “example-net” is deployed across the globe.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gcp</a:t>
            </a:r>
            <a:r>
              <a:rPr lang="en-US" dirty="0"/>
              <a:t> you define a subnet and then you specify to what region that subnet belongs 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example based on this global construct, the </a:t>
            </a:r>
            <a:r>
              <a:rPr lang="en-US" dirty="0" err="1"/>
              <a:t>vm</a:t>
            </a:r>
            <a:r>
              <a:rPr lang="en-US" dirty="0"/>
              <a:t> in region us-west1 can communicate with the </a:t>
            </a:r>
            <a:r>
              <a:rPr lang="en-US" dirty="0" err="1"/>
              <a:t>vm</a:t>
            </a:r>
            <a:r>
              <a:rPr lang="en-US" dirty="0"/>
              <a:t> in us-east1 and </a:t>
            </a:r>
            <a:r>
              <a:rPr lang="en-US" dirty="0" err="1"/>
              <a:t>viceversa</a:t>
            </a:r>
            <a:r>
              <a:rPr lang="en-US" dirty="0"/>
              <a:t>, because they belong to the same VPC.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full routing between these two regions without leveraging any sort of peering: the communication is allowed by default because of the nature of the </a:t>
            </a:r>
            <a:r>
              <a:rPr lang="en-US" dirty="0" err="1"/>
              <a:t>vpc</a:t>
            </a:r>
            <a:r>
              <a:rPr lang="en-US" dirty="0"/>
              <a:t> itself.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78409A-9525-3801-879A-56A4554957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eac1f8492_0_4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eac1f8492_0_4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top of that, you can create rules that impose how the traffic can flow among the subnets within the same </a:t>
            </a:r>
            <a:r>
              <a:rPr lang="en-US" dirty="0" err="1"/>
              <a:t>vpc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rules are stateful and attached to the network interfaces. The goal here is in somehow segment or microsegment.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3F9A5E-EAC8-16FC-2311-FD19495BBB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1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6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258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8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81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779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1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8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95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74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5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6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2819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  <p:sldLayoutId id="21474841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networking/networks/details/vpc-netowrk2?project=shahzad-aviatrix&amp;authuser=2&amp;organizationId=70845106584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console.cloud.google.com/networking/subnetworks/details/asia-east2/vpc-network2-subnet1?project=shahzad-aviatrix&amp;authuser=2&amp;organizationId=70845106584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best-practices-vpc-design#shared-common-vp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0.svg"/><Relationship Id="rId5" Type="http://schemas.openxmlformats.org/officeDocument/2006/relationships/image" Target="../media/image25.pn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5137" y="1323902"/>
            <a:ext cx="5756864" cy="1149134"/>
          </a:xfrm>
        </p:spPr>
        <p:txBody>
          <a:bodyPr>
            <a:normAutofit/>
          </a:bodyPr>
          <a:lstStyle/>
          <a:p>
            <a:r>
              <a:rPr lang="en-US" sz="4800" dirty="0"/>
              <a:t>GCP Networking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36859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VPC Network and Subnets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6695C1-C564-2325-4348-298C3BC0E9E7}"/>
              </a:ext>
            </a:extLst>
          </p:cNvPr>
          <p:cNvSpPr txBox="1">
            <a:spLocks/>
          </p:cNvSpPr>
          <p:nvPr/>
        </p:nvSpPr>
        <p:spPr>
          <a:xfrm>
            <a:off x="263525" y="981075"/>
            <a:ext cx="11406680" cy="5165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+mn-lt"/>
              </a:rPr>
              <a:t>VPC networks don’t have a top level CIDR associated with them </a:t>
            </a: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(</a:t>
            </a:r>
            <a:r>
              <a:rPr lang="en-US" sz="1800">
                <a:solidFill>
                  <a:schemeClr val="accent1"/>
                </a:solidFill>
                <a:latin typeface="+mn-lt"/>
              </a:rPr>
              <a:t>IP ranges are defined at subnet level</a:t>
            </a:r>
            <a:r>
              <a:rPr lang="en-US" sz="1800">
                <a:latin typeface="+mn-lt"/>
              </a:rPr>
              <a:t>)</a:t>
            </a:r>
            <a:endParaRPr lang="en-US" sz="2000">
              <a:latin typeface="+mn-lt"/>
            </a:endParaRPr>
          </a:p>
          <a:p>
            <a:r>
              <a:rPr lang="en-US" sz="2000">
                <a:latin typeface="+mn-lt"/>
              </a:rPr>
              <a:t>VPC networks consist of one or more subnets</a:t>
            </a:r>
            <a:endParaRPr lang="en-US" sz="1800">
              <a:highlight>
                <a:srgbClr val="FFFF00"/>
              </a:highlight>
              <a:latin typeface="+mn-lt"/>
            </a:endParaRPr>
          </a:p>
          <a:p>
            <a:r>
              <a:rPr lang="en-US" sz="2000">
                <a:latin typeface="+mn-lt"/>
              </a:rPr>
              <a:t>VPC Subnets can be created in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1800">
                <a:latin typeface="+mn-lt"/>
              </a:rPr>
              <a:t>Auto Mode (</a:t>
            </a:r>
            <a:r>
              <a:rPr lang="en-US">
                <a:latin typeface="+mn-lt"/>
              </a:rPr>
              <a:t>creates subnets in each region automatically)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1800">
                <a:latin typeface="+mn-lt"/>
              </a:rPr>
              <a:t>Custom Mode (</a:t>
            </a:r>
            <a:r>
              <a:rPr lang="en-US">
                <a:latin typeface="+mn-lt"/>
              </a:rPr>
              <a:t>VPC networks start with no subnets)</a:t>
            </a:r>
          </a:p>
          <a:p>
            <a:pPr marL="1219170" lvl="2" indent="-457189">
              <a:buFont typeface="Wingdings" pitchFamily="2" charset="2"/>
              <a:buChar char="§"/>
            </a:pPr>
            <a:r>
              <a:rPr lang="en-US" sz="1400">
                <a:latin typeface="+mn-lt"/>
              </a:rPr>
              <a:t>You can create more than one subnet per region</a:t>
            </a:r>
            <a:endParaRPr lang="en-US" sz="14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8C62E-8B71-ED10-9C3A-EDC73970FCA4}"/>
              </a:ext>
            </a:extLst>
          </p:cNvPr>
          <p:cNvGraphicFramePr>
            <a:graphicFrameLocks noGrp="1"/>
          </p:cNvGraphicFramePr>
          <p:nvPr/>
        </p:nvGraphicFramePr>
        <p:xfrm>
          <a:off x="453533" y="4317763"/>
          <a:ext cx="9069322" cy="1645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7616">
                  <a:extLst>
                    <a:ext uri="{9D8B030D-6E8A-4147-A177-3AD203B41FA5}">
                      <a16:colId xmlns:a16="http://schemas.microsoft.com/office/drawing/2014/main" val="2509391304"/>
                    </a:ext>
                  </a:extLst>
                </a:gridCol>
                <a:gridCol w="934535">
                  <a:extLst>
                    <a:ext uri="{9D8B030D-6E8A-4147-A177-3AD203B41FA5}">
                      <a16:colId xmlns:a16="http://schemas.microsoft.com/office/drawing/2014/main" val="2754933729"/>
                    </a:ext>
                  </a:extLst>
                </a:gridCol>
                <a:gridCol w="1100148">
                  <a:extLst>
                    <a:ext uri="{9D8B030D-6E8A-4147-A177-3AD203B41FA5}">
                      <a16:colId xmlns:a16="http://schemas.microsoft.com/office/drawing/2014/main" val="617705028"/>
                    </a:ext>
                  </a:extLst>
                </a:gridCol>
                <a:gridCol w="910876">
                  <a:extLst>
                    <a:ext uri="{9D8B030D-6E8A-4147-A177-3AD203B41FA5}">
                      <a16:colId xmlns:a16="http://schemas.microsoft.com/office/drawing/2014/main" val="2371815360"/>
                    </a:ext>
                  </a:extLst>
                </a:gridCol>
                <a:gridCol w="1265760">
                  <a:extLst>
                    <a:ext uri="{9D8B030D-6E8A-4147-A177-3AD203B41FA5}">
                      <a16:colId xmlns:a16="http://schemas.microsoft.com/office/drawing/2014/main" val="3256640440"/>
                    </a:ext>
                  </a:extLst>
                </a:gridCol>
                <a:gridCol w="998420">
                  <a:extLst>
                    <a:ext uri="{9D8B030D-6E8A-4147-A177-3AD203B41FA5}">
                      <a16:colId xmlns:a16="http://schemas.microsoft.com/office/drawing/2014/main" val="1839361703"/>
                    </a:ext>
                  </a:extLst>
                </a:gridCol>
                <a:gridCol w="977116">
                  <a:extLst>
                    <a:ext uri="{9D8B030D-6E8A-4147-A177-3AD203B41FA5}">
                      <a16:colId xmlns:a16="http://schemas.microsoft.com/office/drawing/2014/main" val="1824715572"/>
                    </a:ext>
                  </a:extLst>
                </a:gridCol>
                <a:gridCol w="1814851">
                  <a:extLst>
                    <a:ext uri="{9D8B030D-6E8A-4147-A177-3AD203B41FA5}">
                      <a16:colId xmlns:a16="http://schemas.microsoft.com/office/drawing/2014/main" val="289006923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1200" b="0"/>
                        <a:t>VPC Name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Region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Subnets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Mode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IP address ranges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Gateways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Firewall Rules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Global dynamic routing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58556107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b="0">
                          <a:hlinkClick r:id="rId3"/>
                        </a:rPr>
                        <a:t>vpc-network2</a:t>
                      </a:r>
                      <a:r>
                        <a:rPr lang="en-US" sz="1200" b="0"/>
                        <a:t>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asia-east2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hlinkClick r:id="rId4"/>
                        </a:rPr>
                        <a:t>vpc-network2-subnet1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Custom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10.39.39.0/24 </a:t>
                      </a:r>
                    </a:p>
                    <a:p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10.39.39.1</a:t>
                      </a:r>
                    </a:p>
                    <a:p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0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On 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1354917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/>
                        <a:t>Default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us-central1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Default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Auto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10.128.0.0/20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10.128.0.1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6</a:t>
                      </a:r>
                      <a:endParaRPr lang="en-US" sz="1200" b="0" i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</a:t>
                      </a:r>
                      <a:endParaRPr lang="en-US" sz="1200" b="0" i="0" dirty="0">
                        <a:latin typeface="Open Sans" panose="020B060603050402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920621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726B266-20B3-81AA-0225-BED51C6540BD}"/>
              </a:ext>
            </a:extLst>
          </p:cNvPr>
          <p:cNvGrpSpPr/>
          <p:nvPr/>
        </p:nvGrpSpPr>
        <p:grpSpPr>
          <a:xfrm>
            <a:off x="9696208" y="1067648"/>
            <a:ext cx="2495792" cy="4334256"/>
            <a:chOff x="7272156" y="18288"/>
            <a:chExt cx="1871844" cy="32506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26BC8E-1C2C-1903-54CD-85EB9E47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2156" y="18288"/>
              <a:ext cx="1871844" cy="3250692"/>
            </a:xfrm>
            <a:prstGeom prst="rect">
              <a:avLst/>
            </a:prstGeom>
          </p:spPr>
        </p:pic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915C7903-08BC-87B2-3EB7-8E282F8DEB1D}"/>
                </a:ext>
              </a:extLst>
            </p:cNvPr>
            <p:cNvSpPr/>
            <p:nvPr/>
          </p:nvSpPr>
          <p:spPr>
            <a:xfrm rot="10800000" flipV="1">
              <a:off x="8383904" y="835384"/>
              <a:ext cx="741808" cy="176924"/>
            </a:xfrm>
            <a:prstGeom prst="homePlat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l"/>
              <a:r>
                <a:rPr lang="en-US" sz="933">
                  <a:latin typeface="Open Sans" panose="020B0606030504020204" pitchFamily="34" charset="0"/>
                </a:rPr>
                <a:t>VPC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GCP Networking Components</a:t>
            </a:r>
          </a:p>
        </p:txBody>
      </p:sp>
      <p:grpSp>
        <p:nvGrpSpPr>
          <p:cNvPr id="8" name="Google Shape;1301;p107">
            <a:extLst>
              <a:ext uri="{FF2B5EF4-FFF2-40B4-BE49-F238E27FC236}">
                <a16:creationId xmlns:a16="http://schemas.microsoft.com/office/drawing/2014/main" id="{54BC7AF8-1EDA-B666-5528-8537596A4C97}"/>
              </a:ext>
            </a:extLst>
          </p:cNvPr>
          <p:cNvGrpSpPr/>
          <p:nvPr/>
        </p:nvGrpSpPr>
        <p:grpSpPr>
          <a:xfrm>
            <a:off x="5784048" y="1280990"/>
            <a:ext cx="5171105" cy="4870731"/>
            <a:chOff x="5330614" y="667346"/>
            <a:chExt cx="3794100" cy="3390300"/>
          </a:xfrm>
        </p:grpSpPr>
        <p:sp>
          <p:nvSpPr>
            <p:cNvPr id="9" name="Google Shape;1302;p107">
              <a:extLst>
                <a:ext uri="{FF2B5EF4-FFF2-40B4-BE49-F238E27FC236}">
                  <a16:creationId xmlns:a16="http://schemas.microsoft.com/office/drawing/2014/main" id="{4ADB968D-A2A4-78CE-9B04-8FA53A90973D}"/>
                </a:ext>
              </a:extLst>
            </p:cNvPr>
            <p:cNvSpPr/>
            <p:nvPr/>
          </p:nvSpPr>
          <p:spPr>
            <a:xfrm>
              <a:off x="5330614" y="667346"/>
              <a:ext cx="3794100" cy="3390300"/>
            </a:xfrm>
            <a:prstGeom prst="roundRect">
              <a:avLst>
                <a:gd name="adj" fmla="val 399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" name="Google Shape;1303;p107">
              <a:extLst>
                <a:ext uri="{FF2B5EF4-FFF2-40B4-BE49-F238E27FC236}">
                  <a16:creationId xmlns:a16="http://schemas.microsoft.com/office/drawing/2014/main" id="{D2657ADE-6780-51E9-C68E-9A3695B424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7377" y="3763477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304;p107">
            <a:extLst>
              <a:ext uri="{FF2B5EF4-FFF2-40B4-BE49-F238E27FC236}">
                <a16:creationId xmlns:a16="http://schemas.microsoft.com/office/drawing/2014/main" id="{C9F7C838-28D1-ADEC-CC4D-01D93A347A16}"/>
              </a:ext>
            </a:extLst>
          </p:cNvPr>
          <p:cNvSpPr/>
          <p:nvPr/>
        </p:nvSpPr>
        <p:spPr>
          <a:xfrm>
            <a:off x="4756650" y="4776160"/>
            <a:ext cx="48173" cy="14776"/>
          </a:xfrm>
          <a:custGeom>
            <a:avLst/>
            <a:gdLst/>
            <a:ahLst/>
            <a:cxnLst/>
            <a:rect l="l" t="t" r="r" b="b"/>
            <a:pathLst>
              <a:path w="107" h="33" extrusionOk="0">
                <a:moveTo>
                  <a:pt x="0" y="10"/>
                </a:moveTo>
                <a:lnTo>
                  <a:pt x="65" y="0"/>
                </a:lnTo>
                <a:lnTo>
                  <a:pt x="107" y="16"/>
                </a:lnTo>
                <a:lnTo>
                  <a:pt x="85" y="33"/>
                </a:lnTo>
                <a:lnTo>
                  <a:pt x="0" y="10"/>
                </a:lnTo>
                <a:close/>
              </a:path>
            </a:pathLst>
          </a:custGeom>
          <a:solidFill>
            <a:srgbClr val="CCCCCC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81233" rIns="162500" bIns="81233" anchor="t" anchorCtr="0">
            <a:noAutofit/>
          </a:bodyPr>
          <a:lstStyle/>
          <a:p>
            <a:pPr algn="ctr">
              <a:buClr>
                <a:srgbClr val="800000"/>
              </a:buClr>
            </a:pPr>
            <a:endParaRPr sz="2133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2" name="Google Shape;1305;p107">
            <a:extLst>
              <a:ext uri="{FF2B5EF4-FFF2-40B4-BE49-F238E27FC236}">
                <a16:creationId xmlns:a16="http://schemas.microsoft.com/office/drawing/2014/main" id="{9A2E9E2F-AD98-6E05-8546-C1B94294C385}"/>
              </a:ext>
            </a:extLst>
          </p:cNvPr>
          <p:cNvSpPr/>
          <p:nvPr/>
        </p:nvSpPr>
        <p:spPr>
          <a:xfrm>
            <a:off x="6080052" y="2090084"/>
            <a:ext cx="2208400" cy="3394400"/>
          </a:xfrm>
          <a:prstGeom prst="roundRect">
            <a:avLst>
              <a:gd name="adj" fmla="val 827"/>
            </a:avLst>
          </a:prstGeom>
          <a:solidFill>
            <a:srgbClr val="ECEF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9E9E9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13" name="Google Shape;1306;p107" descr="VPN Gatewat">
            <a:extLst>
              <a:ext uri="{FF2B5EF4-FFF2-40B4-BE49-F238E27FC236}">
                <a16:creationId xmlns:a16="http://schemas.microsoft.com/office/drawing/2014/main" id="{31C91863-21CC-2244-E18A-9684894B0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328" y="2699988"/>
            <a:ext cx="1161468" cy="49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07;p107">
            <a:extLst>
              <a:ext uri="{FF2B5EF4-FFF2-40B4-BE49-F238E27FC236}">
                <a16:creationId xmlns:a16="http://schemas.microsoft.com/office/drawing/2014/main" id="{4FA67E98-F146-C703-B029-2EA76B417B93}"/>
              </a:ext>
            </a:extLst>
          </p:cNvPr>
          <p:cNvSpPr/>
          <p:nvPr/>
        </p:nvSpPr>
        <p:spPr>
          <a:xfrm>
            <a:off x="8460019" y="2083018"/>
            <a:ext cx="2316000" cy="3394400"/>
          </a:xfrm>
          <a:prstGeom prst="roundRect">
            <a:avLst>
              <a:gd name="adj" fmla="val 827"/>
            </a:avLst>
          </a:prstGeom>
          <a:solidFill>
            <a:srgbClr val="ECEF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9E9E9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5" name="Google Shape;1308;p107">
            <a:extLst>
              <a:ext uri="{FF2B5EF4-FFF2-40B4-BE49-F238E27FC236}">
                <a16:creationId xmlns:a16="http://schemas.microsoft.com/office/drawing/2014/main" id="{6207605D-D20F-2365-7DA0-D846DD4B62A5}"/>
              </a:ext>
            </a:extLst>
          </p:cNvPr>
          <p:cNvSpPr txBox="1"/>
          <p:nvPr/>
        </p:nvSpPr>
        <p:spPr>
          <a:xfrm>
            <a:off x="6546324" y="5036110"/>
            <a:ext cx="13860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US West</a:t>
            </a:r>
            <a:endParaRPr sz="1333" b="1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309;p107">
            <a:extLst>
              <a:ext uri="{FF2B5EF4-FFF2-40B4-BE49-F238E27FC236}">
                <a16:creationId xmlns:a16="http://schemas.microsoft.com/office/drawing/2014/main" id="{B6DB1FD5-1BD5-3EC9-708D-41CDF50A43A4}"/>
              </a:ext>
            </a:extLst>
          </p:cNvPr>
          <p:cNvSpPr txBox="1"/>
          <p:nvPr/>
        </p:nvSpPr>
        <p:spPr>
          <a:xfrm>
            <a:off x="8836987" y="5024670"/>
            <a:ext cx="13860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US East</a:t>
            </a:r>
            <a:endParaRPr sz="1333" b="1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310;p107">
            <a:extLst>
              <a:ext uri="{FF2B5EF4-FFF2-40B4-BE49-F238E27FC236}">
                <a16:creationId xmlns:a16="http://schemas.microsoft.com/office/drawing/2014/main" id="{B96DD9C5-1FD2-0E76-EA6C-A20AD10A78B1}"/>
              </a:ext>
            </a:extLst>
          </p:cNvPr>
          <p:cNvSpPr/>
          <p:nvPr/>
        </p:nvSpPr>
        <p:spPr>
          <a:xfrm>
            <a:off x="6251427" y="3425856"/>
            <a:ext cx="1910000" cy="1613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Open Sans" panose="020B0606030504020204" pitchFamily="34" charset="0"/>
            </a:endParaRPr>
          </a:p>
        </p:txBody>
      </p:sp>
      <p:grpSp>
        <p:nvGrpSpPr>
          <p:cNvPr id="18" name="Google Shape;1311;p107">
            <a:extLst>
              <a:ext uri="{FF2B5EF4-FFF2-40B4-BE49-F238E27FC236}">
                <a16:creationId xmlns:a16="http://schemas.microsoft.com/office/drawing/2014/main" id="{9CC84ACC-E92C-B481-9278-13B2FDB1DB22}"/>
              </a:ext>
            </a:extLst>
          </p:cNvPr>
          <p:cNvGrpSpPr/>
          <p:nvPr/>
        </p:nvGrpSpPr>
        <p:grpSpPr>
          <a:xfrm>
            <a:off x="6357720" y="4229253"/>
            <a:ext cx="1673004" cy="620143"/>
            <a:chOff x="3097961" y="955358"/>
            <a:chExt cx="1190920" cy="431654"/>
          </a:xfrm>
        </p:grpSpPr>
        <p:sp>
          <p:nvSpPr>
            <p:cNvPr id="19" name="Google Shape;1312;p107">
              <a:extLst>
                <a:ext uri="{FF2B5EF4-FFF2-40B4-BE49-F238E27FC236}">
                  <a16:creationId xmlns:a16="http://schemas.microsoft.com/office/drawing/2014/main" id="{9D420A86-FFED-E30C-C2B3-E52C343C0629}"/>
                </a:ext>
              </a:extLst>
            </p:cNvPr>
            <p:cNvSpPr/>
            <p:nvPr/>
          </p:nvSpPr>
          <p:spPr>
            <a:xfrm>
              <a:off x="3154881" y="1010212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" name="Google Shape;1313;p107">
              <a:extLst>
                <a:ext uri="{FF2B5EF4-FFF2-40B4-BE49-F238E27FC236}">
                  <a16:creationId xmlns:a16="http://schemas.microsoft.com/office/drawing/2014/main" id="{13BCFC1E-4364-A96E-DE4A-A18E6BC003F2}"/>
                </a:ext>
              </a:extLst>
            </p:cNvPr>
            <p:cNvGrpSpPr/>
            <p:nvPr/>
          </p:nvGrpSpPr>
          <p:grpSpPr>
            <a:xfrm>
              <a:off x="3097961" y="955358"/>
              <a:ext cx="1137300" cy="382200"/>
              <a:chOff x="3097961" y="955358"/>
              <a:chExt cx="1137300" cy="382200"/>
            </a:xfrm>
          </p:grpSpPr>
          <p:sp>
            <p:nvSpPr>
              <p:cNvPr id="21" name="Google Shape;1314;p107">
                <a:extLst>
                  <a:ext uri="{FF2B5EF4-FFF2-40B4-BE49-F238E27FC236}">
                    <a16:creationId xmlns:a16="http://schemas.microsoft.com/office/drawing/2014/main" id="{9B23FA40-4860-CACB-0090-C49CAA887DAB}"/>
                  </a:ext>
                </a:extLst>
              </p:cNvPr>
              <p:cNvSpPr/>
              <p:nvPr/>
            </p:nvSpPr>
            <p:spPr>
              <a:xfrm>
                <a:off x="3097961" y="955358"/>
                <a:ext cx="1137300" cy="382200"/>
              </a:xfrm>
              <a:prstGeom prst="roundRect">
                <a:avLst>
                  <a:gd name="adj" fmla="val 1674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44710"/>
                  </a:srgbClr>
                </a:outerShdw>
              </a:effectLst>
            </p:spPr>
            <p:txBody>
              <a:bodyPr spcFirstLastPara="1" wrap="square" lIns="573000" tIns="97533" rIns="60933" bIns="97533" anchor="ctr" anchorCtr="0">
                <a:noAutofit/>
              </a:bodyPr>
              <a:lstStyle/>
              <a:p>
                <a:pPr>
                  <a:lnSpc>
                    <a:spcPct val="113333"/>
                  </a:lnSpc>
                  <a:buClr>
                    <a:srgbClr val="212121"/>
                  </a:buClr>
                </a:pPr>
                <a:r>
                  <a:rPr lang="en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VM</a:t>
                </a:r>
                <a:r>
                  <a:rPr lang="en" sz="933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 (us-west1-a) Zone</a:t>
                </a:r>
                <a:endParaRPr sz="2400">
                  <a:latin typeface="Open Sans" panose="020B0606030504020204" pitchFamily="34" charset="0"/>
                </a:endParaRPr>
              </a:p>
            </p:txBody>
          </p:sp>
          <p:pic>
            <p:nvPicPr>
              <p:cNvPr id="22" name="Google Shape;1315;p107" descr="Compute-Engine.png">
                <a:extLst>
                  <a:ext uri="{FF2B5EF4-FFF2-40B4-BE49-F238E27FC236}">
                    <a16:creationId xmlns:a16="http://schemas.microsoft.com/office/drawing/2014/main" id="{3179CAF0-159B-3593-C028-E8340AABC30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" name="Google Shape;1316;p107">
            <a:extLst>
              <a:ext uri="{FF2B5EF4-FFF2-40B4-BE49-F238E27FC236}">
                <a16:creationId xmlns:a16="http://schemas.microsoft.com/office/drawing/2014/main" id="{803C5757-4EBD-BF15-E014-1FF34A48AB2E}"/>
              </a:ext>
            </a:extLst>
          </p:cNvPr>
          <p:cNvSpPr/>
          <p:nvPr/>
        </p:nvSpPr>
        <p:spPr>
          <a:xfrm>
            <a:off x="8589486" y="3425851"/>
            <a:ext cx="1961600" cy="1613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Open Sans" panose="020B0606030504020204" pitchFamily="34" charset="0"/>
            </a:endParaRPr>
          </a:p>
        </p:txBody>
      </p:sp>
      <p:grpSp>
        <p:nvGrpSpPr>
          <p:cNvPr id="24" name="Google Shape;1317;p107">
            <a:extLst>
              <a:ext uri="{FF2B5EF4-FFF2-40B4-BE49-F238E27FC236}">
                <a16:creationId xmlns:a16="http://schemas.microsoft.com/office/drawing/2014/main" id="{F9D27CFA-FBB8-1474-2FFB-22F6F2C8CE00}"/>
              </a:ext>
            </a:extLst>
          </p:cNvPr>
          <p:cNvGrpSpPr/>
          <p:nvPr/>
        </p:nvGrpSpPr>
        <p:grpSpPr>
          <a:xfrm>
            <a:off x="8712685" y="4229253"/>
            <a:ext cx="1673004" cy="620143"/>
            <a:chOff x="3097961" y="955358"/>
            <a:chExt cx="1190920" cy="431654"/>
          </a:xfrm>
        </p:grpSpPr>
        <p:sp>
          <p:nvSpPr>
            <p:cNvPr id="25" name="Google Shape;1318;p107">
              <a:extLst>
                <a:ext uri="{FF2B5EF4-FFF2-40B4-BE49-F238E27FC236}">
                  <a16:creationId xmlns:a16="http://schemas.microsoft.com/office/drawing/2014/main" id="{0C9009B6-590A-8D93-00B8-EBEED4660BC5}"/>
                </a:ext>
              </a:extLst>
            </p:cNvPr>
            <p:cNvSpPr/>
            <p:nvPr/>
          </p:nvSpPr>
          <p:spPr>
            <a:xfrm>
              <a:off x="3154881" y="1010212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" name="Google Shape;1319;p107">
              <a:extLst>
                <a:ext uri="{FF2B5EF4-FFF2-40B4-BE49-F238E27FC236}">
                  <a16:creationId xmlns:a16="http://schemas.microsoft.com/office/drawing/2014/main" id="{22F39E63-7C20-8B3C-DB5F-D07CE8B9A6AA}"/>
                </a:ext>
              </a:extLst>
            </p:cNvPr>
            <p:cNvGrpSpPr/>
            <p:nvPr/>
          </p:nvGrpSpPr>
          <p:grpSpPr>
            <a:xfrm>
              <a:off x="3097961" y="955358"/>
              <a:ext cx="1137300" cy="382200"/>
              <a:chOff x="3097961" y="955358"/>
              <a:chExt cx="1137300" cy="382200"/>
            </a:xfrm>
          </p:grpSpPr>
          <p:sp>
            <p:nvSpPr>
              <p:cNvPr id="27" name="Google Shape;1320;p107">
                <a:extLst>
                  <a:ext uri="{FF2B5EF4-FFF2-40B4-BE49-F238E27FC236}">
                    <a16:creationId xmlns:a16="http://schemas.microsoft.com/office/drawing/2014/main" id="{08E1A295-D8E7-8D5B-26B5-5AB67E1E0416}"/>
                  </a:ext>
                </a:extLst>
              </p:cNvPr>
              <p:cNvSpPr/>
              <p:nvPr/>
            </p:nvSpPr>
            <p:spPr>
              <a:xfrm>
                <a:off x="3097961" y="955358"/>
                <a:ext cx="1137300" cy="382200"/>
              </a:xfrm>
              <a:prstGeom prst="roundRect">
                <a:avLst>
                  <a:gd name="adj" fmla="val 1674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44710"/>
                  </a:srgbClr>
                </a:outerShdw>
              </a:effectLst>
            </p:spPr>
            <p:txBody>
              <a:bodyPr spcFirstLastPara="1" wrap="square" lIns="573000" tIns="97533" rIns="60933" bIns="97533" anchor="ctr" anchorCtr="0">
                <a:noAutofit/>
              </a:bodyPr>
              <a:lstStyle/>
              <a:p>
                <a:pPr>
                  <a:lnSpc>
                    <a:spcPct val="113333"/>
                  </a:lnSpc>
                  <a:buClr>
                    <a:srgbClr val="212121"/>
                  </a:buClr>
                </a:pPr>
                <a:r>
                  <a:rPr lang="en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VM (us-east1-a) Zone</a:t>
                </a:r>
                <a:endParaRPr sz="2400">
                  <a:latin typeface="Open Sans" panose="020B0606030504020204" pitchFamily="34" charset="0"/>
                </a:endParaRPr>
              </a:p>
            </p:txBody>
          </p:sp>
          <p:pic>
            <p:nvPicPr>
              <p:cNvPr id="28" name="Google Shape;1321;p107" descr="Compute-Engine.png">
                <a:extLst>
                  <a:ext uri="{FF2B5EF4-FFF2-40B4-BE49-F238E27FC236}">
                    <a16:creationId xmlns:a16="http://schemas.microsoft.com/office/drawing/2014/main" id="{5A40021C-B9C4-DDCE-0A0D-112A0C8A340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" name="Google Shape;1322;p107">
            <a:extLst>
              <a:ext uri="{FF2B5EF4-FFF2-40B4-BE49-F238E27FC236}">
                <a16:creationId xmlns:a16="http://schemas.microsoft.com/office/drawing/2014/main" id="{0B601B61-ABEC-423E-A055-2EB6D18130FB}"/>
              </a:ext>
            </a:extLst>
          </p:cNvPr>
          <p:cNvSpPr/>
          <p:nvPr/>
        </p:nvSpPr>
        <p:spPr>
          <a:xfrm>
            <a:off x="6289619" y="1383984"/>
            <a:ext cx="1998834" cy="549200"/>
          </a:xfrm>
          <a:prstGeom prst="roundRect">
            <a:avLst>
              <a:gd name="adj" fmla="val 1674"/>
            </a:avLst>
          </a:prstGeom>
          <a:noFill/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</a:pPr>
            <a:r>
              <a:rPr lang="en" sz="12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GCP Global VPC</a:t>
            </a:r>
            <a:endParaRPr sz="12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Google Shape;1323;p107" descr="Cloud-Virtual-Network.png">
            <a:extLst>
              <a:ext uri="{FF2B5EF4-FFF2-40B4-BE49-F238E27FC236}">
                <a16:creationId xmlns:a16="http://schemas.microsoft.com/office/drawing/2014/main" id="{FFA3E44F-AA94-0E46-C84A-CE9CB518FA7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76" b="5076"/>
          <a:stretch/>
        </p:blipFill>
        <p:spPr>
          <a:xfrm>
            <a:off x="6332599" y="1481202"/>
            <a:ext cx="385200" cy="35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1324;p107">
            <a:extLst>
              <a:ext uri="{FF2B5EF4-FFF2-40B4-BE49-F238E27FC236}">
                <a16:creationId xmlns:a16="http://schemas.microsoft.com/office/drawing/2014/main" id="{FAE35D53-07A7-B146-B55C-216F9DB57896}"/>
              </a:ext>
            </a:extLst>
          </p:cNvPr>
          <p:cNvCxnSpPr>
            <a:stCxn id="13" idx="3"/>
            <a:endCxn id="27" idx="0"/>
          </p:cNvCxnSpPr>
          <p:nvPr/>
        </p:nvCxnSpPr>
        <p:spPr>
          <a:xfrm>
            <a:off x="7730796" y="2945412"/>
            <a:ext cx="1780800" cy="1284000"/>
          </a:xfrm>
          <a:prstGeom prst="bentConnector2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" name="Google Shape;1325;p107">
            <a:extLst>
              <a:ext uri="{FF2B5EF4-FFF2-40B4-BE49-F238E27FC236}">
                <a16:creationId xmlns:a16="http://schemas.microsoft.com/office/drawing/2014/main" id="{EDDCE12D-B8EC-4867-8D81-7A63D02FCAFE}"/>
              </a:ext>
            </a:extLst>
          </p:cNvPr>
          <p:cNvSpPr txBox="1"/>
          <p:nvPr/>
        </p:nvSpPr>
        <p:spPr>
          <a:xfrm>
            <a:off x="7130052" y="3778651"/>
            <a:ext cx="11584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10.10.0.0/26</a:t>
            </a:r>
            <a:endParaRPr sz="1200" b="1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326;p107">
            <a:extLst>
              <a:ext uri="{FF2B5EF4-FFF2-40B4-BE49-F238E27FC236}">
                <a16:creationId xmlns:a16="http://schemas.microsoft.com/office/drawing/2014/main" id="{75C237E4-4A5B-9358-BC89-01427825899A}"/>
              </a:ext>
            </a:extLst>
          </p:cNvPr>
          <p:cNvSpPr txBox="1"/>
          <p:nvPr/>
        </p:nvSpPr>
        <p:spPr>
          <a:xfrm>
            <a:off x="9511586" y="3778651"/>
            <a:ext cx="11584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10.50.0.0/26</a:t>
            </a:r>
            <a:endParaRPr sz="1200" b="1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" name="Google Shape;1327;p107" descr="Cloud-Virtual-Network.png">
            <a:extLst>
              <a:ext uri="{FF2B5EF4-FFF2-40B4-BE49-F238E27FC236}">
                <a16:creationId xmlns:a16="http://schemas.microsoft.com/office/drawing/2014/main" id="{306AA031-1E6F-AF69-5AEA-61136C04670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76" b="5076"/>
          <a:stretch/>
        </p:blipFill>
        <p:spPr>
          <a:xfrm>
            <a:off x="7251655" y="3579848"/>
            <a:ext cx="282800" cy="2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328;p107" descr="Cloud-Virtual-Network.png">
            <a:extLst>
              <a:ext uri="{FF2B5EF4-FFF2-40B4-BE49-F238E27FC236}">
                <a16:creationId xmlns:a16="http://schemas.microsoft.com/office/drawing/2014/main" id="{617326DD-8C2B-CA22-340C-35FF61545F0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76" b="5076"/>
          <a:stretch/>
        </p:blipFill>
        <p:spPr>
          <a:xfrm>
            <a:off x="9588455" y="3579848"/>
            <a:ext cx="282800" cy="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29;p107">
            <a:extLst>
              <a:ext uri="{FF2B5EF4-FFF2-40B4-BE49-F238E27FC236}">
                <a16:creationId xmlns:a16="http://schemas.microsoft.com/office/drawing/2014/main" id="{0DBFC6CF-AD19-F8AA-84A1-BBDA5BC89859}"/>
              </a:ext>
            </a:extLst>
          </p:cNvPr>
          <p:cNvSpPr/>
          <p:nvPr/>
        </p:nvSpPr>
        <p:spPr>
          <a:xfrm>
            <a:off x="6982619" y="3435451"/>
            <a:ext cx="1231600" cy="549200"/>
          </a:xfrm>
          <a:prstGeom prst="roundRect">
            <a:avLst>
              <a:gd name="adj" fmla="val 1674"/>
            </a:avLst>
          </a:prstGeom>
          <a:noFill/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330;p107">
            <a:extLst>
              <a:ext uri="{FF2B5EF4-FFF2-40B4-BE49-F238E27FC236}">
                <a16:creationId xmlns:a16="http://schemas.microsoft.com/office/drawing/2014/main" id="{B51E3C37-91ED-84D7-0523-0D889C7555CE}"/>
              </a:ext>
            </a:extLst>
          </p:cNvPr>
          <p:cNvSpPr/>
          <p:nvPr/>
        </p:nvSpPr>
        <p:spPr>
          <a:xfrm>
            <a:off x="9319419" y="3435451"/>
            <a:ext cx="1231600" cy="549200"/>
          </a:xfrm>
          <a:prstGeom prst="roundRect">
            <a:avLst>
              <a:gd name="adj" fmla="val 1674"/>
            </a:avLst>
          </a:prstGeom>
          <a:noFill/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1331;p107">
            <a:extLst>
              <a:ext uri="{FF2B5EF4-FFF2-40B4-BE49-F238E27FC236}">
                <a16:creationId xmlns:a16="http://schemas.microsoft.com/office/drawing/2014/main" id="{A4E05780-4AD8-DEDC-61F2-AA81F98861B9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7955398" y="4503799"/>
            <a:ext cx="757200" cy="8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9" name="Google Shape;1332;p107">
            <a:extLst>
              <a:ext uri="{FF2B5EF4-FFF2-40B4-BE49-F238E27FC236}">
                <a16:creationId xmlns:a16="http://schemas.microsoft.com/office/drawing/2014/main" id="{9FD98454-80AE-A2DC-05CB-364E34801459}"/>
              </a:ext>
            </a:extLst>
          </p:cNvPr>
          <p:cNvCxnSpPr/>
          <p:nvPr/>
        </p:nvCxnSpPr>
        <p:spPr>
          <a:xfrm rot="-5400000" flipH="1">
            <a:off x="6648755" y="3726136"/>
            <a:ext cx="1038400" cy="1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40" name="Google Shape;1333;p107">
            <a:extLst>
              <a:ext uri="{FF2B5EF4-FFF2-40B4-BE49-F238E27FC236}">
                <a16:creationId xmlns:a16="http://schemas.microsoft.com/office/drawing/2014/main" id="{6D10675F-458E-AEAB-A6FB-368FA9F55C7B}"/>
              </a:ext>
            </a:extLst>
          </p:cNvPr>
          <p:cNvGrpSpPr/>
          <p:nvPr/>
        </p:nvGrpSpPr>
        <p:grpSpPr>
          <a:xfrm>
            <a:off x="4153768" y="1219233"/>
            <a:ext cx="1396499" cy="1394425"/>
            <a:chOff x="2178037" y="1054764"/>
            <a:chExt cx="1146300" cy="637500"/>
          </a:xfrm>
        </p:grpSpPr>
        <p:sp>
          <p:nvSpPr>
            <p:cNvPr id="41" name="Google Shape;1334;p107">
              <a:extLst>
                <a:ext uri="{FF2B5EF4-FFF2-40B4-BE49-F238E27FC236}">
                  <a16:creationId xmlns:a16="http://schemas.microsoft.com/office/drawing/2014/main" id="{00F30DD2-6110-9D71-1FB8-FE5350225FEA}"/>
                </a:ext>
              </a:extLst>
            </p:cNvPr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name="adj" fmla="val 827"/>
              </a:avLst>
            </a:prstGeom>
            <a:solidFill>
              <a:srgbClr val="D9D9D9"/>
            </a:solidFill>
            <a:ln w="1905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42" name="Google Shape;1335;p107">
              <a:extLst>
                <a:ext uri="{FF2B5EF4-FFF2-40B4-BE49-F238E27FC236}">
                  <a16:creationId xmlns:a16="http://schemas.microsoft.com/office/drawing/2014/main" id="{FD859001-EBCE-CBD7-7990-566E4FF6EB0A}"/>
                </a:ext>
              </a:extLst>
            </p:cNvPr>
            <p:cNvSpPr txBox="1"/>
            <p:nvPr/>
          </p:nvSpPr>
          <p:spPr>
            <a:xfrm>
              <a:off x="2178037" y="1054764"/>
              <a:ext cx="709200" cy="4509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85333" rIns="0" bIns="0" anchor="t" anchorCtr="0">
              <a:noAutofit/>
            </a:bodyPr>
            <a:lstStyle/>
            <a:p>
              <a:pPr>
                <a:lnSpc>
                  <a:spcPct val="133333"/>
                </a:lnSpc>
                <a:buClr>
                  <a:srgbClr val="9E9E9E"/>
                </a:buClr>
              </a:pPr>
              <a:endParaRPr sz="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" name="Google Shape;1336;p107">
            <a:extLst>
              <a:ext uri="{FF2B5EF4-FFF2-40B4-BE49-F238E27FC236}">
                <a16:creationId xmlns:a16="http://schemas.microsoft.com/office/drawing/2014/main" id="{50722581-BB1C-E13B-079A-AEF93BF246E7}"/>
              </a:ext>
            </a:extLst>
          </p:cNvPr>
          <p:cNvGrpSpPr/>
          <p:nvPr/>
        </p:nvGrpSpPr>
        <p:grpSpPr>
          <a:xfrm>
            <a:off x="4309941" y="1337524"/>
            <a:ext cx="1083177" cy="1173169"/>
            <a:chOff x="2178037" y="1054764"/>
            <a:chExt cx="1146300" cy="637500"/>
          </a:xfrm>
        </p:grpSpPr>
        <p:sp>
          <p:nvSpPr>
            <p:cNvPr id="44" name="Google Shape;1337;p107">
              <a:extLst>
                <a:ext uri="{FF2B5EF4-FFF2-40B4-BE49-F238E27FC236}">
                  <a16:creationId xmlns:a16="http://schemas.microsoft.com/office/drawing/2014/main" id="{A9345286-E91C-20B0-F151-46E3E3558858}"/>
                </a:ext>
              </a:extLst>
            </p:cNvPr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45" name="Google Shape;1338;p107">
              <a:extLst>
                <a:ext uri="{FF2B5EF4-FFF2-40B4-BE49-F238E27FC236}">
                  <a16:creationId xmlns:a16="http://schemas.microsoft.com/office/drawing/2014/main" id="{555ED10D-CC42-0869-50B6-5F85F7000F63}"/>
                </a:ext>
              </a:extLst>
            </p:cNvPr>
            <p:cNvSpPr txBox="1"/>
            <p:nvPr/>
          </p:nvSpPr>
          <p:spPr>
            <a:xfrm>
              <a:off x="2178037" y="1054764"/>
              <a:ext cx="7092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85333" rIns="0" bIns="0" anchor="t" anchorCtr="0">
              <a:noAutofit/>
            </a:bodyPr>
            <a:lstStyle/>
            <a:p>
              <a:pPr>
                <a:lnSpc>
                  <a:spcPct val="133333"/>
                </a:lnSpc>
                <a:buClr>
                  <a:srgbClr val="9E9E9E"/>
                </a:buClr>
              </a:pPr>
              <a:endParaRPr sz="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" name="Google Shape;1339;p107">
            <a:extLst>
              <a:ext uri="{FF2B5EF4-FFF2-40B4-BE49-F238E27FC236}">
                <a16:creationId xmlns:a16="http://schemas.microsoft.com/office/drawing/2014/main" id="{D45E8AAC-DD95-0E41-F527-A57A7829BBBE}"/>
              </a:ext>
            </a:extLst>
          </p:cNvPr>
          <p:cNvGrpSpPr/>
          <p:nvPr/>
        </p:nvGrpSpPr>
        <p:grpSpPr>
          <a:xfrm>
            <a:off x="4514761" y="1665805"/>
            <a:ext cx="706333" cy="722356"/>
            <a:chOff x="433514" y="2354433"/>
            <a:chExt cx="502800" cy="502800"/>
          </a:xfrm>
        </p:grpSpPr>
        <p:sp>
          <p:nvSpPr>
            <p:cNvPr id="47" name="Google Shape;1340;p107">
              <a:extLst>
                <a:ext uri="{FF2B5EF4-FFF2-40B4-BE49-F238E27FC236}">
                  <a16:creationId xmlns:a16="http://schemas.microsoft.com/office/drawing/2014/main" id="{2E19ED61-7BC3-F5F9-08DE-8E8F0B34A7FA}"/>
                </a:ext>
              </a:extLst>
            </p:cNvPr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" name="Google Shape;1341;p107">
              <a:extLst>
                <a:ext uri="{FF2B5EF4-FFF2-40B4-BE49-F238E27FC236}">
                  <a16:creationId xmlns:a16="http://schemas.microsoft.com/office/drawing/2014/main" id="{B55AE2E5-B6DC-ECB8-243E-503C7E310C5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Google Shape;1342;p107">
            <a:extLst>
              <a:ext uri="{FF2B5EF4-FFF2-40B4-BE49-F238E27FC236}">
                <a16:creationId xmlns:a16="http://schemas.microsoft.com/office/drawing/2014/main" id="{1A73F759-C9D2-17D5-2A65-DC3003FAD6AE}"/>
              </a:ext>
            </a:extLst>
          </p:cNvPr>
          <p:cNvCxnSpPr>
            <a:stCxn id="47" idx="2"/>
          </p:cNvCxnSpPr>
          <p:nvPr/>
        </p:nvCxnSpPr>
        <p:spPr>
          <a:xfrm rot="-5400000" flipH="1">
            <a:off x="5439928" y="1816160"/>
            <a:ext cx="557200" cy="1701200"/>
          </a:xfrm>
          <a:prstGeom prst="bentConnector2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0" name="Google Shape;1343;p107">
            <a:extLst>
              <a:ext uri="{FF2B5EF4-FFF2-40B4-BE49-F238E27FC236}">
                <a16:creationId xmlns:a16="http://schemas.microsoft.com/office/drawing/2014/main" id="{B7F4E925-3F2E-035A-0A55-02EEAEAD2637}"/>
              </a:ext>
            </a:extLst>
          </p:cNvPr>
          <p:cNvSpPr txBox="1"/>
          <p:nvPr/>
        </p:nvSpPr>
        <p:spPr>
          <a:xfrm>
            <a:off x="4252119" y="1280984"/>
            <a:ext cx="1231600" cy="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On Premises</a:t>
            </a:r>
            <a:endParaRPr sz="1333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10D713-E2B7-BBD8-1B3C-378953ECE1B4}"/>
              </a:ext>
            </a:extLst>
          </p:cNvPr>
          <p:cNvGrpSpPr/>
          <p:nvPr/>
        </p:nvGrpSpPr>
        <p:grpSpPr>
          <a:xfrm>
            <a:off x="10934018" y="4920640"/>
            <a:ext cx="1386000" cy="1068351"/>
            <a:chOff x="8904644" y="1286096"/>
            <a:chExt cx="1386000" cy="1068351"/>
          </a:xfrm>
        </p:grpSpPr>
        <p:pic>
          <p:nvPicPr>
            <p:cNvPr id="52" name="Graphic 51" descr="Cloud">
              <a:extLst>
                <a:ext uri="{FF2B5EF4-FFF2-40B4-BE49-F238E27FC236}">
                  <a16:creationId xmlns:a16="http://schemas.microsoft.com/office/drawing/2014/main" id="{551FCE02-C903-42A8-3D4E-C19E61F9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3818" y="1286096"/>
              <a:ext cx="1068351" cy="1068351"/>
            </a:xfrm>
            <a:prstGeom prst="rect">
              <a:avLst/>
            </a:prstGeom>
          </p:spPr>
        </p:pic>
        <p:sp>
          <p:nvSpPr>
            <p:cNvPr id="53" name="Google Shape;1308;p107">
              <a:extLst>
                <a:ext uri="{FF2B5EF4-FFF2-40B4-BE49-F238E27FC236}">
                  <a16:creationId xmlns:a16="http://schemas.microsoft.com/office/drawing/2014/main" id="{9B701992-D202-268D-E661-4C32F2B2A6F6}"/>
                </a:ext>
              </a:extLst>
            </p:cNvPr>
            <p:cNvSpPr txBox="1"/>
            <p:nvPr/>
          </p:nvSpPr>
          <p:spPr>
            <a:xfrm>
              <a:off x="8904644" y="1652271"/>
              <a:ext cx="13860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333" b="1">
                  <a:solidFill>
                    <a:srgbClr val="545454"/>
                  </a:solidFill>
                  <a:latin typeface="Roboto"/>
                  <a:ea typeface="Roboto"/>
                  <a:cs typeface="Roboto"/>
                  <a:sym typeface="Roboto"/>
                </a:rPr>
                <a:t>Internet</a:t>
              </a:r>
              <a:endParaRPr sz="1333" b="1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1C0A192-2AE5-7BD0-760F-3DE1CA69F675}"/>
              </a:ext>
            </a:extLst>
          </p:cNvPr>
          <p:cNvCxnSpPr>
            <a:cxnSpLocks/>
          </p:cNvCxnSpPr>
          <p:nvPr/>
        </p:nvCxnSpPr>
        <p:spPr>
          <a:xfrm>
            <a:off x="8354318" y="4503799"/>
            <a:ext cx="2895732" cy="1052267"/>
          </a:xfrm>
          <a:prstGeom prst="bentConnector3">
            <a:avLst>
              <a:gd name="adj1" fmla="val 529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DC51F91-C98C-BA58-49D1-021F990D1B41}"/>
              </a:ext>
            </a:extLst>
          </p:cNvPr>
          <p:cNvSpPr/>
          <p:nvPr/>
        </p:nvSpPr>
        <p:spPr>
          <a:xfrm>
            <a:off x="486083" y="5397056"/>
            <a:ext cx="47350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In GCP: VPC is global, subnets are regional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800685-C74F-FE44-43A7-619D5C54C445}"/>
              </a:ext>
            </a:extLst>
          </p:cNvPr>
          <p:cNvSpPr/>
          <p:nvPr/>
        </p:nvSpPr>
        <p:spPr>
          <a:xfrm>
            <a:off x="470781" y="4876860"/>
            <a:ext cx="475031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In AWS: VPC is regional, subnets are zonal</a:t>
            </a:r>
          </a:p>
        </p:txBody>
      </p:sp>
      <p:sp>
        <p:nvSpPr>
          <p:cNvPr id="106" name="Google Shape;1322;p107">
            <a:extLst>
              <a:ext uri="{FF2B5EF4-FFF2-40B4-BE49-F238E27FC236}">
                <a16:creationId xmlns:a16="http://schemas.microsoft.com/office/drawing/2014/main" id="{0AB73044-C966-E855-9065-59B42A583304}"/>
              </a:ext>
            </a:extLst>
          </p:cNvPr>
          <p:cNvSpPr/>
          <p:nvPr/>
        </p:nvSpPr>
        <p:spPr>
          <a:xfrm>
            <a:off x="9486088" y="783876"/>
            <a:ext cx="1657104" cy="549200"/>
          </a:xfrm>
          <a:prstGeom prst="roundRect">
            <a:avLst>
              <a:gd name="adj" fmla="val 1674"/>
            </a:avLst>
          </a:prstGeom>
          <a:noFill/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</a:pPr>
            <a:r>
              <a:rPr lang="en" sz="1200" dirty="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Project Prod</a:t>
            </a:r>
            <a:endParaRPr sz="1200" dirty="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3FF897-4116-BDA1-0EF2-EDC962A354D0}"/>
              </a:ext>
            </a:extLst>
          </p:cNvPr>
          <p:cNvSpPr/>
          <p:nvPr/>
        </p:nvSpPr>
        <p:spPr>
          <a:xfrm>
            <a:off x="755405" y="842593"/>
            <a:ext cx="3712689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2F2F"/>
                </a:solidFill>
                <a:cs typeface="Calibri" panose="020F0502020204030204" pitchFamily="34" charset="0"/>
              </a:rPr>
              <a:t>GCP Regions and Zones</a:t>
            </a:r>
          </a:p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2F2F"/>
                </a:solidFill>
                <a:cs typeface="Calibri" panose="020F0502020204030204" pitchFamily="34" charset="0"/>
              </a:rPr>
              <a:t>VPC /Subnets</a:t>
            </a:r>
          </a:p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2F2F"/>
                </a:solidFill>
                <a:cs typeface="Calibri" panose="020F0502020204030204" pitchFamily="34" charset="0"/>
              </a:rPr>
              <a:t>VPC Peering</a:t>
            </a:r>
          </a:p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2F2F"/>
                </a:solidFill>
                <a:cs typeface="Calibri" panose="020F0502020204030204" pitchFamily="34" charset="0"/>
              </a:rPr>
              <a:t>Implicit Routing</a:t>
            </a:r>
          </a:p>
          <a:p>
            <a:pPr marL="228594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2F2F"/>
                </a:solidFill>
                <a:cs typeface="Calibri" panose="020F0502020204030204" pitchFamily="34" charset="0"/>
              </a:rPr>
              <a:t>VPN Gateway: Used to connect to your on-prem. Only supports BGP</a:t>
            </a:r>
          </a:p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Calibri" panose="020F0502020204030204" pitchFamily="34" charset="0"/>
                <a:sym typeface="Roboto"/>
              </a:rPr>
              <a:t>VPCs can be peered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Calibri" panose="020F0502020204030204" pitchFamily="34" charset="0"/>
                <a:sym typeface="Roboto"/>
              </a:rPr>
              <a:t>Not transitive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Calibri" panose="020F0502020204030204" pitchFamily="34" charset="0"/>
                <a:sym typeface="Roboto"/>
              </a:rPr>
              <a:t>Requires full mesh</a:t>
            </a:r>
          </a:p>
          <a:p>
            <a:pPr marL="228594" lvl="0" indent="-228594" defTabSz="914377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F2F2F"/>
              </a:solidFill>
              <a:cs typeface="Calibri" panose="020F0502020204030204" pitchFamily="34" charset="0"/>
            </a:endParaRPr>
          </a:p>
          <a:p>
            <a:pPr lvl="0" defTabSz="914377">
              <a:spcAft>
                <a:spcPts val="800"/>
              </a:spcAft>
            </a:pPr>
            <a:endParaRPr lang="en-US" sz="20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6" grpId="0"/>
      <p:bldP spid="17" grpId="0" animBg="1"/>
      <p:bldP spid="23" grpId="0" animBg="1"/>
      <p:bldP spid="29" grpId="0"/>
      <p:bldP spid="29" grpId="1"/>
      <p:bldP spid="32" grpId="0"/>
      <p:bldP spid="33" grpId="0"/>
      <p:bldP spid="36" grpId="0"/>
      <p:bldP spid="37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C3A2F-AF11-C24A-B47D-40E420C1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GCP VPC Design Best Practices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C7DF63-943C-5747-9ED5-A056D1D6FE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9260" y="1000676"/>
            <a:ext cx="6383771" cy="5207000"/>
          </a:xfrm>
        </p:spPr>
        <p:txBody>
          <a:bodyPr/>
          <a:lstStyle/>
          <a:p>
            <a:pPr marL="457200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Create multiple region-bound VPCs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For proper segmentation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Encryption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Service Insertion</a:t>
            </a:r>
          </a:p>
          <a:p>
            <a:pPr marL="1066785" lvl="1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endParaRPr lang="en-US" dirty="0">
              <a:solidFill>
                <a:srgbClr val="202124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marL="457200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-US" sz="2000" dirty="0"/>
              <a:t>The Aviatrix transit combined with regional VPCs is the recommended approach</a:t>
            </a:r>
            <a:endParaRPr lang="en-US" sz="2000" dirty="0">
              <a:solidFill>
                <a:srgbClr val="202124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marL="457200" indent="-304800"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endParaRPr lang="en-US" sz="2400" dirty="0">
              <a:solidFill>
                <a:srgbClr val="202124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5A55C-5102-1345-9F33-31F3B19D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09" y="421422"/>
            <a:ext cx="5009322" cy="2951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F69BD5-E418-8641-A737-6E3FA5F2257A}"/>
              </a:ext>
            </a:extLst>
          </p:cNvPr>
          <p:cNvSpPr/>
          <p:nvPr/>
        </p:nvSpPr>
        <p:spPr>
          <a:xfrm>
            <a:off x="6987209" y="3373344"/>
            <a:ext cx="500932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hlinkClick r:id="rId3"/>
              </a:rPr>
              <a:t>Source: https://cloud.google.com/solutions/best-practices-vpc-design</a:t>
            </a:r>
            <a:endParaRPr lang="en-US" sz="1200">
              <a:latin typeface="Open Sans" panose="020B0606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6E0CE4-B154-4C45-B427-0346427D2394}"/>
              </a:ext>
            </a:extLst>
          </p:cNvPr>
          <p:cNvGrpSpPr/>
          <p:nvPr/>
        </p:nvGrpSpPr>
        <p:grpSpPr>
          <a:xfrm>
            <a:off x="6987209" y="3901713"/>
            <a:ext cx="5009322" cy="2649452"/>
            <a:chOff x="4005046" y="2000250"/>
            <a:chExt cx="7646652" cy="44518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68EDC2-9E11-124A-B07D-2F32FD67B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313"/>
            <a:stretch/>
          </p:blipFill>
          <p:spPr>
            <a:xfrm>
              <a:off x="4005046" y="2000250"/>
              <a:ext cx="7646652" cy="44518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3877F0A0-87A1-BC4A-8810-8B6061B50BB6}"/>
                </a:ext>
              </a:extLst>
            </p:cNvPr>
            <p:cNvSpPr/>
            <p:nvPr/>
          </p:nvSpPr>
          <p:spPr>
            <a:xfrm>
              <a:off x="4067175" y="5667375"/>
              <a:ext cx="7181850" cy="784695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39B1-3552-7645-A475-3BD4F25E4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Interconnect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9E0001-B3FD-1524-74E1-5FBC1F03180A}"/>
              </a:ext>
            </a:extLst>
          </p:cNvPr>
          <p:cNvSpPr txBox="1">
            <a:spLocks/>
          </p:cNvSpPr>
          <p:nvPr/>
        </p:nvSpPr>
        <p:spPr>
          <a:xfrm>
            <a:off x="263525" y="981075"/>
            <a:ext cx="5832475" cy="5165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Connect on-prem network to VPC network through a private circuit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Two types of Cloud Interconnect</a:t>
            </a:r>
          </a:p>
          <a:p>
            <a:pPr marL="577850" lvl="1" indent="-344488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Dedicated Interconnect</a:t>
            </a:r>
          </a:p>
          <a:p>
            <a:pPr marL="746125" lvl="2" indent="-171450">
              <a:spcBef>
                <a:spcPts val="200"/>
              </a:spcBef>
              <a:spcAft>
                <a:spcPts val="200"/>
              </a:spcAft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Meet GCP network in a colocation facility </a:t>
            </a:r>
          </a:p>
          <a:p>
            <a:pPr marL="746125" lvl="2" indent="-171450">
              <a:spcBef>
                <a:spcPts val="200"/>
              </a:spcBef>
              <a:spcAft>
                <a:spcPts val="200"/>
              </a:spcAft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 Gbps or 100 Gbps pipes</a:t>
            </a:r>
          </a:p>
          <a:p>
            <a:pPr marL="577850" lvl="1" indent="-344488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Partner Interconnect</a:t>
            </a:r>
          </a:p>
          <a:p>
            <a:pPr marL="746125" lvl="2" indent="-171450">
              <a:spcBef>
                <a:spcPts val="200"/>
              </a:spcBef>
              <a:spcAft>
                <a:spcPts val="200"/>
              </a:spcAft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Connect to service providers that connect directly to Google </a:t>
            </a:r>
          </a:p>
          <a:p>
            <a:pPr marL="746125" lvl="2" indent="-171450">
              <a:spcBef>
                <a:spcPts val="200"/>
              </a:spcBef>
              <a:spcAft>
                <a:spcPts val="200"/>
              </a:spcAft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50 Mbps to 50 Gbps</a:t>
            </a:r>
          </a:p>
          <a:p>
            <a:pPr marL="746125" lvl="2" indent="-171450">
              <a:spcBef>
                <a:spcPts val="200"/>
              </a:spcBef>
              <a:spcAft>
                <a:spcPts val="200"/>
              </a:spcAft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Layer 2 or Layer 3 connections are supported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Both support multiple VLAN attachments for redundancy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Encryption limited to 1.25 Gbps without Aviatrix</a:t>
            </a:r>
            <a:endParaRPr lang="en-US" b="1" dirty="0">
              <a:solidFill>
                <a:srgbClr val="FF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265AC-2688-4030-4B86-F100C5ADA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10"/>
          <a:stretch/>
        </p:blipFill>
        <p:spPr>
          <a:xfrm>
            <a:off x="6326967" y="921632"/>
            <a:ext cx="4904718" cy="2803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F61E1-F49E-CACE-8058-C7F68BE5B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90"/>
          <a:stretch/>
        </p:blipFill>
        <p:spPr>
          <a:xfrm>
            <a:off x="6331342" y="3870468"/>
            <a:ext cx="4904719" cy="2258164"/>
          </a:xfrm>
          <a:prstGeom prst="rect">
            <a:avLst/>
          </a:prstGeom>
        </p:spPr>
      </p:pic>
      <p:pic>
        <p:nvPicPr>
          <p:cNvPr id="7" name="Picture 6" descr="Technical Analysis of Equinix, Inc (NASDAQ:EQIX) — TradingView">
            <a:extLst>
              <a:ext uri="{FF2B5EF4-FFF2-40B4-BE49-F238E27FC236}">
                <a16:creationId xmlns:a16="http://schemas.microsoft.com/office/drawing/2014/main" id="{B200A176-DA28-9B21-55F0-B9A3A746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27" y="2781211"/>
            <a:ext cx="421998" cy="4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Connectivity Center (NCC)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94CF6-AA60-DFF4-D450-BD64BD5FCF44}"/>
              </a:ext>
            </a:extLst>
          </p:cNvPr>
          <p:cNvCxnSpPr>
            <a:cxnSpLocks/>
          </p:cNvCxnSpPr>
          <p:nvPr/>
        </p:nvCxnSpPr>
        <p:spPr>
          <a:xfrm flipV="1">
            <a:off x="9044785" y="4076723"/>
            <a:ext cx="0" cy="763056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846BA-0C70-12B6-DF99-D602978D34F9}"/>
              </a:ext>
            </a:extLst>
          </p:cNvPr>
          <p:cNvCxnSpPr>
            <a:cxnSpLocks/>
          </p:cNvCxnSpPr>
          <p:nvPr/>
        </p:nvCxnSpPr>
        <p:spPr>
          <a:xfrm flipV="1">
            <a:off x="11382055" y="4216651"/>
            <a:ext cx="0" cy="644966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7EFDDA-8DC2-4628-44D2-E250D427E764}"/>
              </a:ext>
            </a:extLst>
          </p:cNvPr>
          <p:cNvCxnSpPr>
            <a:cxnSpLocks/>
          </p:cNvCxnSpPr>
          <p:nvPr/>
        </p:nvCxnSpPr>
        <p:spPr>
          <a:xfrm flipV="1">
            <a:off x="10052030" y="4194813"/>
            <a:ext cx="0" cy="644966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5C909-D4D9-D799-6191-2480E1DBA021}"/>
              </a:ext>
            </a:extLst>
          </p:cNvPr>
          <p:cNvCxnSpPr>
            <a:cxnSpLocks/>
          </p:cNvCxnSpPr>
          <p:nvPr/>
        </p:nvCxnSpPr>
        <p:spPr>
          <a:xfrm flipV="1">
            <a:off x="7957605" y="4128580"/>
            <a:ext cx="0" cy="644966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B306A-17BE-64A7-23FA-E405441F60CE}"/>
              </a:ext>
            </a:extLst>
          </p:cNvPr>
          <p:cNvSpPr/>
          <p:nvPr/>
        </p:nvSpPr>
        <p:spPr>
          <a:xfrm>
            <a:off x="7553650" y="1427705"/>
            <a:ext cx="4219250" cy="1298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D0DA7C8-F16C-D95C-BD01-912BA071C763}"/>
              </a:ext>
            </a:extLst>
          </p:cNvPr>
          <p:cNvSpPr txBox="1">
            <a:spLocks/>
          </p:cNvSpPr>
          <p:nvPr/>
        </p:nvSpPr>
        <p:spPr>
          <a:xfrm>
            <a:off x="264311" y="1209787"/>
            <a:ext cx="6418163" cy="4619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it?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 and spoke model where the hub is a Google construct consisting of at least one cloud router and spokes</a:t>
            </a:r>
          </a:p>
          <a:p>
            <a:pPr lvl="1"/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Spokes can be Cloud Interconnect circuits, Cloud VPN connections or third-party virtual instances (called Router Appliances)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</a:p>
          <a:p>
            <a:pPr lvl="1"/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same VPC network must connect all spokes to the hub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multi-cloud support</a:t>
            </a:r>
          </a:p>
        </p:txBody>
      </p:sp>
      <p:pic>
        <p:nvPicPr>
          <p:cNvPr id="14" name="Shape 345" descr="Cloud-Interconnect_256px.png">
            <a:extLst>
              <a:ext uri="{FF2B5EF4-FFF2-40B4-BE49-F238E27FC236}">
                <a16:creationId xmlns:a16="http://schemas.microsoft.com/office/drawing/2014/main" id="{5B4110C4-80E3-81D6-217C-F34005929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7774687" y="3227726"/>
            <a:ext cx="41527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AD61A58-1888-F41E-F1F1-1C60AECA7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150" y="3227726"/>
            <a:ext cx="583634" cy="583634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D0514CAC-1D4F-5F2C-D293-E6198CE49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306" y="3196966"/>
            <a:ext cx="723228" cy="72322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9E1DECD-B33B-8C65-0389-ED4C16D38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262" y="1428055"/>
            <a:ext cx="508088" cy="508088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B73937-35A3-C465-6AA4-E70F5FECE497}"/>
              </a:ext>
            </a:extLst>
          </p:cNvPr>
          <p:cNvSpPr txBox="1"/>
          <p:nvPr/>
        </p:nvSpPr>
        <p:spPr>
          <a:xfrm>
            <a:off x="7978006" y="1475087"/>
            <a:ext cx="370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Network Connectivity Center 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781A-0502-F2A4-48C1-E8456D58FAC1}"/>
              </a:ext>
            </a:extLst>
          </p:cNvPr>
          <p:cNvSpPr txBox="1"/>
          <p:nvPr/>
        </p:nvSpPr>
        <p:spPr>
          <a:xfrm>
            <a:off x="8849976" y="3866970"/>
            <a:ext cx="477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VPN</a:t>
            </a:r>
          </a:p>
        </p:txBody>
      </p:sp>
      <p:pic>
        <p:nvPicPr>
          <p:cNvPr id="20" name="Shape 338" descr="Compute-Engine_256px.png">
            <a:extLst>
              <a:ext uri="{FF2B5EF4-FFF2-40B4-BE49-F238E27FC236}">
                <a16:creationId xmlns:a16="http://schemas.microsoft.com/office/drawing/2014/main" id="{48DA2A93-DC95-B8F8-DD42-116BC99002A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9786830" y="332038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046698-5452-EB67-A10C-62E7C5109F93}"/>
              </a:ext>
            </a:extLst>
          </p:cNvPr>
          <p:cNvSpPr txBox="1"/>
          <p:nvPr/>
        </p:nvSpPr>
        <p:spPr>
          <a:xfrm>
            <a:off x="7488756" y="3750939"/>
            <a:ext cx="1340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Interconnect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(dedicated)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5EE4E-E8F4-3DD4-1FD9-B3EAFBBB6E83}"/>
              </a:ext>
            </a:extLst>
          </p:cNvPr>
          <p:cNvSpPr txBox="1"/>
          <p:nvPr/>
        </p:nvSpPr>
        <p:spPr>
          <a:xfrm>
            <a:off x="9696538" y="3849344"/>
            <a:ext cx="1340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Partner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Appliance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4E325-2FDA-C550-7376-F06401F6B6AD}"/>
              </a:ext>
            </a:extLst>
          </p:cNvPr>
          <p:cNvSpPr/>
          <p:nvPr/>
        </p:nvSpPr>
        <p:spPr>
          <a:xfrm>
            <a:off x="7614207" y="2021711"/>
            <a:ext cx="737314" cy="281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18DF89-FBC3-5AFC-6CD9-AB3F0F16BAEB}"/>
              </a:ext>
            </a:extLst>
          </p:cNvPr>
          <p:cNvSpPr txBox="1"/>
          <p:nvPr/>
        </p:nvSpPr>
        <p:spPr>
          <a:xfrm>
            <a:off x="7614207" y="2024883"/>
            <a:ext cx="7373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Spoke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82ECD3-17AF-5ABB-4FAF-34229208A50B}"/>
              </a:ext>
            </a:extLst>
          </p:cNvPr>
          <p:cNvSpPr/>
          <p:nvPr/>
        </p:nvSpPr>
        <p:spPr>
          <a:xfrm>
            <a:off x="8676128" y="2021711"/>
            <a:ext cx="737314" cy="281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AAC74B-9F75-D3CD-E7ED-261CBFB85671}"/>
              </a:ext>
            </a:extLst>
          </p:cNvPr>
          <p:cNvSpPr txBox="1"/>
          <p:nvPr/>
        </p:nvSpPr>
        <p:spPr>
          <a:xfrm>
            <a:off x="8676128" y="2024883"/>
            <a:ext cx="7373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Spoke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69F63B-981B-9994-8093-DF56F4BF110C}"/>
              </a:ext>
            </a:extLst>
          </p:cNvPr>
          <p:cNvSpPr/>
          <p:nvPr/>
        </p:nvSpPr>
        <p:spPr>
          <a:xfrm>
            <a:off x="9696538" y="2021711"/>
            <a:ext cx="737314" cy="281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F541C-3208-05C4-B7FC-44F6C30F20D2}"/>
              </a:ext>
            </a:extLst>
          </p:cNvPr>
          <p:cNvSpPr txBox="1"/>
          <p:nvPr/>
        </p:nvSpPr>
        <p:spPr>
          <a:xfrm>
            <a:off x="9696538" y="2024883"/>
            <a:ext cx="7373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Spoke 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B12D3-9D4B-FFB3-B4C3-AA3AE2B43B84}"/>
              </a:ext>
            </a:extLst>
          </p:cNvPr>
          <p:cNvSpPr/>
          <p:nvPr/>
        </p:nvSpPr>
        <p:spPr>
          <a:xfrm>
            <a:off x="10829233" y="2021711"/>
            <a:ext cx="737314" cy="281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3E958-39DD-AD72-D290-13365D234543}"/>
              </a:ext>
            </a:extLst>
          </p:cNvPr>
          <p:cNvSpPr txBox="1"/>
          <p:nvPr/>
        </p:nvSpPr>
        <p:spPr>
          <a:xfrm>
            <a:off x="10829233" y="2024883"/>
            <a:ext cx="7373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Spoke 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C24C5-9315-AB34-A8A6-BAF2D93AE73D}"/>
              </a:ext>
            </a:extLst>
          </p:cNvPr>
          <p:cNvSpPr txBox="1"/>
          <p:nvPr/>
        </p:nvSpPr>
        <p:spPr>
          <a:xfrm>
            <a:off x="10868720" y="3849344"/>
            <a:ext cx="107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Interconnect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(Partner)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7FB003-16A1-EAE1-14CE-BCA78641F34B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7982327" y="2303524"/>
            <a:ext cx="537" cy="924202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26F9B0-095E-2221-176B-F9C5AB522CE3}"/>
              </a:ext>
            </a:extLst>
          </p:cNvPr>
          <p:cNvCxnSpPr>
            <a:cxnSpLocks/>
          </p:cNvCxnSpPr>
          <p:nvPr/>
        </p:nvCxnSpPr>
        <p:spPr>
          <a:xfrm flipV="1">
            <a:off x="9150788" y="2303524"/>
            <a:ext cx="0" cy="1016856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B38164-F4CD-CFBB-5B0B-26A3A4810B4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10065195" y="2303524"/>
            <a:ext cx="4321" cy="103399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FC8D86-7BBB-F966-B620-C4BBC9D6448C}"/>
              </a:ext>
            </a:extLst>
          </p:cNvPr>
          <p:cNvCxnSpPr>
            <a:cxnSpLocks/>
          </p:cNvCxnSpPr>
          <p:nvPr/>
        </p:nvCxnSpPr>
        <p:spPr>
          <a:xfrm flipV="1">
            <a:off x="11305636" y="2303524"/>
            <a:ext cx="0" cy="103399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Building with solid fill">
            <a:extLst>
              <a:ext uri="{FF2B5EF4-FFF2-40B4-BE49-F238E27FC236}">
                <a16:creationId xmlns:a16="http://schemas.microsoft.com/office/drawing/2014/main" id="{F28C8240-7AB0-3B84-759A-24B876B8B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4150" y="4721689"/>
            <a:ext cx="742254" cy="742254"/>
          </a:xfrm>
          <a:prstGeom prst="rect">
            <a:avLst/>
          </a:prstGeom>
        </p:spPr>
      </p:pic>
      <p:pic>
        <p:nvPicPr>
          <p:cNvPr id="37" name="Graphic 36" descr="Server with solid fill">
            <a:extLst>
              <a:ext uri="{FF2B5EF4-FFF2-40B4-BE49-F238E27FC236}">
                <a16:creationId xmlns:a16="http://schemas.microsoft.com/office/drawing/2014/main" id="{F14A764E-F5F8-127F-4FF8-8456DBC03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7121" y="4635616"/>
            <a:ext cx="914400" cy="914400"/>
          </a:xfrm>
          <a:prstGeom prst="rect">
            <a:avLst/>
          </a:prstGeom>
        </p:spPr>
      </p:pic>
      <p:pic>
        <p:nvPicPr>
          <p:cNvPr id="38" name="Graphic 37" descr="Schoolhouse with solid fill">
            <a:extLst>
              <a:ext uri="{FF2B5EF4-FFF2-40B4-BE49-F238E27FC236}">
                <a16:creationId xmlns:a16="http://schemas.microsoft.com/office/drawing/2014/main" id="{F15ED5B6-0C85-F8C7-59B5-6F7E05AA19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2829" y="4635616"/>
            <a:ext cx="914400" cy="914400"/>
          </a:xfrm>
          <a:prstGeom prst="rect">
            <a:avLst/>
          </a:prstGeom>
        </p:spPr>
      </p:pic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37D750D6-6012-3F94-B224-9F820D12C1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24686" y="4665472"/>
            <a:ext cx="854688" cy="8546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4BE14F1-2A23-01FB-CEC6-24AE9FED37D4}"/>
              </a:ext>
            </a:extLst>
          </p:cNvPr>
          <p:cNvSpPr txBox="1"/>
          <p:nvPr/>
        </p:nvSpPr>
        <p:spPr>
          <a:xfrm>
            <a:off x="7601016" y="5618735"/>
            <a:ext cx="1088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Equinix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E94B6A-EBD0-7A14-DD72-2625F90F4053}"/>
              </a:ext>
            </a:extLst>
          </p:cNvPr>
          <p:cNvSpPr txBox="1"/>
          <p:nvPr/>
        </p:nvSpPr>
        <p:spPr>
          <a:xfrm>
            <a:off x="8552041" y="5593564"/>
            <a:ext cx="98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Remote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C8FB46-814B-4566-7D7E-D52923DA4E6E}"/>
              </a:ext>
            </a:extLst>
          </p:cNvPr>
          <p:cNvSpPr txBox="1"/>
          <p:nvPr/>
        </p:nvSpPr>
        <p:spPr>
          <a:xfrm>
            <a:off x="9696538" y="5593564"/>
            <a:ext cx="854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Branch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5DA1EB-7B1B-8A03-2ED2-8B30A33ABD05}"/>
              </a:ext>
            </a:extLst>
          </p:cNvPr>
          <p:cNvSpPr txBox="1"/>
          <p:nvPr/>
        </p:nvSpPr>
        <p:spPr>
          <a:xfrm>
            <a:off x="10964800" y="5593564"/>
            <a:ext cx="854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Corp HQ</a:t>
            </a:r>
          </a:p>
        </p:txBody>
      </p:sp>
      <p:pic>
        <p:nvPicPr>
          <p:cNvPr id="44" name="Picture 43" descr="Technical Analysis of Equinix, Inc (NASDAQ:EQIX) — TradingView">
            <a:extLst>
              <a:ext uri="{FF2B5EF4-FFF2-40B4-BE49-F238E27FC236}">
                <a16:creationId xmlns:a16="http://schemas.microsoft.com/office/drawing/2014/main" id="{2472F743-12AC-9CF2-CAD4-517DB4B9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50" y="4705039"/>
            <a:ext cx="691993" cy="6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6A22-E4A6-484A-BF5C-E26A6AA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GCP Shared VPC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F606EF-C946-5744-9814-686E39B78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4CCEF-6630-AD4E-892D-D636D8ABFF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1035" y="830522"/>
            <a:ext cx="7185025" cy="5429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case</a:t>
            </a:r>
          </a:p>
          <a:p>
            <a:pPr lvl="1"/>
            <a:r>
              <a:rPr lang="en-US" sz="1600" dirty="0">
                <a:latin typeface="+mn-lt"/>
              </a:rPr>
              <a:t>Centralize the control of network resources like subnets, routes, and firewalls.</a:t>
            </a:r>
          </a:p>
          <a:p>
            <a:pPr lvl="1"/>
            <a:r>
              <a:rPr lang="en-US" sz="1600" dirty="0">
                <a:latin typeface="+mn-lt"/>
              </a:rPr>
              <a:t>Improve the security by restricting network resource control to only network teams.</a:t>
            </a:r>
          </a:p>
          <a:p>
            <a:r>
              <a:rPr lang="en-US" sz="1800" dirty="0">
                <a:latin typeface="+mn-lt"/>
              </a:rPr>
              <a:t>A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Shared VPC </a:t>
            </a:r>
            <a:r>
              <a:rPr lang="en-US" sz="1800" dirty="0">
                <a:latin typeface="+mn-lt"/>
              </a:rPr>
              <a:t>is a VPC defined in a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host project</a:t>
            </a:r>
          </a:p>
          <a:p>
            <a:r>
              <a:rPr lang="en-US" sz="1800" dirty="0"/>
              <a:t>A shared VPC network is shared in a </a:t>
            </a:r>
            <a:r>
              <a:rPr lang="en-US" sz="1800" dirty="0">
                <a:solidFill>
                  <a:schemeClr val="accent1"/>
                </a:solidFill>
              </a:rPr>
              <a:t>service project (tenant project)</a:t>
            </a:r>
            <a:endParaRPr lang="en-US" sz="1800" dirty="0"/>
          </a:p>
          <a:p>
            <a:pPr lvl="1"/>
            <a:r>
              <a:rPr lang="en-US" sz="1600" dirty="0">
                <a:latin typeface="+mn-lt"/>
              </a:rPr>
              <a:t>Technique for providing networking services to tenant VPCs</a:t>
            </a:r>
          </a:p>
          <a:p>
            <a:r>
              <a:rPr lang="en-US" sz="1800" dirty="0">
                <a:latin typeface="+mn-lt"/>
              </a:rPr>
              <a:t>A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Service Project </a:t>
            </a:r>
            <a:r>
              <a:rPr lang="en-US" sz="1800" dirty="0">
                <a:latin typeface="+mn-lt"/>
              </a:rPr>
              <a:t>is a project that has been attached to a host project</a:t>
            </a:r>
          </a:p>
          <a:p>
            <a:pPr lvl="1"/>
            <a:r>
              <a:rPr lang="en-US" sz="1600" dirty="0">
                <a:latin typeface="+mn-lt"/>
              </a:rPr>
              <a:t>A Shared VPC Admin gives its VPC or subnet to the Service Project</a:t>
            </a:r>
          </a:p>
          <a:p>
            <a:r>
              <a:rPr lang="en-US" sz="1800" dirty="0">
                <a:latin typeface="+mn-lt"/>
              </a:rPr>
              <a:t>All VPCs must be in the same organization</a:t>
            </a:r>
          </a:p>
          <a:p>
            <a:r>
              <a:rPr lang="en-US" sz="1800" dirty="0">
                <a:latin typeface="+mn-lt"/>
              </a:rPr>
              <a:t>Each service project can only be attached to a single host project</a:t>
            </a:r>
          </a:p>
          <a:p>
            <a:r>
              <a:rPr lang="en-US" sz="1800" dirty="0">
                <a:latin typeface="+mn-lt"/>
              </a:rPr>
              <a:t>Shared VPC is not a transit replacement</a:t>
            </a:r>
          </a:p>
          <a:p>
            <a:r>
              <a:rPr lang="en-US" sz="1800" dirty="0">
                <a:latin typeface="+mn-lt"/>
              </a:rPr>
              <a:t>Shared VPC has no Control Plane or Data Plane </a:t>
            </a:r>
            <a:r>
              <a:rPr lang="en-US" sz="1800" dirty="0">
                <a:latin typeface="+mn-lt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IAM construct</a:t>
            </a:r>
          </a:p>
          <a:p>
            <a:r>
              <a:rPr lang="en-US" sz="1800" dirty="0">
                <a:latin typeface="+mn-lt"/>
              </a:rPr>
              <a:t>“Shared VPC” is not equal to “Shared Services VPC”</a:t>
            </a:r>
          </a:p>
          <a:p>
            <a:pPr lvl="1"/>
            <a:r>
              <a:rPr lang="en-US" sz="1600" dirty="0">
                <a:latin typeface="+mn-lt"/>
              </a:rPr>
              <a:t>It is not necessarily meant to be hosting shared services in the shared VPC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AD1A41-9408-8D45-8AA1-B2CD9BAAA4AF}"/>
              </a:ext>
            </a:extLst>
          </p:cNvPr>
          <p:cNvGrpSpPr/>
          <p:nvPr/>
        </p:nvGrpSpPr>
        <p:grpSpPr>
          <a:xfrm>
            <a:off x="8169966" y="1473411"/>
            <a:ext cx="3617843" cy="4440373"/>
            <a:chOff x="9006872" y="2293012"/>
            <a:chExt cx="1841050" cy="24536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85CA6-7984-CF47-98BF-A9D21FA2BF53}"/>
                </a:ext>
              </a:extLst>
            </p:cNvPr>
            <p:cNvSpPr txBox="1"/>
            <p:nvPr/>
          </p:nvSpPr>
          <p:spPr>
            <a:xfrm>
              <a:off x="9961130" y="2483446"/>
              <a:ext cx="765863" cy="10781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txBody>
            <a:bodyPr wrap="square" lIns="0" tIns="34290" rIns="0" bIns="34290" rtlCol="0">
              <a:noAutofit/>
            </a:bodyPr>
            <a:lstStyle/>
            <a:p>
              <a:pPr algn="ctr"/>
              <a:endParaRPr lang="en-US" sz="900">
                <a:latin typeface="Open Sans" panose="020B0606030504020204" pitchFamily="34" charset="0"/>
              </a:endParaRPr>
            </a:p>
            <a:p>
              <a:pPr algn="ctr"/>
              <a:endParaRPr lang="en-US" sz="900">
                <a:latin typeface="Open Sans" panose="020B06060305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51E4E0-AECA-4B4E-A59F-858BBA4E3057}"/>
                </a:ext>
              </a:extLst>
            </p:cNvPr>
            <p:cNvSpPr/>
            <p:nvPr/>
          </p:nvSpPr>
          <p:spPr>
            <a:xfrm>
              <a:off x="9006872" y="2293012"/>
              <a:ext cx="1841050" cy="24536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144" algn="ctr">
                <a:defRPr/>
              </a:pPr>
              <a:endParaRPr lang="en-US" sz="900">
                <a:solidFill>
                  <a:srgbClr val="02957F"/>
                </a:solidFill>
                <a:latin typeface="Open Sans" panose="020B06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6AEF61-8544-3D43-A436-DE897EC9C1E8}"/>
                </a:ext>
              </a:extLst>
            </p:cNvPr>
            <p:cNvGrpSpPr/>
            <p:nvPr/>
          </p:nvGrpSpPr>
          <p:grpSpPr>
            <a:xfrm>
              <a:off x="9154439" y="2483446"/>
              <a:ext cx="1572554" cy="2057398"/>
              <a:chOff x="5989806" y="1966616"/>
              <a:chExt cx="2096738" cy="27431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61AAB7-FD4A-6345-83C2-7DD90A55E4DA}"/>
                  </a:ext>
                </a:extLst>
              </p:cNvPr>
              <p:cNvSpPr txBox="1"/>
              <p:nvPr/>
            </p:nvSpPr>
            <p:spPr>
              <a:xfrm>
                <a:off x="5989806" y="1966616"/>
                <a:ext cx="1023041" cy="14374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0" tIns="36576" rIns="0" bIns="34290" rtlCol="0">
                <a:noAutofit/>
              </a:bodyPr>
              <a:lstStyle/>
              <a:p>
                <a:pPr algn="ctr"/>
                <a:endParaRPr lang="en-US" sz="900">
                  <a:latin typeface="Open Sans" panose="020B0606030504020204" pitchFamily="34" charset="0"/>
                </a:endParaRPr>
              </a:p>
              <a:p>
                <a:pPr algn="ctr"/>
                <a:endParaRPr lang="en-US" sz="900">
                  <a:latin typeface="Open Sans" panose="020B0606030504020204" pitchFamily="34" charset="0"/>
                </a:endParaRPr>
              </a:p>
              <a:p>
                <a:pPr algn="ctr"/>
                <a:endParaRPr lang="en-US" sz="900">
                  <a:latin typeface="Open Sans" panose="020B0606030504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0405D7-294A-944F-8299-AE1A1E76B216}"/>
                  </a:ext>
                </a:extLst>
              </p:cNvPr>
              <p:cNvSpPr/>
              <p:nvPr/>
            </p:nvSpPr>
            <p:spPr>
              <a:xfrm>
                <a:off x="5989807" y="3571226"/>
                <a:ext cx="2096737" cy="1138569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Open Sans" panose="020B0606030504020204" pitchFamily="34" charset="0"/>
                </a:endParaRPr>
              </a:p>
            </p:txBody>
          </p:sp>
        </p:grpSp>
        <p:pic>
          <p:nvPicPr>
            <p:cNvPr id="12" name="Picture 11">
              <a:hlinkClick r:id="" action="ppaction://noaction"/>
              <a:extLst>
                <a:ext uri="{FF2B5EF4-FFF2-40B4-BE49-F238E27FC236}">
                  <a16:creationId xmlns:a16="http://schemas.microsoft.com/office/drawing/2014/main" id="{F860F379-C76A-EF43-BB0A-69E556DA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3097" y="4563789"/>
              <a:ext cx="204825" cy="18288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A5E61D2-14A0-564D-B4D8-8C0F58C4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45175" y="4100603"/>
              <a:ext cx="182880" cy="18288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A0282-10BF-5546-88AF-B39D0BC60490}"/>
                </a:ext>
              </a:extLst>
            </p:cNvPr>
            <p:cNvSpPr/>
            <p:nvPr/>
          </p:nvSpPr>
          <p:spPr>
            <a:xfrm>
              <a:off x="10095715" y="4075923"/>
              <a:ext cx="365892" cy="2295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>
                  <a:latin typeface="Open Sans" panose="020B0606030504020204" pitchFamily="34" charset="0"/>
                </a:rPr>
                <a:t>AVTX TR-GW</a:t>
              </a:r>
              <a:br>
                <a:rPr lang="en-US" sz="900">
                  <a:latin typeface="Open Sans" panose="020B0606030504020204" pitchFamily="34" charset="0"/>
                </a:rPr>
              </a:br>
              <a:r>
                <a:rPr lang="en-US" sz="900">
                  <a:latin typeface="Open Sans" panose="020B0606030504020204" pitchFamily="34" charset="0"/>
                </a:rPr>
                <a:t>10.21.4.0/24</a:t>
              </a:r>
            </a:p>
            <a:p>
              <a:pPr algn="ctr"/>
              <a:r>
                <a:rPr lang="en-US" sz="900">
                  <a:latin typeface="Open Sans" panose="020B0606030504020204" pitchFamily="34" charset="0"/>
                </a:rPr>
                <a:t>ASN:65941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1991EE-976D-4649-8412-59E308BA833A}"/>
                </a:ext>
              </a:extLst>
            </p:cNvPr>
            <p:cNvSpPr txBox="1"/>
            <p:nvPr/>
          </p:nvSpPr>
          <p:spPr>
            <a:xfrm>
              <a:off x="9138790" y="2351126"/>
              <a:ext cx="716129" cy="12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Open Sans" panose="020B0606030504020204" pitchFamily="34" charset="0"/>
                </a:rPr>
                <a:t>Prod Service Project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5A09B-E27F-5D47-8EE8-9BBA68850D5C}"/>
                </a:ext>
              </a:extLst>
            </p:cNvPr>
            <p:cNvSpPr txBox="1"/>
            <p:nvPr/>
          </p:nvSpPr>
          <p:spPr>
            <a:xfrm>
              <a:off x="9961130" y="2348355"/>
              <a:ext cx="716129" cy="12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Open Sans" panose="020B0606030504020204" pitchFamily="34" charset="0"/>
                </a:rPr>
                <a:t>Dev Service Project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75518B-6D1B-B64B-8EC5-64E874413FE3}"/>
                </a:ext>
              </a:extLst>
            </p:cNvPr>
            <p:cNvSpPr/>
            <p:nvPr/>
          </p:nvSpPr>
          <p:spPr>
            <a:xfrm>
              <a:off x="9271035" y="3899402"/>
              <a:ext cx="1301370" cy="50004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BF315F-D062-114F-AF2C-5FE6BA0E27A9}"/>
                </a:ext>
              </a:extLst>
            </p:cNvPr>
            <p:cNvSpPr/>
            <p:nvPr/>
          </p:nvSpPr>
          <p:spPr>
            <a:xfrm>
              <a:off x="9239465" y="2664768"/>
              <a:ext cx="612479" cy="8163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AD28A3-1577-E940-B749-54F3E65B98B5}"/>
                </a:ext>
              </a:extLst>
            </p:cNvPr>
            <p:cNvSpPr/>
            <p:nvPr/>
          </p:nvSpPr>
          <p:spPr>
            <a:xfrm>
              <a:off x="10035551" y="2660896"/>
              <a:ext cx="612479" cy="820191"/>
            </a:xfrm>
            <a:prstGeom prst="rect">
              <a:avLst/>
            </a:prstGeom>
            <a:solidFill>
              <a:srgbClr val="00B0F0"/>
            </a:solidFill>
            <a:ln cmpd="sng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Open Sans" panose="020B06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55AF2-05D6-2D43-B407-63A42426E1B4}"/>
                </a:ext>
              </a:extLst>
            </p:cNvPr>
            <p:cNvSpPr txBox="1"/>
            <p:nvPr/>
          </p:nvSpPr>
          <p:spPr>
            <a:xfrm>
              <a:off x="9343831" y="2689275"/>
              <a:ext cx="360675" cy="22959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Prod VMs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10.21.11.0/24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A989015-E4D2-B04E-A6C1-84265775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3957" y="3319812"/>
              <a:ext cx="133615" cy="13361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C6A68A18-DF7C-E04A-8B69-E788DDB7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48329" y="3318049"/>
              <a:ext cx="137160" cy="1371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70EC29-6DFD-5C4C-AA19-FC3125E3A739}"/>
                </a:ext>
              </a:extLst>
            </p:cNvPr>
            <p:cNvSpPr txBox="1"/>
            <p:nvPr/>
          </p:nvSpPr>
          <p:spPr>
            <a:xfrm>
              <a:off x="10146499" y="2694663"/>
              <a:ext cx="360675" cy="22959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Dev VMs</a:t>
              </a:r>
            </a:p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10.21.12.0/24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0CC4F6-9602-F040-8DAD-F7BF4B6898C2}"/>
                </a:ext>
              </a:extLst>
            </p:cNvPr>
            <p:cNvSpPr/>
            <p:nvPr/>
          </p:nvSpPr>
          <p:spPr>
            <a:xfrm>
              <a:off x="9311976" y="3216682"/>
              <a:ext cx="457576" cy="765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AVTX SPK-GW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244AB5-B053-B24B-A2D1-ACD0E3B4E60B}"/>
                </a:ext>
              </a:extLst>
            </p:cNvPr>
            <p:cNvSpPr/>
            <p:nvPr/>
          </p:nvSpPr>
          <p:spPr>
            <a:xfrm>
              <a:off x="10101094" y="3210997"/>
              <a:ext cx="457576" cy="765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AVTX SPK-GW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D01F92-5562-C246-91CE-A2498312319B}"/>
                </a:ext>
              </a:extLst>
            </p:cNvPr>
            <p:cNvSpPr txBox="1"/>
            <p:nvPr/>
          </p:nvSpPr>
          <p:spPr>
            <a:xfrm>
              <a:off x="9612687" y="4489306"/>
              <a:ext cx="696885" cy="85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000">
                  <a:latin typeface="Open Sans" panose="020B0606030504020204" pitchFamily="34" charset="0"/>
                </a:rPr>
                <a:t>Central IT Host Project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F51545-872E-7648-A271-90E52CE4398C}"/>
                </a:ext>
              </a:extLst>
            </p:cNvPr>
            <p:cNvSpPr txBox="1"/>
            <p:nvPr/>
          </p:nvSpPr>
          <p:spPr>
            <a:xfrm>
              <a:off x="9226490" y="3789373"/>
              <a:ext cx="521650" cy="76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>
                  <a:latin typeface="Open Sans" panose="020B0606030504020204" pitchFamily="34" charset="0"/>
                </a:rPr>
                <a:t>Local VPC Transit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1A95EF-EA95-6C42-9FB7-DCB760FBCA60}"/>
                </a:ext>
              </a:extLst>
            </p:cNvPr>
            <p:cNvSpPr txBox="1"/>
            <p:nvPr/>
          </p:nvSpPr>
          <p:spPr>
            <a:xfrm>
              <a:off x="10083195" y="2574303"/>
              <a:ext cx="516788" cy="765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>
                  <a:latin typeface="Open Sans" panose="020B0606030504020204" pitchFamily="34" charset="0"/>
                </a:rPr>
                <a:t>Shared VPC Dev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194BF2-AB35-6648-A919-7C9322245436}"/>
                </a:ext>
              </a:extLst>
            </p:cNvPr>
            <p:cNvSpPr txBox="1"/>
            <p:nvPr/>
          </p:nvSpPr>
          <p:spPr>
            <a:xfrm>
              <a:off x="9263298" y="2575779"/>
              <a:ext cx="564811" cy="765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>
                  <a:latin typeface="Open Sans" panose="020B0606030504020204" pitchFamily="34" charset="0"/>
                </a:rPr>
                <a:t>Shared VPC Prod</a:t>
              </a:r>
            </a:p>
          </p:txBody>
        </p:sp>
        <p:pic>
          <p:nvPicPr>
            <p:cNvPr id="33" name="Shape 342" descr="Cloud-Virtual-Network_256px.png">
              <a:extLst>
                <a:ext uri="{FF2B5EF4-FFF2-40B4-BE49-F238E27FC236}">
                  <a16:creationId xmlns:a16="http://schemas.microsoft.com/office/drawing/2014/main" id="{57C02043-EF4D-F247-91EA-D5A2145FA5E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9434408" y="2851249"/>
              <a:ext cx="160145" cy="15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2" descr="Cloud-Virtual-Network_256px.png">
              <a:extLst>
                <a:ext uri="{FF2B5EF4-FFF2-40B4-BE49-F238E27FC236}">
                  <a16:creationId xmlns:a16="http://schemas.microsoft.com/office/drawing/2014/main" id="{F9E1D022-9F2F-3A4D-94AC-B93FDB6DACE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10224525" y="2865974"/>
              <a:ext cx="160145" cy="153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17E76-B6F4-A14C-A394-55DDCB11376B}"/>
                </a:ext>
              </a:extLst>
            </p:cNvPr>
            <p:cNvSpPr txBox="1"/>
            <p:nvPr/>
          </p:nvSpPr>
          <p:spPr>
            <a:xfrm>
              <a:off x="10221607" y="3071039"/>
              <a:ext cx="210460" cy="765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Open Sans" panose="020B0606030504020204" pitchFamily="34" charset="0"/>
                </a:rPr>
                <a:t>useast4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BAD3190-4145-6349-B79D-A334E3CF37F6}"/>
              </a:ext>
            </a:extLst>
          </p:cNvPr>
          <p:cNvSpPr txBox="1"/>
          <p:nvPr/>
        </p:nvSpPr>
        <p:spPr>
          <a:xfrm>
            <a:off x="9000281" y="2855916"/>
            <a:ext cx="413575" cy="138499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</a:rPr>
              <a:t>useast4</a:t>
            </a:r>
          </a:p>
        </p:txBody>
      </p:sp>
    </p:spTree>
    <p:extLst>
      <p:ext uri="{BB962C8B-B14F-4D97-AF65-F5344CB8AC3E}">
        <p14:creationId xmlns:p14="http://schemas.microsoft.com/office/powerpoint/2010/main" val="26799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AD985-CAF8-C44D-B823-4097C1F8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Next: OCI Networking 101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BE297-1624-D5A0-F948-4D060D26D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D67503E-A09D-F84A-864D-67CBA6228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66563" y="4841875"/>
            <a:ext cx="325437" cy="2174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fld id="{4A70B06D-F489-48FF-A885-ABB74CD5C952}" type="slidenum">
              <a:rPr lang="en-US" smtClean="0"/>
              <a:pPr>
                <a:spcAft>
                  <a:spcPts val="8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GCP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2B084-228C-82B8-5FA1-0E3C5360F80E}"/>
              </a:ext>
            </a:extLst>
          </p:cNvPr>
          <p:cNvSpPr/>
          <p:nvPr/>
        </p:nvSpPr>
        <p:spPr>
          <a:xfrm>
            <a:off x="4598504" y="1257391"/>
            <a:ext cx="136497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Company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703068B-E699-E6C6-1C5F-4A4F6E032C28}"/>
              </a:ext>
            </a:extLst>
          </p:cNvPr>
          <p:cNvSpPr/>
          <p:nvPr/>
        </p:nvSpPr>
        <p:spPr>
          <a:xfrm rot="5400000">
            <a:off x="4840564" y="-1112929"/>
            <a:ext cx="743098" cy="6899161"/>
          </a:xfrm>
          <a:prstGeom prst="leftBrace">
            <a:avLst>
              <a:gd name="adj1" fmla="val 10168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20" name="Regular Pentagon 19">
            <a:extLst>
              <a:ext uri="{FF2B5EF4-FFF2-40B4-BE49-F238E27FC236}">
                <a16:creationId xmlns:a16="http://schemas.microsoft.com/office/drawing/2014/main" id="{B1652F3F-0527-2B85-AAFC-5F0D277DF153}"/>
              </a:ext>
            </a:extLst>
          </p:cNvPr>
          <p:cNvSpPr/>
          <p:nvPr/>
        </p:nvSpPr>
        <p:spPr>
          <a:xfrm>
            <a:off x="1040524" y="5202719"/>
            <a:ext cx="787321" cy="520065"/>
          </a:xfrm>
          <a:prstGeom prst="pent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R1</a:t>
            </a:r>
          </a:p>
        </p:txBody>
      </p: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949A2663-C39B-AB6B-4A84-8DD40A261A7B}"/>
              </a:ext>
            </a:extLst>
          </p:cNvPr>
          <p:cNvSpPr/>
          <p:nvPr/>
        </p:nvSpPr>
        <p:spPr>
          <a:xfrm>
            <a:off x="8528090" y="5202719"/>
            <a:ext cx="805379" cy="520065"/>
          </a:xfrm>
          <a:prstGeom prst="pent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D8CAD-E7E2-8581-3657-D0D061CB99E0}"/>
              </a:ext>
            </a:extLst>
          </p:cNvPr>
          <p:cNvSpPr txBox="1"/>
          <p:nvPr/>
        </p:nvSpPr>
        <p:spPr>
          <a:xfrm>
            <a:off x="9632732" y="1226614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Open Sans" panose="020B0606030504020204" pitchFamily="34" charset="0"/>
                <a:cs typeface="Calibri Light"/>
              </a:rPr>
              <a:t>Organization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5AEB9-F7F7-5819-59D3-EBCC58B9FC66}"/>
              </a:ext>
            </a:extLst>
          </p:cNvPr>
          <p:cNvSpPr txBox="1"/>
          <p:nvPr/>
        </p:nvSpPr>
        <p:spPr>
          <a:xfrm>
            <a:off x="9632731" y="5222721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Open Sans" panose="020B0606030504020204" pitchFamily="34" charset="0"/>
                <a:cs typeface="Calibri Light"/>
              </a:rPr>
              <a:t>Resources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3D006B-A9B8-54F8-9BD5-2ABC81F3DE76}"/>
              </a:ext>
            </a:extLst>
          </p:cNvPr>
          <p:cNvCxnSpPr/>
          <p:nvPr/>
        </p:nvCxnSpPr>
        <p:spPr>
          <a:xfrm>
            <a:off x="2060028" y="5592053"/>
            <a:ext cx="621686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72BF54-D7E2-B76E-7BA0-CB0A307B33EB}"/>
              </a:ext>
            </a:extLst>
          </p:cNvPr>
          <p:cNvSpPr/>
          <p:nvPr/>
        </p:nvSpPr>
        <p:spPr>
          <a:xfrm>
            <a:off x="1495586" y="4151153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5F0A68-5A68-8B46-556B-F356E7423FD5}"/>
              </a:ext>
            </a:extLst>
          </p:cNvPr>
          <p:cNvSpPr/>
          <p:nvPr/>
        </p:nvSpPr>
        <p:spPr>
          <a:xfrm>
            <a:off x="4504913" y="4123482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047A5-CCD9-D1DD-C7A8-3364B34B33E7}"/>
              </a:ext>
            </a:extLst>
          </p:cNvPr>
          <p:cNvSpPr/>
          <p:nvPr/>
        </p:nvSpPr>
        <p:spPr>
          <a:xfrm>
            <a:off x="7331557" y="4151152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DFEA54-F72F-5CE3-85C4-65DF42BAC806}"/>
              </a:ext>
            </a:extLst>
          </p:cNvPr>
          <p:cNvSpPr/>
          <p:nvPr/>
        </p:nvSpPr>
        <p:spPr>
          <a:xfrm>
            <a:off x="2784672" y="4151153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92091A-A715-E947-C24B-A1FA30966FDA}"/>
              </a:ext>
            </a:extLst>
          </p:cNvPr>
          <p:cNvSpPr/>
          <p:nvPr/>
        </p:nvSpPr>
        <p:spPr>
          <a:xfrm>
            <a:off x="5481185" y="4151152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449640-C48E-8BD3-A0B3-926CD0918E93}"/>
              </a:ext>
            </a:extLst>
          </p:cNvPr>
          <p:cNvSpPr/>
          <p:nvPr/>
        </p:nvSpPr>
        <p:spPr>
          <a:xfrm>
            <a:off x="8583431" y="4123481"/>
            <a:ext cx="5875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E4ADA-AE93-54A7-DB02-F44C834E2213}"/>
              </a:ext>
            </a:extLst>
          </p:cNvPr>
          <p:cNvSpPr txBox="1"/>
          <p:nvPr/>
        </p:nvSpPr>
        <p:spPr>
          <a:xfrm>
            <a:off x="9632732" y="4186330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Open Sans" panose="020B0606030504020204" pitchFamily="34" charset="0"/>
                <a:cs typeface="Calibri Light"/>
              </a:rPr>
              <a:t>Projects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4B071D-A141-C777-C10D-C6B662BAD32C}"/>
              </a:ext>
            </a:extLst>
          </p:cNvPr>
          <p:cNvSpPr/>
          <p:nvPr/>
        </p:nvSpPr>
        <p:spPr>
          <a:xfrm>
            <a:off x="824127" y="3020635"/>
            <a:ext cx="125902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US" sz="2000">
                <a:latin typeface="Open Sans" panose="020B0606030504020204" pitchFamily="34" charset="0"/>
              </a:rPr>
              <a:t>Team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B00EC-4791-FD40-2F9B-417949E78AD1}"/>
              </a:ext>
            </a:extLst>
          </p:cNvPr>
          <p:cNvSpPr/>
          <p:nvPr/>
        </p:nvSpPr>
        <p:spPr>
          <a:xfrm>
            <a:off x="3957810" y="3019651"/>
            <a:ext cx="125902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Team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025A9-39A7-615D-F108-07FAB65C98BA}"/>
              </a:ext>
            </a:extLst>
          </p:cNvPr>
          <p:cNvSpPr/>
          <p:nvPr/>
        </p:nvSpPr>
        <p:spPr>
          <a:xfrm>
            <a:off x="2265831" y="3020635"/>
            <a:ext cx="150174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Product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A8DA53-FDDE-5C98-6BB5-36B3E9916F08}"/>
              </a:ext>
            </a:extLst>
          </p:cNvPr>
          <p:cNvSpPr txBox="1"/>
          <p:nvPr/>
        </p:nvSpPr>
        <p:spPr>
          <a:xfrm>
            <a:off x="9632732" y="3055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latin typeface="Open Sans" panose="020B0606030504020204" pitchFamily="34" charset="0"/>
                <a:cs typeface="Calibri Light"/>
              </a:rPr>
              <a:t>Folders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3DEF0-6F43-073F-7FC4-178D50224BC7}"/>
              </a:ext>
            </a:extLst>
          </p:cNvPr>
          <p:cNvSpPr/>
          <p:nvPr/>
        </p:nvSpPr>
        <p:spPr>
          <a:xfrm>
            <a:off x="6609255" y="3015801"/>
            <a:ext cx="150174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Product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8D061C-F74E-8705-161E-E1B349B756D3}"/>
              </a:ext>
            </a:extLst>
          </p:cNvPr>
          <p:cNvSpPr/>
          <p:nvPr/>
        </p:nvSpPr>
        <p:spPr>
          <a:xfrm>
            <a:off x="8276897" y="3015801"/>
            <a:ext cx="102403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Dept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F3AEA-5E71-115A-6842-8F7BF44BF939}"/>
              </a:ext>
            </a:extLst>
          </p:cNvPr>
          <p:cNvSpPr/>
          <p:nvPr/>
        </p:nvSpPr>
        <p:spPr>
          <a:xfrm>
            <a:off x="5357032" y="3015801"/>
            <a:ext cx="102403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Open Sans" panose="020B0606030504020204" pitchFamily="34" charset="0"/>
              </a:rPr>
              <a:t>Dept 1</a:t>
            </a:r>
          </a:p>
        </p:txBody>
      </p:sp>
    </p:spTree>
    <p:extLst>
      <p:ext uri="{BB962C8B-B14F-4D97-AF65-F5344CB8AC3E}">
        <p14:creationId xmlns:p14="http://schemas.microsoft.com/office/powerpoint/2010/main" val="18360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GCP Products and Services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5B34C0-2482-99B9-B3BC-4DA3B009DC68}"/>
              </a:ext>
            </a:extLst>
          </p:cNvPr>
          <p:cNvGrpSpPr/>
          <p:nvPr/>
        </p:nvGrpSpPr>
        <p:grpSpPr>
          <a:xfrm>
            <a:off x="3092798" y="1082849"/>
            <a:ext cx="4158249" cy="5208025"/>
            <a:chOff x="367850" y="829046"/>
            <a:chExt cx="3118687" cy="39060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00D8F0-E341-73E9-F5C2-4FC378934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50" y="829046"/>
              <a:ext cx="1664354" cy="22360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7215D9-F567-4B0E-E851-C96682E8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9688" y="829046"/>
              <a:ext cx="1176849" cy="39060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129E8145-F300-CD03-2BB8-03496057C8BB}"/>
                </a:ext>
              </a:extLst>
            </p:cNvPr>
            <p:cNvCxnSpPr>
              <a:endCxn id="5" idx="0"/>
            </p:cNvCxnSpPr>
            <p:nvPr/>
          </p:nvCxnSpPr>
          <p:spPr>
            <a:xfrm flipV="1">
              <a:off x="1799539" y="829046"/>
              <a:ext cx="1098574" cy="868080"/>
            </a:xfrm>
            <a:prstGeom prst="bentConnector4">
              <a:avLst>
                <a:gd name="adj1" fmla="val 35205"/>
                <a:gd name="adj2" fmla="val 108607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514A46-7D80-F588-E97B-B33391C483E7}"/>
              </a:ext>
            </a:extLst>
          </p:cNvPr>
          <p:cNvGrpSpPr/>
          <p:nvPr/>
        </p:nvGrpSpPr>
        <p:grpSpPr>
          <a:xfrm>
            <a:off x="7585429" y="1105396"/>
            <a:ext cx="4414368" cy="5557481"/>
            <a:chOff x="4718304" y="829046"/>
            <a:chExt cx="3310776" cy="41681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57F290-DAC8-8F60-E98C-33F2F15FA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409" y="3116275"/>
              <a:ext cx="1141670" cy="188088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806C78-1AB1-7E5F-07E9-E04C6E77723D}"/>
                </a:ext>
              </a:extLst>
            </p:cNvPr>
            <p:cNvGrpSpPr/>
            <p:nvPr/>
          </p:nvGrpSpPr>
          <p:grpSpPr>
            <a:xfrm>
              <a:off x="4718304" y="829046"/>
              <a:ext cx="3310776" cy="2557891"/>
              <a:chOff x="4718304" y="829046"/>
              <a:chExt cx="3310776" cy="255789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A1A4B05-E145-0B9E-33ED-8E6C5FDA3CDB}"/>
                  </a:ext>
                </a:extLst>
              </p:cNvPr>
              <p:cNvGrpSpPr/>
              <p:nvPr/>
            </p:nvGrpSpPr>
            <p:grpSpPr>
              <a:xfrm>
                <a:off x="4718304" y="829046"/>
                <a:ext cx="3310776" cy="2557891"/>
                <a:chOff x="4718304" y="829046"/>
                <a:chExt cx="3310776" cy="2557891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59C8F77-1E12-7CD3-D130-805455FB03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18304" y="829046"/>
                  <a:ext cx="1812130" cy="2557891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33676D30-841B-CC9E-29C1-DEE2028E4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8661" y="829047"/>
                  <a:ext cx="1160419" cy="1936099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</p:pic>
            <p:cxnSp>
              <p:nvCxnSpPr>
                <p:cNvPr id="15" name="Elbow Connector 14">
                  <a:extLst>
                    <a:ext uri="{FF2B5EF4-FFF2-40B4-BE49-F238E27FC236}">
                      <a16:creationId xmlns:a16="http://schemas.microsoft.com/office/drawing/2014/main" id="{D944566D-0D6F-19A5-CEE8-B233B948AE66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 flipV="1">
                  <a:off x="5940104" y="829047"/>
                  <a:ext cx="1508767" cy="519378"/>
                </a:xfrm>
                <a:prstGeom prst="bentConnector4">
                  <a:avLst>
                    <a:gd name="adj1" fmla="val 30772"/>
                    <a:gd name="adj2" fmla="val 131338"/>
                  </a:avLst>
                </a:prstGeom>
                <a:ln w="2540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3A58EC4-8830-F9B3-656C-908FD256395F}"/>
                  </a:ext>
                </a:extLst>
              </p:cNvPr>
              <p:cNvSpPr/>
              <p:nvPr/>
            </p:nvSpPr>
            <p:spPr>
              <a:xfrm>
                <a:off x="6195974" y="1609104"/>
                <a:ext cx="1243320" cy="1507172"/>
              </a:xfrm>
              <a:custGeom>
                <a:avLst/>
                <a:gdLst>
                  <a:gd name="connsiteX0" fmla="*/ 0 w 1246015"/>
                  <a:gd name="connsiteY0" fmla="*/ 102770 h 1536549"/>
                  <a:gd name="connsiteX1" fmla="*/ 504749 w 1246015"/>
                  <a:gd name="connsiteY1" fmla="*/ 102770 h 1536549"/>
                  <a:gd name="connsiteX2" fmla="*/ 512064 w 1246015"/>
                  <a:gd name="connsiteY2" fmla="*/ 1170789 h 1536549"/>
                  <a:gd name="connsiteX3" fmla="*/ 1199693 w 1246015"/>
                  <a:gd name="connsiteY3" fmla="*/ 1375615 h 1536549"/>
                  <a:gd name="connsiteX4" fmla="*/ 1185063 w 1246015"/>
                  <a:gd name="connsiteY4" fmla="*/ 1536549 h 1536549"/>
                  <a:gd name="connsiteX5" fmla="*/ 1185063 w 1246015"/>
                  <a:gd name="connsiteY5" fmla="*/ 1536549 h 1536549"/>
                  <a:gd name="connsiteX6" fmla="*/ 1185063 w 1246015"/>
                  <a:gd name="connsiteY6" fmla="*/ 1536549 h 1536549"/>
                  <a:gd name="connsiteX0" fmla="*/ 0 w 1246015"/>
                  <a:gd name="connsiteY0" fmla="*/ 67857 h 1501636"/>
                  <a:gd name="connsiteX1" fmla="*/ 504749 w 1246015"/>
                  <a:gd name="connsiteY1" fmla="*/ 133694 h 1501636"/>
                  <a:gd name="connsiteX2" fmla="*/ 512064 w 1246015"/>
                  <a:gd name="connsiteY2" fmla="*/ 1135876 h 1501636"/>
                  <a:gd name="connsiteX3" fmla="*/ 1199693 w 1246015"/>
                  <a:gd name="connsiteY3" fmla="*/ 1340702 h 1501636"/>
                  <a:gd name="connsiteX4" fmla="*/ 1185063 w 1246015"/>
                  <a:gd name="connsiteY4" fmla="*/ 1501636 h 1501636"/>
                  <a:gd name="connsiteX5" fmla="*/ 1185063 w 1246015"/>
                  <a:gd name="connsiteY5" fmla="*/ 1501636 h 1501636"/>
                  <a:gd name="connsiteX6" fmla="*/ 1185063 w 1246015"/>
                  <a:gd name="connsiteY6" fmla="*/ 1501636 h 1501636"/>
                  <a:gd name="connsiteX0" fmla="*/ 0 w 1243320"/>
                  <a:gd name="connsiteY0" fmla="*/ 73393 h 1507172"/>
                  <a:gd name="connsiteX1" fmla="*/ 504749 w 1243320"/>
                  <a:gd name="connsiteY1" fmla="*/ 139230 h 1507172"/>
                  <a:gd name="connsiteX2" fmla="*/ 548640 w 1243320"/>
                  <a:gd name="connsiteY2" fmla="*/ 1236510 h 1507172"/>
                  <a:gd name="connsiteX3" fmla="*/ 1199693 w 1243320"/>
                  <a:gd name="connsiteY3" fmla="*/ 1346238 h 1507172"/>
                  <a:gd name="connsiteX4" fmla="*/ 1185063 w 1243320"/>
                  <a:gd name="connsiteY4" fmla="*/ 1507172 h 1507172"/>
                  <a:gd name="connsiteX5" fmla="*/ 1185063 w 1243320"/>
                  <a:gd name="connsiteY5" fmla="*/ 1507172 h 1507172"/>
                  <a:gd name="connsiteX6" fmla="*/ 1185063 w 1243320"/>
                  <a:gd name="connsiteY6" fmla="*/ 1507172 h 150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3320" h="1507172">
                    <a:moveTo>
                      <a:pt x="0" y="73393"/>
                    </a:moveTo>
                    <a:cubicBezTo>
                      <a:pt x="209702" y="-15609"/>
                      <a:pt x="413309" y="-54623"/>
                      <a:pt x="504749" y="139230"/>
                    </a:cubicBezTo>
                    <a:cubicBezTo>
                      <a:pt x="596189" y="333083"/>
                      <a:pt x="432816" y="1035342"/>
                      <a:pt x="548640" y="1236510"/>
                    </a:cubicBezTo>
                    <a:cubicBezTo>
                      <a:pt x="664464" y="1437678"/>
                      <a:pt x="1093623" y="1301128"/>
                      <a:pt x="1199693" y="1346238"/>
                    </a:cubicBezTo>
                    <a:cubicBezTo>
                      <a:pt x="1305764" y="1391348"/>
                      <a:pt x="1185063" y="1507172"/>
                      <a:pt x="1185063" y="1507172"/>
                    </a:cubicBezTo>
                    <a:lnTo>
                      <a:pt x="1185063" y="1507172"/>
                    </a:lnTo>
                    <a:lnTo>
                      <a:pt x="1185063" y="1507172"/>
                    </a:lnTo>
                  </a:path>
                </a:pathLst>
              </a:custGeom>
              <a:noFill/>
              <a:ln w="19050">
                <a:solidFill>
                  <a:schemeClr val="accent5"/>
                </a:solidFill>
                <a:tailEnd type="triangle"/>
              </a:ln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  <a:latin typeface="Open Sans" panose="020B0606030504020204" pitchFamily="34" charset="0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6682CA-A453-C610-2196-20CF649215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60" r="13411"/>
          <a:stretch/>
        </p:blipFill>
        <p:spPr>
          <a:xfrm>
            <a:off x="399246" y="1033884"/>
            <a:ext cx="2024811" cy="530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E44D85-86FB-62FB-ADAB-B1F7B6BAE602}"/>
              </a:ext>
            </a:extLst>
          </p:cNvPr>
          <p:cNvCxnSpPr>
            <a:endCxn id="4" idx="0"/>
          </p:cNvCxnSpPr>
          <p:nvPr/>
        </p:nvCxnSpPr>
        <p:spPr>
          <a:xfrm flipV="1">
            <a:off x="1295400" y="1082849"/>
            <a:ext cx="2906967" cy="1062624"/>
          </a:xfrm>
          <a:prstGeom prst="bentConnector4">
            <a:avLst>
              <a:gd name="adj1" fmla="val 30915"/>
              <a:gd name="adj2" fmla="val 1129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AA8FDD7-648F-9D6D-2F2D-3BA66E9CEC2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02229" y="3291840"/>
            <a:ext cx="7291287" cy="1224077"/>
          </a:xfrm>
          <a:prstGeom prst="bentConnector4">
            <a:avLst>
              <a:gd name="adj1" fmla="val 18963"/>
              <a:gd name="adj2" fmla="val 257406"/>
            </a:avLst>
          </a:prstGeom>
          <a:ln w="254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2614B-21B1-3148-844B-2A81595D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GCP Important Services/Resources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4F7038E-3379-B14D-97FE-6405FCE056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1196546"/>
              </p:ext>
            </p:extLst>
          </p:nvPr>
        </p:nvGraphicFramePr>
        <p:xfrm>
          <a:off x="264310" y="1228725"/>
          <a:ext cx="991501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655">
                  <a:extLst>
                    <a:ext uri="{9D8B030D-6E8A-4147-A177-3AD203B41FA5}">
                      <a16:colId xmlns:a16="http://schemas.microsoft.com/office/drawing/2014/main" val="2643581648"/>
                    </a:ext>
                  </a:extLst>
                </a:gridCol>
                <a:gridCol w="5977360">
                  <a:extLst>
                    <a:ext uri="{9D8B030D-6E8A-4147-A177-3AD203B41FA5}">
                      <a16:colId xmlns:a16="http://schemas.microsoft.com/office/drawing/2014/main" val="4206032601"/>
                    </a:ext>
                  </a:extLst>
                </a:gridCol>
              </a:tblGrid>
              <a:tr h="38896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</a:rPr>
                        <a:t>Name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400" b="0" i="0" kern="12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42303866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Virtual Machine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Run instances (virtual machines)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40312684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Cloud IAM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Identity and Access Management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95145039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VPC/Subnet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Virtual Private Cloud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8143309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Cloud Storage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30199587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Interconnect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Connecting On-Prem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37871734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Google Cloud DNS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69382024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Cloud Load Balancing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Leverage close entry points to Cloud Backbone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8095389"/>
                  </a:ext>
                </a:extLst>
              </a:tr>
              <a:tr h="388962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Cloud CDN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CDN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8541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F4E77-B38C-A34C-9AF7-6036F8E6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5592" y="1"/>
            <a:ext cx="8260934" cy="672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0BBE99-FAEA-CA47-A00A-2D806B83C69A}"/>
              </a:ext>
            </a:extLst>
          </p:cNvPr>
          <p:cNvSpPr/>
          <p:nvPr/>
        </p:nvSpPr>
        <p:spPr>
          <a:xfrm>
            <a:off x="1441666" y="1389060"/>
            <a:ext cx="7953346" cy="5244821"/>
          </a:xfrm>
          <a:prstGeom prst="rect">
            <a:avLst/>
          </a:prstGeom>
          <a:solidFill>
            <a:srgbClr val="EAEEEF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43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F4E77-B38C-A34C-9AF7-6036F8E6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5592" y="1"/>
            <a:ext cx="8260934" cy="672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0BBE99-FAEA-CA47-A00A-2D806B83C69A}"/>
              </a:ext>
            </a:extLst>
          </p:cNvPr>
          <p:cNvSpPr/>
          <p:nvPr/>
        </p:nvSpPr>
        <p:spPr>
          <a:xfrm>
            <a:off x="1622612" y="3594848"/>
            <a:ext cx="7620000" cy="2814918"/>
          </a:xfrm>
          <a:prstGeom prst="rect">
            <a:avLst/>
          </a:prstGeom>
          <a:solidFill>
            <a:srgbClr val="DCF7FF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80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F4E77-B38C-A34C-9AF7-6036F8E6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5592" y="12250"/>
            <a:ext cx="8260934" cy="672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0BBE99-FAEA-CA47-A00A-2D806B83C69A}"/>
              </a:ext>
            </a:extLst>
          </p:cNvPr>
          <p:cNvSpPr/>
          <p:nvPr/>
        </p:nvSpPr>
        <p:spPr>
          <a:xfrm>
            <a:off x="1909483" y="4220960"/>
            <a:ext cx="3316942" cy="1792941"/>
          </a:xfrm>
          <a:prstGeom prst="rect">
            <a:avLst/>
          </a:prstGeom>
          <a:solidFill>
            <a:srgbClr val="DDF3ED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C8751-9EFE-3441-BF29-CBC907B384AA}"/>
              </a:ext>
            </a:extLst>
          </p:cNvPr>
          <p:cNvSpPr/>
          <p:nvPr/>
        </p:nvSpPr>
        <p:spPr>
          <a:xfrm>
            <a:off x="5683624" y="4220960"/>
            <a:ext cx="3316942" cy="1792941"/>
          </a:xfrm>
          <a:prstGeom prst="rect">
            <a:avLst/>
          </a:prstGeom>
          <a:solidFill>
            <a:srgbClr val="DDF3ED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EB4AF-E383-E84F-A0AD-A9017F635236}"/>
              </a:ext>
            </a:extLst>
          </p:cNvPr>
          <p:cNvSpPr/>
          <p:nvPr/>
        </p:nvSpPr>
        <p:spPr>
          <a:xfrm>
            <a:off x="5263979" y="5158763"/>
            <a:ext cx="380587" cy="855138"/>
          </a:xfrm>
          <a:prstGeom prst="rect">
            <a:avLst/>
          </a:prstGeom>
          <a:solidFill>
            <a:srgbClr val="DCF7FF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215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B52C83-9E8E-2342-AC3A-6A282180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5592" y="34552"/>
            <a:ext cx="8260934" cy="672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0BBE99-FAEA-CA47-A00A-2D806B83C69A}"/>
              </a:ext>
            </a:extLst>
          </p:cNvPr>
          <p:cNvSpPr/>
          <p:nvPr/>
        </p:nvSpPr>
        <p:spPr>
          <a:xfrm>
            <a:off x="3756454" y="4994064"/>
            <a:ext cx="1191192" cy="820488"/>
          </a:xfrm>
          <a:prstGeom prst="rect">
            <a:avLst/>
          </a:prstGeom>
          <a:solidFill>
            <a:srgbClr val="EFE7F9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C8751-9EFE-3441-BF29-CBC907B384AA}"/>
              </a:ext>
            </a:extLst>
          </p:cNvPr>
          <p:cNvSpPr/>
          <p:nvPr/>
        </p:nvSpPr>
        <p:spPr>
          <a:xfrm>
            <a:off x="5683625" y="4994064"/>
            <a:ext cx="1160828" cy="972888"/>
          </a:xfrm>
          <a:prstGeom prst="rect">
            <a:avLst/>
          </a:prstGeom>
          <a:solidFill>
            <a:srgbClr val="DDF3ED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EB4AF-E383-E84F-A0AD-A9017F635236}"/>
              </a:ext>
            </a:extLst>
          </p:cNvPr>
          <p:cNvSpPr/>
          <p:nvPr/>
        </p:nvSpPr>
        <p:spPr>
          <a:xfrm>
            <a:off x="5263979" y="5169914"/>
            <a:ext cx="380587" cy="855138"/>
          </a:xfrm>
          <a:prstGeom prst="rect">
            <a:avLst/>
          </a:prstGeom>
          <a:solidFill>
            <a:srgbClr val="DCF7FF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A56CC-D4E6-3545-9C08-A9B9CBE1316E}"/>
              </a:ext>
            </a:extLst>
          </p:cNvPr>
          <p:cNvSpPr/>
          <p:nvPr/>
        </p:nvSpPr>
        <p:spPr>
          <a:xfrm>
            <a:off x="4986704" y="5146464"/>
            <a:ext cx="238216" cy="820488"/>
          </a:xfrm>
          <a:prstGeom prst="rect">
            <a:avLst/>
          </a:prstGeom>
          <a:solidFill>
            <a:srgbClr val="DDF3ED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138C5-77C7-574E-85DC-9489F441405E}"/>
              </a:ext>
            </a:extLst>
          </p:cNvPr>
          <p:cNvSpPr/>
          <p:nvPr/>
        </p:nvSpPr>
        <p:spPr>
          <a:xfrm>
            <a:off x="6883512" y="4994064"/>
            <a:ext cx="271808" cy="820488"/>
          </a:xfrm>
          <a:prstGeom prst="rect">
            <a:avLst/>
          </a:prstGeom>
          <a:solidFill>
            <a:srgbClr val="EFE7F9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35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F4E77-B38C-A34C-9AF7-6036F8E6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5592" y="34552"/>
            <a:ext cx="8260934" cy="6725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6138C5-77C7-574E-85DC-9489F441405E}"/>
              </a:ext>
            </a:extLst>
          </p:cNvPr>
          <p:cNvSpPr/>
          <p:nvPr/>
        </p:nvSpPr>
        <p:spPr>
          <a:xfrm>
            <a:off x="6883512" y="5005215"/>
            <a:ext cx="271808" cy="820488"/>
          </a:xfrm>
          <a:prstGeom prst="rect">
            <a:avLst/>
          </a:prstGeom>
          <a:solidFill>
            <a:srgbClr val="EFE7F9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>
              <a:latin typeface="Metropoli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04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548649-9261-4C19-8794-B503969A2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2FA5B-25BF-4599-B439-22B9B9939BC4}">
  <ds:schemaRefs>
    <ds:schemaRef ds:uri="http://schemas.microsoft.com/office/2006/documentManagement/types"/>
    <ds:schemaRef ds:uri="441d0141-fee1-4d79-859b-40b8ef8f47c8"/>
    <ds:schemaRef ds:uri="d86145dc-5422-4d95-9035-99d1eb0aad04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Aviatrix_template_Aug_22</Template>
  <TotalTime>16146</TotalTime>
  <Words>1524</Words>
  <Application>Microsoft Macintosh PowerPoint</Application>
  <PresentationFormat>Widescreen</PresentationFormat>
  <Paragraphs>255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Metropolis Light</vt:lpstr>
      <vt:lpstr>Open Sans</vt:lpstr>
      <vt:lpstr>Roboto</vt:lpstr>
      <vt:lpstr>Wingdings</vt:lpstr>
      <vt:lpstr>2_Aviatrix_lite</vt:lpstr>
      <vt:lpstr>GCP Networking 101</vt:lpstr>
      <vt:lpstr>GCP Hierarchy</vt:lpstr>
      <vt:lpstr>GCP Products and Services</vt:lpstr>
      <vt:lpstr>GCP Important Services/Resources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VPC Network and Subnets</vt:lpstr>
      <vt:lpstr>Basic GCP Networking Components</vt:lpstr>
      <vt:lpstr>GCP VPC Design Best Practices</vt:lpstr>
      <vt:lpstr>Cloud Interconnect</vt:lpstr>
      <vt:lpstr>Network Connectivity Center (NCC)</vt:lpstr>
      <vt:lpstr>GCP Shared VPC</vt:lpstr>
      <vt:lpstr>Next: OCI Networking 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Coady</dc:creator>
  <cp:lastModifiedBy>Shahzad Ali</cp:lastModifiedBy>
  <cp:revision>11</cp:revision>
  <dcterms:created xsi:type="dcterms:W3CDTF">2022-08-02T17:36:13Z</dcterms:created>
  <dcterms:modified xsi:type="dcterms:W3CDTF">2024-04-16T02:50:47Z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  <property fmtid="{D5CDD505-2E9C-101B-9397-08002B2CF9AE}" pid="4" name="Order">
    <vt:r8>152900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