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6.xml" ContentType="application/vnd.openxmlformats-officedocument.presentationml.notesSlide+xml"/>
  <Override PartName="/ppt/media/image23.svg" ContentType="image/svg+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827" r:id="rId4"/>
  </p:sldMasterIdLst>
  <p:notesMasterIdLst>
    <p:notesMasterId r:id="rId25"/>
  </p:notesMasterIdLst>
  <p:handoutMasterIdLst>
    <p:handoutMasterId r:id="rId26"/>
  </p:handoutMasterIdLst>
  <p:sldIdLst>
    <p:sldId id="2142532865" r:id="rId5"/>
    <p:sldId id="2076137278" r:id="rId6"/>
    <p:sldId id="2076137283" r:id="rId7"/>
    <p:sldId id="2076137245" r:id="rId8"/>
    <p:sldId id="2076137255" r:id="rId9"/>
    <p:sldId id="2076137257" r:id="rId10"/>
    <p:sldId id="2076137258" r:id="rId11"/>
    <p:sldId id="2076137260" r:id="rId12"/>
    <p:sldId id="2076137345" r:id="rId13"/>
    <p:sldId id="2076137346" r:id="rId14"/>
    <p:sldId id="2076137284" r:id="rId15"/>
    <p:sldId id="2076137282" r:id="rId16"/>
    <p:sldId id="2076137314" r:id="rId17"/>
    <p:sldId id="2076137316" r:id="rId18"/>
    <p:sldId id="2076137262" r:id="rId19"/>
    <p:sldId id="2147309260" r:id="rId20"/>
    <p:sldId id="2076137344" r:id="rId21"/>
    <p:sldId id="2076137452" r:id="rId22"/>
    <p:sldId id="2076137317" r:id="rId23"/>
    <p:sldId id="2147309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7F9"/>
    <a:srgbClr val="DDF3ED"/>
    <a:srgbClr val="DCF7FF"/>
    <a:srgbClr val="EAEE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CE332-4A50-3F44-802F-6DB8958D9677}" v="86" dt="2024-04-15T18:31:19.552"/>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00"/>
    <p:restoredTop sz="86755"/>
  </p:normalViewPr>
  <p:slideViewPr>
    <p:cSldViewPr snapToGrid="0" snapToObjects="1">
      <p:cViewPr varScale="1">
        <p:scale>
          <a:sx n="108" d="100"/>
          <a:sy n="108" d="100"/>
        </p:scale>
        <p:origin x="1064" y="1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3928"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ir Hoodbhoy" userId="9134fddd-ebe0-41b2-9df4-5549cb596a18" providerId="ADAL" clId="{8B280B9B-5EB3-F347-BAAC-A386D3146918}"/>
    <pc:docChg chg="undo redo custSel addSld delSld modSld sldOrd modShowInfo">
      <pc:chgData name="Umair Hoodbhoy" userId="9134fddd-ebe0-41b2-9df4-5549cb596a18" providerId="ADAL" clId="{8B280B9B-5EB3-F347-BAAC-A386D3146918}" dt="2022-05-10T02:21:32.593" v="530" actId="20578"/>
      <pc:docMkLst>
        <pc:docMk/>
      </pc:docMkLst>
      <pc:sldChg chg="modSp mod">
        <pc:chgData name="Umair Hoodbhoy" userId="9134fddd-ebe0-41b2-9df4-5549cb596a18" providerId="ADAL" clId="{8B280B9B-5EB3-F347-BAAC-A386D3146918}" dt="2022-05-09T16:25:27.240" v="401" actId="1076"/>
        <pc:sldMkLst>
          <pc:docMk/>
          <pc:sldMk cId="3423412461" sldId="2227"/>
        </pc:sldMkLst>
        <pc:picChg chg="mod">
          <ac:chgData name="Umair Hoodbhoy" userId="9134fddd-ebe0-41b2-9df4-5549cb596a18" providerId="ADAL" clId="{8B280B9B-5EB3-F347-BAAC-A386D3146918}" dt="2022-05-09T16:25:27.240" v="401" actId="1076"/>
          <ac:picMkLst>
            <pc:docMk/>
            <pc:sldMk cId="3423412461" sldId="2227"/>
            <ac:picMk id="3" creationId="{C307408D-98B7-9C47-A03D-11CF1128EE4E}"/>
          </ac:picMkLst>
        </pc:picChg>
      </pc:sldChg>
      <pc:sldChg chg="modSp mod">
        <pc:chgData name="Umair Hoodbhoy" userId="9134fddd-ebe0-41b2-9df4-5549cb596a18" providerId="ADAL" clId="{8B280B9B-5EB3-F347-BAAC-A386D3146918}" dt="2022-05-05T14:37:11.442" v="327" actId="20577"/>
        <pc:sldMkLst>
          <pc:docMk/>
          <pc:sldMk cId="3783601655" sldId="2076137245"/>
        </pc:sldMkLst>
        <pc:graphicFrameChg chg="modGraphic">
          <ac:chgData name="Umair Hoodbhoy" userId="9134fddd-ebe0-41b2-9df4-5549cb596a18" providerId="ADAL" clId="{8B280B9B-5EB3-F347-BAAC-A386D3146918}" dt="2022-05-05T14:37:11.442" v="327" actId="20577"/>
          <ac:graphicFrameMkLst>
            <pc:docMk/>
            <pc:sldMk cId="3783601655" sldId="2076137245"/>
            <ac:graphicFrameMk id="13" creationId="{D94C14E1-430C-3541-9C93-5878BB57D151}"/>
          </ac:graphicFrameMkLst>
        </pc:graphicFrameChg>
      </pc:sldChg>
      <pc:sldChg chg="addSp delSp modSp mod modShow">
        <pc:chgData name="Umair Hoodbhoy" userId="9134fddd-ebe0-41b2-9df4-5549cb596a18" providerId="ADAL" clId="{8B280B9B-5EB3-F347-BAAC-A386D3146918}" dt="2022-05-04T14:19:22.730" v="44" actId="14100"/>
        <pc:sldMkLst>
          <pc:docMk/>
          <pc:sldMk cId="1919771360" sldId="2076137255"/>
        </pc:sldMkLst>
        <pc:spChg chg="del mod">
          <ac:chgData name="Umair Hoodbhoy" userId="9134fddd-ebe0-41b2-9df4-5549cb596a18" providerId="ADAL" clId="{8B280B9B-5EB3-F347-BAAC-A386D3146918}" dt="2022-05-04T14:18:38.645" v="32" actId="478"/>
          <ac:spMkLst>
            <pc:docMk/>
            <pc:sldMk cId="1919771360" sldId="2076137255"/>
            <ac:spMk id="2" creationId="{D641ABA6-6171-F745-AD8E-3339FD668BF2}"/>
          </ac:spMkLst>
        </pc:spChg>
        <pc:spChg chg="add mod">
          <ac:chgData name="Umair Hoodbhoy" userId="9134fddd-ebe0-41b2-9df4-5549cb596a18" providerId="ADAL" clId="{8B280B9B-5EB3-F347-BAAC-A386D3146918}" dt="2022-05-04T14:19:22.730" v="44" actId="14100"/>
          <ac:spMkLst>
            <pc:docMk/>
            <pc:sldMk cId="1919771360" sldId="2076137255"/>
            <ac:spMk id="3" creationId="{6C10E7CC-15DA-B402-A08C-5A3A02D69E54}"/>
          </ac:spMkLst>
        </pc:spChg>
        <pc:spChg chg="add del">
          <ac:chgData name="Umair Hoodbhoy" userId="9134fddd-ebe0-41b2-9df4-5549cb596a18" providerId="ADAL" clId="{8B280B9B-5EB3-F347-BAAC-A386D3146918}" dt="2022-05-04T14:16:03.682" v="13" actId="478"/>
          <ac:spMkLst>
            <pc:docMk/>
            <pc:sldMk cId="1919771360" sldId="2076137255"/>
            <ac:spMk id="6" creationId="{E10D0A23-49F1-204F-8631-C9D6B6161CFF}"/>
          </ac:spMkLst>
        </pc:spChg>
        <pc:picChg chg="mod">
          <ac:chgData name="Umair Hoodbhoy" userId="9134fddd-ebe0-41b2-9df4-5549cb596a18" providerId="ADAL" clId="{8B280B9B-5EB3-F347-BAAC-A386D3146918}" dt="2022-05-04T14:16:21.354" v="15" actId="1076"/>
          <ac:picMkLst>
            <pc:docMk/>
            <pc:sldMk cId="1919771360" sldId="2076137255"/>
            <ac:picMk id="5" creationId="{CDE918C6-D768-7948-AF75-51BA616CCDD1}"/>
          </ac:picMkLst>
        </pc:picChg>
        <pc:picChg chg="mod">
          <ac:chgData name="Umair Hoodbhoy" userId="9134fddd-ebe0-41b2-9df4-5549cb596a18" providerId="ADAL" clId="{8B280B9B-5EB3-F347-BAAC-A386D3146918}" dt="2022-05-04T14:16:36.098" v="16" actId="1076"/>
          <ac:picMkLst>
            <pc:docMk/>
            <pc:sldMk cId="1919771360" sldId="2076137255"/>
            <ac:picMk id="13" creationId="{76553F2B-D48A-3146-BE58-D19751612D62}"/>
          </ac:picMkLst>
        </pc:picChg>
      </pc:sldChg>
      <pc:sldChg chg="addSp delSp modSp mod modShow">
        <pc:chgData name="Umair Hoodbhoy" userId="9134fddd-ebe0-41b2-9df4-5549cb596a18" providerId="ADAL" clId="{8B280B9B-5EB3-F347-BAAC-A386D3146918}" dt="2022-05-04T14:35:12.581" v="107" actId="729"/>
        <pc:sldMkLst>
          <pc:docMk/>
          <pc:sldMk cId="179827768" sldId="2076137257"/>
        </pc:sldMkLst>
        <pc:spChg chg="del">
          <ac:chgData name="Umair Hoodbhoy" userId="9134fddd-ebe0-41b2-9df4-5549cb596a18" providerId="ADAL" clId="{8B280B9B-5EB3-F347-BAAC-A386D3146918}" dt="2022-05-04T14:26:18.117" v="48" actId="478"/>
          <ac:spMkLst>
            <pc:docMk/>
            <pc:sldMk cId="179827768" sldId="2076137257"/>
            <ac:spMk id="2" creationId="{D641ABA6-6171-F745-AD8E-3339FD668BF2}"/>
          </ac:spMkLst>
        </pc:spChg>
        <pc:spChg chg="mod">
          <ac:chgData name="Umair Hoodbhoy" userId="9134fddd-ebe0-41b2-9df4-5549cb596a18" providerId="ADAL" clId="{8B280B9B-5EB3-F347-BAAC-A386D3146918}" dt="2022-05-04T14:28:58.282" v="78" actId="1038"/>
          <ac:spMkLst>
            <pc:docMk/>
            <pc:sldMk cId="179827768" sldId="2076137257"/>
            <ac:spMk id="5" creationId="{4BC9EB75-6FAC-444C-99DC-D08B93B53B17}"/>
          </ac:spMkLst>
        </pc:spChg>
        <pc:spChg chg="mod">
          <ac:chgData name="Umair Hoodbhoy" userId="9134fddd-ebe0-41b2-9df4-5549cb596a18" providerId="ADAL" clId="{8B280B9B-5EB3-F347-BAAC-A386D3146918}" dt="2022-05-04T14:28:38.525" v="71" actId="14100"/>
          <ac:spMkLst>
            <pc:docMk/>
            <pc:sldMk cId="179827768" sldId="2076137257"/>
            <ac:spMk id="6" creationId="{29CB5FBE-FA79-E14C-B5B7-E4D49AE76DD0}"/>
          </ac:spMkLst>
        </pc:spChg>
        <pc:spChg chg="add del mod">
          <ac:chgData name="Umair Hoodbhoy" userId="9134fddd-ebe0-41b2-9df4-5549cb596a18" providerId="ADAL" clId="{8B280B9B-5EB3-F347-BAAC-A386D3146918}" dt="2022-05-04T14:26:54.777" v="57" actId="478"/>
          <ac:spMkLst>
            <pc:docMk/>
            <pc:sldMk cId="179827768" sldId="2076137257"/>
            <ac:spMk id="7" creationId="{378C9346-CB46-C14B-B74D-57758702435C}"/>
          </ac:spMkLst>
        </pc:spChg>
        <pc:spChg chg="del">
          <ac:chgData name="Umair Hoodbhoy" userId="9134fddd-ebe0-41b2-9df4-5549cb596a18" providerId="ADAL" clId="{8B280B9B-5EB3-F347-BAAC-A386D3146918}" dt="2022-05-04T14:16:56.440" v="18" actId="478"/>
          <ac:spMkLst>
            <pc:docMk/>
            <pc:sldMk cId="179827768" sldId="2076137257"/>
            <ac:spMk id="9" creationId="{E5CAF4AD-C71D-C248-8B93-07E65E06291A}"/>
          </ac:spMkLst>
        </pc:spChg>
        <pc:spChg chg="add mod">
          <ac:chgData name="Umair Hoodbhoy" userId="9134fddd-ebe0-41b2-9df4-5549cb596a18" providerId="ADAL" clId="{8B280B9B-5EB3-F347-BAAC-A386D3146918}" dt="2022-05-04T14:29:12.513" v="79" actId="14100"/>
          <ac:spMkLst>
            <pc:docMk/>
            <pc:sldMk cId="179827768" sldId="2076137257"/>
            <ac:spMk id="12" creationId="{E05DC118-354E-7191-1C79-D2BEF91450EB}"/>
          </ac:spMkLst>
        </pc:spChg>
        <pc:spChg chg="add mod">
          <ac:chgData name="Umair Hoodbhoy" userId="9134fddd-ebe0-41b2-9df4-5549cb596a18" providerId="ADAL" clId="{8B280B9B-5EB3-F347-BAAC-A386D3146918}" dt="2022-05-04T14:34:18.639" v="106" actId="14100"/>
          <ac:spMkLst>
            <pc:docMk/>
            <pc:sldMk cId="179827768" sldId="2076137257"/>
            <ac:spMk id="14" creationId="{77649E64-9956-DD05-6054-D5F8EC091F0E}"/>
          </ac:spMkLst>
        </pc:spChg>
        <pc:spChg chg="add mod">
          <ac:chgData name="Umair Hoodbhoy" userId="9134fddd-ebe0-41b2-9df4-5549cb596a18" providerId="ADAL" clId="{8B280B9B-5EB3-F347-BAAC-A386D3146918}" dt="2022-05-04T14:30:10.946" v="89" actId="14100"/>
          <ac:spMkLst>
            <pc:docMk/>
            <pc:sldMk cId="179827768" sldId="2076137257"/>
            <ac:spMk id="15" creationId="{5D1C661D-F261-78E6-6477-10D5D79F7CBF}"/>
          </ac:spMkLst>
        </pc:spChg>
        <pc:picChg chg="del">
          <ac:chgData name="Umair Hoodbhoy" userId="9134fddd-ebe0-41b2-9df4-5549cb596a18" providerId="ADAL" clId="{8B280B9B-5EB3-F347-BAAC-A386D3146918}" dt="2022-05-04T14:16:48.582" v="17" actId="478"/>
          <ac:picMkLst>
            <pc:docMk/>
            <pc:sldMk cId="179827768" sldId="2076137257"/>
            <ac:picMk id="8" creationId="{3D5AD5D6-7C06-6146-8FB6-E94B16D94688}"/>
          </ac:picMkLst>
        </pc:picChg>
        <pc:picChg chg="add del mod">
          <ac:chgData name="Umair Hoodbhoy" userId="9134fddd-ebe0-41b2-9df4-5549cb596a18" providerId="ADAL" clId="{8B280B9B-5EB3-F347-BAAC-A386D3146918}" dt="2022-05-04T14:26:29.486" v="50" actId="167"/>
          <ac:picMkLst>
            <pc:docMk/>
            <pc:sldMk cId="179827768" sldId="2076137257"/>
            <ac:picMk id="10" creationId="{11E5A63F-BA0C-CB94-0F45-6191F8E3BA0C}"/>
          </ac:picMkLst>
        </pc:picChg>
        <pc:picChg chg="add mod">
          <ac:chgData name="Umair Hoodbhoy" userId="9134fddd-ebe0-41b2-9df4-5549cb596a18" providerId="ADAL" clId="{8B280B9B-5EB3-F347-BAAC-A386D3146918}" dt="2022-05-04T14:17:00.372" v="19"/>
          <ac:picMkLst>
            <pc:docMk/>
            <pc:sldMk cId="179827768" sldId="2076137257"/>
            <ac:picMk id="11" creationId="{CC57C8DA-9159-FF93-8083-A71B293B2B87}"/>
          </ac:picMkLst>
        </pc:picChg>
        <pc:picChg chg="del">
          <ac:chgData name="Umair Hoodbhoy" userId="9134fddd-ebe0-41b2-9df4-5549cb596a18" providerId="ADAL" clId="{8B280B9B-5EB3-F347-BAAC-A386D3146918}" dt="2022-05-04T14:16:48.582" v="17" actId="478"/>
          <ac:picMkLst>
            <pc:docMk/>
            <pc:sldMk cId="179827768" sldId="2076137257"/>
            <ac:picMk id="13" creationId="{76553F2B-D48A-3146-BE58-D19751612D62}"/>
          </ac:picMkLst>
        </pc:picChg>
      </pc:sldChg>
      <pc:sldChg chg="addSp delSp modSp mod modShow">
        <pc:chgData name="Umair Hoodbhoy" userId="9134fddd-ebe0-41b2-9df4-5549cb596a18" providerId="ADAL" clId="{8B280B9B-5EB3-F347-BAAC-A386D3146918}" dt="2022-05-04T15:27:36.352" v="281" actId="14100"/>
        <pc:sldMkLst>
          <pc:docMk/>
          <pc:sldMk cId="783872306" sldId="2076137258"/>
        </pc:sldMkLst>
        <pc:spChg chg="del">
          <ac:chgData name="Umair Hoodbhoy" userId="9134fddd-ebe0-41b2-9df4-5549cb596a18" providerId="ADAL" clId="{8B280B9B-5EB3-F347-BAAC-A386D3146918}" dt="2022-05-04T14:37:15.889" v="118" actId="478"/>
          <ac:spMkLst>
            <pc:docMk/>
            <pc:sldMk cId="783872306" sldId="2076137258"/>
            <ac:spMk id="2" creationId="{D641ABA6-6171-F745-AD8E-3339FD668BF2}"/>
          </ac:spMkLst>
        </pc:spChg>
        <pc:spChg chg="del">
          <ac:chgData name="Umair Hoodbhoy" userId="9134fddd-ebe0-41b2-9df4-5549cb596a18" providerId="ADAL" clId="{8B280B9B-5EB3-F347-BAAC-A386D3146918}" dt="2022-05-04T14:37:52.942" v="123" actId="478"/>
          <ac:spMkLst>
            <pc:docMk/>
            <pc:sldMk cId="783872306" sldId="2076137258"/>
            <ac:spMk id="5" creationId="{4BC9EB75-6FAC-444C-99DC-D08B93B53B17}"/>
          </ac:spMkLst>
        </pc:spChg>
        <pc:spChg chg="del">
          <ac:chgData name="Umair Hoodbhoy" userId="9134fddd-ebe0-41b2-9df4-5549cb596a18" providerId="ADAL" clId="{8B280B9B-5EB3-F347-BAAC-A386D3146918}" dt="2022-05-04T14:37:23.482" v="119" actId="478"/>
          <ac:spMkLst>
            <pc:docMk/>
            <pc:sldMk cId="783872306" sldId="2076137258"/>
            <ac:spMk id="6" creationId="{29CB5FBE-FA79-E14C-B5B7-E4D49AE76DD0}"/>
          </ac:spMkLst>
        </pc:spChg>
        <pc:spChg chg="del mod">
          <ac:chgData name="Umair Hoodbhoy" userId="9134fddd-ebe0-41b2-9df4-5549cb596a18" providerId="ADAL" clId="{8B280B9B-5EB3-F347-BAAC-A386D3146918}" dt="2022-05-04T14:36:44.536" v="113" actId="478"/>
          <ac:spMkLst>
            <pc:docMk/>
            <pc:sldMk cId="783872306" sldId="2076137258"/>
            <ac:spMk id="7" creationId="{378C9346-CB46-C14B-B74D-57758702435C}"/>
          </ac:spMkLst>
        </pc:spChg>
        <pc:spChg chg="del mod">
          <ac:chgData name="Umair Hoodbhoy" userId="9134fddd-ebe0-41b2-9df4-5549cb596a18" providerId="ADAL" clId="{8B280B9B-5EB3-F347-BAAC-A386D3146918}" dt="2022-05-04T14:37:36.879" v="121" actId="478"/>
          <ac:spMkLst>
            <pc:docMk/>
            <pc:sldMk cId="783872306" sldId="2076137258"/>
            <ac:spMk id="8" creationId="{3AB7374E-B214-1943-8DD9-9E0317BD933C}"/>
          </ac:spMkLst>
        </pc:spChg>
        <pc:spChg chg="del">
          <ac:chgData name="Umair Hoodbhoy" userId="9134fddd-ebe0-41b2-9df4-5549cb596a18" providerId="ADAL" clId="{8B280B9B-5EB3-F347-BAAC-A386D3146918}" dt="2022-05-04T14:37:12.498" v="117" actId="478"/>
          <ac:spMkLst>
            <pc:docMk/>
            <pc:sldMk cId="783872306" sldId="2076137258"/>
            <ac:spMk id="9" creationId="{76508929-6B3E-DC41-B2F5-2A087F12DEBA}"/>
          </ac:spMkLst>
        </pc:spChg>
        <pc:spChg chg="del mod">
          <ac:chgData name="Umair Hoodbhoy" userId="9134fddd-ebe0-41b2-9df4-5549cb596a18" providerId="ADAL" clId="{8B280B9B-5EB3-F347-BAAC-A386D3146918}" dt="2022-05-04T14:37:03.108" v="116" actId="478"/>
          <ac:spMkLst>
            <pc:docMk/>
            <pc:sldMk cId="783872306" sldId="2076137258"/>
            <ac:spMk id="10" creationId="{A28CEE99-6EFC-634C-899F-BFC0D51B00CE}"/>
          </ac:spMkLst>
        </pc:spChg>
        <pc:spChg chg="del">
          <ac:chgData name="Umair Hoodbhoy" userId="9134fddd-ebe0-41b2-9df4-5549cb596a18" providerId="ADAL" clId="{8B280B9B-5EB3-F347-BAAC-A386D3146918}" dt="2022-05-04T14:17:11.975" v="21" actId="478"/>
          <ac:spMkLst>
            <pc:docMk/>
            <pc:sldMk cId="783872306" sldId="2076137258"/>
            <ac:spMk id="12" creationId="{6D8C3302-2B31-A740-89FB-8C18E276E975}"/>
          </ac:spMkLst>
        </pc:spChg>
        <pc:spChg chg="add del mod">
          <ac:chgData name="Umair Hoodbhoy" userId="9134fddd-ebe0-41b2-9df4-5549cb596a18" providerId="ADAL" clId="{8B280B9B-5EB3-F347-BAAC-A386D3146918}" dt="2022-05-04T14:38:10.047" v="125"/>
          <ac:spMkLst>
            <pc:docMk/>
            <pc:sldMk cId="783872306" sldId="2076137258"/>
            <ac:spMk id="16" creationId="{5EC7028D-C135-5879-E649-5C0E8B8192D4}"/>
          </ac:spMkLst>
        </pc:spChg>
        <pc:spChg chg="add mod">
          <ac:chgData name="Umair Hoodbhoy" userId="9134fddd-ebe0-41b2-9df4-5549cb596a18" providerId="ADAL" clId="{8B280B9B-5EB3-F347-BAAC-A386D3146918}" dt="2022-05-04T14:38:16.335" v="126"/>
          <ac:spMkLst>
            <pc:docMk/>
            <pc:sldMk cId="783872306" sldId="2076137258"/>
            <ac:spMk id="17" creationId="{4E7735B6-0662-CBF5-0322-B2E0A10475FC}"/>
          </ac:spMkLst>
        </pc:spChg>
        <pc:spChg chg="add mod">
          <ac:chgData name="Umair Hoodbhoy" userId="9134fddd-ebe0-41b2-9df4-5549cb596a18" providerId="ADAL" clId="{8B280B9B-5EB3-F347-BAAC-A386D3146918}" dt="2022-05-04T14:38:48.898" v="136" actId="14100"/>
          <ac:spMkLst>
            <pc:docMk/>
            <pc:sldMk cId="783872306" sldId="2076137258"/>
            <ac:spMk id="18" creationId="{53FB8C1F-4080-473B-108E-2A1B992BC1DB}"/>
          </ac:spMkLst>
        </pc:spChg>
        <pc:spChg chg="add mod">
          <ac:chgData name="Umair Hoodbhoy" userId="9134fddd-ebe0-41b2-9df4-5549cb596a18" providerId="ADAL" clId="{8B280B9B-5EB3-F347-BAAC-A386D3146918}" dt="2022-05-04T14:42:37.070" v="139" actId="14100"/>
          <ac:spMkLst>
            <pc:docMk/>
            <pc:sldMk cId="783872306" sldId="2076137258"/>
            <ac:spMk id="19" creationId="{5560FC81-6F78-F16E-702F-3DE8540E5097}"/>
          </ac:spMkLst>
        </pc:spChg>
        <pc:spChg chg="add mod">
          <ac:chgData name="Umair Hoodbhoy" userId="9134fddd-ebe0-41b2-9df4-5549cb596a18" providerId="ADAL" clId="{8B280B9B-5EB3-F347-BAAC-A386D3146918}" dt="2022-05-04T14:43:40.160" v="150" actId="14100"/>
          <ac:spMkLst>
            <pc:docMk/>
            <pc:sldMk cId="783872306" sldId="2076137258"/>
            <ac:spMk id="20" creationId="{13B000A5-3BC4-03C6-0700-F0B4A6DFC7A2}"/>
          </ac:spMkLst>
        </pc:spChg>
        <pc:spChg chg="add mod">
          <ac:chgData name="Umair Hoodbhoy" userId="9134fddd-ebe0-41b2-9df4-5549cb596a18" providerId="ADAL" clId="{8B280B9B-5EB3-F347-BAAC-A386D3146918}" dt="2022-05-04T15:27:36.352" v="281" actId="14100"/>
          <ac:spMkLst>
            <pc:docMk/>
            <pc:sldMk cId="783872306" sldId="2076137258"/>
            <ac:spMk id="21" creationId="{7BB56169-6F02-18D2-9361-5FDE552485FB}"/>
          </ac:spMkLst>
        </pc:spChg>
        <pc:spChg chg="add mod">
          <ac:chgData name="Umair Hoodbhoy" userId="9134fddd-ebe0-41b2-9df4-5549cb596a18" providerId="ADAL" clId="{8B280B9B-5EB3-F347-BAAC-A386D3146918}" dt="2022-05-04T15:23:42.326" v="263" actId="14100"/>
          <ac:spMkLst>
            <pc:docMk/>
            <pc:sldMk cId="783872306" sldId="2076137258"/>
            <ac:spMk id="22" creationId="{98CE3E22-4528-B509-CF61-2795F3B2277B}"/>
          </ac:spMkLst>
        </pc:spChg>
        <pc:spChg chg="add mod">
          <ac:chgData name="Umair Hoodbhoy" userId="9134fddd-ebe0-41b2-9df4-5549cb596a18" providerId="ADAL" clId="{8B280B9B-5EB3-F347-BAAC-A386D3146918}" dt="2022-05-04T15:26:24.172" v="275" actId="14100"/>
          <ac:spMkLst>
            <pc:docMk/>
            <pc:sldMk cId="783872306" sldId="2076137258"/>
            <ac:spMk id="23" creationId="{61165EF2-D72E-B94C-3B19-1CC4725ECD96}"/>
          </ac:spMkLst>
        </pc:spChg>
        <pc:picChg chg="del">
          <ac:chgData name="Umair Hoodbhoy" userId="9134fddd-ebe0-41b2-9df4-5549cb596a18" providerId="ADAL" clId="{8B280B9B-5EB3-F347-BAAC-A386D3146918}" dt="2022-05-04T14:17:08.822" v="20" actId="478"/>
          <ac:picMkLst>
            <pc:docMk/>
            <pc:sldMk cId="783872306" sldId="2076137258"/>
            <ac:picMk id="11" creationId="{12C23295-28CB-CA4B-A9F0-1430605728CC}"/>
          </ac:picMkLst>
        </pc:picChg>
        <pc:picChg chg="del">
          <ac:chgData name="Umair Hoodbhoy" userId="9134fddd-ebe0-41b2-9df4-5549cb596a18" providerId="ADAL" clId="{8B280B9B-5EB3-F347-BAAC-A386D3146918}" dt="2022-05-04T14:17:08.822" v="20" actId="478"/>
          <ac:picMkLst>
            <pc:docMk/>
            <pc:sldMk cId="783872306" sldId="2076137258"/>
            <ac:picMk id="13" creationId="{76553F2B-D48A-3146-BE58-D19751612D62}"/>
          </ac:picMkLst>
        </pc:picChg>
        <pc:picChg chg="add mod">
          <ac:chgData name="Umair Hoodbhoy" userId="9134fddd-ebe0-41b2-9df4-5549cb596a18" providerId="ADAL" clId="{8B280B9B-5EB3-F347-BAAC-A386D3146918}" dt="2022-05-04T14:37:50.746" v="122"/>
          <ac:picMkLst>
            <pc:docMk/>
            <pc:sldMk cId="783872306" sldId="2076137258"/>
            <ac:picMk id="14" creationId="{823673FD-90E7-1CA6-5ABE-4707F0AB58DD}"/>
          </ac:picMkLst>
        </pc:picChg>
        <pc:picChg chg="add mod">
          <ac:chgData name="Umair Hoodbhoy" userId="9134fddd-ebe0-41b2-9df4-5549cb596a18" providerId="ADAL" clId="{8B280B9B-5EB3-F347-BAAC-A386D3146918}" dt="2022-05-04T14:17:13.444" v="22"/>
          <ac:picMkLst>
            <pc:docMk/>
            <pc:sldMk cId="783872306" sldId="2076137258"/>
            <ac:picMk id="15" creationId="{9F6EAF20-298B-DB05-83F7-73A049BF2B74}"/>
          </ac:picMkLst>
        </pc:picChg>
      </pc:sldChg>
      <pc:sldChg chg="addSp delSp modSp del mod">
        <pc:chgData name="Umair Hoodbhoy" userId="9134fddd-ebe0-41b2-9df4-5549cb596a18" providerId="ADAL" clId="{8B280B9B-5EB3-F347-BAAC-A386D3146918}" dt="2022-05-04T14:46:46.688" v="158" actId="2696"/>
        <pc:sldMkLst>
          <pc:docMk/>
          <pc:sldMk cId="3281171242" sldId="2076137259"/>
        </pc:sldMkLst>
        <pc:spChg chg="del">
          <ac:chgData name="Umair Hoodbhoy" userId="9134fddd-ebe0-41b2-9df4-5549cb596a18" providerId="ADAL" clId="{8B280B9B-5EB3-F347-BAAC-A386D3146918}" dt="2022-05-04T14:17:26.775" v="23" actId="478"/>
          <ac:spMkLst>
            <pc:docMk/>
            <pc:sldMk cId="3281171242" sldId="2076137259"/>
            <ac:spMk id="5" creationId="{DA665039-78C0-2C40-BC92-82811E3BCC4B}"/>
          </ac:spMkLst>
        </pc:spChg>
        <pc:picChg chg="del">
          <ac:chgData name="Umair Hoodbhoy" userId="9134fddd-ebe0-41b2-9df4-5549cb596a18" providerId="ADAL" clId="{8B280B9B-5EB3-F347-BAAC-A386D3146918}" dt="2022-05-04T14:17:26.775" v="23" actId="478"/>
          <ac:picMkLst>
            <pc:docMk/>
            <pc:sldMk cId="3281171242" sldId="2076137259"/>
            <ac:picMk id="13" creationId="{76553F2B-D48A-3146-BE58-D19751612D62}"/>
          </ac:picMkLst>
        </pc:picChg>
        <pc:picChg chg="del">
          <ac:chgData name="Umair Hoodbhoy" userId="9134fddd-ebe0-41b2-9df4-5549cb596a18" providerId="ADAL" clId="{8B280B9B-5EB3-F347-BAAC-A386D3146918}" dt="2022-05-04T14:17:26.775" v="23" actId="478"/>
          <ac:picMkLst>
            <pc:docMk/>
            <pc:sldMk cId="3281171242" sldId="2076137259"/>
            <ac:picMk id="15" creationId="{4279B90C-3969-344D-AAA7-B88A099DA5B6}"/>
          </ac:picMkLst>
        </pc:picChg>
        <pc:picChg chg="add mod">
          <ac:chgData name="Umair Hoodbhoy" userId="9134fddd-ebe0-41b2-9df4-5549cb596a18" providerId="ADAL" clId="{8B280B9B-5EB3-F347-BAAC-A386D3146918}" dt="2022-05-04T14:17:29.336" v="24"/>
          <ac:picMkLst>
            <pc:docMk/>
            <pc:sldMk cId="3281171242" sldId="2076137259"/>
            <ac:picMk id="16" creationId="{8CD6E6F4-318C-2E65-D200-BCB9BC101755}"/>
          </ac:picMkLst>
        </pc:picChg>
        <pc:picChg chg="add mod">
          <ac:chgData name="Umair Hoodbhoy" userId="9134fddd-ebe0-41b2-9df4-5549cb596a18" providerId="ADAL" clId="{8B280B9B-5EB3-F347-BAAC-A386D3146918}" dt="2022-05-04T14:17:29.336" v="24"/>
          <ac:picMkLst>
            <pc:docMk/>
            <pc:sldMk cId="3281171242" sldId="2076137259"/>
            <ac:picMk id="17" creationId="{74C4577F-2C5B-1F6B-03F0-923068BD2915}"/>
          </ac:picMkLst>
        </pc:picChg>
      </pc:sldChg>
      <pc:sldChg chg="addSp delSp modSp mod modShow">
        <pc:chgData name="Umair Hoodbhoy" userId="9134fddd-ebe0-41b2-9df4-5549cb596a18" providerId="ADAL" clId="{8B280B9B-5EB3-F347-BAAC-A386D3146918}" dt="2022-05-04T15:25:03.530" v="266" actId="1076"/>
        <pc:sldMkLst>
          <pc:docMk/>
          <pc:sldMk cId="3611245629" sldId="2076137260"/>
        </pc:sldMkLst>
        <pc:spChg chg="del">
          <ac:chgData name="Umair Hoodbhoy" userId="9134fddd-ebe0-41b2-9df4-5549cb596a18" providerId="ADAL" clId="{8B280B9B-5EB3-F347-BAAC-A386D3146918}" dt="2022-05-04T14:17:37.870" v="25" actId="478"/>
          <ac:spMkLst>
            <pc:docMk/>
            <pc:sldMk cId="3611245629" sldId="2076137260"/>
            <ac:spMk id="3" creationId="{AF270CE4-3BEA-EA4D-B0D3-B529185F677B}"/>
          </ac:spMkLst>
        </pc:spChg>
        <pc:spChg chg="del">
          <ac:chgData name="Umair Hoodbhoy" userId="9134fddd-ebe0-41b2-9df4-5549cb596a18" providerId="ADAL" clId="{8B280B9B-5EB3-F347-BAAC-A386D3146918}" dt="2022-05-04T14:48:24.995" v="183" actId="478"/>
          <ac:spMkLst>
            <pc:docMk/>
            <pc:sldMk cId="3611245629" sldId="2076137260"/>
            <ac:spMk id="7" creationId="{378C9346-CB46-C14B-B74D-57758702435C}"/>
          </ac:spMkLst>
        </pc:spChg>
        <pc:spChg chg="mod">
          <ac:chgData name="Umair Hoodbhoy" userId="9134fddd-ebe0-41b2-9df4-5549cb596a18" providerId="ADAL" clId="{8B280B9B-5EB3-F347-BAAC-A386D3146918}" dt="2022-05-04T14:48:55.880" v="188" actId="14100"/>
          <ac:spMkLst>
            <pc:docMk/>
            <pc:sldMk cId="3611245629" sldId="2076137260"/>
            <ac:spMk id="10" creationId="{A28CEE99-6EFC-634C-899F-BFC0D51B00CE}"/>
          </ac:spMkLst>
        </pc:spChg>
        <pc:spChg chg="add mod">
          <ac:chgData name="Umair Hoodbhoy" userId="9134fddd-ebe0-41b2-9df4-5549cb596a18" providerId="ADAL" clId="{8B280B9B-5EB3-F347-BAAC-A386D3146918}" dt="2022-05-04T14:50:15.736" v="227" actId="1076"/>
          <ac:spMkLst>
            <pc:docMk/>
            <pc:sldMk cId="3611245629" sldId="2076137260"/>
            <ac:spMk id="17" creationId="{A4B9BA0D-7990-90CF-9FFD-4F92449E634A}"/>
          </ac:spMkLst>
        </pc:spChg>
        <pc:spChg chg="add del mod">
          <ac:chgData name="Umair Hoodbhoy" userId="9134fddd-ebe0-41b2-9df4-5549cb596a18" providerId="ADAL" clId="{8B280B9B-5EB3-F347-BAAC-A386D3146918}" dt="2022-05-04T15:13:40.851" v="247" actId="478"/>
          <ac:spMkLst>
            <pc:docMk/>
            <pc:sldMk cId="3611245629" sldId="2076137260"/>
            <ac:spMk id="18" creationId="{508C67BD-4FDC-8F06-DF6F-812F60E522B9}"/>
          </ac:spMkLst>
        </pc:spChg>
        <pc:spChg chg="add mod">
          <ac:chgData name="Umair Hoodbhoy" userId="9134fddd-ebe0-41b2-9df4-5549cb596a18" providerId="ADAL" clId="{8B280B9B-5EB3-F347-BAAC-A386D3146918}" dt="2022-05-04T15:21:17.897" v="257" actId="1076"/>
          <ac:spMkLst>
            <pc:docMk/>
            <pc:sldMk cId="3611245629" sldId="2076137260"/>
            <ac:spMk id="19" creationId="{B956FB6C-6B37-8CDD-47BF-6A69800F8F85}"/>
          </ac:spMkLst>
        </pc:spChg>
        <pc:spChg chg="add mod">
          <ac:chgData name="Umair Hoodbhoy" userId="9134fddd-ebe0-41b2-9df4-5549cb596a18" providerId="ADAL" clId="{8B280B9B-5EB3-F347-BAAC-A386D3146918}" dt="2022-05-04T15:25:03.530" v="266" actId="1076"/>
          <ac:spMkLst>
            <pc:docMk/>
            <pc:sldMk cId="3611245629" sldId="2076137260"/>
            <ac:spMk id="20" creationId="{A945994D-EF20-04C4-F272-7701DA7F8528}"/>
          </ac:spMkLst>
        </pc:spChg>
        <pc:spChg chg="add del mod">
          <ac:chgData name="Umair Hoodbhoy" userId="9134fddd-ebe0-41b2-9df4-5549cb596a18" providerId="ADAL" clId="{8B280B9B-5EB3-F347-BAAC-A386D3146918}" dt="2022-05-04T15:13:58.462" v="249" actId="478"/>
          <ac:spMkLst>
            <pc:docMk/>
            <pc:sldMk cId="3611245629" sldId="2076137260"/>
            <ac:spMk id="21" creationId="{6D0CED8F-C203-D1BA-D1D3-E51B2A45E901}"/>
          </ac:spMkLst>
        </pc:spChg>
        <pc:spChg chg="add mod">
          <ac:chgData name="Umair Hoodbhoy" userId="9134fddd-ebe0-41b2-9df4-5549cb596a18" providerId="ADAL" clId="{8B280B9B-5EB3-F347-BAAC-A386D3146918}" dt="2022-05-04T15:13:41.619" v="248"/>
          <ac:spMkLst>
            <pc:docMk/>
            <pc:sldMk cId="3611245629" sldId="2076137260"/>
            <ac:spMk id="22" creationId="{D174DF79-BB40-5CA5-6220-292AA78DC719}"/>
          </ac:spMkLst>
        </pc:spChg>
        <pc:spChg chg="add mod">
          <ac:chgData name="Umair Hoodbhoy" userId="9134fddd-ebe0-41b2-9df4-5549cb596a18" providerId="ADAL" clId="{8B280B9B-5EB3-F347-BAAC-A386D3146918}" dt="2022-05-04T15:14:22.356" v="251" actId="14100"/>
          <ac:spMkLst>
            <pc:docMk/>
            <pc:sldMk cId="3611245629" sldId="2076137260"/>
            <ac:spMk id="23" creationId="{C24329E8-37B1-7116-D1D4-BDBA29C12A00}"/>
          </ac:spMkLst>
        </pc:spChg>
        <pc:picChg chg="mod">
          <ac:chgData name="Umair Hoodbhoy" userId="9134fddd-ebe0-41b2-9df4-5549cb596a18" providerId="ADAL" clId="{8B280B9B-5EB3-F347-BAAC-A386D3146918}" dt="2022-05-04T14:53:48.716" v="233" actId="1076"/>
          <ac:picMkLst>
            <pc:docMk/>
            <pc:sldMk cId="3611245629" sldId="2076137260"/>
            <ac:picMk id="11" creationId="{64208397-3206-1B4D-A07D-09C4800E0F21}"/>
          </ac:picMkLst>
        </pc:picChg>
        <pc:picChg chg="del">
          <ac:chgData name="Umair Hoodbhoy" userId="9134fddd-ebe0-41b2-9df4-5549cb596a18" providerId="ADAL" clId="{8B280B9B-5EB3-F347-BAAC-A386D3146918}" dt="2022-05-04T14:17:37.870" v="25" actId="478"/>
          <ac:picMkLst>
            <pc:docMk/>
            <pc:sldMk cId="3611245629" sldId="2076137260"/>
            <ac:picMk id="12" creationId="{C3C6CD4C-E710-CE4F-AD13-25F7BFCAE1DE}"/>
          </ac:picMkLst>
        </pc:picChg>
        <pc:picChg chg="del">
          <ac:chgData name="Umair Hoodbhoy" userId="9134fddd-ebe0-41b2-9df4-5549cb596a18" providerId="ADAL" clId="{8B280B9B-5EB3-F347-BAAC-A386D3146918}" dt="2022-05-04T14:17:37.870" v="25" actId="478"/>
          <ac:picMkLst>
            <pc:docMk/>
            <pc:sldMk cId="3611245629" sldId="2076137260"/>
            <ac:picMk id="13" creationId="{76553F2B-D48A-3146-BE58-D19751612D62}"/>
          </ac:picMkLst>
        </pc:picChg>
        <pc:picChg chg="mod">
          <ac:chgData name="Umair Hoodbhoy" userId="9134fddd-ebe0-41b2-9df4-5549cb596a18" providerId="ADAL" clId="{8B280B9B-5EB3-F347-BAAC-A386D3146918}" dt="2022-05-04T14:47:57.152" v="169" actId="1035"/>
          <ac:picMkLst>
            <pc:docMk/>
            <pc:sldMk cId="3611245629" sldId="2076137260"/>
            <ac:picMk id="14" creationId="{B931D8E5-44C8-DD47-9093-0C30345C53AD}"/>
          </ac:picMkLst>
        </pc:picChg>
        <pc:picChg chg="add mod">
          <ac:chgData name="Umair Hoodbhoy" userId="9134fddd-ebe0-41b2-9df4-5549cb596a18" providerId="ADAL" clId="{8B280B9B-5EB3-F347-BAAC-A386D3146918}" dt="2022-05-04T14:48:23.153" v="182"/>
          <ac:picMkLst>
            <pc:docMk/>
            <pc:sldMk cId="3611245629" sldId="2076137260"/>
            <ac:picMk id="15" creationId="{CEA80A2F-99D7-4B0A-A4BB-A47E255A6A8B}"/>
          </ac:picMkLst>
        </pc:picChg>
        <pc:picChg chg="add mod">
          <ac:chgData name="Umair Hoodbhoy" userId="9134fddd-ebe0-41b2-9df4-5549cb596a18" providerId="ADAL" clId="{8B280B9B-5EB3-F347-BAAC-A386D3146918}" dt="2022-05-04T14:17:38.851" v="26"/>
          <ac:picMkLst>
            <pc:docMk/>
            <pc:sldMk cId="3611245629" sldId="2076137260"/>
            <ac:picMk id="16" creationId="{4B07AA6B-9210-55F5-BC26-1DA8AC1F9C41}"/>
          </ac:picMkLst>
        </pc:picChg>
      </pc:sldChg>
      <pc:sldChg chg="addSp delSp modSp del mod">
        <pc:chgData name="Umair Hoodbhoy" userId="9134fddd-ebe0-41b2-9df4-5549cb596a18" providerId="ADAL" clId="{8B280B9B-5EB3-F347-BAAC-A386D3146918}" dt="2022-05-04T15:20:23.354" v="255" actId="2696"/>
        <pc:sldMkLst>
          <pc:docMk/>
          <pc:sldMk cId="2514296990" sldId="2076137261"/>
        </pc:sldMkLst>
        <pc:spChg chg="del">
          <ac:chgData name="Umair Hoodbhoy" userId="9134fddd-ebe0-41b2-9df4-5549cb596a18" providerId="ADAL" clId="{8B280B9B-5EB3-F347-BAAC-A386D3146918}" dt="2022-05-04T14:17:57.146" v="27" actId="478"/>
          <ac:spMkLst>
            <pc:docMk/>
            <pc:sldMk cId="2514296990" sldId="2076137261"/>
            <ac:spMk id="3" creationId="{3438189B-FD12-EA4B-989D-EDEBAB8E1AF9}"/>
          </ac:spMkLst>
        </pc:spChg>
        <pc:picChg chg="del">
          <ac:chgData name="Umair Hoodbhoy" userId="9134fddd-ebe0-41b2-9df4-5549cb596a18" providerId="ADAL" clId="{8B280B9B-5EB3-F347-BAAC-A386D3146918}" dt="2022-05-04T14:17:57.146" v="27" actId="478"/>
          <ac:picMkLst>
            <pc:docMk/>
            <pc:sldMk cId="2514296990" sldId="2076137261"/>
            <ac:picMk id="8" creationId="{3A05F4CD-918C-5E4E-AAA0-7F772C87B1B8}"/>
          </ac:picMkLst>
        </pc:picChg>
        <pc:picChg chg="add mod">
          <ac:chgData name="Umair Hoodbhoy" userId="9134fddd-ebe0-41b2-9df4-5549cb596a18" providerId="ADAL" clId="{8B280B9B-5EB3-F347-BAAC-A386D3146918}" dt="2022-05-04T14:17:58.317" v="28"/>
          <ac:picMkLst>
            <pc:docMk/>
            <pc:sldMk cId="2514296990" sldId="2076137261"/>
            <ac:picMk id="9" creationId="{FF720627-765C-E73D-E4E0-0FDA7F8E7DC5}"/>
          </ac:picMkLst>
        </pc:picChg>
        <pc:picChg chg="add mod">
          <ac:chgData name="Umair Hoodbhoy" userId="9134fddd-ebe0-41b2-9df4-5549cb596a18" providerId="ADAL" clId="{8B280B9B-5EB3-F347-BAAC-A386D3146918}" dt="2022-05-04T14:17:58.317" v="28"/>
          <ac:picMkLst>
            <pc:docMk/>
            <pc:sldMk cId="2514296990" sldId="2076137261"/>
            <ac:picMk id="10" creationId="{D19F24E7-B27D-AB4E-7DD9-6E02CE554DAC}"/>
          </ac:picMkLst>
        </pc:picChg>
        <pc:picChg chg="del">
          <ac:chgData name="Umair Hoodbhoy" userId="9134fddd-ebe0-41b2-9df4-5549cb596a18" providerId="ADAL" clId="{8B280B9B-5EB3-F347-BAAC-A386D3146918}" dt="2022-05-04T14:17:57.146" v="27" actId="478"/>
          <ac:picMkLst>
            <pc:docMk/>
            <pc:sldMk cId="2514296990" sldId="2076137261"/>
            <ac:picMk id="13" creationId="{76553F2B-D48A-3146-BE58-D19751612D62}"/>
          </ac:picMkLst>
        </pc:picChg>
      </pc:sldChg>
      <pc:sldChg chg="modSp mod">
        <pc:chgData name="Umair Hoodbhoy" userId="9134fddd-ebe0-41b2-9df4-5549cb596a18" providerId="ADAL" clId="{8B280B9B-5EB3-F347-BAAC-A386D3146918}" dt="2022-05-05T14:53:13.472" v="343" actId="6549"/>
        <pc:sldMkLst>
          <pc:docMk/>
          <pc:sldMk cId="839289179" sldId="2076137262"/>
        </pc:sldMkLst>
        <pc:spChg chg="mod">
          <ac:chgData name="Umair Hoodbhoy" userId="9134fddd-ebe0-41b2-9df4-5549cb596a18" providerId="ADAL" clId="{8B280B9B-5EB3-F347-BAAC-A386D3146918}" dt="2022-05-05T14:53:13.472" v="343" actId="6549"/>
          <ac:spMkLst>
            <pc:docMk/>
            <pc:sldMk cId="839289179" sldId="2076137262"/>
            <ac:spMk id="2" creationId="{10C1DA48-8DF9-4845-B296-AF4B91349F59}"/>
          </ac:spMkLst>
        </pc:spChg>
      </pc:sldChg>
      <pc:sldChg chg="modSp mod">
        <pc:chgData name="Umair Hoodbhoy" userId="9134fddd-ebe0-41b2-9df4-5549cb596a18" providerId="ADAL" clId="{8B280B9B-5EB3-F347-BAAC-A386D3146918}" dt="2022-05-05T14:20:59.254" v="290" actId="20577"/>
        <pc:sldMkLst>
          <pc:docMk/>
          <pc:sldMk cId="870559776" sldId="2076137282"/>
        </pc:sldMkLst>
        <pc:spChg chg="mod">
          <ac:chgData name="Umair Hoodbhoy" userId="9134fddd-ebe0-41b2-9df4-5549cb596a18" providerId="ADAL" clId="{8B280B9B-5EB3-F347-BAAC-A386D3146918}" dt="2022-05-05T14:20:59.254" v="290" actId="20577"/>
          <ac:spMkLst>
            <pc:docMk/>
            <pc:sldMk cId="870559776" sldId="2076137282"/>
            <ac:spMk id="14" creationId="{47261013-9958-4944-8039-8AD78A9E15AD}"/>
          </ac:spMkLst>
        </pc:spChg>
      </pc:sldChg>
      <pc:sldChg chg="modSp mod">
        <pc:chgData name="Umair Hoodbhoy" userId="9134fddd-ebe0-41b2-9df4-5549cb596a18" providerId="ADAL" clId="{8B280B9B-5EB3-F347-BAAC-A386D3146918}" dt="2022-05-05T14:52:24.035" v="331" actId="948"/>
        <pc:sldMkLst>
          <pc:docMk/>
          <pc:sldMk cId="4181857401" sldId="2076137314"/>
        </pc:sldMkLst>
        <pc:spChg chg="mod">
          <ac:chgData name="Umair Hoodbhoy" userId="9134fddd-ebe0-41b2-9df4-5549cb596a18" providerId="ADAL" clId="{8B280B9B-5EB3-F347-BAAC-A386D3146918}" dt="2022-05-05T14:52:24.035" v="331" actId="948"/>
          <ac:spMkLst>
            <pc:docMk/>
            <pc:sldMk cId="4181857401" sldId="2076137314"/>
            <ac:spMk id="10" creationId="{A2308ADD-13AF-D948-BD3A-E9F9CA08099B}"/>
          </ac:spMkLst>
        </pc:spChg>
      </pc:sldChg>
      <pc:sldChg chg="modSp mod">
        <pc:chgData name="Umair Hoodbhoy" userId="9134fddd-ebe0-41b2-9df4-5549cb596a18" providerId="ADAL" clId="{8B280B9B-5EB3-F347-BAAC-A386D3146918}" dt="2022-05-05T14:52:46.321" v="336" actId="948"/>
        <pc:sldMkLst>
          <pc:docMk/>
          <pc:sldMk cId="4192200054" sldId="2076137316"/>
        </pc:sldMkLst>
        <pc:spChg chg="mod">
          <ac:chgData name="Umair Hoodbhoy" userId="9134fddd-ebe0-41b2-9df4-5549cb596a18" providerId="ADAL" clId="{8B280B9B-5EB3-F347-BAAC-A386D3146918}" dt="2022-05-05T14:52:46.321" v="336" actId="948"/>
          <ac:spMkLst>
            <pc:docMk/>
            <pc:sldMk cId="4192200054" sldId="2076137316"/>
            <ac:spMk id="14" creationId="{884B7EDE-1E89-9C41-81A6-07561A679699}"/>
          </ac:spMkLst>
        </pc:spChg>
      </pc:sldChg>
      <pc:sldChg chg="mod modShow">
        <pc:chgData name="Umair Hoodbhoy" userId="9134fddd-ebe0-41b2-9df4-5549cb596a18" providerId="ADAL" clId="{8B280B9B-5EB3-F347-BAAC-A386D3146918}" dt="2022-05-05T20:11:40.195" v="397" actId="729"/>
        <pc:sldMkLst>
          <pc:docMk/>
          <pc:sldMk cId="3457953509" sldId="2076137317"/>
        </pc:sldMkLst>
      </pc:sldChg>
      <pc:sldChg chg="modSp mod modAnim">
        <pc:chgData name="Umair Hoodbhoy" userId="9134fddd-ebe0-41b2-9df4-5549cb596a18" providerId="ADAL" clId="{8B280B9B-5EB3-F347-BAAC-A386D3146918}" dt="2022-05-05T14:56:36.921" v="396" actId="20577"/>
        <pc:sldMkLst>
          <pc:docMk/>
          <pc:sldMk cId="256653294" sldId="2076137344"/>
        </pc:sldMkLst>
        <pc:spChg chg="mod">
          <ac:chgData name="Umair Hoodbhoy" userId="9134fddd-ebe0-41b2-9df4-5549cb596a18" providerId="ADAL" clId="{8B280B9B-5EB3-F347-BAAC-A386D3146918}" dt="2022-05-05T14:56:36.921" v="396" actId="20577"/>
          <ac:spMkLst>
            <pc:docMk/>
            <pc:sldMk cId="256653294" sldId="2076137344"/>
            <ac:spMk id="2" creationId="{202899C1-BC9C-1942-9337-DC3F6659BD47}"/>
          </ac:spMkLst>
        </pc:spChg>
        <pc:spChg chg="mod">
          <ac:chgData name="Umair Hoodbhoy" userId="9134fddd-ebe0-41b2-9df4-5549cb596a18" providerId="ADAL" clId="{8B280B9B-5EB3-F347-BAAC-A386D3146918}" dt="2022-05-05T14:29:56.171" v="309" actId="20577"/>
          <ac:spMkLst>
            <pc:docMk/>
            <pc:sldMk cId="256653294" sldId="2076137344"/>
            <ac:spMk id="4" creationId="{6580B237-E04B-5240-8D83-F07E329E5F3D}"/>
          </ac:spMkLst>
        </pc:spChg>
      </pc:sldChg>
      <pc:sldChg chg="delSp modSp add del mod">
        <pc:chgData name="Umair Hoodbhoy" userId="9134fddd-ebe0-41b2-9df4-5549cb596a18" providerId="ADAL" clId="{8B280B9B-5EB3-F347-BAAC-A386D3146918}" dt="2022-05-04T14:53:36.980" v="232" actId="2696"/>
        <pc:sldMkLst>
          <pc:docMk/>
          <pc:sldMk cId="16090412" sldId="2076137345"/>
        </pc:sldMkLst>
        <pc:spChg chg="del mod">
          <ac:chgData name="Umair Hoodbhoy" userId="9134fddd-ebe0-41b2-9df4-5549cb596a18" providerId="ADAL" clId="{8B280B9B-5EB3-F347-BAAC-A386D3146918}" dt="2022-05-04T14:46:24.117" v="157" actId="478"/>
          <ac:spMkLst>
            <pc:docMk/>
            <pc:sldMk cId="16090412" sldId="2076137345"/>
            <ac:spMk id="20" creationId="{13B000A5-3BC4-03C6-0700-F0B4A6DFC7A2}"/>
          </ac:spMkLst>
        </pc:spChg>
        <pc:spChg chg="mod">
          <ac:chgData name="Umair Hoodbhoy" userId="9134fddd-ebe0-41b2-9df4-5549cb596a18" providerId="ADAL" clId="{8B280B9B-5EB3-F347-BAAC-A386D3146918}" dt="2022-05-04T14:46:05.721" v="153" actId="14100"/>
          <ac:spMkLst>
            <pc:docMk/>
            <pc:sldMk cId="16090412" sldId="2076137345"/>
            <ac:spMk id="21" creationId="{7BB56169-6F02-18D2-9361-5FDE552485FB}"/>
          </ac:spMkLst>
        </pc:spChg>
        <pc:spChg chg="mod">
          <ac:chgData name="Umair Hoodbhoy" userId="9134fddd-ebe0-41b2-9df4-5549cb596a18" providerId="ADAL" clId="{8B280B9B-5EB3-F347-BAAC-A386D3146918}" dt="2022-05-04T14:46:17.669" v="155" actId="14100"/>
          <ac:spMkLst>
            <pc:docMk/>
            <pc:sldMk cId="16090412" sldId="2076137345"/>
            <ac:spMk id="22" creationId="{98CE3E22-4528-B509-CF61-2795F3B2277B}"/>
          </ac:spMkLst>
        </pc:spChg>
        <pc:spChg chg="mod">
          <ac:chgData name="Umair Hoodbhoy" userId="9134fddd-ebe0-41b2-9df4-5549cb596a18" providerId="ADAL" clId="{8B280B9B-5EB3-F347-BAAC-A386D3146918}" dt="2022-05-04T14:46:10.616" v="154" actId="14100"/>
          <ac:spMkLst>
            <pc:docMk/>
            <pc:sldMk cId="16090412" sldId="2076137345"/>
            <ac:spMk id="23" creationId="{61165EF2-D72E-B94C-3B19-1CC4725ECD96}"/>
          </ac:spMkLst>
        </pc:spChg>
      </pc:sldChg>
      <pc:sldChg chg="delSp add mod">
        <pc:chgData name="Umair Hoodbhoy" userId="9134fddd-ebe0-41b2-9df4-5549cb596a18" providerId="ADAL" clId="{8B280B9B-5EB3-F347-BAAC-A386D3146918}" dt="2022-05-04T15:19:08.498" v="253" actId="478"/>
        <pc:sldMkLst>
          <pc:docMk/>
          <pc:sldMk cId="1933927354" sldId="2076137345"/>
        </pc:sldMkLst>
        <pc:spChg chg="del">
          <ac:chgData name="Umair Hoodbhoy" userId="9134fddd-ebe0-41b2-9df4-5549cb596a18" providerId="ADAL" clId="{8B280B9B-5EB3-F347-BAAC-A386D3146918}" dt="2022-05-04T15:19:08.498" v="253" actId="478"/>
          <ac:spMkLst>
            <pc:docMk/>
            <pc:sldMk cId="1933927354" sldId="2076137345"/>
            <ac:spMk id="19" creationId="{B956FB6C-6B37-8CDD-47BF-6A69800F8F85}"/>
          </ac:spMkLst>
        </pc:spChg>
        <pc:spChg chg="del">
          <ac:chgData name="Umair Hoodbhoy" userId="9134fddd-ebe0-41b2-9df4-5549cb596a18" providerId="ADAL" clId="{8B280B9B-5EB3-F347-BAAC-A386D3146918}" dt="2022-05-04T15:19:08.498" v="253" actId="478"/>
          <ac:spMkLst>
            <pc:docMk/>
            <pc:sldMk cId="1933927354" sldId="2076137345"/>
            <ac:spMk id="20" creationId="{A945994D-EF20-04C4-F272-7701DA7F8528}"/>
          </ac:spMkLst>
        </pc:spChg>
        <pc:spChg chg="del">
          <ac:chgData name="Umair Hoodbhoy" userId="9134fddd-ebe0-41b2-9df4-5549cb596a18" providerId="ADAL" clId="{8B280B9B-5EB3-F347-BAAC-A386D3146918}" dt="2022-05-04T15:19:08.498" v="253" actId="478"/>
          <ac:spMkLst>
            <pc:docMk/>
            <pc:sldMk cId="1933927354" sldId="2076137345"/>
            <ac:spMk id="22" creationId="{D174DF79-BB40-5CA5-6220-292AA78DC719}"/>
          </ac:spMkLst>
        </pc:spChg>
        <pc:spChg chg="del">
          <ac:chgData name="Umair Hoodbhoy" userId="9134fddd-ebe0-41b2-9df4-5549cb596a18" providerId="ADAL" clId="{8B280B9B-5EB3-F347-BAAC-A386D3146918}" dt="2022-05-04T15:19:08.498" v="253" actId="478"/>
          <ac:spMkLst>
            <pc:docMk/>
            <pc:sldMk cId="1933927354" sldId="2076137345"/>
            <ac:spMk id="23" creationId="{C24329E8-37B1-7116-D1D4-BDBA29C12A00}"/>
          </ac:spMkLst>
        </pc:spChg>
      </pc:sldChg>
      <pc:sldChg chg="add del">
        <pc:chgData name="Umair Hoodbhoy" userId="9134fddd-ebe0-41b2-9df4-5549cb596a18" providerId="ADAL" clId="{8B280B9B-5EB3-F347-BAAC-A386D3146918}" dt="2022-05-04T14:33:04.427" v="92" actId="2890"/>
        <pc:sldMkLst>
          <pc:docMk/>
          <pc:sldMk cId="2133374144" sldId="2076137345"/>
        </pc:sldMkLst>
      </pc:sldChg>
      <pc:sldChg chg="add del">
        <pc:chgData name="Umair Hoodbhoy" userId="9134fddd-ebe0-41b2-9df4-5549cb596a18" providerId="ADAL" clId="{8B280B9B-5EB3-F347-BAAC-A386D3146918}" dt="2022-05-04T14:35:45.244" v="109" actId="2890"/>
        <pc:sldMkLst>
          <pc:docMk/>
          <pc:sldMk cId="2248397430" sldId="2076137345"/>
        </pc:sldMkLst>
      </pc:sldChg>
      <pc:sldChg chg="addSp delSp modSp add mod">
        <pc:chgData name="Umair Hoodbhoy" userId="9134fddd-ebe0-41b2-9df4-5549cb596a18" providerId="ADAL" clId="{8B280B9B-5EB3-F347-BAAC-A386D3146918}" dt="2022-05-05T14:16:57.500" v="284" actId="14100"/>
        <pc:sldMkLst>
          <pc:docMk/>
          <pc:sldMk cId="340871550" sldId="2076137346"/>
        </pc:sldMkLst>
        <pc:spChg chg="add mod">
          <ac:chgData name="Umair Hoodbhoy" userId="9134fddd-ebe0-41b2-9df4-5549cb596a18" providerId="ADAL" clId="{8B280B9B-5EB3-F347-BAAC-A386D3146918}" dt="2022-05-05T14:16:57.500" v="284" actId="14100"/>
          <ac:spMkLst>
            <pc:docMk/>
            <pc:sldMk cId="340871550" sldId="2076137346"/>
            <ac:spMk id="8" creationId="{53941170-7F46-78A8-84E1-0BB1C516045B}"/>
          </ac:spMkLst>
        </pc:spChg>
        <pc:spChg chg="del">
          <ac:chgData name="Umair Hoodbhoy" userId="9134fddd-ebe0-41b2-9df4-5549cb596a18" providerId="ADAL" clId="{8B280B9B-5EB3-F347-BAAC-A386D3146918}" dt="2022-05-04T15:20:26.913" v="256" actId="478"/>
          <ac:spMkLst>
            <pc:docMk/>
            <pc:sldMk cId="340871550" sldId="2076137346"/>
            <ac:spMk id="10" creationId="{A28CEE99-6EFC-634C-899F-BFC0D51B00CE}"/>
          </ac:spMkLst>
        </pc:spChg>
      </pc:sldChg>
      <pc:sldChg chg="add ord">
        <pc:chgData name="Umair Hoodbhoy" userId="9134fddd-ebe0-41b2-9df4-5549cb596a18" providerId="ADAL" clId="{8B280B9B-5EB3-F347-BAAC-A386D3146918}" dt="2022-05-10T02:21:32.593" v="530" actId="20578"/>
        <pc:sldMkLst>
          <pc:docMk/>
          <pc:sldMk cId="1198265749" sldId="2147309260"/>
        </pc:sldMkLst>
      </pc:sldChg>
      <pc:sldChg chg="addSp delSp modSp add mod modClrScheme modAnim modShow chgLayout">
        <pc:chgData name="Umair Hoodbhoy" userId="9134fddd-ebe0-41b2-9df4-5549cb596a18" providerId="ADAL" clId="{8B280B9B-5EB3-F347-BAAC-A386D3146918}" dt="2022-05-10T02:21:28.380" v="529" actId="729"/>
        <pc:sldMkLst>
          <pc:docMk/>
          <pc:sldMk cId="1770962996" sldId="2147309265"/>
        </pc:sldMkLst>
        <pc:spChg chg="add mod ord">
          <ac:chgData name="Umair Hoodbhoy" userId="9134fddd-ebe0-41b2-9df4-5549cb596a18" providerId="ADAL" clId="{8B280B9B-5EB3-F347-BAAC-A386D3146918}" dt="2022-05-09T20:49:40.120" v="426" actId="139"/>
          <ac:spMkLst>
            <pc:docMk/>
            <pc:sldMk cId="1770962996" sldId="2147309265"/>
            <ac:spMk id="3" creationId="{F5E9C46B-7193-0C7A-2B92-AC03319F9E86}"/>
          </ac:spMkLst>
        </pc:spChg>
        <pc:spChg chg="mod ord">
          <ac:chgData name="Umair Hoodbhoy" userId="9134fddd-ebe0-41b2-9df4-5549cb596a18" providerId="ADAL" clId="{8B280B9B-5EB3-F347-BAAC-A386D3146918}" dt="2022-05-09T20:49:01.368" v="412" actId="700"/>
          <ac:spMkLst>
            <pc:docMk/>
            <pc:sldMk cId="1770962996" sldId="2147309265"/>
            <ac:spMk id="45" creationId="{3A125C5C-9379-CF75-17D0-ECA1C3221643}"/>
          </ac:spMkLst>
        </pc:spChg>
        <pc:spChg chg="add del mod ord">
          <ac:chgData name="Umair Hoodbhoy" userId="9134fddd-ebe0-41b2-9df4-5549cb596a18" providerId="ADAL" clId="{8B280B9B-5EB3-F347-BAAC-A386D3146918}" dt="2022-05-09T20:50:53.370" v="427" actId="478"/>
          <ac:spMkLst>
            <pc:docMk/>
            <pc:sldMk cId="1770962996" sldId="2147309265"/>
            <ac:spMk id="47" creationId="{2BF5BD96-6B47-2CFE-B521-D058CD06D7C8}"/>
          </ac:spMkLst>
        </pc:spChg>
        <pc:spChg chg="del mod">
          <ac:chgData name="Umair Hoodbhoy" userId="9134fddd-ebe0-41b2-9df4-5549cb596a18" providerId="ADAL" clId="{8B280B9B-5EB3-F347-BAAC-A386D3146918}" dt="2022-05-09T20:49:14.654" v="414" actId="478"/>
          <ac:spMkLst>
            <pc:docMk/>
            <pc:sldMk cId="1770962996" sldId="2147309265"/>
            <ac:spMk id="56" creationId="{99EEA312-0221-974C-B1D7-4122F4593F1B}"/>
          </ac:spMkLst>
        </pc:spChg>
      </pc:sldChg>
      <pc:sldChg chg="addSp delSp modSp add mod modClrScheme modShow chgLayout">
        <pc:chgData name="Umair Hoodbhoy" userId="9134fddd-ebe0-41b2-9df4-5549cb596a18" providerId="ADAL" clId="{8B280B9B-5EB3-F347-BAAC-A386D3146918}" dt="2022-05-10T02:21:25.717" v="528" actId="729"/>
        <pc:sldMkLst>
          <pc:docMk/>
          <pc:sldMk cId="3566108397" sldId="2147309266"/>
        </pc:sldMkLst>
        <pc:spChg chg="del mod ord">
          <ac:chgData name="Umair Hoodbhoy" userId="9134fddd-ebe0-41b2-9df4-5549cb596a18" providerId="ADAL" clId="{8B280B9B-5EB3-F347-BAAC-A386D3146918}" dt="2022-05-09T21:06:37.734" v="429" actId="700"/>
          <ac:spMkLst>
            <pc:docMk/>
            <pc:sldMk cId="3566108397" sldId="2147309266"/>
            <ac:spMk id="2" creationId="{52D70ADF-A740-8046-81BB-3CDF21841432}"/>
          </ac:spMkLst>
        </pc:spChg>
        <pc:spChg chg="del mod ord">
          <ac:chgData name="Umair Hoodbhoy" userId="9134fddd-ebe0-41b2-9df4-5549cb596a18" providerId="ADAL" clId="{8B280B9B-5EB3-F347-BAAC-A386D3146918}" dt="2022-05-09T21:06:37.734" v="429" actId="700"/>
          <ac:spMkLst>
            <pc:docMk/>
            <pc:sldMk cId="3566108397" sldId="2147309266"/>
            <ac:spMk id="3" creationId="{51F13580-2D00-F443-8AD0-23AB0D7B541C}"/>
          </ac:spMkLst>
        </pc:spChg>
        <pc:spChg chg="del mod ord">
          <ac:chgData name="Umair Hoodbhoy" userId="9134fddd-ebe0-41b2-9df4-5549cb596a18" providerId="ADAL" clId="{8B280B9B-5EB3-F347-BAAC-A386D3146918}" dt="2022-05-09T21:06:37.734" v="429" actId="700"/>
          <ac:spMkLst>
            <pc:docMk/>
            <pc:sldMk cId="3566108397" sldId="2147309266"/>
            <ac:spMk id="4" creationId="{D672A0F5-A3EB-A94D-ABFA-0BF68616227C}"/>
          </ac:spMkLst>
        </pc:spChg>
        <pc:spChg chg="del mod ord">
          <ac:chgData name="Umair Hoodbhoy" userId="9134fddd-ebe0-41b2-9df4-5549cb596a18" providerId="ADAL" clId="{8B280B9B-5EB3-F347-BAAC-A386D3146918}" dt="2022-05-09T21:06:37.734" v="429" actId="700"/>
          <ac:spMkLst>
            <pc:docMk/>
            <pc:sldMk cId="3566108397" sldId="2147309266"/>
            <ac:spMk id="5" creationId="{E86B8606-69D1-8347-A176-E50915E21DFA}"/>
          </ac:spMkLst>
        </pc:spChg>
        <pc:spChg chg="mod ord">
          <ac:chgData name="Umair Hoodbhoy" userId="9134fddd-ebe0-41b2-9df4-5549cb596a18" providerId="ADAL" clId="{8B280B9B-5EB3-F347-BAAC-A386D3146918}" dt="2022-05-09T21:15:24.541" v="454" actId="20577"/>
          <ac:spMkLst>
            <pc:docMk/>
            <pc:sldMk cId="3566108397" sldId="2147309266"/>
            <ac:spMk id="6" creationId="{DFB66145-A2B0-F54C-9837-1DF0D26864DC}"/>
          </ac:spMkLst>
        </pc:spChg>
        <pc:spChg chg="add mod ord">
          <ac:chgData name="Umair Hoodbhoy" userId="9134fddd-ebe0-41b2-9df4-5549cb596a18" providerId="ADAL" clId="{8B280B9B-5EB3-F347-BAAC-A386D3146918}" dt="2022-05-09T21:15:59.043" v="525" actId="20577"/>
          <ac:spMkLst>
            <pc:docMk/>
            <pc:sldMk cId="3566108397" sldId="2147309266"/>
            <ac:spMk id="7" creationId="{244EE4B8-45CF-4B9F-5FE3-89A2F3FCE9CF}"/>
          </ac:spMkLst>
        </pc:spChg>
        <pc:spChg chg="add mod ord">
          <ac:chgData name="Umair Hoodbhoy" userId="9134fddd-ebe0-41b2-9df4-5549cb596a18" providerId="ADAL" clId="{8B280B9B-5EB3-F347-BAAC-A386D3146918}" dt="2022-05-09T21:15:39.567" v="490" actId="20577"/>
          <ac:spMkLst>
            <pc:docMk/>
            <pc:sldMk cId="3566108397" sldId="2147309266"/>
            <ac:spMk id="8" creationId="{F595DD20-949C-F3EE-0750-16FCE05EE9AC}"/>
          </ac:spMkLst>
        </pc:spChg>
        <pc:spChg chg="add mod ord">
          <ac:chgData name="Umair Hoodbhoy" userId="9134fddd-ebe0-41b2-9df4-5549cb596a18" providerId="ADAL" clId="{8B280B9B-5EB3-F347-BAAC-A386D3146918}" dt="2022-05-09T21:06:37.734" v="429" actId="700"/>
          <ac:spMkLst>
            <pc:docMk/>
            <pc:sldMk cId="3566108397" sldId="2147309266"/>
            <ac:spMk id="9" creationId="{31CA39FF-48B7-2097-DBDE-18B4387C9877}"/>
          </ac:spMkLst>
        </pc:spChg>
        <pc:spChg chg="add mod ord">
          <ac:chgData name="Umair Hoodbhoy" userId="9134fddd-ebe0-41b2-9df4-5549cb596a18" providerId="ADAL" clId="{8B280B9B-5EB3-F347-BAAC-A386D3146918}" dt="2022-05-09T21:06:37.734" v="429" actId="700"/>
          <ac:spMkLst>
            <pc:docMk/>
            <pc:sldMk cId="3566108397" sldId="2147309266"/>
            <ac:spMk id="10" creationId="{558ACC9E-9F31-7EE9-481E-BF9D4DA432E7}"/>
          </ac:spMkLst>
        </pc:spChg>
      </pc:sldChg>
    </pc:docChg>
  </pc:docChgLst>
  <pc:docChgLst>
    <pc:chgData name="Umair Hoodbhoy" userId="9134fddd-ebe0-41b2-9df4-5549cb596a18" providerId="ADAL" clId="{CD180376-0182-FF4D-BDF7-CE995400414F}"/>
    <pc:docChg chg="modSld">
      <pc:chgData name="Umair Hoodbhoy" userId="9134fddd-ebe0-41b2-9df4-5549cb596a18" providerId="ADAL" clId="{CD180376-0182-FF4D-BDF7-CE995400414F}" dt="2021-05-03T18:06:39.903" v="5" actId="20577"/>
      <pc:docMkLst>
        <pc:docMk/>
      </pc:docMkLst>
      <pc:sldChg chg="modSp mod">
        <pc:chgData name="Umair Hoodbhoy" userId="9134fddd-ebe0-41b2-9df4-5549cb596a18" providerId="ADAL" clId="{CD180376-0182-FF4D-BDF7-CE995400414F}" dt="2021-05-03T18:06:39.903" v="5" actId="20577"/>
        <pc:sldMkLst>
          <pc:docMk/>
          <pc:sldMk cId="3783601655" sldId="2076137245"/>
        </pc:sldMkLst>
        <pc:graphicFrameChg chg="modGraphic">
          <ac:chgData name="Umair Hoodbhoy" userId="9134fddd-ebe0-41b2-9df4-5549cb596a18" providerId="ADAL" clId="{CD180376-0182-FF4D-BDF7-CE995400414F}" dt="2021-05-03T18:06:39.903" v="5" actId="20577"/>
          <ac:graphicFrameMkLst>
            <pc:docMk/>
            <pc:sldMk cId="3783601655" sldId="2076137245"/>
            <ac:graphicFrameMk id="13" creationId="{D94C14E1-430C-3541-9C93-5878BB57D151}"/>
          </ac:graphicFrameMkLst>
        </pc:graphicFrameChg>
      </pc:sldChg>
    </pc:docChg>
  </pc:docChgLst>
  <pc:docChgLst>
    <pc:chgData name="Tomasz Klimczyk" userId="8fae020c-eb24-498a-bfc2-b441c4d5aed8" providerId="ADAL" clId="{7E920F7C-7CE9-FB4D-AA68-A6C378D9F53D}"/>
    <pc:docChg chg="undo custSel addSld delSld modSld sldOrd">
      <pc:chgData name="Tomasz Klimczyk" userId="8fae020c-eb24-498a-bfc2-b441c4d5aed8" providerId="ADAL" clId="{7E920F7C-7CE9-FB4D-AA68-A6C378D9F53D}" dt="2020-05-03T14:48:50.751" v="593" actId="1076"/>
      <pc:docMkLst>
        <pc:docMk/>
      </pc:docMkLst>
      <pc:sldChg chg="del">
        <pc:chgData name="Tomasz Klimczyk" userId="8fae020c-eb24-498a-bfc2-b441c4d5aed8" providerId="ADAL" clId="{7E920F7C-7CE9-FB4D-AA68-A6C378D9F53D}" dt="2020-05-03T14:42:20.387" v="568" actId="2696"/>
        <pc:sldMkLst>
          <pc:docMk/>
          <pc:sldMk cId="852235360" sldId="1254"/>
        </pc:sldMkLst>
      </pc:sldChg>
      <pc:sldChg chg="modSp add del">
        <pc:chgData name="Tomasz Klimczyk" userId="8fae020c-eb24-498a-bfc2-b441c4d5aed8" providerId="ADAL" clId="{7E920F7C-7CE9-FB4D-AA68-A6C378D9F53D}" dt="2020-05-03T14:41:20.365" v="565" actId="2696"/>
        <pc:sldMkLst>
          <pc:docMk/>
          <pc:sldMk cId="1699751410" sldId="2196"/>
        </pc:sldMkLst>
        <pc:spChg chg="mod">
          <ac:chgData name="Tomasz Klimczyk" userId="8fae020c-eb24-498a-bfc2-b441c4d5aed8" providerId="ADAL" clId="{7E920F7C-7CE9-FB4D-AA68-A6C378D9F53D}" dt="2020-05-03T14:16:59.886" v="391" actId="27636"/>
          <ac:spMkLst>
            <pc:docMk/>
            <pc:sldMk cId="1699751410" sldId="2196"/>
            <ac:spMk id="89" creationId="{5F099FC5-7DE3-3A4D-84B7-797640E74D4D}"/>
          </ac:spMkLst>
        </pc:spChg>
      </pc:sldChg>
      <pc:sldChg chg="del">
        <pc:chgData name="Tomasz Klimczyk" userId="8fae020c-eb24-498a-bfc2-b441c4d5aed8" providerId="ADAL" clId="{7E920F7C-7CE9-FB4D-AA68-A6C378D9F53D}" dt="2020-05-03T14:13:23.805" v="333" actId="2696"/>
        <pc:sldMkLst>
          <pc:docMk/>
          <pc:sldMk cId="571801509" sldId="2244"/>
        </pc:sldMkLst>
      </pc:sldChg>
      <pc:sldChg chg="ord">
        <pc:chgData name="Tomasz Klimczyk" userId="8fae020c-eb24-498a-bfc2-b441c4d5aed8" providerId="ADAL" clId="{7E920F7C-7CE9-FB4D-AA68-A6C378D9F53D}" dt="2020-05-03T14:10:30.281" v="279"/>
        <pc:sldMkLst>
          <pc:docMk/>
          <pc:sldMk cId="3371317907" sldId="2249"/>
        </pc:sldMkLst>
      </pc:sldChg>
      <pc:sldChg chg="del">
        <pc:chgData name="Tomasz Klimczyk" userId="8fae020c-eb24-498a-bfc2-b441c4d5aed8" providerId="ADAL" clId="{7E920F7C-7CE9-FB4D-AA68-A6C378D9F53D}" dt="2020-05-03T14:42:20.408" v="569" actId="2696"/>
        <pc:sldMkLst>
          <pc:docMk/>
          <pc:sldMk cId="2910032536" sldId="2250"/>
        </pc:sldMkLst>
      </pc:sldChg>
      <pc:sldChg chg="modSp ord">
        <pc:chgData name="Tomasz Klimczyk" userId="8fae020c-eb24-498a-bfc2-b441c4d5aed8" providerId="ADAL" clId="{7E920F7C-7CE9-FB4D-AA68-A6C378D9F53D}" dt="2020-05-03T14:36:58.052" v="553" actId="20577"/>
        <pc:sldMkLst>
          <pc:docMk/>
          <pc:sldMk cId="2025696070" sldId="2251"/>
        </pc:sldMkLst>
        <pc:spChg chg="mod">
          <ac:chgData name="Tomasz Klimczyk" userId="8fae020c-eb24-498a-bfc2-b441c4d5aed8" providerId="ADAL" clId="{7E920F7C-7CE9-FB4D-AA68-A6C378D9F53D}" dt="2020-05-03T14:36:58.052" v="553" actId="20577"/>
          <ac:spMkLst>
            <pc:docMk/>
            <pc:sldMk cId="2025696070" sldId="2251"/>
            <ac:spMk id="3" creationId="{41304434-9732-F340-B343-460007583516}"/>
          </ac:spMkLst>
        </pc:spChg>
      </pc:sldChg>
      <pc:sldChg chg="ord">
        <pc:chgData name="Tomasz Klimczyk" userId="8fae020c-eb24-498a-bfc2-b441c4d5aed8" providerId="ADAL" clId="{7E920F7C-7CE9-FB4D-AA68-A6C378D9F53D}" dt="2020-05-03T13:59:49.195" v="167"/>
        <pc:sldMkLst>
          <pc:docMk/>
          <pc:sldMk cId="273671349" sldId="2266"/>
        </pc:sldMkLst>
      </pc:sldChg>
      <pc:sldChg chg="del">
        <pc:chgData name="Tomasz Klimczyk" userId="8fae020c-eb24-498a-bfc2-b441c4d5aed8" providerId="ADAL" clId="{7E920F7C-7CE9-FB4D-AA68-A6C378D9F53D}" dt="2020-05-03T14:41:25.858" v="566" actId="2696"/>
        <pc:sldMkLst>
          <pc:docMk/>
          <pc:sldMk cId="4084398868" sldId="2269"/>
        </pc:sldMkLst>
      </pc:sldChg>
      <pc:sldChg chg="addSp delSp modSp ord modAnim">
        <pc:chgData name="Tomasz Klimczyk" userId="8fae020c-eb24-498a-bfc2-b441c4d5aed8" providerId="ADAL" clId="{7E920F7C-7CE9-FB4D-AA68-A6C378D9F53D}" dt="2020-05-03T14:43:16.985" v="577" actId="14100"/>
        <pc:sldMkLst>
          <pc:docMk/>
          <pc:sldMk cId="3698329634" sldId="2272"/>
        </pc:sldMkLst>
        <pc:spChg chg="mod">
          <ac:chgData name="Tomasz Klimczyk" userId="8fae020c-eb24-498a-bfc2-b441c4d5aed8" providerId="ADAL" clId="{7E920F7C-7CE9-FB4D-AA68-A6C378D9F53D}" dt="2020-05-03T14:36:15.346" v="544" actId="20577"/>
          <ac:spMkLst>
            <pc:docMk/>
            <pc:sldMk cId="3698329634" sldId="2272"/>
            <ac:spMk id="2" creationId="{5B1717E6-E361-B740-A965-1EE739A1D084}"/>
          </ac:spMkLst>
        </pc:spChg>
        <pc:spChg chg="del">
          <ac:chgData name="Tomasz Klimczyk" userId="8fae020c-eb24-498a-bfc2-b441c4d5aed8" providerId="ADAL" clId="{7E920F7C-7CE9-FB4D-AA68-A6C378D9F53D}" dt="2020-05-03T14:35:18.595" v="511" actId="478"/>
          <ac:spMkLst>
            <pc:docMk/>
            <pc:sldMk cId="3698329634" sldId="2272"/>
            <ac:spMk id="3" creationId="{BE8F7170-8DA5-F940-9A7D-CABD145F14A1}"/>
          </ac:spMkLst>
        </pc:spChg>
        <pc:spChg chg="del mod">
          <ac:chgData name="Tomasz Klimczyk" userId="8fae020c-eb24-498a-bfc2-b441c4d5aed8" providerId="ADAL" clId="{7E920F7C-7CE9-FB4D-AA68-A6C378D9F53D}" dt="2020-05-03T14:35:18.595" v="511" actId="478"/>
          <ac:spMkLst>
            <pc:docMk/>
            <pc:sldMk cId="3698329634" sldId="2272"/>
            <ac:spMk id="4" creationId="{FA0DE6C2-DB81-6245-B300-17B9B619C21C}"/>
          </ac:spMkLst>
        </pc:spChg>
        <pc:spChg chg="add del mod">
          <ac:chgData name="Tomasz Klimczyk" userId="8fae020c-eb24-498a-bfc2-b441c4d5aed8" providerId="ADAL" clId="{7E920F7C-7CE9-FB4D-AA68-A6C378D9F53D}" dt="2020-05-03T14:35:20.803" v="515" actId="478"/>
          <ac:spMkLst>
            <pc:docMk/>
            <pc:sldMk cId="3698329634" sldId="2272"/>
            <ac:spMk id="8" creationId="{2431ED80-A249-EB4B-9A24-8CEDABAFDA68}"/>
          </ac:spMkLst>
        </pc:spChg>
        <pc:spChg chg="add mod">
          <ac:chgData name="Tomasz Klimczyk" userId="8fae020c-eb24-498a-bfc2-b441c4d5aed8" providerId="ADAL" clId="{7E920F7C-7CE9-FB4D-AA68-A6C378D9F53D}" dt="2020-05-03T14:35:49.757" v="536" actId="20577"/>
          <ac:spMkLst>
            <pc:docMk/>
            <pc:sldMk cId="3698329634" sldId="2272"/>
            <ac:spMk id="9" creationId="{6E8060BB-0801-D84D-839C-92BE9B31B48C}"/>
          </ac:spMkLst>
        </pc:spChg>
        <pc:spChg chg="add mod">
          <ac:chgData name="Tomasz Klimczyk" userId="8fae020c-eb24-498a-bfc2-b441c4d5aed8" providerId="ADAL" clId="{7E920F7C-7CE9-FB4D-AA68-A6C378D9F53D}" dt="2020-05-03T14:43:16.985" v="577" actId="14100"/>
          <ac:spMkLst>
            <pc:docMk/>
            <pc:sldMk cId="3698329634" sldId="2272"/>
            <ac:spMk id="10" creationId="{6C80542A-BF3B-9F4C-B3E3-9D249B0CCBDF}"/>
          </ac:spMkLst>
        </pc:spChg>
        <pc:picChg chg="add mod">
          <ac:chgData name="Tomasz Klimczyk" userId="8fae020c-eb24-498a-bfc2-b441c4d5aed8" providerId="ADAL" clId="{7E920F7C-7CE9-FB4D-AA68-A6C378D9F53D}" dt="2020-05-03T14:34:50.643" v="507" actId="1076"/>
          <ac:picMkLst>
            <pc:docMk/>
            <pc:sldMk cId="3698329634" sldId="2272"/>
            <ac:picMk id="6" creationId="{FC3460C9-8283-ED43-ABC8-6E3F624B3074}"/>
          </ac:picMkLst>
        </pc:picChg>
      </pc:sldChg>
      <pc:sldChg chg="del">
        <pc:chgData name="Tomasz Klimczyk" userId="8fae020c-eb24-498a-bfc2-b441c4d5aed8" providerId="ADAL" clId="{7E920F7C-7CE9-FB4D-AA68-A6C378D9F53D}" dt="2020-05-03T14:42:20.440" v="570" actId="2696"/>
        <pc:sldMkLst>
          <pc:docMk/>
          <pc:sldMk cId="3348727633" sldId="2351"/>
        </pc:sldMkLst>
      </pc:sldChg>
      <pc:sldChg chg="addSp modSp ord modAnim">
        <pc:chgData name="Tomasz Klimczyk" userId="8fae020c-eb24-498a-bfc2-b441c4d5aed8" providerId="ADAL" clId="{7E920F7C-7CE9-FB4D-AA68-A6C378D9F53D}" dt="2020-05-03T14:16:27.716" v="388" actId="207"/>
        <pc:sldMkLst>
          <pc:docMk/>
          <pc:sldMk cId="1338194002" sldId="2076137188"/>
        </pc:sldMkLst>
        <pc:spChg chg="mod">
          <ac:chgData name="Tomasz Klimczyk" userId="8fae020c-eb24-498a-bfc2-b441c4d5aed8" providerId="ADAL" clId="{7E920F7C-7CE9-FB4D-AA68-A6C378D9F53D}" dt="2020-05-03T14:16:27.716" v="388" actId="207"/>
          <ac:spMkLst>
            <pc:docMk/>
            <pc:sldMk cId="1338194002" sldId="2076137188"/>
            <ac:spMk id="2" creationId="{9FF4F3A9-69ED-A24E-8D23-BA77FDD4DE93}"/>
          </ac:spMkLst>
        </pc:spChg>
        <pc:spChg chg="mod">
          <ac:chgData name="Tomasz Klimczyk" userId="8fae020c-eb24-498a-bfc2-b441c4d5aed8" providerId="ADAL" clId="{7E920F7C-7CE9-FB4D-AA68-A6C378D9F53D}" dt="2020-05-03T14:11:27.966" v="297" actId="20577"/>
          <ac:spMkLst>
            <pc:docMk/>
            <pc:sldMk cId="1338194002" sldId="2076137188"/>
            <ac:spMk id="3" creationId="{2FB4FA7E-CDAF-E84B-AC7E-2E3DB3AD4009}"/>
          </ac:spMkLst>
        </pc:spChg>
        <pc:picChg chg="add mod">
          <ac:chgData name="Tomasz Klimczyk" userId="8fae020c-eb24-498a-bfc2-b441c4d5aed8" providerId="ADAL" clId="{7E920F7C-7CE9-FB4D-AA68-A6C378D9F53D}" dt="2020-05-03T14:12:31.809" v="307" actId="1076"/>
          <ac:picMkLst>
            <pc:docMk/>
            <pc:sldMk cId="1338194002" sldId="2076137188"/>
            <ac:picMk id="4" creationId="{0A1D703F-612D-CA49-BBD2-56F0B795D8A2}"/>
          </ac:picMkLst>
        </pc:picChg>
      </pc:sldChg>
      <pc:sldChg chg="del">
        <pc:chgData name="Tomasz Klimczyk" userId="8fae020c-eb24-498a-bfc2-b441c4d5aed8" providerId="ADAL" clId="{7E920F7C-7CE9-FB4D-AA68-A6C378D9F53D}" dt="2020-05-03T14:42:22.338" v="571" actId="2696"/>
        <pc:sldMkLst>
          <pc:docMk/>
          <pc:sldMk cId="3065436154" sldId="2076137190"/>
        </pc:sldMkLst>
      </pc:sldChg>
      <pc:sldChg chg="ord">
        <pc:chgData name="Tomasz Klimczyk" userId="8fae020c-eb24-498a-bfc2-b441c4d5aed8" providerId="ADAL" clId="{7E920F7C-7CE9-FB4D-AA68-A6C378D9F53D}" dt="2020-05-03T14:10:30.281" v="279"/>
        <pc:sldMkLst>
          <pc:docMk/>
          <pc:sldMk cId="2451984983" sldId="2076137194"/>
        </pc:sldMkLst>
      </pc:sldChg>
      <pc:sldChg chg="del">
        <pc:chgData name="Tomasz Klimczyk" userId="8fae020c-eb24-498a-bfc2-b441c4d5aed8" providerId="ADAL" clId="{7E920F7C-7CE9-FB4D-AA68-A6C378D9F53D}" dt="2020-05-03T14:13:23.741" v="325" actId="2696"/>
        <pc:sldMkLst>
          <pc:docMk/>
          <pc:sldMk cId="3516451460" sldId="2076137195"/>
        </pc:sldMkLst>
      </pc:sldChg>
      <pc:sldChg chg="del">
        <pc:chgData name="Tomasz Klimczyk" userId="8fae020c-eb24-498a-bfc2-b441c4d5aed8" providerId="ADAL" clId="{7E920F7C-7CE9-FB4D-AA68-A6C378D9F53D}" dt="2020-05-03T14:13:23.747" v="326" actId="2696"/>
        <pc:sldMkLst>
          <pc:docMk/>
          <pc:sldMk cId="2384251603" sldId="2076137196"/>
        </pc:sldMkLst>
      </pc:sldChg>
      <pc:sldChg chg="del">
        <pc:chgData name="Tomasz Klimczyk" userId="8fae020c-eb24-498a-bfc2-b441c4d5aed8" providerId="ADAL" clId="{7E920F7C-7CE9-FB4D-AA68-A6C378D9F53D}" dt="2020-05-03T14:13:23.752" v="327" actId="2696"/>
        <pc:sldMkLst>
          <pc:docMk/>
          <pc:sldMk cId="2641408007" sldId="2076137197"/>
        </pc:sldMkLst>
      </pc:sldChg>
      <pc:sldChg chg="del">
        <pc:chgData name="Tomasz Klimczyk" userId="8fae020c-eb24-498a-bfc2-b441c4d5aed8" providerId="ADAL" clId="{7E920F7C-7CE9-FB4D-AA68-A6C378D9F53D}" dt="2020-05-03T14:13:23.757" v="328" actId="2696"/>
        <pc:sldMkLst>
          <pc:docMk/>
          <pc:sldMk cId="268783123" sldId="2076137198"/>
        </pc:sldMkLst>
      </pc:sldChg>
      <pc:sldChg chg="del">
        <pc:chgData name="Tomasz Klimczyk" userId="8fae020c-eb24-498a-bfc2-b441c4d5aed8" providerId="ADAL" clId="{7E920F7C-7CE9-FB4D-AA68-A6C378D9F53D}" dt="2020-05-03T14:13:23.775" v="330" actId="2696"/>
        <pc:sldMkLst>
          <pc:docMk/>
          <pc:sldMk cId="1747780519" sldId="2076137199"/>
        </pc:sldMkLst>
      </pc:sldChg>
      <pc:sldChg chg="del">
        <pc:chgData name="Tomasz Klimczyk" userId="8fae020c-eb24-498a-bfc2-b441c4d5aed8" providerId="ADAL" clId="{7E920F7C-7CE9-FB4D-AA68-A6C378D9F53D}" dt="2020-05-03T14:13:23.785" v="332" actId="2696"/>
        <pc:sldMkLst>
          <pc:docMk/>
          <pc:sldMk cId="3247777907" sldId="2076137201"/>
        </pc:sldMkLst>
      </pc:sldChg>
      <pc:sldChg chg="del">
        <pc:chgData name="Tomasz Klimczyk" userId="8fae020c-eb24-498a-bfc2-b441c4d5aed8" providerId="ADAL" clId="{7E920F7C-7CE9-FB4D-AA68-A6C378D9F53D}" dt="2020-05-03T14:29:02.831" v="487" actId="2696"/>
        <pc:sldMkLst>
          <pc:docMk/>
          <pc:sldMk cId="3008816737" sldId="2076137204"/>
        </pc:sldMkLst>
      </pc:sldChg>
      <pc:sldChg chg="ord">
        <pc:chgData name="Tomasz Klimczyk" userId="8fae020c-eb24-498a-bfc2-b441c4d5aed8" providerId="ADAL" clId="{7E920F7C-7CE9-FB4D-AA68-A6C378D9F53D}" dt="2020-05-03T13:39:54.133" v="0"/>
        <pc:sldMkLst>
          <pc:docMk/>
          <pc:sldMk cId="1908221435" sldId="2076137206"/>
        </pc:sldMkLst>
      </pc:sldChg>
      <pc:sldChg chg="del">
        <pc:chgData name="Tomasz Klimczyk" userId="8fae020c-eb24-498a-bfc2-b441c4d5aed8" providerId="ADAL" clId="{7E920F7C-7CE9-FB4D-AA68-A6C378D9F53D}" dt="2020-05-03T14:13:23.770" v="329" actId="2696"/>
        <pc:sldMkLst>
          <pc:docMk/>
          <pc:sldMk cId="3644636498" sldId="2076137208"/>
        </pc:sldMkLst>
      </pc:sldChg>
      <pc:sldChg chg="modSp ord">
        <pc:chgData name="Tomasz Klimczyk" userId="8fae020c-eb24-498a-bfc2-b441c4d5aed8" providerId="ADAL" clId="{7E920F7C-7CE9-FB4D-AA68-A6C378D9F53D}" dt="2020-05-03T14:37:22.605" v="564" actId="1076"/>
        <pc:sldMkLst>
          <pc:docMk/>
          <pc:sldMk cId="3684389544" sldId="2076137209"/>
        </pc:sldMkLst>
        <pc:spChg chg="mod">
          <ac:chgData name="Tomasz Klimczyk" userId="8fae020c-eb24-498a-bfc2-b441c4d5aed8" providerId="ADAL" clId="{7E920F7C-7CE9-FB4D-AA68-A6C378D9F53D}" dt="2020-05-03T14:37:20.880" v="563" actId="20577"/>
          <ac:spMkLst>
            <pc:docMk/>
            <pc:sldMk cId="3684389544" sldId="2076137209"/>
            <ac:spMk id="2" creationId="{378CA25A-705B-6146-A0B3-FB892A80A9D4}"/>
          </ac:spMkLst>
        </pc:spChg>
        <pc:spChg chg="mod">
          <ac:chgData name="Tomasz Klimczyk" userId="8fae020c-eb24-498a-bfc2-b441c4d5aed8" providerId="ADAL" clId="{7E920F7C-7CE9-FB4D-AA68-A6C378D9F53D}" dt="2020-05-03T14:37:01.473" v="555" actId="20577"/>
          <ac:spMkLst>
            <pc:docMk/>
            <pc:sldMk cId="3684389544" sldId="2076137209"/>
            <ac:spMk id="3" creationId="{41304434-9732-F340-B343-460007583516}"/>
          </ac:spMkLst>
        </pc:spChg>
        <pc:picChg chg="mod">
          <ac:chgData name="Tomasz Klimczyk" userId="8fae020c-eb24-498a-bfc2-b441c4d5aed8" providerId="ADAL" clId="{7E920F7C-7CE9-FB4D-AA68-A6C378D9F53D}" dt="2020-05-03T14:37:22.605" v="564" actId="1076"/>
          <ac:picMkLst>
            <pc:docMk/>
            <pc:sldMk cId="3684389544" sldId="2076137209"/>
            <ac:picMk id="5" creationId="{232C98E0-A267-2649-8BD0-31D92FE70C08}"/>
          </ac:picMkLst>
        </pc:picChg>
      </pc:sldChg>
      <pc:sldChg chg="ord">
        <pc:chgData name="Tomasz Klimczyk" userId="8fae020c-eb24-498a-bfc2-b441c4d5aed8" providerId="ADAL" clId="{7E920F7C-7CE9-FB4D-AA68-A6C378D9F53D}" dt="2020-05-03T14:05:00.678" v="271"/>
        <pc:sldMkLst>
          <pc:docMk/>
          <pc:sldMk cId="749792249" sldId="2076137216"/>
        </pc:sldMkLst>
      </pc:sldChg>
      <pc:sldChg chg="modSp add">
        <pc:chgData name="Tomasz Klimczyk" userId="8fae020c-eb24-498a-bfc2-b441c4d5aed8" providerId="ADAL" clId="{7E920F7C-7CE9-FB4D-AA68-A6C378D9F53D}" dt="2020-05-03T13:50:08.387" v="143" actId="20577"/>
        <pc:sldMkLst>
          <pc:docMk/>
          <pc:sldMk cId="3396033399" sldId="2076137217"/>
        </pc:sldMkLst>
        <pc:spChg chg="mod">
          <ac:chgData name="Tomasz Klimczyk" userId="8fae020c-eb24-498a-bfc2-b441c4d5aed8" providerId="ADAL" clId="{7E920F7C-7CE9-FB4D-AA68-A6C378D9F53D}" dt="2020-05-03T13:40:21.022" v="6" actId="20577"/>
          <ac:spMkLst>
            <pc:docMk/>
            <pc:sldMk cId="3396033399" sldId="2076137217"/>
            <ac:spMk id="3" creationId="{45B2614B-21B1-3148-844B-2A81595DBA97}"/>
          </ac:spMkLst>
        </pc:spChg>
        <pc:graphicFrameChg chg="mod modGraphic">
          <ac:chgData name="Tomasz Klimczyk" userId="8fae020c-eb24-498a-bfc2-b441c4d5aed8" providerId="ADAL" clId="{7E920F7C-7CE9-FB4D-AA68-A6C378D9F53D}" dt="2020-05-03T13:50:08.387" v="143" actId="20577"/>
          <ac:graphicFrameMkLst>
            <pc:docMk/>
            <pc:sldMk cId="3396033399" sldId="2076137217"/>
            <ac:graphicFrameMk id="5" creationId="{19685DC0-A36C-3445-9A18-8DD31060FD2C}"/>
          </ac:graphicFrameMkLst>
        </pc:graphicFrameChg>
      </pc:sldChg>
      <pc:sldChg chg="addSp delSp modSp add ord delAnim">
        <pc:chgData name="Tomasz Klimczyk" userId="8fae020c-eb24-498a-bfc2-b441c4d5aed8" providerId="ADAL" clId="{7E920F7C-7CE9-FB4D-AA68-A6C378D9F53D}" dt="2020-05-03T14:09:51.382" v="278" actId="14826"/>
        <pc:sldMkLst>
          <pc:docMk/>
          <pc:sldMk cId="4188110866" sldId="2076137218"/>
        </pc:sldMkLst>
        <pc:spChg chg="del mod">
          <ac:chgData name="Tomasz Klimczyk" userId="8fae020c-eb24-498a-bfc2-b441c4d5aed8" providerId="ADAL" clId="{7E920F7C-7CE9-FB4D-AA68-A6C378D9F53D}" dt="2020-05-03T13:56:51.252" v="147" actId="478"/>
          <ac:spMkLst>
            <pc:docMk/>
            <pc:sldMk cId="4188110866" sldId="2076137218"/>
            <ac:spMk id="2" creationId="{8B4DC562-8D0C-D043-8337-607538F2CB7E}"/>
          </ac:spMkLst>
        </pc:spChg>
        <pc:spChg chg="del">
          <ac:chgData name="Tomasz Klimczyk" userId="8fae020c-eb24-498a-bfc2-b441c4d5aed8" providerId="ADAL" clId="{7E920F7C-7CE9-FB4D-AA68-A6C378D9F53D}" dt="2020-05-03T13:56:51.252" v="147" actId="478"/>
          <ac:spMkLst>
            <pc:docMk/>
            <pc:sldMk cId="4188110866" sldId="2076137218"/>
            <ac:spMk id="3" creationId="{3AE7856F-4686-2646-AF5F-0DC42F5FAAF1}"/>
          </ac:spMkLst>
        </pc:spChg>
        <pc:spChg chg="add del mod">
          <ac:chgData name="Tomasz Klimczyk" userId="8fae020c-eb24-498a-bfc2-b441c4d5aed8" providerId="ADAL" clId="{7E920F7C-7CE9-FB4D-AA68-A6C378D9F53D}" dt="2020-05-03T13:59:28.858" v="161" actId="478"/>
          <ac:spMkLst>
            <pc:docMk/>
            <pc:sldMk cId="4188110866" sldId="2076137218"/>
            <ac:spMk id="6" creationId="{CEA7E052-F67D-5847-9A68-7DFC2DE0BBBF}"/>
          </ac:spMkLst>
        </pc:spChg>
        <pc:spChg chg="add mod">
          <ac:chgData name="Tomasz Klimczyk" userId="8fae020c-eb24-498a-bfc2-b441c4d5aed8" providerId="ADAL" clId="{7E920F7C-7CE9-FB4D-AA68-A6C378D9F53D}" dt="2020-05-03T14:00:00.924" v="169" actId="14100"/>
          <ac:spMkLst>
            <pc:docMk/>
            <pc:sldMk cId="4188110866" sldId="2076137218"/>
            <ac:spMk id="10" creationId="{640BBE99-FAEA-CA47-A00A-2D806B83C69A}"/>
          </ac:spMkLst>
        </pc:spChg>
        <pc:spChg chg="del">
          <ac:chgData name="Tomasz Klimczyk" userId="8fae020c-eb24-498a-bfc2-b441c4d5aed8" providerId="ADAL" clId="{7E920F7C-7CE9-FB4D-AA68-A6C378D9F53D}" dt="2020-05-03T13:56:51.252" v="147" actId="478"/>
          <ac:spMkLst>
            <pc:docMk/>
            <pc:sldMk cId="4188110866" sldId="2076137218"/>
            <ac:spMk id="1304" creationId="{00000000-0000-0000-0000-000000000000}"/>
          </ac:spMkLst>
        </pc:spChg>
        <pc:spChg chg="del">
          <ac:chgData name="Tomasz Klimczyk" userId="8fae020c-eb24-498a-bfc2-b441c4d5aed8" providerId="ADAL" clId="{7E920F7C-7CE9-FB4D-AA68-A6C378D9F53D}" dt="2020-05-03T13:56:51.252" v="147" actId="478"/>
          <ac:spMkLst>
            <pc:docMk/>
            <pc:sldMk cId="4188110866" sldId="2076137218"/>
            <ac:spMk id="1305" creationId="{00000000-0000-0000-0000-000000000000}"/>
          </ac:spMkLst>
        </pc:spChg>
        <pc:spChg chg="del">
          <ac:chgData name="Tomasz Klimczyk" userId="8fae020c-eb24-498a-bfc2-b441c4d5aed8" providerId="ADAL" clId="{7E920F7C-7CE9-FB4D-AA68-A6C378D9F53D}" dt="2020-05-03T13:56:51.252" v="147" actId="478"/>
          <ac:spMkLst>
            <pc:docMk/>
            <pc:sldMk cId="4188110866" sldId="2076137218"/>
            <ac:spMk id="1307" creationId="{00000000-0000-0000-0000-000000000000}"/>
          </ac:spMkLst>
        </pc:spChg>
        <pc:spChg chg="del">
          <ac:chgData name="Tomasz Klimczyk" userId="8fae020c-eb24-498a-bfc2-b441c4d5aed8" providerId="ADAL" clId="{7E920F7C-7CE9-FB4D-AA68-A6C378D9F53D}" dt="2020-05-03T13:56:51.252" v="147" actId="478"/>
          <ac:spMkLst>
            <pc:docMk/>
            <pc:sldMk cId="4188110866" sldId="2076137218"/>
            <ac:spMk id="1308" creationId="{00000000-0000-0000-0000-000000000000}"/>
          </ac:spMkLst>
        </pc:spChg>
        <pc:spChg chg="del">
          <ac:chgData name="Tomasz Klimczyk" userId="8fae020c-eb24-498a-bfc2-b441c4d5aed8" providerId="ADAL" clId="{7E920F7C-7CE9-FB4D-AA68-A6C378D9F53D}" dt="2020-05-03T13:56:51.252" v="147" actId="478"/>
          <ac:spMkLst>
            <pc:docMk/>
            <pc:sldMk cId="4188110866" sldId="2076137218"/>
            <ac:spMk id="1309" creationId="{00000000-0000-0000-0000-000000000000}"/>
          </ac:spMkLst>
        </pc:spChg>
        <pc:spChg chg="del">
          <ac:chgData name="Tomasz Klimczyk" userId="8fae020c-eb24-498a-bfc2-b441c4d5aed8" providerId="ADAL" clId="{7E920F7C-7CE9-FB4D-AA68-A6C378D9F53D}" dt="2020-05-03T13:56:51.252" v="147" actId="478"/>
          <ac:spMkLst>
            <pc:docMk/>
            <pc:sldMk cId="4188110866" sldId="2076137218"/>
            <ac:spMk id="1310" creationId="{00000000-0000-0000-0000-000000000000}"/>
          </ac:spMkLst>
        </pc:spChg>
        <pc:spChg chg="del">
          <ac:chgData name="Tomasz Klimczyk" userId="8fae020c-eb24-498a-bfc2-b441c4d5aed8" providerId="ADAL" clId="{7E920F7C-7CE9-FB4D-AA68-A6C378D9F53D}" dt="2020-05-03T13:56:51.252" v="147" actId="478"/>
          <ac:spMkLst>
            <pc:docMk/>
            <pc:sldMk cId="4188110866" sldId="2076137218"/>
            <ac:spMk id="1316" creationId="{00000000-0000-0000-0000-000000000000}"/>
          </ac:spMkLst>
        </pc:spChg>
        <pc:spChg chg="del">
          <ac:chgData name="Tomasz Klimczyk" userId="8fae020c-eb24-498a-bfc2-b441c4d5aed8" providerId="ADAL" clId="{7E920F7C-7CE9-FB4D-AA68-A6C378D9F53D}" dt="2020-05-03T13:56:51.252" v="147" actId="478"/>
          <ac:spMkLst>
            <pc:docMk/>
            <pc:sldMk cId="4188110866" sldId="2076137218"/>
            <ac:spMk id="1322" creationId="{00000000-0000-0000-0000-000000000000}"/>
          </ac:spMkLst>
        </pc:spChg>
        <pc:spChg chg="del">
          <ac:chgData name="Tomasz Klimczyk" userId="8fae020c-eb24-498a-bfc2-b441c4d5aed8" providerId="ADAL" clId="{7E920F7C-7CE9-FB4D-AA68-A6C378D9F53D}" dt="2020-05-03T13:56:51.252" v="147" actId="478"/>
          <ac:spMkLst>
            <pc:docMk/>
            <pc:sldMk cId="4188110866" sldId="2076137218"/>
            <ac:spMk id="1325" creationId="{00000000-0000-0000-0000-000000000000}"/>
          </ac:spMkLst>
        </pc:spChg>
        <pc:spChg chg="del">
          <ac:chgData name="Tomasz Klimczyk" userId="8fae020c-eb24-498a-bfc2-b441c4d5aed8" providerId="ADAL" clId="{7E920F7C-7CE9-FB4D-AA68-A6C378D9F53D}" dt="2020-05-03T13:56:51.252" v="147" actId="478"/>
          <ac:spMkLst>
            <pc:docMk/>
            <pc:sldMk cId="4188110866" sldId="2076137218"/>
            <ac:spMk id="1326" creationId="{00000000-0000-0000-0000-000000000000}"/>
          </ac:spMkLst>
        </pc:spChg>
        <pc:spChg chg="del">
          <ac:chgData name="Tomasz Klimczyk" userId="8fae020c-eb24-498a-bfc2-b441c4d5aed8" providerId="ADAL" clId="{7E920F7C-7CE9-FB4D-AA68-A6C378D9F53D}" dt="2020-05-03T13:56:51.252" v="147" actId="478"/>
          <ac:spMkLst>
            <pc:docMk/>
            <pc:sldMk cId="4188110866" sldId="2076137218"/>
            <ac:spMk id="1329" creationId="{00000000-0000-0000-0000-000000000000}"/>
          </ac:spMkLst>
        </pc:spChg>
        <pc:spChg chg="del">
          <ac:chgData name="Tomasz Klimczyk" userId="8fae020c-eb24-498a-bfc2-b441c4d5aed8" providerId="ADAL" clId="{7E920F7C-7CE9-FB4D-AA68-A6C378D9F53D}" dt="2020-05-03T13:56:51.252" v="147" actId="478"/>
          <ac:spMkLst>
            <pc:docMk/>
            <pc:sldMk cId="4188110866" sldId="2076137218"/>
            <ac:spMk id="1330" creationId="{00000000-0000-0000-0000-000000000000}"/>
          </ac:spMkLst>
        </pc:spChg>
        <pc:spChg chg="del">
          <ac:chgData name="Tomasz Klimczyk" userId="8fae020c-eb24-498a-bfc2-b441c4d5aed8" providerId="ADAL" clId="{7E920F7C-7CE9-FB4D-AA68-A6C378D9F53D}" dt="2020-05-03T13:56:51.252" v="147" actId="478"/>
          <ac:spMkLst>
            <pc:docMk/>
            <pc:sldMk cId="4188110866" sldId="2076137218"/>
            <ac:spMk id="1343" creationId="{00000000-0000-0000-0000-000000000000}"/>
          </ac:spMkLst>
        </pc:spChg>
        <pc:grpChg chg="del">
          <ac:chgData name="Tomasz Klimczyk" userId="8fae020c-eb24-498a-bfc2-b441c4d5aed8" providerId="ADAL" clId="{7E920F7C-7CE9-FB4D-AA68-A6C378D9F53D}" dt="2020-05-03T13:56:51.252" v="147" actId="478"/>
          <ac:grpSpMkLst>
            <pc:docMk/>
            <pc:sldMk cId="4188110866" sldId="2076137218"/>
            <ac:grpSpMk id="7" creationId="{E4A02648-53CA-AE43-BB4B-9D8AFC3AF54A}"/>
          </ac:grpSpMkLst>
        </pc:grpChg>
        <pc:grpChg chg="del">
          <ac:chgData name="Tomasz Klimczyk" userId="8fae020c-eb24-498a-bfc2-b441c4d5aed8" providerId="ADAL" clId="{7E920F7C-7CE9-FB4D-AA68-A6C378D9F53D}" dt="2020-05-03T13:56:51.252" v="147" actId="478"/>
          <ac:grpSpMkLst>
            <pc:docMk/>
            <pc:sldMk cId="4188110866" sldId="2076137218"/>
            <ac:grpSpMk id="1301" creationId="{00000000-0000-0000-0000-000000000000}"/>
          </ac:grpSpMkLst>
        </pc:grpChg>
        <pc:grpChg chg="del">
          <ac:chgData name="Tomasz Klimczyk" userId="8fae020c-eb24-498a-bfc2-b441c4d5aed8" providerId="ADAL" clId="{7E920F7C-7CE9-FB4D-AA68-A6C378D9F53D}" dt="2020-05-03T13:56:51.252" v="147" actId="478"/>
          <ac:grpSpMkLst>
            <pc:docMk/>
            <pc:sldMk cId="4188110866" sldId="2076137218"/>
            <ac:grpSpMk id="1311" creationId="{00000000-0000-0000-0000-000000000000}"/>
          </ac:grpSpMkLst>
        </pc:grpChg>
        <pc:grpChg chg="del">
          <ac:chgData name="Tomasz Klimczyk" userId="8fae020c-eb24-498a-bfc2-b441c4d5aed8" providerId="ADAL" clId="{7E920F7C-7CE9-FB4D-AA68-A6C378D9F53D}" dt="2020-05-03T13:56:51.252" v="147" actId="478"/>
          <ac:grpSpMkLst>
            <pc:docMk/>
            <pc:sldMk cId="4188110866" sldId="2076137218"/>
            <ac:grpSpMk id="1317" creationId="{00000000-0000-0000-0000-000000000000}"/>
          </ac:grpSpMkLst>
        </pc:grpChg>
        <pc:grpChg chg="del">
          <ac:chgData name="Tomasz Klimczyk" userId="8fae020c-eb24-498a-bfc2-b441c4d5aed8" providerId="ADAL" clId="{7E920F7C-7CE9-FB4D-AA68-A6C378D9F53D}" dt="2020-05-03T13:56:51.252" v="147" actId="478"/>
          <ac:grpSpMkLst>
            <pc:docMk/>
            <pc:sldMk cId="4188110866" sldId="2076137218"/>
            <ac:grpSpMk id="1333" creationId="{00000000-0000-0000-0000-000000000000}"/>
          </ac:grpSpMkLst>
        </pc:grpChg>
        <pc:grpChg chg="del">
          <ac:chgData name="Tomasz Klimczyk" userId="8fae020c-eb24-498a-bfc2-b441c4d5aed8" providerId="ADAL" clId="{7E920F7C-7CE9-FB4D-AA68-A6C378D9F53D}" dt="2020-05-03T13:56:51.252" v="147" actId="478"/>
          <ac:grpSpMkLst>
            <pc:docMk/>
            <pc:sldMk cId="4188110866" sldId="2076137218"/>
            <ac:grpSpMk id="1336" creationId="{00000000-0000-0000-0000-000000000000}"/>
          </ac:grpSpMkLst>
        </pc:grpChg>
        <pc:grpChg chg="del">
          <ac:chgData name="Tomasz Klimczyk" userId="8fae020c-eb24-498a-bfc2-b441c4d5aed8" providerId="ADAL" clId="{7E920F7C-7CE9-FB4D-AA68-A6C378D9F53D}" dt="2020-05-03T13:56:51.252" v="147" actId="478"/>
          <ac:grpSpMkLst>
            <pc:docMk/>
            <pc:sldMk cId="4188110866" sldId="2076137218"/>
            <ac:grpSpMk id="1339" creationId="{00000000-0000-0000-0000-000000000000}"/>
          </ac:grpSpMkLst>
        </pc:grpChg>
        <pc:picChg chg="add del mod">
          <ac:chgData name="Tomasz Klimczyk" userId="8fae020c-eb24-498a-bfc2-b441c4d5aed8" providerId="ADAL" clId="{7E920F7C-7CE9-FB4D-AA68-A6C378D9F53D}" dt="2020-05-03T13:58:35.744" v="154" actId="478"/>
          <ac:picMkLst>
            <pc:docMk/>
            <pc:sldMk cId="4188110866" sldId="2076137218"/>
            <ac:picMk id="8" creationId="{24CF9665-33E3-BF4F-A47B-D5AD59038CCC}"/>
          </ac:picMkLst>
        </pc:picChg>
        <pc:picChg chg="add mod">
          <ac:chgData name="Tomasz Klimczyk" userId="8fae020c-eb24-498a-bfc2-b441c4d5aed8" providerId="ADAL" clId="{7E920F7C-7CE9-FB4D-AA68-A6C378D9F53D}" dt="2020-05-03T14:09:51.382" v="278" actId="14826"/>
          <ac:picMkLst>
            <pc:docMk/>
            <pc:sldMk cId="4188110866" sldId="2076137218"/>
            <ac:picMk id="9" creationId="{E60F4E77-B38C-A34C-9AF7-6036F8E658A2}"/>
          </ac:picMkLst>
        </pc:picChg>
        <pc:picChg chg="del">
          <ac:chgData name="Tomasz Klimczyk" userId="8fae020c-eb24-498a-bfc2-b441c4d5aed8" providerId="ADAL" clId="{7E920F7C-7CE9-FB4D-AA68-A6C378D9F53D}" dt="2020-05-03T13:56:51.252" v="147" actId="478"/>
          <ac:picMkLst>
            <pc:docMk/>
            <pc:sldMk cId="4188110866" sldId="2076137218"/>
            <ac:picMk id="1306" creationId="{00000000-0000-0000-0000-000000000000}"/>
          </ac:picMkLst>
        </pc:picChg>
        <pc:picChg chg="del">
          <ac:chgData name="Tomasz Klimczyk" userId="8fae020c-eb24-498a-bfc2-b441c4d5aed8" providerId="ADAL" clId="{7E920F7C-7CE9-FB4D-AA68-A6C378D9F53D}" dt="2020-05-03T13:56:51.252" v="147" actId="478"/>
          <ac:picMkLst>
            <pc:docMk/>
            <pc:sldMk cId="4188110866" sldId="2076137218"/>
            <ac:picMk id="1323" creationId="{00000000-0000-0000-0000-000000000000}"/>
          </ac:picMkLst>
        </pc:picChg>
        <pc:picChg chg="del">
          <ac:chgData name="Tomasz Klimczyk" userId="8fae020c-eb24-498a-bfc2-b441c4d5aed8" providerId="ADAL" clId="{7E920F7C-7CE9-FB4D-AA68-A6C378D9F53D}" dt="2020-05-03T13:56:51.252" v="147" actId="478"/>
          <ac:picMkLst>
            <pc:docMk/>
            <pc:sldMk cId="4188110866" sldId="2076137218"/>
            <ac:picMk id="1327" creationId="{00000000-0000-0000-0000-000000000000}"/>
          </ac:picMkLst>
        </pc:picChg>
        <pc:picChg chg="del">
          <ac:chgData name="Tomasz Klimczyk" userId="8fae020c-eb24-498a-bfc2-b441c4d5aed8" providerId="ADAL" clId="{7E920F7C-7CE9-FB4D-AA68-A6C378D9F53D}" dt="2020-05-03T13:56:51.252" v="147" actId="478"/>
          <ac:picMkLst>
            <pc:docMk/>
            <pc:sldMk cId="4188110866" sldId="2076137218"/>
            <ac:picMk id="1328" creationId="{00000000-0000-0000-0000-000000000000}"/>
          </ac:picMkLst>
        </pc:picChg>
        <pc:cxnChg chg="del">
          <ac:chgData name="Tomasz Klimczyk" userId="8fae020c-eb24-498a-bfc2-b441c4d5aed8" providerId="ADAL" clId="{7E920F7C-7CE9-FB4D-AA68-A6C378D9F53D}" dt="2020-05-03T13:56:51.252" v="147" actId="478"/>
          <ac:cxnSpMkLst>
            <pc:docMk/>
            <pc:sldMk cId="4188110866" sldId="2076137218"/>
            <ac:cxnSpMk id="17" creationId="{FA356376-2512-B648-B823-780478EB1510}"/>
          </ac:cxnSpMkLst>
        </pc:cxnChg>
        <pc:cxnChg chg="del mod">
          <ac:chgData name="Tomasz Klimczyk" userId="8fae020c-eb24-498a-bfc2-b441c4d5aed8" providerId="ADAL" clId="{7E920F7C-7CE9-FB4D-AA68-A6C378D9F53D}" dt="2020-05-03T13:56:51.252" v="147" actId="478"/>
          <ac:cxnSpMkLst>
            <pc:docMk/>
            <pc:sldMk cId="4188110866" sldId="2076137218"/>
            <ac:cxnSpMk id="1324" creationId="{00000000-0000-0000-0000-000000000000}"/>
          </ac:cxnSpMkLst>
        </pc:cxnChg>
        <pc:cxnChg chg="del mod">
          <ac:chgData name="Tomasz Klimczyk" userId="8fae020c-eb24-498a-bfc2-b441c4d5aed8" providerId="ADAL" clId="{7E920F7C-7CE9-FB4D-AA68-A6C378D9F53D}" dt="2020-05-03T13:56:51.252" v="147" actId="478"/>
          <ac:cxnSpMkLst>
            <pc:docMk/>
            <pc:sldMk cId="4188110866" sldId="2076137218"/>
            <ac:cxnSpMk id="1331" creationId="{00000000-0000-0000-0000-000000000000}"/>
          </ac:cxnSpMkLst>
        </pc:cxnChg>
        <pc:cxnChg chg="del">
          <ac:chgData name="Tomasz Klimczyk" userId="8fae020c-eb24-498a-bfc2-b441c4d5aed8" providerId="ADAL" clId="{7E920F7C-7CE9-FB4D-AA68-A6C378D9F53D}" dt="2020-05-03T13:56:51.252" v="147" actId="478"/>
          <ac:cxnSpMkLst>
            <pc:docMk/>
            <pc:sldMk cId="4188110866" sldId="2076137218"/>
            <ac:cxnSpMk id="1332" creationId="{00000000-0000-0000-0000-000000000000}"/>
          </ac:cxnSpMkLst>
        </pc:cxnChg>
        <pc:cxnChg chg="del mod">
          <ac:chgData name="Tomasz Klimczyk" userId="8fae020c-eb24-498a-bfc2-b441c4d5aed8" providerId="ADAL" clId="{7E920F7C-7CE9-FB4D-AA68-A6C378D9F53D}" dt="2020-05-03T13:56:51.252" v="147" actId="478"/>
          <ac:cxnSpMkLst>
            <pc:docMk/>
            <pc:sldMk cId="4188110866" sldId="2076137218"/>
            <ac:cxnSpMk id="1342" creationId="{00000000-0000-0000-0000-000000000000}"/>
          </ac:cxnSpMkLst>
        </pc:cxnChg>
      </pc:sldChg>
      <pc:sldChg chg="modSp add">
        <pc:chgData name="Tomasz Klimczyk" userId="8fae020c-eb24-498a-bfc2-b441c4d5aed8" providerId="ADAL" clId="{7E920F7C-7CE9-FB4D-AA68-A6C378D9F53D}" dt="2020-05-03T14:09:44.089" v="277" actId="14826"/>
        <pc:sldMkLst>
          <pc:docMk/>
          <pc:sldMk cId="3122572507" sldId="2076137219"/>
        </pc:sldMkLst>
        <pc:spChg chg="mod">
          <ac:chgData name="Tomasz Klimczyk" userId="8fae020c-eb24-498a-bfc2-b441c4d5aed8" providerId="ADAL" clId="{7E920F7C-7CE9-FB4D-AA68-A6C378D9F53D}" dt="2020-05-03T14:00:27.069" v="174" actId="207"/>
          <ac:spMkLst>
            <pc:docMk/>
            <pc:sldMk cId="3122572507" sldId="2076137219"/>
            <ac:spMk id="10" creationId="{640BBE99-FAEA-CA47-A00A-2D806B83C69A}"/>
          </ac:spMkLst>
        </pc:spChg>
        <pc:picChg chg="mod">
          <ac:chgData name="Tomasz Klimczyk" userId="8fae020c-eb24-498a-bfc2-b441c4d5aed8" providerId="ADAL" clId="{7E920F7C-7CE9-FB4D-AA68-A6C378D9F53D}" dt="2020-05-03T14:09:44.089" v="277" actId="14826"/>
          <ac:picMkLst>
            <pc:docMk/>
            <pc:sldMk cId="3122572507" sldId="2076137219"/>
            <ac:picMk id="9" creationId="{E60F4E77-B38C-A34C-9AF7-6036F8E658A2}"/>
          </ac:picMkLst>
        </pc:picChg>
      </pc:sldChg>
      <pc:sldChg chg="addSp modSp add">
        <pc:chgData name="Tomasz Klimczyk" userId="8fae020c-eb24-498a-bfc2-b441c4d5aed8" providerId="ADAL" clId="{7E920F7C-7CE9-FB4D-AA68-A6C378D9F53D}" dt="2020-05-03T14:09:32.584" v="276" actId="14826"/>
        <pc:sldMkLst>
          <pc:docMk/>
          <pc:sldMk cId="1776559149" sldId="2076137220"/>
        </pc:sldMkLst>
        <pc:spChg chg="add mod">
          <ac:chgData name="Tomasz Klimczyk" userId="8fae020c-eb24-498a-bfc2-b441c4d5aed8" providerId="ADAL" clId="{7E920F7C-7CE9-FB4D-AA68-A6C378D9F53D}" dt="2020-05-03T14:04:18.129" v="235" actId="1035"/>
          <ac:spMkLst>
            <pc:docMk/>
            <pc:sldMk cId="1776559149" sldId="2076137220"/>
            <ac:spMk id="4" creationId="{A85C8751-9EFE-3441-BF29-CBC907B384AA}"/>
          </ac:spMkLst>
        </pc:spChg>
        <pc:spChg chg="add mod">
          <ac:chgData name="Tomasz Klimczyk" userId="8fae020c-eb24-498a-bfc2-b441c4d5aed8" providerId="ADAL" clId="{7E920F7C-7CE9-FB4D-AA68-A6C378D9F53D}" dt="2020-05-03T14:04:18.129" v="235" actId="1035"/>
          <ac:spMkLst>
            <pc:docMk/>
            <pc:sldMk cId="1776559149" sldId="2076137220"/>
            <ac:spMk id="5" creationId="{148EB4AF-E383-E84F-A0AD-A9017F635236}"/>
          </ac:spMkLst>
        </pc:spChg>
        <pc:spChg chg="mod">
          <ac:chgData name="Tomasz Klimczyk" userId="8fae020c-eb24-498a-bfc2-b441c4d5aed8" providerId="ADAL" clId="{7E920F7C-7CE9-FB4D-AA68-A6C378D9F53D}" dt="2020-05-03T14:04:18.129" v="235" actId="1035"/>
          <ac:spMkLst>
            <pc:docMk/>
            <pc:sldMk cId="1776559149" sldId="2076137220"/>
            <ac:spMk id="10" creationId="{640BBE99-FAEA-CA47-A00A-2D806B83C69A}"/>
          </ac:spMkLst>
        </pc:spChg>
        <pc:picChg chg="mod">
          <ac:chgData name="Tomasz Klimczyk" userId="8fae020c-eb24-498a-bfc2-b441c4d5aed8" providerId="ADAL" clId="{7E920F7C-7CE9-FB4D-AA68-A6C378D9F53D}" dt="2020-05-03T14:09:32.584" v="276" actId="14826"/>
          <ac:picMkLst>
            <pc:docMk/>
            <pc:sldMk cId="1776559149" sldId="2076137220"/>
            <ac:picMk id="9" creationId="{E60F4E77-B38C-A34C-9AF7-6036F8E658A2}"/>
          </ac:picMkLst>
        </pc:picChg>
      </pc:sldChg>
      <pc:sldChg chg="addSp delSp modSp add">
        <pc:chgData name="Tomasz Klimczyk" userId="8fae020c-eb24-498a-bfc2-b441c4d5aed8" providerId="ADAL" clId="{7E920F7C-7CE9-FB4D-AA68-A6C378D9F53D}" dt="2020-05-03T14:09:15.564" v="275" actId="167"/>
        <pc:sldMkLst>
          <pc:docMk/>
          <pc:sldMk cId="388114197" sldId="2076137221"/>
        </pc:sldMkLst>
        <pc:spChg chg="mod">
          <ac:chgData name="Tomasz Klimczyk" userId="8fae020c-eb24-498a-bfc2-b441c4d5aed8" providerId="ADAL" clId="{7E920F7C-7CE9-FB4D-AA68-A6C378D9F53D}" dt="2020-05-03T14:04:29.783" v="253" actId="1035"/>
          <ac:spMkLst>
            <pc:docMk/>
            <pc:sldMk cId="388114197" sldId="2076137221"/>
            <ac:spMk id="4" creationId="{A85C8751-9EFE-3441-BF29-CBC907B384AA}"/>
          </ac:spMkLst>
        </pc:spChg>
        <pc:spChg chg="mod">
          <ac:chgData name="Tomasz Klimczyk" userId="8fae020c-eb24-498a-bfc2-b441c4d5aed8" providerId="ADAL" clId="{7E920F7C-7CE9-FB4D-AA68-A6C378D9F53D}" dt="2020-05-03T14:04:29.783" v="253" actId="1035"/>
          <ac:spMkLst>
            <pc:docMk/>
            <pc:sldMk cId="388114197" sldId="2076137221"/>
            <ac:spMk id="5" creationId="{148EB4AF-E383-E84F-A0AD-A9017F635236}"/>
          </ac:spMkLst>
        </pc:spChg>
        <pc:spChg chg="add mod">
          <ac:chgData name="Tomasz Klimczyk" userId="8fae020c-eb24-498a-bfc2-b441c4d5aed8" providerId="ADAL" clId="{7E920F7C-7CE9-FB4D-AA68-A6C378D9F53D}" dt="2020-05-03T14:04:29.783" v="253" actId="1035"/>
          <ac:spMkLst>
            <pc:docMk/>
            <pc:sldMk cId="388114197" sldId="2076137221"/>
            <ac:spMk id="6" creationId="{A89A56CC-D4E6-3545-9C08-A9B9CBE1316E}"/>
          </ac:spMkLst>
        </pc:spChg>
        <pc:spChg chg="add mod">
          <ac:chgData name="Tomasz Klimczyk" userId="8fae020c-eb24-498a-bfc2-b441c4d5aed8" providerId="ADAL" clId="{7E920F7C-7CE9-FB4D-AA68-A6C378D9F53D}" dt="2020-05-03T14:04:29.783" v="253" actId="1035"/>
          <ac:spMkLst>
            <pc:docMk/>
            <pc:sldMk cId="388114197" sldId="2076137221"/>
            <ac:spMk id="7" creationId="{0F6138C5-77C7-574E-85DC-9489F441405E}"/>
          </ac:spMkLst>
        </pc:spChg>
        <pc:spChg chg="mod">
          <ac:chgData name="Tomasz Klimczyk" userId="8fae020c-eb24-498a-bfc2-b441c4d5aed8" providerId="ADAL" clId="{7E920F7C-7CE9-FB4D-AA68-A6C378D9F53D}" dt="2020-05-03T14:04:29.783" v="253" actId="1035"/>
          <ac:spMkLst>
            <pc:docMk/>
            <pc:sldMk cId="388114197" sldId="2076137221"/>
            <ac:spMk id="10" creationId="{640BBE99-FAEA-CA47-A00A-2D806B83C69A}"/>
          </ac:spMkLst>
        </pc:spChg>
        <pc:picChg chg="add mod">
          <ac:chgData name="Tomasz Klimczyk" userId="8fae020c-eb24-498a-bfc2-b441c4d5aed8" providerId="ADAL" clId="{7E920F7C-7CE9-FB4D-AA68-A6C378D9F53D}" dt="2020-05-03T14:09:15.564" v="275" actId="167"/>
          <ac:picMkLst>
            <pc:docMk/>
            <pc:sldMk cId="388114197" sldId="2076137221"/>
            <ac:picMk id="8" creationId="{6DB52C83-9E8E-2342-AC3A-6A282180075E}"/>
          </ac:picMkLst>
        </pc:picChg>
        <pc:picChg chg="del mod">
          <ac:chgData name="Tomasz Klimczyk" userId="8fae020c-eb24-498a-bfc2-b441c4d5aed8" providerId="ADAL" clId="{7E920F7C-7CE9-FB4D-AA68-A6C378D9F53D}" dt="2020-05-03T14:09:06.982" v="273" actId="478"/>
          <ac:picMkLst>
            <pc:docMk/>
            <pc:sldMk cId="388114197" sldId="2076137221"/>
            <ac:picMk id="9" creationId="{E60F4E77-B38C-A34C-9AF7-6036F8E658A2}"/>
          </ac:picMkLst>
        </pc:picChg>
      </pc:sldChg>
      <pc:sldChg chg="delSp modSp add">
        <pc:chgData name="Tomasz Klimczyk" userId="8fae020c-eb24-498a-bfc2-b441c4d5aed8" providerId="ADAL" clId="{7E920F7C-7CE9-FB4D-AA68-A6C378D9F53D}" dt="2020-05-03T14:08:58.473" v="272" actId="14826"/>
        <pc:sldMkLst>
          <pc:docMk/>
          <pc:sldMk cId="3946999735" sldId="2076137222"/>
        </pc:sldMkLst>
        <pc:spChg chg="del">
          <ac:chgData name="Tomasz Klimczyk" userId="8fae020c-eb24-498a-bfc2-b441c4d5aed8" providerId="ADAL" clId="{7E920F7C-7CE9-FB4D-AA68-A6C378D9F53D}" dt="2020-05-03T14:03:34.029" v="216" actId="478"/>
          <ac:spMkLst>
            <pc:docMk/>
            <pc:sldMk cId="3946999735" sldId="2076137222"/>
            <ac:spMk id="4" creationId="{A85C8751-9EFE-3441-BF29-CBC907B384AA}"/>
          </ac:spMkLst>
        </pc:spChg>
        <pc:spChg chg="del">
          <ac:chgData name="Tomasz Klimczyk" userId="8fae020c-eb24-498a-bfc2-b441c4d5aed8" providerId="ADAL" clId="{7E920F7C-7CE9-FB4D-AA68-A6C378D9F53D}" dt="2020-05-03T14:03:31.152" v="214" actId="478"/>
          <ac:spMkLst>
            <pc:docMk/>
            <pc:sldMk cId="3946999735" sldId="2076137222"/>
            <ac:spMk id="5" creationId="{148EB4AF-E383-E84F-A0AD-A9017F635236}"/>
          </ac:spMkLst>
        </pc:spChg>
        <pc:spChg chg="del">
          <ac:chgData name="Tomasz Klimczyk" userId="8fae020c-eb24-498a-bfc2-b441c4d5aed8" providerId="ADAL" clId="{7E920F7C-7CE9-FB4D-AA68-A6C378D9F53D}" dt="2020-05-03T14:03:32.666" v="215" actId="478"/>
          <ac:spMkLst>
            <pc:docMk/>
            <pc:sldMk cId="3946999735" sldId="2076137222"/>
            <ac:spMk id="6" creationId="{A89A56CC-D4E6-3545-9C08-A9B9CBE1316E}"/>
          </ac:spMkLst>
        </pc:spChg>
        <pc:spChg chg="mod">
          <ac:chgData name="Tomasz Klimczyk" userId="8fae020c-eb24-498a-bfc2-b441c4d5aed8" providerId="ADAL" clId="{7E920F7C-7CE9-FB4D-AA68-A6C378D9F53D}" dt="2020-05-03T14:04:50.564" v="270" actId="1035"/>
          <ac:spMkLst>
            <pc:docMk/>
            <pc:sldMk cId="3946999735" sldId="2076137222"/>
            <ac:spMk id="7" creationId="{0F6138C5-77C7-574E-85DC-9489F441405E}"/>
          </ac:spMkLst>
        </pc:spChg>
        <pc:spChg chg="del">
          <ac:chgData name="Tomasz Klimczyk" userId="8fae020c-eb24-498a-bfc2-b441c4d5aed8" providerId="ADAL" clId="{7E920F7C-7CE9-FB4D-AA68-A6C378D9F53D}" dt="2020-05-03T14:03:29.285" v="213" actId="478"/>
          <ac:spMkLst>
            <pc:docMk/>
            <pc:sldMk cId="3946999735" sldId="2076137222"/>
            <ac:spMk id="10" creationId="{640BBE99-FAEA-CA47-A00A-2D806B83C69A}"/>
          </ac:spMkLst>
        </pc:spChg>
        <pc:picChg chg="mod">
          <ac:chgData name="Tomasz Klimczyk" userId="8fae020c-eb24-498a-bfc2-b441c4d5aed8" providerId="ADAL" clId="{7E920F7C-7CE9-FB4D-AA68-A6C378D9F53D}" dt="2020-05-03T14:08:58.473" v="272" actId="14826"/>
          <ac:picMkLst>
            <pc:docMk/>
            <pc:sldMk cId="3946999735" sldId="2076137222"/>
            <ac:picMk id="9" creationId="{E60F4E77-B38C-A34C-9AF7-6036F8E658A2}"/>
          </ac:picMkLst>
        </pc:picChg>
      </pc:sldChg>
      <pc:sldChg chg="addSp modSp add modAnim">
        <pc:chgData name="Tomasz Klimczyk" userId="8fae020c-eb24-498a-bfc2-b441c4d5aed8" providerId="ADAL" clId="{7E920F7C-7CE9-FB4D-AA68-A6C378D9F53D}" dt="2020-05-03T14:15:04.740" v="341" actId="208"/>
        <pc:sldMkLst>
          <pc:docMk/>
          <pc:sldMk cId="4103731347" sldId="2076137223"/>
        </pc:sldMkLst>
        <pc:spChg chg="mod">
          <ac:chgData name="Tomasz Klimczyk" userId="8fae020c-eb24-498a-bfc2-b441c4d5aed8" providerId="ADAL" clId="{7E920F7C-7CE9-FB4D-AA68-A6C378D9F53D}" dt="2020-05-03T14:12:48.489" v="324" actId="20577"/>
          <ac:spMkLst>
            <pc:docMk/>
            <pc:sldMk cId="4103731347" sldId="2076137223"/>
            <ac:spMk id="2" creationId="{9FF4F3A9-69ED-A24E-8D23-BA77FDD4DE93}"/>
          </ac:spMkLst>
        </pc:spChg>
        <pc:spChg chg="mod">
          <ac:chgData name="Tomasz Klimczyk" userId="8fae020c-eb24-498a-bfc2-b441c4d5aed8" providerId="ADAL" clId="{7E920F7C-7CE9-FB4D-AA68-A6C378D9F53D}" dt="2020-05-03T14:12:43.047" v="322" actId="20577"/>
          <ac:spMkLst>
            <pc:docMk/>
            <pc:sldMk cId="4103731347" sldId="2076137223"/>
            <ac:spMk id="3" creationId="{2FB4FA7E-CDAF-E84B-AC7E-2E3DB3AD4009}"/>
          </ac:spMkLst>
        </pc:spChg>
        <pc:picChg chg="add mod">
          <ac:chgData name="Tomasz Klimczyk" userId="8fae020c-eb24-498a-bfc2-b441c4d5aed8" providerId="ADAL" clId="{7E920F7C-7CE9-FB4D-AA68-A6C378D9F53D}" dt="2020-05-03T14:15:04.740" v="341" actId="208"/>
          <ac:picMkLst>
            <pc:docMk/>
            <pc:sldMk cId="4103731347" sldId="2076137223"/>
            <ac:picMk id="5" creationId="{CE44A6F5-FA6B-BF4C-95BD-1D0C84E4FFAE}"/>
          </ac:picMkLst>
        </pc:picChg>
      </pc:sldChg>
      <pc:sldChg chg="addSp delSp modSp add modAnim">
        <pc:chgData name="Tomasz Klimczyk" userId="8fae020c-eb24-498a-bfc2-b441c4d5aed8" providerId="ADAL" clId="{7E920F7C-7CE9-FB4D-AA68-A6C378D9F53D}" dt="2020-05-03T14:29:26.637" v="498" actId="20577"/>
        <pc:sldMkLst>
          <pc:docMk/>
          <pc:sldMk cId="1919523881" sldId="2076137224"/>
        </pc:sldMkLst>
        <pc:spChg chg="mod">
          <ac:chgData name="Tomasz Klimczyk" userId="8fae020c-eb24-498a-bfc2-b441c4d5aed8" providerId="ADAL" clId="{7E920F7C-7CE9-FB4D-AA68-A6C378D9F53D}" dt="2020-05-03T14:29:26.637" v="498" actId="20577"/>
          <ac:spMkLst>
            <pc:docMk/>
            <pc:sldMk cId="1919523881" sldId="2076137224"/>
            <ac:spMk id="3" creationId="{C9C288B9-B9B2-4C45-B763-9C9828887956}"/>
          </ac:spMkLst>
        </pc:spChg>
        <pc:spChg chg="del">
          <ac:chgData name="Tomasz Klimczyk" userId="8fae020c-eb24-498a-bfc2-b441c4d5aed8" providerId="ADAL" clId="{7E920F7C-7CE9-FB4D-AA68-A6C378D9F53D}" dt="2020-05-03T14:20:36.985" v="398" actId="478"/>
          <ac:spMkLst>
            <pc:docMk/>
            <pc:sldMk cId="1919523881" sldId="2076137224"/>
            <ac:spMk id="4" creationId="{D3221418-BB9D-274E-B518-848245CF24F7}"/>
          </ac:spMkLst>
        </pc:spChg>
        <pc:spChg chg="add del mod">
          <ac:chgData name="Tomasz Klimczyk" userId="8fae020c-eb24-498a-bfc2-b441c4d5aed8" providerId="ADAL" clId="{7E920F7C-7CE9-FB4D-AA68-A6C378D9F53D}" dt="2020-05-03T14:26:04.487" v="458"/>
          <ac:spMkLst>
            <pc:docMk/>
            <pc:sldMk cId="1919523881" sldId="2076137224"/>
            <ac:spMk id="7" creationId="{EF3CEA59-2862-434A-A983-9DFF7ABA28B2}"/>
          </ac:spMkLst>
        </pc:spChg>
        <pc:spChg chg="add mod">
          <ac:chgData name="Tomasz Klimczyk" userId="8fae020c-eb24-498a-bfc2-b441c4d5aed8" providerId="ADAL" clId="{7E920F7C-7CE9-FB4D-AA68-A6C378D9F53D}" dt="2020-05-03T14:25:57.001" v="455" actId="20577"/>
          <ac:spMkLst>
            <pc:docMk/>
            <pc:sldMk cId="1919523881" sldId="2076137224"/>
            <ac:spMk id="8" creationId="{099D7E71-BC70-C84A-AF26-B59A2381A2AB}"/>
          </ac:spMkLst>
        </pc:spChg>
        <pc:picChg chg="del">
          <ac:chgData name="Tomasz Klimczyk" userId="8fae020c-eb24-498a-bfc2-b441c4d5aed8" providerId="ADAL" clId="{7E920F7C-7CE9-FB4D-AA68-A6C378D9F53D}" dt="2020-05-03T14:20:35.098" v="397" actId="478"/>
          <ac:picMkLst>
            <pc:docMk/>
            <pc:sldMk cId="1919523881" sldId="2076137224"/>
            <ac:picMk id="2" creationId="{24D8BF4E-D0FF-4B40-94C4-86024D810B44}"/>
          </ac:picMkLst>
        </pc:picChg>
        <pc:picChg chg="add mod">
          <ac:chgData name="Tomasz Klimczyk" userId="8fae020c-eb24-498a-bfc2-b441c4d5aed8" providerId="ADAL" clId="{7E920F7C-7CE9-FB4D-AA68-A6C378D9F53D}" dt="2020-05-03T14:26:01.085" v="456" actId="208"/>
          <ac:picMkLst>
            <pc:docMk/>
            <pc:sldMk cId="1919523881" sldId="2076137224"/>
            <ac:picMk id="6" creationId="{53E44B3A-A5ED-7949-B60F-FC40A26EF1AD}"/>
          </ac:picMkLst>
        </pc:picChg>
      </pc:sldChg>
      <pc:sldChg chg="addSp delSp modSp add">
        <pc:chgData name="Tomasz Klimczyk" userId="8fae020c-eb24-498a-bfc2-b441c4d5aed8" providerId="ADAL" clId="{7E920F7C-7CE9-FB4D-AA68-A6C378D9F53D}" dt="2020-05-03T14:28:43.422" v="486" actId="1076"/>
        <pc:sldMkLst>
          <pc:docMk/>
          <pc:sldMk cId="458971285" sldId="2076137225"/>
        </pc:sldMkLst>
        <pc:spChg chg="add del mod">
          <ac:chgData name="Tomasz Klimczyk" userId="8fae020c-eb24-498a-bfc2-b441c4d5aed8" providerId="ADAL" clId="{7E920F7C-7CE9-FB4D-AA68-A6C378D9F53D}" dt="2020-05-03T14:27:02.818" v="468" actId="478"/>
          <ac:spMkLst>
            <pc:docMk/>
            <pc:sldMk cId="458971285" sldId="2076137225"/>
            <ac:spMk id="2" creationId="{371EDD16-5871-D941-82ED-95E1918B712A}"/>
          </ac:spMkLst>
        </pc:spChg>
        <pc:spChg chg="mod">
          <ac:chgData name="Tomasz Klimczyk" userId="8fae020c-eb24-498a-bfc2-b441c4d5aed8" providerId="ADAL" clId="{7E920F7C-7CE9-FB4D-AA68-A6C378D9F53D}" dt="2020-05-03T14:26:06.713" v="461" actId="20577"/>
          <ac:spMkLst>
            <pc:docMk/>
            <pc:sldMk cId="458971285" sldId="2076137225"/>
            <ac:spMk id="3" creationId="{C9C288B9-B9B2-4C45-B763-9C9828887956}"/>
          </ac:spMkLst>
        </pc:spChg>
        <pc:spChg chg="add mod">
          <ac:chgData name="Tomasz Klimczyk" userId="8fae020c-eb24-498a-bfc2-b441c4d5aed8" providerId="ADAL" clId="{7E920F7C-7CE9-FB4D-AA68-A6C378D9F53D}" dt="2020-05-03T14:28:40.925" v="485" actId="20577"/>
          <ac:spMkLst>
            <pc:docMk/>
            <pc:sldMk cId="458971285" sldId="2076137225"/>
            <ac:spMk id="5" creationId="{3BCD9D17-2347-2C4F-98C9-E89922CA2581}"/>
          </ac:spMkLst>
        </pc:spChg>
        <pc:picChg chg="del">
          <ac:chgData name="Tomasz Klimczyk" userId="8fae020c-eb24-498a-bfc2-b441c4d5aed8" providerId="ADAL" clId="{7E920F7C-7CE9-FB4D-AA68-A6C378D9F53D}" dt="2020-05-03T14:26:54.278" v="466" actId="478"/>
          <ac:picMkLst>
            <pc:docMk/>
            <pc:sldMk cId="458971285" sldId="2076137225"/>
            <ac:picMk id="4" creationId="{9A985683-48C0-4445-9044-BA369AA6CC3E}"/>
          </ac:picMkLst>
        </pc:picChg>
        <pc:picChg chg="add mod">
          <ac:chgData name="Tomasz Klimczyk" userId="8fae020c-eb24-498a-bfc2-b441c4d5aed8" providerId="ADAL" clId="{7E920F7C-7CE9-FB4D-AA68-A6C378D9F53D}" dt="2020-05-03T14:28:43.422" v="486" actId="1076"/>
          <ac:picMkLst>
            <pc:docMk/>
            <pc:sldMk cId="458971285" sldId="2076137225"/>
            <ac:picMk id="7" creationId="{2152CAAC-2B57-1046-B253-DDA3A73E6838}"/>
          </ac:picMkLst>
        </pc:picChg>
      </pc:sldChg>
      <pc:sldChg chg="delSp modSp add del">
        <pc:chgData name="Tomasz Klimczyk" userId="8fae020c-eb24-498a-bfc2-b441c4d5aed8" providerId="ADAL" clId="{7E920F7C-7CE9-FB4D-AA68-A6C378D9F53D}" dt="2020-05-03T14:41:47.445" v="567" actId="2696"/>
        <pc:sldMkLst>
          <pc:docMk/>
          <pc:sldMk cId="2679288464" sldId="2076137226"/>
        </pc:sldMkLst>
        <pc:spChg chg="mod">
          <ac:chgData name="Tomasz Klimczyk" userId="8fae020c-eb24-498a-bfc2-b441c4d5aed8" providerId="ADAL" clId="{7E920F7C-7CE9-FB4D-AA68-A6C378D9F53D}" dt="2020-05-03T14:36:40.603" v="546"/>
          <ac:spMkLst>
            <pc:docMk/>
            <pc:sldMk cId="2679288464" sldId="2076137226"/>
            <ac:spMk id="3" creationId="{C9C288B9-B9B2-4C45-B763-9C9828887956}"/>
          </ac:spMkLst>
        </pc:spChg>
        <pc:picChg chg="del">
          <ac:chgData name="Tomasz Klimczyk" userId="8fae020c-eb24-498a-bfc2-b441c4d5aed8" providerId="ADAL" clId="{7E920F7C-7CE9-FB4D-AA68-A6C378D9F53D}" dt="2020-05-03T14:30:27.401" v="499" actId="478"/>
          <ac:picMkLst>
            <pc:docMk/>
            <pc:sldMk cId="2679288464" sldId="2076137226"/>
            <ac:picMk id="2" creationId="{096F8F62-3DAD-6145-B0F1-B0559C2E5178}"/>
          </ac:picMkLst>
        </pc:picChg>
      </pc:sldChg>
      <pc:sldChg chg="addSp delSp modSp add">
        <pc:chgData name="Tomasz Klimczyk" userId="8fae020c-eb24-498a-bfc2-b441c4d5aed8" providerId="ADAL" clId="{7E920F7C-7CE9-FB4D-AA68-A6C378D9F53D}" dt="2020-05-03T14:48:50.751" v="593" actId="1076"/>
        <pc:sldMkLst>
          <pc:docMk/>
          <pc:sldMk cId="1630767865" sldId="2076137227"/>
        </pc:sldMkLst>
        <pc:spChg chg="mod">
          <ac:chgData name="Tomasz Klimczyk" userId="8fae020c-eb24-498a-bfc2-b441c4d5aed8" providerId="ADAL" clId="{7E920F7C-7CE9-FB4D-AA68-A6C378D9F53D}" dt="2020-05-03T14:48:31.454" v="586" actId="27636"/>
          <ac:spMkLst>
            <pc:docMk/>
            <pc:sldMk cId="1630767865" sldId="2076137227"/>
            <ac:spMk id="89" creationId="{5F099FC5-7DE3-3A4D-84B7-797640E74D4D}"/>
          </ac:spMkLst>
        </pc:spChg>
        <pc:picChg chg="add mod">
          <ac:chgData name="Tomasz Klimczyk" userId="8fae020c-eb24-498a-bfc2-b441c4d5aed8" providerId="ADAL" clId="{7E920F7C-7CE9-FB4D-AA68-A6C378D9F53D}" dt="2020-05-03T14:48:50.751" v="593" actId="1076"/>
          <ac:picMkLst>
            <pc:docMk/>
            <pc:sldMk cId="1630767865" sldId="2076137227"/>
            <ac:picMk id="3" creationId="{318CAD00-C7DB-354C-B0E5-E404322F5523}"/>
          </ac:picMkLst>
        </pc:picChg>
        <pc:picChg chg="del">
          <ac:chgData name="Tomasz Klimczyk" userId="8fae020c-eb24-498a-bfc2-b441c4d5aed8" providerId="ADAL" clId="{7E920F7C-7CE9-FB4D-AA68-A6C378D9F53D}" dt="2020-05-03T14:48:01.789" v="578" actId="478"/>
          <ac:picMkLst>
            <pc:docMk/>
            <pc:sldMk cId="1630767865" sldId="2076137227"/>
            <ac:picMk id="3074" creationId="{402EEFF4-2500-5A46-B8BD-3EF2B14AEB05}"/>
          </ac:picMkLst>
        </pc:picChg>
      </pc:sldChg>
      <pc:sldChg chg="add del">
        <pc:chgData name="Tomasz Klimczyk" userId="8fae020c-eb24-498a-bfc2-b441c4d5aed8" providerId="ADAL" clId="{7E920F7C-7CE9-FB4D-AA68-A6C378D9F53D}" dt="2020-05-03T14:25:26.712" v="403"/>
        <pc:sldMkLst>
          <pc:docMk/>
          <pc:sldMk cId="1764202783" sldId="2076137228"/>
        </pc:sldMkLst>
      </pc:sldChg>
      <pc:sldChg chg="add del">
        <pc:chgData name="Tomasz Klimczyk" userId="8fae020c-eb24-498a-bfc2-b441c4d5aed8" providerId="ADAL" clId="{7E920F7C-7CE9-FB4D-AA68-A6C378D9F53D}" dt="2020-05-03T14:25:26.712" v="403"/>
        <pc:sldMkLst>
          <pc:docMk/>
          <pc:sldMk cId="3512306304" sldId="2076137229"/>
        </pc:sldMkLst>
      </pc:sldChg>
      <pc:sldChg chg="add del">
        <pc:chgData name="Tomasz Klimczyk" userId="8fae020c-eb24-498a-bfc2-b441c4d5aed8" providerId="ADAL" clId="{7E920F7C-7CE9-FB4D-AA68-A6C378D9F53D}" dt="2020-05-03T14:25:26.712" v="403"/>
        <pc:sldMkLst>
          <pc:docMk/>
          <pc:sldMk cId="736475585" sldId="2076137230"/>
        </pc:sldMkLst>
      </pc:sldChg>
      <pc:sldChg chg="modSp add del">
        <pc:chgData name="Tomasz Klimczyk" userId="8fae020c-eb24-498a-bfc2-b441c4d5aed8" providerId="ADAL" clId="{7E920F7C-7CE9-FB4D-AA68-A6C378D9F53D}" dt="2020-05-03T14:25:26.712" v="403"/>
        <pc:sldMkLst>
          <pc:docMk/>
          <pc:sldMk cId="3242650082" sldId="2076137231"/>
        </pc:sldMkLst>
        <pc:spChg chg="mod">
          <ac:chgData name="Tomasz Klimczyk" userId="8fae020c-eb24-498a-bfc2-b441c4d5aed8" providerId="ADAL" clId="{7E920F7C-7CE9-FB4D-AA68-A6C378D9F53D}" dt="2020-05-03T14:25:26.712" v="403"/>
          <ac:spMkLst>
            <pc:docMk/>
            <pc:sldMk cId="3242650082" sldId="2076137231"/>
            <ac:spMk id="89" creationId="{5F099FC5-7DE3-3A4D-84B7-797640E74D4D}"/>
          </ac:spMkLst>
        </pc:spChg>
      </pc:sldChg>
      <pc:sldChg chg="modSp add del">
        <pc:chgData name="Tomasz Klimczyk" userId="8fae020c-eb24-498a-bfc2-b441c4d5aed8" providerId="ADAL" clId="{7E920F7C-7CE9-FB4D-AA68-A6C378D9F53D}" dt="2020-05-03T14:25:26.712" v="403"/>
        <pc:sldMkLst>
          <pc:docMk/>
          <pc:sldMk cId="3787691024" sldId="2076137232"/>
        </pc:sldMkLst>
        <pc:spChg chg="mod">
          <ac:chgData name="Tomasz Klimczyk" userId="8fae020c-eb24-498a-bfc2-b441c4d5aed8" providerId="ADAL" clId="{7E920F7C-7CE9-FB4D-AA68-A6C378D9F53D}" dt="2020-05-03T14:25:26.712" v="403"/>
          <ac:spMkLst>
            <pc:docMk/>
            <pc:sldMk cId="3787691024" sldId="2076137232"/>
            <ac:spMk id="89" creationId="{5F099FC5-7DE3-3A4D-84B7-797640E74D4D}"/>
          </ac:spMkLst>
        </pc:spChg>
      </pc:sldChg>
      <pc:sldMasterChg chg="delSldLayout">
        <pc:chgData name="Tomasz Klimczyk" userId="8fae020c-eb24-498a-bfc2-b441c4d5aed8" providerId="ADAL" clId="{7E920F7C-7CE9-FB4D-AA68-A6C378D9F53D}" dt="2020-05-03T14:13:23.781" v="331" actId="2696"/>
        <pc:sldMasterMkLst>
          <pc:docMk/>
          <pc:sldMasterMk cId="1034430066" sldId="2147483660"/>
        </pc:sldMasterMkLst>
        <pc:sldLayoutChg chg="del">
          <pc:chgData name="Tomasz Klimczyk" userId="8fae020c-eb24-498a-bfc2-b441c4d5aed8" providerId="ADAL" clId="{7E920F7C-7CE9-FB4D-AA68-A6C378D9F53D}" dt="2020-05-03T14:13:23.781" v="331" actId="2696"/>
          <pc:sldLayoutMkLst>
            <pc:docMk/>
            <pc:sldMasterMk cId="1034430066" sldId="2147483660"/>
            <pc:sldLayoutMk cId="4287967938" sldId="2147483681"/>
          </pc:sldLayoutMkLst>
        </pc:sldLayoutChg>
      </pc:sldMasterChg>
    </pc:docChg>
  </pc:docChgLst>
  <pc:docChgLst>
    <pc:chgData name="Tomasz Klimczyk" userId="8fae020c-eb24-498a-bfc2-b441c4d5aed8" providerId="ADAL" clId="{62CC26CC-A67A-914E-8505-0D6FCFCE3791}"/>
    <pc:docChg chg="custSel addSld delSld modSld sldOrd delMainMaster">
      <pc:chgData name="Tomasz Klimczyk" userId="8fae020c-eb24-498a-bfc2-b441c4d5aed8" providerId="ADAL" clId="{62CC26CC-A67A-914E-8505-0D6FCFCE3791}" dt="2021-07-26T10:54:41.980" v="411" actId="2696"/>
      <pc:docMkLst>
        <pc:docMk/>
      </pc:docMkLst>
      <pc:sldChg chg="del">
        <pc:chgData name="Tomasz Klimczyk" userId="8fae020c-eb24-498a-bfc2-b441c4d5aed8" providerId="ADAL" clId="{62CC26CC-A67A-914E-8505-0D6FCFCE3791}" dt="2021-07-26T10:39:41.329" v="3" actId="2696"/>
        <pc:sldMkLst>
          <pc:docMk/>
          <pc:sldMk cId="457333130" sldId="2076137251"/>
        </pc:sldMkLst>
      </pc:sldChg>
      <pc:sldChg chg="add del">
        <pc:chgData name="Tomasz Klimczyk" userId="8fae020c-eb24-498a-bfc2-b441c4d5aed8" providerId="ADAL" clId="{62CC26CC-A67A-914E-8505-0D6FCFCE3791}" dt="2021-07-26T10:49:02.460" v="159"/>
        <pc:sldMkLst>
          <pc:docMk/>
          <pc:sldMk cId="839289179" sldId="2076137262"/>
        </pc:sldMkLst>
      </pc:sldChg>
      <pc:sldChg chg="del">
        <pc:chgData name="Tomasz Klimczyk" userId="8fae020c-eb24-498a-bfc2-b441c4d5aed8" providerId="ADAL" clId="{62CC26CC-A67A-914E-8505-0D6FCFCE3791}" dt="2021-07-26T10:39:50.671" v="4" actId="2696"/>
        <pc:sldMkLst>
          <pc:docMk/>
          <pc:sldMk cId="3553289968" sldId="2076137279"/>
        </pc:sldMkLst>
      </pc:sldChg>
      <pc:sldChg chg="del">
        <pc:chgData name="Tomasz Klimczyk" userId="8fae020c-eb24-498a-bfc2-b441c4d5aed8" providerId="ADAL" clId="{62CC26CC-A67A-914E-8505-0D6FCFCE3791}" dt="2021-07-26T10:39:50.671" v="4" actId="2696"/>
        <pc:sldMkLst>
          <pc:docMk/>
          <pc:sldMk cId="411609185" sldId="2076137281"/>
        </pc:sldMkLst>
      </pc:sldChg>
      <pc:sldChg chg="delSp modSp add del mod ord">
        <pc:chgData name="Tomasz Klimczyk" userId="8fae020c-eb24-498a-bfc2-b441c4d5aed8" providerId="ADAL" clId="{62CC26CC-A67A-914E-8505-0D6FCFCE3791}" dt="2021-07-26T10:50:14.491" v="220" actId="313"/>
        <pc:sldMkLst>
          <pc:docMk/>
          <pc:sldMk cId="870559776" sldId="2076137282"/>
        </pc:sldMkLst>
        <pc:spChg chg="mod">
          <ac:chgData name="Tomasz Klimczyk" userId="8fae020c-eb24-498a-bfc2-b441c4d5aed8" providerId="ADAL" clId="{62CC26CC-A67A-914E-8505-0D6FCFCE3791}" dt="2021-07-26T10:50:14.491" v="220" actId="313"/>
          <ac:spMkLst>
            <pc:docMk/>
            <pc:sldMk cId="870559776" sldId="2076137282"/>
            <ac:spMk id="13" creationId="{FACFB8FB-C409-42D2-861F-1B1AFF8F4B47}"/>
          </ac:spMkLst>
        </pc:spChg>
        <pc:spChg chg="del">
          <ac:chgData name="Tomasz Klimczyk" userId="8fae020c-eb24-498a-bfc2-b441c4d5aed8" providerId="ADAL" clId="{62CC26CC-A67A-914E-8505-0D6FCFCE3791}" dt="2021-07-26T10:49:12.547" v="161" actId="478"/>
          <ac:spMkLst>
            <pc:docMk/>
            <pc:sldMk cId="870559776" sldId="2076137282"/>
            <ac:spMk id="14" creationId="{47261013-9958-4944-8039-8AD78A9E15AD}"/>
          </ac:spMkLst>
        </pc:spChg>
      </pc:sldChg>
      <pc:sldChg chg="modSp add mod">
        <pc:chgData name="Tomasz Klimczyk" userId="8fae020c-eb24-498a-bfc2-b441c4d5aed8" providerId="ADAL" clId="{62CC26CC-A67A-914E-8505-0D6FCFCE3791}" dt="2021-07-26T10:39:34.830" v="2" actId="207"/>
        <pc:sldMkLst>
          <pc:docMk/>
          <pc:sldMk cId="3302098434" sldId="2076137284"/>
        </pc:sldMkLst>
        <pc:graphicFrameChg chg="modGraphic">
          <ac:chgData name="Tomasz Klimczyk" userId="8fae020c-eb24-498a-bfc2-b441c4d5aed8" providerId="ADAL" clId="{62CC26CC-A67A-914E-8505-0D6FCFCE3791}" dt="2021-07-26T10:39:34.830" v="2" actId="207"/>
          <ac:graphicFrameMkLst>
            <pc:docMk/>
            <pc:sldMk cId="3302098434" sldId="2076137284"/>
            <ac:graphicFrameMk id="13" creationId="{D94C14E1-430C-3541-9C93-5878BB57D151}"/>
          </ac:graphicFrameMkLst>
        </pc:graphicFrameChg>
      </pc:sldChg>
      <pc:sldChg chg="modSp add">
        <pc:chgData name="Tomasz Klimczyk" userId="8fae020c-eb24-498a-bfc2-b441c4d5aed8" providerId="ADAL" clId="{62CC26CC-A67A-914E-8505-0D6FCFCE3791}" dt="2021-07-26T10:43:12.170" v="153" actId="1076"/>
        <pc:sldMkLst>
          <pc:docMk/>
          <pc:sldMk cId="4181857401" sldId="2076137314"/>
        </pc:sldMkLst>
        <pc:picChg chg="mod">
          <ac:chgData name="Tomasz Klimczyk" userId="8fae020c-eb24-498a-bfc2-b441c4d5aed8" providerId="ADAL" clId="{62CC26CC-A67A-914E-8505-0D6FCFCE3791}" dt="2021-07-26T10:43:12.170" v="153" actId="1076"/>
          <ac:picMkLst>
            <pc:docMk/>
            <pc:sldMk cId="4181857401" sldId="2076137314"/>
            <ac:picMk id="9218" creationId="{114427A6-ECDF-154B-878E-BF7E8D8DDAAB}"/>
          </ac:picMkLst>
        </pc:picChg>
      </pc:sldChg>
      <pc:sldChg chg="addSp delSp modSp add mod ord">
        <pc:chgData name="Tomasz Klimczyk" userId="8fae020c-eb24-498a-bfc2-b441c4d5aed8" providerId="ADAL" clId="{62CC26CC-A67A-914E-8505-0D6FCFCE3791}" dt="2021-07-26T10:45:25.158" v="156" actId="1076"/>
        <pc:sldMkLst>
          <pc:docMk/>
          <pc:sldMk cId="4192200054" sldId="2076137316"/>
        </pc:sldMkLst>
        <pc:spChg chg="mod">
          <ac:chgData name="Tomasz Klimczyk" userId="8fae020c-eb24-498a-bfc2-b441c4d5aed8" providerId="ADAL" clId="{62CC26CC-A67A-914E-8505-0D6FCFCE3791}" dt="2021-07-26T10:45:25.158" v="156" actId="1076"/>
          <ac:spMkLst>
            <pc:docMk/>
            <pc:sldMk cId="4192200054" sldId="2076137316"/>
            <ac:spMk id="14" creationId="{884B7EDE-1E89-9C41-81A6-07561A679699}"/>
          </ac:spMkLst>
        </pc:spChg>
        <pc:spChg chg="del">
          <ac:chgData name="Tomasz Klimczyk" userId="8fae020c-eb24-498a-bfc2-b441c4d5aed8" providerId="ADAL" clId="{62CC26CC-A67A-914E-8505-0D6FCFCE3791}" dt="2021-07-26T10:41:08.563" v="70" actId="478"/>
          <ac:spMkLst>
            <pc:docMk/>
            <pc:sldMk cId="4192200054" sldId="2076137316"/>
            <ac:spMk id="16" creationId="{2C27C3EE-8783-1D48-9AAF-DEBB84F29F68}"/>
          </ac:spMkLst>
        </pc:spChg>
        <pc:picChg chg="mod">
          <ac:chgData name="Tomasz Klimczyk" userId="8fae020c-eb24-498a-bfc2-b441c4d5aed8" providerId="ADAL" clId="{62CC26CC-A67A-914E-8505-0D6FCFCE3791}" dt="2021-07-26T10:42:44.992" v="146" actId="1076"/>
          <ac:picMkLst>
            <pc:docMk/>
            <pc:sldMk cId="4192200054" sldId="2076137316"/>
            <ac:picMk id="6" creationId="{6A2E5DA9-B4A0-1C43-8829-6C1C2E6F8985}"/>
          </ac:picMkLst>
        </pc:picChg>
        <pc:picChg chg="add mod">
          <ac:chgData name="Tomasz Klimczyk" userId="8fae020c-eb24-498a-bfc2-b441c4d5aed8" providerId="ADAL" clId="{62CC26CC-A67A-914E-8505-0D6FCFCE3791}" dt="2021-07-26T10:42:47.368" v="147" actId="1076"/>
          <ac:picMkLst>
            <pc:docMk/>
            <pc:sldMk cId="4192200054" sldId="2076137316"/>
            <ac:picMk id="7" creationId="{E10EE925-EEAB-EB40-8550-CACF80B80DB1}"/>
          </ac:picMkLst>
        </pc:picChg>
      </pc:sldChg>
      <pc:sldChg chg="add">
        <pc:chgData name="Tomasz Klimczyk" userId="8fae020c-eb24-498a-bfc2-b441c4d5aed8" providerId="ADAL" clId="{62CC26CC-A67A-914E-8505-0D6FCFCE3791}" dt="2021-07-26T10:43:47.827" v="154"/>
        <pc:sldMkLst>
          <pc:docMk/>
          <pc:sldMk cId="3457953509" sldId="2076137317"/>
        </pc:sldMkLst>
      </pc:sldChg>
      <pc:sldChg chg="add del">
        <pc:chgData name="Tomasz Klimczyk" userId="8fae020c-eb24-498a-bfc2-b441c4d5aed8" providerId="ADAL" clId="{62CC26CC-A67A-914E-8505-0D6FCFCE3791}" dt="2021-07-26T10:54:41.980" v="411" actId="2696"/>
        <pc:sldMkLst>
          <pc:docMk/>
          <pc:sldMk cId="2882553852" sldId="2076137318"/>
        </pc:sldMkLst>
      </pc:sldChg>
      <pc:sldChg chg="delSp modSp add del mod modNotesTx">
        <pc:chgData name="Tomasz Klimczyk" userId="8fae020c-eb24-498a-bfc2-b441c4d5aed8" providerId="ADAL" clId="{62CC26CC-A67A-914E-8505-0D6FCFCE3791}" dt="2021-07-26T10:43:03.125" v="151" actId="2696"/>
        <pc:sldMkLst>
          <pc:docMk/>
          <pc:sldMk cId="2893083488" sldId="2076137319"/>
        </pc:sldMkLst>
        <pc:spChg chg="mod">
          <ac:chgData name="Tomasz Klimczyk" userId="8fae020c-eb24-498a-bfc2-b441c4d5aed8" providerId="ADAL" clId="{62CC26CC-A67A-914E-8505-0D6FCFCE3791}" dt="2021-07-26T10:42:57.445" v="148" actId="21"/>
          <ac:spMkLst>
            <pc:docMk/>
            <pc:sldMk cId="2893083488" sldId="2076137319"/>
            <ac:spMk id="2" creationId="{DECCDA14-FB42-A449-99EA-B0AEE51D9919}"/>
          </ac:spMkLst>
        </pc:spChg>
        <pc:spChg chg="del mod">
          <ac:chgData name="Tomasz Klimczyk" userId="8fae020c-eb24-498a-bfc2-b441c4d5aed8" providerId="ADAL" clId="{62CC26CC-A67A-914E-8505-0D6FCFCE3791}" dt="2021-07-26T10:42:12.113" v="139" actId="478"/>
          <ac:spMkLst>
            <pc:docMk/>
            <pc:sldMk cId="2893083488" sldId="2076137319"/>
            <ac:spMk id="7" creationId="{36B21BAC-CBBF-CB43-9218-97D136D86636}"/>
          </ac:spMkLst>
        </pc:spChg>
        <pc:picChg chg="mod">
          <ac:chgData name="Tomasz Klimczyk" userId="8fae020c-eb24-498a-bfc2-b441c4d5aed8" providerId="ADAL" clId="{62CC26CC-A67A-914E-8505-0D6FCFCE3791}" dt="2021-07-26T10:42:14.116" v="140" actId="1076"/>
          <ac:picMkLst>
            <pc:docMk/>
            <pc:sldMk cId="2893083488" sldId="2076137319"/>
            <ac:picMk id="12290" creationId="{C9288785-6A60-B74F-A8F1-F12BA29FFC50}"/>
          </ac:picMkLst>
        </pc:picChg>
      </pc:sldChg>
      <pc:sldChg chg="modSp add mod">
        <pc:chgData name="Tomasz Klimczyk" userId="8fae020c-eb24-498a-bfc2-b441c4d5aed8" providerId="ADAL" clId="{62CC26CC-A67A-914E-8505-0D6FCFCE3791}" dt="2021-07-26T10:54:25.312" v="410" actId="20577"/>
        <pc:sldMkLst>
          <pc:docMk/>
          <pc:sldMk cId="256653294" sldId="2076137344"/>
        </pc:sldMkLst>
        <pc:spChg chg="mod">
          <ac:chgData name="Tomasz Klimczyk" userId="8fae020c-eb24-498a-bfc2-b441c4d5aed8" providerId="ADAL" clId="{62CC26CC-A67A-914E-8505-0D6FCFCE3791}" dt="2021-07-26T10:54:25.312" v="410" actId="20577"/>
          <ac:spMkLst>
            <pc:docMk/>
            <pc:sldMk cId="256653294" sldId="2076137344"/>
            <ac:spMk id="2" creationId="{202899C1-BC9C-1942-9337-DC3F6659BD47}"/>
          </ac:spMkLst>
        </pc:spChg>
        <pc:spChg chg="mod">
          <ac:chgData name="Tomasz Klimczyk" userId="8fae020c-eb24-498a-bfc2-b441c4d5aed8" providerId="ADAL" clId="{62CC26CC-A67A-914E-8505-0D6FCFCE3791}" dt="2021-07-26T10:52:45.475" v="243" actId="20577"/>
          <ac:spMkLst>
            <pc:docMk/>
            <pc:sldMk cId="256653294" sldId="2076137344"/>
            <ac:spMk id="3" creationId="{51024129-0AC1-3E4A-9ED1-630352E567EA}"/>
          </ac:spMkLst>
        </pc:spChg>
      </pc:sldChg>
      <pc:sldMasterChg chg="del delSldLayout">
        <pc:chgData name="Tomasz Klimczyk" userId="8fae020c-eb24-498a-bfc2-b441c4d5aed8" providerId="ADAL" clId="{62CC26CC-A67A-914E-8505-0D6FCFCE3791}" dt="2021-07-26T10:39:50.671" v="4" actId="2696"/>
        <pc:sldMasterMkLst>
          <pc:docMk/>
          <pc:sldMasterMk cId="491745323" sldId="2147483685"/>
        </pc:sldMasterMkLst>
        <pc:sldLayoutChg chg="del">
          <pc:chgData name="Tomasz Klimczyk" userId="8fae020c-eb24-498a-bfc2-b441c4d5aed8" providerId="ADAL" clId="{62CC26CC-A67A-914E-8505-0D6FCFCE3791}" dt="2021-07-26T10:39:50.671" v="4" actId="2696"/>
          <pc:sldLayoutMkLst>
            <pc:docMk/>
            <pc:sldMasterMk cId="491745323" sldId="2147483685"/>
            <pc:sldLayoutMk cId="4240654159" sldId="2147483686"/>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52534034" sldId="2147483687"/>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1209905902" sldId="2147483688"/>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318201918" sldId="2147483689"/>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3404875438" sldId="2147483690"/>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4292847940" sldId="2147483691"/>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2366091859" sldId="2147483692"/>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2530305553" sldId="2147483693"/>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2756926748" sldId="2147483694"/>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3591667797" sldId="2147483695"/>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277240687" sldId="2147483696"/>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2608510817" sldId="2147483697"/>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3606784133" sldId="2147483698"/>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4149292906" sldId="2147483699"/>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1082043976" sldId="2147483700"/>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529995638" sldId="2147483701"/>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382135568" sldId="2147483702"/>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1834350535" sldId="2147483703"/>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3108835528" sldId="2147483704"/>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146116724" sldId="2147483705"/>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2773649484" sldId="2147483706"/>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2449935241" sldId="2147483707"/>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1783298454" sldId="2147483708"/>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3241830186" sldId="2147483709"/>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2675011976" sldId="2147483710"/>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1102699314" sldId="2147483711"/>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2704423096" sldId="2147483712"/>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3692327795" sldId="2147483713"/>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3285517576" sldId="2147483714"/>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326096253" sldId="2147483715"/>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3594290964" sldId="2147483716"/>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728492549" sldId="2147483717"/>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2255441914" sldId="2147483718"/>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4041658860" sldId="2147483719"/>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1023799582" sldId="2147483720"/>
          </pc:sldLayoutMkLst>
        </pc:sldLayoutChg>
        <pc:sldLayoutChg chg="del">
          <pc:chgData name="Tomasz Klimczyk" userId="8fae020c-eb24-498a-bfc2-b441c4d5aed8" providerId="ADAL" clId="{62CC26CC-A67A-914E-8505-0D6FCFCE3791}" dt="2021-07-26T10:39:50.671" v="4" actId="2696"/>
          <pc:sldLayoutMkLst>
            <pc:docMk/>
            <pc:sldMasterMk cId="491745323" sldId="2147483685"/>
            <pc:sldLayoutMk cId="3207299213" sldId="2147483721"/>
          </pc:sldLayoutMkLst>
        </pc:sldLayoutChg>
      </pc:sldMasterChg>
      <pc:sldMasterChg chg="del delSldLayout">
        <pc:chgData name="Tomasz Klimczyk" userId="8fae020c-eb24-498a-bfc2-b441c4d5aed8" providerId="ADAL" clId="{62CC26CC-A67A-914E-8505-0D6FCFCE3791}" dt="2021-07-26T10:49:41.943" v="162" actId="2696"/>
        <pc:sldMasterMkLst>
          <pc:docMk/>
          <pc:sldMasterMk cId="785940465" sldId="2147483740"/>
        </pc:sldMasterMkLst>
        <pc:sldLayoutChg chg="del">
          <pc:chgData name="Tomasz Klimczyk" userId="8fae020c-eb24-498a-bfc2-b441c4d5aed8" providerId="ADAL" clId="{62CC26CC-A67A-914E-8505-0D6FCFCE3791}" dt="2021-07-26T10:49:41.943" v="162" actId="2696"/>
          <pc:sldLayoutMkLst>
            <pc:docMk/>
            <pc:sldMasterMk cId="785940465" sldId="2147483740"/>
            <pc:sldLayoutMk cId="1613627507" sldId="2147483741"/>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3096726720" sldId="2147483742"/>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2304449087" sldId="2147483743"/>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2568901041" sldId="2147483744"/>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2334551953" sldId="2147483745"/>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3155654320" sldId="2147483746"/>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1696576702" sldId="2147483747"/>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1380261668" sldId="2147483748"/>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1915752498" sldId="2147483749"/>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2955045277" sldId="2147483750"/>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1073995528" sldId="2147483751"/>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1796901158" sldId="2147483752"/>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1644965603" sldId="2147483753"/>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3899053447" sldId="2147483754"/>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3437057713" sldId="2147483755"/>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3793454833" sldId="2147483756"/>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1249340011" sldId="2147483757"/>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2377688328" sldId="2147483758"/>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1420717062" sldId="2147483759"/>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1460021139" sldId="2147483760"/>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932642476" sldId="2147483761"/>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2136069095" sldId="2147483762"/>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596668250" sldId="2147483763"/>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3299406527" sldId="2147483764"/>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1227676841" sldId="2147483765"/>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1595669977" sldId="2147483766"/>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1945525727" sldId="2147483767"/>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2323052986" sldId="2147483768"/>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2056156445" sldId="2147483769"/>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806618945" sldId="2147483770"/>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2054835520" sldId="2147483771"/>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1892592211" sldId="2147483772"/>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1955106134" sldId="2147483773"/>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3789210214" sldId="2147483774"/>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1924187869" sldId="2147483775"/>
          </pc:sldLayoutMkLst>
        </pc:sldLayoutChg>
        <pc:sldLayoutChg chg="del">
          <pc:chgData name="Tomasz Klimczyk" userId="8fae020c-eb24-498a-bfc2-b441c4d5aed8" providerId="ADAL" clId="{62CC26CC-A67A-914E-8505-0D6FCFCE3791}" dt="2021-07-26T10:49:41.943" v="162" actId="2696"/>
          <pc:sldLayoutMkLst>
            <pc:docMk/>
            <pc:sldMasterMk cId="785940465" sldId="2147483740"/>
            <pc:sldLayoutMk cId="3473597868" sldId="2147483776"/>
          </pc:sldLayoutMkLst>
        </pc:sldLayoutChg>
      </pc:sldMasterChg>
    </pc:docChg>
  </pc:docChgLst>
  <pc:docChgLst>
    <pc:chgData name="Tomasz Klimczyk" userId="8fae020c-eb24-498a-bfc2-b441c4d5aed8" providerId="ADAL" clId="{B4BAE67D-3211-2B41-B712-861D8F7A9715}"/>
    <pc:docChg chg="delSld modSld">
      <pc:chgData name="Tomasz Klimczyk" userId="8fae020c-eb24-498a-bfc2-b441c4d5aed8" providerId="ADAL" clId="{B4BAE67D-3211-2B41-B712-861D8F7A9715}" dt="2020-05-26T06:42:26.068" v="13"/>
      <pc:docMkLst>
        <pc:docMk/>
      </pc:docMkLst>
      <pc:sldChg chg="modSp">
        <pc:chgData name="Tomasz Klimczyk" userId="8fae020c-eb24-498a-bfc2-b441c4d5aed8" providerId="ADAL" clId="{B4BAE67D-3211-2B41-B712-861D8F7A9715}" dt="2020-05-25T13:19:38.163" v="4" actId="207"/>
        <pc:sldMkLst>
          <pc:docMk/>
          <pc:sldMk cId="3371317907" sldId="2249"/>
        </pc:sldMkLst>
        <pc:spChg chg="mod">
          <ac:chgData name="Tomasz Klimczyk" userId="8fae020c-eb24-498a-bfc2-b441c4d5aed8" providerId="ADAL" clId="{B4BAE67D-3211-2B41-B712-861D8F7A9715}" dt="2020-05-25T13:19:38.163" v="4" actId="207"/>
          <ac:spMkLst>
            <pc:docMk/>
            <pc:sldMk cId="3371317907" sldId="2249"/>
            <ac:spMk id="2" creationId="{BA7AE49C-1E12-FF48-825F-16A32DA185FF}"/>
          </ac:spMkLst>
        </pc:spChg>
      </pc:sldChg>
      <pc:sldChg chg="modTransition">
        <pc:chgData name="Tomasz Klimczyk" userId="8fae020c-eb24-498a-bfc2-b441c4d5aed8" providerId="ADAL" clId="{B4BAE67D-3211-2B41-B712-861D8F7A9715}" dt="2020-05-25T13:19:18.011" v="1"/>
        <pc:sldMkLst>
          <pc:docMk/>
          <pc:sldMk cId="273671349" sldId="2266"/>
        </pc:sldMkLst>
      </pc:sldChg>
      <pc:sldChg chg="modTransition">
        <pc:chgData name="Tomasz Klimczyk" userId="8fae020c-eb24-498a-bfc2-b441c4d5aed8" providerId="ADAL" clId="{B4BAE67D-3211-2B41-B712-861D8F7A9715}" dt="2020-05-25T13:20:02.444" v="8"/>
        <pc:sldMkLst>
          <pc:docMk/>
          <pc:sldMk cId="3698329634" sldId="2272"/>
        </pc:sldMkLst>
      </pc:sldChg>
      <pc:sldChg chg="modAnim">
        <pc:chgData name="Tomasz Klimczyk" userId="8fae020c-eb24-498a-bfc2-b441c4d5aed8" providerId="ADAL" clId="{B4BAE67D-3211-2B41-B712-861D8F7A9715}" dt="2020-05-26T06:42:18.874" v="12"/>
        <pc:sldMkLst>
          <pc:docMk/>
          <pc:sldMk cId="1338194002" sldId="2076137188"/>
        </pc:sldMkLst>
      </pc:sldChg>
      <pc:sldChg chg="modTransition">
        <pc:chgData name="Tomasz Klimczyk" userId="8fae020c-eb24-498a-bfc2-b441c4d5aed8" providerId="ADAL" clId="{B4BAE67D-3211-2B41-B712-861D8F7A9715}" dt="2020-05-25T13:19:45.921" v="5"/>
        <pc:sldMkLst>
          <pc:docMk/>
          <pc:sldMk cId="4173988541" sldId="2076137207"/>
        </pc:sldMkLst>
      </pc:sldChg>
      <pc:sldChg chg="del">
        <pc:chgData name="Tomasz Klimczyk" userId="8fae020c-eb24-498a-bfc2-b441c4d5aed8" providerId="ADAL" clId="{B4BAE67D-3211-2B41-B712-861D8F7A9715}" dt="2020-05-25T13:18:41.534" v="0" actId="2696"/>
        <pc:sldMkLst>
          <pc:docMk/>
          <pc:sldMk cId="749792249" sldId="2076137216"/>
        </pc:sldMkLst>
      </pc:sldChg>
      <pc:sldChg chg="modAnim">
        <pc:chgData name="Tomasz Klimczyk" userId="8fae020c-eb24-498a-bfc2-b441c4d5aed8" providerId="ADAL" clId="{B4BAE67D-3211-2B41-B712-861D8F7A9715}" dt="2020-05-26T06:42:26.068" v="13"/>
        <pc:sldMkLst>
          <pc:docMk/>
          <pc:sldMk cId="4103731347" sldId="2076137223"/>
        </pc:sldMkLst>
      </pc:sldChg>
      <pc:sldChg chg="modTransition">
        <pc:chgData name="Tomasz Klimczyk" userId="8fae020c-eb24-498a-bfc2-b441c4d5aed8" providerId="ADAL" clId="{B4BAE67D-3211-2B41-B712-861D8F7A9715}" dt="2020-05-25T13:19:50.285" v="6"/>
        <pc:sldMkLst>
          <pc:docMk/>
          <pc:sldMk cId="1919523881" sldId="2076137224"/>
        </pc:sldMkLst>
      </pc:sldChg>
      <pc:sldChg chg="modTransition">
        <pc:chgData name="Tomasz Klimczyk" userId="8fae020c-eb24-498a-bfc2-b441c4d5aed8" providerId="ADAL" clId="{B4BAE67D-3211-2B41-B712-861D8F7A9715}" dt="2020-05-25T13:19:53.995" v="7"/>
        <pc:sldMkLst>
          <pc:docMk/>
          <pc:sldMk cId="458971285" sldId="2076137225"/>
        </pc:sldMkLst>
      </pc:sldChg>
    </pc:docChg>
  </pc:docChgLst>
  <pc:docChgLst>
    <pc:chgData name="Umair Hoodbhoy" userId="9134fddd-ebe0-41b2-9df4-5549cb596a18" providerId="ADAL" clId="{2FBF86CA-ECED-B542-A542-42BB1B6CBE64}"/>
    <pc:docChg chg="modSld">
      <pc:chgData name="Umair Hoodbhoy" userId="9134fddd-ebe0-41b2-9df4-5549cb596a18" providerId="ADAL" clId="{2FBF86CA-ECED-B542-A542-42BB1B6CBE64}" dt="2022-01-05T17:30:59.776" v="19" actId="20577"/>
      <pc:docMkLst>
        <pc:docMk/>
      </pc:docMkLst>
      <pc:sldChg chg="modSp mod">
        <pc:chgData name="Umair Hoodbhoy" userId="9134fddd-ebe0-41b2-9df4-5549cb596a18" providerId="ADAL" clId="{2FBF86CA-ECED-B542-A542-42BB1B6CBE64}" dt="2022-01-05T17:30:59.776" v="19" actId="20577"/>
        <pc:sldMkLst>
          <pc:docMk/>
          <pc:sldMk cId="3423412461" sldId="2227"/>
        </pc:sldMkLst>
        <pc:spChg chg="mod">
          <ac:chgData name="Umair Hoodbhoy" userId="9134fddd-ebe0-41b2-9df4-5549cb596a18" providerId="ADAL" clId="{2FBF86CA-ECED-B542-A542-42BB1B6CBE64}" dt="2022-01-05T17:30:59.776" v="19" actId="20577"/>
          <ac:spMkLst>
            <pc:docMk/>
            <pc:sldMk cId="3423412461" sldId="2227"/>
            <ac:spMk id="19" creationId="{00E423AA-7A16-1540-9C52-72E0E141CD32}"/>
          </ac:spMkLst>
        </pc:spChg>
      </pc:sldChg>
      <pc:sldChg chg="modSp mod">
        <pc:chgData name="Umair Hoodbhoy" userId="9134fddd-ebe0-41b2-9df4-5549cb596a18" providerId="ADAL" clId="{2FBF86CA-ECED-B542-A542-42BB1B6CBE64}" dt="2022-01-05T17:19:06.962" v="1" actId="2711"/>
        <pc:sldMkLst>
          <pc:docMk/>
          <pc:sldMk cId="4181857401" sldId="2076137314"/>
        </pc:sldMkLst>
        <pc:spChg chg="mod">
          <ac:chgData name="Umair Hoodbhoy" userId="9134fddd-ebe0-41b2-9df4-5549cb596a18" providerId="ADAL" clId="{2FBF86CA-ECED-B542-A542-42BB1B6CBE64}" dt="2022-01-05T17:19:06.962" v="1" actId="2711"/>
          <ac:spMkLst>
            <pc:docMk/>
            <pc:sldMk cId="4181857401" sldId="2076137314"/>
            <ac:spMk id="10" creationId="{A2308ADD-13AF-D948-BD3A-E9F9CA08099B}"/>
          </ac:spMkLst>
        </pc:spChg>
      </pc:sldChg>
      <pc:sldChg chg="modSp mod">
        <pc:chgData name="Umair Hoodbhoy" userId="9134fddd-ebe0-41b2-9df4-5549cb596a18" providerId="ADAL" clId="{2FBF86CA-ECED-B542-A542-42BB1B6CBE64}" dt="2022-01-05T17:18:58.806" v="0" actId="2711"/>
        <pc:sldMkLst>
          <pc:docMk/>
          <pc:sldMk cId="4192200054" sldId="2076137316"/>
        </pc:sldMkLst>
        <pc:spChg chg="mod">
          <ac:chgData name="Umair Hoodbhoy" userId="9134fddd-ebe0-41b2-9df4-5549cb596a18" providerId="ADAL" clId="{2FBF86CA-ECED-B542-A542-42BB1B6CBE64}" dt="2022-01-05T17:18:58.806" v="0" actId="2711"/>
          <ac:spMkLst>
            <pc:docMk/>
            <pc:sldMk cId="4192200054" sldId="2076137316"/>
            <ac:spMk id="14" creationId="{884B7EDE-1E89-9C41-81A6-07561A679699}"/>
          </ac:spMkLst>
        </pc:spChg>
      </pc:sldChg>
      <pc:sldChg chg="modSp mod">
        <pc:chgData name="Umair Hoodbhoy" userId="9134fddd-ebe0-41b2-9df4-5549cb596a18" providerId="ADAL" clId="{2FBF86CA-ECED-B542-A542-42BB1B6CBE64}" dt="2022-01-05T17:19:34.550" v="3" actId="2711"/>
        <pc:sldMkLst>
          <pc:docMk/>
          <pc:sldMk cId="256653294" sldId="2076137344"/>
        </pc:sldMkLst>
        <pc:spChg chg="mod">
          <ac:chgData name="Umair Hoodbhoy" userId="9134fddd-ebe0-41b2-9df4-5549cb596a18" providerId="ADAL" clId="{2FBF86CA-ECED-B542-A542-42BB1B6CBE64}" dt="2022-01-05T17:19:29.098" v="2" actId="2711"/>
          <ac:spMkLst>
            <pc:docMk/>
            <pc:sldMk cId="256653294" sldId="2076137344"/>
            <ac:spMk id="2" creationId="{202899C1-BC9C-1942-9337-DC3F6659BD47}"/>
          </ac:spMkLst>
        </pc:spChg>
        <pc:spChg chg="mod">
          <ac:chgData name="Umair Hoodbhoy" userId="9134fddd-ebe0-41b2-9df4-5549cb596a18" providerId="ADAL" clId="{2FBF86CA-ECED-B542-A542-42BB1B6CBE64}" dt="2022-01-05T17:19:34.550" v="3" actId="2711"/>
          <ac:spMkLst>
            <pc:docMk/>
            <pc:sldMk cId="256653294" sldId="2076137344"/>
            <ac:spMk id="4" creationId="{6580B237-E04B-5240-8D83-F07E329E5F3D}"/>
          </ac:spMkLst>
        </pc:spChg>
      </pc:sldChg>
    </pc:docChg>
  </pc:docChgLst>
  <pc:docChgLst>
    <pc:chgData name="Tomasz Klimczyk" userId="8fae020c-eb24-498a-bfc2-b441c4d5aed8" providerId="ADAL" clId="{724A1F4D-2E34-CA4A-B9A6-6CEB7E2F1090}"/>
    <pc:docChg chg="undo custSel addSld delSld modSld sldOrd">
      <pc:chgData name="Tomasz Klimczyk" userId="8fae020c-eb24-498a-bfc2-b441c4d5aed8" providerId="ADAL" clId="{724A1F4D-2E34-CA4A-B9A6-6CEB7E2F1090}" dt="2020-07-14T09:30:10.525" v="564" actId="6549"/>
      <pc:docMkLst>
        <pc:docMk/>
      </pc:docMkLst>
      <pc:sldChg chg="del">
        <pc:chgData name="Tomasz Klimczyk" userId="8fae020c-eb24-498a-bfc2-b441c4d5aed8" providerId="ADAL" clId="{724A1F4D-2E34-CA4A-B9A6-6CEB7E2F1090}" dt="2020-07-14T09:17:46.106" v="379" actId="2696"/>
        <pc:sldMkLst>
          <pc:docMk/>
          <pc:sldMk cId="2063477921" sldId="257"/>
        </pc:sldMkLst>
      </pc:sldChg>
      <pc:sldChg chg="addSp delSp modSp">
        <pc:chgData name="Tomasz Klimczyk" userId="8fae020c-eb24-498a-bfc2-b441c4d5aed8" providerId="ADAL" clId="{724A1F4D-2E34-CA4A-B9A6-6CEB7E2F1090}" dt="2020-07-14T09:00:18.717" v="38" actId="1076"/>
        <pc:sldMkLst>
          <pc:docMk/>
          <pc:sldMk cId="3423412461" sldId="2227"/>
        </pc:sldMkLst>
        <pc:spChg chg="mod">
          <ac:chgData name="Tomasz Klimczyk" userId="8fae020c-eb24-498a-bfc2-b441c4d5aed8" providerId="ADAL" clId="{724A1F4D-2E34-CA4A-B9A6-6CEB7E2F1090}" dt="2020-07-14T08:59:56.932" v="34" actId="20577"/>
          <ac:spMkLst>
            <pc:docMk/>
            <pc:sldMk cId="3423412461" sldId="2227"/>
            <ac:spMk id="2" creationId="{1D8D69E3-FD79-B947-82BA-C371ABF65ED1}"/>
          </ac:spMkLst>
        </pc:spChg>
        <pc:picChg chg="add mod">
          <ac:chgData name="Tomasz Klimczyk" userId="8fae020c-eb24-498a-bfc2-b441c4d5aed8" providerId="ADAL" clId="{724A1F4D-2E34-CA4A-B9A6-6CEB7E2F1090}" dt="2020-07-14T09:00:18.717" v="38" actId="1076"/>
          <ac:picMkLst>
            <pc:docMk/>
            <pc:sldMk cId="3423412461" sldId="2227"/>
            <ac:picMk id="3" creationId="{C307408D-98B7-9C47-A03D-11CF1128EE4E}"/>
          </ac:picMkLst>
        </pc:picChg>
        <pc:picChg chg="del">
          <ac:chgData name="Tomasz Klimczyk" userId="8fae020c-eb24-498a-bfc2-b441c4d5aed8" providerId="ADAL" clId="{724A1F4D-2E34-CA4A-B9A6-6CEB7E2F1090}" dt="2020-07-14T08:59:59.623" v="35" actId="478"/>
          <ac:picMkLst>
            <pc:docMk/>
            <pc:sldMk cId="3423412461" sldId="2227"/>
            <ac:picMk id="4" creationId="{3AA7050E-E301-C743-B2A7-DF93D4C99457}"/>
          </ac:picMkLst>
        </pc:picChg>
      </pc:sldChg>
      <pc:sldChg chg="del">
        <pc:chgData name="Tomasz Klimczyk" userId="8fae020c-eb24-498a-bfc2-b441c4d5aed8" providerId="ADAL" clId="{724A1F4D-2E34-CA4A-B9A6-6CEB7E2F1090}" dt="2020-07-14T09:17:45.340" v="378" actId="2696"/>
        <pc:sldMkLst>
          <pc:docMk/>
          <pc:sldMk cId="3371317907" sldId="2249"/>
        </pc:sldMkLst>
      </pc:sldChg>
      <pc:sldChg chg="del">
        <pc:chgData name="Tomasz Klimczyk" userId="8fae020c-eb24-498a-bfc2-b441c4d5aed8" providerId="ADAL" clId="{724A1F4D-2E34-CA4A-B9A6-6CEB7E2F1090}" dt="2020-07-14T09:24:52.416" v="545" actId="2696"/>
        <pc:sldMkLst>
          <pc:docMk/>
          <pc:sldMk cId="2025696070" sldId="2251"/>
        </pc:sldMkLst>
      </pc:sldChg>
      <pc:sldChg chg="del">
        <pc:chgData name="Tomasz Klimczyk" userId="8fae020c-eb24-498a-bfc2-b441c4d5aed8" providerId="ADAL" clId="{724A1F4D-2E34-CA4A-B9A6-6CEB7E2F1090}" dt="2020-07-14T09:25:14.117" v="548" actId="2696"/>
        <pc:sldMkLst>
          <pc:docMk/>
          <pc:sldMk cId="273671349" sldId="2266"/>
        </pc:sldMkLst>
      </pc:sldChg>
      <pc:sldChg chg="del">
        <pc:chgData name="Tomasz Klimczyk" userId="8fae020c-eb24-498a-bfc2-b441c4d5aed8" providerId="ADAL" clId="{724A1F4D-2E34-CA4A-B9A6-6CEB7E2F1090}" dt="2020-07-14T09:21:14.216" v="391" actId="2696"/>
        <pc:sldMkLst>
          <pc:docMk/>
          <pc:sldMk cId="3698329634" sldId="2272"/>
        </pc:sldMkLst>
      </pc:sldChg>
      <pc:sldChg chg="del">
        <pc:chgData name="Tomasz Klimczyk" userId="8fae020c-eb24-498a-bfc2-b441c4d5aed8" providerId="ADAL" clId="{724A1F4D-2E34-CA4A-B9A6-6CEB7E2F1090}" dt="2020-07-14T09:21:09.911" v="387" actId="2696"/>
        <pc:sldMkLst>
          <pc:docMk/>
          <pc:sldMk cId="1338194002" sldId="2076137188"/>
        </pc:sldMkLst>
      </pc:sldChg>
      <pc:sldChg chg="del">
        <pc:chgData name="Tomasz Klimczyk" userId="8fae020c-eb24-498a-bfc2-b441c4d5aed8" providerId="ADAL" clId="{724A1F4D-2E34-CA4A-B9A6-6CEB7E2F1090}" dt="2020-07-14T09:17:44.541" v="377" actId="2696"/>
        <pc:sldMkLst>
          <pc:docMk/>
          <pc:sldMk cId="2451984983" sldId="2076137194"/>
        </pc:sldMkLst>
      </pc:sldChg>
      <pc:sldChg chg="del">
        <pc:chgData name="Tomasz Klimczyk" userId="8fae020c-eb24-498a-bfc2-b441c4d5aed8" providerId="ADAL" clId="{724A1F4D-2E34-CA4A-B9A6-6CEB7E2F1090}" dt="2020-07-14T09:01:02.687" v="46" actId="2696"/>
        <pc:sldMkLst>
          <pc:docMk/>
          <pc:sldMk cId="3926490478" sldId="2076137205"/>
        </pc:sldMkLst>
      </pc:sldChg>
      <pc:sldChg chg="del">
        <pc:chgData name="Tomasz Klimczyk" userId="8fae020c-eb24-498a-bfc2-b441c4d5aed8" providerId="ADAL" clId="{724A1F4D-2E34-CA4A-B9A6-6CEB7E2F1090}" dt="2020-07-14T09:00:39.604" v="42" actId="2696"/>
        <pc:sldMkLst>
          <pc:docMk/>
          <pc:sldMk cId="1908221435" sldId="2076137206"/>
        </pc:sldMkLst>
      </pc:sldChg>
      <pc:sldChg chg="del">
        <pc:chgData name="Tomasz Klimczyk" userId="8fae020c-eb24-498a-bfc2-b441c4d5aed8" providerId="ADAL" clId="{724A1F4D-2E34-CA4A-B9A6-6CEB7E2F1090}" dt="2020-07-14T09:17:46.813" v="380" actId="2696"/>
        <pc:sldMkLst>
          <pc:docMk/>
          <pc:sldMk cId="4173988541" sldId="2076137207"/>
        </pc:sldMkLst>
      </pc:sldChg>
      <pc:sldChg chg="del">
        <pc:chgData name="Tomasz Klimczyk" userId="8fae020c-eb24-498a-bfc2-b441c4d5aed8" providerId="ADAL" clId="{724A1F4D-2E34-CA4A-B9A6-6CEB7E2F1090}" dt="2020-07-14T09:24:28.213" v="533" actId="2696"/>
        <pc:sldMkLst>
          <pc:docMk/>
          <pc:sldMk cId="3684389544" sldId="2076137209"/>
        </pc:sldMkLst>
      </pc:sldChg>
      <pc:sldChg chg="modSp">
        <pc:chgData name="Tomasz Klimczyk" userId="8fae020c-eb24-498a-bfc2-b441c4d5aed8" providerId="ADAL" clId="{724A1F4D-2E34-CA4A-B9A6-6CEB7E2F1090}" dt="2020-07-14T09:30:10.525" v="564" actId="6549"/>
        <pc:sldMkLst>
          <pc:docMk/>
          <pc:sldMk cId="3963842897" sldId="2076137215"/>
        </pc:sldMkLst>
        <pc:spChg chg="mod">
          <ac:chgData name="Tomasz Klimczyk" userId="8fae020c-eb24-498a-bfc2-b441c4d5aed8" providerId="ADAL" clId="{724A1F4D-2E34-CA4A-B9A6-6CEB7E2F1090}" dt="2020-07-14T09:30:10.525" v="564" actId="6549"/>
          <ac:spMkLst>
            <pc:docMk/>
            <pc:sldMk cId="3963842897" sldId="2076137215"/>
            <ac:spMk id="6" creationId="{DFB66145-A2B0-F54C-9837-1DF0D26864DC}"/>
          </ac:spMkLst>
        </pc:spChg>
      </pc:sldChg>
      <pc:sldChg chg="del">
        <pc:chgData name="Tomasz Klimczyk" userId="8fae020c-eb24-498a-bfc2-b441c4d5aed8" providerId="ADAL" clId="{724A1F4D-2E34-CA4A-B9A6-6CEB7E2F1090}" dt="2020-07-14T09:01:20.503" v="49" actId="2696"/>
        <pc:sldMkLst>
          <pc:docMk/>
          <pc:sldMk cId="3396033399" sldId="2076137217"/>
        </pc:sldMkLst>
      </pc:sldChg>
      <pc:sldChg chg="del">
        <pc:chgData name="Tomasz Klimczyk" userId="8fae020c-eb24-498a-bfc2-b441c4d5aed8" providerId="ADAL" clId="{724A1F4D-2E34-CA4A-B9A6-6CEB7E2F1090}" dt="2020-07-14T09:01:25.760" v="50" actId="2696"/>
        <pc:sldMkLst>
          <pc:docMk/>
          <pc:sldMk cId="4188110866" sldId="2076137218"/>
        </pc:sldMkLst>
      </pc:sldChg>
      <pc:sldChg chg="del">
        <pc:chgData name="Tomasz Klimczyk" userId="8fae020c-eb24-498a-bfc2-b441c4d5aed8" providerId="ADAL" clId="{724A1F4D-2E34-CA4A-B9A6-6CEB7E2F1090}" dt="2020-07-14T09:01:25.769" v="51" actId="2696"/>
        <pc:sldMkLst>
          <pc:docMk/>
          <pc:sldMk cId="3122572507" sldId="2076137219"/>
        </pc:sldMkLst>
      </pc:sldChg>
      <pc:sldChg chg="del">
        <pc:chgData name="Tomasz Klimczyk" userId="8fae020c-eb24-498a-bfc2-b441c4d5aed8" providerId="ADAL" clId="{724A1F4D-2E34-CA4A-B9A6-6CEB7E2F1090}" dt="2020-07-14T09:01:25.779" v="52" actId="2696"/>
        <pc:sldMkLst>
          <pc:docMk/>
          <pc:sldMk cId="1776559149" sldId="2076137220"/>
        </pc:sldMkLst>
      </pc:sldChg>
      <pc:sldChg chg="del">
        <pc:chgData name="Tomasz Klimczyk" userId="8fae020c-eb24-498a-bfc2-b441c4d5aed8" providerId="ADAL" clId="{724A1F4D-2E34-CA4A-B9A6-6CEB7E2F1090}" dt="2020-07-14T09:01:25.788" v="53" actId="2696"/>
        <pc:sldMkLst>
          <pc:docMk/>
          <pc:sldMk cId="388114197" sldId="2076137221"/>
        </pc:sldMkLst>
      </pc:sldChg>
      <pc:sldChg chg="del">
        <pc:chgData name="Tomasz Klimczyk" userId="8fae020c-eb24-498a-bfc2-b441c4d5aed8" providerId="ADAL" clId="{724A1F4D-2E34-CA4A-B9A6-6CEB7E2F1090}" dt="2020-07-14T09:01:25.809" v="54" actId="2696"/>
        <pc:sldMkLst>
          <pc:docMk/>
          <pc:sldMk cId="3946999735" sldId="2076137222"/>
        </pc:sldMkLst>
      </pc:sldChg>
      <pc:sldChg chg="del">
        <pc:chgData name="Tomasz Klimczyk" userId="8fae020c-eb24-498a-bfc2-b441c4d5aed8" providerId="ADAL" clId="{724A1F4D-2E34-CA4A-B9A6-6CEB7E2F1090}" dt="2020-07-14T09:21:10.436" v="388" actId="2696"/>
        <pc:sldMkLst>
          <pc:docMk/>
          <pc:sldMk cId="4103731347" sldId="2076137223"/>
        </pc:sldMkLst>
      </pc:sldChg>
      <pc:sldChg chg="del">
        <pc:chgData name="Tomasz Klimczyk" userId="8fae020c-eb24-498a-bfc2-b441c4d5aed8" providerId="ADAL" clId="{724A1F4D-2E34-CA4A-B9A6-6CEB7E2F1090}" dt="2020-07-14T09:21:11.502" v="389" actId="2696"/>
        <pc:sldMkLst>
          <pc:docMk/>
          <pc:sldMk cId="1919523881" sldId="2076137224"/>
        </pc:sldMkLst>
      </pc:sldChg>
      <pc:sldChg chg="del">
        <pc:chgData name="Tomasz Klimczyk" userId="8fae020c-eb24-498a-bfc2-b441c4d5aed8" providerId="ADAL" clId="{724A1F4D-2E34-CA4A-B9A6-6CEB7E2F1090}" dt="2020-07-14T09:21:12.671" v="390" actId="2696"/>
        <pc:sldMkLst>
          <pc:docMk/>
          <pc:sldMk cId="458971285" sldId="2076137225"/>
        </pc:sldMkLst>
      </pc:sldChg>
      <pc:sldChg chg="del">
        <pc:chgData name="Tomasz Klimczyk" userId="8fae020c-eb24-498a-bfc2-b441c4d5aed8" providerId="ADAL" clId="{724A1F4D-2E34-CA4A-B9A6-6CEB7E2F1090}" dt="2020-07-14T09:24:52.433" v="547" actId="2696"/>
        <pc:sldMkLst>
          <pc:docMk/>
          <pc:sldMk cId="1630767865" sldId="2076137227"/>
        </pc:sldMkLst>
      </pc:sldChg>
      <pc:sldChg chg="modSp add">
        <pc:chgData name="Tomasz Klimczyk" userId="8fae020c-eb24-498a-bfc2-b441c4d5aed8" providerId="ADAL" clId="{724A1F4D-2E34-CA4A-B9A6-6CEB7E2F1090}" dt="2020-07-14T09:00:37.146" v="41" actId="6549"/>
        <pc:sldMkLst>
          <pc:docMk/>
          <pc:sldMk cId="2828070133" sldId="2076137243"/>
        </pc:sldMkLst>
        <pc:spChg chg="mod">
          <ac:chgData name="Tomasz Klimczyk" userId="8fae020c-eb24-498a-bfc2-b441c4d5aed8" providerId="ADAL" clId="{724A1F4D-2E34-CA4A-B9A6-6CEB7E2F1090}" dt="2020-07-14T09:00:29.452" v="40" actId="27636"/>
          <ac:spMkLst>
            <pc:docMk/>
            <pc:sldMk cId="2828070133" sldId="2076137243"/>
            <ac:spMk id="2" creationId="{10C1DA48-8DF9-4845-B296-AF4B91349F59}"/>
          </ac:spMkLst>
        </pc:spChg>
        <pc:spChg chg="mod">
          <ac:chgData name="Tomasz Klimczyk" userId="8fae020c-eb24-498a-bfc2-b441c4d5aed8" providerId="ADAL" clId="{724A1F4D-2E34-CA4A-B9A6-6CEB7E2F1090}" dt="2020-07-14T09:00:29.358" v="39"/>
          <ac:spMkLst>
            <pc:docMk/>
            <pc:sldMk cId="2828070133" sldId="2076137243"/>
            <ac:spMk id="4" creationId="{4B4DADE8-BD47-FF4D-A6B7-0CC8D0C4A534}"/>
          </ac:spMkLst>
        </pc:spChg>
        <pc:spChg chg="mod">
          <ac:chgData name="Tomasz Klimczyk" userId="8fae020c-eb24-498a-bfc2-b441c4d5aed8" providerId="ADAL" clId="{724A1F4D-2E34-CA4A-B9A6-6CEB7E2F1090}" dt="2020-07-14T09:00:37.146" v="41" actId="6549"/>
          <ac:spMkLst>
            <pc:docMk/>
            <pc:sldMk cId="2828070133" sldId="2076137243"/>
            <ac:spMk id="5" creationId="{DD0A6C23-70EE-7D4F-88E7-8FA736655E73}"/>
          </ac:spMkLst>
        </pc:spChg>
      </pc:sldChg>
      <pc:sldChg chg="modSp add">
        <pc:chgData name="Tomasz Klimczyk" userId="8fae020c-eb24-498a-bfc2-b441c4d5aed8" providerId="ADAL" clId="{724A1F4D-2E34-CA4A-B9A6-6CEB7E2F1090}" dt="2020-07-14T09:01:00.274" v="45" actId="1076"/>
        <pc:sldMkLst>
          <pc:docMk/>
          <pc:sldMk cId="2714359191" sldId="2076137244"/>
        </pc:sldMkLst>
        <pc:spChg chg="mod">
          <ac:chgData name="Tomasz Klimczyk" userId="8fae020c-eb24-498a-bfc2-b441c4d5aed8" providerId="ADAL" clId="{724A1F4D-2E34-CA4A-B9A6-6CEB7E2F1090}" dt="2020-07-14T09:00:51.621" v="44" actId="27636"/>
          <ac:spMkLst>
            <pc:docMk/>
            <pc:sldMk cId="2714359191" sldId="2076137244"/>
            <ac:spMk id="2" creationId="{10C1DA48-8DF9-4845-B296-AF4B91349F59}"/>
          </ac:spMkLst>
        </pc:spChg>
        <pc:spChg chg="mod">
          <ac:chgData name="Tomasz Klimczyk" userId="8fae020c-eb24-498a-bfc2-b441c4d5aed8" providerId="ADAL" clId="{724A1F4D-2E34-CA4A-B9A6-6CEB7E2F1090}" dt="2020-07-14T09:01:00.274" v="45" actId="1076"/>
          <ac:spMkLst>
            <pc:docMk/>
            <pc:sldMk cId="2714359191" sldId="2076137244"/>
            <ac:spMk id="4" creationId="{4B4DADE8-BD47-FF4D-A6B7-0CC8D0C4A534}"/>
          </ac:spMkLst>
        </pc:spChg>
        <pc:spChg chg="mod">
          <ac:chgData name="Tomasz Klimczyk" userId="8fae020c-eb24-498a-bfc2-b441c4d5aed8" providerId="ADAL" clId="{724A1F4D-2E34-CA4A-B9A6-6CEB7E2F1090}" dt="2020-07-14T09:01:00.274" v="45" actId="1076"/>
          <ac:spMkLst>
            <pc:docMk/>
            <pc:sldMk cId="2714359191" sldId="2076137244"/>
            <ac:spMk id="20" creationId="{B09C6CCF-2EF1-AD4B-A874-50FBD5F6D7DB}"/>
          </ac:spMkLst>
        </pc:spChg>
        <pc:spChg chg="mod">
          <ac:chgData name="Tomasz Klimczyk" userId="8fae020c-eb24-498a-bfc2-b441c4d5aed8" providerId="ADAL" clId="{724A1F4D-2E34-CA4A-B9A6-6CEB7E2F1090}" dt="2020-07-14T09:01:00.274" v="45" actId="1076"/>
          <ac:spMkLst>
            <pc:docMk/>
            <pc:sldMk cId="2714359191" sldId="2076137244"/>
            <ac:spMk id="23" creationId="{32742439-3F57-7C4D-9F58-8D5B25379ECE}"/>
          </ac:spMkLst>
        </pc:spChg>
        <pc:spChg chg="mod">
          <ac:chgData name="Tomasz Klimczyk" userId="8fae020c-eb24-498a-bfc2-b441c4d5aed8" providerId="ADAL" clId="{724A1F4D-2E34-CA4A-B9A6-6CEB7E2F1090}" dt="2020-07-14T09:01:00.274" v="45" actId="1076"/>
          <ac:spMkLst>
            <pc:docMk/>
            <pc:sldMk cId="2714359191" sldId="2076137244"/>
            <ac:spMk id="25" creationId="{EE2BD29F-B3E0-E948-A7E7-1CE80A443A64}"/>
          </ac:spMkLst>
        </pc:spChg>
        <pc:picChg chg="mod">
          <ac:chgData name="Tomasz Klimczyk" userId="8fae020c-eb24-498a-bfc2-b441c4d5aed8" providerId="ADAL" clId="{724A1F4D-2E34-CA4A-B9A6-6CEB7E2F1090}" dt="2020-07-14T09:01:00.274" v="45" actId="1076"/>
          <ac:picMkLst>
            <pc:docMk/>
            <pc:sldMk cId="2714359191" sldId="2076137244"/>
            <ac:picMk id="6" creationId="{B153FD85-B52E-9042-B829-260375697E08}"/>
          </ac:picMkLst>
        </pc:picChg>
        <pc:picChg chg="mod">
          <ac:chgData name="Tomasz Klimczyk" userId="8fae020c-eb24-498a-bfc2-b441c4d5aed8" providerId="ADAL" clId="{724A1F4D-2E34-CA4A-B9A6-6CEB7E2F1090}" dt="2020-07-14T09:01:00.274" v="45" actId="1076"/>
          <ac:picMkLst>
            <pc:docMk/>
            <pc:sldMk cId="2714359191" sldId="2076137244"/>
            <ac:picMk id="8" creationId="{73D23E66-1538-B04F-B1C3-5AE798861F1E}"/>
          </ac:picMkLst>
        </pc:picChg>
        <pc:picChg chg="mod">
          <ac:chgData name="Tomasz Klimczyk" userId="8fae020c-eb24-498a-bfc2-b441c4d5aed8" providerId="ADAL" clId="{724A1F4D-2E34-CA4A-B9A6-6CEB7E2F1090}" dt="2020-07-14T09:01:00.274" v="45" actId="1076"/>
          <ac:picMkLst>
            <pc:docMk/>
            <pc:sldMk cId="2714359191" sldId="2076137244"/>
            <ac:picMk id="11" creationId="{49B9C825-F31A-774B-93F2-5754115CE568}"/>
          </ac:picMkLst>
        </pc:picChg>
        <pc:cxnChg chg="mod">
          <ac:chgData name="Tomasz Klimczyk" userId="8fae020c-eb24-498a-bfc2-b441c4d5aed8" providerId="ADAL" clId="{724A1F4D-2E34-CA4A-B9A6-6CEB7E2F1090}" dt="2020-07-14T09:01:00.274" v="45" actId="1076"/>
          <ac:cxnSpMkLst>
            <pc:docMk/>
            <pc:sldMk cId="2714359191" sldId="2076137244"/>
            <ac:cxnSpMk id="15" creationId="{6CAF73A2-5FDC-0546-8C08-D4A751CF1A01}"/>
          </ac:cxnSpMkLst>
        </pc:cxnChg>
        <pc:cxnChg chg="mod">
          <ac:chgData name="Tomasz Klimczyk" userId="8fae020c-eb24-498a-bfc2-b441c4d5aed8" providerId="ADAL" clId="{724A1F4D-2E34-CA4A-B9A6-6CEB7E2F1090}" dt="2020-07-14T09:01:00.274" v="45" actId="1076"/>
          <ac:cxnSpMkLst>
            <pc:docMk/>
            <pc:sldMk cId="2714359191" sldId="2076137244"/>
            <ac:cxnSpMk id="16" creationId="{4AAE66AD-92B1-4449-8A09-F9DE14015DBA}"/>
          </ac:cxnSpMkLst>
        </pc:cxnChg>
      </pc:sldChg>
      <pc:sldChg chg="modSp add">
        <pc:chgData name="Tomasz Klimczyk" userId="8fae020c-eb24-498a-bfc2-b441c4d5aed8" providerId="ADAL" clId="{724A1F4D-2E34-CA4A-B9A6-6CEB7E2F1090}" dt="2020-07-14T09:20:29.234" v="385" actId="12385"/>
        <pc:sldMkLst>
          <pc:docMk/>
          <pc:sldMk cId="3783601655" sldId="2076137245"/>
        </pc:sldMkLst>
        <pc:spChg chg="mod">
          <ac:chgData name="Tomasz Klimczyk" userId="8fae020c-eb24-498a-bfc2-b441c4d5aed8" providerId="ADAL" clId="{724A1F4D-2E34-CA4A-B9A6-6CEB7E2F1090}" dt="2020-07-14T09:01:17.623" v="48" actId="27636"/>
          <ac:spMkLst>
            <pc:docMk/>
            <pc:sldMk cId="3783601655" sldId="2076137245"/>
            <ac:spMk id="2" creationId="{10C1DA48-8DF9-4845-B296-AF4B91349F59}"/>
          </ac:spMkLst>
        </pc:spChg>
        <pc:spChg chg="mod">
          <ac:chgData name="Tomasz Klimczyk" userId="8fae020c-eb24-498a-bfc2-b441c4d5aed8" providerId="ADAL" clId="{724A1F4D-2E34-CA4A-B9A6-6CEB7E2F1090}" dt="2020-07-14T09:01:17.544" v="47"/>
          <ac:spMkLst>
            <pc:docMk/>
            <pc:sldMk cId="3783601655" sldId="2076137245"/>
            <ac:spMk id="4" creationId="{4B4DADE8-BD47-FF4D-A6B7-0CC8D0C4A534}"/>
          </ac:spMkLst>
        </pc:spChg>
        <pc:graphicFrameChg chg="mod">
          <ac:chgData name="Tomasz Klimczyk" userId="8fae020c-eb24-498a-bfc2-b441c4d5aed8" providerId="ADAL" clId="{724A1F4D-2E34-CA4A-B9A6-6CEB7E2F1090}" dt="2020-07-14T09:20:29.234" v="385" actId="12385"/>
          <ac:graphicFrameMkLst>
            <pc:docMk/>
            <pc:sldMk cId="3783601655" sldId="2076137245"/>
            <ac:graphicFrameMk id="13" creationId="{D94C14E1-430C-3541-9C93-5878BB57D151}"/>
          </ac:graphicFrameMkLst>
        </pc:graphicFrameChg>
      </pc:sldChg>
      <pc:sldChg chg="add del">
        <pc:chgData name="Tomasz Klimczyk" userId="8fae020c-eb24-498a-bfc2-b441c4d5aed8" providerId="ADAL" clId="{724A1F4D-2E34-CA4A-B9A6-6CEB7E2F1090}" dt="2020-07-14T09:18:14.309" v="382"/>
        <pc:sldMkLst>
          <pc:docMk/>
          <pc:sldMk cId="312256931" sldId="2076137249"/>
        </pc:sldMkLst>
      </pc:sldChg>
      <pc:sldChg chg="add">
        <pc:chgData name="Tomasz Klimczyk" userId="8fae020c-eb24-498a-bfc2-b441c4d5aed8" providerId="ADAL" clId="{724A1F4D-2E34-CA4A-B9A6-6CEB7E2F1090}" dt="2020-07-14T09:18:28.979" v="383"/>
        <pc:sldMkLst>
          <pc:docMk/>
          <pc:sldMk cId="4129108914" sldId="2076137249"/>
        </pc:sldMkLst>
      </pc:sldChg>
      <pc:sldChg chg="add">
        <pc:chgData name="Tomasz Klimczyk" userId="8fae020c-eb24-498a-bfc2-b441c4d5aed8" providerId="ADAL" clId="{724A1F4D-2E34-CA4A-B9A6-6CEB7E2F1090}" dt="2020-07-14T09:18:28.979" v="383"/>
        <pc:sldMkLst>
          <pc:docMk/>
          <pc:sldMk cId="742166969" sldId="2076137250"/>
        </pc:sldMkLst>
      </pc:sldChg>
      <pc:sldChg chg="modSp add">
        <pc:chgData name="Tomasz Klimczyk" userId="8fae020c-eb24-498a-bfc2-b441c4d5aed8" providerId="ADAL" clId="{724A1F4D-2E34-CA4A-B9A6-6CEB7E2F1090}" dt="2020-07-14T09:20:36.190" v="386" actId="12385"/>
        <pc:sldMkLst>
          <pc:docMk/>
          <pc:sldMk cId="457333130" sldId="2076137251"/>
        </pc:sldMkLst>
        <pc:spChg chg="mod">
          <ac:chgData name="Tomasz Klimczyk" userId="8fae020c-eb24-498a-bfc2-b441c4d5aed8" providerId="ADAL" clId="{724A1F4D-2E34-CA4A-B9A6-6CEB7E2F1090}" dt="2020-07-14T09:16:45.853" v="235" actId="27636"/>
          <ac:spMkLst>
            <pc:docMk/>
            <pc:sldMk cId="457333130" sldId="2076137251"/>
            <ac:spMk id="2" creationId="{10C1DA48-8DF9-4845-B296-AF4B91349F59}"/>
          </ac:spMkLst>
        </pc:spChg>
        <pc:spChg chg="mod">
          <ac:chgData name="Tomasz Klimczyk" userId="8fae020c-eb24-498a-bfc2-b441c4d5aed8" providerId="ADAL" clId="{724A1F4D-2E34-CA4A-B9A6-6CEB7E2F1090}" dt="2020-07-14T09:16:45.796" v="234"/>
          <ac:spMkLst>
            <pc:docMk/>
            <pc:sldMk cId="457333130" sldId="2076137251"/>
            <ac:spMk id="4" creationId="{4B4DADE8-BD47-FF4D-A6B7-0CC8D0C4A534}"/>
          </ac:spMkLst>
        </pc:spChg>
        <pc:graphicFrameChg chg="mod modGraphic">
          <ac:chgData name="Tomasz Klimczyk" userId="8fae020c-eb24-498a-bfc2-b441c4d5aed8" providerId="ADAL" clId="{724A1F4D-2E34-CA4A-B9A6-6CEB7E2F1090}" dt="2020-07-14T09:20:36.190" v="386" actId="12385"/>
          <ac:graphicFrameMkLst>
            <pc:docMk/>
            <pc:sldMk cId="457333130" sldId="2076137251"/>
            <ac:graphicFrameMk id="13" creationId="{D94C14E1-430C-3541-9C93-5878BB57D151}"/>
          </ac:graphicFrameMkLst>
        </pc:graphicFrameChg>
      </pc:sldChg>
      <pc:sldChg chg="modSp add">
        <pc:chgData name="Tomasz Klimczyk" userId="8fae020c-eb24-498a-bfc2-b441c4d5aed8" providerId="ADAL" clId="{724A1F4D-2E34-CA4A-B9A6-6CEB7E2F1090}" dt="2020-07-14T09:26:29.288" v="563" actId="1076"/>
        <pc:sldMkLst>
          <pc:docMk/>
          <pc:sldMk cId="4241383551" sldId="2076137252"/>
        </pc:sldMkLst>
        <pc:spChg chg="mod">
          <ac:chgData name="Tomasz Klimczyk" userId="8fae020c-eb24-498a-bfc2-b441c4d5aed8" providerId="ADAL" clId="{724A1F4D-2E34-CA4A-B9A6-6CEB7E2F1090}" dt="2020-07-14T09:21:46.975" v="429" actId="20577"/>
          <ac:spMkLst>
            <pc:docMk/>
            <pc:sldMk cId="4241383551" sldId="2076137252"/>
            <ac:spMk id="2" creationId="{10C1DA48-8DF9-4845-B296-AF4B91349F59}"/>
          </ac:spMkLst>
        </pc:spChg>
        <pc:spChg chg="mod">
          <ac:chgData name="Tomasz Klimczyk" userId="8fae020c-eb24-498a-bfc2-b441c4d5aed8" providerId="ADAL" clId="{724A1F4D-2E34-CA4A-B9A6-6CEB7E2F1090}" dt="2020-07-14T09:21:33.742" v="392"/>
          <ac:spMkLst>
            <pc:docMk/>
            <pc:sldMk cId="4241383551" sldId="2076137252"/>
            <ac:spMk id="4" creationId="{4B4DADE8-BD47-FF4D-A6B7-0CC8D0C4A534}"/>
          </ac:spMkLst>
        </pc:spChg>
        <pc:picChg chg="mod">
          <ac:chgData name="Tomasz Klimczyk" userId="8fae020c-eb24-498a-bfc2-b441c4d5aed8" providerId="ADAL" clId="{724A1F4D-2E34-CA4A-B9A6-6CEB7E2F1090}" dt="2020-07-14T09:26:29.288" v="563" actId="1076"/>
          <ac:picMkLst>
            <pc:docMk/>
            <pc:sldMk cId="4241383551" sldId="2076137252"/>
            <ac:picMk id="6" creationId="{80064D59-4713-B349-A82F-383CA363C42C}"/>
          </ac:picMkLst>
        </pc:picChg>
      </pc:sldChg>
      <pc:sldChg chg="addSp modSp add del">
        <pc:chgData name="Tomasz Klimczyk" userId="8fae020c-eb24-498a-bfc2-b441c4d5aed8" providerId="ADAL" clId="{724A1F4D-2E34-CA4A-B9A6-6CEB7E2F1090}" dt="2020-07-14T09:25:34.149" v="556" actId="1076"/>
        <pc:sldMkLst>
          <pc:docMk/>
          <pc:sldMk cId="1919771360" sldId="2076137255"/>
        </pc:sldMkLst>
        <pc:spChg chg="add mod">
          <ac:chgData name="Tomasz Klimczyk" userId="8fae020c-eb24-498a-bfc2-b441c4d5aed8" providerId="ADAL" clId="{724A1F4D-2E34-CA4A-B9A6-6CEB7E2F1090}" dt="2020-07-14T09:02:15.045" v="62" actId="14100"/>
          <ac:spMkLst>
            <pc:docMk/>
            <pc:sldMk cId="1919771360" sldId="2076137255"/>
            <ac:spMk id="2" creationId="{D641ABA6-6171-F745-AD8E-3339FD668BF2}"/>
          </ac:spMkLst>
        </pc:spChg>
        <pc:spChg chg="mod">
          <ac:chgData name="Tomasz Klimczyk" userId="8fae020c-eb24-498a-bfc2-b441c4d5aed8" providerId="ADAL" clId="{724A1F4D-2E34-CA4A-B9A6-6CEB7E2F1090}" dt="2020-07-14T09:01:31.628" v="55"/>
          <ac:spMkLst>
            <pc:docMk/>
            <pc:sldMk cId="1919771360" sldId="2076137255"/>
            <ac:spMk id="4" creationId="{4B4DADE8-BD47-FF4D-A6B7-0CC8D0C4A534}"/>
          </ac:spMkLst>
        </pc:spChg>
        <pc:picChg chg="add mod">
          <ac:chgData name="Tomasz Klimczyk" userId="8fae020c-eb24-498a-bfc2-b441c4d5aed8" providerId="ADAL" clId="{724A1F4D-2E34-CA4A-B9A6-6CEB7E2F1090}" dt="2020-07-14T09:25:34.149" v="556" actId="1076"/>
          <ac:picMkLst>
            <pc:docMk/>
            <pc:sldMk cId="1919771360" sldId="2076137255"/>
            <ac:picMk id="5" creationId="{CDE918C6-D768-7948-AF75-51BA616CCDD1}"/>
          </ac:picMkLst>
        </pc:picChg>
        <pc:picChg chg="mod">
          <ac:chgData name="Tomasz Klimczyk" userId="8fae020c-eb24-498a-bfc2-b441c4d5aed8" providerId="ADAL" clId="{724A1F4D-2E34-CA4A-B9A6-6CEB7E2F1090}" dt="2020-07-14T09:01:47.089" v="57" actId="14100"/>
          <ac:picMkLst>
            <pc:docMk/>
            <pc:sldMk cId="1919771360" sldId="2076137255"/>
            <ac:picMk id="13" creationId="{76553F2B-D48A-3146-BE58-D19751612D62}"/>
          </ac:picMkLst>
        </pc:picChg>
      </pc:sldChg>
      <pc:sldChg chg="add del">
        <pc:chgData name="Tomasz Klimczyk" userId="8fae020c-eb24-498a-bfc2-b441c4d5aed8" providerId="ADAL" clId="{724A1F4D-2E34-CA4A-B9A6-6CEB7E2F1090}" dt="2020-07-14T09:16:21.340" v="233" actId="2696"/>
        <pc:sldMkLst>
          <pc:docMk/>
          <pc:sldMk cId="3058609648" sldId="2076137256"/>
        </pc:sldMkLst>
      </pc:sldChg>
      <pc:sldChg chg="addSp modSp add">
        <pc:chgData name="Tomasz Klimczyk" userId="8fae020c-eb24-498a-bfc2-b441c4d5aed8" providerId="ADAL" clId="{724A1F4D-2E34-CA4A-B9A6-6CEB7E2F1090}" dt="2020-07-14T09:25:38.109" v="557"/>
        <pc:sldMkLst>
          <pc:docMk/>
          <pc:sldMk cId="179827768" sldId="2076137257"/>
        </pc:sldMkLst>
        <pc:spChg chg="mod">
          <ac:chgData name="Tomasz Klimczyk" userId="8fae020c-eb24-498a-bfc2-b441c4d5aed8" providerId="ADAL" clId="{724A1F4D-2E34-CA4A-B9A6-6CEB7E2F1090}" dt="2020-07-14T09:03:03.473" v="68" actId="14100"/>
          <ac:spMkLst>
            <pc:docMk/>
            <pc:sldMk cId="179827768" sldId="2076137257"/>
            <ac:spMk id="2" creationId="{D641ABA6-6171-F745-AD8E-3339FD668BF2}"/>
          </ac:spMkLst>
        </pc:spChg>
        <pc:spChg chg="add mod">
          <ac:chgData name="Tomasz Klimczyk" userId="8fae020c-eb24-498a-bfc2-b441c4d5aed8" providerId="ADAL" clId="{724A1F4D-2E34-CA4A-B9A6-6CEB7E2F1090}" dt="2020-07-14T09:08:22.262" v="178" actId="14100"/>
          <ac:spMkLst>
            <pc:docMk/>
            <pc:sldMk cId="179827768" sldId="2076137257"/>
            <ac:spMk id="5" creationId="{4BC9EB75-6FAC-444C-99DC-D08B93B53B17}"/>
          </ac:spMkLst>
        </pc:spChg>
        <pc:spChg chg="add mod">
          <ac:chgData name="Tomasz Klimczyk" userId="8fae020c-eb24-498a-bfc2-b441c4d5aed8" providerId="ADAL" clId="{724A1F4D-2E34-CA4A-B9A6-6CEB7E2F1090}" dt="2020-07-14T09:03:48.593" v="82" actId="14100"/>
          <ac:spMkLst>
            <pc:docMk/>
            <pc:sldMk cId="179827768" sldId="2076137257"/>
            <ac:spMk id="6" creationId="{29CB5FBE-FA79-E14C-B5B7-E4D49AE76DD0}"/>
          </ac:spMkLst>
        </pc:spChg>
        <pc:spChg chg="add mod">
          <ac:chgData name="Tomasz Klimczyk" userId="8fae020c-eb24-498a-bfc2-b441c4d5aed8" providerId="ADAL" clId="{724A1F4D-2E34-CA4A-B9A6-6CEB7E2F1090}" dt="2020-07-14T09:04:59.545" v="101" actId="1035"/>
          <ac:spMkLst>
            <pc:docMk/>
            <pc:sldMk cId="179827768" sldId="2076137257"/>
            <ac:spMk id="7" creationId="{378C9346-CB46-C14B-B74D-57758702435C}"/>
          </ac:spMkLst>
        </pc:spChg>
        <pc:picChg chg="add mod">
          <ac:chgData name="Tomasz Klimczyk" userId="8fae020c-eb24-498a-bfc2-b441c4d5aed8" providerId="ADAL" clId="{724A1F4D-2E34-CA4A-B9A6-6CEB7E2F1090}" dt="2020-07-14T09:25:38.109" v="557"/>
          <ac:picMkLst>
            <pc:docMk/>
            <pc:sldMk cId="179827768" sldId="2076137257"/>
            <ac:picMk id="8" creationId="{3D5AD5D6-7C06-6146-8FB6-E94B16D94688}"/>
          </ac:picMkLst>
        </pc:picChg>
        <pc:picChg chg="mod">
          <ac:chgData name="Tomasz Klimczyk" userId="8fae020c-eb24-498a-bfc2-b441c4d5aed8" providerId="ADAL" clId="{724A1F4D-2E34-CA4A-B9A6-6CEB7E2F1090}" dt="2020-07-14T09:05:02.414" v="102" actId="1076"/>
          <ac:picMkLst>
            <pc:docMk/>
            <pc:sldMk cId="179827768" sldId="2076137257"/>
            <ac:picMk id="13" creationId="{76553F2B-D48A-3146-BE58-D19751612D62}"/>
          </ac:picMkLst>
        </pc:picChg>
      </pc:sldChg>
      <pc:sldChg chg="addSp delSp modSp add">
        <pc:chgData name="Tomasz Klimczyk" userId="8fae020c-eb24-498a-bfc2-b441c4d5aed8" providerId="ADAL" clId="{724A1F4D-2E34-CA4A-B9A6-6CEB7E2F1090}" dt="2020-07-14T09:25:39.796" v="558"/>
        <pc:sldMkLst>
          <pc:docMk/>
          <pc:sldMk cId="783872306" sldId="2076137258"/>
        </pc:sldMkLst>
        <pc:spChg chg="mod">
          <ac:chgData name="Tomasz Klimczyk" userId="8fae020c-eb24-498a-bfc2-b441c4d5aed8" providerId="ADAL" clId="{724A1F4D-2E34-CA4A-B9A6-6CEB7E2F1090}" dt="2020-07-14T09:07:28.629" v="163" actId="1035"/>
          <ac:spMkLst>
            <pc:docMk/>
            <pc:sldMk cId="783872306" sldId="2076137258"/>
            <ac:spMk id="2" creationId="{D641ABA6-6171-F745-AD8E-3339FD668BF2}"/>
          </ac:spMkLst>
        </pc:spChg>
        <pc:spChg chg="add del mod">
          <ac:chgData name="Tomasz Klimczyk" userId="8fae020c-eb24-498a-bfc2-b441c4d5aed8" providerId="ADAL" clId="{724A1F4D-2E34-CA4A-B9A6-6CEB7E2F1090}" dt="2020-07-14T09:06:44.554" v="146" actId="14100"/>
          <ac:spMkLst>
            <pc:docMk/>
            <pc:sldMk cId="783872306" sldId="2076137258"/>
            <ac:spMk id="5" creationId="{4BC9EB75-6FAC-444C-99DC-D08B93B53B17}"/>
          </ac:spMkLst>
        </pc:spChg>
        <pc:spChg chg="mod">
          <ac:chgData name="Tomasz Klimczyk" userId="8fae020c-eb24-498a-bfc2-b441c4d5aed8" providerId="ADAL" clId="{724A1F4D-2E34-CA4A-B9A6-6CEB7E2F1090}" dt="2020-07-14T09:06:11.758" v="126" actId="1076"/>
          <ac:spMkLst>
            <pc:docMk/>
            <pc:sldMk cId="783872306" sldId="2076137258"/>
            <ac:spMk id="6" creationId="{29CB5FBE-FA79-E14C-B5B7-E4D49AE76DD0}"/>
          </ac:spMkLst>
        </pc:spChg>
        <pc:spChg chg="add mod">
          <ac:chgData name="Tomasz Klimczyk" userId="8fae020c-eb24-498a-bfc2-b441c4d5aed8" providerId="ADAL" clId="{724A1F4D-2E34-CA4A-B9A6-6CEB7E2F1090}" dt="2020-07-14T09:06:25.777" v="134" actId="14100"/>
          <ac:spMkLst>
            <pc:docMk/>
            <pc:sldMk cId="783872306" sldId="2076137258"/>
            <ac:spMk id="8" creationId="{3AB7374E-B214-1943-8DD9-9E0317BD933C}"/>
          </ac:spMkLst>
        </pc:spChg>
        <pc:spChg chg="add mod">
          <ac:chgData name="Tomasz Klimczyk" userId="8fae020c-eb24-498a-bfc2-b441c4d5aed8" providerId="ADAL" clId="{724A1F4D-2E34-CA4A-B9A6-6CEB7E2F1090}" dt="2020-07-14T09:07:46.926" v="169" actId="14100"/>
          <ac:spMkLst>
            <pc:docMk/>
            <pc:sldMk cId="783872306" sldId="2076137258"/>
            <ac:spMk id="9" creationId="{76508929-6B3E-DC41-B2F5-2A087F12DEBA}"/>
          </ac:spMkLst>
        </pc:spChg>
        <pc:spChg chg="add mod">
          <ac:chgData name="Tomasz Klimczyk" userId="8fae020c-eb24-498a-bfc2-b441c4d5aed8" providerId="ADAL" clId="{724A1F4D-2E34-CA4A-B9A6-6CEB7E2F1090}" dt="2020-07-14T09:08:02.382" v="177" actId="1036"/>
          <ac:spMkLst>
            <pc:docMk/>
            <pc:sldMk cId="783872306" sldId="2076137258"/>
            <ac:spMk id="10" creationId="{A28CEE99-6EFC-634C-899F-BFC0D51B00CE}"/>
          </ac:spMkLst>
        </pc:spChg>
        <pc:picChg chg="add mod">
          <ac:chgData name="Tomasz Klimczyk" userId="8fae020c-eb24-498a-bfc2-b441c4d5aed8" providerId="ADAL" clId="{724A1F4D-2E34-CA4A-B9A6-6CEB7E2F1090}" dt="2020-07-14T09:25:39.796" v="558"/>
          <ac:picMkLst>
            <pc:docMk/>
            <pc:sldMk cId="783872306" sldId="2076137258"/>
            <ac:picMk id="11" creationId="{12C23295-28CB-CA4B-A9F0-1430605728CC}"/>
          </ac:picMkLst>
        </pc:picChg>
        <pc:picChg chg="mod">
          <ac:chgData name="Tomasz Klimczyk" userId="8fae020c-eb24-498a-bfc2-b441c4d5aed8" providerId="ADAL" clId="{724A1F4D-2E34-CA4A-B9A6-6CEB7E2F1090}" dt="2020-07-14T09:06:10.975" v="125" actId="1076"/>
          <ac:picMkLst>
            <pc:docMk/>
            <pc:sldMk cId="783872306" sldId="2076137258"/>
            <ac:picMk id="13" creationId="{76553F2B-D48A-3146-BE58-D19751612D62}"/>
          </ac:picMkLst>
        </pc:picChg>
      </pc:sldChg>
      <pc:sldChg chg="addSp delSp modSp add">
        <pc:chgData name="Tomasz Klimczyk" userId="8fae020c-eb24-498a-bfc2-b441c4d5aed8" providerId="ADAL" clId="{724A1F4D-2E34-CA4A-B9A6-6CEB7E2F1090}" dt="2020-07-14T09:25:41.275" v="559"/>
        <pc:sldMkLst>
          <pc:docMk/>
          <pc:sldMk cId="3281171242" sldId="2076137259"/>
        </pc:sldMkLst>
        <pc:spChg chg="mod">
          <ac:chgData name="Tomasz Klimczyk" userId="8fae020c-eb24-498a-bfc2-b441c4d5aed8" providerId="ADAL" clId="{724A1F4D-2E34-CA4A-B9A6-6CEB7E2F1090}" dt="2020-07-14T09:12:08.397" v="193" actId="14100"/>
          <ac:spMkLst>
            <pc:docMk/>
            <pc:sldMk cId="3281171242" sldId="2076137259"/>
            <ac:spMk id="2" creationId="{D641ABA6-6171-F745-AD8E-3339FD668BF2}"/>
          </ac:spMkLst>
        </pc:spChg>
        <pc:spChg chg="del mod">
          <ac:chgData name="Tomasz Klimczyk" userId="8fae020c-eb24-498a-bfc2-b441c4d5aed8" providerId="ADAL" clId="{724A1F4D-2E34-CA4A-B9A6-6CEB7E2F1090}" dt="2020-07-14T09:12:24.540" v="199" actId="478"/>
          <ac:spMkLst>
            <pc:docMk/>
            <pc:sldMk cId="3281171242" sldId="2076137259"/>
            <ac:spMk id="5" creationId="{4BC9EB75-6FAC-444C-99DC-D08B93B53B17}"/>
          </ac:spMkLst>
        </pc:spChg>
        <pc:spChg chg="add del">
          <ac:chgData name="Tomasz Klimczyk" userId="8fae020c-eb24-498a-bfc2-b441c4d5aed8" providerId="ADAL" clId="{724A1F4D-2E34-CA4A-B9A6-6CEB7E2F1090}" dt="2020-07-14T09:12:04.500" v="192" actId="478"/>
          <ac:spMkLst>
            <pc:docMk/>
            <pc:sldMk cId="3281171242" sldId="2076137259"/>
            <ac:spMk id="6" creationId="{29CB5FBE-FA79-E14C-B5B7-E4D49AE76DD0}"/>
          </ac:spMkLst>
        </pc:spChg>
        <pc:spChg chg="mod">
          <ac:chgData name="Tomasz Klimczyk" userId="8fae020c-eb24-498a-bfc2-b441c4d5aed8" providerId="ADAL" clId="{724A1F4D-2E34-CA4A-B9A6-6CEB7E2F1090}" dt="2020-07-14T09:12:18.187" v="196" actId="14100"/>
          <ac:spMkLst>
            <pc:docMk/>
            <pc:sldMk cId="3281171242" sldId="2076137259"/>
            <ac:spMk id="8" creationId="{3AB7374E-B214-1943-8DD9-9E0317BD933C}"/>
          </ac:spMkLst>
        </pc:spChg>
        <pc:spChg chg="mod">
          <ac:chgData name="Tomasz Klimczyk" userId="8fae020c-eb24-498a-bfc2-b441c4d5aed8" providerId="ADAL" clId="{724A1F4D-2E34-CA4A-B9A6-6CEB7E2F1090}" dt="2020-07-14T09:12:21.082" v="197" actId="14100"/>
          <ac:spMkLst>
            <pc:docMk/>
            <pc:sldMk cId="3281171242" sldId="2076137259"/>
            <ac:spMk id="9" creationId="{76508929-6B3E-DC41-B2F5-2A087F12DEBA}"/>
          </ac:spMkLst>
        </pc:spChg>
        <pc:picChg chg="add mod">
          <ac:chgData name="Tomasz Klimczyk" userId="8fae020c-eb24-498a-bfc2-b441c4d5aed8" providerId="ADAL" clId="{724A1F4D-2E34-CA4A-B9A6-6CEB7E2F1090}" dt="2020-07-14T09:15:32.622" v="221" actId="1038"/>
          <ac:picMkLst>
            <pc:docMk/>
            <pc:sldMk cId="3281171242" sldId="2076137259"/>
            <ac:picMk id="11" creationId="{64208397-3206-1B4D-A07D-09C4800E0F21}"/>
          </ac:picMkLst>
        </pc:picChg>
        <pc:picChg chg="add mod">
          <ac:chgData name="Tomasz Klimczyk" userId="8fae020c-eb24-498a-bfc2-b441c4d5aed8" providerId="ADAL" clId="{724A1F4D-2E34-CA4A-B9A6-6CEB7E2F1090}" dt="2020-07-14T09:15:17.884" v="209" actId="1076"/>
          <ac:picMkLst>
            <pc:docMk/>
            <pc:sldMk cId="3281171242" sldId="2076137259"/>
            <ac:picMk id="14" creationId="{B931D8E5-44C8-DD47-9093-0C30345C53AD}"/>
          </ac:picMkLst>
        </pc:picChg>
        <pc:picChg chg="add mod">
          <ac:chgData name="Tomasz Klimczyk" userId="8fae020c-eb24-498a-bfc2-b441c4d5aed8" providerId="ADAL" clId="{724A1F4D-2E34-CA4A-B9A6-6CEB7E2F1090}" dt="2020-07-14T09:25:41.275" v="559"/>
          <ac:picMkLst>
            <pc:docMk/>
            <pc:sldMk cId="3281171242" sldId="2076137259"/>
            <ac:picMk id="15" creationId="{4279B90C-3969-344D-AAA7-B88A099DA5B6}"/>
          </ac:picMkLst>
        </pc:picChg>
      </pc:sldChg>
      <pc:sldChg chg="addSp delSp modSp add">
        <pc:chgData name="Tomasz Klimczyk" userId="8fae020c-eb24-498a-bfc2-b441c4d5aed8" providerId="ADAL" clId="{724A1F4D-2E34-CA4A-B9A6-6CEB7E2F1090}" dt="2020-07-14T09:25:43.262" v="560"/>
        <pc:sldMkLst>
          <pc:docMk/>
          <pc:sldMk cId="3611245629" sldId="2076137260"/>
        </pc:sldMkLst>
        <pc:spChg chg="del">
          <ac:chgData name="Tomasz Klimczyk" userId="8fae020c-eb24-498a-bfc2-b441c4d5aed8" providerId="ADAL" clId="{724A1F4D-2E34-CA4A-B9A6-6CEB7E2F1090}" dt="2020-07-14T09:15:49.015" v="223" actId="478"/>
          <ac:spMkLst>
            <pc:docMk/>
            <pc:sldMk cId="3611245629" sldId="2076137260"/>
            <ac:spMk id="2" creationId="{D641ABA6-6171-F745-AD8E-3339FD668BF2}"/>
          </ac:spMkLst>
        </pc:spChg>
        <pc:spChg chg="del">
          <ac:chgData name="Tomasz Klimczyk" userId="8fae020c-eb24-498a-bfc2-b441c4d5aed8" providerId="ADAL" clId="{724A1F4D-2E34-CA4A-B9A6-6CEB7E2F1090}" dt="2020-07-14T09:15:50.024" v="224" actId="478"/>
          <ac:spMkLst>
            <pc:docMk/>
            <pc:sldMk cId="3611245629" sldId="2076137260"/>
            <ac:spMk id="6" creationId="{29CB5FBE-FA79-E14C-B5B7-E4D49AE76DD0}"/>
          </ac:spMkLst>
        </pc:spChg>
        <pc:spChg chg="del">
          <ac:chgData name="Tomasz Klimczyk" userId="8fae020c-eb24-498a-bfc2-b441c4d5aed8" providerId="ADAL" clId="{724A1F4D-2E34-CA4A-B9A6-6CEB7E2F1090}" dt="2020-07-14T09:15:51.199" v="225" actId="478"/>
          <ac:spMkLst>
            <pc:docMk/>
            <pc:sldMk cId="3611245629" sldId="2076137260"/>
            <ac:spMk id="8" creationId="{3AB7374E-B214-1943-8DD9-9E0317BD933C}"/>
          </ac:spMkLst>
        </pc:spChg>
        <pc:spChg chg="del">
          <ac:chgData name="Tomasz Klimczyk" userId="8fae020c-eb24-498a-bfc2-b441c4d5aed8" providerId="ADAL" clId="{724A1F4D-2E34-CA4A-B9A6-6CEB7E2F1090}" dt="2020-07-14T09:15:52.264" v="226" actId="478"/>
          <ac:spMkLst>
            <pc:docMk/>
            <pc:sldMk cId="3611245629" sldId="2076137260"/>
            <ac:spMk id="9" creationId="{76508929-6B3E-DC41-B2F5-2A087F12DEBA}"/>
          </ac:spMkLst>
        </pc:spChg>
        <pc:picChg chg="add mod">
          <ac:chgData name="Tomasz Klimczyk" userId="8fae020c-eb24-498a-bfc2-b441c4d5aed8" providerId="ADAL" clId="{724A1F4D-2E34-CA4A-B9A6-6CEB7E2F1090}" dt="2020-07-14T09:25:43.262" v="560"/>
          <ac:picMkLst>
            <pc:docMk/>
            <pc:sldMk cId="3611245629" sldId="2076137260"/>
            <ac:picMk id="12" creationId="{C3C6CD4C-E710-CE4F-AD13-25F7BFCAE1DE}"/>
          </ac:picMkLst>
        </pc:picChg>
      </pc:sldChg>
      <pc:sldChg chg="addSp delSp modSp add">
        <pc:chgData name="Tomasz Klimczyk" userId="8fae020c-eb24-498a-bfc2-b441c4d5aed8" providerId="ADAL" clId="{724A1F4D-2E34-CA4A-B9A6-6CEB7E2F1090}" dt="2020-07-14T09:25:45.263" v="561"/>
        <pc:sldMkLst>
          <pc:docMk/>
          <pc:sldMk cId="2514296990" sldId="2076137261"/>
        </pc:sldMkLst>
        <pc:spChg chg="add del mod">
          <ac:chgData name="Tomasz Klimczyk" userId="8fae020c-eb24-498a-bfc2-b441c4d5aed8" providerId="ADAL" clId="{724A1F4D-2E34-CA4A-B9A6-6CEB7E2F1090}" dt="2020-07-14T09:16:05.746" v="231" actId="14100"/>
          <ac:spMkLst>
            <pc:docMk/>
            <pc:sldMk cId="2514296990" sldId="2076137261"/>
            <ac:spMk id="7" creationId="{378C9346-CB46-C14B-B74D-57758702435C}"/>
          </ac:spMkLst>
        </pc:spChg>
        <pc:spChg chg="del">
          <ac:chgData name="Tomasz Klimczyk" userId="8fae020c-eb24-498a-bfc2-b441c4d5aed8" providerId="ADAL" clId="{724A1F4D-2E34-CA4A-B9A6-6CEB7E2F1090}" dt="2020-07-14T09:16:16.565" v="232" actId="478"/>
          <ac:spMkLst>
            <pc:docMk/>
            <pc:sldMk cId="2514296990" sldId="2076137261"/>
            <ac:spMk id="10" creationId="{A28CEE99-6EFC-634C-899F-BFC0D51B00CE}"/>
          </ac:spMkLst>
        </pc:spChg>
        <pc:picChg chg="add mod">
          <ac:chgData name="Tomasz Klimczyk" userId="8fae020c-eb24-498a-bfc2-b441c4d5aed8" providerId="ADAL" clId="{724A1F4D-2E34-CA4A-B9A6-6CEB7E2F1090}" dt="2020-07-14T09:25:45.263" v="561"/>
          <ac:picMkLst>
            <pc:docMk/>
            <pc:sldMk cId="2514296990" sldId="2076137261"/>
            <ac:picMk id="8" creationId="{3A05F4CD-918C-5E4E-AAA0-7F772C87B1B8}"/>
          </ac:picMkLst>
        </pc:picChg>
      </pc:sldChg>
      <pc:sldChg chg="addSp delSp modSp add ord modNotesTx">
        <pc:chgData name="Tomasz Klimczyk" userId="8fae020c-eb24-498a-bfc2-b441c4d5aed8" providerId="ADAL" clId="{724A1F4D-2E34-CA4A-B9A6-6CEB7E2F1090}" dt="2020-07-14T09:26:25.722" v="562" actId="1076"/>
        <pc:sldMkLst>
          <pc:docMk/>
          <pc:sldMk cId="839289179" sldId="2076137262"/>
        </pc:sldMkLst>
        <pc:spChg chg="mod">
          <ac:chgData name="Tomasz Klimczyk" userId="8fae020c-eb24-498a-bfc2-b441c4d5aed8" providerId="ADAL" clId="{724A1F4D-2E34-CA4A-B9A6-6CEB7E2F1090}" dt="2020-07-14T09:24:47.403" v="544" actId="20577"/>
          <ac:spMkLst>
            <pc:docMk/>
            <pc:sldMk cId="839289179" sldId="2076137262"/>
            <ac:spMk id="2" creationId="{10C1DA48-8DF9-4845-B296-AF4B91349F59}"/>
          </ac:spMkLst>
        </pc:spChg>
        <pc:spChg chg="add del mod">
          <ac:chgData name="Tomasz Klimczyk" userId="8fae020c-eb24-498a-bfc2-b441c4d5aed8" providerId="ADAL" clId="{724A1F4D-2E34-CA4A-B9A6-6CEB7E2F1090}" dt="2020-07-14T09:23:17.141" v="434"/>
          <ac:spMkLst>
            <pc:docMk/>
            <pc:sldMk cId="839289179" sldId="2076137262"/>
            <ac:spMk id="3" creationId="{3EC73285-B4A9-C642-8751-229B4C0CECEA}"/>
          </ac:spMkLst>
        </pc:spChg>
        <pc:picChg chg="add mod">
          <ac:chgData name="Tomasz Klimczyk" userId="8fae020c-eb24-498a-bfc2-b441c4d5aed8" providerId="ADAL" clId="{724A1F4D-2E34-CA4A-B9A6-6CEB7E2F1090}" dt="2020-07-14T09:26:25.722" v="562" actId="1076"/>
          <ac:picMkLst>
            <pc:docMk/>
            <pc:sldMk cId="839289179" sldId="2076137262"/>
            <ac:picMk id="5" creationId="{BBA5C3D4-379B-0C4A-A55E-64E933A6411A}"/>
          </ac:picMkLst>
        </pc:picChg>
        <pc:picChg chg="del">
          <ac:chgData name="Tomasz Klimczyk" userId="8fae020c-eb24-498a-bfc2-b441c4d5aed8" providerId="ADAL" clId="{724A1F4D-2E34-CA4A-B9A6-6CEB7E2F1090}" dt="2020-07-14T09:23:15.852" v="432" actId="478"/>
          <ac:picMkLst>
            <pc:docMk/>
            <pc:sldMk cId="839289179" sldId="2076137262"/>
            <ac:picMk id="6" creationId="{80064D59-4713-B349-A82F-383CA363C42C}"/>
          </ac:picMkLst>
        </pc:picChg>
      </pc:sldChg>
      <pc:sldMasterChg chg="delSldLayout">
        <pc:chgData name="Tomasz Klimczyk" userId="8fae020c-eb24-498a-bfc2-b441c4d5aed8" providerId="ADAL" clId="{724A1F4D-2E34-CA4A-B9A6-6CEB7E2F1090}" dt="2020-07-14T09:25:14.122" v="549" actId="2696"/>
        <pc:sldMasterMkLst>
          <pc:docMk/>
          <pc:sldMasterMk cId="1034430066" sldId="2147483660"/>
        </pc:sldMasterMkLst>
        <pc:sldLayoutChg chg="del">
          <pc:chgData name="Tomasz Klimczyk" userId="8fae020c-eb24-498a-bfc2-b441c4d5aed8" providerId="ADAL" clId="{724A1F4D-2E34-CA4A-B9A6-6CEB7E2F1090}" dt="2020-07-14T09:24:52.423" v="546" actId="2696"/>
          <pc:sldLayoutMkLst>
            <pc:docMk/>
            <pc:sldMasterMk cId="1034430066" sldId="2147483660"/>
            <pc:sldLayoutMk cId="3540477017" sldId="2147483667"/>
          </pc:sldLayoutMkLst>
        </pc:sldLayoutChg>
        <pc:sldLayoutChg chg="del">
          <pc:chgData name="Tomasz Klimczyk" userId="8fae020c-eb24-498a-bfc2-b441c4d5aed8" providerId="ADAL" clId="{724A1F4D-2E34-CA4A-B9A6-6CEB7E2F1090}" dt="2020-07-14T09:25:14.122" v="549" actId="2696"/>
          <pc:sldLayoutMkLst>
            <pc:docMk/>
            <pc:sldMasterMk cId="1034430066" sldId="2147483660"/>
            <pc:sldLayoutMk cId="3129049038" sldId="2147483669"/>
          </pc:sldLayoutMkLst>
        </pc:sldLayoutChg>
      </pc:sldMasterChg>
    </pc:docChg>
  </pc:docChgLst>
  <pc:docChgLst>
    <pc:chgData name="Tomasz Klimczyk" userId="8fae020c-eb24-498a-bfc2-b441c4d5aed8" providerId="ADAL" clId="{C0E60530-D5E7-004D-9698-D442E2B1B41B}"/>
    <pc:docChg chg="modSld modShowInfo">
      <pc:chgData name="Tomasz Klimczyk" userId="8fae020c-eb24-498a-bfc2-b441c4d5aed8" providerId="ADAL" clId="{C0E60530-D5E7-004D-9698-D442E2B1B41B}" dt="2020-09-23T08:12:12.439" v="4" actId="20577"/>
      <pc:docMkLst>
        <pc:docMk/>
      </pc:docMkLst>
      <pc:sldChg chg="modNotesTx">
        <pc:chgData name="Tomasz Klimczyk" userId="8fae020c-eb24-498a-bfc2-b441c4d5aed8" providerId="ADAL" clId="{C0E60530-D5E7-004D-9698-D442E2B1B41B}" dt="2020-09-23T08:12:12.439" v="4" actId="20577"/>
        <pc:sldMkLst>
          <pc:docMk/>
          <pc:sldMk cId="3281171242" sldId="2076137259"/>
        </pc:sldMkLst>
      </pc:sldChg>
    </pc:docChg>
  </pc:docChgLst>
  <pc:docChgLst>
    <pc:chgData name="Umair Hoodbhoy" userId="34e0caed-e379-421f-b010-3b58bd2f404c" providerId="ADAL" clId="{6C095F65-5DB4-F144-ADCA-F2C6D4F33B28}"/>
    <pc:docChg chg="modSld">
      <pc:chgData name="Umair Hoodbhoy" userId="34e0caed-e379-421f-b010-3b58bd2f404c" providerId="ADAL" clId="{6C095F65-5DB4-F144-ADCA-F2C6D4F33B28}" dt="2021-03-17T15:20:36.187" v="96" actId="20577"/>
      <pc:docMkLst>
        <pc:docMk/>
      </pc:docMkLst>
      <pc:sldChg chg="modNotesTx">
        <pc:chgData name="Umair Hoodbhoy" userId="34e0caed-e379-421f-b010-3b58bd2f404c" providerId="ADAL" clId="{6C095F65-5DB4-F144-ADCA-F2C6D4F33B28}" dt="2021-03-17T15:14:38.981" v="70" actId="114"/>
        <pc:sldMkLst>
          <pc:docMk/>
          <pc:sldMk cId="783872306" sldId="2076137258"/>
        </pc:sldMkLst>
      </pc:sldChg>
      <pc:sldChg chg="modNotesTx">
        <pc:chgData name="Umair Hoodbhoy" userId="34e0caed-e379-421f-b010-3b58bd2f404c" providerId="ADAL" clId="{6C095F65-5DB4-F144-ADCA-F2C6D4F33B28}" dt="2021-03-17T15:18:53.638" v="75" actId="20577"/>
        <pc:sldMkLst>
          <pc:docMk/>
          <pc:sldMk cId="3281171242" sldId="2076137259"/>
        </pc:sldMkLst>
      </pc:sldChg>
      <pc:sldChg chg="modNotesTx">
        <pc:chgData name="Umair Hoodbhoy" userId="34e0caed-e379-421f-b010-3b58bd2f404c" providerId="ADAL" clId="{6C095F65-5DB4-F144-ADCA-F2C6D4F33B28}" dt="2021-03-17T15:20:14.902" v="82" actId="20577"/>
        <pc:sldMkLst>
          <pc:docMk/>
          <pc:sldMk cId="3611245629" sldId="2076137260"/>
        </pc:sldMkLst>
      </pc:sldChg>
      <pc:sldChg chg="modNotesTx">
        <pc:chgData name="Umair Hoodbhoy" userId="34e0caed-e379-421f-b010-3b58bd2f404c" providerId="ADAL" clId="{6C095F65-5DB4-F144-ADCA-F2C6D4F33B28}" dt="2021-03-17T15:20:36.187" v="96" actId="20577"/>
        <pc:sldMkLst>
          <pc:docMk/>
          <pc:sldMk cId="2514296990" sldId="2076137261"/>
        </pc:sldMkLst>
      </pc:sldChg>
    </pc:docChg>
  </pc:docChgLst>
  <pc:docChgLst>
    <pc:chgData name="Luke Bockelmann" userId="S::luke@aviatrix.com::dfa84914-facb-492c-b766-365ccbdff944" providerId="AD" clId="Web-{2DFEA434-E723-EF3D-2371-A77F551CE193}"/>
    <pc:docChg chg="modSld">
      <pc:chgData name="Luke Bockelmann" userId="S::luke@aviatrix.com::dfa84914-facb-492c-b766-365ccbdff944" providerId="AD" clId="Web-{2DFEA434-E723-EF3D-2371-A77F551CE193}" dt="2021-01-08T18:45:13.921" v="0" actId="14100"/>
      <pc:docMkLst>
        <pc:docMk/>
      </pc:docMkLst>
      <pc:sldChg chg="modSp">
        <pc:chgData name="Luke Bockelmann" userId="S::luke@aviatrix.com::dfa84914-facb-492c-b766-365ccbdff944" providerId="AD" clId="Web-{2DFEA434-E723-EF3D-2371-A77F551CE193}" dt="2021-01-08T18:45:13.921" v="0" actId="14100"/>
        <pc:sldMkLst>
          <pc:docMk/>
          <pc:sldMk cId="378846553" sldId="2076137278"/>
        </pc:sldMkLst>
        <pc:spChg chg="mod">
          <ac:chgData name="Luke Bockelmann" userId="S::luke@aviatrix.com::dfa84914-facb-492c-b766-365ccbdff944" providerId="AD" clId="Web-{2DFEA434-E723-EF3D-2371-A77F551CE193}" dt="2021-01-08T18:45:13.921" v="0" actId="14100"/>
          <ac:spMkLst>
            <pc:docMk/>
            <pc:sldMk cId="378846553" sldId="2076137278"/>
            <ac:spMk id="2" creationId="{C10F78FD-106F-A14F-A028-C286ACE80964}"/>
          </ac:spMkLst>
        </pc:spChg>
      </pc:sldChg>
    </pc:docChg>
  </pc:docChgLst>
  <pc:docChgLst>
    <pc:chgData name="Umair Hoodbhoy" userId="34e0caed-e379-421f-b010-3b58bd2f404c" providerId="ADAL" clId="{96C7D3BC-2F42-8B48-9967-9A00B0FB1E30}"/>
    <pc:docChg chg="modSld">
      <pc:chgData name="Umair Hoodbhoy" userId="34e0caed-e379-421f-b010-3b58bd2f404c" providerId="ADAL" clId="{96C7D3BC-2F42-8B48-9967-9A00B0FB1E30}" dt="2020-10-21T14:12:11.368" v="22" actId="20577"/>
      <pc:docMkLst>
        <pc:docMk/>
      </pc:docMkLst>
      <pc:sldChg chg="modSp mod">
        <pc:chgData name="Umair Hoodbhoy" userId="34e0caed-e379-421f-b010-3b58bd2f404c" providerId="ADAL" clId="{96C7D3BC-2F42-8B48-9967-9A00B0FB1E30}" dt="2020-10-21T14:12:11.368" v="22" actId="20577"/>
        <pc:sldMkLst>
          <pc:docMk/>
          <pc:sldMk cId="3963842897" sldId="2076137215"/>
        </pc:sldMkLst>
        <pc:spChg chg="mod">
          <ac:chgData name="Umair Hoodbhoy" userId="34e0caed-e379-421f-b010-3b58bd2f404c" providerId="ADAL" clId="{96C7D3BC-2F42-8B48-9967-9A00B0FB1E30}" dt="2020-10-21T14:12:11.368" v="22" actId="20577"/>
          <ac:spMkLst>
            <pc:docMk/>
            <pc:sldMk cId="3963842897" sldId="2076137215"/>
            <ac:spMk id="6" creationId="{DFB66145-A2B0-F54C-9837-1DF0D26864DC}"/>
          </ac:spMkLst>
        </pc:spChg>
      </pc:sldChg>
      <pc:sldChg chg="modSp mod">
        <pc:chgData name="Umair Hoodbhoy" userId="34e0caed-e379-421f-b010-3b58bd2f404c" providerId="ADAL" clId="{96C7D3BC-2F42-8B48-9967-9A00B0FB1E30}" dt="2020-10-21T01:00:58.938" v="18" actId="14100"/>
        <pc:sldMkLst>
          <pc:docMk/>
          <pc:sldMk cId="742166969" sldId="2076137250"/>
        </pc:sldMkLst>
        <pc:picChg chg="mod">
          <ac:chgData name="Umair Hoodbhoy" userId="34e0caed-e379-421f-b010-3b58bd2f404c" providerId="ADAL" clId="{96C7D3BC-2F42-8B48-9967-9A00B0FB1E30}" dt="2020-10-21T01:00:58.938" v="18" actId="14100"/>
          <ac:picMkLst>
            <pc:docMk/>
            <pc:sldMk cId="742166969" sldId="2076137250"/>
            <ac:picMk id="11" creationId="{285AE8C9-590D-CC4D-93C5-F6A6CBA72241}"/>
          </ac:picMkLst>
        </pc:picChg>
      </pc:sldChg>
    </pc:docChg>
  </pc:docChgLst>
  <pc:docChgLst>
    <pc:chgData name="Karim El Jamali" userId="0a7c8eb8-c4ad-4e01-8ef9-3ece26eb4cac" providerId="ADAL" clId="{4EBE4ADF-6798-D745-969B-FFCD9AB491B5}"/>
    <pc:docChg chg="custSel addSld delSld modSld modMainMaster">
      <pc:chgData name="Karim El Jamali" userId="0a7c8eb8-c4ad-4e01-8ef9-3ece26eb4cac" providerId="ADAL" clId="{4EBE4ADF-6798-D745-969B-FFCD9AB491B5}" dt="2023-01-17T01:02:07.745" v="47"/>
      <pc:docMkLst>
        <pc:docMk/>
      </pc:docMkLst>
      <pc:sldChg chg="del">
        <pc:chgData name="Karim El Jamali" userId="0a7c8eb8-c4ad-4e01-8ef9-3ece26eb4cac" providerId="ADAL" clId="{4EBE4ADF-6798-D745-969B-FFCD9AB491B5}" dt="2023-01-17T01:00:59.357" v="40" actId="2696"/>
        <pc:sldMkLst>
          <pc:docMk/>
          <pc:sldMk cId="3423412461" sldId="2227"/>
        </pc:sldMkLst>
      </pc:sldChg>
      <pc:sldChg chg="mod modShow">
        <pc:chgData name="Karim El Jamali" userId="0a7c8eb8-c4ad-4e01-8ef9-3ece26eb4cac" providerId="ADAL" clId="{4EBE4ADF-6798-D745-969B-FFCD9AB491B5}" dt="2023-01-17T01:02:03.752" v="46" actId="729"/>
        <pc:sldMkLst>
          <pc:docMk/>
          <pc:sldMk cId="256653294" sldId="2076137344"/>
        </pc:sldMkLst>
      </pc:sldChg>
      <pc:sldChg chg="modSp add mod">
        <pc:chgData name="Karim El Jamali" userId="0a7c8eb8-c4ad-4e01-8ef9-3ece26eb4cac" providerId="ADAL" clId="{4EBE4ADF-6798-D745-969B-FFCD9AB491B5}" dt="2023-01-17T01:00:51.738" v="39" actId="20577"/>
        <pc:sldMkLst>
          <pc:docMk/>
          <pc:sldMk cId="3685983892" sldId="2142532865"/>
        </pc:sldMkLst>
        <pc:spChg chg="mod">
          <ac:chgData name="Karim El Jamali" userId="0a7c8eb8-c4ad-4e01-8ef9-3ece26eb4cac" providerId="ADAL" clId="{4EBE4ADF-6798-D745-969B-FFCD9AB491B5}" dt="2023-01-17T01:00:51.738" v="39" actId="20577"/>
          <ac:spMkLst>
            <pc:docMk/>
            <pc:sldMk cId="3685983892" sldId="2142532865"/>
            <ac:spMk id="3" creationId="{00000000-0000-0000-0000-000000000000}"/>
          </ac:spMkLst>
        </pc:spChg>
      </pc:sldChg>
      <pc:sldChg chg="add">
        <pc:chgData name="Karim El Jamali" userId="0a7c8eb8-c4ad-4e01-8ef9-3ece26eb4cac" providerId="ADAL" clId="{4EBE4ADF-6798-D745-969B-FFCD9AB491B5}" dt="2023-01-17T01:02:07.745" v="47"/>
        <pc:sldMkLst>
          <pc:docMk/>
          <pc:sldMk cId="1116769962" sldId="2147309267"/>
        </pc:sldMkLst>
      </pc:sldChg>
      <pc:sldMasterChg chg="delSp mod">
        <pc:chgData name="Karim El Jamali" userId="0a7c8eb8-c4ad-4e01-8ef9-3ece26eb4cac" providerId="ADAL" clId="{4EBE4ADF-6798-D745-969B-FFCD9AB491B5}" dt="2023-01-17T01:01:20.379" v="45" actId="478"/>
        <pc:sldMasterMkLst>
          <pc:docMk/>
          <pc:sldMasterMk cId="2687309604" sldId="2147483789"/>
        </pc:sldMasterMkLst>
        <pc:spChg chg="del">
          <ac:chgData name="Karim El Jamali" userId="0a7c8eb8-c4ad-4e01-8ef9-3ece26eb4cac" providerId="ADAL" clId="{4EBE4ADF-6798-D745-969B-FFCD9AB491B5}" dt="2023-01-17T01:01:13.942" v="41" actId="478"/>
          <ac:spMkLst>
            <pc:docMk/>
            <pc:sldMasterMk cId="2687309604" sldId="2147483789"/>
            <ac:spMk id="4" creationId="{03D4790B-CF6A-41BA-97EB-3A22F395DE91}"/>
          </ac:spMkLst>
        </pc:spChg>
        <pc:spChg chg="del">
          <ac:chgData name="Karim El Jamali" userId="0a7c8eb8-c4ad-4e01-8ef9-3ece26eb4cac" providerId="ADAL" clId="{4EBE4ADF-6798-D745-969B-FFCD9AB491B5}" dt="2023-01-17T01:01:15.304" v="42" actId="478"/>
          <ac:spMkLst>
            <pc:docMk/>
            <pc:sldMasterMk cId="2687309604" sldId="2147483789"/>
            <ac:spMk id="7" creationId="{E07E7683-3026-44B6-9A6A-FC5ED25F6FBC}"/>
          </ac:spMkLst>
        </pc:spChg>
        <pc:spChg chg="del">
          <ac:chgData name="Karim El Jamali" userId="0a7c8eb8-c4ad-4e01-8ef9-3ece26eb4cac" providerId="ADAL" clId="{4EBE4ADF-6798-D745-969B-FFCD9AB491B5}" dt="2023-01-17T01:01:20.379" v="45" actId="478"/>
          <ac:spMkLst>
            <pc:docMk/>
            <pc:sldMasterMk cId="2687309604" sldId="2147483789"/>
            <ac:spMk id="54" creationId="{8D080F91-5045-49C9-9FBA-334DEA7ED6D5}"/>
          </ac:spMkLst>
        </pc:spChg>
        <pc:picChg chg="del">
          <ac:chgData name="Karim El Jamali" userId="0a7c8eb8-c4ad-4e01-8ef9-3ece26eb4cac" providerId="ADAL" clId="{4EBE4ADF-6798-D745-969B-FFCD9AB491B5}" dt="2023-01-17T01:01:18.238" v="44" actId="478"/>
          <ac:picMkLst>
            <pc:docMk/>
            <pc:sldMasterMk cId="2687309604" sldId="2147483789"/>
            <ac:picMk id="6" creationId="{2CD449A2-525F-4A43-992D-4178ADDF93A4}"/>
          </ac:picMkLst>
        </pc:picChg>
        <pc:picChg chg="del">
          <ac:chgData name="Karim El Jamali" userId="0a7c8eb8-c4ad-4e01-8ef9-3ece26eb4cac" providerId="ADAL" clId="{4EBE4ADF-6798-D745-969B-FFCD9AB491B5}" dt="2023-01-17T01:01:17.235" v="43" actId="478"/>
          <ac:picMkLst>
            <pc:docMk/>
            <pc:sldMasterMk cId="2687309604" sldId="2147483789"/>
            <ac:picMk id="9" creationId="{38CB813C-A9B5-4A5A-8832-4CD779D05E4E}"/>
          </ac:picMkLst>
        </pc:picChg>
      </pc:sldMasterChg>
    </pc:docChg>
  </pc:docChgLst>
  <pc:docChgLst>
    <pc:chgData name="Umair Hoodbhoy" userId="9134fddd-ebe0-41b2-9df4-5549cb596a18" providerId="ADAL" clId="{642D959E-FF18-174D-B206-2A1B15ED51C1}"/>
    <pc:docChg chg="undo custSel addSld delSld modSld">
      <pc:chgData name="Umair Hoodbhoy" userId="9134fddd-ebe0-41b2-9df4-5549cb596a18" providerId="ADAL" clId="{642D959E-FF18-174D-B206-2A1B15ED51C1}" dt="2021-05-03T18:05:54.008" v="8" actId="20577"/>
      <pc:docMkLst>
        <pc:docMk/>
      </pc:docMkLst>
      <pc:sldChg chg="del">
        <pc:chgData name="Umair Hoodbhoy" userId="9134fddd-ebe0-41b2-9df4-5549cb596a18" providerId="ADAL" clId="{642D959E-FF18-174D-B206-2A1B15ED51C1}" dt="2021-05-03T18:05:21.811" v="6" actId="2696"/>
        <pc:sldMkLst>
          <pc:docMk/>
          <pc:sldMk cId="2714359191" sldId="2076137244"/>
        </pc:sldMkLst>
      </pc:sldChg>
      <pc:sldChg chg="modSp mod">
        <pc:chgData name="Umair Hoodbhoy" userId="9134fddd-ebe0-41b2-9df4-5549cb596a18" providerId="ADAL" clId="{642D959E-FF18-174D-B206-2A1B15ED51C1}" dt="2021-05-03T18:05:18.763" v="5" actId="27636"/>
        <pc:sldMkLst>
          <pc:docMk/>
          <pc:sldMk cId="3553289968" sldId="2076137279"/>
        </pc:sldMkLst>
        <pc:spChg chg="mod">
          <ac:chgData name="Umair Hoodbhoy" userId="9134fddd-ebe0-41b2-9df4-5549cb596a18" providerId="ADAL" clId="{642D959E-FF18-174D-B206-2A1B15ED51C1}" dt="2021-05-03T18:05:18.763" v="5" actId="27636"/>
          <ac:spMkLst>
            <pc:docMk/>
            <pc:sldMk cId="3553289968" sldId="2076137279"/>
            <ac:spMk id="13" creationId="{FACFB8FB-C409-42D2-861F-1B1AFF8F4B47}"/>
          </ac:spMkLst>
        </pc:spChg>
      </pc:sldChg>
      <pc:sldChg chg="modSp">
        <pc:chgData name="Umair Hoodbhoy" userId="9134fddd-ebe0-41b2-9df4-5549cb596a18" providerId="ADAL" clId="{642D959E-FF18-174D-B206-2A1B15ED51C1}" dt="2021-05-03T18:05:54.008" v="8" actId="20577"/>
        <pc:sldMkLst>
          <pc:docMk/>
          <pc:sldMk cId="411609185" sldId="2076137281"/>
        </pc:sldMkLst>
        <pc:spChg chg="mod">
          <ac:chgData name="Umair Hoodbhoy" userId="9134fddd-ebe0-41b2-9df4-5549cb596a18" providerId="ADAL" clId="{642D959E-FF18-174D-B206-2A1B15ED51C1}" dt="2021-05-03T18:05:54.008" v="8" actId="20577"/>
          <ac:spMkLst>
            <pc:docMk/>
            <pc:sldMk cId="411609185" sldId="2076137281"/>
            <ac:spMk id="9" creationId="{F137E990-1E0F-5641-8B8B-3BC09AC58202}"/>
          </ac:spMkLst>
        </pc:spChg>
      </pc:sldChg>
      <pc:sldChg chg="add del">
        <pc:chgData name="Umair Hoodbhoy" userId="9134fddd-ebe0-41b2-9df4-5549cb596a18" providerId="ADAL" clId="{642D959E-FF18-174D-B206-2A1B15ED51C1}" dt="2021-05-03T18:05:18.626" v="4"/>
        <pc:sldMkLst>
          <pc:docMk/>
          <pc:sldMk cId="3278745951" sldId="2076137283"/>
        </pc:sldMkLst>
      </pc:sldChg>
    </pc:docChg>
  </pc:docChgLst>
  <pc:docChgLst>
    <pc:chgData name="Ginny Dudek" userId="787f50d1-3b77-4512-bcfb-ca490ebc47cd" providerId="ADAL" clId="{346F5E5F-811C-1041-B4D4-2DBEE7610E3B}"/>
    <pc:docChg chg="undo custSel modSld delMainMaster modMainMaster">
      <pc:chgData name="Ginny Dudek" userId="787f50d1-3b77-4512-bcfb-ca490ebc47cd" providerId="ADAL" clId="{346F5E5F-811C-1041-B4D4-2DBEE7610E3B}" dt="2021-12-22T22:13:00.248" v="120" actId="113"/>
      <pc:docMkLst>
        <pc:docMk/>
      </pc:docMkLst>
      <pc:sldChg chg="modSp">
        <pc:chgData name="Ginny Dudek" userId="787f50d1-3b77-4512-bcfb-ca490ebc47cd" providerId="ADAL" clId="{346F5E5F-811C-1041-B4D4-2DBEE7610E3B}" dt="2021-12-22T22:05:46.012" v="100"/>
        <pc:sldMkLst>
          <pc:docMk/>
          <pc:sldMk cId="3423412461" sldId="2227"/>
        </pc:sldMkLst>
        <pc:spChg chg="mod">
          <ac:chgData name="Ginny Dudek" userId="787f50d1-3b77-4512-bcfb-ca490ebc47cd" providerId="ADAL" clId="{346F5E5F-811C-1041-B4D4-2DBEE7610E3B}" dt="2021-12-22T22:05:46.012" v="100"/>
          <ac:spMkLst>
            <pc:docMk/>
            <pc:sldMk cId="3423412461" sldId="2227"/>
            <ac:spMk id="2" creationId="{1D8D69E3-FD79-B947-82BA-C371ABF65ED1}"/>
          </ac:spMkLst>
        </pc:spChg>
        <pc:spChg chg="mod">
          <ac:chgData name="Ginny Dudek" userId="787f50d1-3b77-4512-bcfb-ca490ebc47cd" providerId="ADAL" clId="{346F5E5F-811C-1041-B4D4-2DBEE7610E3B}" dt="2021-12-22T22:05:46.012" v="100"/>
          <ac:spMkLst>
            <pc:docMk/>
            <pc:sldMk cId="3423412461" sldId="2227"/>
            <ac:spMk id="18" creationId="{84B699CE-35E5-0442-842F-EF58B59503F0}"/>
          </ac:spMkLst>
        </pc:spChg>
        <pc:spChg chg="mod">
          <ac:chgData name="Ginny Dudek" userId="787f50d1-3b77-4512-bcfb-ca490ebc47cd" providerId="ADAL" clId="{346F5E5F-811C-1041-B4D4-2DBEE7610E3B}" dt="2021-12-22T22:05:46.012" v="100"/>
          <ac:spMkLst>
            <pc:docMk/>
            <pc:sldMk cId="3423412461" sldId="2227"/>
            <ac:spMk id="19" creationId="{00E423AA-7A16-1540-9C52-72E0E141CD32}"/>
          </ac:spMkLst>
        </pc:spChg>
        <pc:spChg chg="mod">
          <ac:chgData name="Ginny Dudek" userId="787f50d1-3b77-4512-bcfb-ca490ebc47cd" providerId="ADAL" clId="{346F5E5F-811C-1041-B4D4-2DBEE7610E3B}" dt="2021-12-22T22:05:46.012" v="100"/>
          <ac:spMkLst>
            <pc:docMk/>
            <pc:sldMk cId="3423412461" sldId="2227"/>
            <ac:spMk id="20" creationId="{37A89C94-03BE-B141-AAF5-C8BBCA32FA4A}"/>
          </ac:spMkLst>
        </pc:spChg>
        <pc:spChg chg="mod">
          <ac:chgData name="Ginny Dudek" userId="787f50d1-3b77-4512-bcfb-ca490ebc47cd" providerId="ADAL" clId="{346F5E5F-811C-1041-B4D4-2DBEE7610E3B}" dt="2021-12-22T22:05:46.012" v="100"/>
          <ac:spMkLst>
            <pc:docMk/>
            <pc:sldMk cId="3423412461" sldId="2227"/>
            <ac:spMk id="21" creationId="{1DA50577-C7BF-CD48-B049-F3BAC66B8023}"/>
          </ac:spMkLst>
        </pc:spChg>
      </pc:sldChg>
      <pc:sldChg chg="modSp">
        <pc:chgData name="Ginny Dudek" userId="787f50d1-3b77-4512-bcfb-ca490ebc47cd" providerId="ADAL" clId="{346F5E5F-811C-1041-B4D4-2DBEE7610E3B}" dt="2021-12-22T22:05:46.012" v="100"/>
        <pc:sldMkLst>
          <pc:docMk/>
          <pc:sldMk cId="3963842897" sldId="2076137215"/>
        </pc:sldMkLst>
        <pc:spChg chg="mod">
          <ac:chgData name="Ginny Dudek" userId="787f50d1-3b77-4512-bcfb-ca490ebc47cd" providerId="ADAL" clId="{346F5E5F-811C-1041-B4D4-2DBEE7610E3B}" dt="2021-12-22T22:05:46.012" v="100"/>
          <ac:spMkLst>
            <pc:docMk/>
            <pc:sldMk cId="3963842897" sldId="2076137215"/>
            <ac:spMk id="2" creationId="{52D70ADF-A740-8046-81BB-3CDF21841432}"/>
          </ac:spMkLst>
        </pc:spChg>
        <pc:spChg chg="mod">
          <ac:chgData name="Ginny Dudek" userId="787f50d1-3b77-4512-bcfb-ca490ebc47cd" providerId="ADAL" clId="{346F5E5F-811C-1041-B4D4-2DBEE7610E3B}" dt="2021-12-22T22:05:46.012" v="100"/>
          <ac:spMkLst>
            <pc:docMk/>
            <pc:sldMk cId="3963842897" sldId="2076137215"/>
            <ac:spMk id="3" creationId="{51F13580-2D00-F443-8AD0-23AB0D7B541C}"/>
          </ac:spMkLst>
        </pc:spChg>
        <pc:spChg chg="mod">
          <ac:chgData name="Ginny Dudek" userId="787f50d1-3b77-4512-bcfb-ca490ebc47cd" providerId="ADAL" clId="{346F5E5F-811C-1041-B4D4-2DBEE7610E3B}" dt="2021-12-22T22:05:46.012" v="100"/>
          <ac:spMkLst>
            <pc:docMk/>
            <pc:sldMk cId="3963842897" sldId="2076137215"/>
            <ac:spMk id="4" creationId="{D672A0F5-A3EB-A94D-ABFA-0BF68616227C}"/>
          </ac:spMkLst>
        </pc:spChg>
        <pc:spChg chg="mod">
          <ac:chgData name="Ginny Dudek" userId="787f50d1-3b77-4512-bcfb-ca490ebc47cd" providerId="ADAL" clId="{346F5E5F-811C-1041-B4D4-2DBEE7610E3B}" dt="2021-12-22T22:05:46.012" v="100"/>
          <ac:spMkLst>
            <pc:docMk/>
            <pc:sldMk cId="3963842897" sldId="2076137215"/>
            <ac:spMk id="5" creationId="{E86B8606-69D1-8347-A176-E50915E21DFA}"/>
          </ac:spMkLst>
        </pc:spChg>
        <pc:spChg chg="mod">
          <ac:chgData name="Ginny Dudek" userId="787f50d1-3b77-4512-bcfb-ca490ebc47cd" providerId="ADAL" clId="{346F5E5F-811C-1041-B4D4-2DBEE7610E3B}" dt="2021-12-22T22:05:46.012" v="100"/>
          <ac:spMkLst>
            <pc:docMk/>
            <pc:sldMk cId="3963842897" sldId="2076137215"/>
            <ac:spMk id="6" creationId="{DFB66145-A2B0-F54C-9837-1DF0D26864DC}"/>
          </ac:spMkLst>
        </pc:spChg>
      </pc:sldChg>
      <pc:sldChg chg="modSp mod chgLayout">
        <pc:chgData name="Ginny Dudek" userId="787f50d1-3b77-4512-bcfb-ca490ebc47cd" providerId="ADAL" clId="{346F5E5F-811C-1041-B4D4-2DBEE7610E3B}" dt="2021-12-22T22:05:46.012" v="100"/>
        <pc:sldMkLst>
          <pc:docMk/>
          <pc:sldMk cId="3783601655" sldId="2076137245"/>
        </pc:sldMkLst>
        <pc:spChg chg="mod ord">
          <ac:chgData name="Ginny Dudek" userId="787f50d1-3b77-4512-bcfb-ca490ebc47cd" providerId="ADAL" clId="{346F5E5F-811C-1041-B4D4-2DBEE7610E3B}" dt="2021-12-22T22:05:46.012" v="100"/>
          <ac:spMkLst>
            <pc:docMk/>
            <pc:sldMk cId="3783601655" sldId="2076137245"/>
            <ac:spMk id="2" creationId="{10C1DA48-8DF9-4845-B296-AF4B91349F59}"/>
          </ac:spMkLst>
        </pc:spChg>
        <pc:spChg chg="mod ord">
          <ac:chgData name="Ginny Dudek" userId="787f50d1-3b77-4512-bcfb-ca490ebc47cd" providerId="ADAL" clId="{346F5E5F-811C-1041-B4D4-2DBEE7610E3B}" dt="2021-12-22T22:05:46.012" v="100"/>
          <ac:spMkLst>
            <pc:docMk/>
            <pc:sldMk cId="3783601655" sldId="2076137245"/>
            <ac:spMk id="4" creationId="{4B4DADE8-BD47-FF4D-A6B7-0CC8D0C4A534}"/>
          </ac:spMkLst>
        </pc:spChg>
        <pc:graphicFrameChg chg="mod modGraphic">
          <ac:chgData name="Ginny Dudek" userId="787f50d1-3b77-4512-bcfb-ca490ebc47cd" providerId="ADAL" clId="{346F5E5F-811C-1041-B4D4-2DBEE7610E3B}" dt="2021-12-22T21:48:53.743" v="44" actId="14100"/>
          <ac:graphicFrameMkLst>
            <pc:docMk/>
            <pc:sldMk cId="3783601655" sldId="2076137245"/>
            <ac:graphicFrameMk id="13" creationId="{D94C14E1-430C-3541-9C93-5878BB57D151}"/>
          </ac:graphicFrameMkLst>
        </pc:graphicFrameChg>
      </pc:sldChg>
      <pc:sldChg chg="addSp delSp modSp mod chgLayout">
        <pc:chgData name="Ginny Dudek" userId="787f50d1-3b77-4512-bcfb-ca490ebc47cd" providerId="ADAL" clId="{346F5E5F-811C-1041-B4D4-2DBEE7610E3B}" dt="2021-12-22T22:05:46.012" v="100"/>
        <pc:sldMkLst>
          <pc:docMk/>
          <pc:sldMk cId="1919771360" sldId="2076137255"/>
        </pc:sldMkLst>
        <pc:spChg chg="mod">
          <ac:chgData name="Ginny Dudek" userId="787f50d1-3b77-4512-bcfb-ca490ebc47cd" providerId="ADAL" clId="{346F5E5F-811C-1041-B4D4-2DBEE7610E3B}" dt="2021-12-22T21:46:04.011" v="16"/>
          <ac:spMkLst>
            <pc:docMk/>
            <pc:sldMk cId="1919771360" sldId="2076137255"/>
            <ac:spMk id="2" creationId="{D641ABA6-6171-F745-AD8E-3339FD668BF2}"/>
          </ac:spMkLst>
        </pc:spChg>
        <pc:spChg chg="del mod">
          <ac:chgData name="Ginny Dudek" userId="787f50d1-3b77-4512-bcfb-ca490ebc47cd" providerId="ADAL" clId="{346F5E5F-811C-1041-B4D4-2DBEE7610E3B}" dt="2021-12-22T21:49:48.044" v="45" actId="700"/>
          <ac:spMkLst>
            <pc:docMk/>
            <pc:sldMk cId="1919771360" sldId="2076137255"/>
            <ac:spMk id="3" creationId="{FDBE3B7B-91E9-C843-977B-6D8C152C8C68}"/>
          </ac:spMkLst>
        </pc:spChg>
        <pc:spChg chg="mod ord">
          <ac:chgData name="Ginny Dudek" userId="787f50d1-3b77-4512-bcfb-ca490ebc47cd" providerId="ADAL" clId="{346F5E5F-811C-1041-B4D4-2DBEE7610E3B}" dt="2021-12-22T22:05:46.012" v="100"/>
          <ac:spMkLst>
            <pc:docMk/>
            <pc:sldMk cId="1919771360" sldId="2076137255"/>
            <ac:spMk id="4" creationId="{4B4DADE8-BD47-FF4D-A6B7-0CC8D0C4A534}"/>
          </ac:spMkLst>
        </pc:spChg>
        <pc:spChg chg="add mod ord">
          <ac:chgData name="Ginny Dudek" userId="787f50d1-3b77-4512-bcfb-ca490ebc47cd" providerId="ADAL" clId="{346F5E5F-811C-1041-B4D4-2DBEE7610E3B}" dt="2021-12-22T22:05:46.012" v="100"/>
          <ac:spMkLst>
            <pc:docMk/>
            <pc:sldMk cId="1919771360" sldId="2076137255"/>
            <ac:spMk id="6" creationId="{E10D0A23-49F1-204F-8631-C9D6B6161CFF}"/>
          </ac:spMkLst>
        </pc:spChg>
      </pc:sldChg>
      <pc:sldChg chg="addSp delSp modSp mod chgLayout">
        <pc:chgData name="Ginny Dudek" userId="787f50d1-3b77-4512-bcfb-ca490ebc47cd" providerId="ADAL" clId="{346F5E5F-811C-1041-B4D4-2DBEE7610E3B}" dt="2021-12-22T22:05:46.012" v="100"/>
        <pc:sldMkLst>
          <pc:docMk/>
          <pc:sldMk cId="179827768" sldId="2076137257"/>
        </pc:sldMkLst>
        <pc:spChg chg="mod">
          <ac:chgData name="Ginny Dudek" userId="787f50d1-3b77-4512-bcfb-ca490ebc47cd" providerId="ADAL" clId="{346F5E5F-811C-1041-B4D4-2DBEE7610E3B}" dt="2021-12-22T21:46:04.011" v="16"/>
          <ac:spMkLst>
            <pc:docMk/>
            <pc:sldMk cId="179827768" sldId="2076137257"/>
            <ac:spMk id="2" creationId="{D641ABA6-6171-F745-AD8E-3339FD668BF2}"/>
          </ac:spMkLst>
        </pc:spChg>
        <pc:spChg chg="del mod">
          <ac:chgData name="Ginny Dudek" userId="787f50d1-3b77-4512-bcfb-ca490ebc47cd" providerId="ADAL" clId="{346F5E5F-811C-1041-B4D4-2DBEE7610E3B}" dt="2021-12-22T21:49:48.044" v="45" actId="700"/>
          <ac:spMkLst>
            <pc:docMk/>
            <pc:sldMk cId="179827768" sldId="2076137257"/>
            <ac:spMk id="3" creationId="{0CD41CC6-6FD7-8844-AC87-22747AAF57AD}"/>
          </ac:spMkLst>
        </pc:spChg>
        <pc:spChg chg="mod ord">
          <ac:chgData name="Ginny Dudek" userId="787f50d1-3b77-4512-bcfb-ca490ebc47cd" providerId="ADAL" clId="{346F5E5F-811C-1041-B4D4-2DBEE7610E3B}" dt="2021-12-22T22:05:46.012" v="100"/>
          <ac:spMkLst>
            <pc:docMk/>
            <pc:sldMk cId="179827768" sldId="2076137257"/>
            <ac:spMk id="4" creationId="{4B4DADE8-BD47-FF4D-A6B7-0CC8D0C4A534}"/>
          </ac:spMkLst>
        </pc:spChg>
        <pc:spChg chg="mod">
          <ac:chgData name="Ginny Dudek" userId="787f50d1-3b77-4512-bcfb-ca490ebc47cd" providerId="ADAL" clId="{346F5E5F-811C-1041-B4D4-2DBEE7610E3B}" dt="2021-12-22T21:46:04.011" v="16"/>
          <ac:spMkLst>
            <pc:docMk/>
            <pc:sldMk cId="179827768" sldId="2076137257"/>
            <ac:spMk id="5" creationId="{4BC9EB75-6FAC-444C-99DC-D08B93B53B17}"/>
          </ac:spMkLst>
        </pc:spChg>
        <pc:spChg chg="mod">
          <ac:chgData name="Ginny Dudek" userId="787f50d1-3b77-4512-bcfb-ca490ebc47cd" providerId="ADAL" clId="{346F5E5F-811C-1041-B4D4-2DBEE7610E3B}" dt="2021-12-22T21:46:04.011" v="16"/>
          <ac:spMkLst>
            <pc:docMk/>
            <pc:sldMk cId="179827768" sldId="2076137257"/>
            <ac:spMk id="6" creationId="{29CB5FBE-FA79-E14C-B5B7-E4D49AE76DD0}"/>
          </ac:spMkLst>
        </pc:spChg>
        <pc:spChg chg="mod">
          <ac:chgData name="Ginny Dudek" userId="787f50d1-3b77-4512-bcfb-ca490ebc47cd" providerId="ADAL" clId="{346F5E5F-811C-1041-B4D4-2DBEE7610E3B}" dt="2021-12-22T21:46:04.011" v="16"/>
          <ac:spMkLst>
            <pc:docMk/>
            <pc:sldMk cId="179827768" sldId="2076137257"/>
            <ac:spMk id="7" creationId="{378C9346-CB46-C14B-B74D-57758702435C}"/>
          </ac:spMkLst>
        </pc:spChg>
        <pc:spChg chg="add mod ord">
          <ac:chgData name="Ginny Dudek" userId="787f50d1-3b77-4512-bcfb-ca490ebc47cd" providerId="ADAL" clId="{346F5E5F-811C-1041-B4D4-2DBEE7610E3B}" dt="2021-12-22T22:05:46.012" v="100"/>
          <ac:spMkLst>
            <pc:docMk/>
            <pc:sldMk cId="179827768" sldId="2076137257"/>
            <ac:spMk id="9" creationId="{E5CAF4AD-C71D-C248-8B93-07E65E06291A}"/>
          </ac:spMkLst>
        </pc:spChg>
      </pc:sldChg>
      <pc:sldChg chg="addSp delSp modSp mod chgLayout">
        <pc:chgData name="Ginny Dudek" userId="787f50d1-3b77-4512-bcfb-ca490ebc47cd" providerId="ADAL" clId="{346F5E5F-811C-1041-B4D4-2DBEE7610E3B}" dt="2021-12-22T22:05:46.012" v="100"/>
        <pc:sldMkLst>
          <pc:docMk/>
          <pc:sldMk cId="783872306" sldId="2076137258"/>
        </pc:sldMkLst>
        <pc:spChg chg="mod">
          <ac:chgData name="Ginny Dudek" userId="787f50d1-3b77-4512-bcfb-ca490ebc47cd" providerId="ADAL" clId="{346F5E5F-811C-1041-B4D4-2DBEE7610E3B}" dt="2021-12-22T21:46:04.011" v="16"/>
          <ac:spMkLst>
            <pc:docMk/>
            <pc:sldMk cId="783872306" sldId="2076137258"/>
            <ac:spMk id="2" creationId="{D641ABA6-6171-F745-AD8E-3339FD668BF2}"/>
          </ac:spMkLst>
        </pc:spChg>
        <pc:spChg chg="del mod">
          <ac:chgData name="Ginny Dudek" userId="787f50d1-3b77-4512-bcfb-ca490ebc47cd" providerId="ADAL" clId="{346F5E5F-811C-1041-B4D4-2DBEE7610E3B}" dt="2021-12-22T21:49:48.044" v="45" actId="700"/>
          <ac:spMkLst>
            <pc:docMk/>
            <pc:sldMk cId="783872306" sldId="2076137258"/>
            <ac:spMk id="3" creationId="{C799B83E-D0A9-E449-865E-BD3877BFE0B8}"/>
          </ac:spMkLst>
        </pc:spChg>
        <pc:spChg chg="mod ord">
          <ac:chgData name="Ginny Dudek" userId="787f50d1-3b77-4512-bcfb-ca490ebc47cd" providerId="ADAL" clId="{346F5E5F-811C-1041-B4D4-2DBEE7610E3B}" dt="2021-12-22T22:05:46.012" v="100"/>
          <ac:spMkLst>
            <pc:docMk/>
            <pc:sldMk cId="783872306" sldId="2076137258"/>
            <ac:spMk id="4" creationId="{4B4DADE8-BD47-FF4D-A6B7-0CC8D0C4A534}"/>
          </ac:spMkLst>
        </pc:spChg>
        <pc:spChg chg="mod">
          <ac:chgData name="Ginny Dudek" userId="787f50d1-3b77-4512-bcfb-ca490ebc47cd" providerId="ADAL" clId="{346F5E5F-811C-1041-B4D4-2DBEE7610E3B}" dt="2021-12-22T21:46:04.011" v="16"/>
          <ac:spMkLst>
            <pc:docMk/>
            <pc:sldMk cId="783872306" sldId="2076137258"/>
            <ac:spMk id="5" creationId="{4BC9EB75-6FAC-444C-99DC-D08B93B53B17}"/>
          </ac:spMkLst>
        </pc:spChg>
        <pc:spChg chg="mod">
          <ac:chgData name="Ginny Dudek" userId="787f50d1-3b77-4512-bcfb-ca490ebc47cd" providerId="ADAL" clId="{346F5E5F-811C-1041-B4D4-2DBEE7610E3B}" dt="2021-12-22T21:46:04.011" v="16"/>
          <ac:spMkLst>
            <pc:docMk/>
            <pc:sldMk cId="783872306" sldId="2076137258"/>
            <ac:spMk id="6" creationId="{29CB5FBE-FA79-E14C-B5B7-E4D49AE76DD0}"/>
          </ac:spMkLst>
        </pc:spChg>
        <pc:spChg chg="mod">
          <ac:chgData name="Ginny Dudek" userId="787f50d1-3b77-4512-bcfb-ca490ebc47cd" providerId="ADAL" clId="{346F5E5F-811C-1041-B4D4-2DBEE7610E3B}" dt="2021-12-22T21:46:04.011" v="16"/>
          <ac:spMkLst>
            <pc:docMk/>
            <pc:sldMk cId="783872306" sldId="2076137258"/>
            <ac:spMk id="7" creationId="{378C9346-CB46-C14B-B74D-57758702435C}"/>
          </ac:spMkLst>
        </pc:spChg>
        <pc:spChg chg="mod">
          <ac:chgData name="Ginny Dudek" userId="787f50d1-3b77-4512-bcfb-ca490ebc47cd" providerId="ADAL" clId="{346F5E5F-811C-1041-B4D4-2DBEE7610E3B}" dt="2021-12-22T21:46:04.011" v="16"/>
          <ac:spMkLst>
            <pc:docMk/>
            <pc:sldMk cId="783872306" sldId="2076137258"/>
            <ac:spMk id="8" creationId="{3AB7374E-B214-1943-8DD9-9E0317BD933C}"/>
          </ac:spMkLst>
        </pc:spChg>
        <pc:spChg chg="mod">
          <ac:chgData name="Ginny Dudek" userId="787f50d1-3b77-4512-bcfb-ca490ebc47cd" providerId="ADAL" clId="{346F5E5F-811C-1041-B4D4-2DBEE7610E3B}" dt="2021-12-22T21:46:04.011" v="16"/>
          <ac:spMkLst>
            <pc:docMk/>
            <pc:sldMk cId="783872306" sldId="2076137258"/>
            <ac:spMk id="9" creationId="{76508929-6B3E-DC41-B2F5-2A087F12DEBA}"/>
          </ac:spMkLst>
        </pc:spChg>
        <pc:spChg chg="mod">
          <ac:chgData name="Ginny Dudek" userId="787f50d1-3b77-4512-bcfb-ca490ebc47cd" providerId="ADAL" clId="{346F5E5F-811C-1041-B4D4-2DBEE7610E3B}" dt="2021-12-22T21:46:04.011" v="16"/>
          <ac:spMkLst>
            <pc:docMk/>
            <pc:sldMk cId="783872306" sldId="2076137258"/>
            <ac:spMk id="10" creationId="{A28CEE99-6EFC-634C-899F-BFC0D51B00CE}"/>
          </ac:spMkLst>
        </pc:spChg>
        <pc:spChg chg="add mod ord">
          <ac:chgData name="Ginny Dudek" userId="787f50d1-3b77-4512-bcfb-ca490ebc47cd" providerId="ADAL" clId="{346F5E5F-811C-1041-B4D4-2DBEE7610E3B}" dt="2021-12-22T22:05:46.012" v="100"/>
          <ac:spMkLst>
            <pc:docMk/>
            <pc:sldMk cId="783872306" sldId="2076137258"/>
            <ac:spMk id="12" creationId="{6D8C3302-2B31-A740-89FB-8C18E276E975}"/>
          </ac:spMkLst>
        </pc:spChg>
      </pc:sldChg>
      <pc:sldChg chg="addSp delSp modSp mod chgLayout">
        <pc:chgData name="Ginny Dudek" userId="787f50d1-3b77-4512-bcfb-ca490ebc47cd" providerId="ADAL" clId="{346F5E5F-811C-1041-B4D4-2DBEE7610E3B}" dt="2021-12-22T22:05:46.012" v="100"/>
        <pc:sldMkLst>
          <pc:docMk/>
          <pc:sldMk cId="3281171242" sldId="2076137259"/>
        </pc:sldMkLst>
        <pc:spChg chg="mod">
          <ac:chgData name="Ginny Dudek" userId="787f50d1-3b77-4512-bcfb-ca490ebc47cd" providerId="ADAL" clId="{346F5E5F-811C-1041-B4D4-2DBEE7610E3B}" dt="2021-12-22T21:46:04.011" v="16"/>
          <ac:spMkLst>
            <pc:docMk/>
            <pc:sldMk cId="3281171242" sldId="2076137259"/>
            <ac:spMk id="2" creationId="{D641ABA6-6171-F745-AD8E-3339FD668BF2}"/>
          </ac:spMkLst>
        </pc:spChg>
        <pc:spChg chg="del mod">
          <ac:chgData name="Ginny Dudek" userId="787f50d1-3b77-4512-bcfb-ca490ebc47cd" providerId="ADAL" clId="{346F5E5F-811C-1041-B4D4-2DBEE7610E3B}" dt="2021-12-22T21:49:48.044" v="45" actId="700"/>
          <ac:spMkLst>
            <pc:docMk/>
            <pc:sldMk cId="3281171242" sldId="2076137259"/>
            <ac:spMk id="3" creationId="{08351ECD-60F5-2E4B-8BFD-1DC938978C2F}"/>
          </ac:spMkLst>
        </pc:spChg>
        <pc:spChg chg="mod ord">
          <ac:chgData name="Ginny Dudek" userId="787f50d1-3b77-4512-bcfb-ca490ebc47cd" providerId="ADAL" clId="{346F5E5F-811C-1041-B4D4-2DBEE7610E3B}" dt="2021-12-22T22:05:46.012" v="100"/>
          <ac:spMkLst>
            <pc:docMk/>
            <pc:sldMk cId="3281171242" sldId="2076137259"/>
            <ac:spMk id="4" creationId="{4B4DADE8-BD47-FF4D-A6B7-0CC8D0C4A534}"/>
          </ac:spMkLst>
        </pc:spChg>
        <pc:spChg chg="add mod ord">
          <ac:chgData name="Ginny Dudek" userId="787f50d1-3b77-4512-bcfb-ca490ebc47cd" providerId="ADAL" clId="{346F5E5F-811C-1041-B4D4-2DBEE7610E3B}" dt="2021-12-22T22:05:46.012" v="100"/>
          <ac:spMkLst>
            <pc:docMk/>
            <pc:sldMk cId="3281171242" sldId="2076137259"/>
            <ac:spMk id="5" creationId="{DA665039-78C0-2C40-BC92-82811E3BCC4B}"/>
          </ac:spMkLst>
        </pc:spChg>
        <pc:spChg chg="mod">
          <ac:chgData name="Ginny Dudek" userId="787f50d1-3b77-4512-bcfb-ca490ebc47cd" providerId="ADAL" clId="{346F5E5F-811C-1041-B4D4-2DBEE7610E3B}" dt="2021-12-22T21:46:04.011" v="16"/>
          <ac:spMkLst>
            <pc:docMk/>
            <pc:sldMk cId="3281171242" sldId="2076137259"/>
            <ac:spMk id="6" creationId="{29CB5FBE-FA79-E14C-B5B7-E4D49AE76DD0}"/>
          </ac:spMkLst>
        </pc:spChg>
        <pc:spChg chg="mod">
          <ac:chgData name="Ginny Dudek" userId="787f50d1-3b77-4512-bcfb-ca490ebc47cd" providerId="ADAL" clId="{346F5E5F-811C-1041-B4D4-2DBEE7610E3B}" dt="2021-12-22T21:46:04.011" v="16"/>
          <ac:spMkLst>
            <pc:docMk/>
            <pc:sldMk cId="3281171242" sldId="2076137259"/>
            <ac:spMk id="7" creationId="{378C9346-CB46-C14B-B74D-57758702435C}"/>
          </ac:spMkLst>
        </pc:spChg>
        <pc:spChg chg="mod">
          <ac:chgData name="Ginny Dudek" userId="787f50d1-3b77-4512-bcfb-ca490ebc47cd" providerId="ADAL" clId="{346F5E5F-811C-1041-B4D4-2DBEE7610E3B}" dt="2021-12-22T21:46:04.011" v="16"/>
          <ac:spMkLst>
            <pc:docMk/>
            <pc:sldMk cId="3281171242" sldId="2076137259"/>
            <ac:spMk id="8" creationId="{3AB7374E-B214-1943-8DD9-9E0317BD933C}"/>
          </ac:spMkLst>
        </pc:spChg>
        <pc:spChg chg="mod">
          <ac:chgData name="Ginny Dudek" userId="787f50d1-3b77-4512-bcfb-ca490ebc47cd" providerId="ADAL" clId="{346F5E5F-811C-1041-B4D4-2DBEE7610E3B}" dt="2021-12-22T21:46:04.011" v="16"/>
          <ac:spMkLst>
            <pc:docMk/>
            <pc:sldMk cId="3281171242" sldId="2076137259"/>
            <ac:spMk id="9" creationId="{76508929-6B3E-DC41-B2F5-2A087F12DEBA}"/>
          </ac:spMkLst>
        </pc:spChg>
        <pc:spChg chg="mod">
          <ac:chgData name="Ginny Dudek" userId="787f50d1-3b77-4512-bcfb-ca490ebc47cd" providerId="ADAL" clId="{346F5E5F-811C-1041-B4D4-2DBEE7610E3B}" dt="2021-12-22T21:46:04.011" v="16"/>
          <ac:spMkLst>
            <pc:docMk/>
            <pc:sldMk cId="3281171242" sldId="2076137259"/>
            <ac:spMk id="10" creationId="{A28CEE99-6EFC-634C-899F-BFC0D51B00CE}"/>
          </ac:spMkLst>
        </pc:spChg>
      </pc:sldChg>
      <pc:sldChg chg="addSp delSp modSp mod chgLayout">
        <pc:chgData name="Ginny Dudek" userId="787f50d1-3b77-4512-bcfb-ca490ebc47cd" providerId="ADAL" clId="{346F5E5F-811C-1041-B4D4-2DBEE7610E3B}" dt="2021-12-22T22:05:46.012" v="100"/>
        <pc:sldMkLst>
          <pc:docMk/>
          <pc:sldMk cId="3611245629" sldId="2076137260"/>
        </pc:sldMkLst>
        <pc:spChg chg="del mod">
          <ac:chgData name="Ginny Dudek" userId="787f50d1-3b77-4512-bcfb-ca490ebc47cd" providerId="ADAL" clId="{346F5E5F-811C-1041-B4D4-2DBEE7610E3B}" dt="2021-12-22T21:49:48.044" v="45" actId="700"/>
          <ac:spMkLst>
            <pc:docMk/>
            <pc:sldMk cId="3611245629" sldId="2076137260"/>
            <ac:spMk id="2" creationId="{000CAA8B-F0EE-C548-8603-9ECCE93FC074}"/>
          </ac:spMkLst>
        </pc:spChg>
        <pc:spChg chg="add mod ord">
          <ac:chgData name="Ginny Dudek" userId="787f50d1-3b77-4512-bcfb-ca490ebc47cd" providerId="ADAL" clId="{346F5E5F-811C-1041-B4D4-2DBEE7610E3B}" dt="2021-12-22T22:05:46.012" v="100"/>
          <ac:spMkLst>
            <pc:docMk/>
            <pc:sldMk cId="3611245629" sldId="2076137260"/>
            <ac:spMk id="3" creationId="{AF270CE4-3BEA-EA4D-B0D3-B529185F677B}"/>
          </ac:spMkLst>
        </pc:spChg>
        <pc:spChg chg="mod ord">
          <ac:chgData name="Ginny Dudek" userId="787f50d1-3b77-4512-bcfb-ca490ebc47cd" providerId="ADAL" clId="{346F5E5F-811C-1041-B4D4-2DBEE7610E3B}" dt="2021-12-22T22:05:46.012" v="100"/>
          <ac:spMkLst>
            <pc:docMk/>
            <pc:sldMk cId="3611245629" sldId="2076137260"/>
            <ac:spMk id="4" creationId="{4B4DADE8-BD47-FF4D-A6B7-0CC8D0C4A534}"/>
          </ac:spMkLst>
        </pc:spChg>
        <pc:spChg chg="mod">
          <ac:chgData name="Ginny Dudek" userId="787f50d1-3b77-4512-bcfb-ca490ebc47cd" providerId="ADAL" clId="{346F5E5F-811C-1041-B4D4-2DBEE7610E3B}" dt="2021-12-22T21:46:04.011" v="16"/>
          <ac:spMkLst>
            <pc:docMk/>
            <pc:sldMk cId="3611245629" sldId="2076137260"/>
            <ac:spMk id="7" creationId="{378C9346-CB46-C14B-B74D-57758702435C}"/>
          </ac:spMkLst>
        </pc:spChg>
        <pc:spChg chg="mod">
          <ac:chgData name="Ginny Dudek" userId="787f50d1-3b77-4512-bcfb-ca490ebc47cd" providerId="ADAL" clId="{346F5E5F-811C-1041-B4D4-2DBEE7610E3B}" dt="2021-12-22T21:46:04.011" v="16"/>
          <ac:spMkLst>
            <pc:docMk/>
            <pc:sldMk cId="3611245629" sldId="2076137260"/>
            <ac:spMk id="10" creationId="{A28CEE99-6EFC-634C-899F-BFC0D51B00CE}"/>
          </ac:spMkLst>
        </pc:spChg>
      </pc:sldChg>
      <pc:sldChg chg="addSp delSp modSp mod chgLayout">
        <pc:chgData name="Ginny Dudek" userId="787f50d1-3b77-4512-bcfb-ca490ebc47cd" providerId="ADAL" clId="{346F5E5F-811C-1041-B4D4-2DBEE7610E3B}" dt="2021-12-22T22:05:46.012" v="100"/>
        <pc:sldMkLst>
          <pc:docMk/>
          <pc:sldMk cId="2514296990" sldId="2076137261"/>
        </pc:sldMkLst>
        <pc:spChg chg="del mod">
          <ac:chgData name="Ginny Dudek" userId="787f50d1-3b77-4512-bcfb-ca490ebc47cd" providerId="ADAL" clId="{346F5E5F-811C-1041-B4D4-2DBEE7610E3B}" dt="2021-12-22T21:49:48.044" v="45" actId="700"/>
          <ac:spMkLst>
            <pc:docMk/>
            <pc:sldMk cId="2514296990" sldId="2076137261"/>
            <ac:spMk id="2" creationId="{6F6A931D-91A5-FA4B-915C-36E37666FBA8}"/>
          </ac:spMkLst>
        </pc:spChg>
        <pc:spChg chg="add mod ord">
          <ac:chgData name="Ginny Dudek" userId="787f50d1-3b77-4512-bcfb-ca490ebc47cd" providerId="ADAL" clId="{346F5E5F-811C-1041-B4D4-2DBEE7610E3B}" dt="2021-12-22T22:05:46.012" v="100"/>
          <ac:spMkLst>
            <pc:docMk/>
            <pc:sldMk cId="2514296990" sldId="2076137261"/>
            <ac:spMk id="3" creationId="{3438189B-FD12-EA4B-989D-EDEBAB8E1AF9}"/>
          </ac:spMkLst>
        </pc:spChg>
        <pc:spChg chg="mod ord">
          <ac:chgData name="Ginny Dudek" userId="787f50d1-3b77-4512-bcfb-ca490ebc47cd" providerId="ADAL" clId="{346F5E5F-811C-1041-B4D4-2DBEE7610E3B}" dt="2021-12-22T22:05:46.012" v="100"/>
          <ac:spMkLst>
            <pc:docMk/>
            <pc:sldMk cId="2514296990" sldId="2076137261"/>
            <ac:spMk id="4" creationId="{4B4DADE8-BD47-FF4D-A6B7-0CC8D0C4A534}"/>
          </ac:spMkLst>
        </pc:spChg>
        <pc:spChg chg="mod">
          <ac:chgData name="Ginny Dudek" userId="787f50d1-3b77-4512-bcfb-ca490ebc47cd" providerId="ADAL" clId="{346F5E5F-811C-1041-B4D4-2DBEE7610E3B}" dt="2021-12-22T21:46:04.011" v="16"/>
          <ac:spMkLst>
            <pc:docMk/>
            <pc:sldMk cId="2514296990" sldId="2076137261"/>
            <ac:spMk id="7" creationId="{378C9346-CB46-C14B-B74D-57758702435C}"/>
          </ac:spMkLst>
        </pc:spChg>
      </pc:sldChg>
      <pc:sldChg chg="modSp mod">
        <pc:chgData name="Ginny Dudek" userId="787f50d1-3b77-4512-bcfb-ca490ebc47cd" providerId="ADAL" clId="{346F5E5F-811C-1041-B4D4-2DBEE7610E3B}" dt="2021-12-22T22:05:46.012" v="100"/>
        <pc:sldMkLst>
          <pc:docMk/>
          <pc:sldMk cId="839289179" sldId="2076137262"/>
        </pc:sldMkLst>
        <pc:spChg chg="mod">
          <ac:chgData name="Ginny Dudek" userId="787f50d1-3b77-4512-bcfb-ca490ebc47cd" providerId="ADAL" clId="{346F5E5F-811C-1041-B4D4-2DBEE7610E3B}" dt="2021-12-22T22:05:46.012" v="100"/>
          <ac:spMkLst>
            <pc:docMk/>
            <pc:sldMk cId="839289179" sldId="2076137262"/>
            <ac:spMk id="2" creationId="{10C1DA48-8DF9-4845-B296-AF4B91349F59}"/>
          </ac:spMkLst>
        </pc:spChg>
        <pc:spChg chg="mod">
          <ac:chgData name="Ginny Dudek" userId="787f50d1-3b77-4512-bcfb-ca490ebc47cd" providerId="ADAL" clId="{346F5E5F-811C-1041-B4D4-2DBEE7610E3B}" dt="2021-12-22T21:53:40.973" v="90" actId="20577"/>
          <ac:spMkLst>
            <pc:docMk/>
            <pc:sldMk cId="839289179" sldId="2076137262"/>
            <ac:spMk id="3" creationId="{F7558DBD-E807-AF4A-91A1-832CCE6F9AFB}"/>
          </ac:spMkLst>
        </pc:spChg>
        <pc:spChg chg="mod">
          <ac:chgData name="Ginny Dudek" userId="787f50d1-3b77-4512-bcfb-ca490ebc47cd" providerId="ADAL" clId="{346F5E5F-811C-1041-B4D4-2DBEE7610E3B}" dt="2021-12-22T22:05:46.012" v="100"/>
          <ac:spMkLst>
            <pc:docMk/>
            <pc:sldMk cId="839289179" sldId="2076137262"/>
            <ac:spMk id="4" creationId="{4B4DADE8-BD47-FF4D-A6B7-0CC8D0C4A534}"/>
          </ac:spMkLst>
        </pc:spChg>
      </pc:sldChg>
      <pc:sldChg chg="addSp modSp mod chgLayout">
        <pc:chgData name="Ginny Dudek" userId="787f50d1-3b77-4512-bcfb-ca490ebc47cd" providerId="ADAL" clId="{346F5E5F-811C-1041-B4D4-2DBEE7610E3B}" dt="2021-12-22T22:13:00.248" v="120" actId="113"/>
        <pc:sldMkLst>
          <pc:docMk/>
          <pc:sldMk cId="378846553" sldId="2076137278"/>
        </pc:sldMkLst>
        <pc:spChg chg="mod">
          <ac:chgData name="Ginny Dudek" userId="787f50d1-3b77-4512-bcfb-ca490ebc47cd" providerId="ADAL" clId="{346F5E5F-811C-1041-B4D4-2DBEE7610E3B}" dt="2021-12-22T21:46:04.011" v="16"/>
          <ac:spMkLst>
            <pc:docMk/>
            <pc:sldMk cId="378846553" sldId="2076137278"/>
            <ac:spMk id="2" creationId="{C10F78FD-106F-A14F-A028-C286ACE80964}"/>
          </ac:spMkLst>
        </pc:spChg>
        <pc:spChg chg="mod ord">
          <ac:chgData name="Ginny Dudek" userId="787f50d1-3b77-4512-bcfb-ca490ebc47cd" providerId="ADAL" clId="{346F5E5F-811C-1041-B4D4-2DBEE7610E3B}" dt="2021-12-22T22:05:46.012" v="100"/>
          <ac:spMkLst>
            <pc:docMk/>
            <pc:sldMk cId="378846553" sldId="2076137278"/>
            <ac:spMk id="3" creationId="{45B2614B-21B1-3148-844B-2A81595DBA97}"/>
          </ac:spMkLst>
        </pc:spChg>
        <pc:spChg chg="add mod">
          <ac:chgData name="Ginny Dudek" userId="787f50d1-3b77-4512-bcfb-ca490ebc47cd" providerId="ADAL" clId="{346F5E5F-811C-1041-B4D4-2DBEE7610E3B}" dt="2021-12-22T22:05:46.012" v="100"/>
          <ac:spMkLst>
            <pc:docMk/>
            <pc:sldMk cId="378846553" sldId="2076137278"/>
            <ac:spMk id="4" creationId="{4411E2C2-1ABE-D944-8C00-E2AFBB8C05D7}"/>
          </ac:spMkLst>
        </pc:spChg>
        <pc:spChg chg="mod">
          <ac:chgData name="Ginny Dudek" userId="787f50d1-3b77-4512-bcfb-ca490ebc47cd" providerId="ADAL" clId="{346F5E5F-811C-1041-B4D4-2DBEE7610E3B}" dt="2021-12-22T21:46:04.011" v="16"/>
          <ac:spMkLst>
            <pc:docMk/>
            <pc:sldMk cId="378846553" sldId="2076137278"/>
            <ac:spMk id="9" creationId="{46F65111-A942-594A-84C8-BBE385736E11}"/>
          </ac:spMkLst>
        </pc:spChg>
        <pc:spChg chg="mod">
          <ac:chgData name="Ginny Dudek" userId="787f50d1-3b77-4512-bcfb-ca490ebc47cd" providerId="ADAL" clId="{346F5E5F-811C-1041-B4D4-2DBEE7610E3B}" dt="2021-12-22T21:46:04.011" v="16"/>
          <ac:spMkLst>
            <pc:docMk/>
            <pc:sldMk cId="378846553" sldId="2076137278"/>
            <ac:spMk id="17" creationId="{0C862EE7-8BA8-454E-A867-E635CE1AD9E3}"/>
          </ac:spMkLst>
        </pc:spChg>
        <pc:spChg chg="mod">
          <ac:chgData name="Ginny Dudek" userId="787f50d1-3b77-4512-bcfb-ca490ebc47cd" providerId="ADAL" clId="{346F5E5F-811C-1041-B4D4-2DBEE7610E3B}" dt="2021-12-22T21:46:04.011" v="16"/>
          <ac:spMkLst>
            <pc:docMk/>
            <pc:sldMk cId="378846553" sldId="2076137278"/>
            <ac:spMk id="18" creationId="{584574D7-9573-2041-8200-69C9D4AEE60A}"/>
          </ac:spMkLst>
        </pc:spChg>
        <pc:spChg chg="mod">
          <ac:chgData name="Ginny Dudek" userId="787f50d1-3b77-4512-bcfb-ca490ebc47cd" providerId="ADAL" clId="{346F5E5F-811C-1041-B4D4-2DBEE7610E3B}" dt="2021-12-22T22:13:00.248" v="120" actId="113"/>
          <ac:spMkLst>
            <pc:docMk/>
            <pc:sldMk cId="378846553" sldId="2076137278"/>
            <ac:spMk id="19" creationId="{32FE5A37-5C02-734F-AE53-9162BEA39EC7}"/>
          </ac:spMkLst>
        </pc:spChg>
        <pc:spChg chg="mod">
          <ac:chgData name="Ginny Dudek" userId="787f50d1-3b77-4512-bcfb-ca490ebc47cd" providerId="ADAL" clId="{346F5E5F-811C-1041-B4D4-2DBEE7610E3B}" dt="2021-12-22T22:13:00.248" v="120" actId="113"/>
          <ac:spMkLst>
            <pc:docMk/>
            <pc:sldMk cId="378846553" sldId="2076137278"/>
            <ac:spMk id="20" creationId="{DD70FFDC-87E3-AB4C-B8AE-0FADCD49401F}"/>
          </ac:spMkLst>
        </pc:spChg>
        <pc:spChg chg="mod">
          <ac:chgData name="Ginny Dudek" userId="787f50d1-3b77-4512-bcfb-ca490ebc47cd" providerId="ADAL" clId="{346F5E5F-811C-1041-B4D4-2DBEE7610E3B}" dt="2021-12-22T21:46:04.011" v="16"/>
          <ac:spMkLst>
            <pc:docMk/>
            <pc:sldMk cId="378846553" sldId="2076137278"/>
            <ac:spMk id="21" creationId="{9D64D35E-1497-A54D-8A38-F6E89F0A619A}"/>
          </ac:spMkLst>
        </pc:spChg>
        <pc:spChg chg="mod">
          <ac:chgData name="Ginny Dudek" userId="787f50d1-3b77-4512-bcfb-ca490ebc47cd" providerId="ADAL" clId="{346F5E5F-811C-1041-B4D4-2DBEE7610E3B}" dt="2021-12-22T21:46:38.967" v="19" actId="1076"/>
          <ac:spMkLst>
            <pc:docMk/>
            <pc:sldMk cId="378846553" sldId="2076137278"/>
            <ac:spMk id="23" creationId="{F58C786E-0D30-AA41-A056-19CA98B83271}"/>
          </ac:spMkLst>
        </pc:spChg>
        <pc:spChg chg="mod">
          <ac:chgData name="Ginny Dudek" userId="787f50d1-3b77-4512-bcfb-ca490ebc47cd" providerId="ADAL" clId="{346F5E5F-811C-1041-B4D4-2DBEE7610E3B}" dt="2021-12-22T21:47:08.936" v="32" actId="1038"/>
          <ac:spMkLst>
            <pc:docMk/>
            <pc:sldMk cId="378846553" sldId="2076137278"/>
            <ac:spMk id="24" creationId="{3385875E-BB1C-944F-818D-9556FDC26D6C}"/>
          </ac:spMkLst>
        </pc:spChg>
        <pc:spChg chg="mod">
          <ac:chgData name="Ginny Dudek" userId="787f50d1-3b77-4512-bcfb-ca490ebc47cd" providerId="ADAL" clId="{346F5E5F-811C-1041-B4D4-2DBEE7610E3B}" dt="2021-12-22T21:47:02.380" v="23" actId="1037"/>
          <ac:spMkLst>
            <pc:docMk/>
            <pc:sldMk cId="378846553" sldId="2076137278"/>
            <ac:spMk id="25" creationId="{A5E0474E-49BC-CE46-BDC5-427E12A3D9A2}"/>
          </ac:spMkLst>
        </pc:spChg>
        <pc:spChg chg="mod">
          <ac:chgData name="Ginny Dudek" userId="787f50d1-3b77-4512-bcfb-ca490ebc47cd" providerId="ADAL" clId="{346F5E5F-811C-1041-B4D4-2DBEE7610E3B}" dt="2021-12-22T21:46:35.999" v="18" actId="1076"/>
          <ac:spMkLst>
            <pc:docMk/>
            <pc:sldMk cId="378846553" sldId="2076137278"/>
            <ac:spMk id="26" creationId="{94730EEF-2B76-304A-82E7-6016581A59A6}"/>
          </ac:spMkLst>
        </pc:spChg>
        <pc:spChg chg="mod">
          <ac:chgData name="Ginny Dudek" userId="787f50d1-3b77-4512-bcfb-ca490ebc47cd" providerId="ADAL" clId="{346F5E5F-811C-1041-B4D4-2DBEE7610E3B}" dt="2021-12-22T21:46:27.797" v="17" actId="1076"/>
          <ac:spMkLst>
            <pc:docMk/>
            <pc:sldMk cId="378846553" sldId="2076137278"/>
            <ac:spMk id="27" creationId="{F9C20951-27CD-1D48-ABFF-38CA7CA8BA0C}"/>
          </ac:spMkLst>
        </pc:spChg>
        <pc:spChg chg="mod">
          <ac:chgData name="Ginny Dudek" userId="787f50d1-3b77-4512-bcfb-ca490ebc47cd" providerId="ADAL" clId="{346F5E5F-811C-1041-B4D4-2DBEE7610E3B}" dt="2021-12-22T22:13:00.248" v="120" actId="113"/>
          <ac:spMkLst>
            <pc:docMk/>
            <pc:sldMk cId="378846553" sldId="2076137278"/>
            <ac:spMk id="28" creationId="{BA058D1C-0FFE-B445-A568-D54012339105}"/>
          </ac:spMkLst>
        </pc:spChg>
      </pc:sldChg>
      <pc:sldChg chg="modSp mod chgLayout">
        <pc:chgData name="Ginny Dudek" userId="787f50d1-3b77-4512-bcfb-ca490ebc47cd" providerId="ADAL" clId="{346F5E5F-811C-1041-B4D4-2DBEE7610E3B}" dt="2021-12-22T22:05:46.012" v="100"/>
        <pc:sldMkLst>
          <pc:docMk/>
          <pc:sldMk cId="870559776" sldId="2076137282"/>
        </pc:sldMkLst>
        <pc:spChg chg="mod">
          <ac:chgData name="Ginny Dudek" userId="787f50d1-3b77-4512-bcfb-ca490ebc47cd" providerId="ADAL" clId="{346F5E5F-811C-1041-B4D4-2DBEE7610E3B}" dt="2021-12-22T21:46:04.011" v="16"/>
          <ac:spMkLst>
            <pc:docMk/>
            <pc:sldMk cId="870559776" sldId="2076137282"/>
            <ac:spMk id="2" creationId="{EDD3CD1E-2E3B-4ED6-87B1-3F7E6F7068A2}"/>
          </ac:spMkLst>
        </pc:spChg>
        <pc:spChg chg="mod ord">
          <ac:chgData name="Ginny Dudek" userId="787f50d1-3b77-4512-bcfb-ca490ebc47cd" providerId="ADAL" clId="{346F5E5F-811C-1041-B4D4-2DBEE7610E3B}" dt="2021-12-22T22:05:46.012" v="100"/>
          <ac:spMkLst>
            <pc:docMk/>
            <pc:sldMk cId="870559776" sldId="2076137282"/>
            <ac:spMk id="4" creationId="{4AFB6D07-7E3B-446D-AC5D-DDE245B04729}"/>
          </ac:spMkLst>
        </pc:spChg>
        <pc:spChg chg="mod">
          <ac:chgData name="Ginny Dudek" userId="787f50d1-3b77-4512-bcfb-ca490ebc47cd" providerId="ADAL" clId="{346F5E5F-811C-1041-B4D4-2DBEE7610E3B}" dt="2021-12-22T21:46:04.011" v="16"/>
          <ac:spMkLst>
            <pc:docMk/>
            <pc:sldMk cId="870559776" sldId="2076137282"/>
            <ac:spMk id="5" creationId="{BA7B9CF8-AE9D-4A8A-B0A8-11C307E831A7}"/>
          </ac:spMkLst>
        </pc:spChg>
        <pc:spChg chg="mod ord">
          <ac:chgData name="Ginny Dudek" userId="787f50d1-3b77-4512-bcfb-ca490ebc47cd" providerId="ADAL" clId="{346F5E5F-811C-1041-B4D4-2DBEE7610E3B}" dt="2021-12-22T22:05:46.012" v="100"/>
          <ac:spMkLst>
            <pc:docMk/>
            <pc:sldMk cId="870559776" sldId="2076137282"/>
            <ac:spMk id="6" creationId="{FEBF731A-F613-4D36-9242-FC9029D38C13}"/>
          </ac:spMkLst>
        </pc:spChg>
        <pc:spChg chg="mod ord">
          <ac:chgData name="Ginny Dudek" userId="787f50d1-3b77-4512-bcfb-ca490ebc47cd" providerId="ADAL" clId="{346F5E5F-811C-1041-B4D4-2DBEE7610E3B}" dt="2021-12-22T21:51:44.108" v="59" actId="700"/>
          <ac:spMkLst>
            <pc:docMk/>
            <pc:sldMk cId="870559776" sldId="2076137282"/>
            <ac:spMk id="13" creationId="{FACFB8FB-C409-42D2-861F-1B1AFF8F4B47}"/>
          </ac:spMkLst>
        </pc:spChg>
        <pc:spChg chg="mod">
          <ac:chgData name="Ginny Dudek" userId="787f50d1-3b77-4512-bcfb-ca490ebc47cd" providerId="ADAL" clId="{346F5E5F-811C-1041-B4D4-2DBEE7610E3B}" dt="2021-12-22T21:46:04.011" v="16"/>
          <ac:spMkLst>
            <pc:docMk/>
            <pc:sldMk cId="870559776" sldId="2076137282"/>
            <ac:spMk id="14" creationId="{47261013-9958-4944-8039-8AD78A9E15AD}"/>
          </ac:spMkLst>
        </pc:spChg>
      </pc:sldChg>
      <pc:sldChg chg="modSp mod chgLayout">
        <pc:chgData name="Ginny Dudek" userId="787f50d1-3b77-4512-bcfb-ca490ebc47cd" providerId="ADAL" clId="{346F5E5F-811C-1041-B4D4-2DBEE7610E3B}" dt="2021-12-22T22:05:46.012" v="100"/>
        <pc:sldMkLst>
          <pc:docMk/>
          <pc:sldMk cId="3278745951" sldId="2076137283"/>
        </pc:sldMkLst>
        <pc:spChg chg="mod ord">
          <ac:chgData name="Ginny Dudek" userId="787f50d1-3b77-4512-bcfb-ca490ebc47cd" providerId="ADAL" clId="{346F5E5F-811C-1041-B4D4-2DBEE7610E3B}" dt="2021-12-22T22:05:46.012" v="100"/>
          <ac:spMkLst>
            <pc:docMk/>
            <pc:sldMk cId="3278745951" sldId="2076137283"/>
            <ac:spMk id="2" creationId="{10C1DA48-8DF9-4845-B296-AF4B91349F59}"/>
          </ac:spMkLst>
        </pc:spChg>
        <pc:spChg chg="mod ord">
          <ac:chgData name="Ginny Dudek" userId="787f50d1-3b77-4512-bcfb-ca490ebc47cd" providerId="ADAL" clId="{346F5E5F-811C-1041-B4D4-2DBEE7610E3B}" dt="2021-12-22T22:05:46.012" v="100"/>
          <ac:spMkLst>
            <pc:docMk/>
            <pc:sldMk cId="3278745951" sldId="2076137283"/>
            <ac:spMk id="4" creationId="{4B4DADE8-BD47-FF4D-A6B7-0CC8D0C4A534}"/>
          </ac:spMkLst>
        </pc:spChg>
        <pc:spChg chg="mod">
          <ac:chgData name="Ginny Dudek" userId="787f50d1-3b77-4512-bcfb-ca490ebc47cd" providerId="ADAL" clId="{346F5E5F-811C-1041-B4D4-2DBEE7610E3B}" dt="2021-12-22T21:47:52.946" v="36" actId="20577"/>
          <ac:spMkLst>
            <pc:docMk/>
            <pc:sldMk cId="3278745951" sldId="2076137283"/>
            <ac:spMk id="20" creationId="{B09C6CCF-2EF1-AD4B-A874-50FBD5F6D7DB}"/>
          </ac:spMkLst>
        </pc:spChg>
        <pc:spChg chg="mod">
          <ac:chgData name="Ginny Dudek" userId="787f50d1-3b77-4512-bcfb-ca490ebc47cd" providerId="ADAL" clId="{346F5E5F-811C-1041-B4D4-2DBEE7610E3B}" dt="2021-12-22T21:47:47.693" v="35" actId="255"/>
          <ac:spMkLst>
            <pc:docMk/>
            <pc:sldMk cId="3278745951" sldId="2076137283"/>
            <ac:spMk id="23" creationId="{32742439-3F57-7C4D-9F58-8D5B25379ECE}"/>
          </ac:spMkLst>
        </pc:spChg>
        <pc:spChg chg="mod">
          <ac:chgData name="Ginny Dudek" userId="787f50d1-3b77-4512-bcfb-ca490ebc47cd" providerId="ADAL" clId="{346F5E5F-811C-1041-B4D4-2DBEE7610E3B}" dt="2021-12-22T21:47:47.693" v="35" actId="255"/>
          <ac:spMkLst>
            <pc:docMk/>
            <pc:sldMk cId="3278745951" sldId="2076137283"/>
            <ac:spMk id="25" creationId="{EE2BD29F-B3E0-E948-A7E7-1CE80A443A64}"/>
          </ac:spMkLst>
        </pc:spChg>
      </pc:sldChg>
      <pc:sldChg chg="addSp modSp mod modClrScheme chgLayout">
        <pc:chgData name="Ginny Dudek" userId="787f50d1-3b77-4512-bcfb-ca490ebc47cd" providerId="ADAL" clId="{346F5E5F-811C-1041-B4D4-2DBEE7610E3B}" dt="2021-12-22T22:08:43.742" v="117" actId="313"/>
        <pc:sldMkLst>
          <pc:docMk/>
          <pc:sldMk cId="3302098434" sldId="2076137284"/>
        </pc:sldMkLst>
        <pc:spChg chg="mod ord">
          <ac:chgData name="Ginny Dudek" userId="787f50d1-3b77-4512-bcfb-ca490ebc47cd" providerId="ADAL" clId="{346F5E5F-811C-1041-B4D4-2DBEE7610E3B}" dt="2021-12-22T22:05:46.012" v="100"/>
          <ac:spMkLst>
            <pc:docMk/>
            <pc:sldMk cId="3302098434" sldId="2076137284"/>
            <ac:spMk id="2" creationId="{10C1DA48-8DF9-4845-B296-AF4B91349F59}"/>
          </ac:spMkLst>
        </pc:spChg>
        <pc:spChg chg="add mod ord">
          <ac:chgData name="Ginny Dudek" userId="787f50d1-3b77-4512-bcfb-ca490ebc47cd" providerId="ADAL" clId="{346F5E5F-811C-1041-B4D4-2DBEE7610E3B}" dt="2021-12-22T22:05:46.012" v="100"/>
          <ac:spMkLst>
            <pc:docMk/>
            <pc:sldMk cId="3302098434" sldId="2076137284"/>
            <ac:spMk id="3" creationId="{9E86A2A4-A4F2-954A-B65B-39932101BD49}"/>
          </ac:spMkLst>
        </pc:spChg>
        <pc:spChg chg="mod ord">
          <ac:chgData name="Ginny Dudek" userId="787f50d1-3b77-4512-bcfb-ca490ebc47cd" providerId="ADAL" clId="{346F5E5F-811C-1041-B4D4-2DBEE7610E3B}" dt="2021-12-22T22:05:46.012" v="100"/>
          <ac:spMkLst>
            <pc:docMk/>
            <pc:sldMk cId="3302098434" sldId="2076137284"/>
            <ac:spMk id="4" creationId="{4B4DADE8-BD47-FF4D-A6B7-0CC8D0C4A534}"/>
          </ac:spMkLst>
        </pc:spChg>
        <pc:graphicFrameChg chg="mod modGraphic">
          <ac:chgData name="Ginny Dudek" userId="787f50d1-3b77-4512-bcfb-ca490ebc47cd" providerId="ADAL" clId="{346F5E5F-811C-1041-B4D4-2DBEE7610E3B}" dt="2021-12-22T22:08:43.742" v="117" actId="313"/>
          <ac:graphicFrameMkLst>
            <pc:docMk/>
            <pc:sldMk cId="3302098434" sldId="2076137284"/>
            <ac:graphicFrameMk id="13" creationId="{D94C14E1-430C-3541-9C93-5878BB57D151}"/>
          </ac:graphicFrameMkLst>
        </pc:graphicFrameChg>
      </pc:sldChg>
      <pc:sldChg chg="addSp modSp mod chgLayout">
        <pc:chgData name="Ginny Dudek" userId="787f50d1-3b77-4512-bcfb-ca490ebc47cd" providerId="ADAL" clId="{346F5E5F-811C-1041-B4D4-2DBEE7610E3B}" dt="2021-12-22T22:08:45.656" v="118" actId="313"/>
        <pc:sldMkLst>
          <pc:docMk/>
          <pc:sldMk cId="4181857401" sldId="2076137314"/>
        </pc:sldMkLst>
        <pc:spChg chg="add mod">
          <ac:chgData name="Ginny Dudek" userId="787f50d1-3b77-4512-bcfb-ca490ebc47cd" providerId="ADAL" clId="{346F5E5F-811C-1041-B4D4-2DBEE7610E3B}" dt="2021-12-22T22:05:46.012" v="100"/>
          <ac:spMkLst>
            <pc:docMk/>
            <pc:sldMk cId="4181857401" sldId="2076137314"/>
            <ac:spMk id="2" creationId="{2DE6EBF3-AA95-B04F-BEE3-57A2DE96F7AF}"/>
          </ac:spMkLst>
        </pc:spChg>
        <pc:spChg chg="mod ord">
          <ac:chgData name="Ginny Dudek" userId="787f50d1-3b77-4512-bcfb-ca490ebc47cd" providerId="ADAL" clId="{346F5E5F-811C-1041-B4D4-2DBEE7610E3B}" dt="2021-12-22T22:08:45.656" v="118" actId="313"/>
          <ac:spMkLst>
            <pc:docMk/>
            <pc:sldMk cId="4181857401" sldId="2076137314"/>
            <ac:spMk id="3" creationId="{D7681BB2-7BCA-0647-B521-9C8095B556B7}"/>
          </ac:spMkLst>
        </pc:spChg>
        <pc:spChg chg="mod">
          <ac:chgData name="Ginny Dudek" userId="787f50d1-3b77-4512-bcfb-ca490ebc47cd" providerId="ADAL" clId="{346F5E5F-811C-1041-B4D4-2DBEE7610E3B}" dt="2021-12-22T21:52:25.313" v="62" actId="1076"/>
          <ac:spMkLst>
            <pc:docMk/>
            <pc:sldMk cId="4181857401" sldId="2076137314"/>
            <ac:spMk id="10" creationId="{A2308ADD-13AF-D948-BD3A-E9F9CA08099B}"/>
          </ac:spMkLst>
        </pc:spChg>
        <pc:picChg chg="mod">
          <ac:chgData name="Ginny Dudek" userId="787f50d1-3b77-4512-bcfb-ca490ebc47cd" providerId="ADAL" clId="{346F5E5F-811C-1041-B4D4-2DBEE7610E3B}" dt="2021-12-22T21:52:30.318" v="81" actId="1036"/>
          <ac:picMkLst>
            <pc:docMk/>
            <pc:sldMk cId="4181857401" sldId="2076137314"/>
            <ac:picMk id="9218" creationId="{114427A6-ECDF-154B-878E-BF7E8D8DDAAB}"/>
          </ac:picMkLst>
        </pc:picChg>
      </pc:sldChg>
      <pc:sldChg chg="addSp modSp mod">
        <pc:chgData name="Ginny Dudek" userId="787f50d1-3b77-4512-bcfb-ca490ebc47cd" providerId="ADAL" clId="{346F5E5F-811C-1041-B4D4-2DBEE7610E3B}" dt="2021-12-22T22:08:46.926" v="119" actId="313"/>
        <pc:sldMkLst>
          <pc:docMk/>
          <pc:sldMk cId="4192200054" sldId="2076137316"/>
        </pc:sldMkLst>
        <pc:spChg chg="add mod">
          <ac:chgData name="Ginny Dudek" userId="787f50d1-3b77-4512-bcfb-ca490ebc47cd" providerId="ADAL" clId="{346F5E5F-811C-1041-B4D4-2DBEE7610E3B}" dt="2021-12-22T22:05:46.012" v="100"/>
          <ac:spMkLst>
            <pc:docMk/>
            <pc:sldMk cId="4192200054" sldId="2076137316"/>
            <ac:spMk id="2" creationId="{9103A2A1-9212-5348-8AA5-BD4997253750}"/>
          </ac:spMkLst>
        </pc:spChg>
        <pc:spChg chg="mod">
          <ac:chgData name="Ginny Dudek" userId="787f50d1-3b77-4512-bcfb-ca490ebc47cd" providerId="ADAL" clId="{346F5E5F-811C-1041-B4D4-2DBEE7610E3B}" dt="2021-12-22T22:08:46.926" v="119" actId="313"/>
          <ac:spMkLst>
            <pc:docMk/>
            <pc:sldMk cId="4192200054" sldId="2076137316"/>
            <ac:spMk id="3" creationId="{D7681BB2-7BCA-0647-B521-9C8095B556B7}"/>
          </ac:spMkLst>
        </pc:spChg>
        <pc:spChg chg="mod">
          <ac:chgData name="Ginny Dudek" userId="787f50d1-3b77-4512-bcfb-ca490ebc47cd" providerId="ADAL" clId="{346F5E5F-811C-1041-B4D4-2DBEE7610E3B}" dt="2021-12-22T21:52:47.896" v="83" actId="1076"/>
          <ac:spMkLst>
            <pc:docMk/>
            <pc:sldMk cId="4192200054" sldId="2076137316"/>
            <ac:spMk id="14" creationId="{884B7EDE-1E89-9C41-81A6-07561A679699}"/>
          </ac:spMkLst>
        </pc:spChg>
      </pc:sldChg>
      <pc:sldChg chg="addSp modSp mod chgLayout">
        <pc:chgData name="Ginny Dudek" userId="787f50d1-3b77-4512-bcfb-ca490ebc47cd" providerId="ADAL" clId="{346F5E5F-811C-1041-B4D4-2DBEE7610E3B}" dt="2021-12-22T22:05:46.012" v="100"/>
        <pc:sldMkLst>
          <pc:docMk/>
          <pc:sldMk cId="3457953509" sldId="2076137317"/>
        </pc:sldMkLst>
        <pc:spChg chg="add mod ord">
          <ac:chgData name="Ginny Dudek" userId="787f50d1-3b77-4512-bcfb-ca490ebc47cd" providerId="ADAL" clId="{346F5E5F-811C-1041-B4D4-2DBEE7610E3B}" dt="2021-12-22T22:05:46.012" v="100"/>
          <ac:spMkLst>
            <pc:docMk/>
            <pc:sldMk cId="3457953509" sldId="2076137317"/>
            <ac:spMk id="2" creationId="{ED8E364A-13E3-5C48-993F-475FDC8A6018}"/>
          </ac:spMkLst>
        </pc:spChg>
        <pc:spChg chg="add mod">
          <ac:chgData name="Ginny Dudek" userId="787f50d1-3b77-4512-bcfb-ca490ebc47cd" providerId="ADAL" clId="{346F5E5F-811C-1041-B4D4-2DBEE7610E3B}" dt="2021-12-22T22:05:46.012" v="100"/>
          <ac:spMkLst>
            <pc:docMk/>
            <pc:sldMk cId="3457953509" sldId="2076137317"/>
            <ac:spMk id="4" creationId="{E232C949-0671-8F4C-A335-A3AB35F6AD49}"/>
          </ac:spMkLst>
        </pc:spChg>
      </pc:sldChg>
      <pc:sldChg chg="addSp modSp mod">
        <pc:chgData name="Ginny Dudek" userId="787f50d1-3b77-4512-bcfb-ca490ebc47cd" providerId="ADAL" clId="{346F5E5F-811C-1041-B4D4-2DBEE7610E3B}" dt="2021-12-22T22:08:08.303" v="116" actId="20577"/>
        <pc:sldMkLst>
          <pc:docMk/>
          <pc:sldMk cId="256653294" sldId="2076137344"/>
        </pc:sldMkLst>
        <pc:spChg chg="mod">
          <ac:chgData name="Ginny Dudek" userId="787f50d1-3b77-4512-bcfb-ca490ebc47cd" providerId="ADAL" clId="{346F5E5F-811C-1041-B4D4-2DBEE7610E3B}" dt="2021-12-22T21:55:24.445" v="98" actId="1035"/>
          <ac:spMkLst>
            <pc:docMk/>
            <pc:sldMk cId="256653294" sldId="2076137344"/>
            <ac:spMk id="2" creationId="{202899C1-BC9C-1942-9337-DC3F6659BD47}"/>
          </ac:spMkLst>
        </pc:spChg>
        <pc:spChg chg="mod">
          <ac:chgData name="Ginny Dudek" userId="787f50d1-3b77-4512-bcfb-ca490ebc47cd" providerId="ADAL" clId="{346F5E5F-811C-1041-B4D4-2DBEE7610E3B}" dt="2021-12-22T22:05:46.012" v="100"/>
          <ac:spMkLst>
            <pc:docMk/>
            <pc:sldMk cId="256653294" sldId="2076137344"/>
            <ac:spMk id="3" creationId="{51024129-0AC1-3E4A-9ED1-630352E567EA}"/>
          </ac:spMkLst>
        </pc:spChg>
        <pc:spChg chg="mod">
          <ac:chgData name="Ginny Dudek" userId="787f50d1-3b77-4512-bcfb-ca490ebc47cd" providerId="ADAL" clId="{346F5E5F-811C-1041-B4D4-2DBEE7610E3B}" dt="2021-12-22T22:08:08.303" v="116" actId="20577"/>
          <ac:spMkLst>
            <pc:docMk/>
            <pc:sldMk cId="256653294" sldId="2076137344"/>
            <ac:spMk id="4" creationId="{6580B237-E04B-5240-8D83-F07E329E5F3D}"/>
          </ac:spMkLst>
        </pc:spChg>
        <pc:spChg chg="add mod">
          <ac:chgData name="Ginny Dudek" userId="787f50d1-3b77-4512-bcfb-ca490ebc47cd" providerId="ADAL" clId="{346F5E5F-811C-1041-B4D4-2DBEE7610E3B}" dt="2021-12-22T22:05:46.012" v="100"/>
          <ac:spMkLst>
            <pc:docMk/>
            <pc:sldMk cId="256653294" sldId="2076137344"/>
            <ac:spMk id="5" creationId="{A2F9C54B-99D2-7C4A-AEF9-DBF8B9EF0A53}"/>
          </ac:spMkLst>
        </pc:spChg>
      </pc:sldChg>
      <pc:sldMasterChg chg="del delSldLayout">
        <pc:chgData name="Ginny Dudek" userId="787f50d1-3b77-4512-bcfb-ca490ebc47cd" providerId="ADAL" clId="{346F5E5F-811C-1041-B4D4-2DBEE7610E3B}" dt="2021-12-22T21:44:59.955" v="12" actId="2696"/>
        <pc:sldMasterMkLst>
          <pc:docMk/>
          <pc:sldMasterMk cId="2419335812" sldId="2147483777"/>
        </pc:sldMasterMkLst>
        <pc:sldLayoutChg chg="del">
          <pc:chgData name="Ginny Dudek" userId="787f50d1-3b77-4512-bcfb-ca490ebc47cd" providerId="ADAL" clId="{346F5E5F-811C-1041-B4D4-2DBEE7610E3B}" dt="2021-12-22T21:44:59.940" v="1" actId="2696"/>
          <pc:sldLayoutMkLst>
            <pc:docMk/>
            <pc:sldMasterMk cId="2419335812" sldId="2147483777"/>
            <pc:sldLayoutMk cId="4041044041" sldId="2147483778"/>
          </pc:sldLayoutMkLst>
        </pc:sldLayoutChg>
        <pc:sldLayoutChg chg="del">
          <pc:chgData name="Ginny Dudek" userId="787f50d1-3b77-4512-bcfb-ca490ebc47cd" providerId="ADAL" clId="{346F5E5F-811C-1041-B4D4-2DBEE7610E3B}" dt="2021-12-22T21:44:59.942" v="2" actId="2696"/>
          <pc:sldLayoutMkLst>
            <pc:docMk/>
            <pc:sldMasterMk cId="2419335812" sldId="2147483777"/>
            <pc:sldLayoutMk cId="1237358770" sldId="2147483779"/>
          </pc:sldLayoutMkLst>
        </pc:sldLayoutChg>
        <pc:sldLayoutChg chg="del">
          <pc:chgData name="Ginny Dudek" userId="787f50d1-3b77-4512-bcfb-ca490ebc47cd" providerId="ADAL" clId="{346F5E5F-811C-1041-B4D4-2DBEE7610E3B}" dt="2021-12-22T21:44:59.943" v="3" actId="2696"/>
          <pc:sldLayoutMkLst>
            <pc:docMk/>
            <pc:sldMasterMk cId="2419335812" sldId="2147483777"/>
            <pc:sldLayoutMk cId="850059797" sldId="2147483780"/>
          </pc:sldLayoutMkLst>
        </pc:sldLayoutChg>
        <pc:sldLayoutChg chg="del">
          <pc:chgData name="Ginny Dudek" userId="787f50d1-3b77-4512-bcfb-ca490ebc47cd" providerId="ADAL" clId="{346F5E5F-811C-1041-B4D4-2DBEE7610E3B}" dt="2021-12-22T21:44:59.945" v="4" actId="2696"/>
          <pc:sldLayoutMkLst>
            <pc:docMk/>
            <pc:sldMasterMk cId="2419335812" sldId="2147483777"/>
            <pc:sldLayoutMk cId="3316293696" sldId="2147483781"/>
          </pc:sldLayoutMkLst>
        </pc:sldLayoutChg>
        <pc:sldLayoutChg chg="del">
          <pc:chgData name="Ginny Dudek" userId="787f50d1-3b77-4512-bcfb-ca490ebc47cd" providerId="ADAL" clId="{346F5E5F-811C-1041-B4D4-2DBEE7610E3B}" dt="2021-12-22T21:44:59.946" v="5" actId="2696"/>
          <pc:sldLayoutMkLst>
            <pc:docMk/>
            <pc:sldMasterMk cId="2419335812" sldId="2147483777"/>
            <pc:sldLayoutMk cId="2052331786" sldId="2147483782"/>
          </pc:sldLayoutMkLst>
        </pc:sldLayoutChg>
        <pc:sldLayoutChg chg="del">
          <pc:chgData name="Ginny Dudek" userId="787f50d1-3b77-4512-bcfb-ca490ebc47cd" providerId="ADAL" clId="{346F5E5F-811C-1041-B4D4-2DBEE7610E3B}" dt="2021-12-22T21:44:59.947" v="6" actId="2696"/>
          <pc:sldLayoutMkLst>
            <pc:docMk/>
            <pc:sldMasterMk cId="2419335812" sldId="2147483777"/>
            <pc:sldLayoutMk cId="1863283516" sldId="2147483783"/>
          </pc:sldLayoutMkLst>
        </pc:sldLayoutChg>
        <pc:sldLayoutChg chg="del">
          <pc:chgData name="Ginny Dudek" userId="787f50d1-3b77-4512-bcfb-ca490ebc47cd" providerId="ADAL" clId="{346F5E5F-811C-1041-B4D4-2DBEE7610E3B}" dt="2021-12-22T21:44:59.948" v="7" actId="2696"/>
          <pc:sldLayoutMkLst>
            <pc:docMk/>
            <pc:sldMasterMk cId="2419335812" sldId="2147483777"/>
            <pc:sldLayoutMk cId="1909808471" sldId="2147483784"/>
          </pc:sldLayoutMkLst>
        </pc:sldLayoutChg>
        <pc:sldLayoutChg chg="del">
          <pc:chgData name="Ginny Dudek" userId="787f50d1-3b77-4512-bcfb-ca490ebc47cd" providerId="ADAL" clId="{346F5E5F-811C-1041-B4D4-2DBEE7610E3B}" dt="2021-12-22T21:44:59.949" v="8" actId="2696"/>
          <pc:sldLayoutMkLst>
            <pc:docMk/>
            <pc:sldMasterMk cId="2419335812" sldId="2147483777"/>
            <pc:sldLayoutMk cId="95017704" sldId="2147483785"/>
          </pc:sldLayoutMkLst>
        </pc:sldLayoutChg>
        <pc:sldLayoutChg chg="del">
          <pc:chgData name="Ginny Dudek" userId="787f50d1-3b77-4512-bcfb-ca490ebc47cd" providerId="ADAL" clId="{346F5E5F-811C-1041-B4D4-2DBEE7610E3B}" dt="2021-12-22T21:44:59.951" v="9" actId="2696"/>
          <pc:sldLayoutMkLst>
            <pc:docMk/>
            <pc:sldMasterMk cId="2419335812" sldId="2147483777"/>
            <pc:sldLayoutMk cId="836584193" sldId="2147483786"/>
          </pc:sldLayoutMkLst>
        </pc:sldLayoutChg>
        <pc:sldLayoutChg chg="del">
          <pc:chgData name="Ginny Dudek" userId="787f50d1-3b77-4512-bcfb-ca490ebc47cd" providerId="ADAL" clId="{346F5E5F-811C-1041-B4D4-2DBEE7610E3B}" dt="2021-12-22T21:44:59.952" v="10" actId="2696"/>
          <pc:sldLayoutMkLst>
            <pc:docMk/>
            <pc:sldMasterMk cId="2419335812" sldId="2147483777"/>
            <pc:sldLayoutMk cId="2164309053" sldId="2147483787"/>
          </pc:sldLayoutMkLst>
        </pc:sldLayoutChg>
        <pc:sldLayoutChg chg="del">
          <pc:chgData name="Ginny Dudek" userId="787f50d1-3b77-4512-bcfb-ca490ebc47cd" providerId="ADAL" clId="{346F5E5F-811C-1041-B4D4-2DBEE7610E3B}" dt="2021-12-22T21:44:59.953" v="11" actId="2696"/>
          <pc:sldLayoutMkLst>
            <pc:docMk/>
            <pc:sldMasterMk cId="2419335812" sldId="2147483777"/>
            <pc:sldLayoutMk cId="2232134756" sldId="2147483788"/>
          </pc:sldLayoutMkLst>
        </pc:sldLayoutChg>
      </pc:sldMasterChg>
      <pc:sldMasterChg chg="modSp modSldLayout">
        <pc:chgData name="Ginny Dudek" userId="787f50d1-3b77-4512-bcfb-ca490ebc47cd" providerId="ADAL" clId="{346F5E5F-811C-1041-B4D4-2DBEE7610E3B}" dt="2021-12-22T21:46:04.011" v="16"/>
        <pc:sldMasterMkLst>
          <pc:docMk/>
          <pc:sldMasterMk cId="2687309604" sldId="2147483789"/>
        </pc:sldMasterMkLst>
        <pc:spChg chg="mod">
          <ac:chgData name="Ginny Dudek" userId="787f50d1-3b77-4512-bcfb-ca490ebc47cd" providerId="ADAL" clId="{346F5E5F-811C-1041-B4D4-2DBEE7610E3B}" dt="2021-12-22T21:46:04.011" v="16"/>
          <ac:spMkLst>
            <pc:docMk/>
            <pc:sldMasterMk cId="2687309604" sldId="2147483789"/>
            <ac:spMk id="3" creationId="{C9569971-31CA-46A7-B62B-65D5F1EC08C7}"/>
          </ac:spMkLst>
        </pc:spChg>
        <pc:spChg chg="mod">
          <ac:chgData name="Ginny Dudek" userId="787f50d1-3b77-4512-bcfb-ca490ebc47cd" providerId="ADAL" clId="{346F5E5F-811C-1041-B4D4-2DBEE7610E3B}" dt="2021-12-22T21:46:04.011" v="16"/>
          <ac:spMkLst>
            <pc:docMk/>
            <pc:sldMasterMk cId="2687309604" sldId="2147483789"/>
            <ac:spMk id="4" creationId="{03D4790B-CF6A-41BA-97EB-3A22F395DE91}"/>
          </ac:spMkLst>
        </pc:spChg>
        <pc:spChg chg="mod">
          <ac:chgData name="Ginny Dudek" userId="787f50d1-3b77-4512-bcfb-ca490ebc47cd" providerId="ADAL" clId="{346F5E5F-811C-1041-B4D4-2DBEE7610E3B}" dt="2021-12-22T21:46:04.011" v="16"/>
          <ac:spMkLst>
            <pc:docMk/>
            <pc:sldMasterMk cId="2687309604" sldId="2147483789"/>
            <ac:spMk id="7" creationId="{E07E7683-3026-44B6-9A6A-FC5ED25F6FBC}"/>
          </ac:spMkLst>
        </pc:spChg>
        <pc:spChg chg="mod">
          <ac:chgData name="Ginny Dudek" userId="787f50d1-3b77-4512-bcfb-ca490ebc47cd" providerId="ADAL" clId="{346F5E5F-811C-1041-B4D4-2DBEE7610E3B}" dt="2021-12-22T21:46:04.011" v="16"/>
          <ac:spMkLst>
            <pc:docMk/>
            <pc:sldMasterMk cId="2687309604" sldId="2147483789"/>
            <ac:spMk id="53" creationId="{FED88148-DAE4-4EDB-B6CA-525B9863BAC4}"/>
          </ac:spMkLst>
        </pc:spChg>
        <pc:spChg chg="mod">
          <ac:chgData name="Ginny Dudek" userId="787f50d1-3b77-4512-bcfb-ca490ebc47cd" providerId="ADAL" clId="{346F5E5F-811C-1041-B4D4-2DBEE7610E3B}" dt="2021-12-22T21:46:04.011" v="16"/>
          <ac:spMkLst>
            <pc:docMk/>
            <pc:sldMasterMk cId="2687309604" sldId="2147483789"/>
            <ac:spMk id="54" creationId="{8D080F91-5045-49C9-9FBA-334DEA7ED6D5}"/>
          </ac:spMkLst>
        </pc:spChg>
        <pc:sldLayoutChg chg="modSp">
          <pc:chgData name="Ginny Dudek" userId="787f50d1-3b77-4512-bcfb-ca490ebc47cd" providerId="ADAL" clId="{346F5E5F-811C-1041-B4D4-2DBEE7610E3B}" dt="2021-12-22T21:46:04.011" v="16"/>
          <pc:sldLayoutMkLst>
            <pc:docMk/>
            <pc:sldMasterMk cId="2687309604" sldId="2147483789"/>
            <pc:sldLayoutMk cId="3156701483" sldId="2147483741"/>
          </pc:sldLayoutMkLst>
          <pc:spChg chg="mod">
            <ac:chgData name="Ginny Dudek" userId="787f50d1-3b77-4512-bcfb-ca490ebc47cd" providerId="ADAL" clId="{346F5E5F-811C-1041-B4D4-2DBEE7610E3B}" dt="2021-12-22T21:46:04.011" v="16"/>
            <ac:spMkLst>
              <pc:docMk/>
              <pc:sldMasterMk cId="2687309604" sldId="2147483789"/>
              <pc:sldLayoutMk cId="3156701483" sldId="2147483741"/>
              <ac:spMk id="4" creationId="{7AB0B672-BCB2-4225-B99B-5DCF23F80FEF}"/>
            </ac:spMkLst>
          </pc:spChg>
          <pc:spChg chg="mod">
            <ac:chgData name="Ginny Dudek" userId="787f50d1-3b77-4512-bcfb-ca490ebc47cd" providerId="ADAL" clId="{346F5E5F-811C-1041-B4D4-2DBEE7610E3B}" dt="2021-12-22T21:46:04.011" v="16"/>
            <ac:spMkLst>
              <pc:docMk/>
              <pc:sldMasterMk cId="2687309604" sldId="2147483789"/>
              <pc:sldLayoutMk cId="3156701483" sldId="2147483741"/>
              <ac:spMk id="6" creationId="{03B61F2A-595B-416B-8750-4128A1C5671D}"/>
            </ac:spMkLst>
          </pc:spChg>
          <pc:spChg chg="mod">
            <ac:chgData name="Ginny Dudek" userId="787f50d1-3b77-4512-bcfb-ca490ebc47cd" providerId="ADAL" clId="{346F5E5F-811C-1041-B4D4-2DBEE7610E3B}" dt="2021-12-22T21:46:04.011" v="16"/>
            <ac:spMkLst>
              <pc:docMk/>
              <pc:sldMasterMk cId="2687309604" sldId="2147483789"/>
              <pc:sldLayoutMk cId="3156701483" sldId="2147483741"/>
              <ac:spMk id="12" creationId="{6F38E861-F63B-4687-8815-049E649B22BD}"/>
            </ac:spMkLst>
          </pc:spChg>
          <pc:spChg chg="mod">
            <ac:chgData name="Ginny Dudek" userId="787f50d1-3b77-4512-bcfb-ca490ebc47cd" providerId="ADAL" clId="{346F5E5F-811C-1041-B4D4-2DBEE7610E3B}" dt="2021-12-22T21:46:04.011" v="16"/>
            <ac:spMkLst>
              <pc:docMk/>
              <pc:sldMasterMk cId="2687309604" sldId="2147483789"/>
              <pc:sldLayoutMk cId="3156701483" sldId="2147483741"/>
              <ac:spMk id="13" creationId="{FC9A8359-3D44-49C0-A6C2-9F4FA5397B5F}"/>
            </ac:spMkLst>
          </pc:spChg>
          <pc:spChg chg="mod">
            <ac:chgData name="Ginny Dudek" userId="787f50d1-3b77-4512-bcfb-ca490ebc47cd" providerId="ADAL" clId="{346F5E5F-811C-1041-B4D4-2DBEE7610E3B}" dt="2021-12-22T21:46:04.011" v="16"/>
            <ac:spMkLst>
              <pc:docMk/>
              <pc:sldMasterMk cId="2687309604" sldId="2147483789"/>
              <pc:sldLayoutMk cId="3156701483" sldId="2147483741"/>
              <ac:spMk id="14" creationId="{5E731692-DC44-4DB0-B070-1633C8A6C1DE}"/>
            </ac:spMkLst>
          </pc:spChg>
          <pc:spChg chg="mod">
            <ac:chgData name="Ginny Dudek" userId="787f50d1-3b77-4512-bcfb-ca490ebc47cd" providerId="ADAL" clId="{346F5E5F-811C-1041-B4D4-2DBEE7610E3B}" dt="2021-12-22T21:46:04.011" v="16"/>
            <ac:spMkLst>
              <pc:docMk/>
              <pc:sldMasterMk cId="2687309604" sldId="2147483789"/>
              <pc:sldLayoutMk cId="3156701483" sldId="2147483741"/>
              <ac:spMk id="18"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2709400580" sldId="2147483742"/>
          </pc:sldLayoutMkLst>
          <pc:spChg chg="mod">
            <ac:chgData name="Ginny Dudek" userId="787f50d1-3b77-4512-bcfb-ca490ebc47cd" providerId="ADAL" clId="{346F5E5F-811C-1041-B4D4-2DBEE7610E3B}" dt="2021-12-22T21:46:04.011" v="16"/>
            <ac:spMkLst>
              <pc:docMk/>
              <pc:sldMasterMk cId="2687309604" sldId="2147483789"/>
              <pc:sldLayoutMk cId="2709400580" sldId="2147483742"/>
              <ac:spMk id="2" creationId="{92F2C0F7-4272-467D-80CA-C1BA72A57B5B}"/>
            </ac:spMkLst>
          </pc:spChg>
          <pc:spChg chg="mod">
            <ac:chgData name="Ginny Dudek" userId="787f50d1-3b77-4512-bcfb-ca490ebc47cd" providerId="ADAL" clId="{346F5E5F-811C-1041-B4D4-2DBEE7610E3B}" dt="2021-12-22T21:46:04.011" v="16"/>
            <ac:spMkLst>
              <pc:docMk/>
              <pc:sldMasterMk cId="2687309604" sldId="2147483789"/>
              <pc:sldLayoutMk cId="2709400580" sldId="2147483742"/>
              <ac:spMk id="9" creationId="{9566B3D0-4195-4294-B367-5A4DBD5074EA}"/>
            </ac:spMkLst>
          </pc:spChg>
          <pc:spChg chg="mod">
            <ac:chgData name="Ginny Dudek" userId="787f50d1-3b77-4512-bcfb-ca490ebc47cd" providerId="ADAL" clId="{346F5E5F-811C-1041-B4D4-2DBEE7610E3B}" dt="2021-12-22T21:46:04.011" v="16"/>
            <ac:spMkLst>
              <pc:docMk/>
              <pc:sldMasterMk cId="2687309604" sldId="2147483789"/>
              <pc:sldLayoutMk cId="2709400580" sldId="2147483742"/>
              <ac:spMk id="17" creationId="{795DEA80-622A-41A5-B7B5-FB1729C09E45}"/>
            </ac:spMkLst>
          </pc:spChg>
          <pc:spChg chg="mod">
            <ac:chgData name="Ginny Dudek" userId="787f50d1-3b77-4512-bcfb-ca490ebc47cd" providerId="ADAL" clId="{346F5E5F-811C-1041-B4D4-2DBEE7610E3B}" dt="2021-12-22T21:46:04.011" v="16"/>
            <ac:spMkLst>
              <pc:docMk/>
              <pc:sldMasterMk cId="2687309604" sldId="2147483789"/>
              <pc:sldLayoutMk cId="2709400580" sldId="2147483742"/>
              <ac:spMk id="22" creationId="{4AD1F670-3CBB-4553-BB1A-37C494B0576B}"/>
            </ac:spMkLst>
          </pc:spChg>
          <pc:spChg chg="mod">
            <ac:chgData name="Ginny Dudek" userId="787f50d1-3b77-4512-bcfb-ca490ebc47cd" providerId="ADAL" clId="{346F5E5F-811C-1041-B4D4-2DBEE7610E3B}" dt="2021-12-22T21:46:04.011" v="16"/>
            <ac:spMkLst>
              <pc:docMk/>
              <pc:sldMasterMk cId="2687309604" sldId="2147483789"/>
              <pc:sldLayoutMk cId="2709400580" sldId="2147483742"/>
              <ac:spMk id="23" creationId="{3C2C46E9-8420-4999-9F5B-A178F7558698}"/>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2761048649" sldId="2147483743"/>
          </pc:sldLayoutMkLst>
          <pc:spChg chg="mod">
            <ac:chgData name="Ginny Dudek" userId="787f50d1-3b77-4512-bcfb-ca490ebc47cd" providerId="ADAL" clId="{346F5E5F-811C-1041-B4D4-2DBEE7610E3B}" dt="2021-12-22T21:46:04.011" v="16"/>
            <ac:spMkLst>
              <pc:docMk/>
              <pc:sldMasterMk cId="2687309604" sldId="2147483789"/>
              <pc:sldLayoutMk cId="2761048649" sldId="2147483743"/>
              <ac:spMk id="2" creationId="{92F2C0F7-4272-467D-80CA-C1BA72A57B5B}"/>
            </ac:spMkLst>
          </pc:spChg>
          <pc:spChg chg="mod">
            <ac:chgData name="Ginny Dudek" userId="787f50d1-3b77-4512-bcfb-ca490ebc47cd" providerId="ADAL" clId="{346F5E5F-811C-1041-B4D4-2DBEE7610E3B}" dt="2021-12-22T21:46:04.011" v="16"/>
            <ac:spMkLst>
              <pc:docMk/>
              <pc:sldMasterMk cId="2687309604" sldId="2147483789"/>
              <pc:sldLayoutMk cId="2761048649" sldId="2147483743"/>
              <ac:spMk id="9" creationId="{9566B3D0-4195-4294-B367-5A4DBD5074EA}"/>
            </ac:spMkLst>
          </pc:spChg>
          <pc:spChg chg="mod">
            <ac:chgData name="Ginny Dudek" userId="787f50d1-3b77-4512-bcfb-ca490ebc47cd" providerId="ADAL" clId="{346F5E5F-811C-1041-B4D4-2DBEE7610E3B}" dt="2021-12-22T21:46:04.011" v="16"/>
            <ac:spMkLst>
              <pc:docMk/>
              <pc:sldMasterMk cId="2687309604" sldId="2147483789"/>
              <pc:sldLayoutMk cId="2761048649" sldId="2147483743"/>
              <ac:spMk id="17" creationId="{795DEA80-622A-41A5-B7B5-FB1729C09E45}"/>
            </ac:spMkLst>
          </pc:spChg>
          <pc:spChg chg="mod">
            <ac:chgData name="Ginny Dudek" userId="787f50d1-3b77-4512-bcfb-ca490ebc47cd" providerId="ADAL" clId="{346F5E5F-811C-1041-B4D4-2DBEE7610E3B}" dt="2021-12-22T21:46:04.011" v="16"/>
            <ac:spMkLst>
              <pc:docMk/>
              <pc:sldMasterMk cId="2687309604" sldId="2147483789"/>
              <pc:sldLayoutMk cId="2761048649" sldId="2147483743"/>
              <ac:spMk id="22" creationId="{4AD1F670-3CBB-4553-BB1A-37C494B0576B}"/>
            </ac:spMkLst>
          </pc:spChg>
          <pc:spChg chg="mod">
            <ac:chgData name="Ginny Dudek" userId="787f50d1-3b77-4512-bcfb-ca490ebc47cd" providerId="ADAL" clId="{346F5E5F-811C-1041-B4D4-2DBEE7610E3B}" dt="2021-12-22T21:46:04.011" v="16"/>
            <ac:spMkLst>
              <pc:docMk/>
              <pc:sldMasterMk cId="2687309604" sldId="2147483789"/>
              <pc:sldLayoutMk cId="2761048649" sldId="2147483743"/>
              <ac:spMk id="23" creationId="{3C2C46E9-8420-4999-9F5B-A178F7558698}"/>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1278619479" sldId="2147483744"/>
          </pc:sldLayoutMkLst>
          <pc:spChg chg="mod">
            <ac:chgData name="Ginny Dudek" userId="787f50d1-3b77-4512-bcfb-ca490ebc47cd" providerId="ADAL" clId="{346F5E5F-811C-1041-B4D4-2DBEE7610E3B}" dt="2021-12-22T21:46:04.011" v="16"/>
            <ac:spMkLst>
              <pc:docMk/>
              <pc:sldMasterMk cId="2687309604" sldId="2147483789"/>
              <pc:sldLayoutMk cId="1278619479" sldId="2147483744"/>
              <ac:spMk id="2" creationId="{92F2C0F7-4272-467D-80CA-C1BA72A57B5B}"/>
            </ac:spMkLst>
          </pc:spChg>
          <pc:spChg chg="mod">
            <ac:chgData name="Ginny Dudek" userId="787f50d1-3b77-4512-bcfb-ca490ebc47cd" providerId="ADAL" clId="{346F5E5F-811C-1041-B4D4-2DBEE7610E3B}" dt="2021-12-22T21:46:04.011" v="16"/>
            <ac:spMkLst>
              <pc:docMk/>
              <pc:sldMasterMk cId="2687309604" sldId="2147483789"/>
              <pc:sldLayoutMk cId="1278619479" sldId="2147483744"/>
              <ac:spMk id="9" creationId="{9566B3D0-4195-4294-B367-5A4DBD5074EA}"/>
            </ac:spMkLst>
          </pc:spChg>
          <pc:spChg chg="mod">
            <ac:chgData name="Ginny Dudek" userId="787f50d1-3b77-4512-bcfb-ca490ebc47cd" providerId="ADAL" clId="{346F5E5F-811C-1041-B4D4-2DBEE7610E3B}" dt="2021-12-22T21:46:04.011" v="16"/>
            <ac:spMkLst>
              <pc:docMk/>
              <pc:sldMasterMk cId="2687309604" sldId="2147483789"/>
              <pc:sldLayoutMk cId="1278619479" sldId="2147483744"/>
              <ac:spMk id="17" creationId="{795DEA80-622A-41A5-B7B5-FB1729C09E45}"/>
            </ac:spMkLst>
          </pc:spChg>
          <pc:spChg chg="mod">
            <ac:chgData name="Ginny Dudek" userId="787f50d1-3b77-4512-bcfb-ca490ebc47cd" providerId="ADAL" clId="{346F5E5F-811C-1041-B4D4-2DBEE7610E3B}" dt="2021-12-22T21:46:04.011" v="16"/>
            <ac:spMkLst>
              <pc:docMk/>
              <pc:sldMasterMk cId="2687309604" sldId="2147483789"/>
              <pc:sldLayoutMk cId="1278619479" sldId="2147483744"/>
              <ac:spMk id="22" creationId="{4AD1F670-3CBB-4553-BB1A-37C494B0576B}"/>
            </ac:spMkLst>
          </pc:spChg>
          <pc:spChg chg="mod">
            <ac:chgData name="Ginny Dudek" userId="787f50d1-3b77-4512-bcfb-ca490ebc47cd" providerId="ADAL" clId="{346F5E5F-811C-1041-B4D4-2DBEE7610E3B}" dt="2021-12-22T21:46:04.011" v="16"/>
            <ac:spMkLst>
              <pc:docMk/>
              <pc:sldMasterMk cId="2687309604" sldId="2147483789"/>
              <pc:sldLayoutMk cId="1278619479" sldId="2147483744"/>
              <ac:spMk id="23" creationId="{3C2C46E9-8420-4999-9F5B-A178F7558698}"/>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626478011" sldId="2147483745"/>
          </pc:sldLayoutMkLst>
          <pc:spChg chg="mod">
            <ac:chgData name="Ginny Dudek" userId="787f50d1-3b77-4512-bcfb-ca490ebc47cd" providerId="ADAL" clId="{346F5E5F-811C-1041-B4D4-2DBEE7610E3B}" dt="2021-12-22T21:46:04.011" v="16"/>
            <ac:spMkLst>
              <pc:docMk/>
              <pc:sldMasterMk cId="2687309604" sldId="2147483789"/>
              <pc:sldLayoutMk cId="626478011" sldId="2147483745"/>
              <ac:spMk id="17" creationId="{C578D149-F010-4285-AC81-2EAF1FB3CD7D}"/>
            </ac:spMkLst>
          </pc:spChg>
          <pc:spChg chg="mod">
            <ac:chgData name="Ginny Dudek" userId="787f50d1-3b77-4512-bcfb-ca490ebc47cd" providerId="ADAL" clId="{346F5E5F-811C-1041-B4D4-2DBEE7610E3B}" dt="2021-12-22T21:46:04.011" v="16"/>
            <ac:spMkLst>
              <pc:docMk/>
              <pc:sldMasterMk cId="2687309604" sldId="2147483789"/>
              <pc:sldLayoutMk cId="626478011" sldId="2147483745"/>
              <ac:spMk id="27" creationId="{C808D55C-5C8D-4377-A742-EE11C46538C3}"/>
            </ac:spMkLst>
          </pc:spChg>
          <pc:spChg chg="mod">
            <ac:chgData name="Ginny Dudek" userId="787f50d1-3b77-4512-bcfb-ca490ebc47cd" providerId="ADAL" clId="{346F5E5F-811C-1041-B4D4-2DBEE7610E3B}" dt="2021-12-22T21:46:04.011" v="16"/>
            <ac:spMkLst>
              <pc:docMk/>
              <pc:sldMasterMk cId="2687309604" sldId="2147483789"/>
              <pc:sldLayoutMk cId="626478011" sldId="2147483745"/>
              <ac:spMk id="31" creationId="{F815C864-6652-46E5-8A30-D78A46C8AA7D}"/>
            </ac:spMkLst>
          </pc:spChg>
          <pc:spChg chg="mod">
            <ac:chgData name="Ginny Dudek" userId="787f50d1-3b77-4512-bcfb-ca490ebc47cd" providerId="ADAL" clId="{346F5E5F-811C-1041-B4D4-2DBEE7610E3B}" dt="2021-12-22T21:46:04.011" v="16"/>
            <ac:spMkLst>
              <pc:docMk/>
              <pc:sldMasterMk cId="2687309604" sldId="2147483789"/>
              <pc:sldLayoutMk cId="626478011" sldId="2147483745"/>
              <ac:spMk id="33" creationId="{EA3B90CB-73FF-4403-94EE-BE411CC825B6}"/>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125213155" sldId="2147483746"/>
          </pc:sldLayoutMkLst>
          <pc:spChg chg="mod">
            <ac:chgData name="Ginny Dudek" userId="787f50d1-3b77-4512-bcfb-ca490ebc47cd" providerId="ADAL" clId="{346F5E5F-811C-1041-B4D4-2DBEE7610E3B}" dt="2021-12-22T21:46:04.011" v="16"/>
            <ac:spMkLst>
              <pc:docMk/>
              <pc:sldMasterMk cId="2687309604" sldId="2147483789"/>
              <pc:sldLayoutMk cId="125213155" sldId="2147483746"/>
              <ac:spMk id="3" creationId="{A72FA7EC-82EF-4B8E-BFB0-53B1C2DEF325}"/>
            </ac:spMkLst>
          </pc:spChg>
          <pc:spChg chg="mod">
            <ac:chgData name="Ginny Dudek" userId="787f50d1-3b77-4512-bcfb-ca490ebc47cd" providerId="ADAL" clId="{346F5E5F-811C-1041-B4D4-2DBEE7610E3B}" dt="2021-12-22T21:46:04.011" v="16"/>
            <ac:spMkLst>
              <pc:docMk/>
              <pc:sldMasterMk cId="2687309604" sldId="2147483789"/>
              <pc:sldLayoutMk cId="125213155" sldId="2147483746"/>
              <ac:spMk id="8" creationId="{ADC804F6-BBBF-468B-AD85-DB793C9A1346}"/>
            </ac:spMkLst>
          </pc:spChg>
          <pc:spChg chg="mod">
            <ac:chgData name="Ginny Dudek" userId="787f50d1-3b77-4512-bcfb-ca490ebc47cd" providerId="ADAL" clId="{346F5E5F-811C-1041-B4D4-2DBEE7610E3B}" dt="2021-12-22T21:46:04.011" v="16"/>
            <ac:spMkLst>
              <pc:docMk/>
              <pc:sldMasterMk cId="2687309604" sldId="2147483789"/>
              <pc:sldLayoutMk cId="125213155" sldId="2147483746"/>
              <ac:spMk id="10" creationId="{30A1C153-4D56-46E1-BFD5-46B620EC9DFF}"/>
            </ac:spMkLst>
          </pc:spChg>
          <pc:spChg chg="mod">
            <ac:chgData name="Ginny Dudek" userId="787f50d1-3b77-4512-bcfb-ca490ebc47cd" providerId="ADAL" clId="{346F5E5F-811C-1041-B4D4-2DBEE7610E3B}" dt="2021-12-22T21:46:04.011" v="16"/>
            <ac:spMkLst>
              <pc:docMk/>
              <pc:sldMasterMk cId="2687309604" sldId="2147483789"/>
              <pc:sldLayoutMk cId="125213155" sldId="2147483746"/>
              <ac:spMk id="11" creationId="{B97EDAF6-6C56-407E-A0E6-0396B2AFE8B6}"/>
            </ac:spMkLst>
          </pc:spChg>
          <pc:spChg chg="mod">
            <ac:chgData name="Ginny Dudek" userId="787f50d1-3b77-4512-bcfb-ca490ebc47cd" providerId="ADAL" clId="{346F5E5F-811C-1041-B4D4-2DBEE7610E3B}" dt="2021-12-22T21:46:04.011" v="16"/>
            <ac:spMkLst>
              <pc:docMk/>
              <pc:sldMasterMk cId="2687309604" sldId="2147483789"/>
              <pc:sldLayoutMk cId="125213155" sldId="2147483746"/>
              <ac:spMk id="19" creationId="{10E548B1-A7AB-4F5C-920C-E383E1257206}"/>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218516959" sldId="2147483747"/>
          </pc:sldLayoutMkLst>
          <pc:spChg chg="mod">
            <ac:chgData name="Ginny Dudek" userId="787f50d1-3b77-4512-bcfb-ca490ebc47cd" providerId="ADAL" clId="{346F5E5F-811C-1041-B4D4-2DBEE7610E3B}" dt="2021-12-22T21:46:04.011" v="16"/>
            <ac:spMkLst>
              <pc:docMk/>
              <pc:sldMasterMk cId="2687309604" sldId="2147483789"/>
              <pc:sldLayoutMk cId="3218516959" sldId="2147483747"/>
              <ac:spMk id="2" creationId="{F0F3043B-F0A1-445D-A3C3-87FAEB5450E4}"/>
            </ac:spMkLst>
          </pc:spChg>
          <pc:spChg chg="mod">
            <ac:chgData name="Ginny Dudek" userId="787f50d1-3b77-4512-bcfb-ca490ebc47cd" providerId="ADAL" clId="{346F5E5F-811C-1041-B4D4-2DBEE7610E3B}" dt="2021-12-22T21:46:04.011" v="16"/>
            <ac:spMkLst>
              <pc:docMk/>
              <pc:sldMasterMk cId="2687309604" sldId="2147483789"/>
              <pc:sldLayoutMk cId="3218516959" sldId="2147483747"/>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218516959" sldId="2147483747"/>
              <ac:spMk id="6" creationId="{50707682-6DC4-4B7B-B2FD-59AF2AAD8F1A}"/>
            </ac:spMkLst>
          </pc:spChg>
          <pc:spChg chg="mod">
            <ac:chgData name="Ginny Dudek" userId="787f50d1-3b77-4512-bcfb-ca490ebc47cd" providerId="ADAL" clId="{346F5E5F-811C-1041-B4D4-2DBEE7610E3B}" dt="2021-12-22T21:46:04.011" v="16"/>
            <ac:spMkLst>
              <pc:docMk/>
              <pc:sldMasterMk cId="2687309604" sldId="2147483789"/>
              <pc:sldLayoutMk cId="3218516959" sldId="2147483747"/>
              <ac:spMk id="7" creationId="{3AA95507-B288-4695-B49E-B0D952D1CD6D}"/>
            </ac:spMkLst>
          </pc:spChg>
          <pc:spChg chg="mod">
            <ac:chgData name="Ginny Dudek" userId="787f50d1-3b77-4512-bcfb-ca490ebc47cd" providerId="ADAL" clId="{346F5E5F-811C-1041-B4D4-2DBEE7610E3B}" dt="2021-12-22T21:46:04.011" v="16"/>
            <ac:spMkLst>
              <pc:docMk/>
              <pc:sldMasterMk cId="2687309604" sldId="2147483789"/>
              <pc:sldLayoutMk cId="3218516959" sldId="2147483747"/>
              <ac:spMk id="11"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218516959" sldId="2147483747"/>
              <ac:spMk id="1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218516959" sldId="2147483747"/>
              <ac:spMk id="18"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1220802575" sldId="2147483748"/>
          </pc:sldLayoutMkLst>
          <pc:spChg chg="mod">
            <ac:chgData name="Ginny Dudek" userId="787f50d1-3b77-4512-bcfb-ca490ebc47cd" providerId="ADAL" clId="{346F5E5F-811C-1041-B4D4-2DBEE7610E3B}" dt="2021-12-22T21:46:04.011" v="16"/>
            <ac:spMkLst>
              <pc:docMk/>
              <pc:sldMasterMk cId="2687309604" sldId="2147483789"/>
              <pc:sldLayoutMk cId="1220802575" sldId="2147483748"/>
              <ac:spMk id="3" creationId="{BEDC1EF8-71C1-4DF8-AA59-3E7B11F6D1DF}"/>
            </ac:spMkLst>
          </pc:spChg>
          <pc:spChg chg="mod">
            <ac:chgData name="Ginny Dudek" userId="787f50d1-3b77-4512-bcfb-ca490ebc47cd" providerId="ADAL" clId="{346F5E5F-811C-1041-B4D4-2DBEE7610E3B}" dt="2021-12-22T21:46:04.011" v="16"/>
            <ac:spMkLst>
              <pc:docMk/>
              <pc:sldMasterMk cId="2687309604" sldId="2147483789"/>
              <pc:sldLayoutMk cId="1220802575" sldId="2147483748"/>
              <ac:spMk id="4" creationId="{D6AC3BDA-0220-44FF-9BEB-2511A2A0E802}"/>
            </ac:spMkLst>
          </pc:spChg>
          <pc:spChg chg="mod">
            <ac:chgData name="Ginny Dudek" userId="787f50d1-3b77-4512-bcfb-ca490ebc47cd" providerId="ADAL" clId="{346F5E5F-811C-1041-B4D4-2DBEE7610E3B}" dt="2021-12-22T21:46:04.011" v="16"/>
            <ac:spMkLst>
              <pc:docMk/>
              <pc:sldMasterMk cId="2687309604" sldId="2147483789"/>
              <pc:sldLayoutMk cId="1220802575" sldId="2147483748"/>
              <ac:spMk id="5" creationId="{D577140D-1657-4124-861E-09DB002AD432}"/>
            </ac:spMkLst>
          </pc:spChg>
          <pc:spChg chg="mod">
            <ac:chgData name="Ginny Dudek" userId="787f50d1-3b77-4512-bcfb-ca490ebc47cd" providerId="ADAL" clId="{346F5E5F-811C-1041-B4D4-2DBEE7610E3B}" dt="2021-12-22T21:46:04.011" v="16"/>
            <ac:spMkLst>
              <pc:docMk/>
              <pc:sldMasterMk cId="2687309604" sldId="2147483789"/>
              <pc:sldLayoutMk cId="1220802575" sldId="2147483748"/>
              <ac:spMk id="6" creationId="{6989E631-FFE0-4842-9C8D-2977AD46DA07}"/>
            </ac:spMkLst>
          </pc:spChg>
          <pc:spChg chg="mod">
            <ac:chgData name="Ginny Dudek" userId="787f50d1-3b77-4512-bcfb-ca490ebc47cd" providerId="ADAL" clId="{346F5E5F-811C-1041-B4D4-2DBEE7610E3B}" dt="2021-12-22T21:46:04.011" v="16"/>
            <ac:spMkLst>
              <pc:docMk/>
              <pc:sldMasterMk cId="2687309604" sldId="2147483789"/>
              <pc:sldLayoutMk cId="1220802575" sldId="2147483748"/>
              <ac:spMk id="9"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1220802575" sldId="2147483748"/>
              <ac:spMk id="12"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1220802575" sldId="2147483748"/>
              <ac:spMk id="13"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1076162848" sldId="2147483749"/>
          </pc:sldLayoutMkLst>
          <pc:spChg chg="mod">
            <ac:chgData name="Ginny Dudek" userId="787f50d1-3b77-4512-bcfb-ca490ebc47cd" providerId="ADAL" clId="{346F5E5F-811C-1041-B4D4-2DBEE7610E3B}" dt="2021-12-22T21:46:04.011" v="16"/>
            <ac:spMkLst>
              <pc:docMk/>
              <pc:sldMasterMk cId="2687309604" sldId="2147483789"/>
              <pc:sldLayoutMk cId="1076162848" sldId="2147483749"/>
              <ac:spMk id="2" creationId="{11D12291-70ED-435E-9EC5-EAAA0684994A}"/>
            </ac:spMkLst>
          </pc:spChg>
          <pc:spChg chg="mod">
            <ac:chgData name="Ginny Dudek" userId="787f50d1-3b77-4512-bcfb-ca490ebc47cd" providerId="ADAL" clId="{346F5E5F-811C-1041-B4D4-2DBEE7610E3B}" dt="2021-12-22T21:46:04.011" v="16"/>
            <ac:spMkLst>
              <pc:docMk/>
              <pc:sldMasterMk cId="2687309604" sldId="2147483789"/>
              <pc:sldLayoutMk cId="1076162848" sldId="2147483749"/>
              <ac:spMk id="9" creationId="{4FCDF98C-CBF5-4539-AD9D-C22358170335}"/>
            </ac:spMkLst>
          </pc:spChg>
          <pc:spChg chg="mod">
            <ac:chgData name="Ginny Dudek" userId="787f50d1-3b77-4512-bcfb-ca490ebc47cd" providerId="ADAL" clId="{346F5E5F-811C-1041-B4D4-2DBEE7610E3B}" dt="2021-12-22T21:46:04.011" v="16"/>
            <ac:spMkLst>
              <pc:docMk/>
              <pc:sldMasterMk cId="2687309604" sldId="2147483789"/>
              <pc:sldLayoutMk cId="1076162848" sldId="2147483749"/>
              <ac:spMk id="12" creationId="{621183CE-880D-441E-AE35-7DEB2838DBB9}"/>
            </ac:spMkLst>
          </pc:spChg>
          <pc:spChg chg="mod">
            <ac:chgData name="Ginny Dudek" userId="787f50d1-3b77-4512-bcfb-ca490ebc47cd" providerId="ADAL" clId="{346F5E5F-811C-1041-B4D4-2DBEE7610E3B}" dt="2021-12-22T21:46:04.011" v="16"/>
            <ac:spMkLst>
              <pc:docMk/>
              <pc:sldMasterMk cId="2687309604" sldId="2147483789"/>
              <pc:sldLayoutMk cId="1076162848" sldId="2147483749"/>
              <ac:spMk id="13" creationId="{3E2408D1-A70F-491B-AF40-F2D6D6730802}"/>
            </ac:spMkLst>
          </pc:spChg>
          <pc:spChg chg="mod">
            <ac:chgData name="Ginny Dudek" userId="787f50d1-3b77-4512-bcfb-ca490ebc47cd" providerId="ADAL" clId="{346F5E5F-811C-1041-B4D4-2DBEE7610E3B}" dt="2021-12-22T21:46:04.011" v="16"/>
            <ac:spMkLst>
              <pc:docMk/>
              <pc:sldMasterMk cId="2687309604" sldId="2147483789"/>
              <pc:sldLayoutMk cId="1076162848" sldId="2147483749"/>
              <ac:spMk id="18" creationId="{C14AC91F-FC10-45B8-89B7-630632AF1D57}"/>
            </ac:spMkLst>
          </pc:spChg>
          <pc:spChg chg="mod">
            <ac:chgData name="Ginny Dudek" userId="787f50d1-3b77-4512-bcfb-ca490ebc47cd" providerId="ADAL" clId="{346F5E5F-811C-1041-B4D4-2DBEE7610E3B}" dt="2021-12-22T21:46:04.011" v="16"/>
            <ac:spMkLst>
              <pc:docMk/>
              <pc:sldMasterMk cId="2687309604" sldId="2147483789"/>
              <pc:sldLayoutMk cId="1076162848" sldId="2147483749"/>
              <ac:spMk id="19" creationId="{9560445B-3FDA-4173-A768-23E3DA0A2935}"/>
            </ac:spMkLst>
          </pc:spChg>
          <pc:spChg chg="mod">
            <ac:chgData name="Ginny Dudek" userId="787f50d1-3b77-4512-bcfb-ca490ebc47cd" providerId="ADAL" clId="{346F5E5F-811C-1041-B4D4-2DBEE7610E3B}" dt="2021-12-22T21:46:04.011" v="16"/>
            <ac:spMkLst>
              <pc:docMk/>
              <pc:sldMasterMk cId="2687309604" sldId="2147483789"/>
              <pc:sldLayoutMk cId="1076162848" sldId="2147483749"/>
              <ac:spMk id="20" creationId="{18531370-74B7-4C13-9374-090CB93015AA}"/>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845868988" sldId="2147483750"/>
          </pc:sldLayoutMkLst>
          <pc:spChg chg="mod">
            <ac:chgData name="Ginny Dudek" userId="787f50d1-3b77-4512-bcfb-ca490ebc47cd" providerId="ADAL" clId="{346F5E5F-811C-1041-B4D4-2DBEE7610E3B}" dt="2021-12-22T21:46:04.011" v="16"/>
            <ac:spMkLst>
              <pc:docMk/>
              <pc:sldMasterMk cId="2687309604" sldId="2147483789"/>
              <pc:sldLayoutMk cId="3845868988" sldId="2147483750"/>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845868988" sldId="2147483750"/>
              <ac:spMk id="5"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845868988" sldId="2147483750"/>
              <ac:spMk id="7"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845868988" sldId="2147483750"/>
              <ac:spMk id="8"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845868988" sldId="2147483750"/>
              <ac:spMk id="9"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845868988" sldId="2147483750"/>
              <ac:spMk id="10"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845868988" sldId="2147483750"/>
              <ac:spMk id="17"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845868988" sldId="2147483750"/>
              <ac:spMk id="18"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845868988" sldId="2147483750"/>
              <ac:spMk id="19"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845868988" sldId="2147483750"/>
              <ac:spMk id="20"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845868988" sldId="2147483750"/>
              <ac:spMk id="22"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845868988" sldId="2147483750"/>
              <ac:spMk id="23"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845868988" sldId="2147483750"/>
              <ac:spMk id="2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845868988" sldId="2147483750"/>
              <ac:spMk id="25"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845868988" sldId="2147483750"/>
              <ac:spMk id="27"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845868988" sldId="2147483750"/>
              <ac:spMk id="28"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394990579" sldId="2147483751"/>
          </pc:sldLayoutMkLst>
          <pc:spChg chg="mod">
            <ac:chgData name="Ginny Dudek" userId="787f50d1-3b77-4512-bcfb-ca490ebc47cd" providerId="ADAL" clId="{346F5E5F-811C-1041-B4D4-2DBEE7610E3B}" dt="2021-12-22T21:46:04.011" v="16"/>
            <ac:spMkLst>
              <pc:docMk/>
              <pc:sldMasterMk cId="2687309604" sldId="2147483789"/>
              <pc:sldLayoutMk cId="3394990579" sldId="2147483751"/>
              <ac:spMk id="2" creationId="{28DDBF27-0730-410D-BAE0-26163E0F157B}"/>
            </ac:spMkLst>
          </pc:spChg>
          <pc:spChg chg="mod">
            <ac:chgData name="Ginny Dudek" userId="787f50d1-3b77-4512-bcfb-ca490ebc47cd" providerId="ADAL" clId="{346F5E5F-811C-1041-B4D4-2DBEE7610E3B}" dt="2021-12-22T21:46:04.011" v="16"/>
            <ac:spMkLst>
              <pc:docMk/>
              <pc:sldMasterMk cId="2687309604" sldId="2147483789"/>
              <pc:sldLayoutMk cId="3394990579" sldId="2147483751"/>
              <ac:spMk id="4" creationId="{CC753A2C-3435-41AC-A18D-606FF9F39CA0}"/>
            </ac:spMkLst>
          </pc:spChg>
          <pc:spChg chg="mod">
            <ac:chgData name="Ginny Dudek" userId="787f50d1-3b77-4512-bcfb-ca490ebc47cd" providerId="ADAL" clId="{346F5E5F-811C-1041-B4D4-2DBEE7610E3B}" dt="2021-12-22T21:46:04.011" v="16"/>
            <ac:spMkLst>
              <pc:docMk/>
              <pc:sldMasterMk cId="2687309604" sldId="2147483789"/>
              <pc:sldLayoutMk cId="3394990579" sldId="2147483751"/>
              <ac:spMk id="5" creationId="{5CE36272-55E6-4F28-A873-57EC91F08D09}"/>
            </ac:spMkLst>
          </pc:spChg>
          <pc:spChg chg="mod">
            <ac:chgData name="Ginny Dudek" userId="787f50d1-3b77-4512-bcfb-ca490ebc47cd" providerId="ADAL" clId="{346F5E5F-811C-1041-B4D4-2DBEE7610E3B}" dt="2021-12-22T21:46:04.011" v="16"/>
            <ac:spMkLst>
              <pc:docMk/>
              <pc:sldMasterMk cId="2687309604" sldId="2147483789"/>
              <pc:sldLayoutMk cId="3394990579" sldId="2147483751"/>
              <ac:spMk id="6" creationId="{28A7DC77-E51D-4212-9E2E-79FF4BCAF407}"/>
            </ac:spMkLst>
          </pc:spChg>
          <pc:spChg chg="mod">
            <ac:chgData name="Ginny Dudek" userId="787f50d1-3b77-4512-bcfb-ca490ebc47cd" providerId="ADAL" clId="{346F5E5F-811C-1041-B4D4-2DBEE7610E3B}" dt="2021-12-22T21:46:04.011" v="16"/>
            <ac:spMkLst>
              <pc:docMk/>
              <pc:sldMasterMk cId="2687309604" sldId="2147483789"/>
              <pc:sldLayoutMk cId="3394990579" sldId="2147483751"/>
              <ac:spMk id="9"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394990579" sldId="2147483751"/>
              <ac:spMk id="12" creationId="{DE4D14C0-17E4-471E-BDE9-53C45FD4AF26}"/>
            </ac:spMkLst>
          </pc:spChg>
          <pc:spChg chg="mod">
            <ac:chgData name="Ginny Dudek" userId="787f50d1-3b77-4512-bcfb-ca490ebc47cd" providerId="ADAL" clId="{346F5E5F-811C-1041-B4D4-2DBEE7610E3B}" dt="2021-12-22T21:46:04.011" v="16"/>
            <ac:spMkLst>
              <pc:docMk/>
              <pc:sldMasterMk cId="2687309604" sldId="2147483789"/>
              <pc:sldLayoutMk cId="3394990579" sldId="2147483751"/>
              <ac:spMk id="13"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614929030" sldId="2147483752"/>
          </pc:sldLayoutMkLst>
          <pc:spChg chg="mod">
            <ac:chgData name="Ginny Dudek" userId="787f50d1-3b77-4512-bcfb-ca490ebc47cd" providerId="ADAL" clId="{346F5E5F-811C-1041-B4D4-2DBEE7610E3B}" dt="2021-12-22T21:46:04.011" v="16"/>
            <ac:spMkLst>
              <pc:docMk/>
              <pc:sldMasterMk cId="2687309604" sldId="2147483789"/>
              <pc:sldLayoutMk cId="614929030" sldId="2147483752"/>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614929030" sldId="2147483752"/>
              <ac:spMk id="5" creationId="{059179A7-71BB-4BD2-A47D-A594663B7775}"/>
            </ac:spMkLst>
          </pc:spChg>
          <pc:spChg chg="mod">
            <ac:chgData name="Ginny Dudek" userId="787f50d1-3b77-4512-bcfb-ca490ebc47cd" providerId="ADAL" clId="{346F5E5F-811C-1041-B4D4-2DBEE7610E3B}" dt="2021-12-22T21:46:04.011" v="16"/>
            <ac:spMkLst>
              <pc:docMk/>
              <pc:sldMasterMk cId="2687309604" sldId="2147483789"/>
              <pc:sldLayoutMk cId="614929030" sldId="2147483752"/>
              <ac:spMk id="8" creationId="{67876956-2FDA-41F0-94F4-089CF3F001B9}"/>
            </ac:spMkLst>
          </pc:spChg>
          <pc:spChg chg="mod">
            <ac:chgData name="Ginny Dudek" userId="787f50d1-3b77-4512-bcfb-ca490ebc47cd" providerId="ADAL" clId="{346F5E5F-811C-1041-B4D4-2DBEE7610E3B}" dt="2021-12-22T21:46:04.011" v="16"/>
            <ac:spMkLst>
              <pc:docMk/>
              <pc:sldMasterMk cId="2687309604" sldId="2147483789"/>
              <pc:sldLayoutMk cId="614929030" sldId="2147483752"/>
              <ac:spMk id="17" creationId="{300B1F5F-8543-4D33-948B-2BB2D5F0A964}"/>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826483003" sldId="2147483753"/>
          </pc:sldLayoutMkLst>
          <pc:spChg chg="mod">
            <ac:chgData name="Ginny Dudek" userId="787f50d1-3b77-4512-bcfb-ca490ebc47cd" providerId="ADAL" clId="{346F5E5F-811C-1041-B4D4-2DBEE7610E3B}" dt="2021-12-22T21:46:04.011" v="16"/>
            <ac:spMkLst>
              <pc:docMk/>
              <pc:sldMasterMk cId="2687309604" sldId="2147483789"/>
              <pc:sldLayoutMk cId="826483003" sldId="2147483753"/>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826483003" sldId="2147483753"/>
              <ac:spMk id="9" creationId="{09185FFA-C3E7-4147-8A2A-8CBC3B555F85}"/>
            </ac:spMkLst>
          </pc:spChg>
          <pc:spChg chg="mod">
            <ac:chgData name="Ginny Dudek" userId="787f50d1-3b77-4512-bcfb-ca490ebc47cd" providerId="ADAL" clId="{346F5E5F-811C-1041-B4D4-2DBEE7610E3B}" dt="2021-12-22T21:46:04.011" v="16"/>
            <ac:spMkLst>
              <pc:docMk/>
              <pc:sldMasterMk cId="2687309604" sldId="2147483789"/>
              <pc:sldLayoutMk cId="826483003" sldId="2147483753"/>
              <ac:spMk id="13" creationId="{E0F4EEAE-FE38-4977-BE03-C6FE37CE9B8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637758436" sldId="2147483754"/>
          </pc:sldLayoutMkLst>
          <pc:spChg chg="mod">
            <ac:chgData name="Ginny Dudek" userId="787f50d1-3b77-4512-bcfb-ca490ebc47cd" providerId="ADAL" clId="{346F5E5F-811C-1041-B4D4-2DBEE7610E3B}" dt="2021-12-22T21:46:04.011" v="16"/>
            <ac:spMkLst>
              <pc:docMk/>
              <pc:sldMasterMk cId="2687309604" sldId="2147483789"/>
              <pc:sldLayoutMk cId="3637758436" sldId="2147483754"/>
              <ac:spMk id="3" creationId="{CE369E53-9B01-4DE3-AA8C-7E24E0667BCC}"/>
            </ac:spMkLst>
          </pc:spChg>
          <pc:spChg chg="mod">
            <ac:chgData name="Ginny Dudek" userId="787f50d1-3b77-4512-bcfb-ca490ebc47cd" providerId="ADAL" clId="{346F5E5F-811C-1041-B4D4-2DBEE7610E3B}" dt="2021-12-22T21:46:04.011" v="16"/>
            <ac:spMkLst>
              <pc:docMk/>
              <pc:sldMasterMk cId="2687309604" sldId="2147483789"/>
              <pc:sldLayoutMk cId="3637758436" sldId="2147483754"/>
              <ac:spMk id="9" creationId="{3E0952E6-8A45-4ED3-8795-5500CF2555C2}"/>
            </ac:spMkLst>
          </pc:spChg>
          <pc:spChg chg="mod">
            <ac:chgData name="Ginny Dudek" userId="787f50d1-3b77-4512-bcfb-ca490ebc47cd" providerId="ADAL" clId="{346F5E5F-811C-1041-B4D4-2DBEE7610E3B}" dt="2021-12-22T21:46:04.011" v="16"/>
            <ac:spMkLst>
              <pc:docMk/>
              <pc:sldMasterMk cId="2687309604" sldId="2147483789"/>
              <pc:sldLayoutMk cId="3637758436" sldId="2147483754"/>
              <ac:spMk id="20" creationId="{6C11DD5C-BB52-401D-B80D-0BB27E13D1BD}"/>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2321596123" sldId="2147483755"/>
          </pc:sldLayoutMkLst>
          <pc:spChg chg="mod">
            <ac:chgData name="Ginny Dudek" userId="787f50d1-3b77-4512-bcfb-ca490ebc47cd" providerId="ADAL" clId="{346F5E5F-811C-1041-B4D4-2DBEE7610E3B}" dt="2021-12-22T21:46:04.011" v="16"/>
            <ac:spMkLst>
              <pc:docMk/>
              <pc:sldMasterMk cId="2687309604" sldId="2147483789"/>
              <pc:sldLayoutMk cId="2321596123" sldId="2147483755"/>
              <ac:spMk id="4" creationId="{5180E0C8-A56F-4CCD-93C6-7033246FF611}"/>
            </ac:spMkLst>
          </pc:spChg>
          <pc:spChg chg="mod">
            <ac:chgData name="Ginny Dudek" userId="787f50d1-3b77-4512-bcfb-ca490ebc47cd" providerId="ADAL" clId="{346F5E5F-811C-1041-B4D4-2DBEE7610E3B}" dt="2021-12-22T21:46:04.011" v="16"/>
            <ac:spMkLst>
              <pc:docMk/>
              <pc:sldMasterMk cId="2687309604" sldId="2147483789"/>
              <pc:sldLayoutMk cId="2321596123" sldId="2147483755"/>
              <ac:spMk id="6" creationId="{499DA643-7886-4E76-B744-70CDFB91ACC1}"/>
            </ac:spMkLst>
          </pc:spChg>
          <pc:spChg chg="mod">
            <ac:chgData name="Ginny Dudek" userId="787f50d1-3b77-4512-bcfb-ca490ebc47cd" providerId="ADAL" clId="{346F5E5F-811C-1041-B4D4-2DBEE7610E3B}" dt="2021-12-22T21:46:04.011" v="16"/>
            <ac:spMkLst>
              <pc:docMk/>
              <pc:sldMasterMk cId="2687309604" sldId="2147483789"/>
              <pc:sldLayoutMk cId="2321596123" sldId="2147483755"/>
              <ac:spMk id="19"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2321596123" sldId="2147483755"/>
              <ac:spMk id="20"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2321596123" sldId="2147483755"/>
              <ac:spMk id="21" creationId="{F713FD9B-7F58-49DA-828C-6AFB95C30598}"/>
            </ac:spMkLst>
          </pc:spChg>
          <pc:spChg chg="mod">
            <ac:chgData name="Ginny Dudek" userId="787f50d1-3b77-4512-bcfb-ca490ebc47cd" providerId="ADAL" clId="{346F5E5F-811C-1041-B4D4-2DBEE7610E3B}" dt="2021-12-22T21:46:04.011" v="16"/>
            <ac:spMkLst>
              <pc:docMk/>
              <pc:sldMasterMk cId="2687309604" sldId="2147483789"/>
              <pc:sldLayoutMk cId="2321596123" sldId="2147483755"/>
              <ac:spMk id="25" creationId="{8BFE3482-9FCE-4942-A0DA-5D56D8A0A982}"/>
            </ac:spMkLst>
          </pc:spChg>
          <pc:spChg chg="mod">
            <ac:chgData name="Ginny Dudek" userId="787f50d1-3b77-4512-bcfb-ca490ebc47cd" providerId="ADAL" clId="{346F5E5F-811C-1041-B4D4-2DBEE7610E3B}" dt="2021-12-22T21:46:04.011" v="16"/>
            <ac:spMkLst>
              <pc:docMk/>
              <pc:sldMasterMk cId="2687309604" sldId="2147483789"/>
              <pc:sldLayoutMk cId="2321596123" sldId="2147483755"/>
              <ac:spMk id="26" creationId="{4106FF92-DF2C-4564-865D-13A0CD798BC4}"/>
            </ac:spMkLst>
          </pc:spChg>
          <pc:spChg chg="mod">
            <ac:chgData name="Ginny Dudek" userId="787f50d1-3b77-4512-bcfb-ca490ebc47cd" providerId="ADAL" clId="{346F5E5F-811C-1041-B4D4-2DBEE7610E3B}" dt="2021-12-22T21:46:04.011" v="16"/>
            <ac:spMkLst>
              <pc:docMk/>
              <pc:sldMasterMk cId="2687309604" sldId="2147483789"/>
              <pc:sldLayoutMk cId="2321596123" sldId="2147483755"/>
              <ac:spMk id="27" creationId="{6AB442A6-9161-4BDC-8EF2-4C5B39D07516}"/>
            </ac:spMkLst>
          </pc:spChg>
          <pc:spChg chg="mod">
            <ac:chgData name="Ginny Dudek" userId="787f50d1-3b77-4512-bcfb-ca490ebc47cd" providerId="ADAL" clId="{346F5E5F-811C-1041-B4D4-2DBEE7610E3B}" dt="2021-12-22T21:46:04.011" v="16"/>
            <ac:spMkLst>
              <pc:docMk/>
              <pc:sldMasterMk cId="2687309604" sldId="2147483789"/>
              <pc:sldLayoutMk cId="2321596123" sldId="2147483755"/>
              <ac:spMk id="40" creationId="{48F907F9-E87B-4F59-9391-5532D7A663AC}"/>
            </ac:spMkLst>
          </pc:spChg>
          <pc:spChg chg="mod">
            <ac:chgData name="Ginny Dudek" userId="787f50d1-3b77-4512-bcfb-ca490ebc47cd" providerId="ADAL" clId="{346F5E5F-811C-1041-B4D4-2DBEE7610E3B}" dt="2021-12-22T21:46:04.011" v="16"/>
            <ac:spMkLst>
              <pc:docMk/>
              <pc:sldMasterMk cId="2687309604" sldId="2147483789"/>
              <pc:sldLayoutMk cId="2321596123" sldId="2147483755"/>
              <ac:spMk id="41" creationId="{267899DF-4F52-4684-AC6F-0883A53C11C1}"/>
            </ac:spMkLst>
          </pc:spChg>
          <pc:spChg chg="mod">
            <ac:chgData name="Ginny Dudek" userId="787f50d1-3b77-4512-bcfb-ca490ebc47cd" providerId="ADAL" clId="{346F5E5F-811C-1041-B4D4-2DBEE7610E3B}" dt="2021-12-22T21:46:04.011" v="16"/>
            <ac:spMkLst>
              <pc:docMk/>
              <pc:sldMasterMk cId="2687309604" sldId="2147483789"/>
              <pc:sldLayoutMk cId="2321596123" sldId="2147483755"/>
              <ac:spMk id="42" creationId="{DF46243E-4895-4378-8368-39A558B862FC}"/>
            </ac:spMkLst>
          </pc:spChg>
          <pc:spChg chg="mod">
            <ac:chgData name="Ginny Dudek" userId="787f50d1-3b77-4512-bcfb-ca490ebc47cd" providerId="ADAL" clId="{346F5E5F-811C-1041-B4D4-2DBEE7610E3B}" dt="2021-12-22T21:46:04.011" v="16"/>
            <ac:spMkLst>
              <pc:docMk/>
              <pc:sldMasterMk cId="2687309604" sldId="2147483789"/>
              <pc:sldLayoutMk cId="2321596123" sldId="2147483755"/>
              <ac:spMk id="43" creationId="{EC0275C7-D33A-4425-A5B5-250243A9CE9E}"/>
            </ac:spMkLst>
          </pc:spChg>
          <pc:spChg chg="mod">
            <ac:chgData name="Ginny Dudek" userId="787f50d1-3b77-4512-bcfb-ca490ebc47cd" providerId="ADAL" clId="{346F5E5F-811C-1041-B4D4-2DBEE7610E3B}" dt="2021-12-22T21:46:04.011" v="16"/>
            <ac:spMkLst>
              <pc:docMk/>
              <pc:sldMasterMk cId="2687309604" sldId="2147483789"/>
              <pc:sldLayoutMk cId="2321596123" sldId="2147483755"/>
              <ac:spMk id="44" creationId="{FE74125A-7B25-4E65-BC7B-96BC75838660}"/>
            </ac:spMkLst>
          </pc:spChg>
          <pc:spChg chg="mod">
            <ac:chgData name="Ginny Dudek" userId="787f50d1-3b77-4512-bcfb-ca490ebc47cd" providerId="ADAL" clId="{346F5E5F-811C-1041-B4D4-2DBEE7610E3B}" dt="2021-12-22T21:46:04.011" v="16"/>
            <ac:spMkLst>
              <pc:docMk/>
              <pc:sldMasterMk cId="2687309604" sldId="2147483789"/>
              <pc:sldLayoutMk cId="2321596123" sldId="2147483755"/>
              <ac:spMk id="45" creationId="{A58CEB35-5926-4E02-B654-7B0FD55D4CA9}"/>
            </ac:spMkLst>
          </pc:spChg>
          <pc:spChg chg="mod">
            <ac:chgData name="Ginny Dudek" userId="787f50d1-3b77-4512-bcfb-ca490ebc47cd" providerId="ADAL" clId="{346F5E5F-811C-1041-B4D4-2DBEE7610E3B}" dt="2021-12-22T21:46:04.011" v="16"/>
            <ac:spMkLst>
              <pc:docMk/>
              <pc:sldMasterMk cId="2687309604" sldId="2147483789"/>
              <pc:sldLayoutMk cId="2321596123" sldId="2147483755"/>
              <ac:spMk id="46" creationId="{964DEE3F-990A-4B8D-87D2-C323DB73A28F}"/>
            </ac:spMkLst>
          </pc:spChg>
          <pc:spChg chg="mod">
            <ac:chgData name="Ginny Dudek" userId="787f50d1-3b77-4512-bcfb-ca490ebc47cd" providerId="ADAL" clId="{346F5E5F-811C-1041-B4D4-2DBEE7610E3B}" dt="2021-12-22T21:46:04.011" v="16"/>
            <ac:spMkLst>
              <pc:docMk/>
              <pc:sldMasterMk cId="2687309604" sldId="2147483789"/>
              <pc:sldLayoutMk cId="2321596123" sldId="2147483755"/>
              <ac:spMk id="47" creationId="{1428E643-05C9-47A5-97A7-31F3BD8B7F19}"/>
            </ac:spMkLst>
          </pc:spChg>
          <pc:spChg chg="mod">
            <ac:chgData name="Ginny Dudek" userId="787f50d1-3b77-4512-bcfb-ca490ebc47cd" providerId="ADAL" clId="{346F5E5F-811C-1041-B4D4-2DBEE7610E3B}" dt="2021-12-22T21:46:04.011" v="16"/>
            <ac:spMkLst>
              <pc:docMk/>
              <pc:sldMasterMk cId="2687309604" sldId="2147483789"/>
              <pc:sldLayoutMk cId="2321596123" sldId="2147483755"/>
              <ac:spMk id="48" creationId="{603310E4-AE4D-4245-AF01-F39C61959EA4}"/>
            </ac:spMkLst>
          </pc:spChg>
          <pc:spChg chg="mod">
            <ac:chgData name="Ginny Dudek" userId="787f50d1-3b77-4512-bcfb-ca490ebc47cd" providerId="ADAL" clId="{346F5E5F-811C-1041-B4D4-2DBEE7610E3B}" dt="2021-12-22T21:46:04.011" v="16"/>
            <ac:spMkLst>
              <pc:docMk/>
              <pc:sldMasterMk cId="2687309604" sldId="2147483789"/>
              <pc:sldLayoutMk cId="2321596123" sldId="2147483755"/>
              <ac:spMk id="49" creationId="{E33C7370-1CE7-47BC-9BCC-C39D1CAEF72A}"/>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299216297" sldId="2147483756"/>
          </pc:sldLayoutMkLst>
          <pc:spChg chg="mod">
            <ac:chgData name="Ginny Dudek" userId="787f50d1-3b77-4512-bcfb-ca490ebc47cd" providerId="ADAL" clId="{346F5E5F-811C-1041-B4D4-2DBEE7610E3B}" dt="2021-12-22T21:46:04.011" v="16"/>
            <ac:spMkLst>
              <pc:docMk/>
              <pc:sldMasterMk cId="2687309604" sldId="2147483789"/>
              <pc:sldLayoutMk cId="3299216297" sldId="2147483756"/>
              <ac:spMk id="4" creationId="{D3CD9450-1DEE-460E-9625-0FDFC7FF941D}"/>
            </ac:spMkLst>
          </pc:spChg>
          <pc:spChg chg="mod">
            <ac:chgData name="Ginny Dudek" userId="787f50d1-3b77-4512-bcfb-ca490ebc47cd" providerId="ADAL" clId="{346F5E5F-811C-1041-B4D4-2DBEE7610E3B}" dt="2021-12-22T21:46:04.011" v="16"/>
            <ac:spMkLst>
              <pc:docMk/>
              <pc:sldMasterMk cId="2687309604" sldId="2147483789"/>
              <pc:sldLayoutMk cId="3299216297" sldId="2147483756"/>
              <ac:spMk id="6" creationId="{20ACD09F-6A9B-480A-AA15-9D0CE5BD92BB}"/>
            </ac:spMkLst>
          </pc:spChg>
          <pc:spChg chg="mod">
            <ac:chgData name="Ginny Dudek" userId="787f50d1-3b77-4512-bcfb-ca490ebc47cd" providerId="ADAL" clId="{346F5E5F-811C-1041-B4D4-2DBEE7610E3B}" dt="2021-12-22T21:46:04.011" v="16"/>
            <ac:spMkLst>
              <pc:docMk/>
              <pc:sldMasterMk cId="2687309604" sldId="2147483789"/>
              <pc:sldLayoutMk cId="3299216297" sldId="2147483756"/>
              <ac:spMk id="8" creationId="{54AB0F76-F5DA-43E3-9A58-6FC111B70940}"/>
            </ac:spMkLst>
          </pc:spChg>
          <pc:spChg chg="mod">
            <ac:chgData name="Ginny Dudek" userId="787f50d1-3b77-4512-bcfb-ca490ebc47cd" providerId="ADAL" clId="{346F5E5F-811C-1041-B4D4-2DBEE7610E3B}" dt="2021-12-22T21:46:04.011" v="16"/>
            <ac:spMkLst>
              <pc:docMk/>
              <pc:sldMasterMk cId="2687309604" sldId="2147483789"/>
              <pc:sldLayoutMk cId="3299216297" sldId="2147483756"/>
              <ac:spMk id="10" creationId="{ADF79901-81FB-4A67-BCDF-D19F36D2ED74}"/>
            </ac:spMkLst>
          </pc:spChg>
          <pc:spChg chg="mod">
            <ac:chgData name="Ginny Dudek" userId="787f50d1-3b77-4512-bcfb-ca490ebc47cd" providerId="ADAL" clId="{346F5E5F-811C-1041-B4D4-2DBEE7610E3B}" dt="2021-12-22T21:46:04.011" v="16"/>
            <ac:spMkLst>
              <pc:docMk/>
              <pc:sldMasterMk cId="2687309604" sldId="2147483789"/>
              <pc:sldLayoutMk cId="3299216297" sldId="2147483756"/>
              <ac:spMk id="11" creationId="{B77F9609-69E6-4ACF-A51C-34B08A5D29B0}"/>
            </ac:spMkLst>
          </pc:spChg>
          <pc:spChg chg="mod">
            <ac:chgData name="Ginny Dudek" userId="787f50d1-3b77-4512-bcfb-ca490ebc47cd" providerId="ADAL" clId="{346F5E5F-811C-1041-B4D4-2DBEE7610E3B}" dt="2021-12-22T21:46:04.011" v="16"/>
            <ac:spMkLst>
              <pc:docMk/>
              <pc:sldMasterMk cId="2687309604" sldId="2147483789"/>
              <pc:sldLayoutMk cId="3299216297" sldId="2147483756"/>
              <ac:spMk id="13" creationId="{30E05159-70E4-4A2B-AD23-87D665BD05AA}"/>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271164789" sldId="2147483757"/>
          </pc:sldLayoutMkLst>
          <pc:spChg chg="mod">
            <ac:chgData name="Ginny Dudek" userId="787f50d1-3b77-4512-bcfb-ca490ebc47cd" providerId="ADAL" clId="{346F5E5F-811C-1041-B4D4-2DBEE7610E3B}" dt="2021-12-22T21:46:04.011" v="16"/>
            <ac:spMkLst>
              <pc:docMk/>
              <pc:sldMasterMk cId="2687309604" sldId="2147483789"/>
              <pc:sldLayoutMk cId="271164789" sldId="2147483757"/>
              <ac:spMk id="3"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271164789" sldId="2147483757"/>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271164789" sldId="2147483757"/>
              <ac:spMk id="6" creationId="{55B68253-1A6C-48A1-9A5A-8F4534996E0E}"/>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2060209537" sldId="2147483758"/>
          </pc:sldLayoutMkLst>
          <pc:spChg chg="mod">
            <ac:chgData name="Ginny Dudek" userId="787f50d1-3b77-4512-bcfb-ca490ebc47cd" providerId="ADAL" clId="{346F5E5F-811C-1041-B4D4-2DBEE7610E3B}" dt="2021-12-22T21:46:04.011" v="16"/>
            <ac:spMkLst>
              <pc:docMk/>
              <pc:sldMasterMk cId="2687309604" sldId="2147483789"/>
              <pc:sldLayoutMk cId="2060209537" sldId="2147483758"/>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2060209537" sldId="2147483758"/>
              <ac:spMk id="8" creationId="{A595C1D1-8E3D-406F-9C43-8A3B98DE198D}"/>
            </ac:spMkLst>
          </pc:spChg>
          <pc:spChg chg="mod">
            <ac:chgData name="Ginny Dudek" userId="787f50d1-3b77-4512-bcfb-ca490ebc47cd" providerId="ADAL" clId="{346F5E5F-811C-1041-B4D4-2DBEE7610E3B}" dt="2021-12-22T21:46:04.011" v="16"/>
            <ac:spMkLst>
              <pc:docMk/>
              <pc:sldMasterMk cId="2687309604" sldId="2147483789"/>
              <pc:sldLayoutMk cId="2060209537" sldId="2147483758"/>
              <ac:spMk id="9"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436449248" sldId="2147483759"/>
          </pc:sldLayoutMkLst>
          <pc:spChg chg="mod">
            <ac:chgData name="Ginny Dudek" userId="787f50d1-3b77-4512-bcfb-ca490ebc47cd" providerId="ADAL" clId="{346F5E5F-811C-1041-B4D4-2DBEE7610E3B}" dt="2021-12-22T21:46:04.011" v="16"/>
            <ac:spMkLst>
              <pc:docMk/>
              <pc:sldMasterMk cId="2687309604" sldId="2147483789"/>
              <pc:sldLayoutMk cId="3436449248" sldId="2147483759"/>
              <ac:spMk id="3" creationId="{41AAB5D3-2524-4B86-A6AB-93BA13707CA3}"/>
            </ac:spMkLst>
          </pc:spChg>
          <pc:spChg chg="mod">
            <ac:chgData name="Ginny Dudek" userId="787f50d1-3b77-4512-bcfb-ca490ebc47cd" providerId="ADAL" clId="{346F5E5F-811C-1041-B4D4-2DBEE7610E3B}" dt="2021-12-22T21:46:04.011" v="16"/>
            <ac:spMkLst>
              <pc:docMk/>
              <pc:sldMasterMk cId="2687309604" sldId="2147483789"/>
              <pc:sldLayoutMk cId="3436449248" sldId="2147483759"/>
              <ac:spMk id="6" creationId="{9AB09A7A-3900-4366-A5B3-4C05A3DEC926}"/>
            </ac:spMkLst>
          </pc:spChg>
          <pc:spChg chg="mod">
            <ac:chgData name="Ginny Dudek" userId="787f50d1-3b77-4512-bcfb-ca490ebc47cd" providerId="ADAL" clId="{346F5E5F-811C-1041-B4D4-2DBEE7610E3B}" dt="2021-12-22T21:46:04.011" v="16"/>
            <ac:spMkLst>
              <pc:docMk/>
              <pc:sldMasterMk cId="2687309604" sldId="2147483789"/>
              <pc:sldLayoutMk cId="3436449248" sldId="2147483759"/>
              <ac:spMk id="10" creationId="{A2F78DC2-DBE1-4BC8-BD76-95E378BBEFBF}"/>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022451298" sldId="2147483760"/>
          </pc:sldLayoutMkLst>
          <pc:spChg chg="mod">
            <ac:chgData name="Ginny Dudek" userId="787f50d1-3b77-4512-bcfb-ca490ebc47cd" providerId="ADAL" clId="{346F5E5F-811C-1041-B4D4-2DBEE7610E3B}" dt="2021-12-22T21:46:04.011" v="16"/>
            <ac:spMkLst>
              <pc:docMk/>
              <pc:sldMasterMk cId="2687309604" sldId="2147483789"/>
              <pc:sldLayoutMk cId="3022451298" sldId="2147483760"/>
              <ac:spMk id="3" creationId="{7B1DD5E0-DF4F-4FD4-91A6-9795355910B2}"/>
            </ac:spMkLst>
          </pc:spChg>
          <pc:spChg chg="mod">
            <ac:chgData name="Ginny Dudek" userId="787f50d1-3b77-4512-bcfb-ca490ebc47cd" providerId="ADAL" clId="{346F5E5F-811C-1041-B4D4-2DBEE7610E3B}" dt="2021-12-22T21:46:04.011" v="16"/>
            <ac:spMkLst>
              <pc:docMk/>
              <pc:sldMasterMk cId="2687309604" sldId="2147483789"/>
              <pc:sldLayoutMk cId="3022451298" sldId="2147483760"/>
              <ac:spMk id="4" creationId="{D639F74C-D0A1-40F1-92F6-B3F84C55C427}"/>
            </ac:spMkLst>
          </pc:spChg>
          <pc:spChg chg="mod">
            <ac:chgData name="Ginny Dudek" userId="787f50d1-3b77-4512-bcfb-ca490ebc47cd" providerId="ADAL" clId="{346F5E5F-811C-1041-B4D4-2DBEE7610E3B}" dt="2021-12-22T21:46:04.011" v="16"/>
            <ac:spMkLst>
              <pc:docMk/>
              <pc:sldMasterMk cId="2687309604" sldId="2147483789"/>
              <pc:sldLayoutMk cId="3022451298" sldId="2147483760"/>
              <ac:spMk id="5" creationId="{40921ACF-5C53-42EB-9D6F-C99EC261B57E}"/>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215698625" sldId="2147483761"/>
          </pc:sldLayoutMkLst>
          <pc:spChg chg="mod">
            <ac:chgData name="Ginny Dudek" userId="787f50d1-3b77-4512-bcfb-ca490ebc47cd" providerId="ADAL" clId="{346F5E5F-811C-1041-B4D4-2DBEE7610E3B}" dt="2021-12-22T21:46:04.011" v="16"/>
            <ac:spMkLst>
              <pc:docMk/>
              <pc:sldMasterMk cId="2687309604" sldId="2147483789"/>
              <pc:sldLayoutMk cId="3215698625" sldId="2147483761"/>
              <ac:spMk id="2" creationId="{F6889E7D-D551-4E75-AB8E-757018A57475}"/>
            </ac:spMkLst>
          </pc:spChg>
          <pc:spChg chg="mod">
            <ac:chgData name="Ginny Dudek" userId="787f50d1-3b77-4512-bcfb-ca490ebc47cd" providerId="ADAL" clId="{346F5E5F-811C-1041-B4D4-2DBEE7610E3B}" dt="2021-12-22T21:46:04.011" v="16"/>
            <ac:spMkLst>
              <pc:docMk/>
              <pc:sldMasterMk cId="2687309604" sldId="2147483789"/>
              <pc:sldLayoutMk cId="3215698625" sldId="2147483761"/>
              <ac:spMk id="3" creationId="{8FDAB6C9-BDEA-413D-B3BE-9E709130CCB0}"/>
            </ac:spMkLst>
          </pc:spChg>
          <pc:spChg chg="mod">
            <ac:chgData name="Ginny Dudek" userId="787f50d1-3b77-4512-bcfb-ca490ebc47cd" providerId="ADAL" clId="{346F5E5F-811C-1041-B4D4-2DBEE7610E3B}" dt="2021-12-22T21:46:04.011" v="16"/>
            <ac:spMkLst>
              <pc:docMk/>
              <pc:sldMasterMk cId="2687309604" sldId="2147483789"/>
              <pc:sldLayoutMk cId="3215698625" sldId="2147483761"/>
              <ac:spMk id="7" creationId="{5C5BC0C0-6A76-4B9E-9BCE-1855C67C7538}"/>
            </ac:spMkLst>
          </pc:spChg>
          <pc:spChg chg="mod">
            <ac:chgData name="Ginny Dudek" userId="787f50d1-3b77-4512-bcfb-ca490ebc47cd" providerId="ADAL" clId="{346F5E5F-811C-1041-B4D4-2DBEE7610E3B}" dt="2021-12-22T21:46:04.011" v="16"/>
            <ac:spMkLst>
              <pc:docMk/>
              <pc:sldMasterMk cId="2687309604" sldId="2147483789"/>
              <pc:sldLayoutMk cId="3215698625" sldId="2147483761"/>
              <ac:spMk id="10" creationId="{8DB3E1DC-DDD6-4BE3-9074-991B0C39B9FE}"/>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400456846" sldId="2147483762"/>
          </pc:sldLayoutMkLst>
          <pc:spChg chg="mod">
            <ac:chgData name="Ginny Dudek" userId="787f50d1-3b77-4512-bcfb-ca490ebc47cd" providerId="ADAL" clId="{346F5E5F-811C-1041-B4D4-2DBEE7610E3B}" dt="2021-12-22T21:46:04.011" v="16"/>
            <ac:spMkLst>
              <pc:docMk/>
              <pc:sldMasterMk cId="2687309604" sldId="2147483789"/>
              <pc:sldLayoutMk cId="3400456846" sldId="2147483762"/>
              <ac:spMk id="2" creationId="{52453986-7427-4E98-8272-CC81F2DDA22F}"/>
            </ac:spMkLst>
          </pc:spChg>
          <pc:spChg chg="mod">
            <ac:chgData name="Ginny Dudek" userId="787f50d1-3b77-4512-bcfb-ca490ebc47cd" providerId="ADAL" clId="{346F5E5F-811C-1041-B4D4-2DBEE7610E3B}" dt="2021-12-22T21:46:04.011" v="16"/>
            <ac:spMkLst>
              <pc:docMk/>
              <pc:sldMasterMk cId="2687309604" sldId="2147483789"/>
              <pc:sldLayoutMk cId="3400456846" sldId="2147483762"/>
              <ac:spMk id="3" creationId="{19C94CC7-68F7-4FC6-88EA-D50857541EDD}"/>
            </ac:spMkLst>
          </pc:spChg>
          <pc:spChg chg="mod">
            <ac:chgData name="Ginny Dudek" userId="787f50d1-3b77-4512-bcfb-ca490ebc47cd" providerId="ADAL" clId="{346F5E5F-811C-1041-B4D4-2DBEE7610E3B}" dt="2021-12-22T21:46:04.011" v="16"/>
            <ac:spMkLst>
              <pc:docMk/>
              <pc:sldMasterMk cId="2687309604" sldId="2147483789"/>
              <pc:sldLayoutMk cId="3400456846" sldId="2147483762"/>
              <ac:spMk id="4" creationId="{9FA5A5C2-A8BF-4C24-8F59-825B08F56927}"/>
            </ac:spMkLst>
          </pc:spChg>
          <pc:spChg chg="mod">
            <ac:chgData name="Ginny Dudek" userId="787f50d1-3b77-4512-bcfb-ca490ebc47cd" providerId="ADAL" clId="{346F5E5F-811C-1041-B4D4-2DBEE7610E3B}" dt="2021-12-22T21:46:04.011" v="16"/>
            <ac:spMkLst>
              <pc:docMk/>
              <pc:sldMasterMk cId="2687309604" sldId="2147483789"/>
              <pc:sldLayoutMk cId="3400456846" sldId="2147483762"/>
              <ac:spMk id="9" creationId="{53AA3B5F-1BFB-4773-9185-A8AC5D56BB24}"/>
            </ac:spMkLst>
          </pc:spChg>
          <pc:spChg chg="mod">
            <ac:chgData name="Ginny Dudek" userId="787f50d1-3b77-4512-bcfb-ca490ebc47cd" providerId="ADAL" clId="{346F5E5F-811C-1041-B4D4-2DBEE7610E3B}" dt="2021-12-22T21:46:04.011" v="16"/>
            <ac:spMkLst>
              <pc:docMk/>
              <pc:sldMasterMk cId="2687309604" sldId="2147483789"/>
              <pc:sldLayoutMk cId="3400456846" sldId="2147483762"/>
              <ac:spMk id="11" creationId="{054AE0C7-D76D-48BC-981D-C5FF15066232}"/>
            </ac:spMkLst>
          </pc:spChg>
          <pc:spChg chg="mod">
            <ac:chgData name="Ginny Dudek" userId="787f50d1-3b77-4512-bcfb-ca490ebc47cd" providerId="ADAL" clId="{346F5E5F-811C-1041-B4D4-2DBEE7610E3B}" dt="2021-12-22T21:46:04.011" v="16"/>
            <ac:spMkLst>
              <pc:docMk/>
              <pc:sldMasterMk cId="2687309604" sldId="2147483789"/>
              <pc:sldLayoutMk cId="3400456846" sldId="2147483762"/>
              <ac:spMk id="12" creationId="{6A084C2C-A70E-4948-83C6-DFDDFC6B3BB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1005602995" sldId="2147483764"/>
          </pc:sldLayoutMkLst>
          <pc:spChg chg="mod">
            <ac:chgData name="Ginny Dudek" userId="787f50d1-3b77-4512-bcfb-ca490ebc47cd" providerId="ADAL" clId="{346F5E5F-811C-1041-B4D4-2DBEE7610E3B}" dt="2021-12-22T21:46:04.011" v="16"/>
            <ac:spMkLst>
              <pc:docMk/>
              <pc:sldMasterMk cId="2687309604" sldId="2147483789"/>
              <pc:sldLayoutMk cId="1005602995" sldId="2147483764"/>
              <ac:spMk id="3" creationId="{A4D67BEC-8F4C-419D-92FD-3BAAF6F9EA96}"/>
            </ac:spMkLst>
          </pc:spChg>
          <pc:spChg chg="mod">
            <ac:chgData name="Ginny Dudek" userId="787f50d1-3b77-4512-bcfb-ca490ebc47cd" providerId="ADAL" clId="{346F5E5F-811C-1041-B4D4-2DBEE7610E3B}" dt="2021-12-22T21:46:04.011" v="16"/>
            <ac:spMkLst>
              <pc:docMk/>
              <pc:sldMasterMk cId="2687309604" sldId="2147483789"/>
              <pc:sldLayoutMk cId="1005602995" sldId="2147483764"/>
              <ac:spMk id="4" creationId="{B344496F-93F5-4FDF-84C6-C43FF72AB119}"/>
            </ac:spMkLst>
          </pc:spChg>
          <pc:spChg chg="mod">
            <ac:chgData name="Ginny Dudek" userId="787f50d1-3b77-4512-bcfb-ca490ebc47cd" providerId="ADAL" clId="{346F5E5F-811C-1041-B4D4-2DBEE7610E3B}" dt="2021-12-22T21:46:04.011" v="16"/>
            <ac:spMkLst>
              <pc:docMk/>
              <pc:sldMasterMk cId="2687309604" sldId="2147483789"/>
              <pc:sldLayoutMk cId="1005602995" sldId="2147483764"/>
              <ac:spMk id="6" creationId="{0187C5AF-5F7F-49EB-A6F2-A916853651F6}"/>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2996394618" sldId="2147483765"/>
          </pc:sldLayoutMkLst>
          <pc:spChg chg="mod">
            <ac:chgData name="Ginny Dudek" userId="787f50d1-3b77-4512-bcfb-ca490ebc47cd" providerId="ADAL" clId="{346F5E5F-811C-1041-B4D4-2DBEE7610E3B}" dt="2021-12-22T21:46:04.011" v="16"/>
            <ac:spMkLst>
              <pc:docMk/>
              <pc:sldMasterMk cId="2687309604" sldId="2147483789"/>
              <pc:sldLayoutMk cId="2996394618" sldId="2147483765"/>
              <ac:spMk id="3" creationId="{051DD15B-99CD-43F8-811F-50C34414AC3E}"/>
            </ac:spMkLst>
          </pc:spChg>
          <pc:spChg chg="mod">
            <ac:chgData name="Ginny Dudek" userId="787f50d1-3b77-4512-bcfb-ca490ebc47cd" providerId="ADAL" clId="{346F5E5F-811C-1041-B4D4-2DBEE7610E3B}" dt="2021-12-22T21:46:04.011" v="16"/>
            <ac:spMkLst>
              <pc:docMk/>
              <pc:sldMasterMk cId="2687309604" sldId="2147483789"/>
              <pc:sldLayoutMk cId="2996394618" sldId="2147483765"/>
              <ac:spMk id="4" creationId="{872BA934-278D-4E25-89CC-C4524DE51C99}"/>
            </ac:spMkLst>
          </pc:spChg>
          <pc:spChg chg="mod">
            <ac:chgData name="Ginny Dudek" userId="787f50d1-3b77-4512-bcfb-ca490ebc47cd" providerId="ADAL" clId="{346F5E5F-811C-1041-B4D4-2DBEE7610E3B}" dt="2021-12-22T21:46:04.011" v="16"/>
            <ac:spMkLst>
              <pc:docMk/>
              <pc:sldMasterMk cId="2687309604" sldId="2147483789"/>
              <pc:sldLayoutMk cId="2996394618" sldId="2147483765"/>
              <ac:spMk id="5" creationId="{002C8E61-0F88-44D8-8976-9214DDE8C71D}"/>
            </ac:spMkLst>
          </pc:spChg>
          <pc:spChg chg="mod">
            <ac:chgData name="Ginny Dudek" userId="787f50d1-3b77-4512-bcfb-ca490ebc47cd" providerId="ADAL" clId="{346F5E5F-811C-1041-B4D4-2DBEE7610E3B}" dt="2021-12-22T21:46:04.011" v="16"/>
            <ac:spMkLst>
              <pc:docMk/>
              <pc:sldMasterMk cId="2687309604" sldId="2147483789"/>
              <pc:sldLayoutMk cId="2996394618" sldId="2147483765"/>
              <ac:spMk id="6" creationId="{50066A28-2DAC-4D32-A643-853A23514A9E}"/>
            </ac:spMkLst>
          </pc:spChg>
          <pc:spChg chg="mod">
            <ac:chgData name="Ginny Dudek" userId="787f50d1-3b77-4512-bcfb-ca490ebc47cd" providerId="ADAL" clId="{346F5E5F-811C-1041-B4D4-2DBEE7610E3B}" dt="2021-12-22T21:46:04.011" v="16"/>
            <ac:spMkLst>
              <pc:docMk/>
              <pc:sldMasterMk cId="2687309604" sldId="2147483789"/>
              <pc:sldLayoutMk cId="2996394618" sldId="2147483765"/>
              <ac:spMk id="7" creationId="{08B75131-8648-4D75-8253-2052B1104F5A}"/>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2125414628" sldId="2147483766"/>
          </pc:sldLayoutMkLst>
          <pc:spChg chg="mod">
            <ac:chgData name="Ginny Dudek" userId="787f50d1-3b77-4512-bcfb-ca490ebc47cd" providerId="ADAL" clId="{346F5E5F-811C-1041-B4D4-2DBEE7610E3B}" dt="2021-12-22T21:46:04.011" v="16"/>
            <ac:spMkLst>
              <pc:docMk/>
              <pc:sldMasterMk cId="2687309604" sldId="2147483789"/>
              <pc:sldLayoutMk cId="2125414628" sldId="2147483766"/>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2125414628" sldId="2147483766"/>
              <ac:spMk id="5"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2125414628" sldId="2147483766"/>
              <ac:spMk id="7"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2125414628" sldId="2147483766"/>
              <ac:spMk id="9"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493501362" sldId="2147483767"/>
          </pc:sldLayoutMkLst>
          <pc:spChg chg="mod">
            <ac:chgData name="Ginny Dudek" userId="787f50d1-3b77-4512-bcfb-ca490ebc47cd" providerId="ADAL" clId="{346F5E5F-811C-1041-B4D4-2DBEE7610E3B}" dt="2021-12-22T21:46:04.011" v="16"/>
            <ac:spMkLst>
              <pc:docMk/>
              <pc:sldMasterMk cId="2687309604" sldId="2147483789"/>
              <pc:sldLayoutMk cId="493501362" sldId="2147483767"/>
              <ac:spMk id="3" creationId="{41AAB5D3-2524-4B86-A6AB-93BA13707CA3}"/>
            </ac:spMkLst>
          </pc:spChg>
          <pc:spChg chg="mod">
            <ac:chgData name="Ginny Dudek" userId="787f50d1-3b77-4512-bcfb-ca490ebc47cd" providerId="ADAL" clId="{346F5E5F-811C-1041-B4D4-2DBEE7610E3B}" dt="2021-12-22T21:46:04.011" v="16"/>
            <ac:spMkLst>
              <pc:docMk/>
              <pc:sldMasterMk cId="2687309604" sldId="2147483789"/>
              <pc:sldLayoutMk cId="493501362" sldId="2147483767"/>
              <ac:spMk id="6" creationId="{9AB09A7A-3900-4366-A5B3-4C05A3DEC926}"/>
            </ac:spMkLst>
          </pc:spChg>
          <pc:spChg chg="mod">
            <ac:chgData name="Ginny Dudek" userId="787f50d1-3b77-4512-bcfb-ca490ebc47cd" providerId="ADAL" clId="{346F5E5F-811C-1041-B4D4-2DBEE7610E3B}" dt="2021-12-22T21:46:04.011" v="16"/>
            <ac:spMkLst>
              <pc:docMk/>
              <pc:sldMasterMk cId="2687309604" sldId="2147483789"/>
              <pc:sldLayoutMk cId="493501362" sldId="2147483767"/>
              <ac:spMk id="9" creationId="{AD694960-32CB-43FF-AFA3-F50711C2DE5D}"/>
            </ac:spMkLst>
          </pc:spChg>
          <pc:spChg chg="mod">
            <ac:chgData name="Ginny Dudek" userId="787f50d1-3b77-4512-bcfb-ca490ebc47cd" providerId="ADAL" clId="{346F5E5F-811C-1041-B4D4-2DBEE7610E3B}" dt="2021-12-22T21:46:04.011" v="16"/>
            <ac:spMkLst>
              <pc:docMk/>
              <pc:sldMasterMk cId="2687309604" sldId="2147483789"/>
              <pc:sldLayoutMk cId="493501362" sldId="2147483767"/>
              <ac:spMk id="10" creationId="{A2F78DC2-DBE1-4BC8-BD76-95E378BBEFBF}"/>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213152651" sldId="2147483768"/>
          </pc:sldLayoutMkLst>
          <pc:spChg chg="mod">
            <ac:chgData name="Ginny Dudek" userId="787f50d1-3b77-4512-bcfb-ca490ebc47cd" providerId="ADAL" clId="{346F5E5F-811C-1041-B4D4-2DBEE7610E3B}" dt="2021-12-22T21:46:04.011" v="16"/>
            <ac:spMkLst>
              <pc:docMk/>
              <pc:sldMasterMk cId="2687309604" sldId="2147483789"/>
              <pc:sldLayoutMk cId="3213152651" sldId="2147483768"/>
              <ac:spMk id="3" creationId="{215241C3-F25F-4549-AE90-08361750B3DE}"/>
            </ac:spMkLst>
          </pc:spChg>
          <pc:spChg chg="mod">
            <ac:chgData name="Ginny Dudek" userId="787f50d1-3b77-4512-bcfb-ca490ebc47cd" providerId="ADAL" clId="{346F5E5F-811C-1041-B4D4-2DBEE7610E3B}" dt="2021-12-22T21:46:04.011" v="16"/>
            <ac:spMkLst>
              <pc:docMk/>
              <pc:sldMasterMk cId="2687309604" sldId="2147483789"/>
              <pc:sldLayoutMk cId="3213152651" sldId="2147483768"/>
              <ac:spMk id="4" creationId="{52612670-1B3D-4F9A-AD24-1C8A847F1A97}"/>
            </ac:spMkLst>
          </pc:spChg>
          <pc:spChg chg="mod">
            <ac:chgData name="Ginny Dudek" userId="787f50d1-3b77-4512-bcfb-ca490ebc47cd" providerId="ADAL" clId="{346F5E5F-811C-1041-B4D4-2DBEE7610E3B}" dt="2021-12-22T21:46:04.011" v="16"/>
            <ac:spMkLst>
              <pc:docMk/>
              <pc:sldMasterMk cId="2687309604" sldId="2147483789"/>
              <pc:sldLayoutMk cId="3213152651" sldId="2147483768"/>
              <ac:spMk id="9"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213152651" sldId="2147483768"/>
              <ac:spMk id="11" creationId="{18AA2B72-95AF-4DE8-A84F-D9C0A7FA2943}"/>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333931136" sldId="2147483769"/>
          </pc:sldLayoutMkLst>
          <pc:spChg chg="mod">
            <ac:chgData name="Ginny Dudek" userId="787f50d1-3b77-4512-bcfb-ca490ebc47cd" providerId="ADAL" clId="{346F5E5F-811C-1041-B4D4-2DBEE7610E3B}" dt="2021-12-22T21:46:04.011" v="16"/>
            <ac:spMkLst>
              <pc:docMk/>
              <pc:sldMasterMk cId="2687309604" sldId="2147483789"/>
              <pc:sldLayoutMk cId="3333931136" sldId="2147483769"/>
              <ac:spMk id="3"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333931136" sldId="2147483769"/>
              <ac:spMk id="5"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333931136" sldId="2147483769"/>
              <ac:spMk id="7"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1171000002" sldId="2147483770"/>
          </pc:sldLayoutMkLst>
          <pc:spChg chg="mod">
            <ac:chgData name="Ginny Dudek" userId="787f50d1-3b77-4512-bcfb-ca490ebc47cd" providerId="ADAL" clId="{346F5E5F-811C-1041-B4D4-2DBEE7610E3B}" dt="2021-12-22T21:46:04.011" v="16"/>
            <ac:spMkLst>
              <pc:docMk/>
              <pc:sldMasterMk cId="2687309604" sldId="2147483789"/>
              <pc:sldLayoutMk cId="1171000002" sldId="2147483770"/>
              <ac:spMk id="6" creationId="{93F88020-2B81-473F-BACB-02C3040B058B}"/>
            </ac:spMkLst>
          </pc:spChg>
          <pc:spChg chg="mod">
            <ac:chgData name="Ginny Dudek" userId="787f50d1-3b77-4512-bcfb-ca490ebc47cd" providerId="ADAL" clId="{346F5E5F-811C-1041-B4D4-2DBEE7610E3B}" dt="2021-12-22T21:46:04.011" v="16"/>
            <ac:spMkLst>
              <pc:docMk/>
              <pc:sldMasterMk cId="2687309604" sldId="2147483789"/>
              <pc:sldLayoutMk cId="1171000002" sldId="2147483770"/>
              <ac:spMk id="10" creationId="{0DC2970F-E2CA-4699-9D97-7B1DF5FD283C}"/>
            </ac:spMkLst>
          </pc:spChg>
          <pc:spChg chg="mod">
            <ac:chgData name="Ginny Dudek" userId="787f50d1-3b77-4512-bcfb-ca490ebc47cd" providerId="ADAL" clId="{346F5E5F-811C-1041-B4D4-2DBEE7610E3B}" dt="2021-12-22T21:46:04.011" v="16"/>
            <ac:spMkLst>
              <pc:docMk/>
              <pc:sldMasterMk cId="2687309604" sldId="2147483789"/>
              <pc:sldLayoutMk cId="1171000002" sldId="2147483770"/>
              <ac:spMk id="11" creationId="{81317827-5F33-404C-BC5B-DB4D6868A5AA}"/>
            </ac:spMkLst>
          </pc:spChg>
          <pc:spChg chg="mod">
            <ac:chgData name="Ginny Dudek" userId="787f50d1-3b77-4512-bcfb-ca490ebc47cd" providerId="ADAL" clId="{346F5E5F-811C-1041-B4D4-2DBEE7610E3B}" dt="2021-12-22T21:46:04.011" v="16"/>
            <ac:spMkLst>
              <pc:docMk/>
              <pc:sldMasterMk cId="2687309604" sldId="2147483789"/>
              <pc:sldLayoutMk cId="1171000002" sldId="2147483770"/>
              <ac:spMk id="12" creationId="{493E748C-D8DF-4331-B76E-0AC66B11B7E9}"/>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873788099" sldId="2147483771"/>
          </pc:sldLayoutMkLst>
          <pc:spChg chg="mod">
            <ac:chgData name="Ginny Dudek" userId="787f50d1-3b77-4512-bcfb-ca490ebc47cd" providerId="ADAL" clId="{346F5E5F-811C-1041-B4D4-2DBEE7610E3B}" dt="2021-12-22T21:46:04.011" v="16"/>
            <ac:spMkLst>
              <pc:docMk/>
              <pc:sldMasterMk cId="2687309604" sldId="2147483789"/>
              <pc:sldLayoutMk cId="3873788099" sldId="2147483771"/>
              <ac:spMk id="8"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873788099" sldId="2147483771"/>
              <ac:spMk id="9" creationId="{57FC474E-6E6E-475A-BDB5-1817E2BDB3A7}"/>
            </ac:spMkLst>
          </pc:spChg>
          <pc:spChg chg="mod">
            <ac:chgData name="Ginny Dudek" userId="787f50d1-3b77-4512-bcfb-ca490ebc47cd" providerId="ADAL" clId="{346F5E5F-811C-1041-B4D4-2DBEE7610E3B}" dt="2021-12-22T21:46:04.011" v="16"/>
            <ac:spMkLst>
              <pc:docMk/>
              <pc:sldMasterMk cId="2687309604" sldId="2147483789"/>
              <pc:sldLayoutMk cId="3873788099" sldId="2147483771"/>
              <ac:spMk id="11" creationId="{51C1394E-6EE7-4CA1-A6DA-D75DF07C45E9}"/>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877441909" sldId="2147483772"/>
          </pc:sldLayoutMkLst>
          <pc:spChg chg="mod">
            <ac:chgData name="Ginny Dudek" userId="787f50d1-3b77-4512-bcfb-ca490ebc47cd" providerId="ADAL" clId="{346F5E5F-811C-1041-B4D4-2DBEE7610E3B}" dt="2021-12-22T21:46:04.011" v="16"/>
            <ac:spMkLst>
              <pc:docMk/>
              <pc:sldMasterMk cId="2687309604" sldId="2147483789"/>
              <pc:sldLayoutMk cId="877441909" sldId="2147483772"/>
              <ac:spMk id="3"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877441909" sldId="2147483772"/>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877441909" sldId="2147483772"/>
              <ac:spMk id="6"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877441909" sldId="2147483772"/>
              <ac:spMk id="8"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1869542830" sldId="2147483773"/>
          </pc:sldLayoutMkLst>
          <pc:spChg chg="mod">
            <ac:chgData name="Ginny Dudek" userId="787f50d1-3b77-4512-bcfb-ca490ebc47cd" providerId="ADAL" clId="{346F5E5F-811C-1041-B4D4-2DBEE7610E3B}" dt="2021-12-22T21:46:04.011" v="16"/>
            <ac:spMkLst>
              <pc:docMk/>
              <pc:sldMasterMk cId="2687309604" sldId="2147483789"/>
              <pc:sldLayoutMk cId="1869542830" sldId="2147483773"/>
              <ac:spMk id="3"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1869542830" sldId="2147483773"/>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1869542830" sldId="2147483773"/>
              <ac:spMk id="6"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1869542830" sldId="2147483773"/>
              <ac:spMk id="8"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964911271" sldId="2147483774"/>
          </pc:sldLayoutMkLst>
          <pc:spChg chg="mod">
            <ac:chgData name="Ginny Dudek" userId="787f50d1-3b77-4512-bcfb-ca490ebc47cd" providerId="ADAL" clId="{346F5E5F-811C-1041-B4D4-2DBEE7610E3B}" dt="2021-12-22T21:46:04.011" v="16"/>
            <ac:spMkLst>
              <pc:docMk/>
              <pc:sldMasterMk cId="2687309604" sldId="2147483789"/>
              <pc:sldLayoutMk cId="3964911271" sldId="2147483774"/>
              <ac:spMk id="3"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964911271" sldId="2147483774"/>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964911271" sldId="2147483774"/>
              <ac:spMk id="5"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964911271" sldId="2147483774"/>
              <ac:spMk id="6"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964911271" sldId="2147483774"/>
              <ac:spMk id="7"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811381851" sldId="2147483775"/>
          </pc:sldLayoutMkLst>
          <pc:spChg chg="mod">
            <ac:chgData name="Ginny Dudek" userId="787f50d1-3b77-4512-bcfb-ca490ebc47cd" providerId="ADAL" clId="{346F5E5F-811C-1041-B4D4-2DBEE7610E3B}" dt="2021-12-22T21:46:04.011" v="16"/>
            <ac:spMkLst>
              <pc:docMk/>
              <pc:sldMasterMk cId="2687309604" sldId="2147483789"/>
              <pc:sldLayoutMk cId="3811381851" sldId="2147483775"/>
              <ac:spMk id="3" creationId="{D982BA5E-D716-4823-85BE-506BD223779D}"/>
            </ac:spMkLst>
          </pc:spChg>
          <pc:spChg chg="mod">
            <ac:chgData name="Ginny Dudek" userId="787f50d1-3b77-4512-bcfb-ca490ebc47cd" providerId="ADAL" clId="{346F5E5F-811C-1041-B4D4-2DBEE7610E3B}" dt="2021-12-22T21:46:04.011" v="16"/>
            <ac:spMkLst>
              <pc:docMk/>
              <pc:sldMasterMk cId="2687309604" sldId="2147483789"/>
              <pc:sldLayoutMk cId="3811381851" sldId="2147483775"/>
              <ac:spMk id="6" creationId="{D9F14F68-D228-40CA-8BDC-6891E588A1AF}"/>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88285877" sldId="2147483790"/>
          </pc:sldLayoutMkLst>
          <pc:spChg chg="mod">
            <ac:chgData name="Ginny Dudek" userId="787f50d1-3b77-4512-bcfb-ca490ebc47cd" providerId="ADAL" clId="{346F5E5F-811C-1041-B4D4-2DBEE7610E3B}" dt="2021-12-22T21:46:04.011" v="16"/>
            <ac:spMkLst>
              <pc:docMk/>
              <pc:sldMasterMk cId="2687309604" sldId="2147483789"/>
              <pc:sldLayoutMk cId="388285877" sldId="2147483790"/>
              <ac:spMk id="4" creationId="{7AB0B672-BCB2-4225-B99B-5DCF23F80FEF}"/>
            </ac:spMkLst>
          </pc:spChg>
          <pc:spChg chg="mod">
            <ac:chgData name="Ginny Dudek" userId="787f50d1-3b77-4512-bcfb-ca490ebc47cd" providerId="ADAL" clId="{346F5E5F-811C-1041-B4D4-2DBEE7610E3B}" dt="2021-12-22T21:46:04.011" v="16"/>
            <ac:spMkLst>
              <pc:docMk/>
              <pc:sldMasterMk cId="2687309604" sldId="2147483789"/>
              <pc:sldLayoutMk cId="388285877" sldId="2147483790"/>
              <ac:spMk id="6" creationId="{03B61F2A-595B-416B-8750-4128A1C5671D}"/>
            </ac:spMkLst>
          </pc:spChg>
          <pc:spChg chg="mod">
            <ac:chgData name="Ginny Dudek" userId="787f50d1-3b77-4512-bcfb-ca490ebc47cd" providerId="ADAL" clId="{346F5E5F-811C-1041-B4D4-2DBEE7610E3B}" dt="2021-12-22T21:46:04.011" v="16"/>
            <ac:spMkLst>
              <pc:docMk/>
              <pc:sldMasterMk cId="2687309604" sldId="2147483789"/>
              <pc:sldLayoutMk cId="388285877" sldId="2147483790"/>
              <ac:spMk id="12" creationId="{6F38E861-F63B-4687-8815-049E649B22BD}"/>
            </ac:spMkLst>
          </pc:spChg>
          <pc:spChg chg="mod">
            <ac:chgData name="Ginny Dudek" userId="787f50d1-3b77-4512-bcfb-ca490ebc47cd" providerId="ADAL" clId="{346F5E5F-811C-1041-B4D4-2DBEE7610E3B}" dt="2021-12-22T21:46:04.011" v="16"/>
            <ac:spMkLst>
              <pc:docMk/>
              <pc:sldMasterMk cId="2687309604" sldId="2147483789"/>
              <pc:sldLayoutMk cId="388285877" sldId="2147483790"/>
              <ac:spMk id="13" creationId="{FC9A8359-3D44-49C0-A6C2-9F4FA5397B5F}"/>
            </ac:spMkLst>
          </pc:spChg>
          <pc:spChg chg="mod">
            <ac:chgData name="Ginny Dudek" userId="787f50d1-3b77-4512-bcfb-ca490ebc47cd" providerId="ADAL" clId="{346F5E5F-811C-1041-B4D4-2DBEE7610E3B}" dt="2021-12-22T21:46:04.011" v="16"/>
            <ac:spMkLst>
              <pc:docMk/>
              <pc:sldMasterMk cId="2687309604" sldId="2147483789"/>
              <pc:sldLayoutMk cId="388285877" sldId="2147483790"/>
              <ac:spMk id="14" creationId="{5E731692-DC44-4DB0-B070-1633C8A6C1DE}"/>
            </ac:spMkLst>
          </pc:spChg>
          <pc:spChg chg="mod">
            <ac:chgData name="Ginny Dudek" userId="787f50d1-3b77-4512-bcfb-ca490ebc47cd" providerId="ADAL" clId="{346F5E5F-811C-1041-B4D4-2DBEE7610E3B}" dt="2021-12-22T21:46:04.011" v="16"/>
            <ac:spMkLst>
              <pc:docMk/>
              <pc:sldMasterMk cId="2687309604" sldId="2147483789"/>
              <pc:sldLayoutMk cId="388285877" sldId="2147483790"/>
              <ac:spMk id="18"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4277307301" sldId="2147483791"/>
          </pc:sldLayoutMkLst>
          <pc:spChg chg="mod">
            <ac:chgData name="Ginny Dudek" userId="787f50d1-3b77-4512-bcfb-ca490ebc47cd" providerId="ADAL" clId="{346F5E5F-811C-1041-B4D4-2DBEE7610E3B}" dt="2021-12-22T21:46:04.011" v="16"/>
            <ac:spMkLst>
              <pc:docMk/>
              <pc:sldMasterMk cId="2687309604" sldId="2147483789"/>
              <pc:sldLayoutMk cId="4277307301" sldId="2147483791"/>
              <ac:spMk id="2" creationId="{92F2C0F7-4272-467D-80CA-C1BA72A57B5B}"/>
            </ac:spMkLst>
          </pc:spChg>
          <pc:spChg chg="mod">
            <ac:chgData name="Ginny Dudek" userId="787f50d1-3b77-4512-bcfb-ca490ebc47cd" providerId="ADAL" clId="{346F5E5F-811C-1041-B4D4-2DBEE7610E3B}" dt="2021-12-22T21:46:04.011" v="16"/>
            <ac:spMkLst>
              <pc:docMk/>
              <pc:sldMasterMk cId="2687309604" sldId="2147483789"/>
              <pc:sldLayoutMk cId="4277307301" sldId="2147483791"/>
              <ac:spMk id="9" creationId="{9566B3D0-4195-4294-B367-5A4DBD5074EA}"/>
            </ac:spMkLst>
          </pc:spChg>
          <pc:spChg chg="mod">
            <ac:chgData name="Ginny Dudek" userId="787f50d1-3b77-4512-bcfb-ca490ebc47cd" providerId="ADAL" clId="{346F5E5F-811C-1041-B4D4-2DBEE7610E3B}" dt="2021-12-22T21:46:04.011" v="16"/>
            <ac:spMkLst>
              <pc:docMk/>
              <pc:sldMasterMk cId="2687309604" sldId="2147483789"/>
              <pc:sldLayoutMk cId="4277307301" sldId="2147483791"/>
              <ac:spMk id="17" creationId="{795DEA80-622A-41A5-B7B5-FB1729C09E45}"/>
            </ac:spMkLst>
          </pc:spChg>
          <pc:spChg chg="mod">
            <ac:chgData name="Ginny Dudek" userId="787f50d1-3b77-4512-bcfb-ca490ebc47cd" providerId="ADAL" clId="{346F5E5F-811C-1041-B4D4-2DBEE7610E3B}" dt="2021-12-22T21:46:04.011" v="16"/>
            <ac:spMkLst>
              <pc:docMk/>
              <pc:sldMasterMk cId="2687309604" sldId="2147483789"/>
              <pc:sldLayoutMk cId="4277307301" sldId="2147483791"/>
              <ac:spMk id="22" creationId="{4AD1F670-3CBB-4553-BB1A-37C494B0576B}"/>
            </ac:spMkLst>
          </pc:spChg>
          <pc:spChg chg="mod">
            <ac:chgData name="Ginny Dudek" userId="787f50d1-3b77-4512-bcfb-ca490ebc47cd" providerId="ADAL" clId="{346F5E5F-811C-1041-B4D4-2DBEE7610E3B}" dt="2021-12-22T21:46:04.011" v="16"/>
            <ac:spMkLst>
              <pc:docMk/>
              <pc:sldMasterMk cId="2687309604" sldId="2147483789"/>
              <pc:sldLayoutMk cId="4277307301" sldId="2147483791"/>
              <ac:spMk id="23" creationId="{3C2C46E9-8420-4999-9F5B-A178F7558698}"/>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2379525382" sldId="2147483792"/>
          </pc:sldLayoutMkLst>
          <pc:spChg chg="mod">
            <ac:chgData name="Ginny Dudek" userId="787f50d1-3b77-4512-bcfb-ca490ebc47cd" providerId="ADAL" clId="{346F5E5F-811C-1041-B4D4-2DBEE7610E3B}" dt="2021-12-22T21:46:04.011" v="16"/>
            <ac:spMkLst>
              <pc:docMk/>
              <pc:sldMasterMk cId="2687309604" sldId="2147483789"/>
              <pc:sldLayoutMk cId="2379525382" sldId="2147483792"/>
              <ac:spMk id="2" creationId="{92F2C0F7-4272-467D-80CA-C1BA72A57B5B}"/>
            </ac:spMkLst>
          </pc:spChg>
          <pc:spChg chg="mod">
            <ac:chgData name="Ginny Dudek" userId="787f50d1-3b77-4512-bcfb-ca490ebc47cd" providerId="ADAL" clId="{346F5E5F-811C-1041-B4D4-2DBEE7610E3B}" dt="2021-12-22T21:46:04.011" v="16"/>
            <ac:spMkLst>
              <pc:docMk/>
              <pc:sldMasterMk cId="2687309604" sldId="2147483789"/>
              <pc:sldLayoutMk cId="2379525382" sldId="2147483792"/>
              <ac:spMk id="9" creationId="{9566B3D0-4195-4294-B367-5A4DBD5074EA}"/>
            </ac:spMkLst>
          </pc:spChg>
          <pc:spChg chg="mod">
            <ac:chgData name="Ginny Dudek" userId="787f50d1-3b77-4512-bcfb-ca490ebc47cd" providerId="ADAL" clId="{346F5E5F-811C-1041-B4D4-2DBEE7610E3B}" dt="2021-12-22T21:46:04.011" v="16"/>
            <ac:spMkLst>
              <pc:docMk/>
              <pc:sldMasterMk cId="2687309604" sldId="2147483789"/>
              <pc:sldLayoutMk cId="2379525382" sldId="2147483792"/>
              <ac:spMk id="17" creationId="{795DEA80-622A-41A5-B7B5-FB1729C09E45}"/>
            </ac:spMkLst>
          </pc:spChg>
          <pc:spChg chg="mod">
            <ac:chgData name="Ginny Dudek" userId="787f50d1-3b77-4512-bcfb-ca490ebc47cd" providerId="ADAL" clId="{346F5E5F-811C-1041-B4D4-2DBEE7610E3B}" dt="2021-12-22T21:46:04.011" v="16"/>
            <ac:spMkLst>
              <pc:docMk/>
              <pc:sldMasterMk cId="2687309604" sldId="2147483789"/>
              <pc:sldLayoutMk cId="2379525382" sldId="2147483792"/>
              <ac:spMk id="22" creationId="{4AD1F670-3CBB-4553-BB1A-37C494B0576B}"/>
            </ac:spMkLst>
          </pc:spChg>
          <pc:spChg chg="mod">
            <ac:chgData name="Ginny Dudek" userId="787f50d1-3b77-4512-bcfb-ca490ebc47cd" providerId="ADAL" clId="{346F5E5F-811C-1041-B4D4-2DBEE7610E3B}" dt="2021-12-22T21:46:04.011" v="16"/>
            <ac:spMkLst>
              <pc:docMk/>
              <pc:sldMasterMk cId="2687309604" sldId="2147483789"/>
              <pc:sldLayoutMk cId="2379525382" sldId="2147483792"/>
              <ac:spMk id="23" creationId="{3C2C46E9-8420-4999-9F5B-A178F7558698}"/>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2213351474" sldId="2147483793"/>
          </pc:sldLayoutMkLst>
          <pc:spChg chg="mod">
            <ac:chgData name="Ginny Dudek" userId="787f50d1-3b77-4512-bcfb-ca490ebc47cd" providerId="ADAL" clId="{346F5E5F-811C-1041-B4D4-2DBEE7610E3B}" dt="2021-12-22T21:46:04.011" v="16"/>
            <ac:spMkLst>
              <pc:docMk/>
              <pc:sldMasterMk cId="2687309604" sldId="2147483789"/>
              <pc:sldLayoutMk cId="2213351474" sldId="2147483793"/>
              <ac:spMk id="2" creationId="{92F2C0F7-4272-467D-80CA-C1BA72A57B5B}"/>
            </ac:spMkLst>
          </pc:spChg>
          <pc:spChg chg="mod">
            <ac:chgData name="Ginny Dudek" userId="787f50d1-3b77-4512-bcfb-ca490ebc47cd" providerId="ADAL" clId="{346F5E5F-811C-1041-B4D4-2DBEE7610E3B}" dt="2021-12-22T21:46:04.011" v="16"/>
            <ac:spMkLst>
              <pc:docMk/>
              <pc:sldMasterMk cId="2687309604" sldId="2147483789"/>
              <pc:sldLayoutMk cId="2213351474" sldId="2147483793"/>
              <ac:spMk id="9" creationId="{9566B3D0-4195-4294-B367-5A4DBD5074EA}"/>
            </ac:spMkLst>
          </pc:spChg>
          <pc:spChg chg="mod">
            <ac:chgData name="Ginny Dudek" userId="787f50d1-3b77-4512-bcfb-ca490ebc47cd" providerId="ADAL" clId="{346F5E5F-811C-1041-B4D4-2DBEE7610E3B}" dt="2021-12-22T21:46:04.011" v="16"/>
            <ac:spMkLst>
              <pc:docMk/>
              <pc:sldMasterMk cId="2687309604" sldId="2147483789"/>
              <pc:sldLayoutMk cId="2213351474" sldId="2147483793"/>
              <ac:spMk id="17" creationId="{795DEA80-622A-41A5-B7B5-FB1729C09E45}"/>
            </ac:spMkLst>
          </pc:spChg>
          <pc:spChg chg="mod">
            <ac:chgData name="Ginny Dudek" userId="787f50d1-3b77-4512-bcfb-ca490ebc47cd" providerId="ADAL" clId="{346F5E5F-811C-1041-B4D4-2DBEE7610E3B}" dt="2021-12-22T21:46:04.011" v="16"/>
            <ac:spMkLst>
              <pc:docMk/>
              <pc:sldMasterMk cId="2687309604" sldId="2147483789"/>
              <pc:sldLayoutMk cId="2213351474" sldId="2147483793"/>
              <ac:spMk id="22" creationId="{4AD1F670-3CBB-4553-BB1A-37C494B0576B}"/>
            </ac:spMkLst>
          </pc:spChg>
          <pc:spChg chg="mod">
            <ac:chgData name="Ginny Dudek" userId="787f50d1-3b77-4512-bcfb-ca490ebc47cd" providerId="ADAL" clId="{346F5E5F-811C-1041-B4D4-2DBEE7610E3B}" dt="2021-12-22T21:46:04.011" v="16"/>
            <ac:spMkLst>
              <pc:docMk/>
              <pc:sldMasterMk cId="2687309604" sldId="2147483789"/>
              <pc:sldLayoutMk cId="2213351474" sldId="2147483793"/>
              <ac:spMk id="23" creationId="{3C2C46E9-8420-4999-9F5B-A178F7558698}"/>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2439649951" sldId="2147483794"/>
          </pc:sldLayoutMkLst>
          <pc:spChg chg="mod">
            <ac:chgData name="Ginny Dudek" userId="787f50d1-3b77-4512-bcfb-ca490ebc47cd" providerId="ADAL" clId="{346F5E5F-811C-1041-B4D4-2DBEE7610E3B}" dt="2021-12-22T21:46:04.011" v="16"/>
            <ac:spMkLst>
              <pc:docMk/>
              <pc:sldMasterMk cId="2687309604" sldId="2147483789"/>
              <pc:sldLayoutMk cId="2439649951" sldId="2147483794"/>
              <ac:spMk id="17" creationId="{C578D149-F010-4285-AC81-2EAF1FB3CD7D}"/>
            </ac:spMkLst>
          </pc:spChg>
          <pc:spChg chg="mod">
            <ac:chgData name="Ginny Dudek" userId="787f50d1-3b77-4512-bcfb-ca490ebc47cd" providerId="ADAL" clId="{346F5E5F-811C-1041-B4D4-2DBEE7610E3B}" dt="2021-12-22T21:46:04.011" v="16"/>
            <ac:spMkLst>
              <pc:docMk/>
              <pc:sldMasterMk cId="2687309604" sldId="2147483789"/>
              <pc:sldLayoutMk cId="2439649951" sldId="2147483794"/>
              <ac:spMk id="27" creationId="{C808D55C-5C8D-4377-A742-EE11C46538C3}"/>
            </ac:spMkLst>
          </pc:spChg>
          <pc:spChg chg="mod">
            <ac:chgData name="Ginny Dudek" userId="787f50d1-3b77-4512-bcfb-ca490ebc47cd" providerId="ADAL" clId="{346F5E5F-811C-1041-B4D4-2DBEE7610E3B}" dt="2021-12-22T21:46:04.011" v="16"/>
            <ac:spMkLst>
              <pc:docMk/>
              <pc:sldMasterMk cId="2687309604" sldId="2147483789"/>
              <pc:sldLayoutMk cId="2439649951" sldId="2147483794"/>
              <ac:spMk id="31" creationId="{F815C864-6652-46E5-8A30-D78A46C8AA7D}"/>
            </ac:spMkLst>
          </pc:spChg>
          <pc:spChg chg="mod">
            <ac:chgData name="Ginny Dudek" userId="787f50d1-3b77-4512-bcfb-ca490ebc47cd" providerId="ADAL" clId="{346F5E5F-811C-1041-B4D4-2DBEE7610E3B}" dt="2021-12-22T21:46:04.011" v="16"/>
            <ac:spMkLst>
              <pc:docMk/>
              <pc:sldMasterMk cId="2687309604" sldId="2147483789"/>
              <pc:sldLayoutMk cId="2439649951" sldId="2147483794"/>
              <ac:spMk id="33" creationId="{EA3B90CB-73FF-4403-94EE-BE411CC825B6}"/>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2717814808" sldId="2147483795"/>
          </pc:sldLayoutMkLst>
          <pc:spChg chg="mod">
            <ac:chgData name="Ginny Dudek" userId="787f50d1-3b77-4512-bcfb-ca490ebc47cd" providerId="ADAL" clId="{346F5E5F-811C-1041-B4D4-2DBEE7610E3B}" dt="2021-12-22T21:46:04.011" v="16"/>
            <ac:spMkLst>
              <pc:docMk/>
              <pc:sldMasterMk cId="2687309604" sldId="2147483789"/>
              <pc:sldLayoutMk cId="2717814808" sldId="2147483795"/>
              <ac:spMk id="3" creationId="{A72FA7EC-82EF-4B8E-BFB0-53B1C2DEF325}"/>
            </ac:spMkLst>
          </pc:spChg>
          <pc:spChg chg="mod">
            <ac:chgData name="Ginny Dudek" userId="787f50d1-3b77-4512-bcfb-ca490ebc47cd" providerId="ADAL" clId="{346F5E5F-811C-1041-B4D4-2DBEE7610E3B}" dt="2021-12-22T21:46:04.011" v="16"/>
            <ac:spMkLst>
              <pc:docMk/>
              <pc:sldMasterMk cId="2687309604" sldId="2147483789"/>
              <pc:sldLayoutMk cId="2717814808" sldId="2147483795"/>
              <ac:spMk id="8" creationId="{ADC804F6-BBBF-468B-AD85-DB793C9A1346}"/>
            </ac:spMkLst>
          </pc:spChg>
          <pc:spChg chg="mod">
            <ac:chgData name="Ginny Dudek" userId="787f50d1-3b77-4512-bcfb-ca490ebc47cd" providerId="ADAL" clId="{346F5E5F-811C-1041-B4D4-2DBEE7610E3B}" dt="2021-12-22T21:46:04.011" v="16"/>
            <ac:spMkLst>
              <pc:docMk/>
              <pc:sldMasterMk cId="2687309604" sldId="2147483789"/>
              <pc:sldLayoutMk cId="2717814808" sldId="2147483795"/>
              <ac:spMk id="10" creationId="{30A1C153-4D56-46E1-BFD5-46B620EC9DFF}"/>
            </ac:spMkLst>
          </pc:spChg>
          <pc:spChg chg="mod">
            <ac:chgData name="Ginny Dudek" userId="787f50d1-3b77-4512-bcfb-ca490ebc47cd" providerId="ADAL" clId="{346F5E5F-811C-1041-B4D4-2DBEE7610E3B}" dt="2021-12-22T21:46:04.011" v="16"/>
            <ac:spMkLst>
              <pc:docMk/>
              <pc:sldMasterMk cId="2687309604" sldId="2147483789"/>
              <pc:sldLayoutMk cId="2717814808" sldId="2147483795"/>
              <ac:spMk id="11" creationId="{B97EDAF6-6C56-407E-A0E6-0396B2AFE8B6}"/>
            </ac:spMkLst>
          </pc:spChg>
          <pc:spChg chg="mod">
            <ac:chgData name="Ginny Dudek" userId="787f50d1-3b77-4512-bcfb-ca490ebc47cd" providerId="ADAL" clId="{346F5E5F-811C-1041-B4D4-2DBEE7610E3B}" dt="2021-12-22T21:46:04.011" v="16"/>
            <ac:spMkLst>
              <pc:docMk/>
              <pc:sldMasterMk cId="2687309604" sldId="2147483789"/>
              <pc:sldLayoutMk cId="2717814808" sldId="2147483795"/>
              <ac:spMk id="19" creationId="{10E548B1-A7AB-4F5C-920C-E383E1257206}"/>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462138255" sldId="2147483796"/>
          </pc:sldLayoutMkLst>
          <pc:spChg chg="mod">
            <ac:chgData name="Ginny Dudek" userId="787f50d1-3b77-4512-bcfb-ca490ebc47cd" providerId="ADAL" clId="{346F5E5F-811C-1041-B4D4-2DBEE7610E3B}" dt="2021-12-22T21:46:04.011" v="16"/>
            <ac:spMkLst>
              <pc:docMk/>
              <pc:sldMasterMk cId="2687309604" sldId="2147483789"/>
              <pc:sldLayoutMk cId="462138255" sldId="2147483796"/>
              <ac:spMk id="2" creationId="{F0F3043B-F0A1-445D-A3C3-87FAEB5450E4}"/>
            </ac:spMkLst>
          </pc:spChg>
          <pc:spChg chg="mod">
            <ac:chgData name="Ginny Dudek" userId="787f50d1-3b77-4512-bcfb-ca490ebc47cd" providerId="ADAL" clId="{346F5E5F-811C-1041-B4D4-2DBEE7610E3B}" dt="2021-12-22T21:46:04.011" v="16"/>
            <ac:spMkLst>
              <pc:docMk/>
              <pc:sldMasterMk cId="2687309604" sldId="2147483789"/>
              <pc:sldLayoutMk cId="462138255" sldId="2147483796"/>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462138255" sldId="2147483796"/>
              <ac:spMk id="6" creationId="{50707682-6DC4-4B7B-B2FD-59AF2AAD8F1A}"/>
            </ac:spMkLst>
          </pc:spChg>
          <pc:spChg chg="mod">
            <ac:chgData name="Ginny Dudek" userId="787f50d1-3b77-4512-bcfb-ca490ebc47cd" providerId="ADAL" clId="{346F5E5F-811C-1041-B4D4-2DBEE7610E3B}" dt="2021-12-22T21:46:04.011" v="16"/>
            <ac:spMkLst>
              <pc:docMk/>
              <pc:sldMasterMk cId="2687309604" sldId="2147483789"/>
              <pc:sldLayoutMk cId="462138255" sldId="2147483796"/>
              <ac:spMk id="7" creationId="{3AA95507-B288-4695-B49E-B0D952D1CD6D}"/>
            </ac:spMkLst>
          </pc:spChg>
          <pc:spChg chg="mod">
            <ac:chgData name="Ginny Dudek" userId="787f50d1-3b77-4512-bcfb-ca490ebc47cd" providerId="ADAL" clId="{346F5E5F-811C-1041-B4D4-2DBEE7610E3B}" dt="2021-12-22T21:46:04.011" v="16"/>
            <ac:spMkLst>
              <pc:docMk/>
              <pc:sldMasterMk cId="2687309604" sldId="2147483789"/>
              <pc:sldLayoutMk cId="462138255" sldId="2147483796"/>
              <ac:spMk id="11"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462138255" sldId="2147483796"/>
              <ac:spMk id="1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462138255" sldId="2147483796"/>
              <ac:spMk id="18"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942374784" sldId="2147483797"/>
          </pc:sldLayoutMkLst>
          <pc:spChg chg="mod">
            <ac:chgData name="Ginny Dudek" userId="787f50d1-3b77-4512-bcfb-ca490ebc47cd" providerId="ADAL" clId="{346F5E5F-811C-1041-B4D4-2DBEE7610E3B}" dt="2021-12-22T21:46:04.011" v="16"/>
            <ac:spMkLst>
              <pc:docMk/>
              <pc:sldMasterMk cId="2687309604" sldId="2147483789"/>
              <pc:sldLayoutMk cId="942374784" sldId="2147483797"/>
              <ac:spMk id="3" creationId="{BEDC1EF8-71C1-4DF8-AA59-3E7B11F6D1DF}"/>
            </ac:spMkLst>
          </pc:spChg>
          <pc:spChg chg="mod">
            <ac:chgData name="Ginny Dudek" userId="787f50d1-3b77-4512-bcfb-ca490ebc47cd" providerId="ADAL" clId="{346F5E5F-811C-1041-B4D4-2DBEE7610E3B}" dt="2021-12-22T21:46:04.011" v="16"/>
            <ac:spMkLst>
              <pc:docMk/>
              <pc:sldMasterMk cId="2687309604" sldId="2147483789"/>
              <pc:sldLayoutMk cId="942374784" sldId="2147483797"/>
              <ac:spMk id="4" creationId="{D6AC3BDA-0220-44FF-9BEB-2511A2A0E802}"/>
            </ac:spMkLst>
          </pc:spChg>
          <pc:spChg chg="mod">
            <ac:chgData name="Ginny Dudek" userId="787f50d1-3b77-4512-bcfb-ca490ebc47cd" providerId="ADAL" clId="{346F5E5F-811C-1041-B4D4-2DBEE7610E3B}" dt="2021-12-22T21:46:04.011" v="16"/>
            <ac:spMkLst>
              <pc:docMk/>
              <pc:sldMasterMk cId="2687309604" sldId="2147483789"/>
              <pc:sldLayoutMk cId="942374784" sldId="2147483797"/>
              <ac:spMk id="5" creationId="{D577140D-1657-4124-861E-09DB002AD432}"/>
            </ac:spMkLst>
          </pc:spChg>
          <pc:spChg chg="mod">
            <ac:chgData name="Ginny Dudek" userId="787f50d1-3b77-4512-bcfb-ca490ebc47cd" providerId="ADAL" clId="{346F5E5F-811C-1041-B4D4-2DBEE7610E3B}" dt="2021-12-22T21:46:04.011" v="16"/>
            <ac:spMkLst>
              <pc:docMk/>
              <pc:sldMasterMk cId="2687309604" sldId="2147483789"/>
              <pc:sldLayoutMk cId="942374784" sldId="2147483797"/>
              <ac:spMk id="6" creationId="{6989E631-FFE0-4842-9C8D-2977AD46DA07}"/>
            </ac:spMkLst>
          </pc:spChg>
          <pc:spChg chg="mod">
            <ac:chgData name="Ginny Dudek" userId="787f50d1-3b77-4512-bcfb-ca490ebc47cd" providerId="ADAL" clId="{346F5E5F-811C-1041-B4D4-2DBEE7610E3B}" dt="2021-12-22T21:46:04.011" v="16"/>
            <ac:spMkLst>
              <pc:docMk/>
              <pc:sldMasterMk cId="2687309604" sldId="2147483789"/>
              <pc:sldLayoutMk cId="942374784" sldId="2147483797"/>
              <ac:spMk id="9"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942374784" sldId="2147483797"/>
              <ac:spMk id="12"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942374784" sldId="2147483797"/>
              <ac:spMk id="13"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104894242" sldId="2147483798"/>
          </pc:sldLayoutMkLst>
          <pc:spChg chg="mod">
            <ac:chgData name="Ginny Dudek" userId="787f50d1-3b77-4512-bcfb-ca490ebc47cd" providerId="ADAL" clId="{346F5E5F-811C-1041-B4D4-2DBEE7610E3B}" dt="2021-12-22T21:46:04.011" v="16"/>
            <ac:spMkLst>
              <pc:docMk/>
              <pc:sldMasterMk cId="2687309604" sldId="2147483789"/>
              <pc:sldLayoutMk cId="3104894242" sldId="2147483798"/>
              <ac:spMk id="2" creationId="{11D12291-70ED-435E-9EC5-EAAA0684994A}"/>
            </ac:spMkLst>
          </pc:spChg>
          <pc:spChg chg="mod">
            <ac:chgData name="Ginny Dudek" userId="787f50d1-3b77-4512-bcfb-ca490ebc47cd" providerId="ADAL" clId="{346F5E5F-811C-1041-B4D4-2DBEE7610E3B}" dt="2021-12-22T21:46:04.011" v="16"/>
            <ac:spMkLst>
              <pc:docMk/>
              <pc:sldMasterMk cId="2687309604" sldId="2147483789"/>
              <pc:sldLayoutMk cId="3104894242" sldId="2147483798"/>
              <ac:spMk id="9" creationId="{4FCDF98C-CBF5-4539-AD9D-C22358170335}"/>
            </ac:spMkLst>
          </pc:spChg>
          <pc:spChg chg="mod">
            <ac:chgData name="Ginny Dudek" userId="787f50d1-3b77-4512-bcfb-ca490ebc47cd" providerId="ADAL" clId="{346F5E5F-811C-1041-B4D4-2DBEE7610E3B}" dt="2021-12-22T21:46:04.011" v="16"/>
            <ac:spMkLst>
              <pc:docMk/>
              <pc:sldMasterMk cId="2687309604" sldId="2147483789"/>
              <pc:sldLayoutMk cId="3104894242" sldId="2147483798"/>
              <ac:spMk id="12" creationId="{621183CE-880D-441E-AE35-7DEB2838DBB9}"/>
            </ac:spMkLst>
          </pc:spChg>
          <pc:spChg chg="mod">
            <ac:chgData name="Ginny Dudek" userId="787f50d1-3b77-4512-bcfb-ca490ebc47cd" providerId="ADAL" clId="{346F5E5F-811C-1041-B4D4-2DBEE7610E3B}" dt="2021-12-22T21:46:04.011" v="16"/>
            <ac:spMkLst>
              <pc:docMk/>
              <pc:sldMasterMk cId="2687309604" sldId="2147483789"/>
              <pc:sldLayoutMk cId="3104894242" sldId="2147483798"/>
              <ac:spMk id="13" creationId="{3E2408D1-A70F-491B-AF40-F2D6D6730802}"/>
            </ac:spMkLst>
          </pc:spChg>
          <pc:spChg chg="mod">
            <ac:chgData name="Ginny Dudek" userId="787f50d1-3b77-4512-bcfb-ca490ebc47cd" providerId="ADAL" clId="{346F5E5F-811C-1041-B4D4-2DBEE7610E3B}" dt="2021-12-22T21:46:04.011" v="16"/>
            <ac:spMkLst>
              <pc:docMk/>
              <pc:sldMasterMk cId="2687309604" sldId="2147483789"/>
              <pc:sldLayoutMk cId="3104894242" sldId="2147483798"/>
              <ac:spMk id="18" creationId="{C14AC91F-FC10-45B8-89B7-630632AF1D57}"/>
            </ac:spMkLst>
          </pc:spChg>
          <pc:spChg chg="mod">
            <ac:chgData name="Ginny Dudek" userId="787f50d1-3b77-4512-bcfb-ca490ebc47cd" providerId="ADAL" clId="{346F5E5F-811C-1041-B4D4-2DBEE7610E3B}" dt="2021-12-22T21:46:04.011" v="16"/>
            <ac:spMkLst>
              <pc:docMk/>
              <pc:sldMasterMk cId="2687309604" sldId="2147483789"/>
              <pc:sldLayoutMk cId="3104894242" sldId="2147483798"/>
              <ac:spMk id="19" creationId="{9560445B-3FDA-4173-A768-23E3DA0A2935}"/>
            </ac:spMkLst>
          </pc:spChg>
          <pc:spChg chg="mod">
            <ac:chgData name="Ginny Dudek" userId="787f50d1-3b77-4512-bcfb-ca490ebc47cd" providerId="ADAL" clId="{346F5E5F-811C-1041-B4D4-2DBEE7610E3B}" dt="2021-12-22T21:46:04.011" v="16"/>
            <ac:spMkLst>
              <pc:docMk/>
              <pc:sldMasterMk cId="2687309604" sldId="2147483789"/>
              <pc:sldLayoutMk cId="3104894242" sldId="2147483798"/>
              <ac:spMk id="20" creationId="{18531370-74B7-4C13-9374-090CB93015AA}"/>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601084395" sldId="2147483799"/>
          </pc:sldLayoutMkLst>
          <pc:spChg chg="mod">
            <ac:chgData name="Ginny Dudek" userId="787f50d1-3b77-4512-bcfb-ca490ebc47cd" providerId="ADAL" clId="{346F5E5F-811C-1041-B4D4-2DBEE7610E3B}" dt="2021-12-22T21:46:04.011" v="16"/>
            <ac:spMkLst>
              <pc:docMk/>
              <pc:sldMasterMk cId="2687309604" sldId="2147483789"/>
              <pc:sldLayoutMk cId="3601084395" sldId="2147483799"/>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601084395" sldId="2147483799"/>
              <ac:spMk id="5"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601084395" sldId="2147483799"/>
              <ac:spMk id="7"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601084395" sldId="2147483799"/>
              <ac:spMk id="8"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601084395" sldId="2147483799"/>
              <ac:spMk id="9"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601084395" sldId="2147483799"/>
              <ac:spMk id="10"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601084395" sldId="2147483799"/>
              <ac:spMk id="17"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601084395" sldId="2147483799"/>
              <ac:spMk id="18"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601084395" sldId="2147483799"/>
              <ac:spMk id="19"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601084395" sldId="2147483799"/>
              <ac:spMk id="20"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601084395" sldId="2147483799"/>
              <ac:spMk id="22"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601084395" sldId="2147483799"/>
              <ac:spMk id="23"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601084395" sldId="2147483799"/>
              <ac:spMk id="2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601084395" sldId="2147483799"/>
              <ac:spMk id="25"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601084395" sldId="2147483799"/>
              <ac:spMk id="27"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601084395" sldId="2147483799"/>
              <ac:spMk id="28"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4080119730" sldId="2147483800"/>
          </pc:sldLayoutMkLst>
          <pc:spChg chg="mod">
            <ac:chgData name="Ginny Dudek" userId="787f50d1-3b77-4512-bcfb-ca490ebc47cd" providerId="ADAL" clId="{346F5E5F-811C-1041-B4D4-2DBEE7610E3B}" dt="2021-12-22T21:46:04.011" v="16"/>
            <ac:spMkLst>
              <pc:docMk/>
              <pc:sldMasterMk cId="2687309604" sldId="2147483789"/>
              <pc:sldLayoutMk cId="4080119730" sldId="2147483800"/>
              <ac:spMk id="2" creationId="{28DDBF27-0730-410D-BAE0-26163E0F157B}"/>
            </ac:spMkLst>
          </pc:spChg>
          <pc:spChg chg="mod">
            <ac:chgData name="Ginny Dudek" userId="787f50d1-3b77-4512-bcfb-ca490ebc47cd" providerId="ADAL" clId="{346F5E5F-811C-1041-B4D4-2DBEE7610E3B}" dt="2021-12-22T21:46:04.011" v="16"/>
            <ac:spMkLst>
              <pc:docMk/>
              <pc:sldMasterMk cId="2687309604" sldId="2147483789"/>
              <pc:sldLayoutMk cId="4080119730" sldId="2147483800"/>
              <ac:spMk id="4" creationId="{CC753A2C-3435-41AC-A18D-606FF9F39CA0}"/>
            </ac:spMkLst>
          </pc:spChg>
          <pc:spChg chg="mod">
            <ac:chgData name="Ginny Dudek" userId="787f50d1-3b77-4512-bcfb-ca490ebc47cd" providerId="ADAL" clId="{346F5E5F-811C-1041-B4D4-2DBEE7610E3B}" dt="2021-12-22T21:46:04.011" v="16"/>
            <ac:spMkLst>
              <pc:docMk/>
              <pc:sldMasterMk cId="2687309604" sldId="2147483789"/>
              <pc:sldLayoutMk cId="4080119730" sldId="2147483800"/>
              <ac:spMk id="5" creationId="{5CE36272-55E6-4F28-A873-57EC91F08D09}"/>
            </ac:spMkLst>
          </pc:spChg>
          <pc:spChg chg="mod">
            <ac:chgData name="Ginny Dudek" userId="787f50d1-3b77-4512-bcfb-ca490ebc47cd" providerId="ADAL" clId="{346F5E5F-811C-1041-B4D4-2DBEE7610E3B}" dt="2021-12-22T21:46:04.011" v="16"/>
            <ac:spMkLst>
              <pc:docMk/>
              <pc:sldMasterMk cId="2687309604" sldId="2147483789"/>
              <pc:sldLayoutMk cId="4080119730" sldId="2147483800"/>
              <ac:spMk id="6" creationId="{28A7DC77-E51D-4212-9E2E-79FF4BCAF407}"/>
            </ac:spMkLst>
          </pc:spChg>
          <pc:spChg chg="mod">
            <ac:chgData name="Ginny Dudek" userId="787f50d1-3b77-4512-bcfb-ca490ebc47cd" providerId="ADAL" clId="{346F5E5F-811C-1041-B4D4-2DBEE7610E3B}" dt="2021-12-22T21:46:04.011" v="16"/>
            <ac:spMkLst>
              <pc:docMk/>
              <pc:sldMasterMk cId="2687309604" sldId="2147483789"/>
              <pc:sldLayoutMk cId="4080119730" sldId="2147483800"/>
              <ac:spMk id="9"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4080119730" sldId="2147483800"/>
              <ac:spMk id="12" creationId="{DE4D14C0-17E4-471E-BDE9-53C45FD4AF26}"/>
            </ac:spMkLst>
          </pc:spChg>
          <pc:spChg chg="mod">
            <ac:chgData name="Ginny Dudek" userId="787f50d1-3b77-4512-bcfb-ca490ebc47cd" providerId="ADAL" clId="{346F5E5F-811C-1041-B4D4-2DBEE7610E3B}" dt="2021-12-22T21:46:04.011" v="16"/>
            <ac:spMkLst>
              <pc:docMk/>
              <pc:sldMasterMk cId="2687309604" sldId="2147483789"/>
              <pc:sldLayoutMk cId="4080119730" sldId="2147483800"/>
              <ac:spMk id="13"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4012861734" sldId="2147483801"/>
          </pc:sldLayoutMkLst>
          <pc:spChg chg="mod">
            <ac:chgData name="Ginny Dudek" userId="787f50d1-3b77-4512-bcfb-ca490ebc47cd" providerId="ADAL" clId="{346F5E5F-811C-1041-B4D4-2DBEE7610E3B}" dt="2021-12-22T21:46:04.011" v="16"/>
            <ac:spMkLst>
              <pc:docMk/>
              <pc:sldMasterMk cId="2687309604" sldId="2147483789"/>
              <pc:sldLayoutMk cId="4012861734" sldId="2147483801"/>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4012861734" sldId="2147483801"/>
              <ac:spMk id="5" creationId="{059179A7-71BB-4BD2-A47D-A594663B7775}"/>
            </ac:spMkLst>
          </pc:spChg>
          <pc:spChg chg="mod">
            <ac:chgData name="Ginny Dudek" userId="787f50d1-3b77-4512-bcfb-ca490ebc47cd" providerId="ADAL" clId="{346F5E5F-811C-1041-B4D4-2DBEE7610E3B}" dt="2021-12-22T21:46:04.011" v="16"/>
            <ac:spMkLst>
              <pc:docMk/>
              <pc:sldMasterMk cId="2687309604" sldId="2147483789"/>
              <pc:sldLayoutMk cId="4012861734" sldId="2147483801"/>
              <ac:spMk id="8" creationId="{67876956-2FDA-41F0-94F4-089CF3F001B9}"/>
            </ac:spMkLst>
          </pc:spChg>
          <pc:spChg chg="mod">
            <ac:chgData name="Ginny Dudek" userId="787f50d1-3b77-4512-bcfb-ca490ebc47cd" providerId="ADAL" clId="{346F5E5F-811C-1041-B4D4-2DBEE7610E3B}" dt="2021-12-22T21:46:04.011" v="16"/>
            <ac:spMkLst>
              <pc:docMk/>
              <pc:sldMasterMk cId="2687309604" sldId="2147483789"/>
              <pc:sldLayoutMk cId="4012861734" sldId="2147483801"/>
              <ac:spMk id="17" creationId="{300B1F5F-8543-4D33-948B-2BB2D5F0A964}"/>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2786814465" sldId="2147483802"/>
          </pc:sldLayoutMkLst>
          <pc:spChg chg="mod">
            <ac:chgData name="Ginny Dudek" userId="787f50d1-3b77-4512-bcfb-ca490ebc47cd" providerId="ADAL" clId="{346F5E5F-811C-1041-B4D4-2DBEE7610E3B}" dt="2021-12-22T21:46:04.011" v="16"/>
            <ac:spMkLst>
              <pc:docMk/>
              <pc:sldMasterMk cId="2687309604" sldId="2147483789"/>
              <pc:sldLayoutMk cId="2786814465" sldId="2147483802"/>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2786814465" sldId="2147483802"/>
              <ac:spMk id="9" creationId="{09185FFA-C3E7-4147-8A2A-8CBC3B555F85}"/>
            </ac:spMkLst>
          </pc:spChg>
          <pc:spChg chg="mod">
            <ac:chgData name="Ginny Dudek" userId="787f50d1-3b77-4512-bcfb-ca490ebc47cd" providerId="ADAL" clId="{346F5E5F-811C-1041-B4D4-2DBEE7610E3B}" dt="2021-12-22T21:46:04.011" v="16"/>
            <ac:spMkLst>
              <pc:docMk/>
              <pc:sldMasterMk cId="2687309604" sldId="2147483789"/>
              <pc:sldLayoutMk cId="2786814465" sldId="2147483802"/>
              <ac:spMk id="13" creationId="{E0F4EEAE-FE38-4977-BE03-C6FE37CE9B8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816068938" sldId="2147483803"/>
          </pc:sldLayoutMkLst>
          <pc:spChg chg="mod">
            <ac:chgData name="Ginny Dudek" userId="787f50d1-3b77-4512-bcfb-ca490ebc47cd" providerId="ADAL" clId="{346F5E5F-811C-1041-B4D4-2DBEE7610E3B}" dt="2021-12-22T21:46:04.011" v="16"/>
            <ac:spMkLst>
              <pc:docMk/>
              <pc:sldMasterMk cId="2687309604" sldId="2147483789"/>
              <pc:sldLayoutMk cId="3816068938" sldId="2147483803"/>
              <ac:spMk id="3" creationId="{CE369E53-9B01-4DE3-AA8C-7E24E0667BCC}"/>
            </ac:spMkLst>
          </pc:spChg>
          <pc:spChg chg="mod">
            <ac:chgData name="Ginny Dudek" userId="787f50d1-3b77-4512-bcfb-ca490ebc47cd" providerId="ADAL" clId="{346F5E5F-811C-1041-B4D4-2DBEE7610E3B}" dt="2021-12-22T21:46:04.011" v="16"/>
            <ac:spMkLst>
              <pc:docMk/>
              <pc:sldMasterMk cId="2687309604" sldId="2147483789"/>
              <pc:sldLayoutMk cId="3816068938" sldId="2147483803"/>
              <ac:spMk id="9" creationId="{3E0952E6-8A45-4ED3-8795-5500CF2555C2}"/>
            </ac:spMkLst>
          </pc:spChg>
          <pc:spChg chg="mod">
            <ac:chgData name="Ginny Dudek" userId="787f50d1-3b77-4512-bcfb-ca490ebc47cd" providerId="ADAL" clId="{346F5E5F-811C-1041-B4D4-2DBEE7610E3B}" dt="2021-12-22T21:46:04.011" v="16"/>
            <ac:spMkLst>
              <pc:docMk/>
              <pc:sldMasterMk cId="2687309604" sldId="2147483789"/>
              <pc:sldLayoutMk cId="3816068938" sldId="2147483803"/>
              <ac:spMk id="20" creationId="{6C11DD5C-BB52-401D-B80D-0BB27E13D1BD}"/>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988792835" sldId="2147483804"/>
          </pc:sldLayoutMkLst>
          <pc:spChg chg="mod">
            <ac:chgData name="Ginny Dudek" userId="787f50d1-3b77-4512-bcfb-ca490ebc47cd" providerId="ADAL" clId="{346F5E5F-811C-1041-B4D4-2DBEE7610E3B}" dt="2021-12-22T21:46:04.011" v="16"/>
            <ac:spMkLst>
              <pc:docMk/>
              <pc:sldMasterMk cId="2687309604" sldId="2147483789"/>
              <pc:sldLayoutMk cId="3988792835" sldId="2147483804"/>
              <ac:spMk id="4" creationId="{5180E0C8-A56F-4CCD-93C6-7033246FF611}"/>
            </ac:spMkLst>
          </pc:spChg>
          <pc:spChg chg="mod">
            <ac:chgData name="Ginny Dudek" userId="787f50d1-3b77-4512-bcfb-ca490ebc47cd" providerId="ADAL" clId="{346F5E5F-811C-1041-B4D4-2DBEE7610E3B}" dt="2021-12-22T21:46:04.011" v="16"/>
            <ac:spMkLst>
              <pc:docMk/>
              <pc:sldMasterMk cId="2687309604" sldId="2147483789"/>
              <pc:sldLayoutMk cId="3988792835" sldId="2147483804"/>
              <ac:spMk id="6" creationId="{499DA643-7886-4E76-B744-70CDFB91ACC1}"/>
            </ac:spMkLst>
          </pc:spChg>
          <pc:spChg chg="mod">
            <ac:chgData name="Ginny Dudek" userId="787f50d1-3b77-4512-bcfb-ca490ebc47cd" providerId="ADAL" clId="{346F5E5F-811C-1041-B4D4-2DBEE7610E3B}" dt="2021-12-22T21:46:04.011" v="16"/>
            <ac:spMkLst>
              <pc:docMk/>
              <pc:sldMasterMk cId="2687309604" sldId="2147483789"/>
              <pc:sldLayoutMk cId="3988792835" sldId="2147483804"/>
              <ac:spMk id="19"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988792835" sldId="2147483804"/>
              <ac:spMk id="20"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988792835" sldId="2147483804"/>
              <ac:spMk id="21" creationId="{F713FD9B-7F58-49DA-828C-6AFB95C30598}"/>
            </ac:spMkLst>
          </pc:spChg>
          <pc:spChg chg="mod">
            <ac:chgData name="Ginny Dudek" userId="787f50d1-3b77-4512-bcfb-ca490ebc47cd" providerId="ADAL" clId="{346F5E5F-811C-1041-B4D4-2DBEE7610E3B}" dt="2021-12-22T21:46:04.011" v="16"/>
            <ac:spMkLst>
              <pc:docMk/>
              <pc:sldMasterMk cId="2687309604" sldId="2147483789"/>
              <pc:sldLayoutMk cId="3988792835" sldId="2147483804"/>
              <ac:spMk id="25" creationId="{8BFE3482-9FCE-4942-A0DA-5D56D8A0A982}"/>
            </ac:spMkLst>
          </pc:spChg>
          <pc:spChg chg="mod">
            <ac:chgData name="Ginny Dudek" userId="787f50d1-3b77-4512-bcfb-ca490ebc47cd" providerId="ADAL" clId="{346F5E5F-811C-1041-B4D4-2DBEE7610E3B}" dt="2021-12-22T21:46:04.011" v="16"/>
            <ac:spMkLst>
              <pc:docMk/>
              <pc:sldMasterMk cId="2687309604" sldId="2147483789"/>
              <pc:sldLayoutMk cId="3988792835" sldId="2147483804"/>
              <ac:spMk id="26" creationId="{4106FF92-DF2C-4564-865D-13A0CD798BC4}"/>
            </ac:spMkLst>
          </pc:spChg>
          <pc:spChg chg="mod">
            <ac:chgData name="Ginny Dudek" userId="787f50d1-3b77-4512-bcfb-ca490ebc47cd" providerId="ADAL" clId="{346F5E5F-811C-1041-B4D4-2DBEE7610E3B}" dt="2021-12-22T21:46:04.011" v="16"/>
            <ac:spMkLst>
              <pc:docMk/>
              <pc:sldMasterMk cId="2687309604" sldId="2147483789"/>
              <pc:sldLayoutMk cId="3988792835" sldId="2147483804"/>
              <ac:spMk id="27" creationId="{6AB442A6-9161-4BDC-8EF2-4C5B39D07516}"/>
            </ac:spMkLst>
          </pc:spChg>
          <pc:spChg chg="mod">
            <ac:chgData name="Ginny Dudek" userId="787f50d1-3b77-4512-bcfb-ca490ebc47cd" providerId="ADAL" clId="{346F5E5F-811C-1041-B4D4-2DBEE7610E3B}" dt="2021-12-22T21:46:04.011" v="16"/>
            <ac:spMkLst>
              <pc:docMk/>
              <pc:sldMasterMk cId="2687309604" sldId="2147483789"/>
              <pc:sldLayoutMk cId="3988792835" sldId="2147483804"/>
              <ac:spMk id="40" creationId="{48F907F9-E87B-4F59-9391-5532D7A663AC}"/>
            </ac:spMkLst>
          </pc:spChg>
          <pc:spChg chg="mod">
            <ac:chgData name="Ginny Dudek" userId="787f50d1-3b77-4512-bcfb-ca490ebc47cd" providerId="ADAL" clId="{346F5E5F-811C-1041-B4D4-2DBEE7610E3B}" dt="2021-12-22T21:46:04.011" v="16"/>
            <ac:spMkLst>
              <pc:docMk/>
              <pc:sldMasterMk cId="2687309604" sldId="2147483789"/>
              <pc:sldLayoutMk cId="3988792835" sldId="2147483804"/>
              <ac:spMk id="41" creationId="{267899DF-4F52-4684-AC6F-0883A53C11C1}"/>
            </ac:spMkLst>
          </pc:spChg>
          <pc:spChg chg="mod">
            <ac:chgData name="Ginny Dudek" userId="787f50d1-3b77-4512-bcfb-ca490ebc47cd" providerId="ADAL" clId="{346F5E5F-811C-1041-B4D4-2DBEE7610E3B}" dt="2021-12-22T21:46:04.011" v="16"/>
            <ac:spMkLst>
              <pc:docMk/>
              <pc:sldMasterMk cId="2687309604" sldId="2147483789"/>
              <pc:sldLayoutMk cId="3988792835" sldId="2147483804"/>
              <ac:spMk id="42" creationId="{DF46243E-4895-4378-8368-39A558B862FC}"/>
            </ac:spMkLst>
          </pc:spChg>
          <pc:spChg chg="mod">
            <ac:chgData name="Ginny Dudek" userId="787f50d1-3b77-4512-bcfb-ca490ebc47cd" providerId="ADAL" clId="{346F5E5F-811C-1041-B4D4-2DBEE7610E3B}" dt="2021-12-22T21:46:04.011" v="16"/>
            <ac:spMkLst>
              <pc:docMk/>
              <pc:sldMasterMk cId="2687309604" sldId="2147483789"/>
              <pc:sldLayoutMk cId="3988792835" sldId="2147483804"/>
              <ac:spMk id="43" creationId="{EC0275C7-D33A-4425-A5B5-250243A9CE9E}"/>
            </ac:spMkLst>
          </pc:spChg>
          <pc:spChg chg="mod">
            <ac:chgData name="Ginny Dudek" userId="787f50d1-3b77-4512-bcfb-ca490ebc47cd" providerId="ADAL" clId="{346F5E5F-811C-1041-B4D4-2DBEE7610E3B}" dt="2021-12-22T21:46:04.011" v="16"/>
            <ac:spMkLst>
              <pc:docMk/>
              <pc:sldMasterMk cId="2687309604" sldId="2147483789"/>
              <pc:sldLayoutMk cId="3988792835" sldId="2147483804"/>
              <ac:spMk id="44" creationId="{FE74125A-7B25-4E65-BC7B-96BC75838660}"/>
            </ac:spMkLst>
          </pc:spChg>
          <pc:spChg chg="mod">
            <ac:chgData name="Ginny Dudek" userId="787f50d1-3b77-4512-bcfb-ca490ebc47cd" providerId="ADAL" clId="{346F5E5F-811C-1041-B4D4-2DBEE7610E3B}" dt="2021-12-22T21:46:04.011" v="16"/>
            <ac:spMkLst>
              <pc:docMk/>
              <pc:sldMasterMk cId="2687309604" sldId="2147483789"/>
              <pc:sldLayoutMk cId="3988792835" sldId="2147483804"/>
              <ac:spMk id="45" creationId="{A58CEB35-5926-4E02-B654-7B0FD55D4CA9}"/>
            </ac:spMkLst>
          </pc:spChg>
          <pc:spChg chg="mod">
            <ac:chgData name="Ginny Dudek" userId="787f50d1-3b77-4512-bcfb-ca490ebc47cd" providerId="ADAL" clId="{346F5E5F-811C-1041-B4D4-2DBEE7610E3B}" dt="2021-12-22T21:46:04.011" v="16"/>
            <ac:spMkLst>
              <pc:docMk/>
              <pc:sldMasterMk cId="2687309604" sldId="2147483789"/>
              <pc:sldLayoutMk cId="3988792835" sldId="2147483804"/>
              <ac:spMk id="46" creationId="{964DEE3F-990A-4B8D-87D2-C323DB73A28F}"/>
            </ac:spMkLst>
          </pc:spChg>
          <pc:spChg chg="mod">
            <ac:chgData name="Ginny Dudek" userId="787f50d1-3b77-4512-bcfb-ca490ebc47cd" providerId="ADAL" clId="{346F5E5F-811C-1041-B4D4-2DBEE7610E3B}" dt="2021-12-22T21:46:04.011" v="16"/>
            <ac:spMkLst>
              <pc:docMk/>
              <pc:sldMasterMk cId="2687309604" sldId="2147483789"/>
              <pc:sldLayoutMk cId="3988792835" sldId="2147483804"/>
              <ac:spMk id="47" creationId="{1428E643-05C9-47A5-97A7-31F3BD8B7F19}"/>
            </ac:spMkLst>
          </pc:spChg>
          <pc:spChg chg="mod">
            <ac:chgData name="Ginny Dudek" userId="787f50d1-3b77-4512-bcfb-ca490ebc47cd" providerId="ADAL" clId="{346F5E5F-811C-1041-B4D4-2DBEE7610E3B}" dt="2021-12-22T21:46:04.011" v="16"/>
            <ac:spMkLst>
              <pc:docMk/>
              <pc:sldMasterMk cId="2687309604" sldId="2147483789"/>
              <pc:sldLayoutMk cId="3988792835" sldId="2147483804"/>
              <ac:spMk id="48" creationId="{603310E4-AE4D-4245-AF01-F39C61959EA4}"/>
            </ac:spMkLst>
          </pc:spChg>
          <pc:spChg chg="mod">
            <ac:chgData name="Ginny Dudek" userId="787f50d1-3b77-4512-bcfb-ca490ebc47cd" providerId="ADAL" clId="{346F5E5F-811C-1041-B4D4-2DBEE7610E3B}" dt="2021-12-22T21:46:04.011" v="16"/>
            <ac:spMkLst>
              <pc:docMk/>
              <pc:sldMasterMk cId="2687309604" sldId="2147483789"/>
              <pc:sldLayoutMk cId="3988792835" sldId="2147483804"/>
              <ac:spMk id="49" creationId="{E33C7370-1CE7-47BC-9BCC-C39D1CAEF72A}"/>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2453294313" sldId="2147483805"/>
          </pc:sldLayoutMkLst>
          <pc:spChg chg="mod">
            <ac:chgData name="Ginny Dudek" userId="787f50d1-3b77-4512-bcfb-ca490ebc47cd" providerId="ADAL" clId="{346F5E5F-811C-1041-B4D4-2DBEE7610E3B}" dt="2021-12-22T21:46:04.011" v="16"/>
            <ac:spMkLst>
              <pc:docMk/>
              <pc:sldMasterMk cId="2687309604" sldId="2147483789"/>
              <pc:sldLayoutMk cId="2453294313" sldId="2147483805"/>
              <ac:spMk id="4" creationId="{D3CD9450-1DEE-460E-9625-0FDFC7FF941D}"/>
            </ac:spMkLst>
          </pc:spChg>
          <pc:spChg chg="mod">
            <ac:chgData name="Ginny Dudek" userId="787f50d1-3b77-4512-bcfb-ca490ebc47cd" providerId="ADAL" clId="{346F5E5F-811C-1041-B4D4-2DBEE7610E3B}" dt="2021-12-22T21:46:04.011" v="16"/>
            <ac:spMkLst>
              <pc:docMk/>
              <pc:sldMasterMk cId="2687309604" sldId="2147483789"/>
              <pc:sldLayoutMk cId="2453294313" sldId="2147483805"/>
              <ac:spMk id="6" creationId="{20ACD09F-6A9B-480A-AA15-9D0CE5BD92BB}"/>
            </ac:spMkLst>
          </pc:spChg>
          <pc:spChg chg="mod">
            <ac:chgData name="Ginny Dudek" userId="787f50d1-3b77-4512-bcfb-ca490ebc47cd" providerId="ADAL" clId="{346F5E5F-811C-1041-B4D4-2DBEE7610E3B}" dt="2021-12-22T21:46:04.011" v="16"/>
            <ac:spMkLst>
              <pc:docMk/>
              <pc:sldMasterMk cId="2687309604" sldId="2147483789"/>
              <pc:sldLayoutMk cId="2453294313" sldId="2147483805"/>
              <ac:spMk id="8" creationId="{54AB0F76-F5DA-43E3-9A58-6FC111B70940}"/>
            </ac:spMkLst>
          </pc:spChg>
          <pc:spChg chg="mod">
            <ac:chgData name="Ginny Dudek" userId="787f50d1-3b77-4512-bcfb-ca490ebc47cd" providerId="ADAL" clId="{346F5E5F-811C-1041-B4D4-2DBEE7610E3B}" dt="2021-12-22T21:46:04.011" v="16"/>
            <ac:spMkLst>
              <pc:docMk/>
              <pc:sldMasterMk cId="2687309604" sldId="2147483789"/>
              <pc:sldLayoutMk cId="2453294313" sldId="2147483805"/>
              <ac:spMk id="10" creationId="{ADF79901-81FB-4A67-BCDF-D19F36D2ED74}"/>
            </ac:spMkLst>
          </pc:spChg>
          <pc:spChg chg="mod">
            <ac:chgData name="Ginny Dudek" userId="787f50d1-3b77-4512-bcfb-ca490ebc47cd" providerId="ADAL" clId="{346F5E5F-811C-1041-B4D4-2DBEE7610E3B}" dt="2021-12-22T21:46:04.011" v="16"/>
            <ac:spMkLst>
              <pc:docMk/>
              <pc:sldMasterMk cId="2687309604" sldId="2147483789"/>
              <pc:sldLayoutMk cId="2453294313" sldId="2147483805"/>
              <ac:spMk id="11" creationId="{B77F9609-69E6-4ACF-A51C-34B08A5D29B0}"/>
            </ac:spMkLst>
          </pc:spChg>
          <pc:spChg chg="mod">
            <ac:chgData name="Ginny Dudek" userId="787f50d1-3b77-4512-bcfb-ca490ebc47cd" providerId="ADAL" clId="{346F5E5F-811C-1041-B4D4-2DBEE7610E3B}" dt="2021-12-22T21:46:04.011" v="16"/>
            <ac:spMkLst>
              <pc:docMk/>
              <pc:sldMasterMk cId="2687309604" sldId="2147483789"/>
              <pc:sldLayoutMk cId="2453294313" sldId="2147483805"/>
              <ac:spMk id="13" creationId="{30E05159-70E4-4A2B-AD23-87D665BD05AA}"/>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848988848" sldId="2147483806"/>
          </pc:sldLayoutMkLst>
          <pc:spChg chg="mod">
            <ac:chgData name="Ginny Dudek" userId="787f50d1-3b77-4512-bcfb-ca490ebc47cd" providerId="ADAL" clId="{346F5E5F-811C-1041-B4D4-2DBEE7610E3B}" dt="2021-12-22T21:46:04.011" v="16"/>
            <ac:spMkLst>
              <pc:docMk/>
              <pc:sldMasterMk cId="2687309604" sldId="2147483789"/>
              <pc:sldLayoutMk cId="848988848" sldId="2147483806"/>
              <ac:spMk id="3"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848988848" sldId="2147483806"/>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848988848" sldId="2147483806"/>
              <ac:spMk id="6" creationId="{55B68253-1A6C-48A1-9A5A-8F4534996E0E}"/>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364522993" sldId="2147483807"/>
          </pc:sldLayoutMkLst>
          <pc:spChg chg="mod">
            <ac:chgData name="Ginny Dudek" userId="787f50d1-3b77-4512-bcfb-ca490ebc47cd" providerId="ADAL" clId="{346F5E5F-811C-1041-B4D4-2DBEE7610E3B}" dt="2021-12-22T21:46:04.011" v="16"/>
            <ac:spMkLst>
              <pc:docMk/>
              <pc:sldMasterMk cId="2687309604" sldId="2147483789"/>
              <pc:sldLayoutMk cId="3364522993" sldId="2147483807"/>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364522993" sldId="2147483807"/>
              <ac:spMk id="8" creationId="{A595C1D1-8E3D-406F-9C43-8A3B98DE198D}"/>
            </ac:spMkLst>
          </pc:spChg>
          <pc:spChg chg="mod">
            <ac:chgData name="Ginny Dudek" userId="787f50d1-3b77-4512-bcfb-ca490ebc47cd" providerId="ADAL" clId="{346F5E5F-811C-1041-B4D4-2DBEE7610E3B}" dt="2021-12-22T21:46:04.011" v="16"/>
            <ac:spMkLst>
              <pc:docMk/>
              <pc:sldMasterMk cId="2687309604" sldId="2147483789"/>
              <pc:sldLayoutMk cId="3364522993" sldId="2147483807"/>
              <ac:spMk id="9"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1800425999" sldId="2147483808"/>
          </pc:sldLayoutMkLst>
          <pc:spChg chg="mod">
            <ac:chgData name="Ginny Dudek" userId="787f50d1-3b77-4512-bcfb-ca490ebc47cd" providerId="ADAL" clId="{346F5E5F-811C-1041-B4D4-2DBEE7610E3B}" dt="2021-12-22T21:46:04.011" v="16"/>
            <ac:spMkLst>
              <pc:docMk/>
              <pc:sldMasterMk cId="2687309604" sldId="2147483789"/>
              <pc:sldLayoutMk cId="1800425999" sldId="2147483808"/>
              <ac:spMk id="3" creationId="{41AAB5D3-2524-4B86-A6AB-93BA13707CA3}"/>
            </ac:spMkLst>
          </pc:spChg>
          <pc:spChg chg="mod">
            <ac:chgData name="Ginny Dudek" userId="787f50d1-3b77-4512-bcfb-ca490ebc47cd" providerId="ADAL" clId="{346F5E5F-811C-1041-B4D4-2DBEE7610E3B}" dt="2021-12-22T21:46:04.011" v="16"/>
            <ac:spMkLst>
              <pc:docMk/>
              <pc:sldMasterMk cId="2687309604" sldId="2147483789"/>
              <pc:sldLayoutMk cId="1800425999" sldId="2147483808"/>
              <ac:spMk id="6" creationId="{9AB09A7A-3900-4366-A5B3-4C05A3DEC926}"/>
            </ac:spMkLst>
          </pc:spChg>
          <pc:spChg chg="mod">
            <ac:chgData name="Ginny Dudek" userId="787f50d1-3b77-4512-bcfb-ca490ebc47cd" providerId="ADAL" clId="{346F5E5F-811C-1041-B4D4-2DBEE7610E3B}" dt="2021-12-22T21:46:04.011" v="16"/>
            <ac:spMkLst>
              <pc:docMk/>
              <pc:sldMasterMk cId="2687309604" sldId="2147483789"/>
              <pc:sldLayoutMk cId="1800425999" sldId="2147483808"/>
              <ac:spMk id="10" creationId="{A2F78DC2-DBE1-4BC8-BD76-95E378BBEFBF}"/>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2311445579" sldId="2147483809"/>
          </pc:sldLayoutMkLst>
          <pc:spChg chg="mod">
            <ac:chgData name="Ginny Dudek" userId="787f50d1-3b77-4512-bcfb-ca490ebc47cd" providerId="ADAL" clId="{346F5E5F-811C-1041-B4D4-2DBEE7610E3B}" dt="2021-12-22T21:46:04.011" v="16"/>
            <ac:spMkLst>
              <pc:docMk/>
              <pc:sldMasterMk cId="2687309604" sldId="2147483789"/>
              <pc:sldLayoutMk cId="2311445579" sldId="2147483809"/>
              <ac:spMk id="3" creationId="{7B1DD5E0-DF4F-4FD4-91A6-9795355910B2}"/>
            </ac:spMkLst>
          </pc:spChg>
          <pc:spChg chg="mod">
            <ac:chgData name="Ginny Dudek" userId="787f50d1-3b77-4512-bcfb-ca490ebc47cd" providerId="ADAL" clId="{346F5E5F-811C-1041-B4D4-2DBEE7610E3B}" dt="2021-12-22T21:46:04.011" v="16"/>
            <ac:spMkLst>
              <pc:docMk/>
              <pc:sldMasterMk cId="2687309604" sldId="2147483789"/>
              <pc:sldLayoutMk cId="2311445579" sldId="2147483809"/>
              <ac:spMk id="4" creationId="{D639F74C-D0A1-40F1-92F6-B3F84C55C427}"/>
            </ac:spMkLst>
          </pc:spChg>
          <pc:spChg chg="mod">
            <ac:chgData name="Ginny Dudek" userId="787f50d1-3b77-4512-bcfb-ca490ebc47cd" providerId="ADAL" clId="{346F5E5F-811C-1041-B4D4-2DBEE7610E3B}" dt="2021-12-22T21:46:04.011" v="16"/>
            <ac:spMkLst>
              <pc:docMk/>
              <pc:sldMasterMk cId="2687309604" sldId="2147483789"/>
              <pc:sldLayoutMk cId="2311445579" sldId="2147483809"/>
              <ac:spMk id="5" creationId="{40921ACF-5C53-42EB-9D6F-C99EC261B57E}"/>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642604663" sldId="2147483810"/>
          </pc:sldLayoutMkLst>
          <pc:spChg chg="mod">
            <ac:chgData name="Ginny Dudek" userId="787f50d1-3b77-4512-bcfb-ca490ebc47cd" providerId="ADAL" clId="{346F5E5F-811C-1041-B4D4-2DBEE7610E3B}" dt="2021-12-22T21:46:04.011" v="16"/>
            <ac:spMkLst>
              <pc:docMk/>
              <pc:sldMasterMk cId="2687309604" sldId="2147483789"/>
              <pc:sldLayoutMk cId="642604663" sldId="2147483810"/>
              <ac:spMk id="2" creationId="{F6889E7D-D551-4E75-AB8E-757018A57475}"/>
            </ac:spMkLst>
          </pc:spChg>
          <pc:spChg chg="mod">
            <ac:chgData name="Ginny Dudek" userId="787f50d1-3b77-4512-bcfb-ca490ebc47cd" providerId="ADAL" clId="{346F5E5F-811C-1041-B4D4-2DBEE7610E3B}" dt="2021-12-22T21:46:04.011" v="16"/>
            <ac:spMkLst>
              <pc:docMk/>
              <pc:sldMasterMk cId="2687309604" sldId="2147483789"/>
              <pc:sldLayoutMk cId="642604663" sldId="2147483810"/>
              <ac:spMk id="3" creationId="{8FDAB6C9-BDEA-413D-B3BE-9E709130CCB0}"/>
            </ac:spMkLst>
          </pc:spChg>
          <pc:spChg chg="mod">
            <ac:chgData name="Ginny Dudek" userId="787f50d1-3b77-4512-bcfb-ca490ebc47cd" providerId="ADAL" clId="{346F5E5F-811C-1041-B4D4-2DBEE7610E3B}" dt="2021-12-22T21:46:04.011" v="16"/>
            <ac:spMkLst>
              <pc:docMk/>
              <pc:sldMasterMk cId="2687309604" sldId="2147483789"/>
              <pc:sldLayoutMk cId="642604663" sldId="2147483810"/>
              <ac:spMk id="7" creationId="{5C5BC0C0-6A76-4B9E-9BCE-1855C67C7538}"/>
            </ac:spMkLst>
          </pc:spChg>
          <pc:spChg chg="mod">
            <ac:chgData name="Ginny Dudek" userId="787f50d1-3b77-4512-bcfb-ca490ebc47cd" providerId="ADAL" clId="{346F5E5F-811C-1041-B4D4-2DBEE7610E3B}" dt="2021-12-22T21:46:04.011" v="16"/>
            <ac:spMkLst>
              <pc:docMk/>
              <pc:sldMasterMk cId="2687309604" sldId="2147483789"/>
              <pc:sldLayoutMk cId="642604663" sldId="2147483810"/>
              <ac:spMk id="10" creationId="{8DB3E1DC-DDD6-4BE3-9074-991B0C39B9FE}"/>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1713269104" sldId="2147483811"/>
          </pc:sldLayoutMkLst>
          <pc:spChg chg="mod">
            <ac:chgData name="Ginny Dudek" userId="787f50d1-3b77-4512-bcfb-ca490ebc47cd" providerId="ADAL" clId="{346F5E5F-811C-1041-B4D4-2DBEE7610E3B}" dt="2021-12-22T21:46:04.011" v="16"/>
            <ac:spMkLst>
              <pc:docMk/>
              <pc:sldMasterMk cId="2687309604" sldId="2147483789"/>
              <pc:sldLayoutMk cId="1713269104" sldId="2147483811"/>
              <ac:spMk id="2" creationId="{52453986-7427-4E98-8272-CC81F2DDA22F}"/>
            </ac:spMkLst>
          </pc:spChg>
          <pc:spChg chg="mod">
            <ac:chgData name="Ginny Dudek" userId="787f50d1-3b77-4512-bcfb-ca490ebc47cd" providerId="ADAL" clId="{346F5E5F-811C-1041-B4D4-2DBEE7610E3B}" dt="2021-12-22T21:46:04.011" v="16"/>
            <ac:spMkLst>
              <pc:docMk/>
              <pc:sldMasterMk cId="2687309604" sldId="2147483789"/>
              <pc:sldLayoutMk cId="1713269104" sldId="2147483811"/>
              <ac:spMk id="3" creationId="{19C94CC7-68F7-4FC6-88EA-D50857541EDD}"/>
            </ac:spMkLst>
          </pc:spChg>
          <pc:spChg chg="mod">
            <ac:chgData name="Ginny Dudek" userId="787f50d1-3b77-4512-bcfb-ca490ebc47cd" providerId="ADAL" clId="{346F5E5F-811C-1041-B4D4-2DBEE7610E3B}" dt="2021-12-22T21:46:04.011" v="16"/>
            <ac:spMkLst>
              <pc:docMk/>
              <pc:sldMasterMk cId="2687309604" sldId="2147483789"/>
              <pc:sldLayoutMk cId="1713269104" sldId="2147483811"/>
              <ac:spMk id="4" creationId="{9FA5A5C2-A8BF-4C24-8F59-825B08F56927}"/>
            </ac:spMkLst>
          </pc:spChg>
          <pc:spChg chg="mod">
            <ac:chgData name="Ginny Dudek" userId="787f50d1-3b77-4512-bcfb-ca490ebc47cd" providerId="ADAL" clId="{346F5E5F-811C-1041-B4D4-2DBEE7610E3B}" dt="2021-12-22T21:46:04.011" v="16"/>
            <ac:spMkLst>
              <pc:docMk/>
              <pc:sldMasterMk cId="2687309604" sldId="2147483789"/>
              <pc:sldLayoutMk cId="1713269104" sldId="2147483811"/>
              <ac:spMk id="9" creationId="{53AA3B5F-1BFB-4773-9185-A8AC5D56BB24}"/>
            </ac:spMkLst>
          </pc:spChg>
          <pc:spChg chg="mod">
            <ac:chgData name="Ginny Dudek" userId="787f50d1-3b77-4512-bcfb-ca490ebc47cd" providerId="ADAL" clId="{346F5E5F-811C-1041-B4D4-2DBEE7610E3B}" dt="2021-12-22T21:46:04.011" v="16"/>
            <ac:spMkLst>
              <pc:docMk/>
              <pc:sldMasterMk cId="2687309604" sldId="2147483789"/>
              <pc:sldLayoutMk cId="1713269104" sldId="2147483811"/>
              <ac:spMk id="11" creationId="{054AE0C7-D76D-48BC-981D-C5FF15066232}"/>
            </ac:spMkLst>
          </pc:spChg>
          <pc:spChg chg="mod">
            <ac:chgData name="Ginny Dudek" userId="787f50d1-3b77-4512-bcfb-ca490ebc47cd" providerId="ADAL" clId="{346F5E5F-811C-1041-B4D4-2DBEE7610E3B}" dt="2021-12-22T21:46:04.011" v="16"/>
            <ac:spMkLst>
              <pc:docMk/>
              <pc:sldMasterMk cId="2687309604" sldId="2147483789"/>
              <pc:sldLayoutMk cId="1713269104" sldId="2147483811"/>
              <ac:spMk id="12" creationId="{6A084C2C-A70E-4948-83C6-DFDDFC6B3BB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1015718421" sldId="2147483812"/>
          </pc:sldLayoutMkLst>
          <pc:spChg chg="mod">
            <ac:chgData name="Ginny Dudek" userId="787f50d1-3b77-4512-bcfb-ca490ebc47cd" providerId="ADAL" clId="{346F5E5F-811C-1041-B4D4-2DBEE7610E3B}" dt="2021-12-22T21:46:04.011" v="16"/>
            <ac:spMkLst>
              <pc:docMk/>
              <pc:sldMasterMk cId="2687309604" sldId="2147483789"/>
              <pc:sldLayoutMk cId="1015718421" sldId="2147483812"/>
              <ac:spMk id="3" creationId="{2485E42B-ED60-4CBF-83EF-1DE4309E6152}"/>
            </ac:spMkLst>
          </pc:spChg>
          <pc:spChg chg="mod">
            <ac:chgData name="Ginny Dudek" userId="787f50d1-3b77-4512-bcfb-ca490ebc47cd" providerId="ADAL" clId="{346F5E5F-811C-1041-B4D4-2DBEE7610E3B}" dt="2021-12-22T21:46:04.011" v="16"/>
            <ac:spMkLst>
              <pc:docMk/>
              <pc:sldMasterMk cId="2687309604" sldId="2147483789"/>
              <pc:sldLayoutMk cId="1015718421" sldId="2147483812"/>
              <ac:spMk id="4" creationId="{B2B13050-444B-434A-9E7C-B17059CD5053}"/>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635112458" sldId="2147483813"/>
          </pc:sldLayoutMkLst>
          <pc:spChg chg="mod">
            <ac:chgData name="Ginny Dudek" userId="787f50d1-3b77-4512-bcfb-ca490ebc47cd" providerId="ADAL" clId="{346F5E5F-811C-1041-B4D4-2DBEE7610E3B}" dt="2021-12-22T21:46:04.011" v="16"/>
            <ac:spMkLst>
              <pc:docMk/>
              <pc:sldMasterMk cId="2687309604" sldId="2147483789"/>
              <pc:sldLayoutMk cId="635112458" sldId="2147483813"/>
              <ac:spMk id="3" creationId="{A4D67BEC-8F4C-419D-92FD-3BAAF6F9EA96}"/>
            </ac:spMkLst>
          </pc:spChg>
          <pc:spChg chg="mod">
            <ac:chgData name="Ginny Dudek" userId="787f50d1-3b77-4512-bcfb-ca490ebc47cd" providerId="ADAL" clId="{346F5E5F-811C-1041-B4D4-2DBEE7610E3B}" dt="2021-12-22T21:46:04.011" v="16"/>
            <ac:spMkLst>
              <pc:docMk/>
              <pc:sldMasterMk cId="2687309604" sldId="2147483789"/>
              <pc:sldLayoutMk cId="635112458" sldId="2147483813"/>
              <ac:spMk id="4" creationId="{B344496F-93F5-4FDF-84C6-C43FF72AB119}"/>
            </ac:spMkLst>
          </pc:spChg>
          <pc:spChg chg="mod">
            <ac:chgData name="Ginny Dudek" userId="787f50d1-3b77-4512-bcfb-ca490ebc47cd" providerId="ADAL" clId="{346F5E5F-811C-1041-B4D4-2DBEE7610E3B}" dt="2021-12-22T21:46:04.011" v="16"/>
            <ac:spMkLst>
              <pc:docMk/>
              <pc:sldMasterMk cId="2687309604" sldId="2147483789"/>
              <pc:sldLayoutMk cId="635112458" sldId="2147483813"/>
              <ac:spMk id="6" creationId="{0187C5AF-5F7F-49EB-A6F2-A916853651F6}"/>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875670421" sldId="2147483814"/>
          </pc:sldLayoutMkLst>
          <pc:spChg chg="mod">
            <ac:chgData name="Ginny Dudek" userId="787f50d1-3b77-4512-bcfb-ca490ebc47cd" providerId="ADAL" clId="{346F5E5F-811C-1041-B4D4-2DBEE7610E3B}" dt="2021-12-22T21:46:04.011" v="16"/>
            <ac:spMkLst>
              <pc:docMk/>
              <pc:sldMasterMk cId="2687309604" sldId="2147483789"/>
              <pc:sldLayoutMk cId="875670421" sldId="2147483814"/>
              <ac:spMk id="3" creationId="{051DD15B-99CD-43F8-811F-50C34414AC3E}"/>
            </ac:spMkLst>
          </pc:spChg>
          <pc:spChg chg="mod">
            <ac:chgData name="Ginny Dudek" userId="787f50d1-3b77-4512-bcfb-ca490ebc47cd" providerId="ADAL" clId="{346F5E5F-811C-1041-B4D4-2DBEE7610E3B}" dt="2021-12-22T21:46:04.011" v="16"/>
            <ac:spMkLst>
              <pc:docMk/>
              <pc:sldMasterMk cId="2687309604" sldId="2147483789"/>
              <pc:sldLayoutMk cId="875670421" sldId="2147483814"/>
              <ac:spMk id="4" creationId="{872BA934-278D-4E25-89CC-C4524DE51C99}"/>
            </ac:spMkLst>
          </pc:spChg>
          <pc:spChg chg="mod">
            <ac:chgData name="Ginny Dudek" userId="787f50d1-3b77-4512-bcfb-ca490ebc47cd" providerId="ADAL" clId="{346F5E5F-811C-1041-B4D4-2DBEE7610E3B}" dt="2021-12-22T21:46:04.011" v="16"/>
            <ac:spMkLst>
              <pc:docMk/>
              <pc:sldMasterMk cId="2687309604" sldId="2147483789"/>
              <pc:sldLayoutMk cId="875670421" sldId="2147483814"/>
              <ac:spMk id="5" creationId="{002C8E61-0F88-44D8-8976-9214DDE8C71D}"/>
            </ac:spMkLst>
          </pc:spChg>
          <pc:spChg chg="mod">
            <ac:chgData name="Ginny Dudek" userId="787f50d1-3b77-4512-bcfb-ca490ebc47cd" providerId="ADAL" clId="{346F5E5F-811C-1041-B4D4-2DBEE7610E3B}" dt="2021-12-22T21:46:04.011" v="16"/>
            <ac:spMkLst>
              <pc:docMk/>
              <pc:sldMasterMk cId="2687309604" sldId="2147483789"/>
              <pc:sldLayoutMk cId="875670421" sldId="2147483814"/>
              <ac:spMk id="6" creationId="{50066A28-2DAC-4D32-A643-853A23514A9E}"/>
            </ac:spMkLst>
          </pc:spChg>
          <pc:spChg chg="mod">
            <ac:chgData name="Ginny Dudek" userId="787f50d1-3b77-4512-bcfb-ca490ebc47cd" providerId="ADAL" clId="{346F5E5F-811C-1041-B4D4-2DBEE7610E3B}" dt="2021-12-22T21:46:04.011" v="16"/>
            <ac:spMkLst>
              <pc:docMk/>
              <pc:sldMasterMk cId="2687309604" sldId="2147483789"/>
              <pc:sldLayoutMk cId="875670421" sldId="2147483814"/>
              <ac:spMk id="7" creationId="{08B75131-8648-4D75-8253-2052B1104F5A}"/>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1161281812" sldId="2147483815"/>
          </pc:sldLayoutMkLst>
          <pc:spChg chg="mod">
            <ac:chgData name="Ginny Dudek" userId="787f50d1-3b77-4512-bcfb-ca490ebc47cd" providerId="ADAL" clId="{346F5E5F-811C-1041-B4D4-2DBEE7610E3B}" dt="2021-12-22T21:46:04.011" v="16"/>
            <ac:spMkLst>
              <pc:docMk/>
              <pc:sldMasterMk cId="2687309604" sldId="2147483789"/>
              <pc:sldLayoutMk cId="1161281812" sldId="2147483815"/>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1161281812" sldId="2147483815"/>
              <ac:spMk id="5"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1161281812" sldId="2147483815"/>
              <ac:spMk id="7"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1161281812" sldId="2147483815"/>
              <ac:spMk id="9"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2434396067" sldId="2147483816"/>
          </pc:sldLayoutMkLst>
          <pc:spChg chg="mod">
            <ac:chgData name="Ginny Dudek" userId="787f50d1-3b77-4512-bcfb-ca490ebc47cd" providerId="ADAL" clId="{346F5E5F-811C-1041-B4D4-2DBEE7610E3B}" dt="2021-12-22T21:46:04.011" v="16"/>
            <ac:spMkLst>
              <pc:docMk/>
              <pc:sldMasterMk cId="2687309604" sldId="2147483789"/>
              <pc:sldLayoutMk cId="2434396067" sldId="2147483816"/>
              <ac:spMk id="3" creationId="{41AAB5D3-2524-4B86-A6AB-93BA13707CA3}"/>
            </ac:spMkLst>
          </pc:spChg>
          <pc:spChg chg="mod">
            <ac:chgData name="Ginny Dudek" userId="787f50d1-3b77-4512-bcfb-ca490ebc47cd" providerId="ADAL" clId="{346F5E5F-811C-1041-B4D4-2DBEE7610E3B}" dt="2021-12-22T21:46:04.011" v="16"/>
            <ac:spMkLst>
              <pc:docMk/>
              <pc:sldMasterMk cId="2687309604" sldId="2147483789"/>
              <pc:sldLayoutMk cId="2434396067" sldId="2147483816"/>
              <ac:spMk id="6" creationId="{9AB09A7A-3900-4366-A5B3-4C05A3DEC926}"/>
            </ac:spMkLst>
          </pc:spChg>
          <pc:spChg chg="mod">
            <ac:chgData name="Ginny Dudek" userId="787f50d1-3b77-4512-bcfb-ca490ebc47cd" providerId="ADAL" clId="{346F5E5F-811C-1041-B4D4-2DBEE7610E3B}" dt="2021-12-22T21:46:04.011" v="16"/>
            <ac:spMkLst>
              <pc:docMk/>
              <pc:sldMasterMk cId="2687309604" sldId="2147483789"/>
              <pc:sldLayoutMk cId="2434396067" sldId="2147483816"/>
              <ac:spMk id="9" creationId="{AD694960-32CB-43FF-AFA3-F50711C2DE5D}"/>
            </ac:spMkLst>
          </pc:spChg>
          <pc:spChg chg="mod">
            <ac:chgData name="Ginny Dudek" userId="787f50d1-3b77-4512-bcfb-ca490ebc47cd" providerId="ADAL" clId="{346F5E5F-811C-1041-B4D4-2DBEE7610E3B}" dt="2021-12-22T21:46:04.011" v="16"/>
            <ac:spMkLst>
              <pc:docMk/>
              <pc:sldMasterMk cId="2687309604" sldId="2147483789"/>
              <pc:sldLayoutMk cId="2434396067" sldId="2147483816"/>
              <ac:spMk id="10" creationId="{A2F78DC2-DBE1-4BC8-BD76-95E378BBEFBF}"/>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463140772" sldId="2147483817"/>
          </pc:sldLayoutMkLst>
          <pc:spChg chg="mod">
            <ac:chgData name="Ginny Dudek" userId="787f50d1-3b77-4512-bcfb-ca490ebc47cd" providerId="ADAL" clId="{346F5E5F-811C-1041-B4D4-2DBEE7610E3B}" dt="2021-12-22T21:46:04.011" v="16"/>
            <ac:spMkLst>
              <pc:docMk/>
              <pc:sldMasterMk cId="2687309604" sldId="2147483789"/>
              <pc:sldLayoutMk cId="463140772" sldId="2147483817"/>
              <ac:spMk id="3" creationId="{215241C3-F25F-4549-AE90-08361750B3DE}"/>
            </ac:spMkLst>
          </pc:spChg>
          <pc:spChg chg="mod">
            <ac:chgData name="Ginny Dudek" userId="787f50d1-3b77-4512-bcfb-ca490ebc47cd" providerId="ADAL" clId="{346F5E5F-811C-1041-B4D4-2DBEE7610E3B}" dt="2021-12-22T21:46:04.011" v="16"/>
            <ac:spMkLst>
              <pc:docMk/>
              <pc:sldMasterMk cId="2687309604" sldId="2147483789"/>
              <pc:sldLayoutMk cId="463140772" sldId="2147483817"/>
              <ac:spMk id="4" creationId="{52612670-1B3D-4F9A-AD24-1C8A847F1A97}"/>
            </ac:spMkLst>
          </pc:spChg>
          <pc:spChg chg="mod">
            <ac:chgData name="Ginny Dudek" userId="787f50d1-3b77-4512-bcfb-ca490ebc47cd" providerId="ADAL" clId="{346F5E5F-811C-1041-B4D4-2DBEE7610E3B}" dt="2021-12-22T21:46:04.011" v="16"/>
            <ac:spMkLst>
              <pc:docMk/>
              <pc:sldMasterMk cId="2687309604" sldId="2147483789"/>
              <pc:sldLayoutMk cId="463140772" sldId="2147483817"/>
              <ac:spMk id="9"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463140772" sldId="2147483817"/>
              <ac:spMk id="11" creationId="{18AA2B72-95AF-4DE8-A84F-D9C0A7FA2943}"/>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330936953" sldId="2147483818"/>
          </pc:sldLayoutMkLst>
          <pc:spChg chg="mod">
            <ac:chgData name="Ginny Dudek" userId="787f50d1-3b77-4512-bcfb-ca490ebc47cd" providerId="ADAL" clId="{346F5E5F-811C-1041-B4D4-2DBEE7610E3B}" dt="2021-12-22T21:46:04.011" v="16"/>
            <ac:spMkLst>
              <pc:docMk/>
              <pc:sldMasterMk cId="2687309604" sldId="2147483789"/>
              <pc:sldLayoutMk cId="330936953" sldId="2147483818"/>
              <ac:spMk id="3"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30936953" sldId="2147483818"/>
              <ac:spMk id="5"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330936953" sldId="2147483818"/>
              <ac:spMk id="7"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228918180" sldId="2147483819"/>
          </pc:sldLayoutMkLst>
          <pc:spChg chg="mod">
            <ac:chgData name="Ginny Dudek" userId="787f50d1-3b77-4512-bcfb-ca490ebc47cd" providerId="ADAL" clId="{346F5E5F-811C-1041-B4D4-2DBEE7610E3B}" dt="2021-12-22T21:46:04.011" v="16"/>
            <ac:spMkLst>
              <pc:docMk/>
              <pc:sldMasterMk cId="2687309604" sldId="2147483789"/>
              <pc:sldLayoutMk cId="228918180" sldId="2147483819"/>
              <ac:spMk id="6" creationId="{93F88020-2B81-473F-BACB-02C3040B058B}"/>
            </ac:spMkLst>
          </pc:spChg>
          <pc:spChg chg="mod">
            <ac:chgData name="Ginny Dudek" userId="787f50d1-3b77-4512-bcfb-ca490ebc47cd" providerId="ADAL" clId="{346F5E5F-811C-1041-B4D4-2DBEE7610E3B}" dt="2021-12-22T21:46:04.011" v="16"/>
            <ac:spMkLst>
              <pc:docMk/>
              <pc:sldMasterMk cId="2687309604" sldId="2147483789"/>
              <pc:sldLayoutMk cId="228918180" sldId="2147483819"/>
              <ac:spMk id="10" creationId="{0DC2970F-E2CA-4699-9D97-7B1DF5FD283C}"/>
            </ac:spMkLst>
          </pc:spChg>
          <pc:spChg chg="mod">
            <ac:chgData name="Ginny Dudek" userId="787f50d1-3b77-4512-bcfb-ca490ebc47cd" providerId="ADAL" clId="{346F5E5F-811C-1041-B4D4-2DBEE7610E3B}" dt="2021-12-22T21:46:04.011" v="16"/>
            <ac:spMkLst>
              <pc:docMk/>
              <pc:sldMasterMk cId="2687309604" sldId="2147483789"/>
              <pc:sldLayoutMk cId="228918180" sldId="2147483819"/>
              <ac:spMk id="11" creationId="{81317827-5F33-404C-BC5B-DB4D6868A5AA}"/>
            </ac:spMkLst>
          </pc:spChg>
          <pc:spChg chg="mod">
            <ac:chgData name="Ginny Dudek" userId="787f50d1-3b77-4512-bcfb-ca490ebc47cd" providerId="ADAL" clId="{346F5E5F-811C-1041-B4D4-2DBEE7610E3B}" dt="2021-12-22T21:46:04.011" v="16"/>
            <ac:spMkLst>
              <pc:docMk/>
              <pc:sldMasterMk cId="2687309604" sldId="2147483789"/>
              <pc:sldLayoutMk cId="228918180" sldId="2147483819"/>
              <ac:spMk id="12" creationId="{493E748C-D8DF-4331-B76E-0AC66B11B7E9}"/>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1982858556" sldId="2147483820"/>
          </pc:sldLayoutMkLst>
          <pc:spChg chg="mod">
            <ac:chgData name="Ginny Dudek" userId="787f50d1-3b77-4512-bcfb-ca490ebc47cd" providerId="ADAL" clId="{346F5E5F-811C-1041-B4D4-2DBEE7610E3B}" dt="2021-12-22T21:46:04.011" v="16"/>
            <ac:spMkLst>
              <pc:docMk/>
              <pc:sldMasterMk cId="2687309604" sldId="2147483789"/>
              <pc:sldLayoutMk cId="1982858556" sldId="2147483820"/>
              <ac:spMk id="8"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1982858556" sldId="2147483820"/>
              <ac:spMk id="9" creationId="{57FC474E-6E6E-475A-BDB5-1817E2BDB3A7}"/>
            </ac:spMkLst>
          </pc:spChg>
          <pc:spChg chg="mod">
            <ac:chgData name="Ginny Dudek" userId="787f50d1-3b77-4512-bcfb-ca490ebc47cd" providerId="ADAL" clId="{346F5E5F-811C-1041-B4D4-2DBEE7610E3B}" dt="2021-12-22T21:46:04.011" v="16"/>
            <ac:spMkLst>
              <pc:docMk/>
              <pc:sldMasterMk cId="2687309604" sldId="2147483789"/>
              <pc:sldLayoutMk cId="1982858556" sldId="2147483820"/>
              <ac:spMk id="11" creationId="{51C1394E-6EE7-4CA1-A6DA-D75DF07C45E9}"/>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518398817" sldId="2147483821"/>
          </pc:sldLayoutMkLst>
          <pc:spChg chg="mod">
            <ac:chgData name="Ginny Dudek" userId="787f50d1-3b77-4512-bcfb-ca490ebc47cd" providerId="ADAL" clId="{346F5E5F-811C-1041-B4D4-2DBEE7610E3B}" dt="2021-12-22T21:46:04.011" v="16"/>
            <ac:spMkLst>
              <pc:docMk/>
              <pc:sldMasterMk cId="2687309604" sldId="2147483789"/>
              <pc:sldLayoutMk cId="518398817" sldId="2147483821"/>
              <ac:spMk id="3"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518398817" sldId="2147483821"/>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518398817" sldId="2147483821"/>
              <ac:spMk id="6"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518398817" sldId="2147483821"/>
              <ac:spMk id="8"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2893456313" sldId="2147483822"/>
          </pc:sldLayoutMkLst>
          <pc:spChg chg="mod">
            <ac:chgData name="Ginny Dudek" userId="787f50d1-3b77-4512-bcfb-ca490ebc47cd" providerId="ADAL" clId="{346F5E5F-811C-1041-B4D4-2DBEE7610E3B}" dt="2021-12-22T21:46:04.011" v="16"/>
            <ac:spMkLst>
              <pc:docMk/>
              <pc:sldMasterMk cId="2687309604" sldId="2147483789"/>
              <pc:sldLayoutMk cId="2893456313" sldId="2147483822"/>
              <ac:spMk id="3"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2893456313" sldId="2147483822"/>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2893456313" sldId="2147483822"/>
              <ac:spMk id="6"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2893456313" sldId="2147483822"/>
              <ac:spMk id="8"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955989283" sldId="2147483823"/>
          </pc:sldLayoutMkLst>
          <pc:spChg chg="mod">
            <ac:chgData name="Ginny Dudek" userId="787f50d1-3b77-4512-bcfb-ca490ebc47cd" providerId="ADAL" clId="{346F5E5F-811C-1041-B4D4-2DBEE7610E3B}" dt="2021-12-22T21:46:04.011" v="16"/>
            <ac:spMkLst>
              <pc:docMk/>
              <pc:sldMasterMk cId="2687309604" sldId="2147483789"/>
              <pc:sldLayoutMk cId="955989283" sldId="2147483823"/>
              <ac:spMk id="3"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955989283" sldId="2147483823"/>
              <ac:spMk id="4"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955989283" sldId="2147483823"/>
              <ac:spMk id="5"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955989283" sldId="2147483823"/>
              <ac:spMk id="6" creationId="{00000000-0000-0000-0000-000000000000}"/>
            </ac:spMkLst>
          </pc:spChg>
          <pc:spChg chg="mod">
            <ac:chgData name="Ginny Dudek" userId="787f50d1-3b77-4512-bcfb-ca490ebc47cd" providerId="ADAL" clId="{346F5E5F-811C-1041-B4D4-2DBEE7610E3B}" dt="2021-12-22T21:46:04.011" v="16"/>
            <ac:spMkLst>
              <pc:docMk/>
              <pc:sldMasterMk cId="2687309604" sldId="2147483789"/>
              <pc:sldLayoutMk cId="955989283" sldId="2147483823"/>
              <ac:spMk id="7" creationId="{00000000-0000-0000-0000-000000000000}"/>
            </ac:spMkLst>
          </pc:spChg>
        </pc:sldLayoutChg>
        <pc:sldLayoutChg chg="modSp">
          <pc:chgData name="Ginny Dudek" userId="787f50d1-3b77-4512-bcfb-ca490ebc47cd" providerId="ADAL" clId="{346F5E5F-811C-1041-B4D4-2DBEE7610E3B}" dt="2021-12-22T21:46:04.011" v="16"/>
          <pc:sldLayoutMkLst>
            <pc:docMk/>
            <pc:sldMasterMk cId="2687309604" sldId="2147483789"/>
            <pc:sldLayoutMk cId="1547185359" sldId="2147483824"/>
          </pc:sldLayoutMkLst>
          <pc:spChg chg="mod">
            <ac:chgData name="Ginny Dudek" userId="787f50d1-3b77-4512-bcfb-ca490ebc47cd" providerId="ADAL" clId="{346F5E5F-811C-1041-B4D4-2DBEE7610E3B}" dt="2021-12-22T21:46:04.011" v="16"/>
            <ac:spMkLst>
              <pc:docMk/>
              <pc:sldMasterMk cId="2687309604" sldId="2147483789"/>
              <pc:sldLayoutMk cId="1547185359" sldId="2147483824"/>
              <ac:spMk id="3" creationId="{D982BA5E-D716-4823-85BE-506BD223779D}"/>
            </ac:spMkLst>
          </pc:spChg>
          <pc:spChg chg="mod">
            <ac:chgData name="Ginny Dudek" userId="787f50d1-3b77-4512-bcfb-ca490ebc47cd" providerId="ADAL" clId="{346F5E5F-811C-1041-B4D4-2DBEE7610E3B}" dt="2021-12-22T21:46:04.011" v="16"/>
            <ac:spMkLst>
              <pc:docMk/>
              <pc:sldMasterMk cId="2687309604" sldId="2147483789"/>
              <pc:sldLayoutMk cId="1547185359" sldId="2147483824"/>
              <ac:spMk id="6" creationId="{D9F14F68-D228-40CA-8BDC-6891E588A1AF}"/>
            </ac:spMkLst>
          </pc:spChg>
        </pc:sldLayoutChg>
      </pc:sldMasterChg>
    </pc:docChg>
  </pc:docChgLst>
  <pc:docChgLst>
    <pc:chgData name="Umair Hoodbhoy" userId="34e0caed-e379-421f-b010-3b58bd2f404c" providerId="ADAL" clId="{D2C6B9A6-18C0-4945-8DFC-92A7108128DD}"/>
    <pc:docChg chg="undo custSel addSld delSld modSld modMainMaster">
      <pc:chgData name="Umair Hoodbhoy" userId="34e0caed-e379-421f-b010-3b58bd2f404c" providerId="ADAL" clId="{D2C6B9A6-18C0-4945-8DFC-92A7108128DD}" dt="2021-01-01T14:28:35.406" v="116" actId="313"/>
      <pc:docMkLst>
        <pc:docMk/>
      </pc:docMkLst>
      <pc:sldChg chg="del">
        <pc:chgData name="Umair Hoodbhoy" userId="34e0caed-e379-421f-b010-3b58bd2f404c" providerId="ADAL" clId="{D2C6B9A6-18C0-4945-8DFC-92A7108128DD}" dt="2020-12-22T21:28:33.668" v="57" actId="2696"/>
        <pc:sldMkLst>
          <pc:docMk/>
          <pc:sldMk cId="2828070133" sldId="2076137243"/>
        </pc:sldMkLst>
      </pc:sldChg>
      <pc:sldChg chg="modSp mod">
        <pc:chgData name="Umair Hoodbhoy" userId="34e0caed-e379-421f-b010-3b58bd2f404c" providerId="ADAL" clId="{D2C6B9A6-18C0-4945-8DFC-92A7108128DD}" dt="2020-12-22T21:28:56.316" v="70" actId="20577"/>
        <pc:sldMkLst>
          <pc:docMk/>
          <pc:sldMk cId="2714359191" sldId="2076137244"/>
        </pc:sldMkLst>
        <pc:spChg chg="mod">
          <ac:chgData name="Umair Hoodbhoy" userId="34e0caed-e379-421f-b010-3b58bd2f404c" providerId="ADAL" clId="{D2C6B9A6-18C0-4945-8DFC-92A7108128DD}" dt="2020-12-22T21:28:56.316" v="70" actId="20577"/>
          <ac:spMkLst>
            <pc:docMk/>
            <pc:sldMk cId="2714359191" sldId="2076137244"/>
            <ac:spMk id="2" creationId="{10C1DA48-8DF9-4845-B296-AF4B91349F59}"/>
          </ac:spMkLst>
        </pc:spChg>
      </pc:sldChg>
      <pc:sldChg chg="modSp mod">
        <pc:chgData name="Umair Hoodbhoy" userId="34e0caed-e379-421f-b010-3b58bd2f404c" providerId="ADAL" clId="{D2C6B9A6-18C0-4945-8DFC-92A7108128DD}" dt="2020-12-22T21:30:14.885" v="72" actId="108"/>
        <pc:sldMkLst>
          <pc:docMk/>
          <pc:sldMk cId="3783601655" sldId="2076137245"/>
        </pc:sldMkLst>
        <pc:graphicFrameChg chg="modGraphic">
          <ac:chgData name="Umair Hoodbhoy" userId="34e0caed-e379-421f-b010-3b58bd2f404c" providerId="ADAL" clId="{D2C6B9A6-18C0-4945-8DFC-92A7108128DD}" dt="2020-12-22T21:30:14.885" v="72" actId="108"/>
          <ac:graphicFrameMkLst>
            <pc:docMk/>
            <pc:sldMk cId="3783601655" sldId="2076137245"/>
            <ac:graphicFrameMk id="13" creationId="{D94C14E1-430C-3541-9C93-5878BB57D151}"/>
          </ac:graphicFrameMkLst>
        </pc:graphicFrameChg>
      </pc:sldChg>
      <pc:sldChg chg="modNotesTx">
        <pc:chgData name="Umair Hoodbhoy" userId="34e0caed-e379-421f-b010-3b58bd2f404c" providerId="ADAL" clId="{D2C6B9A6-18C0-4945-8DFC-92A7108128DD}" dt="2020-12-22T21:48:44.290" v="114" actId="6549"/>
        <pc:sldMkLst>
          <pc:docMk/>
          <pc:sldMk cId="4129108914" sldId="2076137249"/>
        </pc:sldMkLst>
      </pc:sldChg>
      <pc:sldChg chg="del">
        <pc:chgData name="Umair Hoodbhoy" userId="34e0caed-e379-421f-b010-3b58bd2f404c" providerId="ADAL" clId="{D2C6B9A6-18C0-4945-8DFC-92A7108128DD}" dt="2020-12-22T21:49:15.709" v="115" actId="2696"/>
        <pc:sldMkLst>
          <pc:docMk/>
          <pc:sldMk cId="742166969" sldId="2076137250"/>
        </pc:sldMkLst>
      </pc:sldChg>
      <pc:sldChg chg="modSp mod">
        <pc:chgData name="Umair Hoodbhoy" userId="34e0caed-e379-421f-b010-3b58bd2f404c" providerId="ADAL" clId="{D2C6B9A6-18C0-4945-8DFC-92A7108128DD}" dt="2020-12-22T21:47:30.202" v="113" actId="14100"/>
        <pc:sldMkLst>
          <pc:docMk/>
          <pc:sldMk cId="457333130" sldId="2076137251"/>
        </pc:sldMkLst>
        <pc:graphicFrameChg chg="mod modGraphic">
          <ac:chgData name="Umair Hoodbhoy" userId="34e0caed-e379-421f-b010-3b58bd2f404c" providerId="ADAL" clId="{D2C6B9A6-18C0-4945-8DFC-92A7108128DD}" dt="2020-12-22T21:47:30.202" v="113" actId="14100"/>
          <ac:graphicFrameMkLst>
            <pc:docMk/>
            <pc:sldMk cId="457333130" sldId="2076137251"/>
            <ac:graphicFrameMk id="13" creationId="{D94C14E1-430C-3541-9C93-5878BB57D151}"/>
          </ac:graphicFrameMkLst>
        </pc:graphicFrameChg>
      </pc:sldChg>
      <pc:sldChg chg="delSp modSp add mod modNotesTx">
        <pc:chgData name="Umair Hoodbhoy" userId="34e0caed-e379-421f-b010-3b58bd2f404c" providerId="ADAL" clId="{D2C6B9A6-18C0-4945-8DFC-92A7108128DD}" dt="2020-12-22T21:28:11.768" v="56" actId="6549"/>
        <pc:sldMkLst>
          <pc:docMk/>
          <pc:sldMk cId="378846553" sldId="2076137278"/>
        </pc:sldMkLst>
        <pc:spChg chg="mod">
          <ac:chgData name="Umair Hoodbhoy" userId="34e0caed-e379-421f-b010-3b58bd2f404c" providerId="ADAL" clId="{D2C6B9A6-18C0-4945-8DFC-92A7108128DD}" dt="2020-12-22T19:58:14.886" v="3" actId="20577"/>
          <ac:spMkLst>
            <pc:docMk/>
            <pc:sldMk cId="378846553" sldId="2076137278"/>
            <ac:spMk id="3" creationId="{45B2614B-21B1-3148-844B-2A81595DBA97}"/>
          </ac:spMkLst>
        </pc:spChg>
        <pc:spChg chg="mod">
          <ac:chgData name="Umair Hoodbhoy" userId="34e0caed-e379-421f-b010-3b58bd2f404c" providerId="ADAL" clId="{D2C6B9A6-18C0-4945-8DFC-92A7108128DD}" dt="2020-12-22T21:25:32.639" v="53" actId="1076"/>
          <ac:spMkLst>
            <pc:docMk/>
            <pc:sldMk cId="378846553" sldId="2076137278"/>
            <ac:spMk id="17" creationId="{0C862EE7-8BA8-454E-A867-E635CE1AD9E3}"/>
          </ac:spMkLst>
        </pc:spChg>
        <pc:spChg chg="mod">
          <ac:chgData name="Umair Hoodbhoy" userId="34e0caed-e379-421f-b010-3b58bd2f404c" providerId="ADAL" clId="{D2C6B9A6-18C0-4945-8DFC-92A7108128DD}" dt="2020-12-22T21:25:32.639" v="53" actId="1076"/>
          <ac:spMkLst>
            <pc:docMk/>
            <pc:sldMk cId="378846553" sldId="2076137278"/>
            <ac:spMk id="18" creationId="{584574D7-9573-2041-8200-69C9D4AEE60A}"/>
          </ac:spMkLst>
        </pc:spChg>
        <pc:spChg chg="mod">
          <ac:chgData name="Umair Hoodbhoy" userId="34e0caed-e379-421f-b010-3b58bd2f404c" providerId="ADAL" clId="{D2C6B9A6-18C0-4945-8DFC-92A7108128DD}" dt="2020-12-22T21:24:34.103" v="49" actId="20577"/>
          <ac:spMkLst>
            <pc:docMk/>
            <pc:sldMk cId="378846553" sldId="2076137278"/>
            <ac:spMk id="19" creationId="{32FE5A37-5C02-734F-AE53-9162BEA39EC7}"/>
          </ac:spMkLst>
        </pc:spChg>
        <pc:spChg chg="mod">
          <ac:chgData name="Umair Hoodbhoy" userId="34e0caed-e379-421f-b010-3b58bd2f404c" providerId="ADAL" clId="{D2C6B9A6-18C0-4945-8DFC-92A7108128DD}" dt="2020-12-22T21:25:32.639" v="53" actId="1076"/>
          <ac:spMkLst>
            <pc:docMk/>
            <pc:sldMk cId="378846553" sldId="2076137278"/>
            <ac:spMk id="20" creationId="{DD70FFDC-87E3-AB4C-B8AE-0FADCD49401F}"/>
          </ac:spMkLst>
        </pc:spChg>
        <pc:spChg chg="mod">
          <ac:chgData name="Umair Hoodbhoy" userId="34e0caed-e379-421f-b010-3b58bd2f404c" providerId="ADAL" clId="{D2C6B9A6-18C0-4945-8DFC-92A7108128DD}" dt="2020-12-22T21:25:26.327" v="52" actId="1076"/>
          <ac:spMkLst>
            <pc:docMk/>
            <pc:sldMk cId="378846553" sldId="2076137278"/>
            <ac:spMk id="21" creationId="{9D64D35E-1497-A54D-8A38-F6E89F0A619A}"/>
          </ac:spMkLst>
        </pc:spChg>
        <pc:spChg chg="mod">
          <ac:chgData name="Umair Hoodbhoy" userId="34e0caed-e379-421f-b010-3b58bd2f404c" providerId="ADAL" clId="{D2C6B9A6-18C0-4945-8DFC-92A7108128DD}" dt="2020-12-22T21:25:26.327" v="52" actId="1076"/>
          <ac:spMkLst>
            <pc:docMk/>
            <pc:sldMk cId="378846553" sldId="2076137278"/>
            <ac:spMk id="23" creationId="{F58C786E-0D30-AA41-A056-19CA98B83271}"/>
          </ac:spMkLst>
        </pc:spChg>
        <pc:spChg chg="mod">
          <ac:chgData name="Umair Hoodbhoy" userId="34e0caed-e379-421f-b010-3b58bd2f404c" providerId="ADAL" clId="{D2C6B9A6-18C0-4945-8DFC-92A7108128DD}" dt="2020-12-22T21:25:26.327" v="52" actId="1076"/>
          <ac:spMkLst>
            <pc:docMk/>
            <pc:sldMk cId="378846553" sldId="2076137278"/>
            <ac:spMk id="24" creationId="{3385875E-BB1C-944F-818D-9556FDC26D6C}"/>
          </ac:spMkLst>
        </pc:spChg>
        <pc:spChg chg="mod">
          <ac:chgData name="Umair Hoodbhoy" userId="34e0caed-e379-421f-b010-3b58bd2f404c" providerId="ADAL" clId="{D2C6B9A6-18C0-4945-8DFC-92A7108128DD}" dt="2020-12-22T21:25:26.327" v="52" actId="1076"/>
          <ac:spMkLst>
            <pc:docMk/>
            <pc:sldMk cId="378846553" sldId="2076137278"/>
            <ac:spMk id="25" creationId="{A5E0474E-49BC-CE46-BDC5-427E12A3D9A2}"/>
          </ac:spMkLst>
        </pc:spChg>
        <pc:spChg chg="mod">
          <ac:chgData name="Umair Hoodbhoy" userId="34e0caed-e379-421f-b010-3b58bd2f404c" providerId="ADAL" clId="{D2C6B9A6-18C0-4945-8DFC-92A7108128DD}" dt="2020-12-22T21:25:26.327" v="52" actId="1076"/>
          <ac:spMkLst>
            <pc:docMk/>
            <pc:sldMk cId="378846553" sldId="2076137278"/>
            <ac:spMk id="26" creationId="{94730EEF-2B76-304A-82E7-6016581A59A6}"/>
          </ac:spMkLst>
        </pc:spChg>
        <pc:spChg chg="mod">
          <ac:chgData name="Umair Hoodbhoy" userId="34e0caed-e379-421f-b010-3b58bd2f404c" providerId="ADAL" clId="{D2C6B9A6-18C0-4945-8DFC-92A7108128DD}" dt="2020-12-22T21:25:26.327" v="52" actId="1076"/>
          <ac:spMkLst>
            <pc:docMk/>
            <pc:sldMk cId="378846553" sldId="2076137278"/>
            <ac:spMk id="27" creationId="{F9C20951-27CD-1D48-ABFF-38CA7CA8BA0C}"/>
          </ac:spMkLst>
        </pc:spChg>
        <pc:spChg chg="mod">
          <ac:chgData name="Umair Hoodbhoy" userId="34e0caed-e379-421f-b010-3b58bd2f404c" providerId="ADAL" clId="{D2C6B9A6-18C0-4945-8DFC-92A7108128DD}" dt="2020-12-22T21:25:26.327" v="52" actId="1076"/>
          <ac:spMkLst>
            <pc:docMk/>
            <pc:sldMk cId="378846553" sldId="2076137278"/>
            <ac:spMk id="28" creationId="{BA058D1C-0FFE-B445-A568-D54012339105}"/>
          </ac:spMkLst>
        </pc:spChg>
        <pc:spChg chg="del">
          <ac:chgData name="Umair Hoodbhoy" userId="34e0caed-e379-421f-b010-3b58bd2f404c" providerId="ADAL" clId="{D2C6B9A6-18C0-4945-8DFC-92A7108128DD}" dt="2020-12-22T21:25:18.849" v="51" actId="478"/>
          <ac:spMkLst>
            <pc:docMk/>
            <pc:sldMk cId="378846553" sldId="2076137278"/>
            <ac:spMk id="29" creationId="{51DEEDEB-E095-B345-9B0D-5A5DA766B987}"/>
          </ac:spMkLst>
        </pc:spChg>
        <pc:spChg chg="del">
          <ac:chgData name="Umair Hoodbhoy" userId="34e0caed-e379-421f-b010-3b58bd2f404c" providerId="ADAL" clId="{D2C6B9A6-18C0-4945-8DFC-92A7108128DD}" dt="2020-12-22T21:25:18.849" v="51" actId="478"/>
          <ac:spMkLst>
            <pc:docMk/>
            <pc:sldMk cId="378846553" sldId="2076137278"/>
            <ac:spMk id="30" creationId="{ECC6CF42-1780-E847-BEF8-363928E7DBE1}"/>
          </ac:spMkLst>
        </pc:spChg>
        <pc:spChg chg="del">
          <ac:chgData name="Umair Hoodbhoy" userId="34e0caed-e379-421f-b010-3b58bd2f404c" providerId="ADAL" clId="{D2C6B9A6-18C0-4945-8DFC-92A7108128DD}" dt="2020-12-22T21:25:18.849" v="51" actId="478"/>
          <ac:spMkLst>
            <pc:docMk/>
            <pc:sldMk cId="378846553" sldId="2076137278"/>
            <ac:spMk id="31" creationId="{5227B8A6-996E-D242-8530-8F753E9866A2}"/>
          </ac:spMkLst>
        </pc:spChg>
        <pc:spChg chg="del">
          <ac:chgData name="Umair Hoodbhoy" userId="34e0caed-e379-421f-b010-3b58bd2f404c" providerId="ADAL" clId="{D2C6B9A6-18C0-4945-8DFC-92A7108128DD}" dt="2020-12-22T21:25:18.849" v="51" actId="478"/>
          <ac:spMkLst>
            <pc:docMk/>
            <pc:sldMk cId="378846553" sldId="2076137278"/>
            <ac:spMk id="32" creationId="{0A57523E-5659-7D46-89FD-9B60CA94FBE0}"/>
          </ac:spMkLst>
        </pc:spChg>
        <pc:spChg chg="del">
          <ac:chgData name="Umair Hoodbhoy" userId="34e0caed-e379-421f-b010-3b58bd2f404c" providerId="ADAL" clId="{D2C6B9A6-18C0-4945-8DFC-92A7108128DD}" dt="2020-12-22T21:25:18.849" v="51" actId="478"/>
          <ac:spMkLst>
            <pc:docMk/>
            <pc:sldMk cId="378846553" sldId="2076137278"/>
            <ac:spMk id="33" creationId="{CA4714A9-DC40-4C4B-A189-30932543B6E0}"/>
          </ac:spMkLst>
        </pc:spChg>
        <pc:spChg chg="del">
          <ac:chgData name="Umair Hoodbhoy" userId="34e0caed-e379-421f-b010-3b58bd2f404c" providerId="ADAL" clId="{D2C6B9A6-18C0-4945-8DFC-92A7108128DD}" dt="2020-12-22T21:25:18.849" v="51" actId="478"/>
          <ac:spMkLst>
            <pc:docMk/>
            <pc:sldMk cId="378846553" sldId="2076137278"/>
            <ac:spMk id="34" creationId="{4C1D29D2-E863-1349-A6E1-A53EB355264B}"/>
          </ac:spMkLst>
        </pc:spChg>
        <pc:spChg chg="del">
          <ac:chgData name="Umair Hoodbhoy" userId="34e0caed-e379-421f-b010-3b58bd2f404c" providerId="ADAL" clId="{D2C6B9A6-18C0-4945-8DFC-92A7108128DD}" dt="2020-12-22T21:25:18.849" v="51" actId="478"/>
          <ac:spMkLst>
            <pc:docMk/>
            <pc:sldMk cId="378846553" sldId="2076137278"/>
            <ac:spMk id="35" creationId="{BCD25C9F-540F-4842-A3D3-0C3D1F479B4B}"/>
          </ac:spMkLst>
        </pc:spChg>
        <pc:cxnChg chg="mod">
          <ac:chgData name="Umair Hoodbhoy" userId="34e0caed-e379-421f-b010-3b58bd2f404c" providerId="ADAL" clId="{D2C6B9A6-18C0-4945-8DFC-92A7108128DD}" dt="2020-12-22T21:25:32.639" v="53" actId="1076"/>
          <ac:cxnSpMkLst>
            <pc:docMk/>
            <pc:sldMk cId="378846553" sldId="2076137278"/>
            <ac:cxnSpMk id="22" creationId="{B27E6EA9-3699-FD4F-9F57-B708D781A2E3}"/>
          </ac:cxnSpMkLst>
        </pc:cxnChg>
      </pc:sldChg>
      <pc:sldMasterChg chg="modSp mod">
        <pc:chgData name="Umair Hoodbhoy" userId="34e0caed-e379-421f-b010-3b58bd2f404c" providerId="ADAL" clId="{D2C6B9A6-18C0-4945-8DFC-92A7108128DD}" dt="2021-01-01T14:28:35.406" v="116" actId="313"/>
        <pc:sldMasterMkLst>
          <pc:docMk/>
          <pc:sldMasterMk cId="1034430066" sldId="2147483660"/>
        </pc:sldMasterMkLst>
        <pc:spChg chg="mod">
          <ac:chgData name="Umair Hoodbhoy" userId="34e0caed-e379-421f-b010-3b58bd2f404c" providerId="ADAL" clId="{D2C6B9A6-18C0-4945-8DFC-92A7108128DD}" dt="2021-01-01T14:28:35.406" v="116" actId="313"/>
          <ac:spMkLst>
            <pc:docMk/>
            <pc:sldMasterMk cId="1034430066" sldId="2147483660"/>
            <ac:spMk id="9" creationId="{1C9D38C0-70DE-F44D-AAA5-E23D72A75BD9}"/>
          </ac:spMkLst>
        </pc:spChg>
      </pc:sldMasterChg>
    </pc:docChg>
  </pc:docChgLst>
  <pc:docChgLst>
    <pc:chgData name="Tomasz Klimczyk" userId="8fae020c-eb24-498a-bfc2-b441c4d5aed8" providerId="ADAL" clId="{E60F4422-8FBA-CE4C-A0BD-EF975B8985A9}"/>
    <pc:docChg chg="undo custSel addSld delSld modSld sldOrd">
      <pc:chgData name="Tomasz Klimczyk" userId="8fae020c-eb24-498a-bfc2-b441c4d5aed8" providerId="ADAL" clId="{E60F4422-8FBA-CE4C-A0BD-EF975B8985A9}" dt="2021-04-23T09:29:29.688" v="2253" actId="20577"/>
      <pc:docMkLst>
        <pc:docMk/>
      </pc:docMkLst>
      <pc:sldChg chg="del">
        <pc:chgData name="Tomasz Klimczyk" userId="8fae020c-eb24-498a-bfc2-b441c4d5aed8" providerId="ADAL" clId="{E60F4422-8FBA-CE4C-A0BD-EF975B8985A9}" dt="2021-04-21T13:32:34.538" v="811" actId="2696"/>
        <pc:sldMkLst>
          <pc:docMk/>
          <pc:sldMk cId="4129108914" sldId="2076137249"/>
        </pc:sldMkLst>
      </pc:sldChg>
      <pc:sldChg chg="modSp mod">
        <pc:chgData name="Tomasz Klimczyk" userId="8fae020c-eb24-498a-bfc2-b441c4d5aed8" providerId="ADAL" clId="{E60F4422-8FBA-CE4C-A0BD-EF975B8985A9}" dt="2021-04-22T07:22:12.971" v="2208" actId="255"/>
        <pc:sldMkLst>
          <pc:docMk/>
          <pc:sldMk cId="457333130" sldId="2076137251"/>
        </pc:sldMkLst>
        <pc:graphicFrameChg chg="mod modGraphic">
          <ac:chgData name="Tomasz Klimczyk" userId="8fae020c-eb24-498a-bfc2-b441c4d5aed8" providerId="ADAL" clId="{E60F4422-8FBA-CE4C-A0BD-EF975B8985A9}" dt="2021-04-22T07:22:12.971" v="2208" actId="255"/>
          <ac:graphicFrameMkLst>
            <pc:docMk/>
            <pc:sldMk cId="457333130" sldId="2076137251"/>
            <ac:graphicFrameMk id="13" creationId="{D94C14E1-430C-3541-9C93-5878BB57D151}"/>
          </ac:graphicFrameMkLst>
        </pc:graphicFrameChg>
      </pc:sldChg>
      <pc:sldChg chg="del mod ord modShow">
        <pc:chgData name="Tomasz Klimczyk" userId="8fae020c-eb24-498a-bfc2-b441c4d5aed8" providerId="ADAL" clId="{E60F4422-8FBA-CE4C-A0BD-EF975B8985A9}" dt="2021-04-22T09:18:39.347" v="2209" actId="2696"/>
        <pc:sldMkLst>
          <pc:docMk/>
          <pc:sldMk cId="4241383551" sldId="2076137252"/>
        </pc:sldMkLst>
      </pc:sldChg>
      <pc:sldChg chg="addSp delSp modSp mod modNotesTx">
        <pc:chgData name="Tomasz Klimczyk" userId="8fae020c-eb24-498a-bfc2-b441c4d5aed8" providerId="ADAL" clId="{E60F4422-8FBA-CE4C-A0BD-EF975B8985A9}" dt="2021-04-23T09:29:26.886" v="2251" actId="20577"/>
        <pc:sldMkLst>
          <pc:docMk/>
          <pc:sldMk cId="839289179" sldId="2076137262"/>
        </pc:sldMkLst>
        <pc:spChg chg="add mod">
          <ac:chgData name="Tomasz Klimczyk" userId="8fae020c-eb24-498a-bfc2-b441c4d5aed8" providerId="ADAL" clId="{E60F4422-8FBA-CE4C-A0BD-EF975B8985A9}" dt="2021-04-21T16:30:33.709" v="1864" actId="20577"/>
          <ac:spMkLst>
            <pc:docMk/>
            <pc:sldMk cId="839289179" sldId="2076137262"/>
            <ac:spMk id="3" creationId="{F7558DBD-E807-AF4A-91A1-832CCE6F9AFB}"/>
          </ac:spMkLst>
        </pc:spChg>
        <pc:picChg chg="del">
          <ac:chgData name="Tomasz Klimczyk" userId="8fae020c-eb24-498a-bfc2-b441c4d5aed8" providerId="ADAL" clId="{E60F4422-8FBA-CE4C-A0BD-EF975B8985A9}" dt="2021-04-21T16:27:19.129" v="1426" actId="478"/>
          <ac:picMkLst>
            <pc:docMk/>
            <pc:sldMk cId="839289179" sldId="2076137262"/>
            <ac:picMk id="5" creationId="{BBA5C3D4-379B-0C4A-A55E-64E933A6411A}"/>
          </ac:picMkLst>
        </pc:picChg>
        <pc:picChg chg="add mod">
          <ac:chgData name="Tomasz Klimczyk" userId="8fae020c-eb24-498a-bfc2-b441c4d5aed8" providerId="ADAL" clId="{E60F4422-8FBA-CE4C-A0BD-EF975B8985A9}" dt="2021-04-23T09:13:29.366" v="2220" actId="1076"/>
          <ac:picMkLst>
            <pc:docMk/>
            <pc:sldMk cId="839289179" sldId="2076137262"/>
            <ac:picMk id="2050" creationId="{6C0F6097-576B-6643-88C2-8C31EAA9406E}"/>
          </ac:picMkLst>
        </pc:picChg>
        <pc:picChg chg="add del mod">
          <ac:chgData name="Tomasz Klimczyk" userId="8fae020c-eb24-498a-bfc2-b441c4d5aed8" providerId="ADAL" clId="{E60F4422-8FBA-CE4C-A0BD-EF975B8985A9}" dt="2021-04-23T09:13:22.670" v="2217" actId="478"/>
          <ac:picMkLst>
            <pc:docMk/>
            <pc:sldMk cId="839289179" sldId="2076137262"/>
            <ac:picMk id="5122" creationId="{62999987-CAF9-2F48-927D-C754C1408738}"/>
          </ac:picMkLst>
        </pc:picChg>
      </pc:sldChg>
      <pc:sldChg chg="addSp delSp modSp add mod delAnim modNotesTx">
        <pc:chgData name="Tomasz Klimczyk" userId="8fae020c-eb24-498a-bfc2-b441c4d5aed8" providerId="ADAL" clId="{E60F4422-8FBA-CE4C-A0BD-EF975B8985A9}" dt="2021-04-23T09:13:13.457" v="2216" actId="1076"/>
        <pc:sldMkLst>
          <pc:docMk/>
          <pc:sldMk cId="3553289968" sldId="2076137279"/>
        </pc:sldMkLst>
        <pc:spChg chg="mod">
          <ac:chgData name="Tomasz Klimczyk" userId="8fae020c-eb24-498a-bfc2-b441c4d5aed8" providerId="ADAL" clId="{E60F4422-8FBA-CE4C-A0BD-EF975B8985A9}" dt="2021-04-21T13:31:33.377" v="694" actId="20577"/>
          <ac:spMkLst>
            <pc:docMk/>
            <pc:sldMk cId="3553289968" sldId="2076137279"/>
            <ac:spMk id="6" creationId="{FEBF731A-F613-4D36-9242-FC9029D38C13}"/>
          </ac:spMkLst>
        </pc:spChg>
        <pc:spChg chg="mod">
          <ac:chgData name="Tomasz Klimczyk" userId="8fae020c-eb24-498a-bfc2-b441c4d5aed8" providerId="ADAL" clId="{E60F4422-8FBA-CE4C-A0BD-EF975B8985A9}" dt="2021-04-21T15:52:48.851" v="1425" actId="113"/>
          <ac:spMkLst>
            <pc:docMk/>
            <pc:sldMk cId="3553289968" sldId="2076137279"/>
            <ac:spMk id="13" creationId="{FACFB8FB-C409-42D2-861F-1B1AFF8F4B47}"/>
          </ac:spMkLst>
        </pc:spChg>
        <pc:spChg chg="del">
          <ac:chgData name="Tomasz Klimczyk" userId="8fae020c-eb24-498a-bfc2-b441c4d5aed8" providerId="ADAL" clId="{E60F4422-8FBA-CE4C-A0BD-EF975B8985A9}" dt="2021-04-21T13:31:12.116" v="684" actId="478"/>
          <ac:spMkLst>
            <pc:docMk/>
            <pc:sldMk cId="3553289968" sldId="2076137279"/>
            <ac:spMk id="18" creationId="{980D2F61-BB79-1649-8D91-6873E9690AB5}"/>
          </ac:spMkLst>
        </pc:spChg>
        <pc:spChg chg="del">
          <ac:chgData name="Tomasz Klimczyk" userId="8fae020c-eb24-498a-bfc2-b441c4d5aed8" providerId="ADAL" clId="{E60F4422-8FBA-CE4C-A0BD-EF975B8985A9}" dt="2021-04-21T13:31:12.116" v="684" actId="478"/>
          <ac:spMkLst>
            <pc:docMk/>
            <pc:sldMk cId="3553289968" sldId="2076137279"/>
            <ac:spMk id="22" creationId="{AA95EA19-02EF-3D4D-924F-5A84F60BDD0F}"/>
          </ac:spMkLst>
        </pc:spChg>
        <pc:picChg chg="del">
          <ac:chgData name="Tomasz Klimczyk" userId="8fae020c-eb24-498a-bfc2-b441c4d5aed8" providerId="ADAL" clId="{E60F4422-8FBA-CE4C-A0BD-EF975B8985A9}" dt="2021-04-21T13:31:08.306" v="682" actId="478"/>
          <ac:picMkLst>
            <pc:docMk/>
            <pc:sldMk cId="3553289968" sldId="2076137279"/>
            <ac:picMk id="9" creationId="{E54D9DF8-35E3-3740-8A5A-F6C0348A2AE1}"/>
          </ac:picMkLst>
        </pc:picChg>
        <pc:picChg chg="del">
          <ac:chgData name="Tomasz Klimczyk" userId="8fae020c-eb24-498a-bfc2-b441c4d5aed8" providerId="ADAL" clId="{E60F4422-8FBA-CE4C-A0BD-EF975B8985A9}" dt="2021-04-21T13:31:09.818" v="683" actId="478"/>
          <ac:picMkLst>
            <pc:docMk/>
            <pc:sldMk cId="3553289968" sldId="2076137279"/>
            <ac:picMk id="16" creationId="{AA78C8D0-3522-334C-8CBA-669F966274D7}"/>
          </ac:picMkLst>
        </pc:picChg>
        <pc:picChg chg="add mod">
          <ac:chgData name="Tomasz Klimczyk" userId="8fae020c-eb24-498a-bfc2-b441c4d5aed8" providerId="ADAL" clId="{E60F4422-8FBA-CE4C-A0BD-EF975B8985A9}" dt="2021-04-23T09:13:13.457" v="2216" actId="1076"/>
          <ac:picMkLst>
            <pc:docMk/>
            <pc:sldMk cId="3553289968" sldId="2076137279"/>
            <ac:picMk id="1026" creationId="{020EEE5A-98BD-F145-9959-A8E4B2F4BBDE}"/>
          </ac:picMkLst>
        </pc:picChg>
        <pc:picChg chg="add del mod">
          <ac:chgData name="Tomasz Klimczyk" userId="8fae020c-eb24-498a-bfc2-b441c4d5aed8" providerId="ADAL" clId="{E60F4422-8FBA-CE4C-A0BD-EF975B8985A9}" dt="2021-04-23T09:13:01.732" v="2210" actId="478"/>
          <ac:picMkLst>
            <pc:docMk/>
            <pc:sldMk cId="3553289968" sldId="2076137279"/>
            <ac:picMk id="2050" creationId="{41FB044D-9BED-214E-895B-2F1F93F155FB}"/>
          </ac:picMkLst>
        </pc:picChg>
      </pc:sldChg>
      <pc:sldChg chg="new del">
        <pc:chgData name="Tomasz Klimczyk" userId="8fae020c-eb24-498a-bfc2-b441c4d5aed8" providerId="ADAL" clId="{E60F4422-8FBA-CE4C-A0BD-EF975B8985A9}" dt="2021-04-21T13:32:35.216" v="812" actId="2696"/>
        <pc:sldMkLst>
          <pc:docMk/>
          <pc:sldMk cId="3714656031" sldId="2076137280"/>
        </pc:sldMkLst>
      </pc:sldChg>
      <pc:sldChg chg="addSp delSp modSp new mod modAnim modNotesTx">
        <pc:chgData name="Tomasz Klimczyk" userId="8fae020c-eb24-498a-bfc2-b441c4d5aed8" providerId="ADAL" clId="{E60F4422-8FBA-CE4C-A0BD-EF975B8985A9}" dt="2021-04-23T09:29:15.580" v="2248" actId="20577"/>
        <pc:sldMkLst>
          <pc:docMk/>
          <pc:sldMk cId="411609185" sldId="2076137281"/>
        </pc:sldMkLst>
        <pc:spChg chg="mod">
          <ac:chgData name="Tomasz Klimczyk" userId="8fae020c-eb24-498a-bfc2-b441c4d5aed8" providerId="ADAL" clId="{E60F4422-8FBA-CE4C-A0BD-EF975B8985A9}" dt="2021-04-21T12:36:35.554" v="677" actId="20577"/>
          <ac:spMkLst>
            <pc:docMk/>
            <pc:sldMk cId="411609185" sldId="2076137281"/>
            <ac:spMk id="2" creationId="{F4B6FEBD-1FC1-2D49-A0A8-847692BEF0A9}"/>
          </ac:spMkLst>
        </pc:spChg>
        <pc:spChg chg="del">
          <ac:chgData name="Tomasz Klimczyk" userId="8fae020c-eb24-498a-bfc2-b441c4d5aed8" providerId="ADAL" clId="{E60F4422-8FBA-CE4C-A0BD-EF975B8985A9}" dt="2021-04-21T12:26:04.809" v="120"/>
          <ac:spMkLst>
            <pc:docMk/>
            <pc:sldMk cId="411609185" sldId="2076137281"/>
            <ac:spMk id="3" creationId="{33A7FDCC-3F36-944C-A5CB-2D7BA51FB198}"/>
          </ac:spMkLst>
        </pc:spChg>
        <pc:spChg chg="mod">
          <ac:chgData name="Tomasz Klimczyk" userId="8fae020c-eb24-498a-bfc2-b441c4d5aed8" providerId="ADAL" clId="{E60F4422-8FBA-CE4C-A0BD-EF975B8985A9}" dt="2021-04-21T12:22:14.237" v="91" actId="20577"/>
          <ac:spMkLst>
            <pc:docMk/>
            <pc:sldMk cId="411609185" sldId="2076137281"/>
            <ac:spMk id="4" creationId="{358E75F8-D677-674F-8D0A-91A60F08B908}"/>
          </ac:spMkLst>
        </pc:spChg>
        <pc:spChg chg="mod">
          <ac:chgData name="Tomasz Klimczyk" userId="8fae020c-eb24-498a-bfc2-b441c4d5aed8" providerId="ADAL" clId="{E60F4422-8FBA-CE4C-A0BD-EF975B8985A9}" dt="2021-04-21T12:36:31.954" v="676" actId="20577"/>
          <ac:spMkLst>
            <pc:docMk/>
            <pc:sldMk cId="411609185" sldId="2076137281"/>
            <ac:spMk id="7" creationId="{CE4D4274-97C0-A041-B605-CDAFCCA2516B}"/>
          </ac:spMkLst>
        </pc:spChg>
        <pc:spChg chg="del mod">
          <ac:chgData name="Tomasz Klimczyk" userId="8fae020c-eb24-498a-bfc2-b441c4d5aed8" providerId="ADAL" clId="{E60F4422-8FBA-CE4C-A0BD-EF975B8985A9}" dt="2021-04-21T12:30:08.093" v="518"/>
          <ac:spMkLst>
            <pc:docMk/>
            <pc:sldMk cId="411609185" sldId="2076137281"/>
            <ac:spMk id="8" creationId="{680FC8F3-E6A4-0545-9EF7-537808571BD4}"/>
          </ac:spMkLst>
        </pc:spChg>
        <pc:spChg chg="add mod">
          <ac:chgData name="Tomasz Klimczyk" userId="8fae020c-eb24-498a-bfc2-b441c4d5aed8" providerId="ADAL" clId="{E60F4422-8FBA-CE4C-A0BD-EF975B8985A9}" dt="2021-04-21T13:34:38.491" v="813" actId="166"/>
          <ac:spMkLst>
            <pc:docMk/>
            <pc:sldMk cId="411609185" sldId="2076137281"/>
            <ac:spMk id="9" creationId="{F137E990-1E0F-5641-8B8B-3BC09AC58202}"/>
          </ac:spMkLst>
        </pc:spChg>
        <pc:spChg chg="add del mod">
          <ac:chgData name="Tomasz Klimczyk" userId="8fae020c-eb24-498a-bfc2-b441c4d5aed8" providerId="ADAL" clId="{E60F4422-8FBA-CE4C-A0BD-EF975B8985A9}" dt="2021-04-21T12:32:26.746" v="523"/>
          <ac:spMkLst>
            <pc:docMk/>
            <pc:sldMk cId="411609185" sldId="2076137281"/>
            <ac:spMk id="10" creationId="{27B39DF8-CAEF-4241-B69B-4EE97F66994A}"/>
          </ac:spMkLst>
        </pc:spChg>
        <pc:spChg chg="add del mod">
          <ac:chgData name="Tomasz Klimczyk" userId="8fae020c-eb24-498a-bfc2-b441c4d5aed8" providerId="ADAL" clId="{E60F4422-8FBA-CE4C-A0BD-EF975B8985A9}" dt="2021-04-21T12:32:42.683" v="526"/>
          <ac:spMkLst>
            <pc:docMk/>
            <pc:sldMk cId="411609185" sldId="2076137281"/>
            <ac:spMk id="11" creationId="{9B02FEA1-FC69-BB48-BE63-CFF4F881C3B4}"/>
          </ac:spMkLst>
        </pc:spChg>
        <pc:spChg chg="add del mod">
          <ac:chgData name="Tomasz Klimczyk" userId="8fae020c-eb24-498a-bfc2-b441c4d5aed8" providerId="ADAL" clId="{E60F4422-8FBA-CE4C-A0BD-EF975B8985A9}" dt="2021-04-21T12:33:25.877" v="533"/>
          <ac:spMkLst>
            <pc:docMk/>
            <pc:sldMk cId="411609185" sldId="2076137281"/>
            <ac:spMk id="12" creationId="{7EF7F4C0-2165-D847-8ACD-C13E5F1F4C5E}"/>
          </ac:spMkLst>
        </pc:spChg>
        <pc:spChg chg="add mod">
          <ac:chgData name="Tomasz Klimczyk" userId="8fae020c-eb24-498a-bfc2-b441c4d5aed8" providerId="ADAL" clId="{E60F4422-8FBA-CE4C-A0BD-EF975B8985A9}" dt="2021-04-21T13:34:38.491" v="813" actId="166"/>
          <ac:spMkLst>
            <pc:docMk/>
            <pc:sldMk cId="411609185" sldId="2076137281"/>
            <ac:spMk id="21" creationId="{6D314C52-D6A9-2146-A11D-A668590BA68A}"/>
          </ac:spMkLst>
        </pc:spChg>
        <pc:picChg chg="add del mod">
          <ac:chgData name="Tomasz Klimczyk" userId="8fae020c-eb24-498a-bfc2-b441c4d5aed8" providerId="ADAL" clId="{E60F4422-8FBA-CE4C-A0BD-EF975B8985A9}" dt="2021-04-21T12:32:17.494" v="520" actId="478"/>
          <ac:picMkLst>
            <pc:docMk/>
            <pc:sldMk cId="411609185" sldId="2076137281"/>
            <ac:picMk id="1026" creationId="{C8551AA3-8123-3147-800F-82FC2963ADBC}"/>
          </ac:picMkLst>
        </pc:picChg>
        <pc:picChg chg="add del mod">
          <ac:chgData name="Tomasz Klimczyk" userId="8fae020c-eb24-498a-bfc2-b441c4d5aed8" providerId="ADAL" clId="{E60F4422-8FBA-CE4C-A0BD-EF975B8985A9}" dt="2021-04-21T12:32:34.509" v="525" actId="478"/>
          <ac:picMkLst>
            <pc:docMk/>
            <pc:sldMk cId="411609185" sldId="2076137281"/>
            <ac:picMk id="1028" creationId="{73CE1320-10F4-5144-9D7F-DF282D538D8A}"/>
          </ac:picMkLst>
        </pc:picChg>
        <pc:picChg chg="add del">
          <ac:chgData name="Tomasz Klimczyk" userId="8fae020c-eb24-498a-bfc2-b441c4d5aed8" providerId="ADAL" clId="{E60F4422-8FBA-CE4C-A0BD-EF975B8985A9}" dt="2021-04-21T12:32:24.378" v="522"/>
          <ac:picMkLst>
            <pc:docMk/>
            <pc:sldMk cId="411609185" sldId="2076137281"/>
            <ac:picMk id="1030" creationId="{844F85F0-2ABE-8D4A-BB43-A30BFF682B1A}"/>
          </ac:picMkLst>
        </pc:picChg>
        <pc:picChg chg="add mod">
          <ac:chgData name="Tomasz Klimczyk" userId="8fae020c-eb24-498a-bfc2-b441c4d5aed8" providerId="ADAL" clId="{E60F4422-8FBA-CE4C-A0BD-EF975B8985A9}" dt="2021-04-21T12:32:31.810" v="524" actId="1076"/>
          <ac:picMkLst>
            <pc:docMk/>
            <pc:sldMk cId="411609185" sldId="2076137281"/>
            <ac:picMk id="1032" creationId="{803087D1-47C6-714C-83DF-B09030D672EF}"/>
          </ac:picMkLst>
        </pc:picChg>
        <pc:picChg chg="add del mod">
          <ac:chgData name="Tomasz Klimczyk" userId="8fae020c-eb24-498a-bfc2-b441c4d5aed8" providerId="ADAL" clId="{E60F4422-8FBA-CE4C-A0BD-EF975B8985A9}" dt="2021-04-21T12:32:55.491" v="528" actId="478"/>
          <ac:picMkLst>
            <pc:docMk/>
            <pc:sldMk cId="411609185" sldId="2076137281"/>
            <ac:picMk id="1034" creationId="{D0BF93E5-6BFC-694F-8E9B-74CC181EF13B}"/>
          </ac:picMkLst>
        </pc:picChg>
        <pc:picChg chg="add del">
          <ac:chgData name="Tomasz Klimczyk" userId="8fae020c-eb24-498a-bfc2-b441c4d5aed8" providerId="ADAL" clId="{E60F4422-8FBA-CE4C-A0BD-EF975B8985A9}" dt="2021-04-21T12:33:10.107" v="530"/>
          <ac:picMkLst>
            <pc:docMk/>
            <pc:sldMk cId="411609185" sldId="2076137281"/>
            <ac:picMk id="1036" creationId="{0843F259-81CD-5349-8408-0DB240BE9904}"/>
          </ac:picMkLst>
        </pc:picChg>
        <pc:picChg chg="add del mod">
          <ac:chgData name="Tomasz Klimczyk" userId="8fae020c-eb24-498a-bfc2-b441c4d5aed8" providerId="ADAL" clId="{E60F4422-8FBA-CE4C-A0BD-EF975B8985A9}" dt="2021-04-21T12:33:13.141" v="532"/>
          <ac:picMkLst>
            <pc:docMk/>
            <pc:sldMk cId="411609185" sldId="2076137281"/>
            <ac:picMk id="1038" creationId="{15466F48-BC65-AF4B-B182-C645DE760FDD}"/>
          </ac:picMkLst>
        </pc:picChg>
        <pc:picChg chg="add mod">
          <ac:chgData name="Tomasz Klimczyk" userId="8fae020c-eb24-498a-bfc2-b441c4d5aed8" providerId="ADAL" clId="{E60F4422-8FBA-CE4C-A0BD-EF975B8985A9}" dt="2021-04-21T12:33:30.906" v="534" actId="1076"/>
          <ac:picMkLst>
            <pc:docMk/>
            <pc:sldMk cId="411609185" sldId="2076137281"/>
            <ac:picMk id="1040" creationId="{9143D18B-760F-BE42-B425-A25C14CA8D18}"/>
          </ac:picMkLst>
        </pc:picChg>
      </pc:sldChg>
      <pc:sldChg chg="addSp delSp modSp add mod ord modNotesTx">
        <pc:chgData name="Tomasz Klimczyk" userId="8fae020c-eb24-498a-bfc2-b441c4d5aed8" providerId="ADAL" clId="{E60F4422-8FBA-CE4C-A0BD-EF975B8985A9}" dt="2021-04-23T09:29:29.688" v="2253" actId="20577"/>
        <pc:sldMkLst>
          <pc:docMk/>
          <pc:sldMk cId="870559776" sldId="2076137282"/>
        </pc:sldMkLst>
        <pc:spChg chg="mod">
          <ac:chgData name="Tomasz Klimczyk" userId="8fae020c-eb24-498a-bfc2-b441c4d5aed8" providerId="ADAL" clId="{E60F4422-8FBA-CE4C-A0BD-EF975B8985A9}" dt="2021-04-21T14:26:59.611" v="1082" actId="313"/>
          <ac:spMkLst>
            <pc:docMk/>
            <pc:sldMk cId="870559776" sldId="2076137282"/>
            <ac:spMk id="6" creationId="{FEBF731A-F613-4D36-9242-FC9029D38C13}"/>
          </ac:spMkLst>
        </pc:spChg>
        <pc:spChg chg="mod">
          <ac:chgData name="Tomasz Klimczyk" userId="8fae020c-eb24-498a-bfc2-b441c4d5aed8" providerId="ADAL" clId="{E60F4422-8FBA-CE4C-A0BD-EF975B8985A9}" dt="2021-04-21T16:57:04.177" v="2020" actId="20577"/>
          <ac:spMkLst>
            <pc:docMk/>
            <pc:sldMk cId="870559776" sldId="2076137282"/>
            <ac:spMk id="13" creationId="{FACFB8FB-C409-42D2-861F-1B1AFF8F4B47}"/>
          </ac:spMkLst>
        </pc:spChg>
        <pc:spChg chg="mod">
          <ac:chgData name="Tomasz Klimczyk" userId="8fae020c-eb24-498a-bfc2-b441c4d5aed8" providerId="ADAL" clId="{E60F4422-8FBA-CE4C-A0BD-EF975B8985A9}" dt="2021-04-21T14:27:06.905" v="1093" actId="20577"/>
          <ac:spMkLst>
            <pc:docMk/>
            <pc:sldMk cId="870559776" sldId="2076137282"/>
            <ac:spMk id="14" creationId="{47261013-9958-4944-8039-8AD78A9E15AD}"/>
          </ac:spMkLst>
        </pc:spChg>
        <pc:picChg chg="del">
          <ac:chgData name="Tomasz Klimczyk" userId="8fae020c-eb24-498a-bfc2-b441c4d5aed8" providerId="ADAL" clId="{E60F4422-8FBA-CE4C-A0BD-EF975B8985A9}" dt="2021-04-21T13:56:57.637" v="882" actId="478"/>
          <ac:picMkLst>
            <pc:docMk/>
            <pc:sldMk cId="870559776" sldId="2076137282"/>
            <ac:picMk id="2050" creationId="{41FB044D-9BED-214E-895B-2F1F93F155FB}"/>
          </ac:picMkLst>
        </pc:picChg>
        <pc:picChg chg="add mod">
          <ac:chgData name="Tomasz Klimczyk" userId="8fae020c-eb24-498a-bfc2-b441c4d5aed8" providerId="ADAL" clId="{E60F4422-8FBA-CE4C-A0BD-EF975B8985A9}" dt="2021-04-23T09:13:49.410" v="2226" actId="1076"/>
          <ac:picMkLst>
            <pc:docMk/>
            <pc:sldMk cId="870559776" sldId="2076137282"/>
            <ac:picMk id="3074" creationId="{3C2D6B5A-F40C-2541-B884-92BC5763A2C8}"/>
          </ac:picMkLst>
        </pc:picChg>
        <pc:picChg chg="add del mod">
          <ac:chgData name="Tomasz Klimczyk" userId="8fae020c-eb24-498a-bfc2-b441c4d5aed8" providerId="ADAL" clId="{E60F4422-8FBA-CE4C-A0BD-EF975B8985A9}" dt="2021-04-23T09:13:38.194" v="2221" actId="478"/>
          <ac:picMkLst>
            <pc:docMk/>
            <pc:sldMk cId="870559776" sldId="2076137282"/>
            <ac:picMk id="4098" creationId="{7DA3A8AF-F99E-FD4B-8630-D2A0EBAEDE2F}"/>
          </ac:picMkLst>
        </pc:picChg>
      </pc:sldChg>
    </pc:docChg>
  </pc:docChgLst>
  <pc:docChgLst>
    <pc:chgData name="Shahzad Ali" userId="ecba8e45-00b4-4f6b-a2f0-4dc2d773ca2c" providerId="ADAL" clId="{33CCE332-4A50-3F44-802F-6DB8958D9677}"/>
    <pc:docChg chg="undo redo custSel addSld modSld sldOrd delMainMaster modShowInfo">
      <pc:chgData name="Shahzad Ali" userId="ecba8e45-00b4-4f6b-a2f0-4dc2d773ca2c" providerId="ADAL" clId="{33CCE332-4A50-3F44-802F-6DB8958D9677}" dt="2024-04-15T18:31:19.552" v="226" actId="113"/>
      <pc:docMkLst>
        <pc:docMk/>
      </pc:docMkLst>
      <pc:sldChg chg="modSp mod modClrScheme chgLayout">
        <pc:chgData name="Shahzad Ali" userId="ecba8e45-00b4-4f6b-a2f0-4dc2d773ca2c" providerId="ADAL" clId="{33CCE332-4A50-3F44-802F-6DB8958D9677}" dt="2024-04-12T02:59:21.562" v="69" actId="700"/>
        <pc:sldMkLst>
          <pc:docMk/>
          <pc:sldMk cId="3783601655" sldId="2076137245"/>
        </pc:sldMkLst>
        <pc:spChg chg="mod ord">
          <ac:chgData name="Shahzad Ali" userId="ecba8e45-00b4-4f6b-a2f0-4dc2d773ca2c" providerId="ADAL" clId="{33CCE332-4A50-3F44-802F-6DB8958D9677}" dt="2024-04-12T02:59:21.562" v="69" actId="700"/>
          <ac:spMkLst>
            <pc:docMk/>
            <pc:sldMk cId="3783601655" sldId="2076137245"/>
            <ac:spMk id="2" creationId="{10C1DA48-8DF9-4845-B296-AF4B91349F59}"/>
          </ac:spMkLst>
        </pc:spChg>
        <pc:spChg chg="mod ord">
          <ac:chgData name="Shahzad Ali" userId="ecba8e45-00b4-4f6b-a2f0-4dc2d773ca2c" providerId="ADAL" clId="{33CCE332-4A50-3F44-802F-6DB8958D9677}" dt="2024-04-12T02:59:21.562" v="69" actId="700"/>
          <ac:spMkLst>
            <pc:docMk/>
            <pc:sldMk cId="3783601655" sldId="2076137245"/>
            <ac:spMk id="4" creationId="{4B4DADE8-BD47-FF4D-A6B7-0CC8D0C4A534}"/>
          </ac:spMkLst>
        </pc:spChg>
      </pc:sldChg>
      <pc:sldChg chg="modSp mod modClrScheme chgLayout">
        <pc:chgData name="Shahzad Ali" userId="ecba8e45-00b4-4f6b-a2f0-4dc2d773ca2c" providerId="ADAL" clId="{33CCE332-4A50-3F44-802F-6DB8958D9677}" dt="2024-04-12T03:00:38.841" v="82" actId="700"/>
        <pc:sldMkLst>
          <pc:docMk/>
          <pc:sldMk cId="1919771360" sldId="2076137255"/>
        </pc:sldMkLst>
        <pc:spChg chg="mod ord">
          <ac:chgData name="Shahzad Ali" userId="ecba8e45-00b4-4f6b-a2f0-4dc2d773ca2c" providerId="ADAL" clId="{33CCE332-4A50-3F44-802F-6DB8958D9677}" dt="2024-04-12T03:00:38.841" v="82" actId="700"/>
          <ac:spMkLst>
            <pc:docMk/>
            <pc:sldMk cId="1919771360" sldId="2076137255"/>
            <ac:spMk id="4" creationId="{4B4DADE8-BD47-FF4D-A6B7-0CC8D0C4A534}"/>
          </ac:spMkLst>
        </pc:spChg>
        <pc:picChg chg="mod">
          <ac:chgData name="Shahzad Ali" userId="ecba8e45-00b4-4f6b-a2f0-4dc2d773ca2c" providerId="ADAL" clId="{33CCE332-4A50-3F44-802F-6DB8958D9677}" dt="2024-04-12T02:59:33.499" v="71" actId="1076"/>
          <ac:picMkLst>
            <pc:docMk/>
            <pc:sldMk cId="1919771360" sldId="2076137255"/>
            <ac:picMk id="5" creationId="{CDE918C6-D768-7948-AF75-51BA616CCDD1}"/>
          </ac:picMkLst>
        </pc:picChg>
      </pc:sldChg>
      <pc:sldChg chg="addSp delSp modSp mod modClrScheme chgLayout">
        <pc:chgData name="Shahzad Ali" userId="ecba8e45-00b4-4f6b-a2f0-4dc2d773ca2c" providerId="ADAL" clId="{33CCE332-4A50-3F44-802F-6DB8958D9677}" dt="2024-04-12T03:00:38.841" v="82" actId="700"/>
        <pc:sldMkLst>
          <pc:docMk/>
          <pc:sldMk cId="179827768" sldId="2076137257"/>
        </pc:sldMkLst>
        <pc:spChg chg="mod ord">
          <ac:chgData name="Shahzad Ali" userId="ecba8e45-00b4-4f6b-a2f0-4dc2d773ca2c" providerId="ADAL" clId="{33CCE332-4A50-3F44-802F-6DB8958D9677}" dt="2024-04-12T03:00:38.841" v="82" actId="700"/>
          <ac:spMkLst>
            <pc:docMk/>
            <pc:sldMk cId="179827768" sldId="2076137257"/>
            <ac:spMk id="4" creationId="{4B4DADE8-BD47-FF4D-A6B7-0CC8D0C4A534}"/>
          </ac:spMkLst>
        </pc:spChg>
        <pc:picChg chg="add mod">
          <ac:chgData name="Shahzad Ali" userId="ecba8e45-00b4-4f6b-a2f0-4dc2d773ca2c" providerId="ADAL" clId="{33CCE332-4A50-3F44-802F-6DB8958D9677}" dt="2024-04-12T02:59:47.700" v="73"/>
          <ac:picMkLst>
            <pc:docMk/>
            <pc:sldMk cId="179827768" sldId="2076137257"/>
            <ac:picMk id="2" creationId="{97B09102-56DE-BFDB-FE79-B701BC1426FD}"/>
          </ac:picMkLst>
        </pc:picChg>
        <pc:picChg chg="del">
          <ac:chgData name="Shahzad Ali" userId="ecba8e45-00b4-4f6b-a2f0-4dc2d773ca2c" providerId="ADAL" clId="{33CCE332-4A50-3F44-802F-6DB8958D9677}" dt="2024-04-12T02:59:39.423" v="72" actId="21"/>
          <ac:picMkLst>
            <pc:docMk/>
            <pc:sldMk cId="179827768" sldId="2076137257"/>
            <ac:picMk id="11" creationId="{CC57C8DA-9159-FF93-8083-A71B293B2B87}"/>
          </ac:picMkLst>
        </pc:picChg>
      </pc:sldChg>
      <pc:sldChg chg="addSp delSp modSp mod modClrScheme chgLayout">
        <pc:chgData name="Shahzad Ali" userId="ecba8e45-00b4-4f6b-a2f0-4dc2d773ca2c" providerId="ADAL" clId="{33CCE332-4A50-3F44-802F-6DB8958D9677}" dt="2024-04-12T03:00:38.841" v="82" actId="700"/>
        <pc:sldMkLst>
          <pc:docMk/>
          <pc:sldMk cId="783872306" sldId="2076137258"/>
        </pc:sldMkLst>
        <pc:spChg chg="mod ord">
          <ac:chgData name="Shahzad Ali" userId="ecba8e45-00b4-4f6b-a2f0-4dc2d773ca2c" providerId="ADAL" clId="{33CCE332-4A50-3F44-802F-6DB8958D9677}" dt="2024-04-12T03:00:38.841" v="82" actId="700"/>
          <ac:spMkLst>
            <pc:docMk/>
            <pc:sldMk cId="783872306" sldId="2076137258"/>
            <ac:spMk id="4" creationId="{4B4DADE8-BD47-FF4D-A6B7-0CC8D0C4A534}"/>
          </ac:spMkLst>
        </pc:spChg>
        <pc:picChg chg="add mod">
          <ac:chgData name="Shahzad Ali" userId="ecba8e45-00b4-4f6b-a2f0-4dc2d773ca2c" providerId="ADAL" clId="{33CCE332-4A50-3F44-802F-6DB8958D9677}" dt="2024-04-12T02:59:52.266" v="75"/>
          <ac:picMkLst>
            <pc:docMk/>
            <pc:sldMk cId="783872306" sldId="2076137258"/>
            <ac:picMk id="2" creationId="{90C4FE1E-1108-71BD-A740-BC99FD26F62D}"/>
          </ac:picMkLst>
        </pc:picChg>
        <pc:picChg chg="del">
          <ac:chgData name="Shahzad Ali" userId="ecba8e45-00b4-4f6b-a2f0-4dc2d773ca2c" providerId="ADAL" clId="{33CCE332-4A50-3F44-802F-6DB8958D9677}" dt="2024-04-12T02:59:51.566" v="74" actId="478"/>
          <ac:picMkLst>
            <pc:docMk/>
            <pc:sldMk cId="783872306" sldId="2076137258"/>
            <ac:picMk id="15" creationId="{9F6EAF20-298B-DB05-83F7-73A049BF2B74}"/>
          </ac:picMkLst>
        </pc:picChg>
      </pc:sldChg>
      <pc:sldChg chg="addSp delSp modSp mod modClrScheme chgLayout">
        <pc:chgData name="Shahzad Ali" userId="ecba8e45-00b4-4f6b-a2f0-4dc2d773ca2c" providerId="ADAL" clId="{33CCE332-4A50-3F44-802F-6DB8958D9677}" dt="2024-04-12T03:00:38.841" v="82" actId="700"/>
        <pc:sldMkLst>
          <pc:docMk/>
          <pc:sldMk cId="3611245629" sldId="2076137260"/>
        </pc:sldMkLst>
        <pc:spChg chg="mod ord">
          <ac:chgData name="Shahzad Ali" userId="ecba8e45-00b4-4f6b-a2f0-4dc2d773ca2c" providerId="ADAL" clId="{33CCE332-4A50-3F44-802F-6DB8958D9677}" dt="2024-04-12T03:00:38.841" v="82" actId="700"/>
          <ac:spMkLst>
            <pc:docMk/>
            <pc:sldMk cId="3611245629" sldId="2076137260"/>
            <ac:spMk id="4" creationId="{4B4DADE8-BD47-FF4D-A6B7-0CC8D0C4A534}"/>
          </ac:spMkLst>
        </pc:spChg>
        <pc:picChg chg="add mod">
          <ac:chgData name="Shahzad Ali" userId="ecba8e45-00b4-4f6b-a2f0-4dc2d773ca2c" providerId="ADAL" clId="{33CCE332-4A50-3F44-802F-6DB8958D9677}" dt="2024-04-12T02:59:56.090" v="77"/>
          <ac:picMkLst>
            <pc:docMk/>
            <pc:sldMk cId="3611245629" sldId="2076137260"/>
            <ac:picMk id="2" creationId="{CAED728F-4D92-166D-ED3C-F5DC5D94004D}"/>
          </ac:picMkLst>
        </pc:picChg>
        <pc:picChg chg="del">
          <ac:chgData name="Shahzad Ali" userId="ecba8e45-00b4-4f6b-a2f0-4dc2d773ca2c" providerId="ADAL" clId="{33CCE332-4A50-3F44-802F-6DB8958D9677}" dt="2024-04-12T02:59:55.730" v="76" actId="478"/>
          <ac:picMkLst>
            <pc:docMk/>
            <pc:sldMk cId="3611245629" sldId="2076137260"/>
            <ac:picMk id="16" creationId="{4B07AA6B-9210-55F5-BC26-1DA8AC1F9C41}"/>
          </ac:picMkLst>
        </pc:picChg>
      </pc:sldChg>
      <pc:sldChg chg="modSp mod modClrScheme chgLayout">
        <pc:chgData name="Shahzad Ali" userId="ecba8e45-00b4-4f6b-a2f0-4dc2d773ca2c" providerId="ADAL" clId="{33CCE332-4A50-3F44-802F-6DB8958D9677}" dt="2024-04-12T03:01:53.389" v="109" actId="700"/>
        <pc:sldMkLst>
          <pc:docMk/>
          <pc:sldMk cId="839289179" sldId="2076137262"/>
        </pc:sldMkLst>
        <pc:spChg chg="mod ord">
          <ac:chgData name="Shahzad Ali" userId="ecba8e45-00b4-4f6b-a2f0-4dc2d773ca2c" providerId="ADAL" clId="{33CCE332-4A50-3F44-802F-6DB8958D9677}" dt="2024-04-12T03:01:53.389" v="109" actId="700"/>
          <ac:spMkLst>
            <pc:docMk/>
            <pc:sldMk cId="839289179" sldId="2076137262"/>
            <ac:spMk id="2" creationId="{10C1DA48-8DF9-4845-B296-AF4B91349F59}"/>
          </ac:spMkLst>
        </pc:spChg>
        <pc:spChg chg="mod ord">
          <ac:chgData name="Shahzad Ali" userId="ecba8e45-00b4-4f6b-a2f0-4dc2d773ca2c" providerId="ADAL" clId="{33CCE332-4A50-3F44-802F-6DB8958D9677}" dt="2024-04-12T03:01:53.389" v="109" actId="700"/>
          <ac:spMkLst>
            <pc:docMk/>
            <pc:sldMk cId="839289179" sldId="2076137262"/>
            <ac:spMk id="4" creationId="{4B4DADE8-BD47-FF4D-A6B7-0CC8D0C4A534}"/>
          </ac:spMkLst>
        </pc:spChg>
      </pc:sldChg>
      <pc:sldChg chg="modSp mod modClrScheme chgLayout">
        <pc:chgData name="Shahzad Ali" userId="ecba8e45-00b4-4f6b-a2f0-4dc2d773ca2c" providerId="ADAL" clId="{33CCE332-4A50-3F44-802F-6DB8958D9677}" dt="2024-04-12T02:59:05.668" v="66" actId="700"/>
        <pc:sldMkLst>
          <pc:docMk/>
          <pc:sldMk cId="378846553" sldId="2076137278"/>
        </pc:sldMkLst>
        <pc:spChg chg="mod ord">
          <ac:chgData name="Shahzad Ali" userId="ecba8e45-00b4-4f6b-a2f0-4dc2d773ca2c" providerId="ADAL" clId="{33CCE332-4A50-3F44-802F-6DB8958D9677}" dt="2024-04-12T02:59:05.668" v="66" actId="700"/>
          <ac:spMkLst>
            <pc:docMk/>
            <pc:sldMk cId="378846553" sldId="2076137278"/>
            <ac:spMk id="3" creationId="{45B2614B-21B1-3148-844B-2A81595DBA97}"/>
          </ac:spMkLst>
        </pc:spChg>
        <pc:spChg chg="mod ord">
          <ac:chgData name="Shahzad Ali" userId="ecba8e45-00b4-4f6b-a2f0-4dc2d773ca2c" providerId="ADAL" clId="{33CCE332-4A50-3F44-802F-6DB8958D9677}" dt="2024-04-12T02:59:05.668" v="66" actId="700"/>
          <ac:spMkLst>
            <pc:docMk/>
            <pc:sldMk cId="378846553" sldId="2076137278"/>
            <ac:spMk id="4" creationId="{4411E2C2-1ABE-D944-8C00-E2AFBB8C05D7}"/>
          </ac:spMkLst>
        </pc:spChg>
      </pc:sldChg>
      <pc:sldChg chg="addSp delSp modSp mod modClrScheme chgLayout">
        <pc:chgData name="Shahzad Ali" userId="ecba8e45-00b4-4f6b-a2f0-4dc2d773ca2c" providerId="ADAL" clId="{33CCE332-4A50-3F44-802F-6DB8958D9677}" dt="2024-04-12T03:01:45.040" v="108" actId="1036"/>
        <pc:sldMkLst>
          <pc:docMk/>
          <pc:sldMk cId="870559776" sldId="2076137282"/>
        </pc:sldMkLst>
        <pc:spChg chg="add del mod ord">
          <ac:chgData name="Shahzad Ali" userId="ecba8e45-00b4-4f6b-a2f0-4dc2d773ca2c" providerId="ADAL" clId="{33CCE332-4A50-3F44-802F-6DB8958D9677}" dt="2024-04-12T03:00:56.713" v="86" actId="700"/>
          <ac:spMkLst>
            <pc:docMk/>
            <pc:sldMk cId="870559776" sldId="2076137282"/>
            <ac:spMk id="3" creationId="{2DC2C906-D36D-6365-B4C0-6EFD063BEBAF}"/>
          </ac:spMkLst>
        </pc:spChg>
        <pc:spChg chg="mod ord">
          <ac:chgData name="Shahzad Ali" userId="ecba8e45-00b4-4f6b-a2f0-4dc2d773ca2c" providerId="ADAL" clId="{33CCE332-4A50-3F44-802F-6DB8958D9677}" dt="2024-04-12T03:01:16.656" v="90" actId="700"/>
          <ac:spMkLst>
            <pc:docMk/>
            <pc:sldMk cId="870559776" sldId="2076137282"/>
            <ac:spMk id="4" creationId="{4AFB6D07-7E3B-446D-AC5D-DDE245B04729}"/>
          </ac:spMkLst>
        </pc:spChg>
        <pc:spChg chg="mod ord">
          <ac:chgData name="Shahzad Ali" userId="ecba8e45-00b4-4f6b-a2f0-4dc2d773ca2c" providerId="ADAL" clId="{33CCE332-4A50-3F44-802F-6DB8958D9677}" dt="2024-04-12T03:01:16.656" v="90" actId="700"/>
          <ac:spMkLst>
            <pc:docMk/>
            <pc:sldMk cId="870559776" sldId="2076137282"/>
            <ac:spMk id="6" creationId="{FEBF731A-F613-4D36-9242-FC9029D38C13}"/>
          </ac:spMkLst>
        </pc:spChg>
        <pc:spChg chg="add mod ord">
          <ac:chgData name="Shahzad Ali" userId="ecba8e45-00b4-4f6b-a2f0-4dc2d773ca2c" providerId="ADAL" clId="{33CCE332-4A50-3F44-802F-6DB8958D9677}" dt="2024-04-12T03:01:26.234" v="94" actId="27636"/>
          <ac:spMkLst>
            <pc:docMk/>
            <pc:sldMk cId="870559776" sldId="2076137282"/>
            <ac:spMk id="7" creationId="{2FBABCFC-96A5-AB39-CAC5-6FE04E7B373D}"/>
          </ac:spMkLst>
        </pc:spChg>
        <pc:spChg chg="mod ord">
          <ac:chgData name="Shahzad Ali" userId="ecba8e45-00b4-4f6b-a2f0-4dc2d773ca2c" providerId="ADAL" clId="{33CCE332-4A50-3F44-802F-6DB8958D9677}" dt="2024-04-12T03:01:16.656" v="90" actId="700"/>
          <ac:spMkLst>
            <pc:docMk/>
            <pc:sldMk cId="870559776" sldId="2076137282"/>
            <ac:spMk id="13" creationId="{FACFB8FB-C409-42D2-861F-1B1AFF8F4B47}"/>
          </ac:spMkLst>
        </pc:spChg>
        <pc:spChg chg="del">
          <ac:chgData name="Shahzad Ali" userId="ecba8e45-00b4-4f6b-a2f0-4dc2d773ca2c" providerId="ADAL" clId="{33CCE332-4A50-3F44-802F-6DB8958D9677}" dt="2024-04-12T03:01:11.715" v="89" actId="478"/>
          <ac:spMkLst>
            <pc:docMk/>
            <pc:sldMk cId="870559776" sldId="2076137282"/>
            <ac:spMk id="14" creationId="{47261013-9958-4944-8039-8AD78A9E15AD}"/>
          </ac:spMkLst>
        </pc:spChg>
        <pc:picChg chg="mod">
          <ac:chgData name="Shahzad Ali" userId="ecba8e45-00b4-4f6b-a2f0-4dc2d773ca2c" providerId="ADAL" clId="{33CCE332-4A50-3F44-802F-6DB8958D9677}" dt="2024-04-12T03:01:45.040" v="108" actId="1036"/>
          <ac:picMkLst>
            <pc:docMk/>
            <pc:sldMk cId="870559776" sldId="2076137282"/>
            <ac:picMk id="3074" creationId="{3C2D6B5A-F40C-2541-B884-92BC5763A2C8}"/>
          </ac:picMkLst>
        </pc:picChg>
      </pc:sldChg>
      <pc:sldChg chg="modSp mod modClrScheme chgLayout">
        <pc:chgData name="Shahzad Ali" userId="ecba8e45-00b4-4f6b-a2f0-4dc2d773ca2c" providerId="ADAL" clId="{33CCE332-4A50-3F44-802F-6DB8958D9677}" dt="2024-04-12T02:59:21.562" v="69" actId="700"/>
        <pc:sldMkLst>
          <pc:docMk/>
          <pc:sldMk cId="3278745951" sldId="2076137283"/>
        </pc:sldMkLst>
        <pc:spChg chg="mod ord">
          <ac:chgData name="Shahzad Ali" userId="ecba8e45-00b4-4f6b-a2f0-4dc2d773ca2c" providerId="ADAL" clId="{33CCE332-4A50-3F44-802F-6DB8958D9677}" dt="2024-04-12T02:59:21.562" v="69" actId="700"/>
          <ac:spMkLst>
            <pc:docMk/>
            <pc:sldMk cId="3278745951" sldId="2076137283"/>
            <ac:spMk id="2" creationId="{10C1DA48-8DF9-4845-B296-AF4B91349F59}"/>
          </ac:spMkLst>
        </pc:spChg>
        <pc:spChg chg="mod ord">
          <ac:chgData name="Shahzad Ali" userId="ecba8e45-00b4-4f6b-a2f0-4dc2d773ca2c" providerId="ADAL" clId="{33CCE332-4A50-3F44-802F-6DB8958D9677}" dt="2024-04-12T02:59:21.562" v="69" actId="700"/>
          <ac:spMkLst>
            <pc:docMk/>
            <pc:sldMk cId="3278745951" sldId="2076137283"/>
            <ac:spMk id="4" creationId="{4B4DADE8-BD47-FF4D-A6B7-0CC8D0C4A534}"/>
          </ac:spMkLst>
        </pc:spChg>
      </pc:sldChg>
      <pc:sldChg chg="delSp modSp mod modClrScheme chgLayout">
        <pc:chgData name="Shahzad Ali" userId="ecba8e45-00b4-4f6b-a2f0-4dc2d773ca2c" providerId="ADAL" clId="{33CCE332-4A50-3F44-802F-6DB8958D9677}" dt="2024-04-12T03:00:46.018" v="83" actId="700"/>
        <pc:sldMkLst>
          <pc:docMk/>
          <pc:sldMk cId="3302098434" sldId="2076137284"/>
        </pc:sldMkLst>
        <pc:spChg chg="mod ord">
          <ac:chgData name="Shahzad Ali" userId="ecba8e45-00b4-4f6b-a2f0-4dc2d773ca2c" providerId="ADAL" clId="{33CCE332-4A50-3F44-802F-6DB8958D9677}" dt="2024-04-12T03:00:46.018" v="83" actId="700"/>
          <ac:spMkLst>
            <pc:docMk/>
            <pc:sldMk cId="3302098434" sldId="2076137284"/>
            <ac:spMk id="2" creationId="{10C1DA48-8DF9-4845-B296-AF4B91349F59}"/>
          </ac:spMkLst>
        </pc:spChg>
        <pc:spChg chg="del">
          <ac:chgData name="Shahzad Ali" userId="ecba8e45-00b4-4f6b-a2f0-4dc2d773ca2c" providerId="ADAL" clId="{33CCE332-4A50-3F44-802F-6DB8958D9677}" dt="2024-04-12T03:00:46.018" v="83" actId="700"/>
          <ac:spMkLst>
            <pc:docMk/>
            <pc:sldMk cId="3302098434" sldId="2076137284"/>
            <ac:spMk id="3" creationId="{9E86A2A4-A4F2-954A-B65B-39932101BD49}"/>
          </ac:spMkLst>
        </pc:spChg>
        <pc:spChg chg="mod ord">
          <ac:chgData name="Shahzad Ali" userId="ecba8e45-00b4-4f6b-a2f0-4dc2d773ca2c" providerId="ADAL" clId="{33CCE332-4A50-3F44-802F-6DB8958D9677}" dt="2024-04-12T03:00:46.018" v="83" actId="700"/>
          <ac:spMkLst>
            <pc:docMk/>
            <pc:sldMk cId="3302098434" sldId="2076137284"/>
            <ac:spMk id="4" creationId="{4B4DADE8-BD47-FF4D-A6B7-0CC8D0C4A534}"/>
          </ac:spMkLst>
        </pc:spChg>
      </pc:sldChg>
      <pc:sldChg chg="modSp mod modClrScheme chgLayout">
        <pc:chgData name="Shahzad Ali" userId="ecba8e45-00b4-4f6b-a2f0-4dc2d773ca2c" providerId="ADAL" clId="{33CCE332-4A50-3F44-802F-6DB8958D9677}" dt="2024-04-12T03:01:53.389" v="109" actId="700"/>
        <pc:sldMkLst>
          <pc:docMk/>
          <pc:sldMk cId="4181857401" sldId="2076137314"/>
        </pc:sldMkLst>
        <pc:spChg chg="mod ord">
          <ac:chgData name="Shahzad Ali" userId="ecba8e45-00b4-4f6b-a2f0-4dc2d773ca2c" providerId="ADAL" clId="{33CCE332-4A50-3F44-802F-6DB8958D9677}" dt="2024-04-12T03:01:53.389" v="109" actId="700"/>
          <ac:spMkLst>
            <pc:docMk/>
            <pc:sldMk cId="4181857401" sldId="2076137314"/>
            <ac:spMk id="2" creationId="{2DE6EBF3-AA95-B04F-BEE3-57A2DE96F7AF}"/>
          </ac:spMkLst>
        </pc:spChg>
        <pc:spChg chg="mod ord">
          <ac:chgData name="Shahzad Ali" userId="ecba8e45-00b4-4f6b-a2f0-4dc2d773ca2c" providerId="ADAL" clId="{33CCE332-4A50-3F44-802F-6DB8958D9677}" dt="2024-04-12T03:01:53.389" v="109" actId="700"/>
          <ac:spMkLst>
            <pc:docMk/>
            <pc:sldMk cId="4181857401" sldId="2076137314"/>
            <ac:spMk id="3" creationId="{D7681BB2-7BCA-0647-B521-9C8095B556B7}"/>
          </ac:spMkLst>
        </pc:spChg>
      </pc:sldChg>
      <pc:sldChg chg="modSp mod modClrScheme chgLayout">
        <pc:chgData name="Shahzad Ali" userId="ecba8e45-00b4-4f6b-a2f0-4dc2d773ca2c" providerId="ADAL" clId="{33CCE332-4A50-3F44-802F-6DB8958D9677}" dt="2024-04-12T03:01:53.389" v="109" actId="700"/>
        <pc:sldMkLst>
          <pc:docMk/>
          <pc:sldMk cId="4192200054" sldId="2076137316"/>
        </pc:sldMkLst>
        <pc:spChg chg="mod ord">
          <ac:chgData name="Shahzad Ali" userId="ecba8e45-00b4-4f6b-a2f0-4dc2d773ca2c" providerId="ADAL" clId="{33CCE332-4A50-3F44-802F-6DB8958D9677}" dt="2024-04-12T03:01:53.389" v="109" actId="700"/>
          <ac:spMkLst>
            <pc:docMk/>
            <pc:sldMk cId="4192200054" sldId="2076137316"/>
            <ac:spMk id="2" creationId="{9103A2A1-9212-5348-8AA5-BD4997253750}"/>
          </ac:spMkLst>
        </pc:spChg>
        <pc:spChg chg="mod ord">
          <ac:chgData name="Shahzad Ali" userId="ecba8e45-00b4-4f6b-a2f0-4dc2d773ca2c" providerId="ADAL" clId="{33CCE332-4A50-3F44-802F-6DB8958D9677}" dt="2024-04-12T03:01:53.389" v="109" actId="700"/>
          <ac:spMkLst>
            <pc:docMk/>
            <pc:sldMk cId="4192200054" sldId="2076137316"/>
            <ac:spMk id="3" creationId="{D7681BB2-7BCA-0647-B521-9C8095B556B7}"/>
          </ac:spMkLst>
        </pc:spChg>
      </pc:sldChg>
      <pc:sldChg chg="add">
        <pc:chgData name="Shahzad Ali" userId="ecba8e45-00b4-4f6b-a2f0-4dc2d773ca2c" providerId="ADAL" clId="{33CCE332-4A50-3F44-802F-6DB8958D9677}" dt="2024-04-15T18:28:04.584" v="154"/>
        <pc:sldMkLst>
          <pc:docMk/>
          <pc:sldMk cId="3457953509" sldId="2076137317"/>
        </pc:sldMkLst>
      </pc:sldChg>
      <pc:sldChg chg="modSp add mod ord modAnim modShow">
        <pc:chgData name="Shahzad Ali" userId="ecba8e45-00b4-4f6b-a2f0-4dc2d773ca2c" providerId="ADAL" clId="{33CCE332-4A50-3F44-802F-6DB8958D9677}" dt="2024-04-15T18:31:19.552" v="226" actId="113"/>
        <pc:sldMkLst>
          <pc:docMk/>
          <pc:sldMk cId="256653294" sldId="2076137344"/>
        </pc:sldMkLst>
        <pc:spChg chg="mod">
          <ac:chgData name="Shahzad Ali" userId="ecba8e45-00b4-4f6b-a2f0-4dc2d773ca2c" providerId="ADAL" clId="{33CCE332-4A50-3F44-802F-6DB8958D9677}" dt="2024-04-15T18:30:36.373" v="220" actId="207"/>
          <ac:spMkLst>
            <pc:docMk/>
            <pc:sldMk cId="256653294" sldId="2076137344"/>
            <ac:spMk id="2" creationId="{202899C1-BC9C-1942-9337-DC3F6659BD47}"/>
          </ac:spMkLst>
        </pc:spChg>
        <pc:spChg chg="mod">
          <ac:chgData name="Shahzad Ali" userId="ecba8e45-00b4-4f6b-a2f0-4dc2d773ca2c" providerId="ADAL" clId="{33CCE332-4A50-3F44-802F-6DB8958D9677}" dt="2024-04-15T18:31:19.552" v="226" actId="113"/>
          <ac:spMkLst>
            <pc:docMk/>
            <pc:sldMk cId="256653294" sldId="2076137344"/>
            <ac:spMk id="4" creationId="{6580B237-E04B-5240-8D83-F07E329E5F3D}"/>
          </ac:spMkLst>
        </pc:spChg>
      </pc:sldChg>
      <pc:sldChg chg="addSp delSp modSp mod modClrScheme chgLayout">
        <pc:chgData name="Shahzad Ali" userId="ecba8e45-00b4-4f6b-a2f0-4dc2d773ca2c" providerId="ADAL" clId="{33CCE332-4A50-3F44-802F-6DB8958D9677}" dt="2024-04-12T03:00:38.841" v="82" actId="700"/>
        <pc:sldMkLst>
          <pc:docMk/>
          <pc:sldMk cId="1933927354" sldId="2076137345"/>
        </pc:sldMkLst>
        <pc:spChg chg="mod ord">
          <ac:chgData name="Shahzad Ali" userId="ecba8e45-00b4-4f6b-a2f0-4dc2d773ca2c" providerId="ADAL" clId="{33CCE332-4A50-3F44-802F-6DB8958D9677}" dt="2024-04-12T03:00:38.841" v="82" actId="700"/>
          <ac:spMkLst>
            <pc:docMk/>
            <pc:sldMk cId="1933927354" sldId="2076137345"/>
            <ac:spMk id="4" creationId="{4B4DADE8-BD47-FF4D-A6B7-0CC8D0C4A534}"/>
          </ac:spMkLst>
        </pc:spChg>
        <pc:picChg chg="add mod">
          <ac:chgData name="Shahzad Ali" userId="ecba8e45-00b4-4f6b-a2f0-4dc2d773ca2c" providerId="ADAL" clId="{33CCE332-4A50-3F44-802F-6DB8958D9677}" dt="2024-04-12T02:59:58.345" v="78"/>
          <ac:picMkLst>
            <pc:docMk/>
            <pc:sldMk cId="1933927354" sldId="2076137345"/>
            <ac:picMk id="2" creationId="{900A373D-8C7F-2FF3-0E56-9FC52846FFAB}"/>
          </ac:picMkLst>
        </pc:picChg>
        <pc:picChg chg="del">
          <ac:chgData name="Shahzad Ali" userId="ecba8e45-00b4-4f6b-a2f0-4dc2d773ca2c" providerId="ADAL" clId="{33CCE332-4A50-3F44-802F-6DB8958D9677}" dt="2024-04-12T03:00:00.006" v="79" actId="478"/>
          <ac:picMkLst>
            <pc:docMk/>
            <pc:sldMk cId="1933927354" sldId="2076137345"/>
            <ac:picMk id="16" creationId="{4B07AA6B-9210-55F5-BC26-1DA8AC1F9C41}"/>
          </ac:picMkLst>
        </pc:picChg>
      </pc:sldChg>
      <pc:sldChg chg="addSp delSp modSp mod modClrScheme chgLayout">
        <pc:chgData name="Shahzad Ali" userId="ecba8e45-00b4-4f6b-a2f0-4dc2d773ca2c" providerId="ADAL" clId="{33CCE332-4A50-3F44-802F-6DB8958D9677}" dt="2024-04-12T03:00:38.841" v="82" actId="700"/>
        <pc:sldMkLst>
          <pc:docMk/>
          <pc:sldMk cId="340871550" sldId="2076137346"/>
        </pc:sldMkLst>
        <pc:spChg chg="mod ord">
          <ac:chgData name="Shahzad Ali" userId="ecba8e45-00b4-4f6b-a2f0-4dc2d773ca2c" providerId="ADAL" clId="{33CCE332-4A50-3F44-802F-6DB8958D9677}" dt="2024-04-12T03:00:38.841" v="82" actId="700"/>
          <ac:spMkLst>
            <pc:docMk/>
            <pc:sldMk cId="340871550" sldId="2076137346"/>
            <ac:spMk id="4" creationId="{4B4DADE8-BD47-FF4D-A6B7-0CC8D0C4A534}"/>
          </ac:spMkLst>
        </pc:spChg>
        <pc:picChg chg="add mod">
          <ac:chgData name="Shahzad Ali" userId="ecba8e45-00b4-4f6b-a2f0-4dc2d773ca2c" providerId="ADAL" clId="{33CCE332-4A50-3F44-802F-6DB8958D9677}" dt="2024-04-12T03:00:03.447" v="80"/>
          <ac:picMkLst>
            <pc:docMk/>
            <pc:sldMk cId="340871550" sldId="2076137346"/>
            <ac:picMk id="2" creationId="{C50EFA58-D8BA-1CF6-6850-C007F1176892}"/>
          </ac:picMkLst>
        </pc:picChg>
        <pc:picChg chg="del">
          <ac:chgData name="Shahzad Ali" userId="ecba8e45-00b4-4f6b-a2f0-4dc2d773ca2c" providerId="ADAL" clId="{33CCE332-4A50-3F44-802F-6DB8958D9677}" dt="2024-04-12T03:00:06.059" v="81" actId="478"/>
          <ac:picMkLst>
            <pc:docMk/>
            <pc:sldMk cId="340871550" sldId="2076137346"/>
            <ac:picMk id="16" creationId="{4B07AA6B-9210-55F5-BC26-1DA8AC1F9C41}"/>
          </ac:picMkLst>
        </pc:picChg>
      </pc:sldChg>
      <pc:sldChg chg="addSp delSp modSp mod modClrScheme chgLayout">
        <pc:chgData name="Shahzad Ali" userId="ecba8e45-00b4-4f6b-a2f0-4dc2d773ca2c" providerId="ADAL" clId="{33CCE332-4A50-3F44-802F-6DB8958D9677}" dt="2024-04-12T03:01:59.051" v="111" actId="700"/>
        <pc:sldMkLst>
          <pc:docMk/>
          <pc:sldMk cId="1984952444" sldId="2076137452"/>
        </pc:sldMkLst>
        <pc:spChg chg="add mod ord">
          <ac:chgData name="Shahzad Ali" userId="ecba8e45-00b4-4f6b-a2f0-4dc2d773ca2c" providerId="ADAL" clId="{33CCE332-4A50-3F44-802F-6DB8958D9677}" dt="2024-04-12T03:01:59.051" v="111" actId="700"/>
          <ac:spMkLst>
            <pc:docMk/>
            <pc:sldMk cId="1984952444" sldId="2076137452"/>
            <ac:spMk id="2" creationId="{BB855FD1-AD5A-5AF4-0D58-F43DEAF57AC3}"/>
          </ac:spMkLst>
        </pc:spChg>
        <pc:spChg chg="mod ord">
          <ac:chgData name="Shahzad Ali" userId="ecba8e45-00b4-4f6b-a2f0-4dc2d773ca2c" providerId="ADAL" clId="{33CCE332-4A50-3F44-802F-6DB8958D9677}" dt="2024-04-12T03:01:59.051" v="111" actId="700"/>
          <ac:spMkLst>
            <pc:docMk/>
            <pc:sldMk cId="1984952444" sldId="2076137452"/>
            <ac:spMk id="4" creationId="{7D67503E-A09D-F84A-864D-67CBA6228E6E}"/>
          </ac:spMkLst>
        </pc:spChg>
        <pc:spChg chg="mod ord">
          <ac:chgData name="Shahzad Ali" userId="ecba8e45-00b4-4f6b-a2f0-4dc2d773ca2c" providerId="ADAL" clId="{33CCE332-4A50-3F44-802F-6DB8958D9677}" dt="2024-04-12T03:01:59.051" v="111" actId="700"/>
          <ac:spMkLst>
            <pc:docMk/>
            <pc:sldMk cId="1984952444" sldId="2076137452"/>
            <ac:spMk id="5" creationId="{6C2AD985-CAF8-C44D-B823-4097C1F8C36B}"/>
          </ac:spMkLst>
        </pc:spChg>
        <pc:spChg chg="del mod ord">
          <ac:chgData name="Shahzad Ali" userId="ecba8e45-00b4-4f6b-a2f0-4dc2d773ca2c" providerId="ADAL" clId="{33CCE332-4A50-3F44-802F-6DB8958D9677}" dt="2024-04-12T03:01:59.051" v="111" actId="700"/>
          <ac:spMkLst>
            <pc:docMk/>
            <pc:sldMk cId="1984952444" sldId="2076137452"/>
            <ac:spMk id="18" creationId="{7BAFD67A-819D-6B18-B580-E270CCCF7D97}"/>
          </ac:spMkLst>
        </pc:spChg>
      </pc:sldChg>
      <pc:sldChg chg="addSp delSp modSp mod modClrScheme chgLayout">
        <pc:chgData name="Shahzad Ali" userId="ecba8e45-00b4-4f6b-a2f0-4dc2d773ca2c" providerId="ADAL" clId="{33CCE332-4A50-3F44-802F-6DB8958D9677}" dt="2024-04-12T03:02:29.007" v="146" actId="478"/>
        <pc:sldMkLst>
          <pc:docMk/>
          <pc:sldMk cId="3685983892" sldId="2142532865"/>
        </pc:sldMkLst>
        <pc:spChg chg="add mod ord">
          <ac:chgData name="Shahzad Ali" userId="ecba8e45-00b4-4f6b-a2f0-4dc2d773ca2c" providerId="ADAL" clId="{33CCE332-4A50-3F44-802F-6DB8958D9677}" dt="2024-04-12T03:02:23.206" v="144" actId="700"/>
          <ac:spMkLst>
            <pc:docMk/>
            <pc:sldMk cId="3685983892" sldId="2142532865"/>
            <ac:spMk id="2" creationId="{A8AF4B7A-7E75-16D4-E8C0-742C3A417CDE}"/>
          </ac:spMkLst>
        </pc:spChg>
        <pc:spChg chg="mod ord">
          <ac:chgData name="Shahzad Ali" userId="ecba8e45-00b4-4f6b-a2f0-4dc2d773ca2c" providerId="ADAL" clId="{33CCE332-4A50-3F44-802F-6DB8958D9677}" dt="2024-04-12T03:02:27.202" v="145" actId="404"/>
          <ac:spMkLst>
            <pc:docMk/>
            <pc:sldMk cId="3685983892" sldId="2142532865"/>
            <ac:spMk id="3" creationId="{00000000-0000-0000-0000-000000000000}"/>
          </ac:spMkLst>
        </pc:spChg>
        <pc:spChg chg="del mod ord">
          <ac:chgData name="Shahzad Ali" userId="ecba8e45-00b4-4f6b-a2f0-4dc2d773ca2c" providerId="ADAL" clId="{33CCE332-4A50-3F44-802F-6DB8958D9677}" dt="2024-04-12T03:02:23.206" v="144" actId="700"/>
          <ac:spMkLst>
            <pc:docMk/>
            <pc:sldMk cId="3685983892" sldId="2142532865"/>
            <ac:spMk id="4" creationId="{00000000-0000-0000-0000-000000000000}"/>
          </ac:spMkLst>
        </pc:spChg>
        <pc:spChg chg="mod ord">
          <ac:chgData name="Shahzad Ali" userId="ecba8e45-00b4-4f6b-a2f0-4dc2d773ca2c" providerId="ADAL" clId="{33CCE332-4A50-3F44-802F-6DB8958D9677}" dt="2024-04-12T03:02:23.206" v="144" actId="700"/>
          <ac:spMkLst>
            <pc:docMk/>
            <pc:sldMk cId="3685983892" sldId="2142532865"/>
            <ac:spMk id="5" creationId="{00000000-0000-0000-0000-000000000000}"/>
          </ac:spMkLst>
        </pc:spChg>
        <pc:picChg chg="del">
          <ac:chgData name="Shahzad Ali" userId="ecba8e45-00b4-4f6b-a2f0-4dc2d773ca2c" providerId="ADAL" clId="{33CCE332-4A50-3F44-802F-6DB8958D9677}" dt="2024-04-12T03:02:29.007" v="146" actId="478"/>
          <ac:picMkLst>
            <pc:docMk/>
            <pc:sldMk cId="3685983892" sldId="2142532865"/>
            <ac:picMk id="6" creationId="{756F7E9D-CE01-22DA-9F55-83B5F68D411B}"/>
          </ac:picMkLst>
        </pc:picChg>
      </pc:sldChg>
      <pc:sldChg chg="modSp mod modClrScheme chgLayout">
        <pc:chgData name="Shahzad Ali" userId="ecba8e45-00b4-4f6b-a2f0-4dc2d773ca2c" providerId="ADAL" clId="{33CCE332-4A50-3F44-802F-6DB8958D9677}" dt="2024-04-12T03:01:53.441" v="110" actId="27636"/>
        <pc:sldMkLst>
          <pc:docMk/>
          <pc:sldMk cId="1198265749" sldId="2147309260"/>
        </pc:sldMkLst>
        <pc:spChg chg="mod ord">
          <ac:chgData name="Shahzad Ali" userId="ecba8e45-00b4-4f6b-a2f0-4dc2d773ca2c" providerId="ADAL" clId="{33CCE332-4A50-3F44-802F-6DB8958D9677}" dt="2024-04-12T03:01:53.389" v="109" actId="700"/>
          <ac:spMkLst>
            <pc:docMk/>
            <pc:sldMk cId="1198265749" sldId="2147309260"/>
            <ac:spMk id="7" creationId="{D7D38344-A347-A443-A2D4-E33FB302EB0B}"/>
          </ac:spMkLst>
        </pc:spChg>
        <pc:spChg chg="mod ord">
          <ac:chgData name="Shahzad Ali" userId="ecba8e45-00b4-4f6b-a2f0-4dc2d773ca2c" providerId="ADAL" clId="{33CCE332-4A50-3F44-802F-6DB8958D9677}" dt="2024-04-12T03:01:53.441" v="110" actId="27636"/>
          <ac:spMkLst>
            <pc:docMk/>
            <pc:sldMk cId="1198265749" sldId="2147309260"/>
            <ac:spMk id="171" creationId="{9E7C642C-EADB-1D45-B519-38320088810C}"/>
          </ac:spMkLst>
        </pc:spChg>
      </pc:sldChg>
      <pc:sldChg chg="add">
        <pc:chgData name="Shahzad Ali" userId="ecba8e45-00b4-4f6b-a2f0-4dc2d773ca2c" providerId="ADAL" clId="{33CCE332-4A50-3F44-802F-6DB8958D9677}" dt="2024-04-15T18:28:04.584" v="154"/>
        <pc:sldMkLst>
          <pc:docMk/>
          <pc:sldMk cId="1770962996" sldId="2147309265"/>
        </pc:sldMkLst>
      </pc:sldChg>
      <pc:sldMasterChg chg="del delSldLayout">
        <pc:chgData name="Shahzad Ali" userId="ecba8e45-00b4-4f6b-a2f0-4dc2d773ca2c" providerId="ADAL" clId="{33CCE332-4A50-3F44-802F-6DB8958D9677}" dt="2024-04-12T03:02:40.843" v="152" actId="2696"/>
        <pc:sldMasterMkLst>
          <pc:docMk/>
          <pc:sldMasterMk cId="2687309604" sldId="2147483789"/>
        </pc:sldMasterMkLst>
        <pc:sldLayoutChg chg="del">
          <pc:chgData name="Shahzad Ali" userId="ecba8e45-00b4-4f6b-a2f0-4dc2d773ca2c" providerId="ADAL" clId="{33CCE332-4A50-3F44-802F-6DB8958D9677}" dt="2024-04-12T02:58:34.604" v="32" actId="2696"/>
          <pc:sldLayoutMkLst>
            <pc:docMk/>
            <pc:sldMasterMk cId="2687309604" sldId="2147483789"/>
            <pc:sldLayoutMk cId="3156701483" sldId="2147483741"/>
          </pc:sldLayoutMkLst>
        </pc:sldLayoutChg>
        <pc:sldLayoutChg chg="del">
          <pc:chgData name="Shahzad Ali" userId="ecba8e45-00b4-4f6b-a2f0-4dc2d773ca2c" providerId="ADAL" clId="{33CCE332-4A50-3F44-802F-6DB8958D9677}" dt="2024-04-12T02:58:34.751" v="33" actId="2696"/>
          <pc:sldLayoutMkLst>
            <pc:docMk/>
            <pc:sldMasterMk cId="2687309604" sldId="2147483789"/>
            <pc:sldLayoutMk cId="2709400580" sldId="2147483742"/>
          </pc:sldLayoutMkLst>
        </pc:sldLayoutChg>
        <pc:sldLayoutChg chg="del">
          <pc:chgData name="Shahzad Ali" userId="ecba8e45-00b4-4f6b-a2f0-4dc2d773ca2c" providerId="ADAL" clId="{33CCE332-4A50-3F44-802F-6DB8958D9677}" dt="2024-04-12T02:58:34.975" v="34" actId="2696"/>
          <pc:sldLayoutMkLst>
            <pc:docMk/>
            <pc:sldMasterMk cId="2687309604" sldId="2147483789"/>
            <pc:sldLayoutMk cId="2761048649" sldId="2147483743"/>
          </pc:sldLayoutMkLst>
        </pc:sldLayoutChg>
        <pc:sldLayoutChg chg="del">
          <pc:chgData name="Shahzad Ali" userId="ecba8e45-00b4-4f6b-a2f0-4dc2d773ca2c" providerId="ADAL" clId="{33CCE332-4A50-3F44-802F-6DB8958D9677}" dt="2024-04-12T02:58:35.180" v="35" actId="2696"/>
          <pc:sldLayoutMkLst>
            <pc:docMk/>
            <pc:sldMasterMk cId="2687309604" sldId="2147483789"/>
            <pc:sldLayoutMk cId="1278619479" sldId="2147483744"/>
          </pc:sldLayoutMkLst>
        </pc:sldLayoutChg>
        <pc:sldLayoutChg chg="del">
          <pc:chgData name="Shahzad Ali" userId="ecba8e45-00b4-4f6b-a2f0-4dc2d773ca2c" providerId="ADAL" clId="{33CCE332-4A50-3F44-802F-6DB8958D9677}" dt="2024-04-12T02:58:35.381" v="36" actId="2696"/>
          <pc:sldLayoutMkLst>
            <pc:docMk/>
            <pc:sldMasterMk cId="2687309604" sldId="2147483789"/>
            <pc:sldLayoutMk cId="626478011" sldId="2147483745"/>
          </pc:sldLayoutMkLst>
        </pc:sldLayoutChg>
        <pc:sldLayoutChg chg="del">
          <pc:chgData name="Shahzad Ali" userId="ecba8e45-00b4-4f6b-a2f0-4dc2d773ca2c" providerId="ADAL" clId="{33CCE332-4A50-3F44-802F-6DB8958D9677}" dt="2024-04-12T02:58:35.637" v="37" actId="2696"/>
          <pc:sldLayoutMkLst>
            <pc:docMk/>
            <pc:sldMasterMk cId="2687309604" sldId="2147483789"/>
            <pc:sldLayoutMk cId="125213155" sldId="2147483746"/>
          </pc:sldLayoutMkLst>
        </pc:sldLayoutChg>
        <pc:sldLayoutChg chg="del">
          <pc:chgData name="Shahzad Ali" userId="ecba8e45-00b4-4f6b-a2f0-4dc2d773ca2c" providerId="ADAL" clId="{33CCE332-4A50-3F44-802F-6DB8958D9677}" dt="2024-04-12T02:58:35.857" v="38" actId="2696"/>
          <pc:sldLayoutMkLst>
            <pc:docMk/>
            <pc:sldMasterMk cId="2687309604" sldId="2147483789"/>
            <pc:sldLayoutMk cId="3218516959" sldId="2147483747"/>
          </pc:sldLayoutMkLst>
        </pc:sldLayoutChg>
        <pc:sldLayoutChg chg="del">
          <pc:chgData name="Shahzad Ali" userId="ecba8e45-00b4-4f6b-a2f0-4dc2d773ca2c" providerId="ADAL" clId="{33CCE332-4A50-3F44-802F-6DB8958D9677}" dt="2024-04-12T02:58:36.079" v="39" actId="2696"/>
          <pc:sldLayoutMkLst>
            <pc:docMk/>
            <pc:sldMasterMk cId="2687309604" sldId="2147483789"/>
            <pc:sldLayoutMk cId="1220802575" sldId="2147483748"/>
          </pc:sldLayoutMkLst>
        </pc:sldLayoutChg>
        <pc:sldLayoutChg chg="del">
          <pc:chgData name="Shahzad Ali" userId="ecba8e45-00b4-4f6b-a2f0-4dc2d773ca2c" providerId="ADAL" clId="{33CCE332-4A50-3F44-802F-6DB8958D9677}" dt="2024-04-12T02:58:36.253" v="40" actId="2696"/>
          <pc:sldLayoutMkLst>
            <pc:docMk/>
            <pc:sldMasterMk cId="2687309604" sldId="2147483789"/>
            <pc:sldLayoutMk cId="1076162848" sldId="2147483749"/>
          </pc:sldLayoutMkLst>
        </pc:sldLayoutChg>
        <pc:sldLayoutChg chg="del">
          <pc:chgData name="Shahzad Ali" userId="ecba8e45-00b4-4f6b-a2f0-4dc2d773ca2c" providerId="ADAL" clId="{33CCE332-4A50-3F44-802F-6DB8958D9677}" dt="2024-04-12T02:58:36.431" v="41" actId="2696"/>
          <pc:sldLayoutMkLst>
            <pc:docMk/>
            <pc:sldMasterMk cId="2687309604" sldId="2147483789"/>
            <pc:sldLayoutMk cId="3845868988" sldId="2147483750"/>
          </pc:sldLayoutMkLst>
        </pc:sldLayoutChg>
        <pc:sldLayoutChg chg="del">
          <pc:chgData name="Shahzad Ali" userId="ecba8e45-00b4-4f6b-a2f0-4dc2d773ca2c" providerId="ADAL" clId="{33CCE332-4A50-3F44-802F-6DB8958D9677}" dt="2024-04-12T02:58:36.658" v="42" actId="2696"/>
          <pc:sldLayoutMkLst>
            <pc:docMk/>
            <pc:sldMasterMk cId="2687309604" sldId="2147483789"/>
            <pc:sldLayoutMk cId="3394990579" sldId="2147483751"/>
          </pc:sldLayoutMkLst>
        </pc:sldLayoutChg>
        <pc:sldLayoutChg chg="del">
          <pc:chgData name="Shahzad Ali" userId="ecba8e45-00b4-4f6b-a2f0-4dc2d773ca2c" providerId="ADAL" clId="{33CCE332-4A50-3F44-802F-6DB8958D9677}" dt="2024-04-12T02:58:36.886" v="43" actId="2696"/>
          <pc:sldLayoutMkLst>
            <pc:docMk/>
            <pc:sldMasterMk cId="2687309604" sldId="2147483789"/>
            <pc:sldLayoutMk cId="614929030" sldId="2147483752"/>
          </pc:sldLayoutMkLst>
        </pc:sldLayoutChg>
        <pc:sldLayoutChg chg="del">
          <pc:chgData name="Shahzad Ali" userId="ecba8e45-00b4-4f6b-a2f0-4dc2d773ca2c" providerId="ADAL" clId="{33CCE332-4A50-3F44-802F-6DB8958D9677}" dt="2024-04-12T02:58:37.109" v="44" actId="2696"/>
          <pc:sldLayoutMkLst>
            <pc:docMk/>
            <pc:sldMasterMk cId="2687309604" sldId="2147483789"/>
            <pc:sldLayoutMk cId="826483003" sldId="2147483753"/>
          </pc:sldLayoutMkLst>
        </pc:sldLayoutChg>
        <pc:sldLayoutChg chg="del">
          <pc:chgData name="Shahzad Ali" userId="ecba8e45-00b4-4f6b-a2f0-4dc2d773ca2c" providerId="ADAL" clId="{33CCE332-4A50-3F44-802F-6DB8958D9677}" dt="2024-04-12T02:58:37.316" v="45" actId="2696"/>
          <pc:sldLayoutMkLst>
            <pc:docMk/>
            <pc:sldMasterMk cId="2687309604" sldId="2147483789"/>
            <pc:sldLayoutMk cId="3637758436" sldId="2147483754"/>
          </pc:sldLayoutMkLst>
        </pc:sldLayoutChg>
        <pc:sldLayoutChg chg="del">
          <pc:chgData name="Shahzad Ali" userId="ecba8e45-00b4-4f6b-a2f0-4dc2d773ca2c" providerId="ADAL" clId="{33CCE332-4A50-3F44-802F-6DB8958D9677}" dt="2024-04-12T02:58:37.517" v="46" actId="2696"/>
          <pc:sldLayoutMkLst>
            <pc:docMk/>
            <pc:sldMasterMk cId="2687309604" sldId="2147483789"/>
            <pc:sldLayoutMk cId="2321596123" sldId="2147483755"/>
          </pc:sldLayoutMkLst>
        </pc:sldLayoutChg>
        <pc:sldLayoutChg chg="del">
          <pc:chgData name="Shahzad Ali" userId="ecba8e45-00b4-4f6b-a2f0-4dc2d773ca2c" providerId="ADAL" clId="{33CCE332-4A50-3F44-802F-6DB8958D9677}" dt="2024-04-12T02:58:37.716" v="47" actId="2696"/>
          <pc:sldLayoutMkLst>
            <pc:docMk/>
            <pc:sldMasterMk cId="2687309604" sldId="2147483789"/>
            <pc:sldLayoutMk cId="3299216297" sldId="2147483756"/>
          </pc:sldLayoutMkLst>
        </pc:sldLayoutChg>
        <pc:sldLayoutChg chg="del">
          <pc:chgData name="Shahzad Ali" userId="ecba8e45-00b4-4f6b-a2f0-4dc2d773ca2c" providerId="ADAL" clId="{33CCE332-4A50-3F44-802F-6DB8958D9677}" dt="2024-04-12T02:58:37.897" v="48" actId="2696"/>
          <pc:sldLayoutMkLst>
            <pc:docMk/>
            <pc:sldMasterMk cId="2687309604" sldId="2147483789"/>
            <pc:sldLayoutMk cId="271164789" sldId="2147483757"/>
          </pc:sldLayoutMkLst>
        </pc:sldLayoutChg>
        <pc:sldLayoutChg chg="del">
          <pc:chgData name="Shahzad Ali" userId="ecba8e45-00b4-4f6b-a2f0-4dc2d773ca2c" providerId="ADAL" clId="{33CCE332-4A50-3F44-802F-6DB8958D9677}" dt="2024-04-12T02:58:38.119" v="49" actId="2696"/>
          <pc:sldLayoutMkLst>
            <pc:docMk/>
            <pc:sldMasterMk cId="2687309604" sldId="2147483789"/>
            <pc:sldLayoutMk cId="2060209537" sldId="2147483758"/>
          </pc:sldLayoutMkLst>
        </pc:sldLayoutChg>
        <pc:sldLayoutChg chg="del">
          <pc:chgData name="Shahzad Ali" userId="ecba8e45-00b4-4f6b-a2f0-4dc2d773ca2c" providerId="ADAL" clId="{33CCE332-4A50-3F44-802F-6DB8958D9677}" dt="2024-04-12T02:58:38.307" v="50" actId="2696"/>
          <pc:sldLayoutMkLst>
            <pc:docMk/>
            <pc:sldMasterMk cId="2687309604" sldId="2147483789"/>
            <pc:sldLayoutMk cId="3436449248" sldId="2147483759"/>
          </pc:sldLayoutMkLst>
        </pc:sldLayoutChg>
        <pc:sldLayoutChg chg="del">
          <pc:chgData name="Shahzad Ali" userId="ecba8e45-00b4-4f6b-a2f0-4dc2d773ca2c" providerId="ADAL" clId="{33CCE332-4A50-3F44-802F-6DB8958D9677}" dt="2024-04-12T02:58:38.525" v="51" actId="2696"/>
          <pc:sldLayoutMkLst>
            <pc:docMk/>
            <pc:sldMasterMk cId="2687309604" sldId="2147483789"/>
            <pc:sldLayoutMk cId="3022451298" sldId="2147483760"/>
          </pc:sldLayoutMkLst>
        </pc:sldLayoutChg>
        <pc:sldLayoutChg chg="del">
          <pc:chgData name="Shahzad Ali" userId="ecba8e45-00b4-4f6b-a2f0-4dc2d773ca2c" providerId="ADAL" clId="{33CCE332-4A50-3F44-802F-6DB8958D9677}" dt="2024-04-12T02:58:38.730" v="52" actId="2696"/>
          <pc:sldLayoutMkLst>
            <pc:docMk/>
            <pc:sldMasterMk cId="2687309604" sldId="2147483789"/>
            <pc:sldLayoutMk cId="3215698625" sldId="2147483761"/>
          </pc:sldLayoutMkLst>
        </pc:sldLayoutChg>
        <pc:sldLayoutChg chg="del">
          <pc:chgData name="Shahzad Ali" userId="ecba8e45-00b4-4f6b-a2f0-4dc2d773ca2c" providerId="ADAL" clId="{33CCE332-4A50-3F44-802F-6DB8958D9677}" dt="2024-04-12T02:58:38.930" v="53" actId="2696"/>
          <pc:sldLayoutMkLst>
            <pc:docMk/>
            <pc:sldMasterMk cId="2687309604" sldId="2147483789"/>
            <pc:sldLayoutMk cId="3400456846" sldId="2147483762"/>
          </pc:sldLayoutMkLst>
        </pc:sldLayoutChg>
        <pc:sldLayoutChg chg="del">
          <pc:chgData name="Shahzad Ali" userId="ecba8e45-00b4-4f6b-a2f0-4dc2d773ca2c" providerId="ADAL" clId="{33CCE332-4A50-3F44-802F-6DB8958D9677}" dt="2024-04-12T02:58:39.134" v="54" actId="2696"/>
          <pc:sldLayoutMkLst>
            <pc:docMk/>
            <pc:sldMasterMk cId="2687309604" sldId="2147483789"/>
            <pc:sldLayoutMk cId="1005602995" sldId="2147483764"/>
          </pc:sldLayoutMkLst>
        </pc:sldLayoutChg>
        <pc:sldLayoutChg chg="del">
          <pc:chgData name="Shahzad Ali" userId="ecba8e45-00b4-4f6b-a2f0-4dc2d773ca2c" providerId="ADAL" clId="{33CCE332-4A50-3F44-802F-6DB8958D9677}" dt="2024-04-12T02:58:39.311" v="55" actId="2696"/>
          <pc:sldLayoutMkLst>
            <pc:docMk/>
            <pc:sldMasterMk cId="2687309604" sldId="2147483789"/>
            <pc:sldLayoutMk cId="2996394618" sldId="2147483765"/>
          </pc:sldLayoutMkLst>
        </pc:sldLayoutChg>
        <pc:sldLayoutChg chg="del">
          <pc:chgData name="Shahzad Ali" userId="ecba8e45-00b4-4f6b-a2f0-4dc2d773ca2c" providerId="ADAL" clId="{33CCE332-4A50-3F44-802F-6DB8958D9677}" dt="2024-04-12T02:58:39.537" v="56" actId="2696"/>
          <pc:sldLayoutMkLst>
            <pc:docMk/>
            <pc:sldMasterMk cId="2687309604" sldId="2147483789"/>
            <pc:sldLayoutMk cId="2125414628" sldId="2147483766"/>
          </pc:sldLayoutMkLst>
        </pc:sldLayoutChg>
        <pc:sldLayoutChg chg="del">
          <pc:chgData name="Shahzad Ali" userId="ecba8e45-00b4-4f6b-a2f0-4dc2d773ca2c" providerId="ADAL" clId="{33CCE332-4A50-3F44-802F-6DB8958D9677}" dt="2024-04-12T02:58:39.722" v="57" actId="2696"/>
          <pc:sldLayoutMkLst>
            <pc:docMk/>
            <pc:sldMasterMk cId="2687309604" sldId="2147483789"/>
            <pc:sldLayoutMk cId="493501362" sldId="2147483767"/>
          </pc:sldLayoutMkLst>
        </pc:sldLayoutChg>
        <pc:sldLayoutChg chg="del">
          <pc:chgData name="Shahzad Ali" userId="ecba8e45-00b4-4f6b-a2f0-4dc2d773ca2c" providerId="ADAL" clId="{33CCE332-4A50-3F44-802F-6DB8958D9677}" dt="2024-04-12T02:58:39.946" v="58" actId="2696"/>
          <pc:sldLayoutMkLst>
            <pc:docMk/>
            <pc:sldMasterMk cId="2687309604" sldId="2147483789"/>
            <pc:sldLayoutMk cId="3213152651" sldId="2147483768"/>
          </pc:sldLayoutMkLst>
        </pc:sldLayoutChg>
        <pc:sldLayoutChg chg="del">
          <pc:chgData name="Shahzad Ali" userId="ecba8e45-00b4-4f6b-a2f0-4dc2d773ca2c" providerId="ADAL" clId="{33CCE332-4A50-3F44-802F-6DB8958D9677}" dt="2024-04-12T02:58:40.170" v="59" actId="2696"/>
          <pc:sldLayoutMkLst>
            <pc:docMk/>
            <pc:sldMasterMk cId="2687309604" sldId="2147483789"/>
            <pc:sldLayoutMk cId="3333931136" sldId="2147483769"/>
          </pc:sldLayoutMkLst>
        </pc:sldLayoutChg>
        <pc:sldLayoutChg chg="del">
          <pc:chgData name="Shahzad Ali" userId="ecba8e45-00b4-4f6b-a2f0-4dc2d773ca2c" providerId="ADAL" clId="{33CCE332-4A50-3F44-802F-6DB8958D9677}" dt="2024-04-12T02:58:40.416" v="60" actId="2696"/>
          <pc:sldLayoutMkLst>
            <pc:docMk/>
            <pc:sldMasterMk cId="2687309604" sldId="2147483789"/>
            <pc:sldLayoutMk cId="1171000002" sldId="2147483770"/>
          </pc:sldLayoutMkLst>
        </pc:sldLayoutChg>
        <pc:sldLayoutChg chg="del">
          <pc:chgData name="Shahzad Ali" userId="ecba8e45-00b4-4f6b-a2f0-4dc2d773ca2c" providerId="ADAL" clId="{33CCE332-4A50-3F44-802F-6DB8958D9677}" dt="2024-04-12T02:58:40.622" v="61" actId="2696"/>
          <pc:sldLayoutMkLst>
            <pc:docMk/>
            <pc:sldMasterMk cId="2687309604" sldId="2147483789"/>
            <pc:sldLayoutMk cId="3873788099" sldId="2147483771"/>
          </pc:sldLayoutMkLst>
        </pc:sldLayoutChg>
        <pc:sldLayoutChg chg="del">
          <pc:chgData name="Shahzad Ali" userId="ecba8e45-00b4-4f6b-a2f0-4dc2d773ca2c" providerId="ADAL" clId="{33CCE332-4A50-3F44-802F-6DB8958D9677}" dt="2024-04-12T02:58:40.820" v="62" actId="2696"/>
          <pc:sldLayoutMkLst>
            <pc:docMk/>
            <pc:sldMasterMk cId="2687309604" sldId="2147483789"/>
            <pc:sldLayoutMk cId="877441909" sldId="2147483772"/>
          </pc:sldLayoutMkLst>
        </pc:sldLayoutChg>
        <pc:sldLayoutChg chg="del">
          <pc:chgData name="Shahzad Ali" userId="ecba8e45-00b4-4f6b-a2f0-4dc2d773ca2c" providerId="ADAL" clId="{33CCE332-4A50-3F44-802F-6DB8958D9677}" dt="2024-04-12T02:58:41.025" v="63" actId="2696"/>
          <pc:sldLayoutMkLst>
            <pc:docMk/>
            <pc:sldMasterMk cId="2687309604" sldId="2147483789"/>
            <pc:sldLayoutMk cId="1869542830" sldId="2147483773"/>
          </pc:sldLayoutMkLst>
        </pc:sldLayoutChg>
        <pc:sldLayoutChg chg="del">
          <pc:chgData name="Shahzad Ali" userId="ecba8e45-00b4-4f6b-a2f0-4dc2d773ca2c" providerId="ADAL" clId="{33CCE332-4A50-3F44-802F-6DB8958D9677}" dt="2024-04-12T02:58:41.240" v="64" actId="2696"/>
          <pc:sldLayoutMkLst>
            <pc:docMk/>
            <pc:sldMasterMk cId="2687309604" sldId="2147483789"/>
            <pc:sldLayoutMk cId="3964911271" sldId="2147483774"/>
          </pc:sldLayoutMkLst>
        </pc:sldLayoutChg>
        <pc:sldLayoutChg chg="del">
          <pc:chgData name="Shahzad Ali" userId="ecba8e45-00b4-4f6b-a2f0-4dc2d773ca2c" providerId="ADAL" clId="{33CCE332-4A50-3F44-802F-6DB8958D9677}" dt="2024-04-12T02:58:41.459" v="65" actId="2696"/>
          <pc:sldLayoutMkLst>
            <pc:docMk/>
            <pc:sldMasterMk cId="2687309604" sldId="2147483789"/>
            <pc:sldLayoutMk cId="3811381851" sldId="2147483775"/>
          </pc:sldLayoutMkLst>
        </pc:sldLayoutChg>
        <pc:sldLayoutChg chg="del">
          <pc:chgData name="Shahzad Ali" userId="ecba8e45-00b4-4f6b-a2f0-4dc2d773ca2c" providerId="ADAL" clId="{33CCE332-4A50-3F44-802F-6DB8958D9677}" dt="2024-04-12T02:58:25.556" v="0" actId="2696"/>
          <pc:sldLayoutMkLst>
            <pc:docMk/>
            <pc:sldMasterMk cId="2687309604" sldId="2147483789"/>
            <pc:sldLayoutMk cId="388285877" sldId="2147483790"/>
          </pc:sldLayoutMkLst>
        </pc:sldLayoutChg>
        <pc:sldLayoutChg chg="del">
          <pc:chgData name="Shahzad Ali" userId="ecba8e45-00b4-4f6b-a2f0-4dc2d773ca2c" providerId="ADAL" clId="{33CCE332-4A50-3F44-802F-6DB8958D9677}" dt="2024-04-12T02:58:25.692" v="1" actId="2696"/>
          <pc:sldLayoutMkLst>
            <pc:docMk/>
            <pc:sldMasterMk cId="2687309604" sldId="2147483789"/>
            <pc:sldLayoutMk cId="4277307301" sldId="2147483791"/>
          </pc:sldLayoutMkLst>
        </pc:sldLayoutChg>
        <pc:sldLayoutChg chg="del">
          <pc:chgData name="Shahzad Ali" userId="ecba8e45-00b4-4f6b-a2f0-4dc2d773ca2c" providerId="ADAL" clId="{33CCE332-4A50-3F44-802F-6DB8958D9677}" dt="2024-04-12T02:58:25.843" v="2" actId="2696"/>
          <pc:sldLayoutMkLst>
            <pc:docMk/>
            <pc:sldMasterMk cId="2687309604" sldId="2147483789"/>
            <pc:sldLayoutMk cId="2379525382" sldId="2147483792"/>
          </pc:sldLayoutMkLst>
        </pc:sldLayoutChg>
        <pc:sldLayoutChg chg="del">
          <pc:chgData name="Shahzad Ali" userId="ecba8e45-00b4-4f6b-a2f0-4dc2d773ca2c" providerId="ADAL" clId="{33CCE332-4A50-3F44-802F-6DB8958D9677}" dt="2024-04-12T02:58:25.979" v="3" actId="2696"/>
          <pc:sldLayoutMkLst>
            <pc:docMk/>
            <pc:sldMasterMk cId="2687309604" sldId="2147483789"/>
            <pc:sldLayoutMk cId="2213351474" sldId="2147483793"/>
          </pc:sldLayoutMkLst>
        </pc:sldLayoutChg>
        <pc:sldLayoutChg chg="del">
          <pc:chgData name="Shahzad Ali" userId="ecba8e45-00b4-4f6b-a2f0-4dc2d773ca2c" providerId="ADAL" clId="{33CCE332-4A50-3F44-802F-6DB8958D9677}" dt="2024-04-12T02:58:26.152" v="4" actId="2696"/>
          <pc:sldLayoutMkLst>
            <pc:docMk/>
            <pc:sldMasterMk cId="2687309604" sldId="2147483789"/>
            <pc:sldLayoutMk cId="2439649951" sldId="2147483794"/>
          </pc:sldLayoutMkLst>
        </pc:sldLayoutChg>
        <pc:sldLayoutChg chg="del">
          <pc:chgData name="Shahzad Ali" userId="ecba8e45-00b4-4f6b-a2f0-4dc2d773ca2c" providerId="ADAL" clId="{33CCE332-4A50-3F44-802F-6DB8958D9677}" dt="2024-04-12T02:58:26.423" v="5" actId="2696"/>
          <pc:sldLayoutMkLst>
            <pc:docMk/>
            <pc:sldMasterMk cId="2687309604" sldId="2147483789"/>
            <pc:sldLayoutMk cId="2717814808" sldId="2147483795"/>
          </pc:sldLayoutMkLst>
        </pc:sldLayoutChg>
        <pc:sldLayoutChg chg="del">
          <pc:chgData name="Shahzad Ali" userId="ecba8e45-00b4-4f6b-a2f0-4dc2d773ca2c" providerId="ADAL" clId="{33CCE332-4A50-3F44-802F-6DB8958D9677}" dt="2024-04-12T02:58:26.557" v="6" actId="2696"/>
          <pc:sldLayoutMkLst>
            <pc:docMk/>
            <pc:sldMasterMk cId="2687309604" sldId="2147483789"/>
            <pc:sldLayoutMk cId="462138255" sldId="2147483796"/>
          </pc:sldLayoutMkLst>
        </pc:sldLayoutChg>
        <pc:sldLayoutChg chg="del">
          <pc:chgData name="Shahzad Ali" userId="ecba8e45-00b4-4f6b-a2f0-4dc2d773ca2c" providerId="ADAL" clId="{33CCE332-4A50-3F44-802F-6DB8958D9677}" dt="2024-04-12T02:58:26.715" v="7" actId="2696"/>
          <pc:sldLayoutMkLst>
            <pc:docMk/>
            <pc:sldMasterMk cId="2687309604" sldId="2147483789"/>
            <pc:sldLayoutMk cId="942374784" sldId="2147483797"/>
          </pc:sldLayoutMkLst>
        </pc:sldLayoutChg>
        <pc:sldLayoutChg chg="del">
          <pc:chgData name="Shahzad Ali" userId="ecba8e45-00b4-4f6b-a2f0-4dc2d773ca2c" providerId="ADAL" clId="{33CCE332-4A50-3F44-802F-6DB8958D9677}" dt="2024-04-12T02:58:26.852" v="8" actId="2696"/>
          <pc:sldLayoutMkLst>
            <pc:docMk/>
            <pc:sldMasterMk cId="2687309604" sldId="2147483789"/>
            <pc:sldLayoutMk cId="3104894242" sldId="2147483798"/>
          </pc:sldLayoutMkLst>
        </pc:sldLayoutChg>
        <pc:sldLayoutChg chg="del">
          <pc:chgData name="Shahzad Ali" userId="ecba8e45-00b4-4f6b-a2f0-4dc2d773ca2c" providerId="ADAL" clId="{33CCE332-4A50-3F44-802F-6DB8958D9677}" dt="2024-04-12T02:58:26.986" v="9" actId="2696"/>
          <pc:sldLayoutMkLst>
            <pc:docMk/>
            <pc:sldMasterMk cId="2687309604" sldId="2147483789"/>
            <pc:sldLayoutMk cId="3601084395" sldId="2147483799"/>
          </pc:sldLayoutMkLst>
        </pc:sldLayoutChg>
        <pc:sldLayoutChg chg="del">
          <pc:chgData name="Shahzad Ali" userId="ecba8e45-00b4-4f6b-a2f0-4dc2d773ca2c" providerId="ADAL" clId="{33CCE332-4A50-3F44-802F-6DB8958D9677}" dt="2024-04-12T02:58:27.141" v="10" actId="2696"/>
          <pc:sldLayoutMkLst>
            <pc:docMk/>
            <pc:sldMasterMk cId="2687309604" sldId="2147483789"/>
            <pc:sldLayoutMk cId="4080119730" sldId="2147483800"/>
          </pc:sldLayoutMkLst>
        </pc:sldLayoutChg>
        <pc:sldLayoutChg chg="del">
          <pc:chgData name="Shahzad Ali" userId="ecba8e45-00b4-4f6b-a2f0-4dc2d773ca2c" providerId="ADAL" clId="{33CCE332-4A50-3F44-802F-6DB8958D9677}" dt="2024-04-12T02:58:27.347" v="11" actId="2696"/>
          <pc:sldLayoutMkLst>
            <pc:docMk/>
            <pc:sldMasterMk cId="2687309604" sldId="2147483789"/>
            <pc:sldLayoutMk cId="4012861734" sldId="2147483801"/>
          </pc:sldLayoutMkLst>
        </pc:sldLayoutChg>
        <pc:sldLayoutChg chg="del">
          <pc:chgData name="Shahzad Ali" userId="ecba8e45-00b4-4f6b-a2f0-4dc2d773ca2c" providerId="ADAL" clId="{33CCE332-4A50-3F44-802F-6DB8958D9677}" dt="2024-04-12T02:58:27.503" v="12" actId="2696"/>
          <pc:sldLayoutMkLst>
            <pc:docMk/>
            <pc:sldMasterMk cId="2687309604" sldId="2147483789"/>
            <pc:sldLayoutMk cId="2786814465" sldId="2147483802"/>
          </pc:sldLayoutMkLst>
        </pc:sldLayoutChg>
        <pc:sldLayoutChg chg="del">
          <pc:chgData name="Shahzad Ali" userId="ecba8e45-00b4-4f6b-a2f0-4dc2d773ca2c" providerId="ADAL" clId="{33CCE332-4A50-3F44-802F-6DB8958D9677}" dt="2024-04-12T02:58:27.686" v="13" actId="2696"/>
          <pc:sldLayoutMkLst>
            <pc:docMk/>
            <pc:sldMasterMk cId="2687309604" sldId="2147483789"/>
            <pc:sldLayoutMk cId="3816068938" sldId="2147483803"/>
          </pc:sldLayoutMkLst>
        </pc:sldLayoutChg>
        <pc:sldLayoutChg chg="del">
          <pc:chgData name="Shahzad Ali" userId="ecba8e45-00b4-4f6b-a2f0-4dc2d773ca2c" providerId="ADAL" clId="{33CCE332-4A50-3F44-802F-6DB8958D9677}" dt="2024-04-12T02:58:27.862" v="14" actId="2696"/>
          <pc:sldLayoutMkLst>
            <pc:docMk/>
            <pc:sldMasterMk cId="2687309604" sldId="2147483789"/>
            <pc:sldLayoutMk cId="3988792835" sldId="2147483804"/>
          </pc:sldLayoutMkLst>
        </pc:sldLayoutChg>
        <pc:sldLayoutChg chg="del">
          <pc:chgData name="Shahzad Ali" userId="ecba8e45-00b4-4f6b-a2f0-4dc2d773ca2c" providerId="ADAL" clId="{33CCE332-4A50-3F44-802F-6DB8958D9677}" dt="2024-04-12T02:58:28.019" v="15" actId="2696"/>
          <pc:sldLayoutMkLst>
            <pc:docMk/>
            <pc:sldMasterMk cId="2687309604" sldId="2147483789"/>
            <pc:sldLayoutMk cId="2453294313" sldId="2147483805"/>
          </pc:sldLayoutMkLst>
        </pc:sldLayoutChg>
        <pc:sldLayoutChg chg="del">
          <pc:chgData name="Shahzad Ali" userId="ecba8e45-00b4-4f6b-a2f0-4dc2d773ca2c" providerId="ADAL" clId="{33CCE332-4A50-3F44-802F-6DB8958D9677}" dt="2024-04-12T02:58:28.135" v="16" actId="2696"/>
          <pc:sldLayoutMkLst>
            <pc:docMk/>
            <pc:sldMasterMk cId="2687309604" sldId="2147483789"/>
            <pc:sldLayoutMk cId="848988848" sldId="2147483806"/>
          </pc:sldLayoutMkLst>
        </pc:sldLayoutChg>
        <pc:sldLayoutChg chg="del">
          <pc:chgData name="Shahzad Ali" userId="ecba8e45-00b4-4f6b-a2f0-4dc2d773ca2c" providerId="ADAL" clId="{33CCE332-4A50-3F44-802F-6DB8958D9677}" dt="2024-04-12T02:58:28.288" v="17" actId="2696"/>
          <pc:sldLayoutMkLst>
            <pc:docMk/>
            <pc:sldMasterMk cId="2687309604" sldId="2147483789"/>
            <pc:sldLayoutMk cId="3364522993" sldId="2147483807"/>
          </pc:sldLayoutMkLst>
        </pc:sldLayoutChg>
        <pc:sldLayoutChg chg="del">
          <pc:chgData name="Shahzad Ali" userId="ecba8e45-00b4-4f6b-a2f0-4dc2d773ca2c" providerId="ADAL" clId="{33CCE332-4A50-3F44-802F-6DB8958D9677}" dt="2024-04-12T03:02:36.184" v="147" actId="2696"/>
          <pc:sldLayoutMkLst>
            <pc:docMk/>
            <pc:sldMasterMk cId="2687309604" sldId="2147483789"/>
            <pc:sldLayoutMk cId="1800425999" sldId="2147483808"/>
          </pc:sldLayoutMkLst>
        </pc:sldLayoutChg>
        <pc:sldLayoutChg chg="del">
          <pc:chgData name="Shahzad Ali" userId="ecba8e45-00b4-4f6b-a2f0-4dc2d773ca2c" providerId="ADAL" clId="{33CCE332-4A50-3F44-802F-6DB8958D9677}" dt="2024-04-12T02:58:29.775" v="18" actId="2696"/>
          <pc:sldLayoutMkLst>
            <pc:docMk/>
            <pc:sldMasterMk cId="2687309604" sldId="2147483789"/>
            <pc:sldLayoutMk cId="2311445579" sldId="2147483809"/>
          </pc:sldLayoutMkLst>
        </pc:sldLayoutChg>
        <pc:sldLayoutChg chg="del">
          <pc:chgData name="Shahzad Ali" userId="ecba8e45-00b4-4f6b-a2f0-4dc2d773ca2c" providerId="ADAL" clId="{33CCE332-4A50-3F44-802F-6DB8958D9677}" dt="2024-04-12T02:58:29.953" v="19" actId="2696"/>
          <pc:sldLayoutMkLst>
            <pc:docMk/>
            <pc:sldMasterMk cId="2687309604" sldId="2147483789"/>
            <pc:sldLayoutMk cId="642604663" sldId="2147483810"/>
          </pc:sldLayoutMkLst>
        </pc:sldLayoutChg>
        <pc:sldLayoutChg chg="del">
          <pc:chgData name="Shahzad Ali" userId="ecba8e45-00b4-4f6b-a2f0-4dc2d773ca2c" providerId="ADAL" clId="{33CCE332-4A50-3F44-802F-6DB8958D9677}" dt="2024-04-12T02:58:30.452" v="20" actId="2696"/>
          <pc:sldLayoutMkLst>
            <pc:docMk/>
            <pc:sldMasterMk cId="2687309604" sldId="2147483789"/>
            <pc:sldLayoutMk cId="1713269104" sldId="2147483811"/>
          </pc:sldLayoutMkLst>
        </pc:sldLayoutChg>
        <pc:sldLayoutChg chg="del">
          <pc:chgData name="Shahzad Ali" userId="ecba8e45-00b4-4f6b-a2f0-4dc2d773ca2c" providerId="ADAL" clId="{33CCE332-4A50-3F44-802F-6DB8958D9677}" dt="2024-04-12T03:02:36.697" v="148" actId="2696"/>
          <pc:sldLayoutMkLst>
            <pc:docMk/>
            <pc:sldMasterMk cId="2687309604" sldId="2147483789"/>
            <pc:sldLayoutMk cId="1015718421" sldId="2147483812"/>
          </pc:sldLayoutMkLst>
        </pc:sldLayoutChg>
        <pc:sldLayoutChg chg="del">
          <pc:chgData name="Shahzad Ali" userId="ecba8e45-00b4-4f6b-a2f0-4dc2d773ca2c" providerId="ADAL" clId="{33CCE332-4A50-3F44-802F-6DB8958D9677}" dt="2024-04-12T03:02:37.115" v="149" actId="2696"/>
          <pc:sldLayoutMkLst>
            <pc:docMk/>
            <pc:sldMasterMk cId="2687309604" sldId="2147483789"/>
            <pc:sldLayoutMk cId="635112458" sldId="2147483813"/>
          </pc:sldLayoutMkLst>
        </pc:sldLayoutChg>
        <pc:sldLayoutChg chg="del">
          <pc:chgData name="Shahzad Ali" userId="ecba8e45-00b4-4f6b-a2f0-4dc2d773ca2c" providerId="ADAL" clId="{33CCE332-4A50-3F44-802F-6DB8958D9677}" dt="2024-04-12T02:58:32.452" v="21" actId="2696"/>
          <pc:sldLayoutMkLst>
            <pc:docMk/>
            <pc:sldMasterMk cId="2687309604" sldId="2147483789"/>
            <pc:sldLayoutMk cId="875670421" sldId="2147483814"/>
          </pc:sldLayoutMkLst>
        </pc:sldLayoutChg>
        <pc:sldLayoutChg chg="del">
          <pc:chgData name="Shahzad Ali" userId="ecba8e45-00b4-4f6b-a2f0-4dc2d773ca2c" providerId="ADAL" clId="{33CCE332-4A50-3F44-802F-6DB8958D9677}" dt="2024-04-12T02:58:32.653" v="22" actId="2696"/>
          <pc:sldLayoutMkLst>
            <pc:docMk/>
            <pc:sldMasterMk cId="2687309604" sldId="2147483789"/>
            <pc:sldLayoutMk cId="1161281812" sldId="2147483815"/>
          </pc:sldLayoutMkLst>
        </pc:sldLayoutChg>
        <pc:sldLayoutChg chg="del">
          <pc:chgData name="Shahzad Ali" userId="ecba8e45-00b4-4f6b-a2f0-4dc2d773ca2c" providerId="ADAL" clId="{33CCE332-4A50-3F44-802F-6DB8958D9677}" dt="2024-04-12T02:58:32.859" v="23" actId="2696"/>
          <pc:sldLayoutMkLst>
            <pc:docMk/>
            <pc:sldMasterMk cId="2687309604" sldId="2147483789"/>
            <pc:sldLayoutMk cId="2434396067" sldId="2147483816"/>
          </pc:sldLayoutMkLst>
        </pc:sldLayoutChg>
        <pc:sldLayoutChg chg="del">
          <pc:chgData name="Shahzad Ali" userId="ecba8e45-00b4-4f6b-a2f0-4dc2d773ca2c" providerId="ADAL" clId="{33CCE332-4A50-3F44-802F-6DB8958D9677}" dt="2024-04-12T02:58:33.037" v="24" actId="2696"/>
          <pc:sldLayoutMkLst>
            <pc:docMk/>
            <pc:sldMasterMk cId="2687309604" sldId="2147483789"/>
            <pc:sldLayoutMk cId="463140772" sldId="2147483817"/>
          </pc:sldLayoutMkLst>
        </pc:sldLayoutChg>
        <pc:sldLayoutChg chg="del">
          <pc:chgData name="Shahzad Ali" userId="ecba8e45-00b4-4f6b-a2f0-4dc2d773ca2c" providerId="ADAL" clId="{33CCE332-4A50-3F44-802F-6DB8958D9677}" dt="2024-04-12T02:58:33.214" v="25" actId="2696"/>
          <pc:sldLayoutMkLst>
            <pc:docMk/>
            <pc:sldMasterMk cId="2687309604" sldId="2147483789"/>
            <pc:sldLayoutMk cId="330936953" sldId="2147483818"/>
          </pc:sldLayoutMkLst>
        </pc:sldLayoutChg>
        <pc:sldLayoutChg chg="del">
          <pc:chgData name="Shahzad Ali" userId="ecba8e45-00b4-4f6b-a2f0-4dc2d773ca2c" providerId="ADAL" clId="{33CCE332-4A50-3F44-802F-6DB8958D9677}" dt="2024-04-12T02:58:33.423" v="26" actId="2696"/>
          <pc:sldLayoutMkLst>
            <pc:docMk/>
            <pc:sldMasterMk cId="2687309604" sldId="2147483789"/>
            <pc:sldLayoutMk cId="228918180" sldId="2147483819"/>
          </pc:sldLayoutMkLst>
        </pc:sldLayoutChg>
        <pc:sldLayoutChg chg="del">
          <pc:chgData name="Shahzad Ali" userId="ecba8e45-00b4-4f6b-a2f0-4dc2d773ca2c" providerId="ADAL" clId="{33CCE332-4A50-3F44-802F-6DB8958D9677}" dt="2024-04-12T02:58:33.515" v="27" actId="2696"/>
          <pc:sldLayoutMkLst>
            <pc:docMk/>
            <pc:sldMasterMk cId="2687309604" sldId="2147483789"/>
            <pc:sldLayoutMk cId="1982858556" sldId="2147483820"/>
          </pc:sldLayoutMkLst>
        </pc:sldLayoutChg>
        <pc:sldLayoutChg chg="del">
          <pc:chgData name="Shahzad Ali" userId="ecba8e45-00b4-4f6b-a2f0-4dc2d773ca2c" providerId="ADAL" clId="{33CCE332-4A50-3F44-802F-6DB8958D9677}" dt="2024-04-12T02:58:33.733" v="28" actId="2696"/>
          <pc:sldLayoutMkLst>
            <pc:docMk/>
            <pc:sldMasterMk cId="2687309604" sldId="2147483789"/>
            <pc:sldLayoutMk cId="518398817" sldId="2147483821"/>
          </pc:sldLayoutMkLst>
        </pc:sldLayoutChg>
        <pc:sldLayoutChg chg="del">
          <pc:chgData name="Shahzad Ali" userId="ecba8e45-00b4-4f6b-a2f0-4dc2d773ca2c" providerId="ADAL" clId="{33CCE332-4A50-3F44-802F-6DB8958D9677}" dt="2024-04-12T02:58:33.935" v="29" actId="2696"/>
          <pc:sldLayoutMkLst>
            <pc:docMk/>
            <pc:sldMasterMk cId="2687309604" sldId="2147483789"/>
            <pc:sldLayoutMk cId="2893456313" sldId="2147483822"/>
          </pc:sldLayoutMkLst>
        </pc:sldLayoutChg>
        <pc:sldLayoutChg chg="del">
          <pc:chgData name="Shahzad Ali" userId="ecba8e45-00b4-4f6b-a2f0-4dc2d773ca2c" providerId="ADAL" clId="{33CCE332-4A50-3F44-802F-6DB8958D9677}" dt="2024-04-12T02:58:34.435" v="30" actId="2696"/>
          <pc:sldLayoutMkLst>
            <pc:docMk/>
            <pc:sldMasterMk cId="2687309604" sldId="2147483789"/>
            <pc:sldLayoutMk cId="955989283" sldId="2147483823"/>
          </pc:sldLayoutMkLst>
        </pc:sldLayoutChg>
        <pc:sldLayoutChg chg="del">
          <pc:chgData name="Shahzad Ali" userId="ecba8e45-00b4-4f6b-a2f0-4dc2d773ca2c" providerId="ADAL" clId="{33CCE332-4A50-3F44-802F-6DB8958D9677}" dt="2024-04-12T02:58:34.521" v="31" actId="2696"/>
          <pc:sldLayoutMkLst>
            <pc:docMk/>
            <pc:sldMasterMk cId="2687309604" sldId="2147483789"/>
            <pc:sldLayoutMk cId="1547185359" sldId="2147483824"/>
          </pc:sldLayoutMkLst>
        </pc:sldLayoutChg>
        <pc:sldLayoutChg chg="del">
          <pc:chgData name="Shahzad Ali" userId="ecba8e45-00b4-4f6b-a2f0-4dc2d773ca2c" providerId="ADAL" clId="{33CCE332-4A50-3F44-802F-6DB8958D9677}" dt="2024-04-12T03:02:37.686" v="150" actId="2696"/>
          <pc:sldLayoutMkLst>
            <pc:docMk/>
            <pc:sldMasterMk cId="2687309604" sldId="2147483789"/>
            <pc:sldLayoutMk cId="40589640" sldId="2147483825"/>
          </pc:sldLayoutMkLst>
        </pc:sldLayoutChg>
        <pc:sldLayoutChg chg="del">
          <pc:chgData name="Shahzad Ali" userId="ecba8e45-00b4-4f6b-a2f0-4dc2d773ca2c" providerId="ADAL" clId="{33CCE332-4A50-3F44-802F-6DB8958D9677}" dt="2024-04-12T03:02:38.444" v="151" actId="2696"/>
          <pc:sldLayoutMkLst>
            <pc:docMk/>
            <pc:sldMasterMk cId="2687309604" sldId="2147483789"/>
            <pc:sldLayoutMk cId="2133754565" sldId="2147483826"/>
          </pc:sldLayoutMkLst>
        </pc:sldLayoutChg>
      </pc:sldMasterChg>
    </pc:docChg>
  </pc:docChgLst>
  <pc:docChgLst>
    <pc:chgData name="Umair Hoodbhoy" userId="9134fddd-ebe0-41b2-9df4-5549cb596a18" providerId="ADAL" clId="{FD72A189-3A7E-154D-8075-78439B9A90D9}"/>
    <pc:docChg chg="custSel modSld modMainMaster">
      <pc:chgData name="Umair Hoodbhoy" userId="9134fddd-ebe0-41b2-9df4-5549cb596a18" providerId="ADAL" clId="{FD72A189-3A7E-154D-8075-78439B9A90D9}" dt="2021-06-09T21:13:57.303" v="6" actId="478"/>
      <pc:docMkLst>
        <pc:docMk/>
      </pc:docMkLst>
      <pc:sldChg chg="delSp modSp mod">
        <pc:chgData name="Umair Hoodbhoy" userId="9134fddd-ebe0-41b2-9df4-5549cb596a18" providerId="ADAL" clId="{FD72A189-3A7E-154D-8075-78439B9A90D9}" dt="2021-06-09T21:13:57.303" v="6" actId="478"/>
        <pc:sldMkLst>
          <pc:docMk/>
          <pc:sldMk cId="411609185" sldId="2076137281"/>
        </pc:sldMkLst>
        <pc:spChg chg="del">
          <ac:chgData name="Umair Hoodbhoy" userId="9134fddd-ebe0-41b2-9df4-5549cb596a18" providerId="ADAL" clId="{FD72A189-3A7E-154D-8075-78439B9A90D9}" dt="2021-06-09T21:13:57.303" v="6" actId="478"/>
          <ac:spMkLst>
            <pc:docMk/>
            <pc:sldMk cId="411609185" sldId="2076137281"/>
            <ac:spMk id="5" creationId="{EA6F286B-28E6-6C4B-B43B-93C96FA63B4D}"/>
          </ac:spMkLst>
        </pc:spChg>
        <pc:spChg chg="mod">
          <ac:chgData name="Umair Hoodbhoy" userId="9134fddd-ebe0-41b2-9df4-5549cb596a18" providerId="ADAL" clId="{FD72A189-3A7E-154D-8075-78439B9A90D9}" dt="2021-06-09T21:13:41.095" v="4" actId="14100"/>
          <ac:spMkLst>
            <pc:docMk/>
            <pc:sldMk cId="411609185" sldId="2076137281"/>
            <ac:spMk id="21" creationId="{6D314C52-D6A9-2146-A11D-A668590BA68A}"/>
          </ac:spMkLst>
        </pc:spChg>
      </pc:sldChg>
      <pc:sldMasterChg chg="delSp mod modSldLayout">
        <pc:chgData name="Umair Hoodbhoy" userId="9134fddd-ebe0-41b2-9df4-5549cb596a18" providerId="ADAL" clId="{FD72A189-3A7E-154D-8075-78439B9A90D9}" dt="2021-06-09T21:13:23.275" v="3" actId="478"/>
        <pc:sldMasterMkLst>
          <pc:docMk/>
          <pc:sldMasterMk cId="1034430066" sldId="2147483660"/>
        </pc:sldMasterMkLst>
        <pc:spChg chg="del">
          <ac:chgData name="Umair Hoodbhoy" userId="9134fddd-ebe0-41b2-9df4-5549cb596a18" providerId="ADAL" clId="{FD72A189-3A7E-154D-8075-78439B9A90D9}" dt="2021-06-09T21:13:23.275" v="3" actId="478"/>
          <ac:spMkLst>
            <pc:docMk/>
            <pc:sldMasterMk cId="1034430066" sldId="2147483660"/>
            <ac:spMk id="8" creationId="{942B8DE2-CE25-2742-93CB-DEEF18D0B316}"/>
          </ac:spMkLst>
        </pc:spChg>
        <pc:sldLayoutChg chg="addSp delSp modSp mod">
          <pc:chgData name="Umair Hoodbhoy" userId="9134fddd-ebe0-41b2-9df4-5549cb596a18" providerId="ADAL" clId="{FD72A189-3A7E-154D-8075-78439B9A90D9}" dt="2021-06-09T21:13:20.077" v="2"/>
          <pc:sldLayoutMkLst>
            <pc:docMk/>
            <pc:sldMasterMk cId="1034430066" sldId="2147483660"/>
            <pc:sldLayoutMk cId="1468874262" sldId="2147483668"/>
          </pc:sldLayoutMkLst>
          <pc:spChg chg="add del mod">
            <ac:chgData name="Umair Hoodbhoy" userId="9134fddd-ebe0-41b2-9df4-5549cb596a18" providerId="ADAL" clId="{FD72A189-3A7E-154D-8075-78439B9A90D9}" dt="2021-06-09T21:13:20.077" v="2"/>
            <ac:spMkLst>
              <pc:docMk/>
              <pc:sldMasterMk cId="1034430066" sldId="2147483660"/>
              <pc:sldLayoutMk cId="1468874262" sldId="2147483668"/>
              <ac:spMk id="2" creationId="{3F4D4505-A1DF-4E41-8B4C-9D3B7CF88F1C}"/>
            </ac:spMkLst>
          </pc:spChg>
        </pc:sldLayoutChg>
      </pc:sldMasterChg>
      <pc:sldMasterChg chg="modSldLayout">
        <pc:chgData name="Umair Hoodbhoy" userId="9134fddd-ebe0-41b2-9df4-5549cb596a18" providerId="ADAL" clId="{FD72A189-3A7E-154D-8075-78439B9A90D9}" dt="2021-06-09T21:13:52.207" v="5" actId="478"/>
        <pc:sldMasterMkLst>
          <pc:docMk/>
          <pc:sldMasterMk cId="491745323" sldId="2147483685"/>
        </pc:sldMasterMkLst>
        <pc:sldLayoutChg chg="delSp mod">
          <pc:chgData name="Umair Hoodbhoy" userId="9134fddd-ebe0-41b2-9df4-5549cb596a18" providerId="ADAL" clId="{FD72A189-3A7E-154D-8075-78439B9A90D9}" dt="2021-06-09T21:13:52.207" v="5" actId="478"/>
          <pc:sldLayoutMkLst>
            <pc:docMk/>
            <pc:sldMasterMk cId="491745323" sldId="2147483685"/>
            <pc:sldLayoutMk cId="2449935241" sldId="2147483707"/>
          </pc:sldLayoutMkLst>
          <pc:spChg chg="del">
            <ac:chgData name="Umair Hoodbhoy" userId="9134fddd-ebe0-41b2-9df4-5549cb596a18" providerId="ADAL" clId="{FD72A189-3A7E-154D-8075-78439B9A90D9}" dt="2021-06-09T21:13:52.207" v="5" actId="478"/>
            <ac:spMkLst>
              <pc:docMk/>
              <pc:sldMasterMk cId="491745323" sldId="2147483685"/>
              <pc:sldLayoutMk cId="2449935241" sldId="2147483707"/>
              <ac:spMk id="2" creationId="{52453986-7427-4E98-8272-CC81F2DDA22F}"/>
            </ac:spMkLst>
          </pc:spChg>
        </pc:sldLayoutChg>
      </pc:sldMasterChg>
    </pc:docChg>
  </pc:docChgLst>
  <pc:docChgLst>
    <pc:chgData name="Karim El Jamali" userId="0a7c8eb8-c4ad-4e01-8ef9-3ece26eb4cac" providerId="ADAL" clId="{EEA534DA-C39E-6848-BCF6-05C752D9A0EB}"/>
    <pc:docChg chg="undo custSel modSld">
      <pc:chgData name="Karim El Jamali" userId="0a7c8eb8-c4ad-4e01-8ef9-3ece26eb4cac" providerId="ADAL" clId="{EEA534DA-C39E-6848-BCF6-05C752D9A0EB}" dt="2022-04-19T12:54:51.560" v="17" actId="729"/>
      <pc:docMkLst>
        <pc:docMk/>
      </pc:docMkLst>
      <pc:sldChg chg="mod modShow">
        <pc:chgData name="Karim El Jamali" userId="0a7c8eb8-c4ad-4e01-8ef9-3ece26eb4cac" providerId="ADAL" clId="{EEA534DA-C39E-6848-BCF6-05C752D9A0EB}" dt="2022-04-19T10:50:15.075" v="1" actId="729"/>
        <pc:sldMkLst>
          <pc:docMk/>
          <pc:sldMk cId="1919771360" sldId="2076137255"/>
        </pc:sldMkLst>
      </pc:sldChg>
      <pc:sldChg chg="mod modShow">
        <pc:chgData name="Karim El Jamali" userId="0a7c8eb8-c4ad-4e01-8ef9-3ece26eb4cac" providerId="ADAL" clId="{EEA534DA-C39E-6848-BCF6-05C752D9A0EB}" dt="2022-04-19T10:49:50.011" v="0" actId="729"/>
        <pc:sldMkLst>
          <pc:docMk/>
          <pc:sldMk cId="179827768" sldId="2076137257"/>
        </pc:sldMkLst>
      </pc:sldChg>
      <pc:sldChg chg="mod modShow">
        <pc:chgData name="Karim El Jamali" userId="0a7c8eb8-c4ad-4e01-8ef9-3ece26eb4cac" providerId="ADAL" clId="{EEA534DA-C39E-6848-BCF6-05C752D9A0EB}" dt="2022-04-19T10:49:50.011" v="0" actId="729"/>
        <pc:sldMkLst>
          <pc:docMk/>
          <pc:sldMk cId="783872306" sldId="2076137258"/>
        </pc:sldMkLst>
      </pc:sldChg>
      <pc:sldChg chg="mod modShow">
        <pc:chgData name="Karim El Jamali" userId="0a7c8eb8-c4ad-4e01-8ef9-3ece26eb4cac" providerId="ADAL" clId="{EEA534DA-C39E-6848-BCF6-05C752D9A0EB}" dt="2022-04-19T10:49:50.011" v="0" actId="729"/>
        <pc:sldMkLst>
          <pc:docMk/>
          <pc:sldMk cId="3281171242" sldId="2076137259"/>
        </pc:sldMkLst>
      </pc:sldChg>
      <pc:sldChg chg="mod modShow">
        <pc:chgData name="Karim El Jamali" userId="0a7c8eb8-c4ad-4e01-8ef9-3ece26eb4cac" providerId="ADAL" clId="{EEA534DA-C39E-6848-BCF6-05C752D9A0EB}" dt="2022-04-19T10:49:50.011" v="0" actId="729"/>
        <pc:sldMkLst>
          <pc:docMk/>
          <pc:sldMk cId="3611245629" sldId="2076137260"/>
        </pc:sldMkLst>
      </pc:sldChg>
      <pc:sldChg chg="addSp delSp modSp mod modShow">
        <pc:chgData name="Karim El Jamali" userId="0a7c8eb8-c4ad-4e01-8ef9-3ece26eb4cac" providerId="ADAL" clId="{EEA534DA-C39E-6848-BCF6-05C752D9A0EB}" dt="2022-04-19T12:51:01.205" v="16" actId="1076"/>
        <pc:sldMkLst>
          <pc:docMk/>
          <pc:sldMk cId="2514296990" sldId="2076137261"/>
        </pc:sldMkLst>
        <pc:spChg chg="add del mod">
          <ac:chgData name="Karim El Jamali" userId="0a7c8eb8-c4ad-4e01-8ef9-3ece26eb4cac" providerId="ADAL" clId="{EEA534DA-C39E-6848-BCF6-05C752D9A0EB}" dt="2022-04-19T12:50:44.179" v="8" actId="767"/>
          <ac:spMkLst>
            <pc:docMk/>
            <pc:sldMk cId="2514296990" sldId="2076137261"/>
            <ac:spMk id="2" creationId="{9691CEF9-9F31-3869-F1E8-C35A877686E7}"/>
          </ac:spMkLst>
        </pc:spChg>
        <pc:spChg chg="add del mod">
          <ac:chgData name="Karim El Jamali" userId="0a7c8eb8-c4ad-4e01-8ef9-3ece26eb4cac" providerId="ADAL" clId="{EEA534DA-C39E-6848-BCF6-05C752D9A0EB}" dt="2022-04-19T12:50:53.553" v="10" actId="1076"/>
          <ac:spMkLst>
            <pc:docMk/>
            <pc:sldMk cId="2514296990" sldId="2076137261"/>
            <ac:spMk id="3" creationId="{3438189B-FD12-EA4B-989D-EDEBAB8E1AF9}"/>
          </ac:spMkLst>
        </pc:spChg>
        <pc:spChg chg="add del mod">
          <ac:chgData name="Karim El Jamali" userId="0a7c8eb8-c4ad-4e01-8ef9-3ece26eb4cac" providerId="ADAL" clId="{EEA534DA-C39E-6848-BCF6-05C752D9A0EB}" dt="2022-04-19T12:51:00.106" v="14" actId="767"/>
          <ac:spMkLst>
            <pc:docMk/>
            <pc:sldMk cId="2514296990" sldId="2076137261"/>
            <ac:spMk id="5" creationId="{97CB9730-7849-8882-FE64-6E78206BB168}"/>
          </ac:spMkLst>
        </pc:spChg>
        <pc:spChg chg="del">
          <ac:chgData name="Karim El Jamali" userId="0a7c8eb8-c4ad-4e01-8ef9-3ece26eb4cac" providerId="ADAL" clId="{EEA534DA-C39E-6848-BCF6-05C752D9A0EB}" dt="2022-04-19T12:50:23.485" v="3" actId="478"/>
          <ac:spMkLst>
            <pc:docMk/>
            <pc:sldMk cId="2514296990" sldId="2076137261"/>
            <ac:spMk id="7" creationId="{378C9346-CB46-C14B-B74D-57758702435C}"/>
          </ac:spMkLst>
        </pc:spChg>
        <pc:picChg chg="mod">
          <ac:chgData name="Karim El Jamali" userId="0a7c8eb8-c4ad-4e01-8ef9-3ece26eb4cac" providerId="ADAL" clId="{EEA534DA-C39E-6848-BCF6-05C752D9A0EB}" dt="2022-04-19T12:51:01.205" v="16" actId="1076"/>
          <ac:picMkLst>
            <pc:docMk/>
            <pc:sldMk cId="2514296990" sldId="2076137261"/>
            <ac:picMk id="13" creationId="{76553F2B-D48A-3146-BE58-D19751612D62}"/>
          </ac:picMkLst>
        </pc:picChg>
      </pc:sldChg>
      <pc:sldChg chg="mod modShow">
        <pc:chgData name="Karim El Jamali" userId="0a7c8eb8-c4ad-4e01-8ef9-3ece26eb4cac" providerId="ADAL" clId="{EEA534DA-C39E-6848-BCF6-05C752D9A0EB}" dt="2022-04-19T12:54:51.560" v="17" actId="729"/>
        <pc:sldMkLst>
          <pc:docMk/>
          <pc:sldMk cId="3457953509" sldId="2076137317"/>
        </pc:sldMkLst>
      </pc:sldChg>
    </pc:docChg>
  </pc:docChgLst>
  <pc:docChgLst>
    <pc:chgData name="Umair Hoodbhoy" userId="34e0caed-e379-421f-b010-3b58bd2f404c" providerId="ADAL" clId="{BD20B865-067D-AB49-9B53-AD2C86F1C20E}"/>
    <pc:docChg chg="modSld">
      <pc:chgData name="Umair Hoodbhoy" userId="34e0caed-e379-421f-b010-3b58bd2f404c" providerId="ADAL" clId="{BD20B865-067D-AB49-9B53-AD2C86F1C20E}" dt="2021-02-05T14:24:28.786" v="253" actId="20577"/>
      <pc:docMkLst>
        <pc:docMk/>
      </pc:docMkLst>
      <pc:sldChg chg="modNotesTx">
        <pc:chgData name="Umair Hoodbhoy" userId="34e0caed-e379-421f-b010-3b58bd2f404c" providerId="ADAL" clId="{BD20B865-067D-AB49-9B53-AD2C86F1C20E}" dt="2021-02-05T14:13:21.246" v="168" actId="20577"/>
        <pc:sldMkLst>
          <pc:docMk/>
          <pc:sldMk cId="4129108914" sldId="2076137249"/>
        </pc:sldMkLst>
      </pc:sldChg>
      <pc:sldChg chg="modNotesTx">
        <pc:chgData name="Umair Hoodbhoy" userId="34e0caed-e379-421f-b010-3b58bd2f404c" providerId="ADAL" clId="{BD20B865-067D-AB49-9B53-AD2C86F1C20E}" dt="2021-02-05T14:24:28.786" v="253" actId="20577"/>
        <pc:sldMkLst>
          <pc:docMk/>
          <pc:sldMk cId="4241383551" sldId="2076137252"/>
        </pc:sldMkLst>
      </pc:sldChg>
    </pc:docChg>
  </pc:docChgLst>
  <pc:docChgLst>
    <pc:chgData name="Umair Hoodbhoy" userId="9134fddd-ebe0-41b2-9df4-5549cb596a18" providerId="ADAL" clId="{2BF1828C-C3A8-2142-8737-B00EDC7B4F11}"/>
    <pc:docChg chg="modSld">
      <pc:chgData name="Umair Hoodbhoy" userId="9134fddd-ebe0-41b2-9df4-5549cb596a18" providerId="ADAL" clId="{2BF1828C-C3A8-2142-8737-B00EDC7B4F11}" dt="2021-08-18T13:13:34.510" v="1" actId="2711"/>
      <pc:docMkLst>
        <pc:docMk/>
      </pc:docMkLst>
      <pc:sldChg chg="modSp mod">
        <pc:chgData name="Umair Hoodbhoy" userId="9134fddd-ebe0-41b2-9df4-5549cb596a18" providerId="ADAL" clId="{2BF1828C-C3A8-2142-8737-B00EDC7B4F11}" dt="2021-08-18T13:13:34.510" v="1" actId="2711"/>
        <pc:sldMkLst>
          <pc:docMk/>
          <pc:sldMk cId="256653294" sldId="2076137344"/>
        </pc:sldMkLst>
        <pc:spChg chg="mod">
          <ac:chgData name="Umair Hoodbhoy" userId="9134fddd-ebe0-41b2-9df4-5549cb596a18" providerId="ADAL" clId="{2BF1828C-C3A8-2142-8737-B00EDC7B4F11}" dt="2021-08-18T13:13:27.826" v="0" actId="2711"/>
          <ac:spMkLst>
            <pc:docMk/>
            <pc:sldMk cId="256653294" sldId="2076137344"/>
            <ac:spMk id="2" creationId="{202899C1-BC9C-1942-9337-DC3F6659BD47}"/>
          </ac:spMkLst>
        </pc:spChg>
        <pc:spChg chg="mod">
          <ac:chgData name="Umair Hoodbhoy" userId="9134fddd-ebe0-41b2-9df4-5549cb596a18" providerId="ADAL" clId="{2BF1828C-C3A8-2142-8737-B00EDC7B4F11}" dt="2021-08-18T13:13:34.510" v="1" actId="2711"/>
          <ac:spMkLst>
            <pc:docMk/>
            <pc:sldMk cId="256653294" sldId="2076137344"/>
            <ac:spMk id="4" creationId="{6580B237-E04B-5240-8D83-F07E329E5F3D}"/>
          </ac:spMkLst>
        </pc:spChg>
      </pc:sldChg>
    </pc:docChg>
  </pc:docChgLst>
  <pc:docChgLst>
    <pc:chgData name="Umair Hoodbhoy" userId="9134fddd-ebe0-41b2-9df4-5549cb596a18" providerId="ADAL" clId="{C5732D8D-49CB-604B-A558-45F5C83BFDFD}"/>
    <pc:docChg chg="modSld">
      <pc:chgData name="Umair Hoodbhoy" userId="9134fddd-ebe0-41b2-9df4-5549cb596a18" providerId="ADAL" clId="{C5732D8D-49CB-604B-A558-45F5C83BFDFD}" dt="2022-08-04T15:05:23.125" v="10" actId="20577"/>
      <pc:docMkLst>
        <pc:docMk/>
      </pc:docMkLst>
      <pc:sldChg chg="modNotesTx">
        <pc:chgData name="Umair Hoodbhoy" userId="9134fddd-ebe0-41b2-9df4-5549cb596a18" providerId="ADAL" clId="{C5732D8D-49CB-604B-A558-45F5C83BFDFD}" dt="2022-08-04T15:05:12.790" v="8" actId="20577"/>
        <pc:sldMkLst>
          <pc:docMk/>
          <pc:sldMk cId="839289179" sldId="2076137262"/>
        </pc:sldMkLst>
      </pc:sldChg>
      <pc:sldChg chg="modNotesTx">
        <pc:chgData name="Umair Hoodbhoy" userId="9134fddd-ebe0-41b2-9df4-5549cb596a18" providerId="ADAL" clId="{C5732D8D-49CB-604B-A558-45F5C83BFDFD}" dt="2022-08-04T15:05:23.125" v="10" actId="20577"/>
        <pc:sldMkLst>
          <pc:docMk/>
          <pc:sldMk cId="870559776" sldId="2076137282"/>
        </pc:sldMkLst>
      </pc:sldChg>
      <pc:sldChg chg="modAnim">
        <pc:chgData name="Umair Hoodbhoy" userId="9134fddd-ebe0-41b2-9df4-5549cb596a18" providerId="ADAL" clId="{C5732D8D-49CB-604B-A558-45F5C83BFDFD}" dt="2022-08-04T14:55:22.073" v="5"/>
        <pc:sldMkLst>
          <pc:docMk/>
          <pc:sldMk cId="3278745951" sldId="2076137283"/>
        </pc:sldMkLst>
      </pc:sldChg>
      <pc:sldChg chg="mod modShow">
        <pc:chgData name="Umair Hoodbhoy" userId="9134fddd-ebe0-41b2-9df4-5549cb596a18" providerId="ADAL" clId="{C5732D8D-49CB-604B-A558-45F5C83BFDFD}" dt="2022-08-04T15:04:35.586" v="6" actId="729"/>
        <pc:sldMkLst>
          <pc:docMk/>
          <pc:sldMk cId="3457953509" sldId="2076137317"/>
        </pc:sldMkLst>
      </pc:sldChg>
    </pc:docChg>
  </pc:docChgLst>
  <pc:docChgLst>
    <pc:chgData name="Umair Hoodbhoy" userId="34e0caed-e379-421f-b010-3b58bd2f404c" providerId="ADAL" clId="{DDDFF59E-0FEF-F84A-BA21-80C91E70479B}"/>
    <pc:docChg chg="undo custSel modSld">
      <pc:chgData name="Umair Hoodbhoy" userId="34e0caed-e379-421f-b010-3b58bd2f404c" providerId="ADAL" clId="{DDDFF59E-0FEF-F84A-BA21-80C91E70479B}" dt="2020-10-02T22:15:09.867" v="193"/>
      <pc:docMkLst>
        <pc:docMk/>
      </pc:docMkLst>
      <pc:sldChg chg="modSp mod modAnim">
        <pc:chgData name="Umair Hoodbhoy" userId="34e0caed-e379-421f-b010-3b58bd2f404c" providerId="ADAL" clId="{DDDFF59E-0FEF-F84A-BA21-80C91E70479B}" dt="2020-10-02T22:14:58.567" v="192"/>
        <pc:sldMkLst>
          <pc:docMk/>
          <pc:sldMk cId="4129108914" sldId="2076137249"/>
        </pc:sldMkLst>
        <pc:spChg chg="mod">
          <ac:chgData name="Umair Hoodbhoy" userId="34e0caed-e379-421f-b010-3b58bd2f404c" providerId="ADAL" clId="{DDDFF59E-0FEF-F84A-BA21-80C91E70479B}" dt="2020-10-02T22:11:00.132" v="187" actId="14100"/>
          <ac:spMkLst>
            <pc:docMk/>
            <pc:sldMk cId="4129108914" sldId="2076137249"/>
            <ac:spMk id="18" creationId="{980D2F61-BB79-1649-8D91-6873E9690AB5}"/>
          </ac:spMkLst>
        </pc:spChg>
        <pc:spChg chg="mod">
          <ac:chgData name="Umair Hoodbhoy" userId="34e0caed-e379-421f-b010-3b58bd2f404c" providerId="ADAL" clId="{DDDFF59E-0FEF-F84A-BA21-80C91E70479B}" dt="2020-10-02T22:10:55.683" v="186" actId="14100"/>
          <ac:spMkLst>
            <pc:docMk/>
            <pc:sldMk cId="4129108914" sldId="2076137249"/>
            <ac:spMk id="22" creationId="{AA95EA19-02EF-3D4D-924F-5A84F60BDD0F}"/>
          </ac:spMkLst>
        </pc:spChg>
        <pc:picChg chg="mod">
          <ac:chgData name="Umair Hoodbhoy" userId="34e0caed-e379-421f-b010-3b58bd2f404c" providerId="ADAL" clId="{DDDFF59E-0FEF-F84A-BA21-80C91E70479B}" dt="2020-10-02T22:10:43.882" v="183" actId="14100"/>
          <ac:picMkLst>
            <pc:docMk/>
            <pc:sldMk cId="4129108914" sldId="2076137249"/>
            <ac:picMk id="9" creationId="{E54D9DF8-35E3-3740-8A5A-F6C0348A2AE1}"/>
          </ac:picMkLst>
        </pc:picChg>
        <pc:picChg chg="mod">
          <ac:chgData name="Umair Hoodbhoy" userId="34e0caed-e379-421f-b010-3b58bd2f404c" providerId="ADAL" clId="{DDDFF59E-0FEF-F84A-BA21-80C91E70479B}" dt="2020-10-02T22:10:39.144" v="182" actId="14100"/>
          <ac:picMkLst>
            <pc:docMk/>
            <pc:sldMk cId="4129108914" sldId="2076137249"/>
            <ac:picMk id="16" creationId="{AA78C8D0-3522-334C-8CBA-669F966274D7}"/>
          </ac:picMkLst>
        </pc:picChg>
      </pc:sldChg>
      <pc:sldChg chg="modSp mod modAnim">
        <pc:chgData name="Umair Hoodbhoy" userId="34e0caed-e379-421f-b010-3b58bd2f404c" providerId="ADAL" clId="{DDDFF59E-0FEF-F84A-BA21-80C91E70479B}" dt="2020-10-02T22:15:09.867" v="193"/>
        <pc:sldMkLst>
          <pc:docMk/>
          <pc:sldMk cId="742166969" sldId="2076137250"/>
        </pc:sldMkLst>
        <pc:picChg chg="mod">
          <ac:chgData name="Umair Hoodbhoy" userId="34e0caed-e379-421f-b010-3b58bd2f404c" providerId="ADAL" clId="{DDDFF59E-0FEF-F84A-BA21-80C91E70479B}" dt="2020-10-02T22:14:29.653" v="191" actId="1076"/>
          <ac:picMkLst>
            <pc:docMk/>
            <pc:sldMk cId="742166969" sldId="2076137250"/>
            <ac:picMk id="8" creationId="{51DB694C-68EE-064D-AF15-57AD4E54AE1F}"/>
          </ac:picMkLst>
        </pc:picChg>
        <pc:picChg chg="mod">
          <ac:chgData name="Umair Hoodbhoy" userId="34e0caed-e379-421f-b010-3b58bd2f404c" providerId="ADAL" clId="{DDDFF59E-0FEF-F84A-BA21-80C91E70479B}" dt="2020-10-02T22:14:25.674" v="190" actId="1076"/>
          <ac:picMkLst>
            <pc:docMk/>
            <pc:sldMk cId="742166969" sldId="2076137250"/>
            <ac:picMk id="11" creationId="{285AE8C9-590D-CC4D-93C5-F6A6CBA72241}"/>
          </ac:picMkLst>
        </pc:picChg>
      </pc:sldChg>
      <pc:sldChg chg="modNotesTx">
        <pc:chgData name="Umair Hoodbhoy" userId="34e0caed-e379-421f-b010-3b58bd2f404c" providerId="ADAL" clId="{DDDFF59E-0FEF-F84A-BA21-80C91E70479B}" dt="2020-10-02T22:04:26.734" v="173" actId="20577"/>
        <pc:sldMkLst>
          <pc:docMk/>
          <pc:sldMk cId="457333130" sldId="2076137251"/>
        </pc:sldMkLst>
      </pc:sldChg>
      <pc:sldChg chg="modNotesTx">
        <pc:chgData name="Umair Hoodbhoy" userId="34e0caed-e379-421f-b010-3b58bd2f404c" providerId="ADAL" clId="{DDDFF59E-0FEF-F84A-BA21-80C91E70479B}" dt="2020-10-02T21:59:48.213" v="32" actId="20577"/>
        <pc:sldMkLst>
          <pc:docMk/>
          <pc:sldMk cId="3281171242" sldId="2076137259"/>
        </pc:sldMkLst>
      </pc:sldChg>
      <pc:sldChg chg="modNotesTx">
        <pc:chgData name="Umair Hoodbhoy" userId="34e0caed-e379-421f-b010-3b58bd2f404c" providerId="ADAL" clId="{DDDFF59E-0FEF-F84A-BA21-80C91E70479B}" dt="2020-10-02T22:00:22.787" v="35" actId="12"/>
        <pc:sldMkLst>
          <pc:docMk/>
          <pc:sldMk cId="3611245629" sldId="2076137260"/>
        </pc:sldMkLst>
      </pc:sldChg>
    </pc:docChg>
  </pc:docChgLst>
  <pc:docChgLst>
    <pc:chgData name="Tomasz Klimczyk" userId="8fae020c-eb24-498a-bfc2-b441c4d5aed8" providerId="ADAL" clId="{2FAD08F6-D261-8C4C-99A1-0C57A99C52ED}"/>
    <pc:docChg chg="custSel modSld">
      <pc:chgData name="Tomasz Klimczyk" userId="8fae020c-eb24-498a-bfc2-b441c4d5aed8" providerId="ADAL" clId="{2FAD08F6-D261-8C4C-99A1-0C57A99C52ED}" dt="2020-07-14T12:17:32.999" v="168" actId="20577"/>
      <pc:docMkLst>
        <pc:docMk/>
      </pc:docMkLst>
      <pc:sldChg chg="modNotesTx">
        <pc:chgData name="Tomasz Klimczyk" userId="8fae020c-eb24-498a-bfc2-b441c4d5aed8" providerId="ADAL" clId="{2FAD08F6-D261-8C4C-99A1-0C57A99C52ED}" dt="2020-07-14T12:17:32.999" v="168" actId="20577"/>
        <pc:sldMkLst>
          <pc:docMk/>
          <pc:sldMk cId="4129108914" sldId="2076137249"/>
        </pc:sldMkLst>
      </pc:sldChg>
      <pc:sldChg chg="modNotesTx">
        <pc:chgData name="Tomasz Klimczyk" userId="8fae020c-eb24-498a-bfc2-b441c4d5aed8" providerId="ADAL" clId="{2FAD08F6-D261-8C4C-99A1-0C57A99C52ED}" dt="2020-07-14T09:47:09.824" v="119" actId="20577"/>
        <pc:sldMkLst>
          <pc:docMk/>
          <pc:sldMk cId="3281171242" sldId="2076137259"/>
        </pc:sldMkLst>
      </pc:sldChg>
      <pc:sldChg chg="modNotesTx">
        <pc:chgData name="Tomasz Klimczyk" userId="8fae020c-eb24-498a-bfc2-b441c4d5aed8" providerId="ADAL" clId="{2FAD08F6-D261-8C4C-99A1-0C57A99C52ED}" dt="2020-07-14T09:48:17.657" v="122" actId="20577"/>
        <pc:sldMkLst>
          <pc:docMk/>
          <pc:sldMk cId="2514296990" sldId="2076137261"/>
        </pc:sldMkLst>
      </pc:sldChg>
    </pc:docChg>
  </pc:docChgLst>
  <pc:docChgLst>
    <pc:chgData name="Umair Hoodbhoy" userId="9134fddd-ebe0-41b2-9df4-5549cb596a18" providerId="ADAL" clId="{3AFB89D2-741D-6643-A2CF-015BB3E34E74}"/>
    <pc:docChg chg="undo custSel modSld delMainMaster">
      <pc:chgData name="Umair Hoodbhoy" userId="9134fddd-ebe0-41b2-9df4-5549cb596a18" providerId="ADAL" clId="{3AFB89D2-741D-6643-A2CF-015BB3E34E74}" dt="2021-07-26T22:49:25.065" v="143" actId="2696"/>
      <pc:docMkLst>
        <pc:docMk/>
      </pc:docMkLst>
      <pc:sldChg chg="addSp delSp modSp mod modClrScheme chgLayout">
        <pc:chgData name="Umair Hoodbhoy" userId="9134fddd-ebe0-41b2-9df4-5549cb596a18" providerId="ADAL" clId="{3AFB89D2-741D-6643-A2CF-015BB3E34E74}" dt="2021-07-26T22:39:28.962" v="22" actId="20577"/>
        <pc:sldMkLst>
          <pc:docMk/>
          <pc:sldMk cId="3423412461" sldId="2227"/>
        </pc:sldMkLst>
        <pc:spChg chg="mod ord">
          <ac:chgData name="Umair Hoodbhoy" userId="9134fddd-ebe0-41b2-9df4-5549cb596a18" providerId="ADAL" clId="{3AFB89D2-741D-6643-A2CF-015BB3E34E74}" dt="2021-07-26T22:39:16.064" v="7" actId="700"/>
          <ac:spMkLst>
            <pc:docMk/>
            <pc:sldMk cId="3423412461" sldId="2227"/>
            <ac:spMk id="2" creationId="{1D8D69E3-FD79-B947-82BA-C371ABF65ED1}"/>
          </ac:spMkLst>
        </pc:spChg>
        <pc:spChg chg="add del mod ord">
          <ac:chgData name="Umair Hoodbhoy" userId="9134fddd-ebe0-41b2-9df4-5549cb596a18" providerId="ADAL" clId="{3AFB89D2-741D-6643-A2CF-015BB3E34E74}" dt="2021-07-26T22:38:48.214" v="2" actId="700"/>
          <ac:spMkLst>
            <pc:docMk/>
            <pc:sldMk cId="3423412461" sldId="2227"/>
            <ac:spMk id="4" creationId="{5BEE1704-FC63-F341-B228-B622095173A2}"/>
          </ac:spMkLst>
        </pc:spChg>
        <pc:spChg chg="add del mod ord">
          <ac:chgData name="Umair Hoodbhoy" userId="9134fddd-ebe0-41b2-9df4-5549cb596a18" providerId="ADAL" clId="{3AFB89D2-741D-6643-A2CF-015BB3E34E74}" dt="2021-07-26T22:38:48.214" v="2" actId="700"/>
          <ac:spMkLst>
            <pc:docMk/>
            <pc:sldMk cId="3423412461" sldId="2227"/>
            <ac:spMk id="5" creationId="{FA5399AB-7933-5D43-9BDE-41F4BDFA12B6}"/>
          </ac:spMkLst>
        </pc:spChg>
        <pc:spChg chg="add del mod ord">
          <ac:chgData name="Umair Hoodbhoy" userId="9134fddd-ebe0-41b2-9df4-5549cb596a18" providerId="ADAL" clId="{3AFB89D2-741D-6643-A2CF-015BB3E34E74}" dt="2021-07-26T22:38:48.214" v="2" actId="700"/>
          <ac:spMkLst>
            <pc:docMk/>
            <pc:sldMk cId="3423412461" sldId="2227"/>
            <ac:spMk id="6" creationId="{9E2BFE37-87D6-D945-9CF1-67708FA4EB02}"/>
          </ac:spMkLst>
        </pc:spChg>
        <pc:spChg chg="add del mod ord">
          <ac:chgData name="Umair Hoodbhoy" userId="9134fddd-ebe0-41b2-9df4-5549cb596a18" providerId="ADAL" clId="{3AFB89D2-741D-6643-A2CF-015BB3E34E74}" dt="2021-07-26T22:39:05.019" v="3" actId="700"/>
          <ac:spMkLst>
            <pc:docMk/>
            <pc:sldMk cId="3423412461" sldId="2227"/>
            <ac:spMk id="7" creationId="{241FAD68-3BAF-F54C-BDBE-DAA04694EA06}"/>
          </ac:spMkLst>
        </pc:spChg>
        <pc:spChg chg="add del mod ord">
          <ac:chgData name="Umair Hoodbhoy" userId="9134fddd-ebe0-41b2-9df4-5549cb596a18" providerId="ADAL" clId="{3AFB89D2-741D-6643-A2CF-015BB3E34E74}" dt="2021-07-26T22:39:05.019" v="3" actId="700"/>
          <ac:spMkLst>
            <pc:docMk/>
            <pc:sldMk cId="3423412461" sldId="2227"/>
            <ac:spMk id="8" creationId="{8815BCB4-E62F-8941-BE9F-71190ED0CA67}"/>
          </ac:spMkLst>
        </pc:spChg>
        <pc:spChg chg="add del mod ord">
          <ac:chgData name="Umair Hoodbhoy" userId="9134fddd-ebe0-41b2-9df4-5549cb596a18" providerId="ADAL" clId="{3AFB89D2-741D-6643-A2CF-015BB3E34E74}" dt="2021-07-26T22:39:05.019" v="3" actId="700"/>
          <ac:spMkLst>
            <pc:docMk/>
            <pc:sldMk cId="3423412461" sldId="2227"/>
            <ac:spMk id="9" creationId="{A5FEC273-4A68-5242-A3F1-DA61B6E16EC2}"/>
          </ac:spMkLst>
        </pc:spChg>
        <pc:spChg chg="add del mod ord">
          <ac:chgData name="Umair Hoodbhoy" userId="9134fddd-ebe0-41b2-9df4-5549cb596a18" providerId="ADAL" clId="{3AFB89D2-741D-6643-A2CF-015BB3E34E74}" dt="2021-07-26T22:39:05.019" v="3" actId="700"/>
          <ac:spMkLst>
            <pc:docMk/>
            <pc:sldMk cId="3423412461" sldId="2227"/>
            <ac:spMk id="10" creationId="{D8FDAC0D-B14A-4A4D-8C01-6371CD25A5F4}"/>
          </ac:spMkLst>
        </pc:spChg>
        <pc:spChg chg="add del mod ord">
          <ac:chgData name="Umair Hoodbhoy" userId="9134fddd-ebe0-41b2-9df4-5549cb596a18" providerId="ADAL" clId="{3AFB89D2-741D-6643-A2CF-015BB3E34E74}" dt="2021-07-26T22:39:11.436" v="5" actId="700"/>
          <ac:spMkLst>
            <pc:docMk/>
            <pc:sldMk cId="3423412461" sldId="2227"/>
            <ac:spMk id="11" creationId="{C79A454A-30FB-4A43-A07F-B53E99826CA8}"/>
          </ac:spMkLst>
        </pc:spChg>
        <pc:spChg chg="add del mod ord">
          <ac:chgData name="Umair Hoodbhoy" userId="9134fddd-ebe0-41b2-9df4-5549cb596a18" providerId="ADAL" clId="{3AFB89D2-741D-6643-A2CF-015BB3E34E74}" dt="2021-07-26T22:39:11.436" v="5" actId="700"/>
          <ac:spMkLst>
            <pc:docMk/>
            <pc:sldMk cId="3423412461" sldId="2227"/>
            <ac:spMk id="12" creationId="{3F0C9212-3E31-BC44-B241-2CF5DB1111F7}"/>
          </ac:spMkLst>
        </pc:spChg>
        <pc:spChg chg="add del mod ord">
          <ac:chgData name="Umair Hoodbhoy" userId="9134fddd-ebe0-41b2-9df4-5549cb596a18" providerId="ADAL" clId="{3AFB89D2-741D-6643-A2CF-015BB3E34E74}" dt="2021-07-26T22:39:11.436" v="5" actId="700"/>
          <ac:spMkLst>
            <pc:docMk/>
            <pc:sldMk cId="3423412461" sldId="2227"/>
            <ac:spMk id="13" creationId="{F1AD6436-4BD6-044F-950D-B190EF79ADBD}"/>
          </ac:spMkLst>
        </pc:spChg>
        <pc:spChg chg="add del mod ord">
          <ac:chgData name="Umair Hoodbhoy" userId="9134fddd-ebe0-41b2-9df4-5549cb596a18" providerId="ADAL" clId="{3AFB89D2-741D-6643-A2CF-015BB3E34E74}" dt="2021-07-26T22:39:16.064" v="7" actId="700"/>
          <ac:spMkLst>
            <pc:docMk/>
            <pc:sldMk cId="3423412461" sldId="2227"/>
            <ac:spMk id="14" creationId="{758EF050-F27E-AA42-ABEF-AD310918AE30}"/>
          </ac:spMkLst>
        </pc:spChg>
        <pc:spChg chg="add del mod ord">
          <ac:chgData name="Umair Hoodbhoy" userId="9134fddd-ebe0-41b2-9df4-5549cb596a18" providerId="ADAL" clId="{3AFB89D2-741D-6643-A2CF-015BB3E34E74}" dt="2021-07-26T22:39:16.064" v="7" actId="700"/>
          <ac:spMkLst>
            <pc:docMk/>
            <pc:sldMk cId="3423412461" sldId="2227"/>
            <ac:spMk id="15" creationId="{D526CE82-35AF-C641-BF0F-F3F416FCACF5}"/>
          </ac:spMkLst>
        </pc:spChg>
        <pc:spChg chg="add del mod ord">
          <ac:chgData name="Umair Hoodbhoy" userId="9134fddd-ebe0-41b2-9df4-5549cb596a18" providerId="ADAL" clId="{3AFB89D2-741D-6643-A2CF-015BB3E34E74}" dt="2021-07-26T22:39:16.064" v="7" actId="700"/>
          <ac:spMkLst>
            <pc:docMk/>
            <pc:sldMk cId="3423412461" sldId="2227"/>
            <ac:spMk id="16" creationId="{9BAAE185-EB83-8947-B092-9DA593EE9DA8}"/>
          </ac:spMkLst>
        </pc:spChg>
        <pc:spChg chg="add del mod ord">
          <ac:chgData name="Umair Hoodbhoy" userId="9134fddd-ebe0-41b2-9df4-5549cb596a18" providerId="ADAL" clId="{3AFB89D2-741D-6643-A2CF-015BB3E34E74}" dt="2021-07-26T22:39:16.064" v="7" actId="700"/>
          <ac:spMkLst>
            <pc:docMk/>
            <pc:sldMk cId="3423412461" sldId="2227"/>
            <ac:spMk id="17" creationId="{CD093774-4E8C-5842-96B5-8E92E62B4ED3}"/>
          </ac:spMkLst>
        </pc:spChg>
        <pc:spChg chg="add mod ord">
          <ac:chgData name="Umair Hoodbhoy" userId="9134fddd-ebe0-41b2-9df4-5549cb596a18" providerId="ADAL" clId="{3AFB89D2-741D-6643-A2CF-015BB3E34E74}" dt="2021-07-26T22:39:28.962" v="22" actId="20577"/>
          <ac:spMkLst>
            <pc:docMk/>
            <pc:sldMk cId="3423412461" sldId="2227"/>
            <ac:spMk id="18" creationId="{84B699CE-35E5-0442-842F-EF58B59503F0}"/>
          </ac:spMkLst>
        </pc:spChg>
        <pc:spChg chg="add mod ord">
          <ac:chgData name="Umair Hoodbhoy" userId="9134fddd-ebe0-41b2-9df4-5549cb596a18" providerId="ADAL" clId="{3AFB89D2-741D-6643-A2CF-015BB3E34E74}" dt="2021-07-26T22:39:16.064" v="7" actId="700"/>
          <ac:spMkLst>
            <pc:docMk/>
            <pc:sldMk cId="3423412461" sldId="2227"/>
            <ac:spMk id="19" creationId="{00E423AA-7A16-1540-9C52-72E0E141CD32}"/>
          </ac:spMkLst>
        </pc:spChg>
        <pc:spChg chg="add mod ord">
          <ac:chgData name="Umair Hoodbhoy" userId="9134fddd-ebe0-41b2-9df4-5549cb596a18" providerId="ADAL" clId="{3AFB89D2-741D-6643-A2CF-015BB3E34E74}" dt="2021-07-26T22:39:16.064" v="7" actId="700"/>
          <ac:spMkLst>
            <pc:docMk/>
            <pc:sldMk cId="3423412461" sldId="2227"/>
            <ac:spMk id="20" creationId="{37A89C94-03BE-B141-AAF5-C8BBCA32FA4A}"/>
          </ac:spMkLst>
        </pc:spChg>
        <pc:spChg chg="add mod ord">
          <ac:chgData name="Umair Hoodbhoy" userId="9134fddd-ebe0-41b2-9df4-5549cb596a18" providerId="ADAL" clId="{3AFB89D2-741D-6643-A2CF-015BB3E34E74}" dt="2021-07-26T22:39:16.064" v="7" actId="700"/>
          <ac:spMkLst>
            <pc:docMk/>
            <pc:sldMk cId="3423412461" sldId="2227"/>
            <ac:spMk id="21" creationId="{1DA50577-C7BF-CD48-B049-F3BAC66B8023}"/>
          </ac:spMkLst>
        </pc:spChg>
        <pc:picChg chg="mod">
          <ac:chgData name="Umair Hoodbhoy" userId="9134fddd-ebe0-41b2-9df4-5549cb596a18" providerId="ADAL" clId="{3AFB89D2-741D-6643-A2CF-015BB3E34E74}" dt="2021-07-26T22:39:21.725" v="8" actId="1076"/>
          <ac:picMkLst>
            <pc:docMk/>
            <pc:sldMk cId="3423412461" sldId="2227"/>
            <ac:picMk id="3" creationId="{C307408D-98B7-9C47-A03D-11CF1128EE4E}"/>
          </ac:picMkLst>
        </pc:picChg>
      </pc:sldChg>
      <pc:sldChg chg="addSp modSp mod modClrScheme chgLayout">
        <pc:chgData name="Umair Hoodbhoy" userId="9134fddd-ebe0-41b2-9df4-5549cb596a18" providerId="ADAL" clId="{3AFB89D2-741D-6643-A2CF-015BB3E34E74}" dt="2021-07-26T22:48:51.593" v="109" actId="700"/>
        <pc:sldMkLst>
          <pc:docMk/>
          <pc:sldMk cId="3963842897" sldId="2076137215"/>
        </pc:sldMkLst>
        <pc:spChg chg="add mod ord">
          <ac:chgData name="Umair Hoodbhoy" userId="9134fddd-ebe0-41b2-9df4-5549cb596a18" providerId="ADAL" clId="{3AFB89D2-741D-6643-A2CF-015BB3E34E74}" dt="2021-07-26T22:48:51.593" v="109" actId="700"/>
          <ac:spMkLst>
            <pc:docMk/>
            <pc:sldMk cId="3963842897" sldId="2076137215"/>
            <ac:spMk id="2" creationId="{52D70ADF-A740-8046-81BB-3CDF21841432}"/>
          </ac:spMkLst>
        </pc:spChg>
        <pc:spChg chg="add mod ord">
          <ac:chgData name="Umair Hoodbhoy" userId="9134fddd-ebe0-41b2-9df4-5549cb596a18" providerId="ADAL" clId="{3AFB89D2-741D-6643-A2CF-015BB3E34E74}" dt="2021-07-26T22:48:51.593" v="109" actId="700"/>
          <ac:spMkLst>
            <pc:docMk/>
            <pc:sldMk cId="3963842897" sldId="2076137215"/>
            <ac:spMk id="3" creationId="{51F13580-2D00-F443-8AD0-23AB0D7B541C}"/>
          </ac:spMkLst>
        </pc:spChg>
        <pc:spChg chg="add mod ord">
          <ac:chgData name="Umair Hoodbhoy" userId="9134fddd-ebe0-41b2-9df4-5549cb596a18" providerId="ADAL" clId="{3AFB89D2-741D-6643-A2CF-015BB3E34E74}" dt="2021-07-26T22:48:51.593" v="109" actId="700"/>
          <ac:spMkLst>
            <pc:docMk/>
            <pc:sldMk cId="3963842897" sldId="2076137215"/>
            <ac:spMk id="4" creationId="{D672A0F5-A3EB-A94D-ABFA-0BF68616227C}"/>
          </ac:spMkLst>
        </pc:spChg>
        <pc:spChg chg="add mod ord">
          <ac:chgData name="Umair Hoodbhoy" userId="9134fddd-ebe0-41b2-9df4-5549cb596a18" providerId="ADAL" clId="{3AFB89D2-741D-6643-A2CF-015BB3E34E74}" dt="2021-07-26T22:48:51.593" v="109" actId="700"/>
          <ac:spMkLst>
            <pc:docMk/>
            <pc:sldMk cId="3963842897" sldId="2076137215"/>
            <ac:spMk id="5" creationId="{E86B8606-69D1-8347-A176-E50915E21DFA}"/>
          </ac:spMkLst>
        </pc:spChg>
        <pc:spChg chg="mod ord">
          <ac:chgData name="Umair Hoodbhoy" userId="9134fddd-ebe0-41b2-9df4-5549cb596a18" providerId="ADAL" clId="{3AFB89D2-741D-6643-A2CF-015BB3E34E74}" dt="2021-07-26T22:48:51.593" v="109" actId="700"/>
          <ac:spMkLst>
            <pc:docMk/>
            <pc:sldMk cId="3963842897" sldId="2076137215"/>
            <ac:spMk id="6" creationId="{DFB66145-A2B0-F54C-9837-1DF0D26864DC}"/>
          </ac:spMkLst>
        </pc:spChg>
      </pc:sldChg>
      <pc:sldChg chg="modSp mod modClrScheme chgLayout">
        <pc:chgData name="Umair Hoodbhoy" userId="9134fddd-ebe0-41b2-9df4-5549cb596a18" providerId="ADAL" clId="{3AFB89D2-741D-6643-A2CF-015BB3E34E74}" dt="2021-07-26T22:42:53.778" v="29" actId="27636"/>
        <pc:sldMkLst>
          <pc:docMk/>
          <pc:sldMk cId="3783601655" sldId="2076137245"/>
        </pc:sldMkLst>
        <pc:spChg chg="mod ord">
          <ac:chgData name="Umair Hoodbhoy" userId="9134fddd-ebe0-41b2-9df4-5549cb596a18" providerId="ADAL" clId="{3AFB89D2-741D-6643-A2CF-015BB3E34E74}" dt="2021-07-26T22:42:53.778" v="29" actId="27636"/>
          <ac:spMkLst>
            <pc:docMk/>
            <pc:sldMk cId="3783601655" sldId="2076137245"/>
            <ac:spMk id="2" creationId="{10C1DA48-8DF9-4845-B296-AF4B91349F59}"/>
          </ac:spMkLst>
        </pc:spChg>
        <pc:spChg chg="mod ord">
          <ac:chgData name="Umair Hoodbhoy" userId="9134fddd-ebe0-41b2-9df4-5549cb596a18" providerId="ADAL" clId="{3AFB89D2-741D-6643-A2CF-015BB3E34E74}" dt="2021-07-26T22:42:53.769" v="28" actId="700"/>
          <ac:spMkLst>
            <pc:docMk/>
            <pc:sldMk cId="3783601655" sldId="2076137245"/>
            <ac:spMk id="4" creationId="{4B4DADE8-BD47-FF4D-A6B7-0CC8D0C4A534}"/>
          </ac:spMkLst>
        </pc:spChg>
      </pc:sldChg>
      <pc:sldChg chg="addSp modSp mod modClrScheme chgLayout">
        <pc:chgData name="Umair Hoodbhoy" userId="9134fddd-ebe0-41b2-9df4-5549cb596a18" providerId="ADAL" clId="{3AFB89D2-741D-6643-A2CF-015BB3E34E74}" dt="2021-07-26T22:43:02.771" v="30" actId="700"/>
        <pc:sldMkLst>
          <pc:docMk/>
          <pc:sldMk cId="1919771360" sldId="2076137255"/>
        </pc:sldMkLst>
        <pc:spChg chg="add mod ord">
          <ac:chgData name="Umair Hoodbhoy" userId="9134fddd-ebe0-41b2-9df4-5549cb596a18" providerId="ADAL" clId="{3AFB89D2-741D-6643-A2CF-015BB3E34E74}" dt="2021-07-26T22:43:02.771" v="30" actId="700"/>
          <ac:spMkLst>
            <pc:docMk/>
            <pc:sldMk cId="1919771360" sldId="2076137255"/>
            <ac:spMk id="3" creationId="{FDBE3B7B-91E9-C843-977B-6D8C152C8C68}"/>
          </ac:spMkLst>
        </pc:spChg>
        <pc:spChg chg="mod ord">
          <ac:chgData name="Umair Hoodbhoy" userId="9134fddd-ebe0-41b2-9df4-5549cb596a18" providerId="ADAL" clId="{3AFB89D2-741D-6643-A2CF-015BB3E34E74}" dt="2021-07-26T22:43:02.771" v="30" actId="700"/>
          <ac:spMkLst>
            <pc:docMk/>
            <pc:sldMk cId="1919771360" sldId="2076137255"/>
            <ac:spMk id="4" creationId="{4B4DADE8-BD47-FF4D-A6B7-0CC8D0C4A534}"/>
          </ac:spMkLst>
        </pc:spChg>
      </pc:sldChg>
      <pc:sldChg chg="addSp modSp mod modClrScheme chgLayout">
        <pc:chgData name="Umair Hoodbhoy" userId="9134fddd-ebe0-41b2-9df4-5549cb596a18" providerId="ADAL" clId="{3AFB89D2-741D-6643-A2CF-015BB3E34E74}" dt="2021-07-26T22:43:15.613" v="31" actId="700"/>
        <pc:sldMkLst>
          <pc:docMk/>
          <pc:sldMk cId="179827768" sldId="2076137257"/>
        </pc:sldMkLst>
        <pc:spChg chg="add mod ord">
          <ac:chgData name="Umair Hoodbhoy" userId="9134fddd-ebe0-41b2-9df4-5549cb596a18" providerId="ADAL" clId="{3AFB89D2-741D-6643-A2CF-015BB3E34E74}" dt="2021-07-26T22:43:15.613" v="31" actId="700"/>
          <ac:spMkLst>
            <pc:docMk/>
            <pc:sldMk cId="179827768" sldId="2076137257"/>
            <ac:spMk id="3" creationId="{0CD41CC6-6FD7-8844-AC87-22747AAF57AD}"/>
          </ac:spMkLst>
        </pc:spChg>
        <pc:spChg chg="mod ord">
          <ac:chgData name="Umair Hoodbhoy" userId="9134fddd-ebe0-41b2-9df4-5549cb596a18" providerId="ADAL" clId="{3AFB89D2-741D-6643-A2CF-015BB3E34E74}" dt="2021-07-26T22:43:15.613" v="31" actId="700"/>
          <ac:spMkLst>
            <pc:docMk/>
            <pc:sldMk cId="179827768" sldId="2076137257"/>
            <ac:spMk id="4" creationId="{4B4DADE8-BD47-FF4D-A6B7-0CC8D0C4A534}"/>
          </ac:spMkLst>
        </pc:spChg>
      </pc:sldChg>
      <pc:sldChg chg="addSp modSp mod modClrScheme chgLayout">
        <pc:chgData name="Umair Hoodbhoy" userId="9134fddd-ebe0-41b2-9df4-5549cb596a18" providerId="ADAL" clId="{3AFB89D2-741D-6643-A2CF-015BB3E34E74}" dt="2021-07-26T22:43:23.762" v="32" actId="700"/>
        <pc:sldMkLst>
          <pc:docMk/>
          <pc:sldMk cId="783872306" sldId="2076137258"/>
        </pc:sldMkLst>
        <pc:spChg chg="add mod ord">
          <ac:chgData name="Umair Hoodbhoy" userId="9134fddd-ebe0-41b2-9df4-5549cb596a18" providerId="ADAL" clId="{3AFB89D2-741D-6643-A2CF-015BB3E34E74}" dt="2021-07-26T22:43:23.762" v="32" actId="700"/>
          <ac:spMkLst>
            <pc:docMk/>
            <pc:sldMk cId="783872306" sldId="2076137258"/>
            <ac:spMk id="3" creationId="{C799B83E-D0A9-E449-865E-BD3877BFE0B8}"/>
          </ac:spMkLst>
        </pc:spChg>
        <pc:spChg chg="mod ord">
          <ac:chgData name="Umair Hoodbhoy" userId="9134fddd-ebe0-41b2-9df4-5549cb596a18" providerId="ADAL" clId="{3AFB89D2-741D-6643-A2CF-015BB3E34E74}" dt="2021-07-26T22:43:23.762" v="32" actId="700"/>
          <ac:spMkLst>
            <pc:docMk/>
            <pc:sldMk cId="783872306" sldId="2076137258"/>
            <ac:spMk id="4" creationId="{4B4DADE8-BD47-FF4D-A6B7-0CC8D0C4A534}"/>
          </ac:spMkLst>
        </pc:spChg>
      </pc:sldChg>
      <pc:sldChg chg="addSp modSp mod modClrScheme chgLayout">
        <pc:chgData name="Umair Hoodbhoy" userId="9134fddd-ebe0-41b2-9df4-5549cb596a18" providerId="ADAL" clId="{3AFB89D2-741D-6643-A2CF-015BB3E34E74}" dt="2021-07-26T22:43:32.493" v="33" actId="700"/>
        <pc:sldMkLst>
          <pc:docMk/>
          <pc:sldMk cId="3281171242" sldId="2076137259"/>
        </pc:sldMkLst>
        <pc:spChg chg="add mod ord">
          <ac:chgData name="Umair Hoodbhoy" userId="9134fddd-ebe0-41b2-9df4-5549cb596a18" providerId="ADAL" clId="{3AFB89D2-741D-6643-A2CF-015BB3E34E74}" dt="2021-07-26T22:43:32.493" v="33" actId="700"/>
          <ac:spMkLst>
            <pc:docMk/>
            <pc:sldMk cId="3281171242" sldId="2076137259"/>
            <ac:spMk id="3" creationId="{08351ECD-60F5-2E4B-8BFD-1DC938978C2F}"/>
          </ac:spMkLst>
        </pc:spChg>
        <pc:spChg chg="mod ord">
          <ac:chgData name="Umair Hoodbhoy" userId="9134fddd-ebe0-41b2-9df4-5549cb596a18" providerId="ADAL" clId="{3AFB89D2-741D-6643-A2CF-015BB3E34E74}" dt="2021-07-26T22:43:32.493" v="33" actId="700"/>
          <ac:spMkLst>
            <pc:docMk/>
            <pc:sldMk cId="3281171242" sldId="2076137259"/>
            <ac:spMk id="4" creationId="{4B4DADE8-BD47-FF4D-A6B7-0CC8D0C4A534}"/>
          </ac:spMkLst>
        </pc:spChg>
      </pc:sldChg>
      <pc:sldChg chg="addSp modSp mod modClrScheme chgLayout">
        <pc:chgData name="Umair Hoodbhoy" userId="9134fddd-ebe0-41b2-9df4-5549cb596a18" providerId="ADAL" clId="{3AFB89D2-741D-6643-A2CF-015BB3E34E74}" dt="2021-07-26T22:43:37.610" v="34" actId="700"/>
        <pc:sldMkLst>
          <pc:docMk/>
          <pc:sldMk cId="3611245629" sldId="2076137260"/>
        </pc:sldMkLst>
        <pc:spChg chg="add mod ord">
          <ac:chgData name="Umair Hoodbhoy" userId="9134fddd-ebe0-41b2-9df4-5549cb596a18" providerId="ADAL" clId="{3AFB89D2-741D-6643-A2CF-015BB3E34E74}" dt="2021-07-26T22:43:37.610" v="34" actId="700"/>
          <ac:spMkLst>
            <pc:docMk/>
            <pc:sldMk cId="3611245629" sldId="2076137260"/>
            <ac:spMk id="2" creationId="{000CAA8B-F0EE-C548-8603-9ECCE93FC074}"/>
          </ac:spMkLst>
        </pc:spChg>
        <pc:spChg chg="mod ord">
          <ac:chgData name="Umair Hoodbhoy" userId="9134fddd-ebe0-41b2-9df4-5549cb596a18" providerId="ADAL" clId="{3AFB89D2-741D-6643-A2CF-015BB3E34E74}" dt="2021-07-26T22:43:37.610" v="34" actId="700"/>
          <ac:spMkLst>
            <pc:docMk/>
            <pc:sldMk cId="3611245629" sldId="2076137260"/>
            <ac:spMk id="4" creationId="{4B4DADE8-BD47-FF4D-A6B7-0CC8D0C4A534}"/>
          </ac:spMkLst>
        </pc:spChg>
      </pc:sldChg>
      <pc:sldChg chg="addSp modSp mod modClrScheme chgLayout">
        <pc:chgData name="Umair Hoodbhoy" userId="9134fddd-ebe0-41b2-9df4-5549cb596a18" providerId="ADAL" clId="{3AFB89D2-741D-6643-A2CF-015BB3E34E74}" dt="2021-07-26T22:43:55.049" v="35" actId="700"/>
        <pc:sldMkLst>
          <pc:docMk/>
          <pc:sldMk cId="2514296990" sldId="2076137261"/>
        </pc:sldMkLst>
        <pc:spChg chg="add mod ord">
          <ac:chgData name="Umair Hoodbhoy" userId="9134fddd-ebe0-41b2-9df4-5549cb596a18" providerId="ADAL" clId="{3AFB89D2-741D-6643-A2CF-015BB3E34E74}" dt="2021-07-26T22:43:55.049" v="35" actId="700"/>
          <ac:spMkLst>
            <pc:docMk/>
            <pc:sldMk cId="2514296990" sldId="2076137261"/>
            <ac:spMk id="2" creationId="{6F6A931D-91A5-FA4B-915C-36E37666FBA8}"/>
          </ac:spMkLst>
        </pc:spChg>
        <pc:spChg chg="mod ord">
          <ac:chgData name="Umair Hoodbhoy" userId="9134fddd-ebe0-41b2-9df4-5549cb596a18" providerId="ADAL" clId="{3AFB89D2-741D-6643-A2CF-015BB3E34E74}" dt="2021-07-26T22:43:55.049" v="35" actId="700"/>
          <ac:spMkLst>
            <pc:docMk/>
            <pc:sldMk cId="2514296990" sldId="2076137261"/>
            <ac:spMk id="4" creationId="{4B4DADE8-BD47-FF4D-A6B7-0CC8D0C4A534}"/>
          </ac:spMkLst>
        </pc:spChg>
      </pc:sldChg>
      <pc:sldChg chg="modSp mod modClrScheme chgLayout">
        <pc:chgData name="Umair Hoodbhoy" userId="9134fddd-ebe0-41b2-9df4-5549cb596a18" providerId="ADAL" clId="{3AFB89D2-741D-6643-A2CF-015BB3E34E74}" dt="2021-07-26T22:45:55.002" v="53" actId="27636"/>
        <pc:sldMkLst>
          <pc:docMk/>
          <pc:sldMk cId="839289179" sldId="2076137262"/>
        </pc:sldMkLst>
        <pc:spChg chg="mod ord">
          <ac:chgData name="Umair Hoodbhoy" userId="9134fddd-ebe0-41b2-9df4-5549cb596a18" providerId="ADAL" clId="{3AFB89D2-741D-6643-A2CF-015BB3E34E74}" dt="2021-07-26T22:45:55.002" v="53" actId="27636"/>
          <ac:spMkLst>
            <pc:docMk/>
            <pc:sldMk cId="839289179" sldId="2076137262"/>
            <ac:spMk id="2" creationId="{10C1DA48-8DF9-4845-B296-AF4B91349F59}"/>
          </ac:spMkLst>
        </pc:spChg>
        <pc:spChg chg="mod ord">
          <ac:chgData name="Umair Hoodbhoy" userId="9134fddd-ebe0-41b2-9df4-5549cb596a18" providerId="ADAL" clId="{3AFB89D2-741D-6643-A2CF-015BB3E34E74}" dt="2021-07-26T22:45:54.996" v="52" actId="700"/>
          <ac:spMkLst>
            <pc:docMk/>
            <pc:sldMk cId="839289179" sldId="2076137262"/>
            <ac:spMk id="4" creationId="{4B4DADE8-BD47-FF4D-A6B7-0CC8D0C4A534}"/>
          </ac:spMkLst>
        </pc:spChg>
      </pc:sldChg>
      <pc:sldChg chg="modSp mod modClrScheme chgLayout">
        <pc:chgData name="Umair Hoodbhoy" userId="9134fddd-ebe0-41b2-9df4-5549cb596a18" providerId="ADAL" clId="{3AFB89D2-741D-6643-A2CF-015BB3E34E74}" dt="2021-07-26T22:39:49.649" v="24" actId="27636"/>
        <pc:sldMkLst>
          <pc:docMk/>
          <pc:sldMk cId="378846553" sldId="2076137278"/>
        </pc:sldMkLst>
        <pc:spChg chg="mod ord">
          <ac:chgData name="Umair Hoodbhoy" userId="9134fddd-ebe0-41b2-9df4-5549cb596a18" providerId="ADAL" clId="{3AFB89D2-741D-6643-A2CF-015BB3E34E74}" dt="2021-07-26T22:39:49.649" v="24" actId="27636"/>
          <ac:spMkLst>
            <pc:docMk/>
            <pc:sldMk cId="378846553" sldId="2076137278"/>
            <ac:spMk id="3" creationId="{45B2614B-21B1-3148-844B-2A81595DBA97}"/>
          </ac:spMkLst>
        </pc:spChg>
      </pc:sldChg>
      <pc:sldChg chg="modSp mod modClrScheme chgLayout">
        <pc:chgData name="Umair Hoodbhoy" userId="9134fddd-ebe0-41b2-9df4-5549cb596a18" providerId="ADAL" clId="{3AFB89D2-741D-6643-A2CF-015BB3E34E74}" dt="2021-07-26T22:40:22.206" v="27" actId="1076"/>
        <pc:sldMkLst>
          <pc:docMk/>
          <pc:sldMk cId="3278745951" sldId="2076137283"/>
        </pc:sldMkLst>
        <pc:spChg chg="mod ord">
          <ac:chgData name="Umair Hoodbhoy" userId="9134fddd-ebe0-41b2-9df4-5549cb596a18" providerId="ADAL" clId="{3AFB89D2-741D-6643-A2CF-015BB3E34E74}" dt="2021-07-26T22:40:00.180" v="26" actId="27636"/>
          <ac:spMkLst>
            <pc:docMk/>
            <pc:sldMk cId="3278745951" sldId="2076137283"/>
            <ac:spMk id="2" creationId="{10C1DA48-8DF9-4845-B296-AF4B91349F59}"/>
          </ac:spMkLst>
        </pc:spChg>
        <pc:spChg chg="mod ord">
          <ac:chgData name="Umair Hoodbhoy" userId="9134fddd-ebe0-41b2-9df4-5549cb596a18" providerId="ADAL" clId="{3AFB89D2-741D-6643-A2CF-015BB3E34E74}" dt="2021-07-26T22:40:00.177" v="25" actId="700"/>
          <ac:spMkLst>
            <pc:docMk/>
            <pc:sldMk cId="3278745951" sldId="2076137283"/>
            <ac:spMk id="4" creationId="{4B4DADE8-BD47-FF4D-A6B7-0CC8D0C4A534}"/>
          </ac:spMkLst>
        </pc:spChg>
        <pc:spChg chg="mod">
          <ac:chgData name="Umair Hoodbhoy" userId="9134fddd-ebe0-41b2-9df4-5549cb596a18" providerId="ADAL" clId="{3AFB89D2-741D-6643-A2CF-015BB3E34E74}" dt="2021-07-26T22:40:22.206" v="27" actId="1076"/>
          <ac:spMkLst>
            <pc:docMk/>
            <pc:sldMk cId="3278745951" sldId="2076137283"/>
            <ac:spMk id="20" creationId="{B09C6CCF-2EF1-AD4B-A874-50FBD5F6D7DB}"/>
          </ac:spMkLst>
        </pc:spChg>
        <pc:spChg chg="mod">
          <ac:chgData name="Umair Hoodbhoy" userId="9134fddd-ebe0-41b2-9df4-5549cb596a18" providerId="ADAL" clId="{3AFB89D2-741D-6643-A2CF-015BB3E34E74}" dt="2021-07-26T22:40:22.206" v="27" actId="1076"/>
          <ac:spMkLst>
            <pc:docMk/>
            <pc:sldMk cId="3278745951" sldId="2076137283"/>
            <ac:spMk id="23" creationId="{32742439-3F57-7C4D-9F58-8D5B25379ECE}"/>
          </ac:spMkLst>
        </pc:spChg>
        <pc:spChg chg="mod">
          <ac:chgData name="Umair Hoodbhoy" userId="9134fddd-ebe0-41b2-9df4-5549cb596a18" providerId="ADAL" clId="{3AFB89D2-741D-6643-A2CF-015BB3E34E74}" dt="2021-07-26T22:40:22.206" v="27" actId="1076"/>
          <ac:spMkLst>
            <pc:docMk/>
            <pc:sldMk cId="3278745951" sldId="2076137283"/>
            <ac:spMk id="25" creationId="{EE2BD29F-B3E0-E948-A7E7-1CE80A443A64}"/>
          </ac:spMkLst>
        </pc:spChg>
        <pc:picChg chg="mod">
          <ac:chgData name="Umair Hoodbhoy" userId="9134fddd-ebe0-41b2-9df4-5549cb596a18" providerId="ADAL" clId="{3AFB89D2-741D-6643-A2CF-015BB3E34E74}" dt="2021-07-26T22:40:22.206" v="27" actId="1076"/>
          <ac:picMkLst>
            <pc:docMk/>
            <pc:sldMk cId="3278745951" sldId="2076137283"/>
            <ac:picMk id="5" creationId="{AD6A5F33-B26E-2F46-851D-F68497211DBB}"/>
          </ac:picMkLst>
        </pc:picChg>
        <pc:picChg chg="mod">
          <ac:chgData name="Umair Hoodbhoy" userId="9134fddd-ebe0-41b2-9df4-5549cb596a18" providerId="ADAL" clId="{3AFB89D2-741D-6643-A2CF-015BB3E34E74}" dt="2021-07-26T22:40:22.206" v="27" actId="1076"/>
          <ac:picMkLst>
            <pc:docMk/>
            <pc:sldMk cId="3278745951" sldId="2076137283"/>
            <ac:picMk id="9" creationId="{740F2294-1D3C-CC42-A9D3-A4235E7179A4}"/>
          </ac:picMkLst>
        </pc:picChg>
        <pc:picChg chg="mod">
          <ac:chgData name="Umair Hoodbhoy" userId="9134fddd-ebe0-41b2-9df4-5549cb596a18" providerId="ADAL" clId="{3AFB89D2-741D-6643-A2CF-015BB3E34E74}" dt="2021-07-26T22:40:22.206" v="27" actId="1076"/>
          <ac:picMkLst>
            <pc:docMk/>
            <pc:sldMk cId="3278745951" sldId="2076137283"/>
            <ac:picMk id="12" creationId="{C88C8AB0-1DEE-CE47-B10D-F9FE4CEA7FDE}"/>
          </ac:picMkLst>
        </pc:picChg>
        <pc:cxnChg chg="mod">
          <ac:chgData name="Umair Hoodbhoy" userId="9134fddd-ebe0-41b2-9df4-5549cb596a18" providerId="ADAL" clId="{3AFB89D2-741D-6643-A2CF-015BB3E34E74}" dt="2021-07-26T22:40:22.206" v="27" actId="1076"/>
          <ac:cxnSpMkLst>
            <pc:docMk/>
            <pc:sldMk cId="3278745951" sldId="2076137283"/>
            <ac:cxnSpMk id="15" creationId="{6CAF73A2-5FDC-0546-8C08-D4A751CF1A01}"/>
          </ac:cxnSpMkLst>
        </pc:cxnChg>
        <pc:cxnChg chg="mod">
          <ac:chgData name="Umair Hoodbhoy" userId="9134fddd-ebe0-41b2-9df4-5549cb596a18" providerId="ADAL" clId="{3AFB89D2-741D-6643-A2CF-015BB3E34E74}" dt="2021-07-26T22:40:22.206" v="27" actId="1076"/>
          <ac:cxnSpMkLst>
            <pc:docMk/>
            <pc:sldMk cId="3278745951" sldId="2076137283"/>
            <ac:cxnSpMk id="16" creationId="{4AAE66AD-92B1-4449-8A09-F9DE14015DBA}"/>
          </ac:cxnSpMkLst>
        </pc:cxnChg>
      </pc:sldChg>
      <pc:sldChg chg="modSp mod modClrScheme chgLayout">
        <pc:chgData name="Umair Hoodbhoy" userId="9134fddd-ebe0-41b2-9df4-5549cb596a18" providerId="ADAL" clId="{3AFB89D2-741D-6643-A2CF-015BB3E34E74}" dt="2021-07-26T22:44:02.909" v="37" actId="27636"/>
        <pc:sldMkLst>
          <pc:docMk/>
          <pc:sldMk cId="3302098434" sldId="2076137284"/>
        </pc:sldMkLst>
        <pc:spChg chg="mod ord">
          <ac:chgData name="Umair Hoodbhoy" userId="9134fddd-ebe0-41b2-9df4-5549cb596a18" providerId="ADAL" clId="{3AFB89D2-741D-6643-A2CF-015BB3E34E74}" dt="2021-07-26T22:44:02.909" v="37" actId="27636"/>
          <ac:spMkLst>
            <pc:docMk/>
            <pc:sldMk cId="3302098434" sldId="2076137284"/>
            <ac:spMk id="2" creationId="{10C1DA48-8DF9-4845-B296-AF4B91349F59}"/>
          </ac:spMkLst>
        </pc:spChg>
        <pc:spChg chg="mod ord">
          <ac:chgData name="Umair Hoodbhoy" userId="9134fddd-ebe0-41b2-9df4-5549cb596a18" providerId="ADAL" clId="{3AFB89D2-741D-6643-A2CF-015BB3E34E74}" dt="2021-07-26T22:44:02.901" v="36" actId="700"/>
          <ac:spMkLst>
            <pc:docMk/>
            <pc:sldMk cId="3302098434" sldId="2076137284"/>
            <ac:spMk id="4" creationId="{4B4DADE8-BD47-FF4D-A6B7-0CC8D0C4A534}"/>
          </ac:spMkLst>
        </pc:spChg>
      </pc:sldChg>
      <pc:sldChg chg="modSp mod modClrScheme chgLayout">
        <pc:chgData name="Umair Hoodbhoy" userId="9134fddd-ebe0-41b2-9df4-5549cb596a18" providerId="ADAL" clId="{3AFB89D2-741D-6643-A2CF-015BB3E34E74}" dt="2021-07-26T22:44:23.138" v="38" actId="700"/>
        <pc:sldMkLst>
          <pc:docMk/>
          <pc:sldMk cId="4181857401" sldId="2076137314"/>
        </pc:sldMkLst>
        <pc:spChg chg="mod ord">
          <ac:chgData name="Umair Hoodbhoy" userId="9134fddd-ebe0-41b2-9df4-5549cb596a18" providerId="ADAL" clId="{3AFB89D2-741D-6643-A2CF-015BB3E34E74}" dt="2021-07-26T22:44:23.138" v="38" actId="700"/>
          <ac:spMkLst>
            <pc:docMk/>
            <pc:sldMk cId="4181857401" sldId="2076137314"/>
            <ac:spMk id="3" creationId="{D7681BB2-7BCA-0647-B521-9C8095B556B7}"/>
          </ac:spMkLst>
        </pc:spChg>
      </pc:sldChg>
      <pc:sldChg chg="modSp mod modClrScheme chgLayout">
        <pc:chgData name="Umair Hoodbhoy" userId="9134fddd-ebe0-41b2-9df4-5549cb596a18" providerId="ADAL" clId="{3AFB89D2-741D-6643-A2CF-015BB3E34E74}" dt="2021-07-26T22:45:08.104" v="47" actId="1076"/>
        <pc:sldMkLst>
          <pc:docMk/>
          <pc:sldMk cId="4192200054" sldId="2076137316"/>
        </pc:sldMkLst>
        <pc:spChg chg="mod ord">
          <ac:chgData name="Umair Hoodbhoy" userId="9134fddd-ebe0-41b2-9df4-5549cb596a18" providerId="ADAL" clId="{3AFB89D2-741D-6643-A2CF-015BB3E34E74}" dt="2021-07-26T22:44:38.742" v="39" actId="700"/>
          <ac:spMkLst>
            <pc:docMk/>
            <pc:sldMk cId="4192200054" sldId="2076137316"/>
            <ac:spMk id="3" creationId="{D7681BB2-7BCA-0647-B521-9C8095B556B7}"/>
          </ac:spMkLst>
        </pc:spChg>
        <pc:picChg chg="mod">
          <ac:chgData name="Umair Hoodbhoy" userId="9134fddd-ebe0-41b2-9df4-5549cb596a18" providerId="ADAL" clId="{3AFB89D2-741D-6643-A2CF-015BB3E34E74}" dt="2021-07-26T22:45:08.104" v="47" actId="1076"/>
          <ac:picMkLst>
            <pc:docMk/>
            <pc:sldMk cId="4192200054" sldId="2076137316"/>
            <ac:picMk id="6" creationId="{6A2E5DA9-B4A0-1C43-8829-6C1C2E6F8985}"/>
          </ac:picMkLst>
        </pc:picChg>
        <pc:picChg chg="mod">
          <ac:chgData name="Umair Hoodbhoy" userId="9134fddd-ebe0-41b2-9df4-5549cb596a18" providerId="ADAL" clId="{3AFB89D2-741D-6643-A2CF-015BB3E34E74}" dt="2021-07-26T22:44:58.408" v="46" actId="1035"/>
          <ac:picMkLst>
            <pc:docMk/>
            <pc:sldMk cId="4192200054" sldId="2076137316"/>
            <ac:picMk id="7" creationId="{E10EE925-EEAB-EB40-8550-CACF80B80DB1}"/>
          </ac:picMkLst>
        </pc:picChg>
      </pc:sldChg>
      <pc:sldChg chg="addSp delSp modSp mod modClrScheme chgLayout">
        <pc:chgData name="Umair Hoodbhoy" userId="9134fddd-ebe0-41b2-9df4-5549cb596a18" providerId="ADAL" clId="{3AFB89D2-741D-6643-A2CF-015BB3E34E74}" dt="2021-07-26T22:45:41.153" v="51" actId="478"/>
        <pc:sldMkLst>
          <pc:docMk/>
          <pc:sldMk cId="3457953509" sldId="2076137317"/>
        </pc:sldMkLst>
        <pc:spChg chg="add del mod ord">
          <ac:chgData name="Umair Hoodbhoy" userId="9134fddd-ebe0-41b2-9df4-5549cb596a18" providerId="ADAL" clId="{3AFB89D2-741D-6643-A2CF-015BB3E34E74}" dt="2021-07-26T22:45:24.408" v="49" actId="700"/>
          <ac:spMkLst>
            <pc:docMk/>
            <pc:sldMk cId="3457953509" sldId="2076137317"/>
            <ac:spMk id="2" creationId="{956419E2-8487-984B-A183-241F700624F4}"/>
          </ac:spMkLst>
        </pc:spChg>
        <pc:spChg chg="add del mod ord">
          <ac:chgData name="Umair Hoodbhoy" userId="9134fddd-ebe0-41b2-9df4-5549cb596a18" providerId="ADAL" clId="{3AFB89D2-741D-6643-A2CF-015BB3E34E74}" dt="2021-07-26T22:45:41.153" v="51" actId="478"/>
          <ac:spMkLst>
            <pc:docMk/>
            <pc:sldMk cId="3457953509" sldId="2076137317"/>
            <ac:spMk id="4" creationId="{86900390-4F4E-AA45-B83B-AF49AD450770}"/>
          </ac:spMkLst>
        </pc:spChg>
      </pc:sldChg>
      <pc:sldChg chg="addSp modSp mod modClrScheme chgLayout">
        <pc:chgData name="Umair Hoodbhoy" userId="9134fddd-ebe0-41b2-9df4-5549cb596a18" providerId="ADAL" clId="{3AFB89D2-741D-6643-A2CF-015BB3E34E74}" dt="2021-07-26T22:48:37.830" v="108" actId="14100"/>
        <pc:sldMkLst>
          <pc:docMk/>
          <pc:sldMk cId="256653294" sldId="2076137344"/>
        </pc:sldMkLst>
        <pc:spChg chg="mod ord">
          <ac:chgData name="Umair Hoodbhoy" userId="9134fddd-ebe0-41b2-9df4-5549cb596a18" providerId="ADAL" clId="{3AFB89D2-741D-6643-A2CF-015BB3E34E74}" dt="2021-07-26T22:48:32.949" v="107" actId="1035"/>
          <ac:spMkLst>
            <pc:docMk/>
            <pc:sldMk cId="256653294" sldId="2076137344"/>
            <ac:spMk id="2" creationId="{202899C1-BC9C-1942-9337-DC3F6659BD47}"/>
          </ac:spMkLst>
        </pc:spChg>
        <pc:spChg chg="mod ord">
          <ac:chgData name="Umair Hoodbhoy" userId="9134fddd-ebe0-41b2-9df4-5549cb596a18" providerId="ADAL" clId="{3AFB89D2-741D-6643-A2CF-015BB3E34E74}" dt="2021-07-26T22:47:21.686" v="65" actId="700"/>
          <ac:spMkLst>
            <pc:docMk/>
            <pc:sldMk cId="256653294" sldId="2076137344"/>
            <ac:spMk id="3" creationId="{51024129-0AC1-3E4A-9ED1-630352E567EA}"/>
          </ac:spMkLst>
        </pc:spChg>
        <pc:spChg chg="add mod ord">
          <ac:chgData name="Umair Hoodbhoy" userId="9134fddd-ebe0-41b2-9df4-5549cb596a18" providerId="ADAL" clId="{3AFB89D2-741D-6643-A2CF-015BB3E34E74}" dt="2021-07-26T22:48:37.830" v="108" actId="14100"/>
          <ac:spMkLst>
            <pc:docMk/>
            <pc:sldMk cId="256653294" sldId="2076137344"/>
            <ac:spMk id="4" creationId="{6580B237-E04B-5240-8D83-F07E329E5F3D}"/>
          </ac:spMkLst>
        </pc:spChg>
      </pc:sldChg>
      <pc:sldMasterChg chg="del delSldLayout">
        <pc:chgData name="Umair Hoodbhoy" userId="9134fddd-ebe0-41b2-9df4-5549cb596a18" providerId="ADAL" clId="{3AFB89D2-741D-6643-A2CF-015BB3E34E74}" dt="2021-07-26T22:49:17.143" v="126" actId="2696"/>
        <pc:sldMasterMkLst>
          <pc:docMk/>
          <pc:sldMasterMk cId="1034430066" sldId="2147483660"/>
        </pc:sldMasterMkLst>
        <pc:sldLayoutChg chg="del">
          <pc:chgData name="Umair Hoodbhoy" userId="9134fddd-ebe0-41b2-9df4-5549cb596a18" providerId="ADAL" clId="{3AFB89D2-741D-6643-A2CF-015BB3E34E74}" dt="2021-07-26T22:49:17.111" v="110" actId="2696"/>
          <pc:sldLayoutMkLst>
            <pc:docMk/>
            <pc:sldMasterMk cId="1034430066" sldId="2147483660"/>
            <pc:sldLayoutMk cId="152913530" sldId="2147483661"/>
          </pc:sldLayoutMkLst>
        </pc:sldLayoutChg>
        <pc:sldLayoutChg chg="del">
          <pc:chgData name="Umair Hoodbhoy" userId="9134fddd-ebe0-41b2-9df4-5549cb596a18" providerId="ADAL" clId="{3AFB89D2-741D-6643-A2CF-015BB3E34E74}" dt="2021-07-26T22:49:17.116" v="111" actId="2696"/>
          <pc:sldLayoutMkLst>
            <pc:docMk/>
            <pc:sldMasterMk cId="1034430066" sldId="2147483660"/>
            <pc:sldLayoutMk cId="3360858327" sldId="2147483662"/>
          </pc:sldLayoutMkLst>
        </pc:sldLayoutChg>
        <pc:sldLayoutChg chg="del">
          <pc:chgData name="Umair Hoodbhoy" userId="9134fddd-ebe0-41b2-9df4-5549cb596a18" providerId="ADAL" clId="{3AFB89D2-741D-6643-A2CF-015BB3E34E74}" dt="2021-07-26T22:49:17.118" v="112" actId="2696"/>
          <pc:sldLayoutMkLst>
            <pc:docMk/>
            <pc:sldMasterMk cId="1034430066" sldId="2147483660"/>
            <pc:sldLayoutMk cId="2867992760" sldId="2147483663"/>
          </pc:sldLayoutMkLst>
        </pc:sldLayoutChg>
        <pc:sldLayoutChg chg="del">
          <pc:chgData name="Umair Hoodbhoy" userId="9134fddd-ebe0-41b2-9df4-5549cb596a18" providerId="ADAL" clId="{3AFB89D2-741D-6643-A2CF-015BB3E34E74}" dt="2021-07-26T22:49:17.120" v="113" actId="2696"/>
          <pc:sldLayoutMkLst>
            <pc:docMk/>
            <pc:sldMasterMk cId="1034430066" sldId="2147483660"/>
            <pc:sldLayoutMk cId="1671580219" sldId="2147483664"/>
          </pc:sldLayoutMkLst>
        </pc:sldLayoutChg>
        <pc:sldLayoutChg chg="del">
          <pc:chgData name="Umair Hoodbhoy" userId="9134fddd-ebe0-41b2-9df4-5549cb596a18" providerId="ADAL" clId="{3AFB89D2-741D-6643-A2CF-015BB3E34E74}" dt="2021-07-26T22:49:17.122" v="114" actId="2696"/>
          <pc:sldLayoutMkLst>
            <pc:docMk/>
            <pc:sldMasterMk cId="1034430066" sldId="2147483660"/>
            <pc:sldLayoutMk cId="1468874262" sldId="2147483668"/>
          </pc:sldLayoutMkLst>
        </pc:sldLayoutChg>
        <pc:sldLayoutChg chg="del">
          <pc:chgData name="Umair Hoodbhoy" userId="9134fddd-ebe0-41b2-9df4-5549cb596a18" providerId="ADAL" clId="{3AFB89D2-741D-6643-A2CF-015BB3E34E74}" dt="2021-07-26T22:49:17.124" v="115" actId="2696"/>
          <pc:sldLayoutMkLst>
            <pc:docMk/>
            <pc:sldMasterMk cId="1034430066" sldId="2147483660"/>
            <pc:sldLayoutMk cId="1906565231" sldId="2147483671"/>
          </pc:sldLayoutMkLst>
        </pc:sldLayoutChg>
        <pc:sldLayoutChg chg="del">
          <pc:chgData name="Umair Hoodbhoy" userId="9134fddd-ebe0-41b2-9df4-5549cb596a18" providerId="ADAL" clId="{3AFB89D2-741D-6643-A2CF-015BB3E34E74}" dt="2021-07-26T22:49:17.126" v="116" actId="2696"/>
          <pc:sldLayoutMkLst>
            <pc:docMk/>
            <pc:sldMasterMk cId="1034430066" sldId="2147483660"/>
            <pc:sldLayoutMk cId="3991590998" sldId="2147483674"/>
          </pc:sldLayoutMkLst>
        </pc:sldLayoutChg>
        <pc:sldLayoutChg chg="del">
          <pc:chgData name="Umair Hoodbhoy" userId="9134fddd-ebe0-41b2-9df4-5549cb596a18" providerId="ADAL" clId="{3AFB89D2-741D-6643-A2CF-015BB3E34E74}" dt="2021-07-26T22:49:17.127" v="117" actId="2696"/>
          <pc:sldLayoutMkLst>
            <pc:docMk/>
            <pc:sldMasterMk cId="1034430066" sldId="2147483660"/>
            <pc:sldLayoutMk cId="4271845778" sldId="2147483675"/>
          </pc:sldLayoutMkLst>
        </pc:sldLayoutChg>
        <pc:sldLayoutChg chg="del">
          <pc:chgData name="Umair Hoodbhoy" userId="9134fddd-ebe0-41b2-9df4-5549cb596a18" providerId="ADAL" clId="{3AFB89D2-741D-6643-A2CF-015BB3E34E74}" dt="2021-07-26T22:49:17.129" v="118" actId="2696"/>
          <pc:sldLayoutMkLst>
            <pc:docMk/>
            <pc:sldMasterMk cId="1034430066" sldId="2147483660"/>
            <pc:sldLayoutMk cId="91993262" sldId="2147483677"/>
          </pc:sldLayoutMkLst>
        </pc:sldLayoutChg>
        <pc:sldLayoutChg chg="del">
          <pc:chgData name="Umair Hoodbhoy" userId="9134fddd-ebe0-41b2-9df4-5549cb596a18" providerId="ADAL" clId="{3AFB89D2-741D-6643-A2CF-015BB3E34E74}" dt="2021-07-26T22:49:17.131" v="119" actId="2696"/>
          <pc:sldLayoutMkLst>
            <pc:docMk/>
            <pc:sldMasterMk cId="1034430066" sldId="2147483660"/>
            <pc:sldLayoutMk cId="3483945108" sldId="2147483678"/>
          </pc:sldLayoutMkLst>
        </pc:sldLayoutChg>
        <pc:sldLayoutChg chg="del">
          <pc:chgData name="Umair Hoodbhoy" userId="9134fddd-ebe0-41b2-9df4-5549cb596a18" providerId="ADAL" clId="{3AFB89D2-741D-6643-A2CF-015BB3E34E74}" dt="2021-07-26T22:49:17.132" v="120" actId="2696"/>
          <pc:sldLayoutMkLst>
            <pc:docMk/>
            <pc:sldMasterMk cId="1034430066" sldId="2147483660"/>
            <pc:sldLayoutMk cId="1728382027" sldId="2147483679"/>
          </pc:sldLayoutMkLst>
        </pc:sldLayoutChg>
        <pc:sldLayoutChg chg="del">
          <pc:chgData name="Umair Hoodbhoy" userId="9134fddd-ebe0-41b2-9df4-5549cb596a18" providerId="ADAL" clId="{3AFB89D2-741D-6643-A2CF-015BB3E34E74}" dt="2021-07-26T22:49:17.133" v="121" actId="2696"/>
          <pc:sldLayoutMkLst>
            <pc:docMk/>
            <pc:sldMasterMk cId="1034430066" sldId="2147483660"/>
            <pc:sldLayoutMk cId="3375743739" sldId="2147483680"/>
          </pc:sldLayoutMkLst>
        </pc:sldLayoutChg>
        <pc:sldLayoutChg chg="del">
          <pc:chgData name="Umair Hoodbhoy" userId="9134fddd-ebe0-41b2-9df4-5549cb596a18" providerId="ADAL" clId="{3AFB89D2-741D-6643-A2CF-015BB3E34E74}" dt="2021-07-26T22:49:17.135" v="122" actId="2696"/>
          <pc:sldLayoutMkLst>
            <pc:docMk/>
            <pc:sldMasterMk cId="1034430066" sldId="2147483660"/>
            <pc:sldLayoutMk cId="2191692187" sldId="2147483682"/>
          </pc:sldLayoutMkLst>
        </pc:sldLayoutChg>
        <pc:sldLayoutChg chg="del">
          <pc:chgData name="Umair Hoodbhoy" userId="9134fddd-ebe0-41b2-9df4-5549cb596a18" providerId="ADAL" clId="{3AFB89D2-741D-6643-A2CF-015BB3E34E74}" dt="2021-07-26T22:49:17.136" v="123" actId="2696"/>
          <pc:sldLayoutMkLst>
            <pc:docMk/>
            <pc:sldMasterMk cId="1034430066" sldId="2147483660"/>
            <pc:sldLayoutMk cId="613621077" sldId="2147483683"/>
          </pc:sldLayoutMkLst>
        </pc:sldLayoutChg>
        <pc:sldLayoutChg chg="del">
          <pc:chgData name="Umair Hoodbhoy" userId="9134fddd-ebe0-41b2-9df4-5549cb596a18" providerId="ADAL" clId="{3AFB89D2-741D-6643-A2CF-015BB3E34E74}" dt="2021-07-26T22:49:17.137" v="124" actId="2696"/>
          <pc:sldLayoutMkLst>
            <pc:docMk/>
            <pc:sldMasterMk cId="1034430066" sldId="2147483660"/>
            <pc:sldLayoutMk cId="2988160013" sldId="2147483684"/>
          </pc:sldLayoutMkLst>
        </pc:sldLayoutChg>
        <pc:sldLayoutChg chg="del">
          <pc:chgData name="Umair Hoodbhoy" userId="9134fddd-ebe0-41b2-9df4-5549cb596a18" providerId="ADAL" clId="{3AFB89D2-741D-6643-A2CF-015BB3E34E74}" dt="2021-07-26T22:49:17.138" v="125" actId="2696"/>
          <pc:sldLayoutMkLst>
            <pc:docMk/>
            <pc:sldMasterMk cId="1034430066" sldId="2147483660"/>
            <pc:sldLayoutMk cId="1124485855" sldId="2147483722"/>
          </pc:sldLayoutMkLst>
        </pc:sldLayoutChg>
      </pc:sldMasterChg>
      <pc:sldMasterChg chg="del delSldLayout">
        <pc:chgData name="Umair Hoodbhoy" userId="9134fddd-ebe0-41b2-9df4-5549cb596a18" providerId="ADAL" clId="{3AFB89D2-741D-6643-A2CF-015BB3E34E74}" dt="2021-07-26T22:49:25.065" v="143" actId="2696"/>
        <pc:sldMasterMkLst>
          <pc:docMk/>
          <pc:sldMasterMk cId="818916592" sldId="2147483723"/>
        </pc:sldMasterMkLst>
        <pc:sldLayoutChg chg="del">
          <pc:chgData name="Umair Hoodbhoy" userId="9134fddd-ebe0-41b2-9df4-5549cb596a18" providerId="ADAL" clId="{3AFB89D2-741D-6643-A2CF-015BB3E34E74}" dt="2021-07-26T22:49:25.047" v="127" actId="2696"/>
          <pc:sldLayoutMkLst>
            <pc:docMk/>
            <pc:sldMasterMk cId="818916592" sldId="2147483723"/>
            <pc:sldLayoutMk cId="1244627401" sldId="2147483724"/>
          </pc:sldLayoutMkLst>
        </pc:sldLayoutChg>
        <pc:sldLayoutChg chg="del">
          <pc:chgData name="Umair Hoodbhoy" userId="9134fddd-ebe0-41b2-9df4-5549cb596a18" providerId="ADAL" clId="{3AFB89D2-741D-6643-A2CF-015BB3E34E74}" dt="2021-07-26T22:49:25.049" v="128" actId="2696"/>
          <pc:sldLayoutMkLst>
            <pc:docMk/>
            <pc:sldMasterMk cId="818916592" sldId="2147483723"/>
            <pc:sldLayoutMk cId="3778074715" sldId="2147483725"/>
          </pc:sldLayoutMkLst>
        </pc:sldLayoutChg>
        <pc:sldLayoutChg chg="del">
          <pc:chgData name="Umair Hoodbhoy" userId="9134fddd-ebe0-41b2-9df4-5549cb596a18" providerId="ADAL" clId="{3AFB89D2-741D-6643-A2CF-015BB3E34E74}" dt="2021-07-26T22:49:25.050" v="129" actId="2696"/>
          <pc:sldLayoutMkLst>
            <pc:docMk/>
            <pc:sldMasterMk cId="818916592" sldId="2147483723"/>
            <pc:sldLayoutMk cId="694671172" sldId="2147483726"/>
          </pc:sldLayoutMkLst>
        </pc:sldLayoutChg>
        <pc:sldLayoutChg chg="del">
          <pc:chgData name="Umair Hoodbhoy" userId="9134fddd-ebe0-41b2-9df4-5549cb596a18" providerId="ADAL" clId="{3AFB89D2-741D-6643-A2CF-015BB3E34E74}" dt="2021-07-26T22:49:25.051" v="130" actId="2696"/>
          <pc:sldLayoutMkLst>
            <pc:docMk/>
            <pc:sldMasterMk cId="818916592" sldId="2147483723"/>
            <pc:sldLayoutMk cId="1327133318" sldId="2147483727"/>
          </pc:sldLayoutMkLst>
        </pc:sldLayoutChg>
        <pc:sldLayoutChg chg="del">
          <pc:chgData name="Umair Hoodbhoy" userId="9134fddd-ebe0-41b2-9df4-5549cb596a18" providerId="ADAL" clId="{3AFB89D2-741D-6643-A2CF-015BB3E34E74}" dt="2021-07-26T22:49:25.052" v="131" actId="2696"/>
          <pc:sldLayoutMkLst>
            <pc:docMk/>
            <pc:sldMasterMk cId="818916592" sldId="2147483723"/>
            <pc:sldLayoutMk cId="879369491" sldId="2147483728"/>
          </pc:sldLayoutMkLst>
        </pc:sldLayoutChg>
        <pc:sldLayoutChg chg="del">
          <pc:chgData name="Umair Hoodbhoy" userId="9134fddd-ebe0-41b2-9df4-5549cb596a18" providerId="ADAL" clId="{3AFB89D2-741D-6643-A2CF-015BB3E34E74}" dt="2021-07-26T22:49:25.053" v="132" actId="2696"/>
          <pc:sldLayoutMkLst>
            <pc:docMk/>
            <pc:sldMasterMk cId="818916592" sldId="2147483723"/>
            <pc:sldLayoutMk cId="3584444737" sldId="2147483729"/>
          </pc:sldLayoutMkLst>
        </pc:sldLayoutChg>
        <pc:sldLayoutChg chg="del">
          <pc:chgData name="Umair Hoodbhoy" userId="9134fddd-ebe0-41b2-9df4-5549cb596a18" providerId="ADAL" clId="{3AFB89D2-741D-6643-A2CF-015BB3E34E74}" dt="2021-07-26T22:49:25.054" v="133" actId="2696"/>
          <pc:sldLayoutMkLst>
            <pc:docMk/>
            <pc:sldMasterMk cId="818916592" sldId="2147483723"/>
            <pc:sldLayoutMk cId="3071674388" sldId="2147483730"/>
          </pc:sldLayoutMkLst>
        </pc:sldLayoutChg>
        <pc:sldLayoutChg chg="del">
          <pc:chgData name="Umair Hoodbhoy" userId="9134fddd-ebe0-41b2-9df4-5549cb596a18" providerId="ADAL" clId="{3AFB89D2-741D-6643-A2CF-015BB3E34E74}" dt="2021-07-26T22:49:25.055" v="134" actId="2696"/>
          <pc:sldLayoutMkLst>
            <pc:docMk/>
            <pc:sldMasterMk cId="818916592" sldId="2147483723"/>
            <pc:sldLayoutMk cId="2126693522" sldId="2147483731"/>
          </pc:sldLayoutMkLst>
        </pc:sldLayoutChg>
        <pc:sldLayoutChg chg="del">
          <pc:chgData name="Umair Hoodbhoy" userId="9134fddd-ebe0-41b2-9df4-5549cb596a18" providerId="ADAL" clId="{3AFB89D2-741D-6643-A2CF-015BB3E34E74}" dt="2021-07-26T22:49:25.056" v="135" actId="2696"/>
          <pc:sldLayoutMkLst>
            <pc:docMk/>
            <pc:sldMasterMk cId="818916592" sldId="2147483723"/>
            <pc:sldLayoutMk cId="3245149024" sldId="2147483732"/>
          </pc:sldLayoutMkLst>
        </pc:sldLayoutChg>
        <pc:sldLayoutChg chg="del">
          <pc:chgData name="Umair Hoodbhoy" userId="9134fddd-ebe0-41b2-9df4-5549cb596a18" providerId="ADAL" clId="{3AFB89D2-741D-6643-A2CF-015BB3E34E74}" dt="2021-07-26T22:49:25.057" v="136" actId="2696"/>
          <pc:sldLayoutMkLst>
            <pc:docMk/>
            <pc:sldMasterMk cId="818916592" sldId="2147483723"/>
            <pc:sldLayoutMk cId="1678026885" sldId="2147483733"/>
          </pc:sldLayoutMkLst>
        </pc:sldLayoutChg>
        <pc:sldLayoutChg chg="del">
          <pc:chgData name="Umair Hoodbhoy" userId="9134fddd-ebe0-41b2-9df4-5549cb596a18" providerId="ADAL" clId="{3AFB89D2-741D-6643-A2CF-015BB3E34E74}" dt="2021-07-26T22:49:25.058" v="137" actId="2696"/>
          <pc:sldLayoutMkLst>
            <pc:docMk/>
            <pc:sldMasterMk cId="818916592" sldId="2147483723"/>
            <pc:sldLayoutMk cId="3004330646" sldId="2147483734"/>
          </pc:sldLayoutMkLst>
        </pc:sldLayoutChg>
        <pc:sldLayoutChg chg="del">
          <pc:chgData name="Umair Hoodbhoy" userId="9134fddd-ebe0-41b2-9df4-5549cb596a18" providerId="ADAL" clId="{3AFB89D2-741D-6643-A2CF-015BB3E34E74}" dt="2021-07-26T22:49:25.059" v="138" actId="2696"/>
          <pc:sldLayoutMkLst>
            <pc:docMk/>
            <pc:sldMasterMk cId="818916592" sldId="2147483723"/>
            <pc:sldLayoutMk cId="3371831979" sldId="2147483735"/>
          </pc:sldLayoutMkLst>
        </pc:sldLayoutChg>
        <pc:sldLayoutChg chg="del">
          <pc:chgData name="Umair Hoodbhoy" userId="9134fddd-ebe0-41b2-9df4-5549cb596a18" providerId="ADAL" clId="{3AFB89D2-741D-6643-A2CF-015BB3E34E74}" dt="2021-07-26T22:49:25.060" v="139" actId="2696"/>
          <pc:sldLayoutMkLst>
            <pc:docMk/>
            <pc:sldMasterMk cId="818916592" sldId="2147483723"/>
            <pc:sldLayoutMk cId="802367175" sldId="2147483736"/>
          </pc:sldLayoutMkLst>
        </pc:sldLayoutChg>
        <pc:sldLayoutChg chg="del">
          <pc:chgData name="Umair Hoodbhoy" userId="9134fddd-ebe0-41b2-9df4-5549cb596a18" providerId="ADAL" clId="{3AFB89D2-741D-6643-A2CF-015BB3E34E74}" dt="2021-07-26T22:49:25.061" v="140" actId="2696"/>
          <pc:sldLayoutMkLst>
            <pc:docMk/>
            <pc:sldMasterMk cId="818916592" sldId="2147483723"/>
            <pc:sldLayoutMk cId="3445633711" sldId="2147483737"/>
          </pc:sldLayoutMkLst>
        </pc:sldLayoutChg>
        <pc:sldLayoutChg chg="del">
          <pc:chgData name="Umair Hoodbhoy" userId="9134fddd-ebe0-41b2-9df4-5549cb596a18" providerId="ADAL" clId="{3AFB89D2-741D-6643-A2CF-015BB3E34E74}" dt="2021-07-26T22:49:25.062" v="141" actId="2696"/>
          <pc:sldLayoutMkLst>
            <pc:docMk/>
            <pc:sldMasterMk cId="818916592" sldId="2147483723"/>
            <pc:sldLayoutMk cId="680051128" sldId="2147483738"/>
          </pc:sldLayoutMkLst>
        </pc:sldLayoutChg>
        <pc:sldLayoutChg chg="del">
          <pc:chgData name="Umair Hoodbhoy" userId="9134fddd-ebe0-41b2-9df4-5549cb596a18" providerId="ADAL" clId="{3AFB89D2-741D-6643-A2CF-015BB3E34E74}" dt="2021-07-26T22:49:25.064" v="142" actId="2696"/>
          <pc:sldLayoutMkLst>
            <pc:docMk/>
            <pc:sldMasterMk cId="818916592" sldId="2147483723"/>
            <pc:sldLayoutMk cId="3479264873" sldId="214748373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6F04B4-8C5B-CA4E-A4A0-B0E1AB1EF5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926215D-ECF5-224D-A09E-AF98BE61A9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84A3BA-7E57-904D-B89A-CBA8AD7E9D33}" type="datetimeFigureOut">
              <a:rPr lang="en-US" smtClean="0"/>
              <a:t>4/15/24</a:t>
            </a:fld>
            <a:endParaRPr lang="en-US"/>
          </a:p>
        </p:txBody>
      </p:sp>
      <p:sp>
        <p:nvSpPr>
          <p:cNvPr id="4" name="Footer Placeholder 3">
            <a:extLst>
              <a:ext uri="{FF2B5EF4-FFF2-40B4-BE49-F238E27FC236}">
                <a16:creationId xmlns:a16="http://schemas.microsoft.com/office/drawing/2014/main" id="{DC2C16F6-116A-6141-A021-1FF9E6E003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9223A63-8DAD-2046-A6EF-D6F9E6CA1E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94238A-4C24-CB46-8E6D-CC2509C6B82A}" type="slidenum">
              <a:rPr lang="en-US" smtClean="0"/>
              <a:t>‹#›</a:t>
            </a:fld>
            <a:endParaRPr lang="en-US"/>
          </a:p>
        </p:txBody>
      </p:sp>
    </p:spTree>
    <p:extLst>
      <p:ext uri="{BB962C8B-B14F-4D97-AF65-F5344CB8AC3E}">
        <p14:creationId xmlns:p14="http://schemas.microsoft.com/office/powerpoint/2010/main" val="2850069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B35DC-16A3-014E-9D6C-D16AFFEAE650}" type="datetimeFigureOut">
              <a:rPr lang="en-US" smtClean="0"/>
              <a:t>4/15/24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B613F-0240-6344-95AF-2C429618ABC7}" type="slidenum">
              <a:rPr lang="en-US" smtClean="0"/>
              <a:t>‹#›</a:t>
            </a:fld>
            <a:endParaRPr lang="en-US"/>
          </a:p>
        </p:txBody>
      </p:sp>
    </p:spTree>
    <p:extLst>
      <p:ext uri="{BB962C8B-B14F-4D97-AF65-F5344CB8AC3E}">
        <p14:creationId xmlns:p14="http://schemas.microsoft.com/office/powerpoint/2010/main" val="2811015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cloud.oracle.com/en-us/iaas/Content/Network/Tasks/scenarioc.ht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cloud.oracle.com/en-us/iaas/Content/Network/Tasks/managingroutetables.htm#change_subnet_route_tabl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 Target="../slides/slide16.xml"/><Relationship Id="rId4"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cloud.oracle.com/en-us/iaas/Content/Network/Tasks/scenarioc.ht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ocs.cloud.oracle.com/en-us/iaas/Content/Network/Tasks/managingroutetables.htm#change_subnet_route_table"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cloud.oracle.com/en-us/iaas/Content/Network/Tasks/scenarioc.ht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cs.cloud.oracle.com/en-us/iaas/Content/Network/Tasks/managingroutetables.htm#change_subnet_route_tabl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ACBDAA-39C4-4953-8B33-EC28350C399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0863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A VCN route table contains rules to route traffic that's ultimately destined for locations outside the VCN.</a:t>
            </a:r>
          </a:p>
          <a:p>
            <a:r>
              <a:rPr lang="en-CA" sz="1200" b="0" i="0" kern="1200" dirty="0">
                <a:solidFill>
                  <a:schemeClr val="tx1"/>
                </a:solidFill>
                <a:effectLst/>
                <a:latin typeface="+mn-lt"/>
                <a:ea typeface="+mn-ea"/>
                <a:cs typeface="+mn-cs"/>
              </a:rPr>
              <a:t>Each rule in a route table has a destination CIDR block and a route target. When the subnet's outgoing traffic matches the destination CIDR block of the route rule, traffic is routed to the route target. Examples of common route targets include: an internet gateway or a dynamic routing gateway.</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https://</a:t>
            </a:r>
            <a:r>
              <a:rPr lang="en-US" i="0" dirty="0" err="1"/>
              <a:t>www.oracle.com</a:t>
            </a:r>
            <a:r>
              <a:rPr lang="en-US" i="0" dirty="0"/>
              <a:t>/ca-</a:t>
            </a:r>
            <a:r>
              <a:rPr lang="en-US" i="0" dirty="0" err="1"/>
              <a:t>en</a:t>
            </a:r>
            <a:r>
              <a:rPr lang="en-US" i="0" dirty="0"/>
              <a:t>/cloud/networking/virtual-cloud-network-</a:t>
            </a:r>
            <a:r>
              <a:rPr lang="en-US" i="0" dirty="0" err="1"/>
              <a:t>faq.html</a:t>
            </a:r>
            <a:endParaRPr lang="en-US" i="0" dirty="0"/>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Working with Route Tables and Route Rules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Each VCN automatically comes with a default route table that has no rules. If you don't specify otherwise, every subnet uses the VCN's default route table. When you add route rules to your VCN, you can simply add them to the default table if that suits your needs. However, if you need both a public subnet and a private subnet (for example, see </a:t>
            </a:r>
            <a:r>
              <a:rPr lang="en-US" sz="1200" b="0" i="0" u="sng" kern="1200" dirty="0">
                <a:solidFill>
                  <a:schemeClr val="tx1"/>
                </a:solidFill>
                <a:effectLst/>
                <a:latin typeface="+mn-lt"/>
                <a:ea typeface="+mn-ea"/>
                <a:cs typeface="+mn-cs"/>
                <a:hlinkClick r:id="rId3"/>
              </a:rPr>
              <a:t>Scenario C: Public and Private Subnets with a VPN</a:t>
            </a:r>
            <a:r>
              <a:rPr lang="en-US" sz="1200" b="0" i="0" kern="1200" dirty="0">
                <a:solidFill>
                  <a:schemeClr val="tx1"/>
                </a:solidFill>
                <a:effectLst/>
                <a:latin typeface="+mn-lt"/>
                <a:ea typeface="+mn-ea"/>
                <a:cs typeface="+mn-cs"/>
              </a:rPr>
              <a:t>), you instead create a separate (custom) route table for each subnet.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Each subnet in a VCN uses a single route table. When you create the subnet, you specify which one to use. You can </a:t>
            </a:r>
            <a:r>
              <a:rPr lang="en-US" sz="1200" b="0" i="0" u="sng" kern="1200" dirty="0">
                <a:solidFill>
                  <a:schemeClr val="tx1"/>
                </a:solidFill>
                <a:effectLst/>
                <a:latin typeface="+mn-lt"/>
                <a:ea typeface="+mn-ea"/>
                <a:cs typeface="+mn-cs"/>
                <a:hlinkClick r:id="rId4"/>
              </a:rPr>
              <a:t>change which route table the subnet uses</a:t>
            </a:r>
            <a:r>
              <a:rPr lang="en-US" sz="1200" b="0" i="0" kern="1200" dirty="0">
                <a:solidFill>
                  <a:schemeClr val="tx1"/>
                </a:solidFill>
                <a:effectLst/>
                <a:latin typeface="+mn-lt"/>
                <a:ea typeface="+mn-ea"/>
                <a:cs typeface="+mn-cs"/>
              </a:rPr>
              <a:t> at any time. You can also edit a route table's rules or remove all the rules from the table.</a:t>
            </a:r>
          </a:p>
        </p:txBody>
      </p:sp>
      <p:sp>
        <p:nvSpPr>
          <p:cNvPr id="4" name="Slide Number Placeholder 3"/>
          <p:cNvSpPr>
            <a:spLocks noGrp="1"/>
          </p:cNvSpPr>
          <p:nvPr>
            <p:ph type="sldNum" sz="quarter" idx="5"/>
          </p:nvPr>
        </p:nvSpPr>
        <p:spPr/>
        <p:txBody>
          <a:bodyPr/>
          <a:lstStyle/>
          <a:p>
            <a:fld id="{D6ADBA63-9C4F-4BBA-9BA4-95DF3F99CE08}" type="slidenum">
              <a:rPr lang="en-US" smtClean="0"/>
              <a:t>9</a:t>
            </a:fld>
            <a:endParaRPr lang="en-US"/>
          </a:p>
        </p:txBody>
      </p:sp>
    </p:spTree>
    <p:extLst>
      <p:ext uri="{BB962C8B-B14F-4D97-AF65-F5344CB8AC3E}">
        <p14:creationId xmlns:p14="http://schemas.microsoft.com/office/powerpoint/2010/main" val="742860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drg</a:t>
            </a:r>
            <a:r>
              <a:rPr lang="en-US" dirty="0"/>
              <a:t> is a termination point for </a:t>
            </a:r>
            <a:r>
              <a:rPr lang="en-US" dirty="0" err="1"/>
              <a:t>ipsec</a:t>
            </a:r>
            <a:r>
              <a:rPr lang="en-US" dirty="0"/>
              <a:t> tunnel and </a:t>
            </a:r>
            <a:r>
              <a:rPr lang="en-US" dirty="0" err="1"/>
              <a:t>fastconnect</a:t>
            </a:r>
            <a:r>
              <a:rPr lang="en-US" dirty="0"/>
              <a:t> circuits.</a:t>
            </a:r>
          </a:p>
          <a:p>
            <a:endParaRPr lang="en-US" dirty="0"/>
          </a:p>
          <a:p>
            <a:r>
              <a:rPr lang="en-US" dirty="0"/>
              <a:t>The service gateway instead allows private connection from </a:t>
            </a:r>
            <a:r>
              <a:rPr lang="en-US" dirty="0" err="1"/>
              <a:t>oci</a:t>
            </a:r>
            <a:r>
              <a:rPr lang="en-US" dirty="0"/>
              <a:t> towards the oracle services in the public </a:t>
            </a:r>
            <a:r>
              <a:rPr lang="en-US" dirty="0" err="1"/>
              <a:t>oci</a:t>
            </a:r>
            <a:r>
              <a:rPr lang="en-US" dirty="0"/>
              <a:t> zone (it work like the endpoints in </a:t>
            </a:r>
            <a:r>
              <a:rPr lang="en-US" dirty="0" err="1"/>
              <a:t>aws</a:t>
            </a:r>
            <a:r>
              <a:rPr lang="en-US" dirty="0"/>
              <a:t>).</a:t>
            </a:r>
          </a:p>
          <a:p>
            <a:endParaRPr lang="en-US" dirty="0"/>
          </a:p>
          <a:p>
            <a:r>
              <a:rPr lang="en-US" dirty="0"/>
              <a:t>Internet gateway allows traffic between the </a:t>
            </a:r>
            <a:r>
              <a:rPr lang="en-US" dirty="0" err="1"/>
              <a:t>oci</a:t>
            </a:r>
            <a:r>
              <a:rPr lang="en-US" dirty="0"/>
              <a:t> infrastructure an internet</a:t>
            </a:r>
          </a:p>
          <a:p>
            <a:endParaRPr lang="en-US" dirty="0"/>
          </a:p>
          <a:p>
            <a:r>
              <a:rPr lang="en-US" dirty="0"/>
              <a:t>Nat gateway allows the private workloads to access internet for </a:t>
            </a:r>
            <a:r>
              <a:rPr lang="en-US" dirty="0" err="1"/>
              <a:t>os</a:t>
            </a:r>
            <a:r>
              <a:rPr lang="en-US" dirty="0"/>
              <a:t> upgrading or for </a:t>
            </a:r>
            <a:r>
              <a:rPr lang="en-US" dirty="0" err="1"/>
              <a:t>sw</a:t>
            </a:r>
            <a:r>
              <a:rPr lang="en-US" dirty="0"/>
              <a:t>-patching.</a:t>
            </a:r>
          </a:p>
          <a:p>
            <a:endParaRPr lang="en-US" dirty="0"/>
          </a:p>
          <a:p>
            <a:r>
              <a:rPr lang="en-US" dirty="0"/>
              <a:t>LPG or local peering gateway is considered almost obsolete after the adoption of the </a:t>
            </a:r>
            <a:r>
              <a:rPr lang="en-US" dirty="0" err="1"/>
              <a:t>drg</a:t>
            </a:r>
            <a:r>
              <a:rPr lang="en-US" dirty="0"/>
              <a:t>.</a:t>
            </a:r>
          </a:p>
        </p:txBody>
      </p:sp>
      <p:sp>
        <p:nvSpPr>
          <p:cNvPr id="4" name="Slide Number Placeholder 3"/>
          <p:cNvSpPr>
            <a:spLocks noGrp="1"/>
          </p:cNvSpPr>
          <p:nvPr>
            <p:ph type="sldNum" sz="quarter" idx="5"/>
          </p:nvPr>
        </p:nvSpPr>
        <p:spPr/>
        <p:txBody>
          <a:bodyPr/>
          <a:lstStyle/>
          <a:p>
            <a:fld id="{D6ADBA63-9C4F-4BBA-9BA4-95DF3F99CE08}" type="slidenum">
              <a:rPr lang="en-US" smtClean="0"/>
              <a:t>10</a:t>
            </a:fld>
            <a:endParaRPr lang="en-US"/>
          </a:p>
        </p:txBody>
      </p:sp>
    </p:spTree>
    <p:extLst>
      <p:ext uri="{BB962C8B-B14F-4D97-AF65-F5344CB8AC3E}">
        <p14:creationId xmlns:p14="http://schemas.microsoft.com/office/powerpoint/2010/main" val="1149800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Let’s have a look at the DRG 2.0</a:t>
            </a:r>
          </a:p>
          <a:p>
            <a:endParaRPr lang="en-US" dirty="0"/>
          </a:p>
          <a:p>
            <a:r>
              <a:rPr lang="en-US" dirty="0"/>
              <a:t>We have three VCNs, and we have a hub/centralized </a:t>
            </a:r>
            <a:r>
              <a:rPr lang="en-US" dirty="0" err="1"/>
              <a:t>fw</a:t>
            </a:r>
            <a:r>
              <a:rPr lang="en-US" dirty="0"/>
              <a:t>, this is where I insert my checkpoint or Fortinet.</a:t>
            </a:r>
          </a:p>
          <a:p>
            <a:r>
              <a:rPr lang="en-US" dirty="0"/>
              <a:t>The </a:t>
            </a:r>
            <a:r>
              <a:rPr lang="en-US" dirty="0" err="1"/>
              <a:t>drg</a:t>
            </a:r>
            <a:r>
              <a:rPr lang="en-US" dirty="0"/>
              <a:t> is a construct in the middle.</a:t>
            </a:r>
          </a:p>
          <a:p>
            <a:r>
              <a:rPr lang="en-US" dirty="0"/>
              <a:t>The </a:t>
            </a:r>
            <a:r>
              <a:rPr lang="en-US" dirty="0" err="1"/>
              <a:t>vcns</a:t>
            </a:r>
            <a:r>
              <a:rPr lang="en-US" dirty="0"/>
              <a:t> get connected to the </a:t>
            </a:r>
            <a:r>
              <a:rPr lang="en-US" dirty="0" err="1"/>
              <a:t>drg</a:t>
            </a:r>
            <a:r>
              <a:rPr lang="en-US" dirty="0"/>
              <a:t> and also the on-prem network gets connected to the </a:t>
            </a:r>
            <a:r>
              <a:rPr lang="en-US" dirty="0" err="1"/>
              <a:t>drg</a:t>
            </a:r>
            <a:r>
              <a:rPr lang="en-US" dirty="0"/>
              <a:t>.</a:t>
            </a:r>
          </a:p>
          <a:p>
            <a:r>
              <a:rPr lang="en-US" dirty="0"/>
              <a:t>On the </a:t>
            </a:r>
            <a:r>
              <a:rPr lang="en-US" dirty="0" err="1"/>
              <a:t>drg</a:t>
            </a:r>
            <a:r>
              <a:rPr lang="en-US" dirty="0"/>
              <a:t> you terminate your </a:t>
            </a:r>
            <a:r>
              <a:rPr lang="en-US" dirty="0" err="1"/>
              <a:t>ispec</a:t>
            </a:r>
            <a:r>
              <a:rPr lang="en-US" dirty="0"/>
              <a:t> tunnel or the end point of the fast connect.</a:t>
            </a:r>
          </a:p>
          <a:p>
            <a:endParaRPr lang="en-US" dirty="0"/>
          </a:p>
          <a:p>
            <a:r>
              <a:rPr lang="en-US" dirty="0"/>
              <a:t>On the </a:t>
            </a:r>
            <a:r>
              <a:rPr lang="en-US" dirty="0" err="1"/>
              <a:t>drg</a:t>
            </a:r>
            <a:r>
              <a:rPr lang="en-US" dirty="0"/>
              <a:t> we can have multiple routing table and differentiate the traffic among different </a:t>
            </a:r>
            <a:r>
              <a:rPr lang="en-US" dirty="0" err="1"/>
              <a:t>vcns</a:t>
            </a:r>
            <a:r>
              <a:rPr lang="en-US" dirty="0"/>
              <a:t>.</a:t>
            </a:r>
          </a:p>
          <a:p>
            <a:endParaRPr lang="en-US" dirty="0"/>
          </a:p>
          <a:p>
            <a:r>
              <a:rPr lang="en-US" dirty="0"/>
              <a:t>Here you need to manually take care of all the constructs and be able to insert the </a:t>
            </a:r>
            <a:r>
              <a:rPr lang="en-US" dirty="0" err="1"/>
              <a:t>fw</a:t>
            </a:r>
            <a:r>
              <a:rPr lang="en-US" dirty="0"/>
              <a:t> in a proper way.</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ADBA63-9C4F-4BBA-9BA4-95DF3F99CE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5658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didn’t say before is that the </a:t>
            </a:r>
            <a:r>
              <a:rPr lang="en-US" dirty="0" err="1"/>
              <a:t>drg</a:t>
            </a:r>
            <a:r>
              <a:rPr lang="en-US" dirty="0"/>
              <a:t> exists in the scope of a region.</a:t>
            </a:r>
          </a:p>
          <a:p>
            <a:r>
              <a:rPr lang="en-US" dirty="0"/>
              <a:t>If you have resources in multiple regions, you need to deploy multiple </a:t>
            </a:r>
            <a:r>
              <a:rPr lang="en-US" dirty="0" err="1"/>
              <a:t>drgs</a:t>
            </a:r>
            <a:r>
              <a:rPr lang="en-US" dirty="0"/>
              <a:t> and then establish what is called RPC, the remote peering connection between two DRGs.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B613F-0240-6344-95AF-2C429618AB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0980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i="1" dirty="0"/>
              <a:t>A VCN attachment has two route tables:. One DRG routing table for traffic entering the DRG, and one VCN routing table for traffic entering the VCN The DRG route table exists in the DRG and is used to route packets entering the DRG through the attachment. The VCN route table is used to route packets entering the VCN through the attachment. If a VCN routing table is not defined, a hidden implicit table always provides connectivity to all subnets in the VCN.</a:t>
            </a:r>
          </a:p>
          <a:p>
            <a:pPr marL="0" indent="0">
              <a:buNone/>
            </a:pPr>
            <a:r>
              <a:rPr lang="en-US" sz="1200" dirty="0"/>
              <a:t>Similar for RPC (DRG peering)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B613F-0240-6344-95AF-2C429618AB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5144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fastconnect</a:t>
            </a:r>
            <a:r>
              <a:rPr lang="en-US" dirty="0"/>
              <a:t> link comprises two different kind of </a:t>
            </a:r>
            <a:r>
              <a:rPr lang="en-US" dirty="0" err="1"/>
              <a:t>peerings</a:t>
            </a:r>
            <a:r>
              <a:rPr lang="en-US" dirty="0"/>
              <a:t>:</a:t>
            </a:r>
          </a:p>
          <a:p>
            <a:endParaRPr lang="en-US" dirty="0"/>
          </a:p>
          <a:p>
            <a:pPr marL="228600" indent="-228600">
              <a:buAutoNum type="arabicParenR"/>
            </a:pPr>
            <a:r>
              <a:rPr lang="en-US" dirty="0"/>
              <a:t>Private peering – this allows to access the resources on a </a:t>
            </a:r>
            <a:r>
              <a:rPr lang="en-US" dirty="0" err="1"/>
              <a:t>vcn</a:t>
            </a:r>
            <a:r>
              <a:rPr lang="en-US" dirty="0"/>
              <a:t> but using private Ip solely</a:t>
            </a:r>
          </a:p>
          <a:p>
            <a:pPr marL="228600" indent="-228600">
              <a:buAutoNum type="arabicParenR"/>
            </a:pPr>
            <a:r>
              <a:rPr lang="en-US" dirty="0"/>
              <a:t>Public peering – this allows to access the resources inside the </a:t>
            </a:r>
            <a:r>
              <a:rPr lang="en-US" dirty="0" err="1"/>
              <a:t>oci</a:t>
            </a:r>
            <a:r>
              <a:rPr lang="en-US" dirty="0"/>
              <a:t> public zone, such as the object storage.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ADBA63-9C4F-4BBA-9BA4-95DF3F99CE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373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a:xfrm>
            <a:off x="382588" y="381000"/>
            <a:ext cx="4572000" cy="2573338"/>
          </a:xfrm>
        </p:spPr>
      </p:sp>
      <p:sp>
        <p:nvSpPr>
          <p:cNvPr id="3" name="Notes Placeholder 2"/>
          <p:cNvSpPr>
            <a:spLocks noGrp="1"/>
          </p:cNvSpPr>
          <p:nvPr>
            <p:ph type="body" idx="1"/>
            <p:custDataLst>
              <p:tags r:id="rId2"/>
            </p:custDataLst>
          </p:nvPr>
        </p:nvSpPr>
        <p:spPr/>
        <p:txBody>
          <a:bodyPr/>
          <a:lstStyle/>
          <a:p>
            <a:r>
              <a:rPr lang="en-US" sz="1100" b="0" i="0" kern="1200">
                <a:solidFill>
                  <a:srgbClr val="000000"/>
                </a:solidFill>
                <a:effectLst/>
                <a:latin typeface="+mn-lt"/>
                <a:ea typeface="+mn-ea"/>
                <a:cs typeface="+mn-cs"/>
              </a:rPr>
              <a:t>The Oracle and Microsoft cloud interoperability partnership enables customers to migrate and run mission-critical enterprise workloads across Microsoft Azure and Oracle Cloud. Enterprises can now seamlessly connect Azure services, like Analytics and AI, to Oracle Cloud services, like Autonomous Database. By enabling customers to run one part of a workload within Azure and another part of the same workload within the Oracle Cloud, the partnership delivers a highly optimized, best-of-both-clouds experience. Taken together, Azure and Oracle Cloud offer customers a one-stop shop for all the cloud services and applications they need to run their entire business.</a:t>
            </a:r>
            <a:endParaRPr lang="en-US"/>
          </a:p>
        </p:txBody>
      </p:sp>
      <p:sp>
        <p:nvSpPr>
          <p:cNvPr id="4" name="Slide Number Placeholder 3"/>
          <p:cNvSpPr>
            <a:spLocks noGrp="1"/>
          </p:cNvSpPr>
          <p:nvPr>
            <p:ph type="sldNum" sz="quarter" idx="10"/>
            <p:custDataLst>
              <p:tags r:id="rId3"/>
            </p:custDataLst>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DACC16FB-9D68-C74B-AABD-CDFC2ED74F24}" type="slidenum">
              <a:rPr kumimoji="0" lang="en-US" sz="1200" b="0" i="0" u="none" strike="noStrike" kern="1200" cap="none" spc="0" normalizeH="0" baseline="0" noProof="0" smtClean="0">
                <a:ln>
                  <a:noFill/>
                </a:ln>
                <a:solidFill>
                  <a:prstClr val="black"/>
                </a:solidFill>
                <a:effectLst/>
                <a:uLnTx/>
                <a:uFillTx/>
                <a:latin typeface="Oracle Sans Regular"/>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15</a:t>
            </a:fld>
            <a:endParaRPr kumimoji="0" lang="en-US" sz="1200" b="0" i="0" u="none" strike="noStrike" kern="1200" cap="none" spc="0" normalizeH="0" baseline="0" noProof="0">
              <a:ln>
                <a:noFill/>
              </a:ln>
              <a:solidFill>
                <a:prstClr val="black"/>
              </a:solidFill>
              <a:effectLst/>
              <a:uLnTx/>
              <a:uFillTx/>
              <a:latin typeface="Oracle Sans Regular"/>
              <a:ea typeface="+mn-ea"/>
              <a:cs typeface="+mn-cs"/>
            </a:endParaRPr>
          </a:p>
        </p:txBody>
      </p:sp>
    </p:spTree>
    <p:extLst>
      <p:ext uri="{BB962C8B-B14F-4D97-AF65-F5344CB8AC3E}">
        <p14:creationId xmlns:p14="http://schemas.microsoft.com/office/powerpoint/2010/main" val="4232174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B613F-0240-6344-95AF-2C429618ABC7}" type="slidenum">
              <a:rPr lang="en-US" smtClean="0"/>
              <a:t>16</a:t>
            </a:fld>
            <a:endParaRPr lang="en-US"/>
          </a:p>
        </p:txBody>
      </p:sp>
    </p:spTree>
    <p:extLst>
      <p:ext uri="{BB962C8B-B14F-4D97-AF65-F5344CB8AC3E}">
        <p14:creationId xmlns:p14="http://schemas.microsoft.com/office/powerpoint/2010/main" val="4062508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4AACBDAA-39C4-4953-8B33-EC28350C399A}" type="slidenum">
              <a:rPr lang="en-CH" smtClean="0"/>
              <a:t>17</a:t>
            </a:fld>
            <a:endParaRPr lang="en-CH"/>
          </a:p>
        </p:txBody>
      </p:sp>
      <p:sp>
        <p:nvSpPr>
          <p:cNvPr id="5" name="Footer Placeholder 4">
            <a:extLst>
              <a:ext uri="{FF2B5EF4-FFF2-40B4-BE49-F238E27FC236}">
                <a16:creationId xmlns:a16="http://schemas.microsoft.com/office/drawing/2014/main" id="{38AAB8FC-08A8-C7B4-EF1D-FC2B78BEC71C}"/>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4058463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sz="1200"/>
              <a:t>Packet arrives DRG from attached VCN or on-premises (via FC/IPSEC attachment), or remote region (RPC attachment).</a:t>
            </a:r>
          </a:p>
          <a:p>
            <a:pPr marL="228600" indent="-228600">
              <a:buAutoNum type="arabicParenBoth"/>
            </a:pPr>
            <a:r>
              <a:rPr lang="en-US" sz="1200"/>
              <a:t>A route lookup is preformed on the route table associated with the ingress attachment.</a:t>
            </a:r>
          </a:p>
          <a:p>
            <a:pPr marL="228600" indent="-228600">
              <a:buAutoNum type="arabicParenBoth"/>
            </a:pPr>
            <a:r>
              <a:rPr lang="en-US" sz="1200"/>
              <a:t>The packet is forwarded by the DRG routing engine out an egress attachment</a:t>
            </a:r>
          </a:p>
          <a:p>
            <a:endParaRPr lang="en-US"/>
          </a:p>
        </p:txBody>
      </p:sp>
      <p:sp>
        <p:nvSpPr>
          <p:cNvPr id="4" name="Slide Number Placeholder 3"/>
          <p:cNvSpPr>
            <a:spLocks noGrp="1"/>
          </p:cNvSpPr>
          <p:nvPr>
            <p:ph type="sldNum" sz="quarter" idx="5"/>
          </p:nvPr>
        </p:nvSpPr>
        <p:spPr/>
        <p:txBody>
          <a:bodyPr/>
          <a:lstStyle/>
          <a:p>
            <a:fld id="{E37B613F-0240-6344-95AF-2C429618ABC7}" type="slidenum">
              <a:rPr lang="en-US" smtClean="0"/>
              <a:t>19</a:t>
            </a:fld>
            <a:endParaRPr lang="en-US"/>
          </a:p>
        </p:txBody>
      </p:sp>
    </p:spTree>
    <p:extLst>
      <p:ext uri="{BB962C8B-B14F-4D97-AF65-F5344CB8AC3E}">
        <p14:creationId xmlns:p14="http://schemas.microsoft.com/office/powerpoint/2010/main" val="1992761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 OCI we have a root compartment, that you can consider as the root structure of your organization.</a:t>
            </a:r>
          </a:p>
          <a:p>
            <a:r>
              <a:rPr lang="en-US" b="1" dirty="0"/>
              <a:t>You can have compartments and sub-compartments. </a:t>
            </a:r>
          </a:p>
          <a:p>
            <a:r>
              <a:rPr lang="en-US" b="1" dirty="0"/>
              <a:t>Compartments can be structured with  multiple layers.</a:t>
            </a:r>
          </a:p>
          <a:p>
            <a:r>
              <a:rPr lang="en-US" b="1" dirty="0"/>
              <a:t>The lowest layer is the resources, where you </a:t>
            </a:r>
            <a:r>
              <a:rPr lang="en-US" b="1" dirty="0" err="1"/>
              <a:t>vms</a:t>
            </a:r>
            <a:r>
              <a:rPr lang="en-US" b="1" dirty="0"/>
              <a:t> live</a:t>
            </a:r>
          </a:p>
          <a:p>
            <a:endParaRPr lang="en-US" dirty="0"/>
          </a:p>
          <a:p>
            <a:r>
              <a:rPr lang="en-US" b="1" dirty="0"/>
              <a:t>Tenancy </a:t>
            </a:r>
            <a:r>
              <a:rPr lang="en-US" dirty="0"/>
              <a:t>is the master paying account.</a:t>
            </a:r>
          </a:p>
        </p:txBody>
      </p:sp>
      <p:sp>
        <p:nvSpPr>
          <p:cNvPr id="4" name="Slide Number Placeholder 3"/>
          <p:cNvSpPr>
            <a:spLocks noGrp="1"/>
          </p:cNvSpPr>
          <p:nvPr>
            <p:ph type="sldNum" sz="quarter" idx="5"/>
          </p:nvPr>
        </p:nvSpPr>
        <p:spPr/>
        <p:txBody>
          <a:bodyPr/>
          <a:lstStyle/>
          <a:p>
            <a:fld id="{E37B613F-0240-6344-95AF-2C429618ABC7}" type="slidenum">
              <a:rPr lang="en-US" smtClean="0"/>
              <a:t>1</a:t>
            </a:fld>
            <a:endParaRPr lang="en-US"/>
          </a:p>
        </p:txBody>
      </p:sp>
    </p:spTree>
    <p:extLst>
      <p:ext uri="{BB962C8B-B14F-4D97-AF65-F5344CB8AC3E}">
        <p14:creationId xmlns:p14="http://schemas.microsoft.com/office/powerpoint/2010/main" val="2131827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the same methodology with a catalog of services that we can NAVIGATE THROUGH from the dashboard.</a:t>
            </a:r>
          </a:p>
          <a:p>
            <a:r>
              <a:rPr lang="en-US" dirty="0" err="1"/>
              <a:t>Fastconnect</a:t>
            </a:r>
            <a:r>
              <a:rPr lang="en-US" dirty="0"/>
              <a:t> is the name of the private connection between the on-prem network and </a:t>
            </a:r>
            <a:r>
              <a:rPr lang="en-US" dirty="0" err="1"/>
              <a:t>oci</a:t>
            </a:r>
            <a:r>
              <a:rPr lang="en-US" dirty="0"/>
              <a: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ADBA63-9C4F-4BBA-9BA4-95DF3F99CE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0463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the same common services, my apologies for this </a:t>
            </a:r>
            <a:r>
              <a:rPr lang="en-US" dirty="0" err="1"/>
              <a:t>repetation</a:t>
            </a:r>
            <a:r>
              <a:rPr lang="en-US" dirty="0"/>
              <a:t>.</a:t>
            </a:r>
          </a:p>
          <a:p>
            <a:endParaRPr lang="en-US" dirty="0"/>
          </a:p>
        </p:txBody>
      </p:sp>
      <p:sp>
        <p:nvSpPr>
          <p:cNvPr id="4" name="Slide Number Placeholder 3"/>
          <p:cNvSpPr>
            <a:spLocks noGrp="1"/>
          </p:cNvSpPr>
          <p:nvPr>
            <p:ph type="sldNum" sz="quarter" idx="5"/>
          </p:nvPr>
        </p:nvSpPr>
        <p:spPr/>
        <p:txBody>
          <a:bodyPr/>
          <a:lstStyle/>
          <a:p>
            <a:fld id="{D6ADBA63-9C4F-4BBA-9BA4-95DF3F99CE08}" type="slidenum">
              <a:rPr lang="en-US" smtClean="0"/>
              <a:t>3</a:t>
            </a:fld>
            <a:endParaRPr lang="en-US"/>
          </a:p>
        </p:txBody>
      </p:sp>
    </p:spTree>
    <p:extLst>
      <p:ext uri="{BB962C8B-B14F-4D97-AF65-F5344CB8AC3E}">
        <p14:creationId xmlns:p14="http://schemas.microsoft.com/office/powerpoint/2010/main" val="2823476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ADBA63-9C4F-4BBA-9BA4-95DF3F99CE08}" type="slidenum">
              <a:rPr lang="en-US" smtClean="0"/>
              <a:t>4</a:t>
            </a:fld>
            <a:endParaRPr lang="en-US"/>
          </a:p>
        </p:txBody>
      </p:sp>
    </p:spTree>
    <p:extLst>
      <p:ext uri="{BB962C8B-B14F-4D97-AF65-F5344CB8AC3E}">
        <p14:creationId xmlns:p14="http://schemas.microsoft.com/office/powerpoint/2010/main" val="1494743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ADBA63-9C4F-4BBA-9BA4-95DF3F99CE08}" type="slidenum">
              <a:rPr lang="en-US" smtClean="0"/>
              <a:t>5</a:t>
            </a:fld>
            <a:endParaRPr lang="en-US"/>
          </a:p>
        </p:txBody>
      </p:sp>
    </p:spTree>
    <p:extLst>
      <p:ext uri="{BB962C8B-B14F-4D97-AF65-F5344CB8AC3E}">
        <p14:creationId xmlns:p14="http://schemas.microsoft.com/office/powerpoint/2010/main" val="1729318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1" kern="1200" dirty="0">
                <a:solidFill>
                  <a:schemeClr val="tx1"/>
                </a:solidFill>
                <a:effectLst/>
                <a:latin typeface="+mn-lt"/>
                <a:ea typeface="+mn-ea"/>
                <a:cs typeface="+mn-cs"/>
              </a:rPr>
              <a:t>Subnets can span multiple availability domains, but not multiple VCNs. If you create a regional subnet, the subnet's resources can reside in any availability domain (AD) in the region. However, if you create an AD-specific subnet, the subnet's resources must reside in the subnet's particular availability domain.</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Limited Overlapping IP support (only within a VCN). </a:t>
            </a:r>
            <a:r>
              <a:rPr lang="en-CA" sz="1200" b="0" i="1" kern="1200" dirty="0">
                <a:solidFill>
                  <a:schemeClr val="tx1"/>
                </a:solidFill>
                <a:effectLst/>
                <a:latin typeface="+mn-lt"/>
                <a:ea typeface="+mn-ea"/>
                <a:cs typeface="+mn-cs"/>
              </a:rPr>
              <a:t>However, if you intend to connect a VCN to your on-premise network or another VCN, we recommend you ensure that the IP address ranges don’t overlap.</a:t>
            </a:r>
          </a:p>
          <a:p>
            <a:endParaRPr lang="en-CA" sz="1200" b="0" i="1" kern="1200" dirty="0">
              <a:solidFill>
                <a:schemeClr val="tx1"/>
              </a:solidFill>
              <a:effectLst/>
              <a:latin typeface="+mn-lt"/>
              <a:ea typeface="+mn-ea"/>
              <a:cs typeface="+mn-cs"/>
            </a:endParaRPr>
          </a:p>
          <a:p>
            <a:r>
              <a:rPr lang="en-US" i="0" dirty="0"/>
              <a:t>https://</a:t>
            </a:r>
            <a:r>
              <a:rPr lang="en-US" i="0" dirty="0" err="1"/>
              <a:t>www.oracle.com</a:t>
            </a:r>
            <a:r>
              <a:rPr lang="en-US" i="0" dirty="0"/>
              <a:t>/ca-</a:t>
            </a:r>
            <a:r>
              <a:rPr lang="en-US" i="0" dirty="0" err="1"/>
              <a:t>en</a:t>
            </a:r>
            <a:r>
              <a:rPr lang="en-US" i="0" dirty="0"/>
              <a:t>/cloud/networking/virtual-cloud-network-</a:t>
            </a:r>
            <a:r>
              <a:rPr lang="en-US" i="0" dirty="0" err="1"/>
              <a:t>faq.html</a:t>
            </a:r>
            <a:endParaRPr lang="en-US" i="0" dirty="0"/>
          </a:p>
        </p:txBody>
      </p:sp>
      <p:sp>
        <p:nvSpPr>
          <p:cNvPr id="4" name="Slide Number Placeholder 3"/>
          <p:cNvSpPr>
            <a:spLocks noGrp="1"/>
          </p:cNvSpPr>
          <p:nvPr>
            <p:ph type="sldNum" sz="quarter" idx="5"/>
          </p:nvPr>
        </p:nvSpPr>
        <p:spPr/>
        <p:txBody>
          <a:bodyPr/>
          <a:lstStyle/>
          <a:p>
            <a:fld id="{D6ADBA63-9C4F-4BBA-9BA4-95DF3F99CE08}" type="slidenum">
              <a:rPr lang="en-US" smtClean="0"/>
              <a:t>6</a:t>
            </a:fld>
            <a:endParaRPr lang="en-US"/>
          </a:p>
        </p:txBody>
      </p:sp>
    </p:spTree>
    <p:extLst>
      <p:ext uri="{BB962C8B-B14F-4D97-AF65-F5344CB8AC3E}">
        <p14:creationId xmlns:p14="http://schemas.microsoft.com/office/powerpoint/2010/main" val="3497843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A VCN route table contains rules to route traffic that's ultimately destined for locations outside the VCN.</a:t>
            </a:r>
          </a:p>
          <a:p>
            <a:r>
              <a:rPr lang="en-CA" sz="1200" b="0" i="0" kern="1200" dirty="0">
                <a:solidFill>
                  <a:schemeClr val="tx1"/>
                </a:solidFill>
                <a:effectLst/>
                <a:latin typeface="+mn-lt"/>
                <a:ea typeface="+mn-ea"/>
                <a:cs typeface="+mn-cs"/>
              </a:rPr>
              <a:t>Each rule in a route table has a destination CIDR block and a route target. When the subnet's outgoing traffic matches the destination CIDR block of the route rule, traffic is routed to the route target. Examples of common route targets include: an internet gateway or a dynamic routing gateway.</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https://</a:t>
            </a:r>
            <a:r>
              <a:rPr lang="en-US" i="0" dirty="0" err="1"/>
              <a:t>www.oracle.com</a:t>
            </a:r>
            <a:r>
              <a:rPr lang="en-US" i="0" dirty="0"/>
              <a:t>/ca-</a:t>
            </a:r>
            <a:r>
              <a:rPr lang="en-US" i="0" dirty="0" err="1"/>
              <a:t>en</a:t>
            </a:r>
            <a:r>
              <a:rPr lang="en-US" i="0" dirty="0"/>
              <a:t>/cloud/networking/virtual-cloud-network-</a:t>
            </a:r>
            <a:r>
              <a:rPr lang="en-US" i="0" dirty="0" err="1"/>
              <a:t>faq.html</a:t>
            </a:r>
            <a:endParaRPr lang="en-US" i="0" dirty="0"/>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Working with Route Tables and Route Rules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Each VCN automatically comes with a default route table that has no rules. If you don't specify otherwise, every subnet uses the VCN's default route table. When you add route rules to your VCN, you can simply add them to the default table if that suits your needs. However, if you need both a public subnet and a private subnet (for example, see </a:t>
            </a:r>
            <a:r>
              <a:rPr lang="en-US" sz="1200" b="0" i="0" u="sng" kern="1200" dirty="0">
                <a:solidFill>
                  <a:schemeClr val="tx1"/>
                </a:solidFill>
                <a:effectLst/>
                <a:latin typeface="+mn-lt"/>
                <a:ea typeface="+mn-ea"/>
                <a:cs typeface="+mn-cs"/>
                <a:hlinkClick r:id="rId3"/>
              </a:rPr>
              <a:t>Scenario C: Public and Private Subnets with a VPN</a:t>
            </a:r>
            <a:r>
              <a:rPr lang="en-US" sz="1200" b="0" i="0" kern="1200" dirty="0">
                <a:solidFill>
                  <a:schemeClr val="tx1"/>
                </a:solidFill>
                <a:effectLst/>
                <a:latin typeface="+mn-lt"/>
                <a:ea typeface="+mn-ea"/>
                <a:cs typeface="+mn-cs"/>
              </a:rPr>
              <a:t>), you instead create a separate (custom) route table for each subnet.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Each subnet in a VCN uses a single route table. When you create the subnet, you specify which one to use. You can </a:t>
            </a:r>
            <a:r>
              <a:rPr lang="en-US" sz="1200" b="0" i="0" u="sng" kern="1200" dirty="0">
                <a:solidFill>
                  <a:schemeClr val="tx1"/>
                </a:solidFill>
                <a:effectLst/>
                <a:latin typeface="+mn-lt"/>
                <a:ea typeface="+mn-ea"/>
                <a:cs typeface="+mn-cs"/>
                <a:hlinkClick r:id="rId4"/>
              </a:rPr>
              <a:t>change which route table the subnet uses</a:t>
            </a:r>
            <a:r>
              <a:rPr lang="en-US" sz="1200" b="0" i="0" kern="1200" dirty="0">
                <a:solidFill>
                  <a:schemeClr val="tx1"/>
                </a:solidFill>
                <a:effectLst/>
                <a:latin typeface="+mn-lt"/>
                <a:ea typeface="+mn-ea"/>
                <a:cs typeface="+mn-cs"/>
              </a:rPr>
              <a:t> at any time. You can also edit a route table's rules or remove all the rules from the table.</a:t>
            </a:r>
          </a:p>
        </p:txBody>
      </p:sp>
      <p:sp>
        <p:nvSpPr>
          <p:cNvPr id="4" name="Slide Number Placeholder 3"/>
          <p:cNvSpPr>
            <a:spLocks noGrp="1"/>
          </p:cNvSpPr>
          <p:nvPr>
            <p:ph type="sldNum" sz="quarter" idx="5"/>
          </p:nvPr>
        </p:nvSpPr>
        <p:spPr/>
        <p:txBody>
          <a:bodyPr/>
          <a:lstStyle/>
          <a:p>
            <a:fld id="{D6ADBA63-9C4F-4BBA-9BA4-95DF3F99CE08}" type="slidenum">
              <a:rPr lang="en-US" smtClean="0"/>
              <a:t>7</a:t>
            </a:fld>
            <a:endParaRPr lang="en-US"/>
          </a:p>
        </p:txBody>
      </p:sp>
    </p:spTree>
    <p:extLst>
      <p:ext uri="{BB962C8B-B14F-4D97-AF65-F5344CB8AC3E}">
        <p14:creationId xmlns:p14="http://schemas.microsoft.com/office/powerpoint/2010/main" val="3532477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A VCN route table contains rules to route traffic that's ultimately destined for locations outside the VCN.</a:t>
            </a:r>
          </a:p>
          <a:p>
            <a:r>
              <a:rPr lang="en-CA" sz="1200" b="0" i="0" kern="1200" dirty="0">
                <a:solidFill>
                  <a:schemeClr val="tx1"/>
                </a:solidFill>
                <a:effectLst/>
                <a:latin typeface="+mn-lt"/>
                <a:ea typeface="+mn-ea"/>
                <a:cs typeface="+mn-cs"/>
              </a:rPr>
              <a:t>Each rule in a route table has a destination CIDR block and a route target. When the subnet's outgoing traffic matches the destination CIDR block of the route rule, traffic is routed to the route target. Examples of common route targets include: an internet gateway or a dynamic routing gateway.</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https://</a:t>
            </a:r>
            <a:r>
              <a:rPr lang="en-US" i="0" dirty="0" err="1"/>
              <a:t>www.oracle.com</a:t>
            </a:r>
            <a:r>
              <a:rPr lang="en-US" i="0" dirty="0"/>
              <a:t>/ca-</a:t>
            </a:r>
            <a:r>
              <a:rPr lang="en-US" i="0" dirty="0" err="1"/>
              <a:t>en</a:t>
            </a:r>
            <a:r>
              <a:rPr lang="en-US" i="0" dirty="0"/>
              <a:t>/cloud/networking/virtual-cloud-network-</a:t>
            </a:r>
            <a:r>
              <a:rPr lang="en-US" i="0" dirty="0" err="1"/>
              <a:t>faq.html</a:t>
            </a:r>
            <a:endParaRPr lang="en-US" i="0" dirty="0"/>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Working with Route Tables and Route Rules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Each VCN automatically comes with a default route table that has no rules. If you don't specify otherwise, every subnet uses the VCN's default route table. When you add route rules to your VCN, you can simply add them to the default table if that suits your needs. However, if you need both a public subnet and a private subnet (for example, see </a:t>
            </a:r>
            <a:r>
              <a:rPr lang="en-US" sz="1200" b="0" i="0" u="sng" kern="1200" dirty="0">
                <a:solidFill>
                  <a:schemeClr val="tx1"/>
                </a:solidFill>
                <a:effectLst/>
                <a:latin typeface="+mn-lt"/>
                <a:ea typeface="+mn-ea"/>
                <a:cs typeface="+mn-cs"/>
                <a:hlinkClick r:id="rId3"/>
              </a:rPr>
              <a:t>Scenario C: Public and Private Subnets with a VPN</a:t>
            </a:r>
            <a:r>
              <a:rPr lang="en-US" sz="1200" b="0" i="0" kern="1200" dirty="0">
                <a:solidFill>
                  <a:schemeClr val="tx1"/>
                </a:solidFill>
                <a:effectLst/>
                <a:latin typeface="+mn-lt"/>
                <a:ea typeface="+mn-ea"/>
                <a:cs typeface="+mn-cs"/>
              </a:rPr>
              <a:t>), you instead create a separate (custom) route table for each subnet.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Each subnet in a VCN uses a single route table. When you create the subnet, you specify which one to use. You can </a:t>
            </a:r>
            <a:r>
              <a:rPr lang="en-US" sz="1200" b="0" i="0" u="sng" kern="1200" dirty="0">
                <a:solidFill>
                  <a:schemeClr val="tx1"/>
                </a:solidFill>
                <a:effectLst/>
                <a:latin typeface="+mn-lt"/>
                <a:ea typeface="+mn-ea"/>
                <a:cs typeface="+mn-cs"/>
                <a:hlinkClick r:id="rId4"/>
              </a:rPr>
              <a:t>change which route table the subnet uses</a:t>
            </a:r>
            <a:r>
              <a:rPr lang="en-US" sz="1200" b="0" i="0" kern="1200" dirty="0">
                <a:solidFill>
                  <a:schemeClr val="tx1"/>
                </a:solidFill>
                <a:effectLst/>
                <a:latin typeface="+mn-lt"/>
                <a:ea typeface="+mn-ea"/>
                <a:cs typeface="+mn-cs"/>
              </a:rPr>
              <a:t> at any time. You can also edit a route table's rules or remove all the rules from the table.</a:t>
            </a:r>
          </a:p>
        </p:txBody>
      </p:sp>
      <p:sp>
        <p:nvSpPr>
          <p:cNvPr id="4" name="Slide Number Placeholder 3"/>
          <p:cNvSpPr>
            <a:spLocks noGrp="1"/>
          </p:cNvSpPr>
          <p:nvPr>
            <p:ph type="sldNum" sz="quarter" idx="5"/>
          </p:nvPr>
        </p:nvSpPr>
        <p:spPr/>
        <p:txBody>
          <a:bodyPr/>
          <a:lstStyle/>
          <a:p>
            <a:fld id="{D6ADBA63-9C4F-4BBA-9BA4-95DF3F99CE08}" type="slidenum">
              <a:rPr lang="en-US" smtClean="0"/>
              <a:t>8</a:t>
            </a:fld>
            <a:endParaRPr lang="en-US"/>
          </a:p>
        </p:txBody>
      </p:sp>
    </p:spTree>
    <p:extLst>
      <p:ext uri="{BB962C8B-B14F-4D97-AF65-F5344CB8AC3E}">
        <p14:creationId xmlns:p14="http://schemas.microsoft.com/office/powerpoint/2010/main" val="3532406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userDrawn="1"/>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6" name="Title 15"/>
          <p:cNvSpPr>
            <a:spLocks noGrp="1"/>
          </p:cNvSpPr>
          <p:nvPr userDrawn="1">
            <p:ph type="title" hasCustomPrompt="1"/>
          </p:nvPr>
        </p:nvSpPr>
        <p:spPr>
          <a:xfrm>
            <a:off x="6435137" y="1323902"/>
            <a:ext cx="5756864" cy="1848910"/>
          </a:xfrm>
        </p:spPr>
        <p:txBody>
          <a:bodyPr anchor="b">
            <a:normAutofit/>
          </a:bodyPr>
          <a:lstStyle>
            <a:lvl1pPr algn="l">
              <a:defRPr sz="4000" b="0">
                <a:solidFill>
                  <a:schemeClr val="accent1"/>
                </a:solidFill>
              </a:defRPr>
            </a:lvl1pPr>
          </a:lstStyle>
          <a:p>
            <a:r>
              <a:rPr lang="en-US" dirty="0"/>
              <a:t>The Title</a:t>
            </a:r>
          </a:p>
        </p:txBody>
      </p:sp>
      <p:sp>
        <p:nvSpPr>
          <p:cNvPr id="18" name="Text Placeholder 17"/>
          <p:cNvSpPr>
            <a:spLocks noGrp="1"/>
          </p:cNvSpPr>
          <p:nvPr userDrawn="1">
            <p:ph type="body" sz="quarter" idx="10" hasCustomPrompt="1"/>
          </p:nvPr>
        </p:nvSpPr>
        <p:spPr>
          <a:xfrm>
            <a:off x="6436965" y="3172812"/>
            <a:ext cx="5755177" cy="946821"/>
          </a:xfrm>
        </p:spPr>
        <p:txBody>
          <a:bodyPr>
            <a:normAutofit/>
          </a:bodyPr>
          <a:lstStyle>
            <a:lvl1pPr marL="0" indent="0">
              <a:buNone/>
              <a:defRPr sz="1600" cap="all" baseline="0">
                <a:solidFill>
                  <a:schemeClr val="tx2"/>
                </a:solidFill>
              </a:defRPr>
            </a:lvl1pPr>
          </a:lstStyle>
          <a:p>
            <a:pPr lvl="0"/>
            <a:r>
              <a:rPr lang="en-US" dirty="0"/>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userDrawn="1">
            <p:ph type="body" sz="quarter" idx="13" hasCustomPrompt="1"/>
          </p:nvPr>
        </p:nvSpPr>
        <p:spPr>
          <a:xfrm>
            <a:off x="6435317" y="4518778"/>
            <a:ext cx="5756697" cy="1006475"/>
          </a:xfrm>
        </p:spPr>
        <p:txBody>
          <a:bodyPr>
            <a:normAutofit/>
          </a:bodyPr>
          <a:lstStyle>
            <a:lvl1pPr marL="0" indent="0">
              <a:buNone/>
              <a:defRPr sz="1800">
                <a:solidFill>
                  <a:schemeClr val="accent5"/>
                </a:solidFill>
              </a:defRPr>
            </a:lvl1pPr>
          </a:lstStyle>
          <a:p>
            <a:r>
              <a:rPr lang="en-US" sz="1600" dirty="0"/>
              <a:t>ACE Solutions Architecture Team</a:t>
            </a:r>
          </a:p>
        </p:txBody>
      </p:sp>
      <p:cxnSp>
        <p:nvCxnSpPr>
          <p:cNvPr id="49" name="Straight Connector 48"/>
          <p:cNvCxnSpPr/>
          <p:nvPr userDrawn="1"/>
        </p:nvCxnSpPr>
        <p:spPr>
          <a:xfrm>
            <a:off x="6455414" y="2460397"/>
            <a:ext cx="5736586"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
          <a:stretch>
            <a:fillRect/>
          </a:stretch>
        </p:blipFill>
        <p:spPr>
          <a:xfrm>
            <a:off x="891646" y="1201500"/>
            <a:ext cx="3960000" cy="4455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73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276483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_AND_copy_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7" name="Rectangle 6"/>
          <p:cNvSpPr/>
          <p:nvPr userDrawn="1"/>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userDrawn="1"/>
        </p:nvSpPr>
        <p:spPr>
          <a:xfrm>
            <a:off x="0" y="396112"/>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104055" y="619765"/>
            <a:ext cx="3110485" cy="583634"/>
          </a:xfrm>
        </p:spPr>
        <p:txBody>
          <a:bodyPr/>
          <a:lstStyle>
            <a:lvl1pPr algn="ctr">
              <a:defRPr sz="2400">
                <a:solidFill>
                  <a:schemeClr val="bg1"/>
                </a:solidFill>
              </a:defRPr>
            </a:lvl1pPr>
          </a:lstStyle>
          <a:p>
            <a:r>
              <a:rPr lang="en-US"/>
              <a:t>Click to edit Master title style</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104055" y="1548331"/>
            <a:ext cx="3172545" cy="3761338"/>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5"/>
          <p:cNvSpPr>
            <a:spLocks noGrp="1"/>
          </p:cNvSpPr>
          <p:nvPr>
            <p:ph type="body" sz="quarter" idx="12"/>
          </p:nvPr>
        </p:nvSpPr>
        <p:spPr>
          <a:xfrm>
            <a:off x="3648173" y="396113"/>
            <a:ext cx="7483247" cy="57506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842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_AND_copy_left">
    <p:spTree>
      <p:nvGrpSpPr>
        <p:cNvPr id="1" name=""/>
        <p:cNvGrpSpPr/>
        <p:nvPr/>
      </p:nvGrpSpPr>
      <p:grpSpPr>
        <a:xfrm>
          <a:off x="0" y="0"/>
          <a:ext cx="0" cy="0"/>
          <a:chOff x="0" y="0"/>
          <a:chExt cx="0" cy="0"/>
        </a:xfrm>
      </p:grpSpPr>
      <p:sp>
        <p:nvSpPr>
          <p:cNvPr id="7" name="Rectangle 6"/>
          <p:cNvSpPr/>
          <p:nvPr userDrawn="1"/>
        </p:nvSpPr>
        <p:spPr>
          <a:xfrm flipH="1">
            <a:off x="8767483"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8871538" y="1306286"/>
            <a:ext cx="3172545" cy="4840515"/>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11" name="Picture 1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12" name="Title 1"/>
          <p:cNvSpPr>
            <a:spLocks noGrp="1"/>
          </p:cNvSpPr>
          <p:nvPr>
            <p:ph type="title"/>
          </p:nvPr>
        </p:nvSpPr>
        <p:spPr>
          <a:xfrm>
            <a:off x="264311" y="246888"/>
            <a:ext cx="8207885" cy="583634"/>
          </a:xfrm>
        </p:spPr>
        <p:txBody>
          <a:bodyPr/>
          <a:lstStyle/>
          <a:p>
            <a:r>
              <a:rPr lang="en-US" dirty="0"/>
              <a:t>Click to edit Master title style</a:t>
            </a:r>
          </a:p>
        </p:txBody>
      </p:sp>
      <p:sp>
        <p:nvSpPr>
          <p:cNvPr id="13" name="Text Placeholder 5"/>
          <p:cNvSpPr>
            <a:spLocks noGrp="1"/>
          </p:cNvSpPr>
          <p:nvPr>
            <p:ph type="body" sz="quarter" idx="12"/>
          </p:nvPr>
        </p:nvSpPr>
        <p:spPr>
          <a:xfrm>
            <a:off x="263525" y="981075"/>
            <a:ext cx="8208671"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260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5-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5" name="Rectangle 4"/>
          <p:cNvSpPr/>
          <p:nvPr userDrawn="1"/>
        </p:nvSpPr>
        <p:spPr>
          <a:xfrm>
            <a:off x="0" y="1109776"/>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cxnSp>
        <p:nvCxnSpPr>
          <p:cNvPr id="6" name="Straight Connector 5"/>
          <p:cNvCxnSpPr/>
          <p:nvPr userDrawn="1"/>
        </p:nvCxnSpPr>
        <p:spPr>
          <a:xfrm>
            <a:off x="-1539" y="1382663"/>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073726"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3403461" y="1277667"/>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5793820"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8110139" y="1283416"/>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1" name="Text Placeholder 16"/>
          <p:cNvSpPr>
            <a:spLocks noGrp="1"/>
          </p:cNvSpPr>
          <p:nvPr>
            <p:ph type="body" sz="quarter" idx="17" hasCustomPrompt="1"/>
          </p:nvPr>
        </p:nvSpPr>
        <p:spPr>
          <a:xfrm>
            <a:off x="82341" y="1365058"/>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2" name="Text Placeholder 16"/>
          <p:cNvSpPr>
            <a:spLocks noGrp="1"/>
          </p:cNvSpPr>
          <p:nvPr>
            <p:ph type="body" sz="quarter" idx="18" hasCustomPrompt="1"/>
          </p:nvPr>
        </p:nvSpPr>
        <p:spPr>
          <a:xfrm>
            <a:off x="2412076" y="1371834"/>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3" name="Text Placeholder 16"/>
          <p:cNvSpPr>
            <a:spLocks noGrp="1"/>
          </p:cNvSpPr>
          <p:nvPr>
            <p:ph type="body" sz="quarter" idx="19" hasCustomPrompt="1"/>
          </p:nvPr>
        </p:nvSpPr>
        <p:spPr>
          <a:xfrm>
            <a:off x="4802435" y="136505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4" name="Text Placeholder 16"/>
          <p:cNvSpPr>
            <a:spLocks noGrp="1"/>
          </p:cNvSpPr>
          <p:nvPr>
            <p:ph type="body" sz="quarter" idx="20" hasCustomPrompt="1"/>
          </p:nvPr>
        </p:nvSpPr>
        <p:spPr>
          <a:xfrm>
            <a:off x="7118754" y="1377581"/>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5" name="Text Placeholder 21"/>
          <p:cNvSpPr>
            <a:spLocks noGrp="1"/>
          </p:cNvSpPr>
          <p:nvPr>
            <p:ph type="body" sz="quarter" idx="21" hasCustomPrompt="1"/>
          </p:nvPr>
        </p:nvSpPr>
        <p:spPr>
          <a:xfrm>
            <a:off x="197632" y="2217287"/>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6" name="Text Placeholder 21"/>
          <p:cNvSpPr>
            <a:spLocks noGrp="1"/>
          </p:cNvSpPr>
          <p:nvPr>
            <p:ph type="body" sz="quarter" idx="22" hasCustomPrompt="1"/>
          </p:nvPr>
        </p:nvSpPr>
        <p:spPr>
          <a:xfrm>
            <a:off x="2527367"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7" name="Text Placeholder 21"/>
          <p:cNvSpPr>
            <a:spLocks noGrp="1"/>
          </p:cNvSpPr>
          <p:nvPr>
            <p:ph type="body" sz="quarter" idx="23" hasCustomPrompt="1"/>
          </p:nvPr>
        </p:nvSpPr>
        <p:spPr>
          <a:xfrm>
            <a:off x="4917726"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8" name="Text Placeholder 21"/>
          <p:cNvSpPr>
            <a:spLocks noGrp="1"/>
          </p:cNvSpPr>
          <p:nvPr>
            <p:ph type="body" sz="quarter" idx="24" hasCustomPrompt="1"/>
          </p:nvPr>
        </p:nvSpPr>
        <p:spPr>
          <a:xfrm>
            <a:off x="7234045"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9" name="Oval 18">
            <a:extLst>
              <a:ext uri="{FF2B5EF4-FFF2-40B4-BE49-F238E27FC236}">
                <a16:creationId xmlns:a16="http://schemas.microsoft.com/office/drawing/2014/main" id="{7EB5EB1F-15AB-2CCA-76D9-9059D24221F1}"/>
              </a:ext>
            </a:extLst>
          </p:cNvPr>
          <p:cNvSpPr/>
          <p:nvPr userDrawn="1"/>
        </p:nvSpPr>
        <p:spPr>
          <a:xfrm>
            <a:off x="10474844" y="1281701"/>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20" name="Text Placeholder 16">
            <a:extLst>
              <a:ext uri="{FF2B5EF4-FFF2-40B4-BE49-F238E27FC236}">
                <a16:creationId xmlns:a16="http://schemas.microsoft.com/office/drawing/2014/main" id="{C84775AC-7525-7CF5-5560-2B6C3361E43D}"/>
              </a:ext>
            </a:extLst>
          </p:cNvPr>
          <p:cNvSpPr>
            <a:spLocks noGrp="1"/>
          </p:cNvSpPr>
          <p:nvPr>
            <p:ph type="body" sz="quarter" idx="25" hasCustomPrompt="1"/>
          </p:nvPr>
        </p:nvSpPr>
        <p:spPr>
          <a:xfrm>
            <a:off x="9483459" y="137586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1" name="Text Placeholder 21">
            <a:extLst>
              <a:ext uri="{FF2B5EF4-FFF2-40B4-BE49-F238E27FC236}">
                <a16:creationId xmlns:a16="http://schemas.microsoft.com/office/drawing/2014/main" id="{2F18583E-D241-2D3A-F9F0-E1207FC3E539}"/>
              </a:ext>
            </a:extLst>
          </p:cNvPr>
          <p:cNvSpPr>
            <a:spLocks noGrp="1"/>
          </p:cNvSpPr>
          <p:nvPr>
            <p:ph type="body" sz="quarter" idx="26" hasCustomPrompt="1"/>
          </p:nvPr>
        </p:nvSpPr>
        <p:spPr>
          <a:xfrm>
            <a:off x="9598750"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7810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22" name="Rectangle 21"/>
          <p:cNvSpPr/>
          <p:nvPr userDrawn="1"/>
        </p:nvSpPr>
        <p:spPr>
          <a:xfrm>
            <a:off x="-1539" y="1995262"/>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3" name="Text Placeholder 16"/>
          <p:cNvSpPr>
            <a:spLocks noGrp="1"/>
          </p:cNvSpPr>
          <p:nvPr>
            <p:ph type="body" sz="quarter" idx="17" hasCustomPrompt="1"/>
          </p:nvPr>
        </p:nvSpPr>
        <p:spPr>
          <a:xfrm>
            <a:off x="1062465" y="2444226"/>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4" name="Text Placeholder 16"/>
          <p:cNvSpPr>
            <a:spLocks noGrp="1"/>
          </p:cNvSpPr>
          <p:nvPr>
            <p:ph type="body" sz="quarter" idx="18" hasCustomPrompt="1"/>
          </p:nvPr>
        </p:nvSpPr>
        <p:spPr>
          <a:xfrm>
            <a:off x="4717130"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5" name="Text Placeholder 16"/>
          <p:cNvSpPr>
            <a:spLocks noGrp="1"/>
          </p:cNvSpPr>
          <p:nvPr>
            <p:ph type="body" sz="quarter" idx="19" hasCustomPrompt="1"/>
          </p:nvPr>
        </p:nvSpPr>
        <p:spPr>
          <a:xfrm>
            <a:off x="8328825"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6" name="Text Placeholder 21"/>
          <p:cNvSpPr>
            <a:spLocks noGrp="1"/>
          </p:cNvSpPr>
          <p:nvPr>
            <p:ph type="body" sz="quarter" idx="21" hasCustomPrompt="1"/>
          </p:nvPr>
        </p:nvSpPr>
        <p:spPr>
          <a:xfrm>
            <a:off x="726393"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7" name="Text Placeholder 21"/>
          <p:cNvSpPr>
            <a:spLocks noGrp="1"/>
          </p:cNvSpPr>
          <p:nvPr>
            <p:ph type="body" sz="quarter" idx="22" hasCustomPrompt="1"/>
          </p:nvPr>
        </p:nvSpPr>
        <p:spPr>
          <a:xfrm>
            <a:off x="4320517"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8" name="Text Placeholder 21"/>
          <p:cNvSpPr>
            <a:spLocks noGrp="1"/>
          </p:cNvSpPr>
          <p:nvPr>
            <p:ph type="body" sz="quarter" idx="23" hasCustomPrompt="1"/>
          </p:nvPr>
        </p:nvSpPr>
        <p:spPr>
          <a:xfrm>
            <a:off x="7914640" y="3149345"/>
            <a:ext cx="3434175"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grpSp>
        <p:nvGrpSpPr>
          <p:cNvPr id="29" name="Group 28">
            <a:extLst>
              <a:ext uri="{FF2B5EF4-FFF2-40B4-BE49-F238E27FC236}">
                <a16:creationId xmlns:a16="http://schemas.microsoft.com/office/drawing/2014/main" id="{1A9202DC-828B-37DE-A8A9-4BFDA9D59BFD}"/>
              </a:ext>
            </a:extLst>
          </p:cNvPr>
          <p:cNvGrpSpPr/>
          <p:nvPr userDrawn="1"/>
        </p:nvGrpSpPr>
        <p:grpSpPr>
          <a:xfrm>
            <a:off x="0" y="2077884"/>
            <a:ext cx="12192000" cy="249806"/>
            <a:chOff x="-1539" y="961703"/>
            <a:chExt cx="12192000" cy="249806"/>
          </a:xfrm>
        </p:grpSpPr>
        <p:cxnSp>
          <p:nvCxnSpPr>
            <p:cNvPr id="30" name="Straight Connector 29">
              <a:extLst>
                <a:ext uri="{FF2B5EF4-FFF2-40B4-BE49-F238E27FC236}">
                  <a16:creationId xmlns:a16="http://schemas.microsoft.com/office/drawing/2014/main" id="{4D44237B-C909-E4CB-FDA9-26770FA4921E}"/>
                </a:ext>
              </a:extLst>
            </p:cNvPr>
            <p:cNvCxnSpPr/>
            <p:nvPr userDrawn="1"/>
          </p:nvCxnSpPr>
          <p:spPr>
            <a:xfrm>
              <a:off x="-1539" y="10700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A7D4A15-BE62-D88E-D4CA-840D8BD58C68}"/>
                </a:ext>
              </a:extLst>
            </p:cNvPr>
            <p:cNvSpPr/>
            <p:nvPr userDrawn="1"/>
          </p:nvSpPr>
          <p:spPr>
            <a:xfrm>
              <a:off x="2217968" y="961703"/>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2" name="Oval 31">
              <a:extLst>
                <a:ext uri="{FF2B5EF4-FFF2-40B4-BE49-F238E27FC236}">
                  <a16:creationId xmlns:a16="http://schemas.microsoft.com/office/drawing/2014/main" id="{27F00D77-7A4B-6BE7-0F8D-D67AD9276B7A}"/>
                </a:ext>
              </a:extLst>
            </p:cNvPr>
            <p:cNvSpPr/>
            <p:nvPr userDrawn="1"/>
          </p:nvSpPr>
          <p:spPr>
            <a:xfrm>
              <a:off x="5876953" y="97583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3" name="Oval 32">
              <a:extLst>
                <a:ext uri="{FF2B5EF4-FFF2-40B4-BE49-F238E27FC236}">
                  <a16:creationId xmlns:a16="http://schemas.microsoft.com/office/drawing/2014/main" id="{C4B0ADCA-B6CC-D870-2821-E7BF66D706B1}"/>
                </a:ext>
              </a:extLst>
            </p:cNvPr>
            <p:cNvSpPr/>
            <p:nvPr userDrawn="1"/>
          </p:nvSpPr>
          <p:spPr>
            <a:xfrm>
              <a:off x="9492968" y="975839"/>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grpSp>
      <p:sp>
        <p:nvSpPr>
          <p:cNvPr id="34" name="Text Placeholder 21">
            <a:extLst>
              <a:ext uri="{FF2B5EF4-FFF2-40B4-BE49-F238E27FC236}">
                <a16:creationId xmlns:a16="http://schemas.microsoft.com/office/drawing/2014/main" id="{5A71EAB4-6655-3DE1-AB3A-E509A1F3B5A8}"/>
              </a:ext>
            </a:extLst>
          </p:cNvPr>
          <p:cNvSpPr>
            <a:spLocks noGrp="1"/>
          </p:cNvSpPr>
          <p:nvPr>
            <p:ph type="body" sz="quarter" idx="24" hasCustomPrompt="1"/>
          </p:nvPr>
        </p:nvSpPr>
        <p:spPr>
          <a:xfrm>
            <a:off x="697493" y="1016831"/>
            <a:ext cx="10651321" cy="81714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209726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cess">
    <p:spTree>
      <p:nvGrpSpPr>
        <p:cNvPr id="1" name=""/>
        <p:cNvGrpSpPr/>
        <p:nvPr/>
      </p:nvGrpSpPr>
      <p:grpSpPr>
        <a:xfrm>
          <a:off x="0" y="0"/>
          <a:ext cx="0" cy="0"/>
          <a:chOff x="0" y="0"/>
          <a:chExt cx="0" cy="0"/>
        </a:xfrm>
      </p:grpSpPr>
      <p:sp>
        <p:nvSpPr>
          <p:cNvPr id="28" name="Rectangle 27"/>
          <p:cNvSpPr/>
          <p:nvPr userDrawn="1"/>
        </p:nvSpPr>
        <p:spPr>
          <a:xfrm>
            <a:off x="0" y="1169651"/>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1539" y="144253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881896"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47804" y="131534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413712"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10179621" y="1343291"/>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7" name="Text Placeholder 16"/>
          <p:cNvSpPr>
            <a:spLocks noGrp="1"/>
          </p:cNvSpPr>
          <p:nvPr>
            <p:ph type="body" sz="quarter" idx="17" hasCustomPrompt="1"/>
          </p:nvPr>
        </p:nvSpPr>
        <p:spPr>
          <a:xfrm>
            <a:off x="726392" y="1424932"/>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8" name="Text Placeholder 16"/>
          <p:cNvSpPr>
            <a:spLocks noGrp="1"/>
          </p:cNvSpPr>
          <p:nvPr>
            <p:ph type="body" sz="quarter" idx="18" hasCustomPrompt="1"/>
          </p:nvPr>
        </p:nvSpPr>
        <p:spPr>
          <a:xfrm>
            <a:off x="3487980" y="1409514"/>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9" name="Text Placeholder 16"/>
          <p:cNvSpPr>
            <a:spLocks noGrp="1"/>
          </p:cNvSpPr>
          <p:nvPr>
            <p:ph type="body" sz="quarter" idx="19" hasCustomPrompt="1"/>
          </p:nvPr>
        </p:nvSpPr>
        <p:spPr>
          <a:xfrm>
            <a:off x="6249568" y="1424930"/>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0" name="Text Placeholder 16"/>
          <p:cNvSpPr>
            <a:spLocks noGrp="1"/>
          </p:cNvSpPr>
          <p:nvPr>
            <p:ph type="body" sz="quarter" idx="20" hasCustomPrompt="1"/>
          </p:nvPr>
        </p:nvSpPr>
        <p:spPr>
          <a:xfrm>
            <a:off x="9011157" y="1437455"/>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2" name="Text Placeholder 21"/>
          <p:cNvSpPr>
            <a:spLocks noGrp="1"/>
          </p:cNvSpPr>
          <p:nvPr>
            <p:ph type="body" sz="quarter" idx="21" hasCustomPrompt="1"/>
          </p:nvPr>
        </p:nvSpPr>
        <p:spPr>
          <a:xfrm>
            <a:off x="726392"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3" name="Text Placeholder 21"/>
          <p:cNvSpPr>
            <a:spLocks noGrp="1"/>
          </p:cNvSpPr>
          <p:nvPr>
            <p:ph type="body" sz="quarter" idx="22" hasCustomPrompt="1"/>
          </p:nvPr>
        </p:nvSpPr>
        <p:spPr>
          <a:xfrm>
            <a:off x="3487736" y="2373518"/>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4" name="Text Placeholder 21"/>
          <p:cNvSpPr>
            <a:spLocks noGrp="1"/>
          </p:cNvSpPr>
          <p:nvPr>
            <p:ph type="body" sz="quarter" idx="23" hasCustomPrompt="1"/>
          </p:nvPr>
        </p:nvSpPr>
        <p:spPr>
          <a:xfrm>
            <a:off x="6249080"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5" name="Text Placeholder 21"/>
          <p:cNvSpPr>
            <a:spLocks noGrp="1"/>
          </p:cNvSpPr>
          <p:nvPr>
            <p:ph type="body" sz="quarter" idx="24" hasCustomPrompt="1"/>
          </p:nvPr>
        </p:nvSpPr>
        <p:spPr>
          <a:xfrm>
            <a:off x="9010425" y="2401461"/>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35085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8" name="Rectangle 27"/>
          <p:cNvSpPr/>
          <p:nvPr userDrawn="1"/>
        </p:nvSpPr>
        <p:spPr>
          <a:xfrm>
            <a:off x="0" y="1120479"/>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0" y="322860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2196448"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86695"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176942"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9667189"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2" name="Text Placeholder 11"/>
          <p:cNvSpPr>
            <a:spLocks noGrp="1"/>
          </p:cNvSpPr>
          <p:nvPr>
            <p:ph type="body" sz="quarter" idx="13" hasCustomPrompt="1"/>
          </p:nvPr>
        </p:nvSpPr>
        <p:spPr>
          <a:xfrm>
            <a:off x="1441952"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3" name="Text Placeholder 11"/>
          <p:cNvSpPr>
            <a:spLocks noGrp="1"/>
          </p:cNvSpPr>
          <p:nvPr>
            <p:ph type="body" sz="quarter" idx="14" hasCustomPrompt="1"/>
          </p:nvPr>
        </p:nvSpPr>
        <p:spPr>
          <a:xfrm>
            <a:off x="3932199"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4" name="Text Placeholder 11"/>
          <p:cNvSpPr>
            <a:spLocks noGrp="1"/>
          </p:cNvSpPr>
          <p:nvPr>
            <p:ph type="body" sz="quarter" idx="15" hasCustomPrompt="1"/>
          </p:nvPr>
        </p:nvSpPr>
        <p:spPr>
          <a:xfrm>
            <a:off x="6422446"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5" name="Text Placeholder 11"/>
          <p:cNvSpPr>
            <a:spLocks noGrp="1"/>
          </p:cNvSpPr>
          <p:nvPr>
            <p:ph type="body" sz="quarter" idx="16" hasCustomPrompt="1"/>
          </p:nvPr>
        </p:nvSpPr>
        <p:spPr>
          <a:xfrm>
            <a:off x="8912693"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7" name="Text Placeholder 16"/>
          <p:cNvSpPr>
            <a:spLocks noGrp="1"/>
          </p:cNvSpPr>
          <p:nvPr>
            <p:ph type="body" sz="quarter" idx="17" hasCustomPrompt="1"/>
          </p:nvPr>
        </p:nvSpPr>
        <p:spPr>
          <a:xfrm>
            <a:off x="1149286" y="3336925"/>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8" name="Text Placeholder 16"/>
          <p:cNvSpPr>
            <a:spLocks noGrp="1"/>
          </p:cNvSpPr>
          <p:nvPr>
            <p:ph type="body" sz="quarter" idx="18" hasCustomPrompt="1"/>
          </p:nvPr>
        </p:nvSpPr>
        <p:spPr>
          <a:xfrm>
            <a:off x="3635213" y="3336924"/>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9" name="Text Placeholder 16"/>
          <p:cNvSpPr>
            <a:spLocks noGrp="1"/>
          </p:cNvSpPr>
          <p:nvPr>
            <p:ph type="body" sz="quarter" idx="19" hasCustomPrompt="1"/>
          </p:nvPr>
        </p:nvSpPr>
        <p:spPr>
          <a:xfrm>
            <a:off x="6121140" y="3336923"/>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0" name="Text Placeholder 16"/>
          <p:cNvSpPr>
            <a:spLocks noGrp="1"/>
          </p:cNvSpPr>
          <p:nvPr>
            <p:ph type="body" sz="quarter" idx="20" hasCustomPrompt="1"/>
          </p:nvPr>
        </p:nvSpPr>
        <p:spPr>
          <a:xfrm>
            <a:off x="8607067" y="3336922"/>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2" name="Text Placeholder 21"/>
          <p:cNvSpPr>
            <a:spLocks noGrp="1"/>
          </p:cNvSpPr>
          <p:nvPr>
            <p:ph type="body" sz="quarter" idx="21" hasCustomPrompt="1"/>
          </p:nvPr>
        </p:nvSpPr>
        <p:spPr>
          <a:xfrm>
            <a:off x="1149286" y="4100513"/>
            <a:ext cx="2338389" cy="1809750"/>
          </a:xfrm>
        </p:spPr>
        <p:txBody>
          <a:bodyPr>
            <a:normAutofit/>
          </a:bodyPr>
          <a:lstStyle>
            <a:lvl1pPr marL="0" indent="0" algn="ctr">
              <a:buNone/>
              <a:defRPr sz="1400"/>
            </a:lvl1pPr>
          </a:lstStyle>
          <a:p>
            <a:pPr lvl="0"/>
            <a:r>
              <a:rPr lang="en-US"/>
              <a:t>Text</a:t>
            </a:r>
          </a:p>
        </p:txBody>
      </p:sp>
      <p:sp>
        <p:nvSpPr>
          <p:cNvPr id="23" name="Text Placeholder 21"/>
          <p:cNvSpPr>
            <a:spLocks noGrp="1"/>
          </p:cNvSpPr>
          <p:nvPr>
            <p:ph type="body" sz="quarter" idx="22" hasCustomPrompt="1"/>
          </p:nvPr>
        </p:nvSpPr>
        <p:spPr>
          <a:xfrm>
            <a:off x="3634969" y="4100513"/>
            <a:ext cx="2338389" cy="1809750"/>
          </a:xfrm>
        </p:spPr>
        <p:txBody>
          <a:bodyPr>
            <a:normAutofit/>
          </a:bodyPr>
          <a:lstStyle>
            <a:lvl1pPr marL="0" indent="0" algn="ctr">
              <a:buNone/>
              <a:defRPr sz="1400"/>
            </a:lvl1pPr>
          </a:lstStyle>
          <a:p>
            <a:pPr lvl="0"/>
            <a:r>
              <a:rPr lang="en-US"/>
              <a:t>Text</a:t>
            </a:r>
          </a:p>
        </p:txBody>
      </p:sp>
      <p:sp>
        <p:nvSpPr>
          <p:cNvPr id="24" name="Text Placeholder 21"/>
          <p:cNvSpPr>
            <a:spLocks noGrp="1"/>
          </p:cNvSpPr>
          <p:nvPr>
            <p:ph type="body" sz="quarter" idx="23" hasCustomPrompt="1"/>
          </p:nvPr>
        </p:nvSpPr>
        <p:spPr>
          <a:xfrm>
            <a:off x="6120652" y="4100513"/>
            <a:ext cx="2338389" cy="1809750"/>
          </a:xfrm>
        </p:spPr>
        <p:txBody>
          <a:bodyPr>
            <a:normAutofit/>
          </a:bodyPr>
          <a:lstStyle>
            <a:lvl1pPr marL="0" indent="0" algn="ctr">
              <a:buNone/>
              <a:defRPr sz="1400"/>
            </a:lvl1pPr>
          </a:lstStyle>
          <a:p>
            <a:pPr lvl="0"/>
            <a:r>
              <a:rPr lang="en-US"/>
              <a:t>Text</a:t>
            </a:r>
          </a:p>
        </p:txBody>
      </p:sp>
      <p:sp>
        <p:nvSpPr>
          <p:cNvPr id="25" name="Text Placeholder 21"/>
          <p:cNvSpPr>
            <a:spLocks noGrp="1"/>
          </p:cNvSpPr>
          <p:nvPr>
            <p:ph type="body" sz="quarter" idx="24" hasCustomPrompt="1"/>
          </p:nvPr>
        </p:nvSpPr>
        <p:spPr>
          <a:xfrm>
            <a:off x="8606335" y="4100513"/>
            <a:ext cx="2338389" cy="1809750"/>
          </a:xfrm>
        </p:spPr>
        <p:txBody>
          <a:bodyPr>
            <a:normAutofit/>
          </a:bodyPr>
          <a:lstStyle>
            <a:lvl1pPr marL="0" indent="0" algn="ctr">
              <a:buNone/>
              <a:defRPr sz="1400"/>
            </a:lvl1pPr>
          </a:lstStyle>
          <a:p>
            <a:pPr lvl="0"/>
            <a:r>
              <a:rPr lang="en-US"/>
              <a:t>Text</a:t>
            </a:r>
          </a:p>
        </p:txBody>
      </p:sp>
      <p:sp>
        <p:nvSpPr>
          <p:cNvPr id="27" name="Text Placeholder 26"/>
          <p:cNvSpPr>
            <a:spLocks noGrp="1"/>
          </p:cNvSpPr>
          <p:nvPr>
            <p:ph type="body" sz="quarter" idx="25"/>
          </p:nvPr>
        </p:nvSpPr>
        <p:spPr>
          <a:xfrm>
            <a:off x="1149286" y="1281442"/>
            <a:ext cx="9794875" cy="783156"/>
          </a:xfrm>
        </p:spPr>
        <p:txBody>
          <a:bodyPr/>
          <a:lstStyle>
            <a:lvl1pPr marL="0" indent="0">
              <a:buNone/>
              <a:defRPr/>
            </a:lvl1pPr>
          </a:lstStyle>
          <a:p>
            <a:pPr lvl="0"/>
            <a:r>
              <a:rPr lang="en-US" dirty="0"/>
              <a:t>Click to edit Master text styles</a:t>
            </a:r>
          </a:p>
        </p:txBody>
      </p:sp>
    </p:spTree>
    <p:extLst>
      <p:ext uri="{BB962C8B-B14F-4D97-AF65-F5344CB8AC3E}">
        <p14:creationId xmlns:p14="http://schemas.microsoft.com/office/powerpoint/2010/main" val="73380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left_Pic_right">
    <p:spTree>
      <p:nvGrpSpPr>
        <p:cNvPr id="1" name=""/>
        <p:cNvGrpSpPr/>
        <p:nvPr/>
      </p:nvGrpSpPr>
      <p:grpSpPr>
        <a:xfrm>
          <a:off x="0" y="0"/>
          <a:ext cx="0" cy="0"/>
          <a:chOff x="0" y="0"/>
          <a:chExt cx="0" cy="0"/>
        </a:xfrm>
      </p:grpSpPr>
      <p:sp>
        <p:nvSpPr>
          <p:cNvPr id="2" name="Title 1"/>
          <p:cNvSpPr>
            <a:spLocks noGrp="1"/>
          </p:cNvSpPr>
          <p:nvPr>
            <p:ph type="title"/>
          </p:nvPr>
        </p:nvSpPr>
        <p:spPr>
          <a:xfrm>
            <a:off x="264310" y="246888"/>
            <a:ext cx="1140589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4" y="1130372"/>
            <a:ext cx="5788483" cy="471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3"/>
          </p:nvPr>
        </p:nvSpPr>
        <p:spPr>
          <a:xfrm>
            <a:off x="6457360" y="1130371"/>
            <a:ext cx="5734639" cy="4713288"/>
          </a:xfrm>
          <a:solidFill>
            <a:schemeClr val="bg1">
              <a:lumMod val="95000"/>
            </a:schemeClr>
          </a:solidFill>
        </p:spPr>
        <p:txBody>
          <a:bodyPr/>
          <a:lstStyle>
            <a:lvl1pPr marL="0" indent="0" algn="ctr">
              <a:buNone/>
              <a:defRPr baseline="0"/>
            </a:lvl1pPr>
          </a:lstStyle>
          <a:p>
            <a:r>
              <a:rPr lang="en-US"/>
              <a:t>Click icon to add picture</a:t>
            </a:r>
          </a:p>
        </p:txBody>
      </p:sp>
    </p:spTree>
    <p:extLst>
      <p:ext uri="{BB962C8B-B14F-4D97-AF65-F5344CB8AC3E}">
        <p14:creationId xmlns:p14="http://schemas.microsoft.com/office/powerpoint/2010/main" val="340414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a:spLocks/>
          </p:cNvSpPr>
          <p:nvPr userDrawn="1"/>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bg1">
                  <a:alpha val="78000"/>
                </a:schemeClr>
              </a:gs>
              <a:gs pos="0">
                <a:schemeClr val="bg1">
                  <a:lumMod val="95000"/>
                  <a:alpha val="79000"/>
                </a:schemeClr>
              </a:gs>
            </a:gsLst>
            <a:lin ang="16200000" scaled="1"/>
            <a:tileRect/>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pic>
        <p:nvPicPr>
          <p:cNvPr id="5" name="Picture 4"/>
          <p:cNvPicPr>
            <a:picLocks noChangeAspect="1"/>
          </p:cNvPicPr>
          <p:nvPr userDrawn="1"/>
        </p:nvPicPr>
        <p:blipFill>
          <a:blip r:embed="rId2"/>
          <a:stretch>
            <a:fillRect/>
          </a:stretch>
        </p:blipFill>
        <p:spPr>
          <a:xfrm>
            <a:off x="4515061" y="1098863"/>
            <a:ext cx="3161878" cy="355711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26322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AB6C9-BDEA-413D-B3BE-9E709130CCB0}"/>
              </a:ext>
            </a:extLst>
          </p:cNvPr>
          <p:cNvSpPr>
            <a:spLocks noGrp="1"/>
          </p:cNvSpPr>
          <p:nvPr>
            <p:ph sz="half" idx="1"/>
          </p:nvPr>
        </p:nvSpPr>
        <p:spPr>
          <a:xfrm>
            <a:off x="726393" y="1209787"/>
            <a:ext cx="5045757" cy="4619513"/>
          </a:xfrm>
        </p:spPr>
        <p:txBody>
          <a:bodyPr/>
          <a:lstStyle>
            <a:lvl1pPr>
              <a:defRPr b="0" i="0">
                <a:latin typeface="Open Sans" panose="020B0606030504020204" pitchFamily="34" charset="0"/>
              </a:defRPr>
            </a:lvl1pPr>
            <a:lvl2pPr>
              <a:defRPr b="0" i="0">
                <a:latin typeface="Open Sans" panose="020B0606030504020204" pitchFamily="34" charset="0"/>
              </a:defRPr>
            </a:lvl2pPr>
            <a:lvl3pPr>
              <a:defRPr b="0" i="0">
                <a:latin typeface="Open Sans" panose="020B0606030504020204" pitchFamily="34" charset="0"/>
              </a:defRPr>
            </a:lvl3pPr>
            <a:lvl4pPr>
              <a:defRPr b="0" i="0">
                <a:latin typeface="Open Sans" panose="020B0606030504020204" pitchFamily="34" charset="0"/>
              </a:defRPr>
            </a:lvl4pPr>
            <a:lvl5pPr>
              <a:defRPr b="0" i="0">
                <a:latin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25F6758B-83F9-4967-900C-12EAF5B030AC}"/>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F6889E7D-D551-4E75-AB8E-757018A57475}"/>
              </a:ext>
            </a:extLst>
          </p:cNvPr>
          <p:cNvSpPr>
            <a:spLocks noGrp="1"/>
          </p:cNvSpPr>
          <p:nvPr>
            <p:ph type="ftr" sz="quarter" idx="11"/>
          </p:nvPr>
        </p:nvSpPr>
        <p:spPr>
          <a:xfrm>
            <a:off x="3475567" y="6327999"/>
            <a:ext cx="5240866" cy="401638"/>
          </a:xfrm>
          <a:prstGeom prst="rect">
            <a:avLst/>
          </a:prstGeom>
        </p:spPr>
        <p:txBody>
          <a:bodyPr/>
          <a:lstStyle>
            <a:lvl1pPr>
              <a:defRPr b="0" i="0">
                <a:latin typeface="Open Sans" panose="020B0606030504020204" pitchFamily="34" charset="0"/>
              </a:defRPr>
            </a:lvl1pPr>
          </a:lstStyle>
          <a:p>
            <a:endParaRPr lang="en-US" dirty="0"/>
          </a:p>
        </p:txBody>
      </p:sp>
      <p:sp>
        <p:nvSpPr>
          <p:cNvPr id="7" name="Slide Number Placeholder 6">
            <a:extLst>
              <a:ext uri="{FF2B5EF4-FFF2-40B4-BE49-F238E27FC236}">
                <a16:creationId xmlns:a16="http://schemas.microsoft.com/office/drawing/2014/main" id="{5C5BC0C0-6A76-4B9E-9BCE-1855C67C7538}"/>
              </a:ext>
            </a:extLst>
          </p:cNvPr>
          <p:cNvSpPr>
            <a:spLocks noGrp="1"/>
          </p:cNvSpPr>
          <p:nvPr>
            <p:ph type="sldNum" sz="quarter" idx="12"/>
          </p:nvPr>
        </p:nvSpPr>
        <p:spPr/>
        <p:txBody>
          <a:bodyPr/>
          <a:lstStyle>
            <a:lvl1pPr>
              <a:defRPr b="0" i="0">
                <a:latin typeface="Open Sans" panose="020B0606030504020204" pitchFamily="34" charset="0"/>
              </a:defRPr>
            </a:lvl1pPr>
          </a:lstStyle>
          <a:p>
            <a:fld id="{4A70B06D-F489-48FF-A885-ABB74CD5C952}" type="slidenum">
              <a:rPr lang="en-US" smtClean="0"/>
              <a:pPr/>
              <a:t>‹#›</a:t>
            </a:fld>
            <a:endParaRPr lang="en-US" dirty="0"/>
          </a:p>
        </p:txBody>
      </p:sp>
      <p:sp>
        <p:nvSpPr>
          <p:cNvPr id="10" name="Content Placeholder 2">
            <a:extLst>
              <a:ext uri="{FF2B5EF4-FFF2-40B4-BE49-F238E27FC236}">
                <a16:creationId xmlns:a16="http://schemas.microsoft.com/office/drawing/2014/main" id="{8DB3E1DC-DDD6-4BE3-9074-991B0C39B9FE}"/>
              </a:ext>
            </a:extLst>
          </p:cNvPr>
          <p:cNvSpPr>
            <a:spLocks noGrp="1"/>
          </p:cNvSpPr>
          <p:nvPr>
            <p:ph sz="half" idx="13"/>
          </p:nvPr>
        </p:nvSpPr>
        <p:spPr>
          <a:xfrm>
            <a:off x="6303058" y="1209786"/>
            <a:ext cx="5045757" cy="4619513"/>
          </a:xfrm>
        </p:spPr>
        <p:txBody>
          <a:bodyPr/>
          <a:lstStyle>
            <a:lvl1pPr>
              <a:defRPr b="0" i="0">
                <a:latin typeface="Open Sans" panose="020B0606030504020204" pitchFamily="34" charset="0"/>
              </a:defRPr>
            </a:lvl1pPr>
            <a:lvl2pPr>
              <a:defRPr b="0" i="0">
                <a:latin typeface="Open Sans" panose="020B0606030504020204" pitchFamily="34" charset="0"/>
              </a:defRPr>
            </a:lvl2pPr>
            <a:lvl3pPr>
              <a:defRPr b="0" i="0">
                <a:latin typeface="Open Sans" panose="020B0606030504020204" pitchFamily="34" charset="0"/>
              </a:defRPr>
            </a:lvl3pPr>
            <a:lvl4pPr>
              <a:defRPr b="0" i="0">
                <a:latin typeface="Open Sans" panose="020B0606030504020204" pitchFamily="34" charset="0"/>
              </a:defRPr>
            </a:lvl4pPr>
            <a:lvl5pPr>
              <a:defRPr b="0" i="0">
                <a:latin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690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Bullets">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981075"/>
            <a:ext cx="11406680" cy="5302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97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 Title">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1453662"/>
            <a:ext cx="11406680" cy="48181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8E00E58-6F0B-9B92-104B-6C76F433AB4F}"/>
              </a:ext>
            </a:extLst>
          </p:cNvPr>
          <p:cNvSpPr>
            <a:spLocks noGrp="1"/>
          </p:cNvSpPr>
          <p:nvPr>
            <p:ph type="body" sz="quarter" idx="13"/>
          </p:nvPr>
        </p:nvSpPr>
        <p:spPr>
          <a:xfrm>
            <a:off x="263525" y="914400"/>
            <a:ext cx="10869613" cy="374650"/>
          </a:xfrm>
        </p:spPr>
        <p:txBody>
          <a:bodyPr/>
          <a:lstStyle>
            <a:lvl1pPr marL="0" indent="0">
              <a:buNone/>
              <a:defRPr>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264918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Tree>
    <p:extLst>
      <p:ext uri="{BB962C8B-B14F-4D97-AF65-F5344CB8AC3E}">
        <p14:creationId xmlns:p14="http://schemas.microsoft.com/office/powerpoint/2010/main" val="299053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7" name="Rectangle 6"/>
          <p:cNvSpPr/>
          <p:nvPr/>
        </p:nvSpPr>
        <p:spPr>
          <a:xfrm>
            <a:off x="0" y="0"/>
            <a:ext cx="7126664" cy="6858000"/>
          </a:xfrm>
          <a:prstGeom prst="rect">
            <a:avLst/>
          </a:prstGeom>
          <a:gradFill flip="none" rotWithShape="1">
            <a:gsLst>
              <a:gs pos="93000">
                <a:schemeClr val="accent1">
                  <a:lumMod val="75000"/>
                </a:schemeClr>
              </a:gs>
              <a:gs pos="37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p:cNvSpPr>
            <a:spLocks/>
          </p:cNvSpPr>
          <p:nvPr userDrawn="1"/>
        </p:nvSpPr>
        <p:spPr bwMode="auto">
          <a:xfrm>
            <a:off x="2495413" y="0"/>
            <a:ext cx="8940800" cy="6858000"/>
          </a:xfrm>
          <a:custGeom>
            <a:avLst/>
            <a:gdLst>
              <a:gd name="T0" fmla="*/ 108 w 2805"/>
              <a:gd name="T1" fmla="*/ 1976 h 2151"/>
              <a:gd name="T2" fmla="*/ 411 w 2805"/>
              <a:gd name="T3" fmla="*/ 2151 h 2151"/>
              <a:gd name="T4" fmla="*/ 2805 w 2805"/>
              <a:gd name="T5" fmla="*/ 2151 h 2151"/>
              <a:gd name="T6" fmla="*/ 2805 w 2805"/>
              <a:gd name="T7" fmla="*/ 0 h 2151"/>
              <a:gd name="T8" fmla="*/ 1124 w 2805"/>
              <a:gd name="T9" fmla="*/ 0 h 2151"/>
              <a:gd name="T10" fmla="*/ 1124 w 2805"/>
              <a:gd name="T11" fmla="*/ 0 h 2151"/>
              <a:gd name="T12" fmla="*/ 1018 w 2805"/>
              <a:gd name="T13" fmla="*/ 28 h 2151"/>
              <a:gd name="T14" fmla="*/ 108 w 2805"/>
              <a:gd name="T15" fmla="*/ 554 h 2151"/>
              <a:gd name="T16" fmla="*/ 0 w 2805"/>
              <a:gd name="T17" fmla="*/ 740 h 2151"/>
              <a:gd name="T18" fmla="*/ 0 w 2805"/>
              <a:gd name="T19" fmla="*/ 1790 h 2151"/>
              <a:gd name="T20" fmla="*/ 108 w 2805"/>
              <a:gd name="T21" fmla="*/ 197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5" h="2151">
                <a:moveTo>
                  <a:pt x="108" y="1976"/>
                </a:moveTo>
                <a:cubicBezTo>
                  <a:pt x="411" y="2151"/>
                  <a:pt x="411" y="2151"/>
                  <a:pt x="411" y="2151"/>
                </a:cubicBezTo>
                <a:cubicBezTo>
                  <a:pt x="2805" y="2151"/>
                  <a:pt x="2805" y="2151"/>
                  <a:pt x="2805" y="2151"/>
                </a:cubicBezTo>
                <a:cubicBezTo>
                  <a:pt x="2805" y="0"/>
                  <a:pt x="2805" y="0"/>
                  <a:pt x="2805" y="0"/>
                </a:cubicBezTo>
                <a:cubicBezTo>
                  <a:pt x="1124" y="0"/>
                  <a:pt x="1124" y="0"/>
                  <a:pt x="1124" y="0"/>
                </a:cubicBezTo>
                <a:cubicBezTo>
                  <a:pt x="1124" y="0"/>
                  <a:pt x="1124" y="0"/>
                  <a:pt x="1124" y="0"/>
                </a:cubicBezTo>
                <a:cubicBezTo>
                  <a:pt x="1087" y="0"/>
                  <a:pt x="1051" y="9"/>
                  <a:pt x="1018" y="28"/>
                </a:cubicBezTo>
                <a:cubicBezTo>
                  <a:pt x="108" y="554"/>
                  <a:pt x="108" y="554"/>
                  <a:pt x="108" y="554"/>
                </a:cubicBezTo>
                <a:cubicBezTo>
                  <a:pt x="41" y="592"/>
                  <a:pt x="0" y="663"/>
                  <a:pt x="0" y="740"/>
                </a:cubicBezTo>
                <a:cubicBezTo>
                  <a:pt x="0" y="1790"/>
                  <a:pt x="0" y="1790"/>
                  <a:pt x="0" y="1790"/>
                </a:cubicBezTo>
                <a:cubicBezTo>
                  <a:pt x="0" y="1867"/>
                  <a:pt x="41" y="1938"/>
                  <a:pt x="108" y="1976"/>
                </a:cubicBez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5" name="Rectangle 4"/>
          <p:cNvSpPr/>
          <p:nvPr userDrawn="1"/>
        </p:nvSpPr>
        <p:spPr>
          <a:xfrm>
            <a:off x="10039546" y="0"/>
            <a:ext cx="215245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3831" y="496495"/>
            <a:ext cx="3523647" cy="1033944"/>
          </a:xfrm>
        </p:spPr>
        <p:txBody>
          <a:bodyPr/>
          <a:lstStyle>
            <a:lvl1pPr algn="l">
              <a:defRPr sz="4000">
                <a:solidFill>
                  <a:schemeClr val="bg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pic>
        <p:nvPicPr>
          <p:cNvPr id="21" name="Picture 2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30" name="Freeform 5"/>
          <p:cNvSpPr>
            <a:spLocks/>
          </p:cNvSpPr>
          <p:nvPr userDrawn="1"/>
        </p:nvSpPr>
        <p:spPr bwMode="auto">
          <a:xfrm>
            <a:off x="2956988" y="555625"/>
            <a:ext cx="6167437" cy="6296024"/>
          </a:xfrm>
          <a:custGeom>
            <a:avLst/>
            <a:gdLst>
              <a:gd name="T0" fmla="*/ 1002 w 1052"/>
              <a:gd name="T1" fmla="*/ 264 h 1074"/>
              <a:gd name="T2" fmla="*/ 576 w 1052"/>
              <a:gd name="T3" fmla="*/ 18 h 1074"/>
              <a:gd name="T4" fmla="*/ 476 w 1052"/>
              <a:gd name="T5" fmla="*/ 18 h 1074"/>
              <a:gd name="T6" fmla="*/ 50 w 1052"/>
              <a:gd name="T7" fmla="*/ 264 h 1074"/>
              <a:gd name="T8" fmla="*/ 0 w 1052"/>
              <a:gd name="T9" fmla="*/ 351 h 1074"/>
              <a:gd name="T10" fmla="*/ 0 w 1052"/>
              <a:gd name="T11" fmla="*/ 843 h 1074"/>
              <a:gd name="T12" fmla="*/ 50 w 1052"/>
              <a:gd name="T13" fmla="*/ 930 h 1074"/>
              <a:gd name="T14" fmla="*/ 300 w 1052"/>
              <a:gd name="T15" fmla="*/ 1074 h 1074"/>
              <a:gd name="T16" fmla="*/ 752 w 1052"/>
              <a:gd name="T17" fmla="*/ 1074 h 1074"/>
              <a:gd name="T18" fmla="*/ 1002 w 1052"/>
              <a:gd name="T19" fmla="*/ 930 h 1074"/>
              <a:gd name="T20" fmla="*/ 1052 w 1052"/>
              <a:gd name="T21" fmla="*/ 843 h 1074"/>
              <a:gd name="T22" fmla="*/ 1052 w 1052"/>
              <a:gd name="T23" fmla="*/ 351 h 1074"/>
              <a:gd name="T24" fmla="*/ 1002 w 1052"/>
              <a:gd name="T25" fmla="*/ 2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74">
                <a:moveTo>
                  <a:pt x="1002" y="264"/>
                </a:moveTo>
                <a:cubicBezTo>
                  <a:pt x="576" y="18"/>
                  <a:pt x="576" y="18"/>
                  <a:pt x="576" y="18"/>
                </a:cubicBezTo>
                <a:cubicBezTo>
                  <a:pt x="545" y="0"/>
                  <a:pt x="507" y="0"/>
                  <a:pt x="476" y="18"/>
                </a:cubicBezTo>
                <a:cubicBezTo>
                  <a:pt x="50" y="264"/>
                  <a:pt x="50" y="264"/>
                  <a:pt x="50" y="264"/>
                </a:cubicBezTo>
                <a:cubicBezTo>
                  <a:pt x="19" y="282"/>
                  <a:pt x="0" y="315"/>
                  <a:pt x="0" y="351"/>
                </a:cubicBezTo>
                <a:cubicBezTo>
                  <a:pt x="0" y="843"/>
                  <a:pt x="0" y="843"/>
                  <a:pt x="0" y="843"/>
                </a:cubicBezTo>
                <a:cubicBezTo>
                  <a:pt x="0" y="878"/>
                  <a:pt x="19" y="912"/>
                  <a:pt x="50" y="930"/>
                </a:cubicBezTo>
                <a:cubicBezTo>
                  <a:pt x="300" y="1074"/>
                  <a:pt x="300" y="1074"/>
                  <a:pt x="300" y="1074"/>
                </a:cubicBezTo>
                <a:cubicBezTo>
                  <a:pt x="752" y="1074"/>
                  <a:pt x="752" y="1074"/>
                  <a:pt x="752" y="1074"/>
                </a:cubicBezTo>
                <a:cubicBezTo>
                  <a:pt x="1002" y="930"/>
                  <a:pt x="1002" y="930"/>
                  <a:pt x="1002" y="930"/>
                </a:cubicBezTo>
                <a:cubicBezTo>
                  <a:pt x="1033" y="912"/>
                  <a:pt x="1052" y="878"/>
                  <a:pt x="1052" y="843"/>
                </a:cubicBezTo>
                <a:cubicBezTo>
                  <a:pt x="1052" y="351"/>
                  <a:pt x="1052" y="351"/>
                  <a:pt x="1052" y="351"/>
                </a:cubicBezTo>
                <a:cubicBezTo>
                  <a:pt x="1052" y="315"/>
                  <a:pt x="1033" y="282"/>
                  <a:pt x="1002" y="264"/>
                </a:cubicBezTo>
                <a:close/>
              </a:path>
            </a:pathLst>
          </a:custGeom>
          <a:gradFill flip="none" rotWithShape="1">
            <a:gsLst>
              <a:gs pos="23000">
                <a:schemeClr val="bg1">
                  <a:lumMod val="85000"/>
                </a:schemeClr>
              </a:gs>
              <a:gs pos="100000">
                <a:schemeClr val="bg1">
                  <a:alpha val="0"/>
                </a:schemeClr>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 name="Footer Placeholder 3"/>
          <p:cNvSpPr>
            <a:spLocks noGrp="1"/>
          </p:cNvSpPr>
          <p:nvPr>
            <p:ph type="ftr" sz="quarter" idx="11"/>
          </p:nvPr>
        </p:nvSpPr>
        <p:spPr/>
        <p:txBody>
          <a:bodyPr/>
          <a:lstStyle/>
          <a:p>
            <a:r>
              <a:rPr lang="en-US"/>
              <a:t>© Aviatrix Certified Engineer </a:t>
            </a:r>
            <a:endParaRPr lang="en-US" dirty="0"/>
          </a:p>
        </p:txBody>
      </p:sp>
      <p:sp>
        <p:nvSpPr>
          <p:cNvPr id="6" name="Text Placeholder 5"/>
          <p:cNvSpPr>
            <a:spLocks noGrp="1"/>
          </p:cNvSpPr>
          <p:nvPr>
            <p:ph type="body" sz="quarter" idx="12"/>
          </p:nvPr>
        </p:nvSpPr>
        <p:spPr>
          <a:xfrm>
            <a:off x="3829815" y="1931437"/>
            <a:ext cx="7239607" cy="4310743"/>
          </a:xfrm>
        </p:spPr>
        <p:txBody>
          <a:bodyPr/>
          <a:lstStyle>
            <a:lvl1pPr marL="0" indent="0">
              <a:buNone/>
              <a:defRPr sz="2800">
                <a:solidFill>
                  <a:schemeClr val="accent2"/>
                </a:solidFill>
              </a:defRPr>
            </a:lvl1pPr>
            <a:lvl2pPr marL="233363" indent="-233363">
              <a:spcBef>
                <a:spcPts val="0"/>
              </a:spcBef>
              <a:defRPr>
                <a:solidFill>
                  <a:schemeClr val="accent2"/>
                </a:solidFill>
              </a:defRPr>
            </a:lvl2pPr>
            <a:lvl3pPr marL="457200" indent="-228600">
              <a:spcBef>
                <a:spcPts val="0"/>
              </a:spcBef>
              <a:defRPr>
                <a:solidFill>
                  <a:schemeClr val="accent2"/>
                </a:solidFill>
              </a:defRPr>
            </a:lvl3pPr>
            <a:lvl4pPr marL="690563" indent="-228600">
              <a:spcBef>
                <a:spcPts val="0"/>
              </a:spcBef>
              <a:defRPr>
                <a:solidFill>
                  <a:schemeClr val="accent2"/>
                </a:solidFill>
              </a:defRPr>
            </a:lvl4pPr>
            <a:lvl5pPr marL="1027113" indent="-228600">
              <a:spcBef>
                <a:spcPts val="0"/>
              </a:spcBef>
              <a:defRPr>
                <a:solidFill>
                  <a:schemeClr val="accent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3948" y="6515693"/>
            <a:ext cx="1573142" cy="186688"/>
          </a:xfrm>
          <a:prstGeom prst="rect">
            <a:avLst/>
          </a:prstGeom>
        </p:spPr>
      </p:pic>
    </p:spTree>
    <p:extLst>
      <p:ext uri="{BB962C8B-B14F-4D97-AF65-F5344CB8AC3E}">
        <p14:creationId xmlns:p14="http://schemas.microsoft.com/office/powerpoint/2010/main" val="229743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tx2">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368752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39960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rgbClr val="4E436E">
              <a:alpha val="7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rgbClr val="4E436E">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rgbClr val="4E436E">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rgbClr val="4E436E"/>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65076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318719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02E5D-735D-4174-82F5-3E5A79DAB788}"/>
              </a:ext>
            </a:extLst>
          </p:cNvPr>
          <p:cNvSpPr>
            <a:spLocks noGrp="1"/>
          </p:cNvSpPr>
          <p:nvPr>
            <p:ph type="title"/>
          </p:nvPr>
        </p:nvSpPr>
        <p:spPr>
          <a:xfrm>
            <a:off x="264311" y="246888"/>
            <a:ext cx="10867110" cy="58363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C9569971-31CA-46A7-B62B-65D5F1EC08C7}"/>
              </a:ext>
            </a:extLst>
          </p:cNvPr>
          <p:cNvSpPr>
            <a:spLocks noGrp="1"/>
          </p:cNvSpPr>
          <p:nvPr>
            <p:ph type="body" idx="1"/>
          </p:nvPr>
        </p:nvSpPr>
        <p:spPr>
          <a:xfrm>
            <a:off x="264311" y="1004970"/>
            <a:ext cx="11405893" cy="52785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Slide Number Placeholder 52">
            <a:extLst>
              <a:ext uri="{FF2B5EF4-FFF2-40B4-BE49-F238E27FC236}">
                <a16:creationId xmlns:a16="http://schemas.microsoft.com/office/drawing/2014/main" id="{FED88148-DAE4-4EDB-B6CA-525B9863BAC4}"/>
              </a:ext>
            </a:extLst>
          </p:cNvPr>
          <p:cNvSpPr>
            <a:spLocks noGrp="1"/>
          </p:cNvSpPr>
          <p:nvPr>
            <p:ph type="sldNum" sz="quarter" idx="4"/>
          </p:nvPr>
        </p:nvSpPr>
        <p:spPr>
          <a:xfrm>
            <a:off x="11552582" y="6456262"/>
            <a:ext cx="434145" cy="289788"/>
          </a:xfrm>
          <a:prstGeom prst="roundRect">
            <a:avLst>
              <a:gd name="adj" fmla="val 50000"/>
            </a:avLst>
          </a:prstGeom>
          <a:noFill/>
          <a:ln w="6350">
            <a:noFill/>
          </a:ln>
        </p:spPr>
        <p:txBody>
          <a:bodyPr vert="horz" lIns="91440" tIns="45720" rIns="91440" bIns="45720" rtlCol="0" anchor="ctr"/>
          <a:lstStyle>
            <a:lvl1pPr algn="ctr">
              <a:defRPr sz="900" b="0" i="0">
                <a:solidFill>
                  <a:schemeClr val="accent1"/>
                </a:solidFill>
                <a:latin typeface="Calibri" panose="020F0502020204030204" pitchFamily="34" charset="0"/>
              </a:defRPr>
            </a:lvl1pPr>
          </a:lstStyle>
          <a:p>
            <a:fld id="{4A70B06D-F489-48FF-A885-ABB74CD5C952}" type="slidenum">
              <a:rPr lang="en-US" smtClean="0"/>
              <a:pPr/>
              <a:t>‹#›</a:t>
            </a:fld>
            <a:endParaRPr lang="en-US" dirty="0"/>
          </a:p>
        </p:txBody>
      </p:sp>
      <p:sp>
        <p:nvSpPr>
          <p:cNvPr id="54" name="Footer Placeholder 53">
            <a:extLst>
              <a:ext uri="{FF2B5EF4-FFF2-40B4-BE49-F238E27FC236}">
                <a16:creationId xmlns:a16="http://schemas.microsoft.com/office/drawing/2014/main" id="{8D080F91-5045-49C9-9FBA-334DEA7ED6D5}"/>
              </a:ext>
            </a:extLst>
          </p:cNvPr>
          <p:cNvSpPr>
            <a:spLocks noGrp="1"/>
          </p:cNvSpPr>
          <p:nvPr>
            <p:ph type="ftr" sz="quarter" idx="3"/>
          </p:nvPr>
        </p:nvSpPr>
        <p:spPr>
          <a:xfrm>
            <a:off x="3475567" y="6474827"/>
            <a:ext cx="5240866" cy="348791"/>
          </a:xfrm>
          <a:prstGeom prst="rect">
            <a:avLst/>
          </a:prstGeom>
        </p:spPr>
        <p:txBody>
          <a:bodyPr vert="horz" lIns="91440" tIns="45720" rIns="91440" bIns="45720" rtlCol="0" anchor="ctr"/>
          <a:lstStyle>
            <a:lvl1pPr algn="ctr">
              <a:defRPr sz="900" b="0" i="0" strike="noStrike" spc="0">
                <a:solidFill>
                  <a:schemeClr val="bg1">
                    <a:lumMod val="65000"/>
                  </a:schemeClr>
                </a:solidFill>
                <a:effectLst/>
                <a:latin typeface="Calibri" panose="020F0502020204030204" pitchFamily="34" charset="0"/>
              </a:defRPr>
            </a:lvl1pPr>
          </a:lstStyle>
          <a:p>
            <a:r>
              <a:rPr lang="en-US" dirty="0"/>
              <a:t>© Aviatrix Certified Engineer </a:t>
            </a:r>
          </a:p>
        </p:txBody>
      </p:sp>
      <p:pic>
        <p:nvPicPr>
          <p:cNvPr id="16" name="Picture 15"/>
          <p:cNvPicPr>
            <a:picLocks noChangeAspect="1"/>
          </p:cNvPicPr>
          <p:nvPr userDrawn="1"/>
        </p:nvPicPr>
        <p:blipFill>
          <a:blip r:embed="rId21"/>
          <a:stretch>
            <a:fillRect/>
          </a:stretch>
        </p:blipFill>
        <p:spPr>
          <a:xfrm>
            <a:off x="11406676" y="93134"/>
            <a:ext cx="655456" cy="737388"/>
          </a:xfrm>
          <a:prstGeom prst="rect">
            <a:avLst/>
          </a:prstGeom>
          <a:effectLst>
            <a:outerShdw blurRad="25400" dist="25400" dir="5400000" algn="t" rotWithShape="0">
              <a:prstClr val="black">
                <a:alpha val="19000"/>
              </a:prstClr>
            </a:outerShdw>
          </a:effectLst>
        </p:spPr>
      </p:pic>
      <p:pic>
        <p:nvPicPr>
          <p:cNvPr id="17" name="Picture 16"/>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617898621"/>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0" kern="1200">
          <a:solidFill>
            <a:schemeClr val="accent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8.tif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notesSlide" Target="../notesSlides/notesSlide16.xml"/><Relationship Id="rId55" Type="http://schemas.openxmlformats.org/officeDocument/2006/relationships/image" Target="../media/image19.png"/><Relationship Id="rId63" Type="http://schemas.openxmlformats.org/officeDocument/2006/relationships/image" Target="../media/image27.svg"/><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image" Target="../media/image17.svg"/><Relationship Id="rId58" Type="http://schemas.openxmlformats.org/officeDocument/2006/relationships/image" Target="../media/image22.png"/><Relationship Id="rId66" Type="http://schemas.openxmlformats.org/officeDocument/2006/relationships/image" Target="../media/image30.png"/><Relationship Id="rId5" Type="http://schemas.openxmlformats.org/officeDocument/2006/relationships/tags" Target="../tags/tag5.xml"/><Relationship Id="rId61" Type="http://schemas.openxmlformats.org/officeDocument/2006/relationships/image" Target="../media/image25.svg"/><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image" Target="../media/image20.png"/><Relationship Id="rId64" Type="http://schemas.openxmlformats.org/officeDocument/2006/relationships/image" Target="../media/image28.png"/><Relationship Id="rId8" Type="http://schemas.openxmlformats.org/officeDocument/2006/relationships/tags" Target="../tags/tag8.xml"/><Relationship Id="rId51" Type="http://schemas.openxmlformats.org/officeDocument/2006/relationships/image" Target="../media/image15.png"/><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image" Target="../media/image23.svg"/><Relationship Id="rId67" Type="http://schemas.openxmlformats.org/officeDocument/2006/relationships/image" Target="../media/image31.svg"/><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image" Target="../media/image18.png"/><Relationship Id="rId62" Type="http://schemas.openxmlformats.org/officeDocument/2006/relationships/image" Target="../media/image26.png"/><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slideLayout" Target="../slideLayouts/slideLayout4.xml"/><Relationship Id="rId57" Type="http://schemas.openxmlformats.org/officeDocument/2006/relationships/image" Target="../media/image21.png"/><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image" Target="../media/image16.png"/><Relationship Id="rId60" Type="http://schemas.openxmlformats.org/officeDocument/2006/relationships/image" Target="../media/image24.png"/><Relationship Id="rId65" Type="http://schemas.openxmlformats.org/officeDocument/2006/relationships/image" Target="../media/image29.svg"/><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8.tif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tif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8.tif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8.tiff"/><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8.tiff"/><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t>OCI Networking 101</a:t>
            </a:r>
          </a:p>
        </p:txBody>
      </p:sp>
      <p:sp>
        <p:nvSpPr>
          <p:cNvPr id="2" name="Text Placeholder 1">
            <a:extLst>
              <a:ext uri="{FF2B5EF4-FFF2-40B4-BE49-F238E27FC236}">
                <a16:creationId xmlns:a16="http://schemas.microsoft.com/office/drawing/2014/main" id="{A8AF4B7A-7E75-16D4-E8C0-742C3A417CDE}"/>
              </a:ext>
            </a:extLst>
          </p:cNvPr>
          <p:cNvSpPr>
            <a:spLocks noGrp="1"/>
          </p:cNvSpPr>
          <p:nvPr>
            <p:ph type="body" sz="quarter" idx="10"/>
          </p:nvPr>
        </p:nvSpPr>
        <p:spPr/>
        <p:txBody>
          <a:bodyPr/>
          <a:lstStyle/>
          <a:p>
            <a:endParaRPr lang="en-US"/>
          </a:p>
        </p:txBody>
      </p:sp>
      <p:sp>
        <p:nvSpPr>
          <p:cNvPr id="5" name="Text Placeholder 4"/>
          <p:cNvSpPr>
            <a:spLocks noGrp="1"/>
          </p:cNvSpPr>
          <p:nvPr>
            <p:ph type="body" sz="quarter" idx="13"/>
          </p:nvPr>
        </p:nvSpPr>
        <p:spPr/>
        <p:txBody>
          <a:bodyPr>
            <a:normAutofit/>
          </a:bodyPr>
          <a:lstStyle/>
          <a:p>
            <a:r>
              <a:rPr lang="en-US" sz="2800" dirty="0"/>
              <a:t>ACE Solutions Architecture Team</a:t>
            </a:r>
          </a:p>
        </p:txBody>
      </p:sp>
    </p:spTree>
    <p:extLst>
      <p:ext uri="{BB962C8B-B14F-4D97-AF65-F5344CB8AC3E}">
        <p14:creationId xmlns:p14="http://schemas.microsoft.com/office/powerpoint/2010/main" val="368598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shot of a cell phone&#10;&#10;Description automatically generated">
            <a:extLst>
              <a:ext uri="{FF2B5EF4-FFF2-40B4-BE49-F238E27FC236}">
                <a16:creationId xmlns:a16="http://schemas.microsoft.com/office/drawing/2014/main" id="{CEA80A2F-99D7-4B0A-A4BB-A47E255A6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387" y="0"/>
            <a:ext cx="10061355" cy="6906598"/>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64208397-3206-1B4D-A07D-09C4800E0F21}"/>
              </a:ext>
            </a:extLst>
          </p:cNvPr>
          <p:cNvPicPr>
            <a:picLocks noChangeAspect="1"/>
          </p:cNvPicPr>
          <p:nvPr/>
        </p:nvPicPr>
        <p:blipFill>
          <a:blip r:embed="rId4"/>
          <a:stretch>
            <a:fillRect/>
          </a:stretch>
        </p:blipFill>
        <p:spPr>
          <a:xfrm>
            <a:off x="7594443" y="4476389"/>
            <a:ext cx="328160" cy="432077"/>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B931D8E5-44C8-DD47-9093-0C30345C53AD}"/>
              </a:ext>
            </a:extLst>
          </p:cNvPr>
          <p:cNvPicPr>
            <a:picLocks noChangeAspect="1"/>
          </p:cNvPicPr>
          <p:nvPr/>
        </p:nvPicPr>
        <p:blipFill>
          <a:blip r:embed="rId4"/>
          <a:stretch>
            <a:fillRect/>
          </a:stretch>
        </p:blipFill>
        <p:spPr>
          <a:xfrm>
            <a:off x="3149176" y="5347927"/>
            <a:ext cx="328160" cy="432077"/>
          </a:xfrm>
          <a:prstGeom prst="rect">
            <a:avLst/>
          </a:prstGeom>
        </p:spPr>
      </p:pic>
      <p:sp>
        <p:nvSpPr>
          <p:cNvPr id="4" name="Slide Number Placeholder 3">
            <a:extLst>
              <a:ext uri="{FF2B5EF4-FFF2-40B4-BE49-F238E27FC236}">
                <a16:creationId xmlns:a16="http://schemas.microsoft.com/office/drawing/2014/main" id="{4B4DADE8-BD47-FF4D-A6B7-0CC8D0C4A534}"/>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70B06D-F489-48FF-A885-ABB74CD5C952}" type="slidenum">
              <a:rPr lang="en-US" smtClean="0">
                <a:latin typeface="Open Sans" panose="020B0606030504020204" pitchFamily="34" charset="0"/>
              </a:rPr>
              <a:pPr/>
              <a:t>9</a:t>
            </a:fld>
            <a:endParaRPr lang="en-US" dirty="0">
              <a:latin typeface="Open Sans" panose="020B0606030504020204" pitchFamily="34" charset="0"/>
            </a:endParaRPr>
          </a:p>
        </p:txBody>
      </p:sp>
      <p:sp>
        <p:nvSpPr>
          <p:cNvPr id="17" name="Rectangle 16">
            <a:extLst>
              <a:ext uri="{FF2B5EF4-FFF2-40B4-BE49-F238E27FC236}">
                <a16:creationId xmlns:a16="http://schemas.microsoft.com/office/drawing/2014/main" id="{A4B9BA0D-7990-90CF-9FFD-4F92449E634A}"/>
              </a:ext>
            </a:extLst>
          </p:cNvPr>
          <p:cNvSpPr/>
          <p:nvPr/>
        </p:nvSpPr>
        <p:spPr>
          <a:xfrm>
            <a:off x="1416658" y="1404000"/>
            <a:ext cx="8856000" cy="324000"/>
          </a:xfrm>
          <a:prstGeom prst="rect">
            <a:avLst/>
          </a:prstGeom>
          <a:solidFill>
            <a:schemeClr val="bg1"/>
          </a:solidFill>
          <a:ln>
            <a:noFill/>
          </a:ln>
        </p:spPr>
        <p:txBody>
          <a:bodyPr wrap="square" rtlCol="0" anchor="ctr">
            <a:spAutoFit/>
          </a:bodyPr>
          <a:lstStyle/>
          <a:p>
            <a:pPr algn="l"/>
            <a:endParaRPr lang="en-US" dirty="0">
              <a:latin typeface="Open Sans" panose="020B0606030504020204" pitchFamily="34" charset="0"/>
            </a:endParaRPr>
          </a:p>
        </p:txBody>
      </p:sp>
      <p:sp>
        <p:nvSpPr>
          <p:cNvPr id="8" name="Rectangle 7">
            <a:extLst>
              <a:ext uri="{FF2B5EF4-FFF2-40B4-BE49-F238E27FC236}">
                <a16:creationId xmlns:a16="http://schemas.microsoft.com/office/drawing/2014/main" id="{53941170-7F46-78A8-84E1-0BB1C516045B}"/>
              </a:ext>
            </a:extLst>
          </p:cNvPr>
          <p:cNvSpPr/>
          <p:nvPr/>
        </p:nvSpPr>
        <p:spPr>
          <a:xfrm>
            <a:off x="4375230" y="427762"/>
            <a:ext cx="3547373" cy="915264"/>
          </a:xfrm>
          <a:prstGeom prst="rect">
            <a:avLst/>
          </a:prstGeom>
          <a:solidFill>
            <a:schemeClr val="bg1"/>
          </a:solidFill>
          <a:ln>
            <a:noFill/>
          </a:ln>
        </p:spPr>
        <p:txBody>
          <a:bodyPr wrap="square" rtlCol="0" anchor="ctr">
            <a:spAutoFit/>
          </a:bodyPr>
          <a:lstStyle/>
          <a:p>
            <a:pPr algn="l"/>
            <a:endParaRPr lang="en-US" dirty="0">
              <a:latin typeface="Open Sans" panose="020B0606030504020204" pitchFamily="34" charset="0"/>
            </a:endParaRPr>
          </a:p>
        </p:txBody>
      </p:sp>
      <p:pic>
        <p:nvPicPr>
          <p:cNvPr id="2" name="Picture 1">
            <a:extLst>
              <a:ext uri="{FF2B5EF4-FFF2-40B4-BE49-F238E27FC236}">
                <a16:creationId xmlns:a16="http://schemas.microsoft.com/office/drawing/2014/main" id="{C50EFA58-D8BA-1CF6-6850-C007F1176892}"/>
              </a:ext>
            </a:extLst>
          </p:cNvPr>
          <p:cNvPicPr>
            <a:picLocks noChangeAspect="1"/>
          </p:cNvPicPr>
          <p:nvPr/>
        </p:nvPicPr>
        <p:blipFill>
          <a:blip r:embed="rId5"/>
          <a:stretch>
            <a:fillRect/>
          </a:stretch>
        </p:blipFill>
        <p:spPr>
          <a:xfrm>
            <a:off x="10927742" y="6310250"/>
            <a:ext cx="1264258" cy="596348"/>
          </a:xfrm>
          <a:prstGeom prst="rect">
            <a:avLst/>
          </a:prstGeom>
        </p:spPr>
      </p:pic>
    </p:spTree>
    <p:extLst>
      <p:ext uri="{BB962C8B-B14F-4D97-AF65-F5344CB8AC3E}">
        <p14:creationId xmlns:p14="http://schemas.microsoft.com/office/powerpoint/2010/main" val="34087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DA48-8DF9-4845-B296-AF4B91349F59}"/>
              </a:ext>
            </a:extLst>
          </p:cNvPr>
          <p:cNvSpPr>
            <a:spLocks noGrp="1"/>
          </p:cNvSpPr>
          <p:nvPr>
            <p:ph type="title"/>
          </p:nvPr>
        </p:nvSpPr>
        <p:spPr/>
        <p:txBody>
          <a:bodyPr>
            <a:normAutofit/>
          </a:bodyPr>
          <a:lstStyle/>
          <a:p>
            <a:r>
              <a:rPr lang="en-US" sz="3200" b="0" dirty="0">
                <a:solidFill>
                  <a:schemeClr val="accent1"/>
                </a:solidFill>
                <a:latin typeface="Calibri" panose="020F0502020204030204" pitchFamily="34" charset="0"/>
                <a:cs typeface="Calibri" panose="020F0502020204030204" pitchFamily="34" charset="0"/>
              </a:rPr>
              <a:t>Oracle Native Network Constructs</a:t>
            </a:r>
          </a:p>
        </p:txBody>
      </p:sp>
      <p:sp>
        <p:nvSpPr>
          <p:cNvPr id="4" name="Slide Number Placeholder 3">
            <a:extLst>
              <a:ext uri="{FF2B5EF4-FFF2-40B4-BE49-F238E27FC236}">
                <a16:creationId xmlns:a16="http://schemas.microsoft.com/office/drawing/2014/main" id="{4B4DADE8-BD47-FF4D-A6B7-0CC8D0C4A534}"/>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70B06D-F489-48FF-A885-ABB74CD5C952}" type="slidenum">
              <a:rPr lang="en-US" smtClean="0">
                <a:latin typeface="Open Sans" panose="020B0606030504020204" pitchFamily="34" charset="0"/>
              </a:rPr>
              <a:pPr/>
              <a:t>10</a:t>
            </a:fld>
            <a:endParaRPr lang="en-US" dirty="0">
              <a:latin typeface="Open Sans" panose="020B0606030504020204" pitchFamily="34" charset="0"/>
            </a:endParaRPr>
          </a:p>
        </p:txBody>
      </p:sp>
      <p:graphicFrame>
        <p:nvGraphicFramePr>
          <p:cNvPr id="13" name="Content Placeholder 4">
            <a:extLst>
              <a:ext uri="{FF2B5EF4-FFF2-40B4-BE49-F238E27FC236}">
                <a16:creationId xmlns:a16="http://schemas.microsoft.com/office/drawing/2014/main" id="{D94C14E1-430C-3541-9C93-5878BB57D151}"/>
              </a:ext>
            </a:extLst>
          </p:cNvPr>
          <p:cNvGraphicFramePr>
            <a:graphicFrameLocks/>
          </p:cNvGraphicFramePr>
          <p:nvPr>
            <p:extLst>
              <p:ext uri="{D42A27DB-BD31-4B8C-83A1-F6EECF244321}">
                <p14:modId xmlns:p14="http://schemas.microsoft.com/office/powerpoint/2010/main" val="1531146657"/>
              </p:ext>
            </p:extLst>
          </p:nvPr>
        </p:nvGraphicFramePr>
        <p:xfrm>
          <a:off x="726393" y="875488"/>
          <a:ext cx="11337452" cy="5300304"/>
        </p:xfrm>
        <a:graphic>
          <a:graphicData uri="http://schemas.openxmlformats.org/drawingml/2006/table">
            <a:tbl>
              <a:tblPr firstRow="1" bandRow="1">
                <a:tableStyleId>{5C22544A-7EE6-4342-B048-85BDC9FD1C3A}</a:tableStyleId>
              </a:tblPr>
              <a:tblGrid>
                <a:gridCol w="3678220">
                  <a:extLst>
                    <a:ext uri="{9D8B030D-6E8A-4147-A177-3AD203B41FA5}">
                      <a16:colId xmlns:a16="http://schemas.microsoft.com/office/drawing/2014/main" val="2643581648"/>
                    </a:ext>
                  </a:extLst>
                </a:gridCol>
                <a:gridCol w="7659232">
                  <a:extLst>
                    <a:ext uri="{9D8B030D-6E8A-4147-A177-3AD203B41FA5}">
                      <a16:colId xmlns:a16="http://schemas.microsoft.com/office/drawing/2014/main" val="4206032601"/>
                    </a:ext>
                  </a:extLst>
                </a:gridCol>
              </a:tblGrid>
              <a:tr h="501312">
                <a:tc>
                  <a:txBody>
                    <a:bodyPr/>
                    <a:lstStyle/>
                    <a:p>
                      <a:pPr marL="0" algn="l" defTabSz="914377" rtl="0" eaLnBrk="1" latinLnBrk="0" hangingPunct="1"/>
                      <a:r>
                        <a:rPr lang="en-US" sz="2000" b="0" i="0" kern="1200" dirty="0">
                          <a:solidFill>
                            <a:schemeClr val="bg1"/>
                          </a:solidFill>
                          <a:latin typeface="+mn-lt"/>
                          <a:ea typeface="+mn-ea"/>
                          <a:cs typeface="+mn-cs"/>
                        </a:rPr>
                        <a:t>Construct</a:t>
                      </a:r>
                    </a:p>
                  </a:txBody>
                  <a:tcPr marL="121920" marR="121920" marT="60960" marB="60960"/>
                </a:tc>
                <a:tc>
                  <a:txBody>
                    <a:bodyPr/>
                    <a:lstStyle/>
                    <a:p>
                      <a:pPr marL="0" algn="l" defTabSz="914377" rtl="0" eaLnBrk="1" latinLnBrk="0" hangingPunct="1"/>
                      <a:r>
                        <a:rPr lang="en-US" sz="2000" b="0" i="0" kern="1200" dirty="0">
                          <a:solidFill>
                            <a:schemeClr val="bg1"/>
                          </a:solidFill>
                          <a:latin typeface="+mn-lt"/>
                          <a:ea typeface="+mn-ea"/>
                          <a:cs typeface="+mn-cs"/>
                        </a:rPr>
                        <a:t>Purpose</a:t>
                      </a:r>
                    </a:p>
                  </a:txBody>
                  <a:tcPr marL="121920" marR="121920" marT="60960" marB="60960"/>
                </a:tc>
                <a:extLst>
                  <a:ext uri="{0D108BD9-81ED-4DB2-BD59-A6C34878D82A}">
                    <a16:rowId xmlns:a16="http://schemas.microsoft.com/office/drawing/2014/main" val="1942303866"/>
                  </a:ext>
                </a:extLst>
              </a:tr>
              <a:tr h="501312">
                <a:tc>
                  <a:txBody>
                    <a:bodyPr/>
                    <a:lstStyle/>
                    <a:p>
                      <a:pPr marL="0" algn="l" defTabSz="914377" rtl="0" eaLnBrk="1" latinLnBrk="0" hangingPunct="1"/>
                      <a:r>
                        <a:rPr lang="en-US" sz="1800" b="0" i="0" kern="1200" dirty="0">
                          <a:solidFill>
                            <a:schemeClr val="tx1"/>
                          </a:solidFill>
                          <a:latin typeface="+mn-lt"/>
                          <a:ea typeface="+mn-ea"/>
                          <a:cs typeface="+mn-cs"/>
                        </a:rPr>
                        <a:t>Dynamic Routing Gateway (DRG)</a:t>
                      </a:r>
                    </a:p>
                  </a:txBody>
                  <a:tcPr marL="121920" marR="121920" marT="60960" marB="60960"/>
                </a:tc>
                <a:tc>
                  <a:txBody>
                    <a:bodyPr/>
                    <a:lstStyle/>
                    <a:p>
                      <a:pPr marL="0" algn="l" defTabSz="914377" rtl="0" eaLnBrk="1" latinLnBrk="0" hangingPunct="1"/>
                      <a:r>
                        <a:rPr lang="en-US" sz="1800" b="0" i="0" kern="1200" dirty="0">
                          <a:solidFill>
                            <a:schemeClr val="tx1"/>
                          </a:solidFill>
                          <a:latin typeface="+mn-lt"/>
                          <a:ea typeface="+mn-ea"/>
                          <a:cs typeface="+mn-cs"/>
                        </a:rPr>
                        <a:t>Transit hub entity. Used for interconnecting VCNs inside a region. Capable of establishing intra- and inter-region connections. Termination point for IPsec VPN and FastConnect circuits.</a:t>
                      </a:r>
                    </a:p>
                  </a:txBody>
                  <a:tcPr marL="121920" marR="121920" marT="60960" marB="60960"/>
                </a:tc>
                <a:extLst>
                  <a:ext uri="{0D108BD9-81ED-4DB2-BD59-A6C34878D82A}">
                    <a16:rowId xmlns:a16="http://schemas.microsoft.com/office/drawing/2014/main" val="3940312684"/>
                  </a:ext>
                </a:extLst>
              </a:tr>
              <a:tr h="501312">
                <a:tc>
                  <a:txBody>
                    <a:bodyPr/>
                    <a:lstStyle/>
                    <a:p>
                      <a:pPr marL="0" algn="l" defTabSz="914377" rtl="0" eaLnBrk="1" latinLnBrk="0" hangingPunct="1"/>
                      <a:r>
                        <a:rPr lang="en-US" sz="1800" b="0" i="0" kern="1200">
                          <a:solidFill>
                            <a:schemeClr val="tx1"/>
                          </a:solidFill>
                          <a:latin typeface="+mn-lt"/>
                          <a:ea typeface="+mn-ea"/>
                          <a:cs typeface="+mn-cs"/>
                        </a:rPr>
                        <a:t>Service Gateway (SG)</a:t>
                      </a:r>
                    </a:p>
                  </a:txBody>
                  <a:tcPr marL="121920" marR="121920" marT="60960" marB="60960"/>
                </a:tc>
                <a:tc>
                  <a:txBody>
                    <a:bodyPr/>
                    <a:lstStyle/>
                    <a:p>
                      <a:pPr marL="0" algn="l" defTabSz="914377" rtl="0" eaLnBrk="1" latinLnBrk="0" hangingPunct="1"/>
                      <a:r>
                        <a:rPr lang="en-US" sz="1800" b="0" i="0" kern="1200" dirty="0">
                          <a:solidFill>
                            <a:schemeClr val="tx1"/>
                          </a:solidFill>
                          <a:latin typeface="+mn-lt"/>
                          <a:ea typeface="+mn-ea"/>
                          <a:cs typeface="+mn-cs"/>
                        </a:rPr>
                        <a:t>Service gateway is regional and enables access only to supported Oracle services in the same region as the VCN.</a:t>
                      </a:r>
                    </a:p>
                  </a:txBody>
                  <a:tcPr marL="121920" marR="121920" marT="60960" marB="60960"/>
                </a:tc>
                <a:extLst>
                  <a:ext uri="{0D108BD9-81ED-4DB2-BD59-A6C34878D82A}">
                    <a16:rowId xmlns:a16="http://schemas.microsoft.com/office/drawing/2014/main" val="1995145039"/>
                  </a:ext>
                </a:extLst>
              </a:tr>
              <a:tr h="501312">
                <a:tc>
                  <a:txBody>
                    <a:bodyPr/>
                    <a:lstStyle/>
                    <a:p>
                      <a:pPr marL="0" algn="l" defTabSz="914377" rtl="0" eaLnBrk="1" latinLnBrk="0" hangingPunct="1"/>
                      <a:r>
                        <a:rPr lang="en-US" sz="1800" b="0" i="0" kern="1200">
                          <a:solidFill>
                            <a:schemeClr val="tx1"/>
                          </a:solidFill>
                          <a:latin typeface="+mn-lt"/>
                          <a:ea typeface="+mn-ea"/>
                          <a:cs typeface="+mn-cs"/>
                        </a:rPr>
                        <a:t>Internet Gateway (IG)</a:t>
                      </a:r>
                    </a:p>
                  </a:txBody>
                  <a:tcPr marL="121920" marR="121920" marT="60960" marB="60960"/>
                </a:tc>
                <a:tc>
                  <a:txBody>
                    <a:bodyPr/>
                    <a:lstStyle/>
                    <a:p>
                      <a:pPr marL="0" algn="l" defTabSz="914377" rtl="0" eaLnBrk="1" latinLnBrk="0" hangingPunct="1"/>
                      <a:r>
                        <a:rPr lang="en-US" sz="1800" b="0" i="0" kern="1200" dirty="0">
                          <a:solidFill>
                            <a:schemeClr val="tx1"/>
                          </a:solidFill>
                          <a:latin typeface="+mn-lt"/>
                          <a:ea typeface="+mn-ea"/>
                          <a:cs typeface="+mn-cs"/>
                        </a:rPr>
                        <a:t>Internet Gateway provides a path for network traffic between VCN and the internet</a:t>
                      </a:r>
                    </a:p>
                  </a:txBody>
                  <a:tcPr marL="121920" marR="121920" marT="60960" marB="60960"/>
                </a:tc>
                <a:extLst>
                  <a:ext uri="{0D108BD9-81ED-4DB2-BD59-A6C34878D82A}">
                    <a16:rowId xmlns:a16="http://schemas.microsoft.com/office/drawing/2014/main" val="3928143309"/>
                  </a:ext>
                </a:extLst>
              </a:tr>
              <a:tr h="501312">
                <a:tc>
                  <a:txBody>
                    <a:bodyPr/>
                    <a:lstStyle/>
                    <a:p>
                      <a:pPr marL="0" algn="l" defTabSz="914377" rtl="0" eaLnBrk="1" latinLnBrk="0" hangingPunct="1"/>
                      <a:r>
                        <a:rPr lang="en-US" sz="1800" b="0" i="0" kern="1200">
                          <a:solidFill>
                            <a:schemeClr val="tx1"/>
                          </a:solidFill>
                          <a:latin typeface="+mn-lt"/>
                          <a:ea typeface="+mn-ea"/>
                          <a:cs typeface="+mn-cs"/>
                        </a:rPr>
                        <a:t>NAT Gateway (NG)</a:t>
                      </a:r>
                    </a:p>
                  </a:txBody>
                  <a:tcPr marL="121920" marR="121920" marT="60960" marB="60960"/>
                </a:tc>
                <a:tc>
                  <a:txBody>
                    <a:bodyPr/>
                    <a:lstStyle/>
                    <a:p>
                      <a:pPr marL="0" algn="l" defTabSz="914377" rtl="0" eaLnBrk="1" latinLnBrk="0" hangingPunct="1"/>
                      <a:r>
                        <a:rPr lang="en-US" sz="1800" b="0" i="0" kern="1200">
                          <a:solidFill>
                            <a:schemeClr val="tx1"/>
                          </a:solidFill>
                          <a:latin typeface="+mn-lt"/>
                          <a:ea typeface="+mn-ea"/>
                          <a:cs typeface="+mn-cs"/>
                        </a:rPr>
                        <a:t>NAT Gateway provides an option for the private resources to access the public internet.</a:t>
                      </a:r>
                    </a:p>
                  </a:txBody>
                  <a:tcPr marL="121920" marR="121920" marT="60960" marB="60960"/>
                </a:tc>
                <a:extLst>
                  <a:ext uri="{0D108BD9-81ED-4DB2-BD59-A6C34878D82A}">
                    <a16:rowId xmlns:a16="http://schemas.microsoft.com/office/drawing/2014/main" val="612511212"/>
                  </a:ext>
                </a:extLst>
              </a:tr>
              <a:tr h="501312">
                <a:tc>
                  <a:txBody>
                    <a:bodyPr/>
                    <a:lstStyle/>
                    <a:p>
                      <a:pPr marL="0" algn="l" defTabSz="914377" rtl="0" eaLnBrk="1" latinLnBrk="0" hangingPunct="1"/>
                      <a:r>
                        <a:rPr lang="en-US" sz="1800" b="0" i="0" strike="sngStrike" kern="1200" dirty="0">
                          <a:solidFill>
                            <a:schemeClr val="tx1"/>
                          </a:solidFill>
                          <a:latin typeface="+mn-lt"/>
                          <a:ea typeface="+mn-ea"/>
                          <a:cs typeface="+mn-cs"/>
                        </a:rPr>
                        <a:t>Local Peering Gateway (LPG)</a:t>
                      </a:r>
                      <a:r>
                        <a:rPr lang="en-US" sz="1800" b="0" i="0" strike="noStrike" kern="1200" dirty="0">
                          <a:solidFill>
                            <a:schemeClr val="tx1"/>
                          </a:solidFill>
                          <a:latin typeface="+mn-lt"/>
                          <a:ea typeface="+mn-ea"/>
                          <a:cs typeface="+mn-cs"/>
                        </a:rPr>
                        <a:t> </a:t>
                      </a:r>
                      <a:r>
                        <a:rPr lang="en-US" sz="1800" b="0" i="1" strike="noStrike" kern="1200" dirty="0">
                          <a:solidFill>
                            <a:schemeClr val="tx1"/>
                          </a:solidFill>
                          <a:latin typeface="+mn-lt"/>
                          <a:ea typeface="+mn-ea"/>
                          <a:cs typeface="+mn-cs"/>
                        </a:rPr>
                        <a:t>Effectively obsolete</a:t>
                      </a:r>
                      <a:endParaRPr lang="en-US" sz="1800" b="0" i="1" strike="sngStrike" kern="1200" dirty="0">
                        <a:solidFill>
                          <a:schemeClr val="tx1"/>
                        </a:solidFill>
                        <a:latin typeface="+mn-lt"/>
                        <a:ea typeface="+mn-ea"/>
                        <a:cs typeface="+mn-cs"/>
                      </a:endParaRPr>
                    </a:p>
                  </a:txBody>
                  <a:tcPr marL="121920" marR="121920" marT="60960" marB="60960"/>
                </a:tc>
                <a:tc>
                  <a:txBody>
                    <a:bodyPr/>
                    <a:lstStyle/>
                    <a:p>
                      <a:pPr marL="0" algn="l" defTabSz="914377" rtl="0" eaLnBrk="1" latinLnBrk="0" hangingPunct="1"/>
                      <a:r>
                        <a:rPr lang="en-US" sz="1800" b="0" i="0" strike="sngStrike" kern="1200" dirty="0">
                          <a:solidFill>
                            <a:schemeClr val="tx1"/>
                          </a:solidFill>
                          <a:latin typeface="+mn-lt"/>
                          <a:ea typeface="+mn-ea"/>
                          <a:cs typeface="+mn-cs"/>
                        </a:rPr>
                        <a:t>Entity required to build a Local “VCN Peering” (within the same region)</a:t>
                      </a:r>
                      <a:endParaRPr lang="en-US" sz="1800" b="0" i="0" strike="noStrike" kern="1200" dirty="0">
                        <a:solidFill>
                          <a:schemeClr val="tx1"/>
                        </a:solidFill>
                        <a:latin typeface="+mn-lt"/>
                        <a:ea typeface="+mn-ea"/>
                        <a:cs typeface="+mn-cs"/>
                      </a:endParaRPr>
                    </a:p>
                  </a:txBody>
                  <a:tcPr marL="121920" marR="121920" marT="60960" marB="60960"/>
                </a:tc>
                <a:extLst>
                  <a:ext uri="{0D108BD9-81ED-4DB2-BD59-A6C34878D82A}">
                    <a16:rowId xmlns:a16="http://schemas.microsoft.com/office/drawing/2014/main" val="3817635497"/>
                  </a:ext>
                </a:extLst>
              </a:tr>
              <a:tr h="501312">
                <a:tc>
                  <a:txBody>
                    <a:bodyPr/>
                    <a:lstStyle/>
                    <a:p>
                      <a:pPr marL="0" algn="l" defTabSz="914377" rtl="0" eaLnBrk="1" latinLnBrk="0" hangingPunct="1"/>
                      <a:r>
                        <a:rPr lang="en-US" sz="1800" b="0" i="0" kern="1200">
                          <a:solidFill>
                            <a:schemeClr val="tx1"/>
                          </a:solidFill>
                          <a:latin typeface="+mn-lt"/>
                          <a:ea typeface="+mn-ea"/>
                          <a:cs typeface="+mn-cs"/>
                        </a:rPr>
                        <a:t>Subnet</a:t>
                      </a:r>
                    </a:p>
                  </a:txBody>
                  <a:tcPr marL="121920" marR="121920" marT="60960" marB="60960"/>
                </a:tc>
                <a:tc>
                  <a:txBody>
                    <a:bodyPr/>
                    <a:lstStyle/>
                    <a:p>
                      <a:pPr marL="0" algn="l" defTabSz="914377" rtl="0" eaLnBrk="1" latinLnBrk="0" hangingPunct="1"/>
                      <a:r>
                        <a:rPr lang="en-US" sz="1800" b="0" i="0" kern="1200">
                          <a:solidFill>
                            <a:schemeClr val="tx1"/>
                          </a:solidFill>
                          <a:latin typeface="+mn-lt"/>
                          <a:ea typeface="+mn-ea"/>
                          <a:cs typeface="+mn-cs"/>
                        </a:rPr>
                        <a:t>Subnets can be regional in OCI spanning Availability Domains</a:t>
                      </a:r>
                    </a:p>
                  </a:txBody>
                  <a:tcPr marL="121920" marR="121920" marT="60960" marB="60960"/>
                </a:tc>
                <a:extLst>
                  <a:ext uri="{0D108BD9-81ED-4DB2-BD59-A6C34878D82A}">
                    <a16:rowId xmlns:a16="http://schemas.microsoft.com/office/drawing/2014/main" val="1981152084"/>
                  </a:ext>
                </a:extLst>
              </a:tr>
              <a:tr h="501312">
                <a:tc>
                  <a:txBody>
                    <a:bodyPr/>
                    <a:lstStyle/>
                    <a:p>
                      <a:pPr marL="0" algn="l" defTabSz="914377" rtl="0" eaLnBrk="1" latinLnBrk="0" hangingPunct="1"/>
                      <a:r>
                        <a:rPr lang="en-US" sz="1800" b="0" i="0" kern="1200">
                          <a:solidFill>
                            <a:schemeClr val="tx1"/>
                          </a:solidFill>
                          <a:latin typeface="+mn-lt"/>
                          <a:ea typeface="+mn-ea"/>
                          <a:cs typeface="+mn-cs"/>
                        </a:rPr>
                        <a:t>Route Table</a:t>
                      </a:r>
                    </a:p>
                  </a:txBody>
                  <a:tcPr marL="121920" marR="121920" marT="60960" marB="60960"/>
                </a:tc>
                <a:tc>
                  <a:txBody>
                    <a:bodyPr/>
                    <a:lstStyle/>
                    <a:p>
                      <a:pPr marL="0" algn="l" defTabSz="914377" rtl="0" eaLnBrk="1" latinLnBrk="0" hangingPunct="1"/>
                      <a:r>
                        <a:rPr lang="en-US" sz="1800" b="0" i="0" kern="1200" dirty="0">
                          <a:solidFill>
                            <a:schemeClr val="tx1"/>
                          </a:solidFill>
                          <a:latin typeface="+mn-lt"/>
                          <a:ea typeface="+mn-ea"/>
                          <a:cs typeface="+mn-cs"/>
                        </a:rPr>
                        <a:t>Route Table consists of a set of route rules that provide mapping for the traffic from subnets via gateways to destinations outside the VCN</a:t>
                      </a:r>
                    </a:p>
                  </a:txBody>
                  <a:tcPr marL="121920" marR="121920" marT="60960" marB="60960"/>
                </a:tc>
                <a:extLst>
                  <a:ext uri="{0D108BD9-81ED-4DB2-BD59-A6C34878D82A}">
                    <a16:rowId xmlns:a16="http://schemas.microsoft.com/office/drawing/2014/main" val="3530199587"/>
                  </a:ext>
                </a:extLst>
              </a:tr>
            </a:tbl>
          </a:graphicData>
        </a:graphic>
      </p:graphicFrame>
    </p:spTree>
    <p:extLst>
      <p:ext uri="{BB962C8B-B14F-4D97-AF65-F5344CB8AC3E}">
        <p14:creationId xmlns:p14="http://schemas.microsoft.com/office/powerpoint/2010/main" val="330209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BA05BF51-4359-48A5-A3FA-1CED438BC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359" y="849903"/>
            <a:ext cx="8101011" cy="544775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AFB6D07-7E3B-446D-AC5D-DDE245B04729}"/>
              </a:ext>
            </a:extLst>
          </p:cNvPr>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A70B06D-F489-48FF-A885-ABB74CD5C952}" type="slidenum">
              <a:rPr kumimoji="0" lang="en-US" sz="900" u="none" strike="noStrike" kern="1200" cap="none" spc="0" normalizeH="0" baseline="0" noProof="0" smtClean="0">
                <a:ln>
                  <a:noFill/>
                </a:ln>
                <a:solidFill>
                  <a:srgbClr val="E24307"/>
                </a:solidFill>
                <a:effectLst/>
                <a:uLnTx/>
                <a:uFillTx/>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900" u="none" strike="noStrike" kern="1200" cap="none" spc="0" normalizeH="0" baseline="0" noProof="0" dirty="0">
              <a:ln>
                <a:noFill/>
              </a:ln>
              <a:solidFill>
                <a:srgbClr val="E24307"/>
              </a:solidFill>
              <a:effectLst/>
              <a:uLnTx/>
              <a:uFillTx/>
              <a:ea typeface="+mn-ea"/>
              <a:cs typeface="+mn-cs"/>
            </a:endParaRPr>
          </a:p>
        </p:txBody>
      </p:sp>
      <p:sp>
        <p:nvSpPr>
          <p:cNvPr id="6" name="Title 5">
            <a:extLst>
              <a:ext uri="{FF2B5EF4-FFF2-40B4-BE49-F238E27FC236}">
                <a16:creationId xmlns:a16="http://schemas.microsoft.com/office/drawing/2014/main" id="{FEBF731A-F613-4D36-9242-FC9029D38C13}"/>
              </a:ext>
            </a:extLst>
          </p:cNvPr>
          <p:cNvSpPr>
            <a:spLocks noGrp="1"/>
          </p:cNvSpPr>
          <p:nvPr>
            <p:ph type="title"/>
          </p:nvPr>
        </p:nvSpPr>
        <p:spPr/>
        <p:txBody>
          <a:bodyPr>
            <a:normAutofit/>
          </a:bodyPr>
          <a:lstStyle/>
          <a:p>
            <a:r>
              <a:rPr lang="en-US" dirty="0"/>
              <a:t>OCI DRG “2.0”</a:t>
            </a:r>
          </a:p>
        </p:txBody>
      </p:sp>
      <p:sp>
        <p:nvSpPr>
          <p:cNvPr id="7" name="Text Placeholder 6">
            <a:extLst>
              <a:ext uri="{FF2B5EF4-FFF2-40B4-BE49-F238E27FC236}">
                <a16:creationId xmlns:a16="http://schemas.microsoft.com/office/drawing/2014/main" id="{2FBABCFC-96A5-AB39-CAC5-6FE04E7B373D}"/>
              </a:ext>
            </a:extLst>
          </p:cNvPr>
          <p:cNvSpPr>
            <a:spLocks noGrp="1"/>
          </p:cNvSpPr>
          <p:nvPr>
            <p:ph type="body" sz="quarter" idx="13"/>
          </p:nvPr>
        </p:nvSpPr>
        <p:spPr/>
        <p:txBody>
          <a:bodyPr>
            <a:normAutofit lnSpcReduction="10000"/>
          </a:bodyPr>
          <a:lstStyle/>
          <a:p>
            <a:r>
              <a:rPr lang="en-US" sz="1600" dirty="0"/>
              <a:t>DRG “2.0” becomes transitive</a:t>
            </a:r>
          </a:p>
          <a:p>
            <a:r>
              <a:rPr lang="en-US" sz="1600" dirty="0"/>
              <a:t>DRG becomes the hub gateway supporting 300 attachments</a:t>
            </a:r>
          </a:p>
          <a:p>
            <a:r>
              <a:rPr lang="en-US" sz="1600" dirty="0"/>
              <a:t>Improvements for East-West traffic routing options</a:t>
            </a:r>
          </a:p>
          <a:p>
            <a:r>
              <a:rPr lang="en-US" sz="1600" dirty="0"/>
              <a:t>Design patterns allowing for FW insertion for traffic between VCNs or to on-prem (in the diagram)</a:t>
            </a:r>
          </a:p>
          <a:p>
            <a:r>
              <a:rPr lang="en-US" sz="1600" dirty="0"/>
              <a:t>Still requiring complex route table management, not supporting overlap, lacking visibility into the traffic flows, no traffic encryption controlled by the customer</a:t>
            </a:r>
          </a:p>
        </p:txBody>
      </p:sp>
      <p:sp>
        <p:nvSpPr>
          <p:cNvPr id="13" name="Text Placeholder 12">
            <a:extLst>
              <a:ext uri="{FF2B5EF4-FFF2-40B4-BE49-F238E27FC236}">
                <a16:creationId xmlns:a16="http://schemas.microsoft.com/office/drawing/2014/main" id="{FACFB8FB-C409-42D2-861F-1B1AFF8F4B47}"/>
              </a:ext>
            </a:extLst>
          </p:cNvPr>
          <p:cNvSpPr>
            <a:spLocks noGrp="1"/>
          </p:cNvSpPr>
          <p:nvPr>
            <p:ph type="body" sz="quarter" idx="12"/>
          </p:nvPr>
        </p:nvSpPr>
        <p:spPr/>
        <p:txBody>
          <a:bodyPr>
            <a:normAutofit/>
          </a:bodyPr>
          <a:lstStyle/>
          <a:p>
            <a:endParaRPr lang="en-US" dirty="0"/>
          </a:p>
          <a:p>
            <a:endParaRPr lang="en-US" dirty="0"/>
          </a:p>
          <a:p>
            <a:endParaRPr lang="en-US" dirty="0"/>
          </a:p>
        </p:txBody>
      </p:sp>
      <p:pic>
        <p:nvPicPr>
          <p:cNvPr id="3074" name="Picture 2">
            <a:extLst>
              <a:ext uri="{FF2B5EF4-FFF2-40B4-BE49-F238E27FC236}">
                <a16:creationId xmlns:a16="http://schemas.microsoft.com/office/drawing/2014/main" id="{3C2D6B5A-F40C-2541-B884-92BC5763A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579" y="897036"/>
            <a:ext cx="8101011" cy="54477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D3CD1E-2E3B-4ED6-87B1-3F7E6F7068A2}"/>
              </a:ext>
            </a:extLst>
          </p:cNvPr>
          <p:cNvSpPr txBox="1"/>
          <p:nvPr/>
        </p:nvSpPr>
        <p:spPr>
          <a:xfrm>
            <a:off x="4594860" y="86868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Spoke-VCN-1</a:t>
            </a:r>
          </a:p>
        </p:txBody>
      </p:sp>
      <p:sp>
        <p:nvSpPr>
          <p:cNvPr id="5" name="TextBox 4">
            <a:extLst>
              <a:ext uri="{FF2B5EF4-FFF2-40B4-BE49-F238E27FC236}">
                <a16:creationId xmlns:a16="http://schemas.microsoft.com/office/drawing/2014/main" id="{BA7B9CF8-AE9D-4A8A-B0A8-11C307E831A7}"/>
              </a:ext>
            </a:extLst>
          </p:cNvPr>
          <p:cNvSpPr txBox="1"/>
          <p:nvPr/>
        </p:nvSpPr>
        <p:spPr>
          <a:xfrm>
            <a:off x="9784080" y="84582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Spoke-VCN-2</a:t>
            </a:r>
          </a:p>
        </p:txBody>
      </p:sp>
    </p:spTree>
    <p:extLst>
      <p:ext uri="{BB962C8B-B14F-4D97-AF65-F5344CB8AC3E}">
        <p14:creationId xmlns:p14="http://schemas.microsoft.com/office/powerpoint/2010/main" val="87055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114427A6-ECDF-154B-878E-BF7E8D8DD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071" y="2153210"/>
            <a:ext cx="7604929" cy="377770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D7681BB2-7BCA-0647-B521-9C8095B556B7}"/>
              </a:ext>
            </a:extLst>
          </p:cNvPr>
          <p:cNvSpPr>
            <a:spLocks noGrp="1"/>
          </p:cNvSpPr>
          <p:nvPr>
            <p:ph type="title"/>
          </p:nvPr>
        </p:nvSpPr>
        <p:spPr/>
        <p:txBody>
          <a:bodyPr/>
          <a:lstStyle/>
          <a:p>
            <a:r>
              <a:rPr lang="en-US" sz="3200" b="0" dirty="0">
                <a:solidFill>
                  <a:schemeClr val="accent1"/>
                </a:solidFill>
                <a:latin typeface="Calibri" panose="020F0502020204030204" pitchFamily="34" charset="0"/>
                <a:cs typeface="Calibri" panose="020F0502020204030204" pitchFamily="34" charset="0"/>
              </a:rPr>
              <a:t>DRG Attachment Types and Route Tables</a:t>
            </a:r>
          </a:p>
        </p:txBody>
      </p:sp>
      <p:sp>
        <p:nvSpPr>
          <p:cNvPr id="2" name="Slide Number Placeholder 1">
            <a:extLst>
              <a:ext uri="{FF2B5EF4-FFF2-40B4-BE49-F238E27FC236}">
                <a16:creationId xmlns:a16="http://schemas.microsoft.com/office/drawing/2014/main" id="{2DE6EBF3-AA95-B04F-BEE3-57A2DE96F7AF}"/>
              </a:ext>
            </a:extLst>
          </p:cNvPr>
          <p:cNvSpPr>
            <a:spLocks noGrp="1"/>
          </p:cNvSpPr>
          <p:nvPr>
            <p:ph type="sldNum" sz="quarter" idx="10"/>
          </p:nvPr>
        </p:nvSpPr>
        <p:spPr/>
        <p:txBody>
          <a:bodyPr/>
          <a:lstStyle/>
          <a:p>
            <a:fld id="{4A70B06D-F489-48FF-A885-ABB74CD5C952}" type="slidenum">
              <a:rPr lang="en-US" smtClean="0"/>
              <a:pPr/>
              <a:t>12</a:t>
            </a:fld>
            <a:endParaRPr lang="en-US" dirty="0"/>
          </a:p>
        </p:txBody>
      </p:sp>
      <p:sp>
        <p:nvSpPr>
          <p:cNvPr id="10" name="TextBox 9">
            <a:extLst>
              <a:ext uri="{FF2B5EF4-FFF2-40B4-BE49-F238E27FC236}">
                <a16:creationId xmlns:a16="http://schemas.microsoft.com/office/drawing/2014/main" id="{A2308ADD-13AF-D948-BD3A-E9F9CA08099B}"/>
              </a:ext>
            </a:extLst>
          </p:cNvPr>
          <p:cNvSpPr txBox="1"/>
          <p:nvPr/>
        </p:nvSpPr>
        <p:spPr>
          <a:xfrm>
            <a:off x="726393" y="974486"/>
            <a:ext cx="4007653" cy="186204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2000" u="none" strike="noStrike" kern="1200" cap="none" spc="0" normalizeH="0" baseline="0" noProof="0" dirty="0">
                <a:ln>
                  <a:noFill/>
                </a:ln>
                <a:solidFill>
                  <a:srgbClr val="000000"/>
                </a:solidFill>
                <a:effectLst/>
                <a:uLnTx/>
                <a:uFillTx/>
                <a:ea typeface="+mn-ea"/>
                <a:cs typeface="Calibri Light"/>
              </a:rPr>
              <a:t>VCN Attachments</a:t>
            </a:r>
          </a:p>
          <a:p>
            <a:pPr marL="3429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2000" u="none" strike="noStrike" kern="1200" cap="none" spc="0" normalizeH="0" baseline="0" noProof="0" dirty="0">
                <a:ln>
                  <a:noFill/>
                </a:ln>
                <a:solidFill>
                  <a:srgbClr val="000000"/>
                </a:solidFill>
                <a:effectLst/>
                <a:uLnTx/>
                <a:uFillTx/>
                <a:ea typeface="+mn-ea"/>
                <a:cs typeface="Calibri Light"/>
              </a:rPr>
              <a:t>RPC Attachments (effectively “DRG peering”)</a:t>
            </a:r>
          </a:p>
          <a:p>
            <a:pPr marL="3429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2000" u="none" strike="noStrike" kern="1200" cap="none" spc="0" normalizeH="0" baseline="0" noProof="0" dirty="0">
                <a:ln>
                  <a:noFill/>
                </a:ln>
                <a:solidFill>
                  <a:srgbClr val="000000"/>
                </a:solidFill>
                <a:effectLst/>
                <a:uLnTx/>
                <a:uFillTx/>
                <a:ea typeface="+mn-ea"/>
                <a:cs typeface="Calibri Light"/>
              </a:rPr>
              <a:t>IPsec Attachments</a:t>
            </a:r>
          </a:p>
          <a:p>
            <a:pPr marL="3429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2000" u="none" strike="noStrike" kern="1200" cap="none" spc="0" normalizeH="0" baseline="0" noProof="0" dirty="0" err="1">
                <a:ln>
                  <a:noFill/>
                </a:ln>
                <a:solidFill>
                  <a:srgbClr val="000000"/>
                </a:solidFill>
                <a:effectLst/>
                <a:uLnTx/>
                <a:uFillTx/>
                <a:ea typeface="+mn-ea"/>
                <a:cs typeface="Calibri Light"/>
              </a:rPr>
              <a:t>FastConnect</a:t>
            </a:r>
            <a:r>
              <a:rPr kumimoji="0" lang="en-US" sz="2000" u="none" strike="noStrike" kern="1200" cap="none" spc="0" normalizeH="0" baseline="0" noProof="0" dirty="0">
                <a:ln>
                  <a:noFill/>
                </a:ln>
                <a:solidFill>
                  <a:srgbClr val="000000"/>
                </a:solidFill>
                <a:effectLst/>
                <a:uLnTx/>
                <a:uFillTx/>
                <a:ea typeface="+mn-ea"/>
                <a:cs typeface="Calibri Light"/>
              </a:rPr>
              <a:t> Attachments</a:t>
            </a:r>
          </a:p>
        </p:txBody>
      </p:sp>
    </p:spTree>
    <p:extLst>
      <p:ext uri="{BB962C8B-B14F-4D97-AF65-F5344CB8AC3E}">
        <p14:creationId xmlns:p14="http://schemas.microsoft.com/office/powerpoint/2010/main" val="418185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681BB2-7BCA-0647-B521-9C8095B556B7}"/>
              </a:ext>
            </a:extLst>
          </p:cNvPr>
          <p:cNvSpPr>
            <a:spLocks noGrp="1"/>
          </p:cNvSpPr>
          <p:nvPr>
            <p:ph type="title"/>
          </p:nvPr>
        </p:nvSpPr>
        <p:spPr/>
        <p:txBody>
          <a:bodyPr/>
          <a:lstStyle/>
          <a:p>
            <a:r>
              <a:rPr lang="en-US" sz="3200" b="0" dirty="0">
                <a:solidFill>
                  <a:schemeClr val="accent1"/>
                </a:solidFill>
                <a:latin typeface="Calibri" panose="020F0502020204030204" pitchFamily="34" charset="0"/>
                <a:cs typeface="Calibri" panose="020F0502020204030204" pitchFamily="34" charset="0"/>
              </a:rPr>
              <a:t>DRG Attachment Types and Route Tables</a:t>
            </a:r>
          </a:p>
        </p:txBody>
      </p:sp>
      <p:sp>
        <p:nvSpPr>
          <p:cNvPr id="2" name="Slide Number Placeholder 1">
            <a:extLst>
              <a:ext uri="{FF2B5EF4-FFF2-40B4-BE49-F238E27FC236}">
                <a16:creationId xmlns:a16="http://schemas.microsoft.com/office/drawing/2014/main" id="{9103A2A1-9212-5348-8AA5-BD4997253750}"/>
              </a:ext>
            </a:extLst>
          </p:cNvPr>
          <p:cNvSpPr>
            <a:spLocks noGrp="1"/>
          </p:cNvSpPr>
          <p:nvPr>
            <p:ph type="sldNum" sz="quarter" idx="10"/>
          </p:nvPr>
        </p:nvSpPr>
        <p:spPr/>
        <p:txBody>
          <a:bodyPr/>
          <a:lstStyle/>
          <a:p>
            <a:fld id="{4A70B06D-F489-48FF-A885-ABB74CD5C952}" type="slidenum">
              <a:rPr lang="en-US" smtClean="0"/>
              <a:pPr/>
              <a:t>13</a:t>
            </a:fld>
            <a:endParaRPr lang="en-US" dirty="0"/>
          </a:p>
        </p:txBody>
      </p:sp>
      <p:sp>
        <p:nvSpPr>
          <p:cNvPr id="14" name="TextBox 13">
            <a:extLst>
              <a:ext uri="{FF2B5EF4-FFF2-40B4-BE49-F238E27FC236}">
                <a16:creationId xmlns:a16="http://schemas.microsoft.com/office/drawing/2014/main" id="{884B7EDE-1E89-9C41-81A6-07561A679699}"/>
              </a:ext>
            </a:extLst>
          </p:cNvPr>
          <p:cNvSpPr txBox="1"/>
          <p:nvPr/>
        </p:nvSpPr>
        <p:spPr>
          <a:xfrm>
            <a:off x="726393" y="1029045"/>
            <a:ext cx="5269293" cy="241604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2000" u="none" strike="noStrike" kern="1200" cap="none" spc="0" normalizeH="0" baseline="0" noProof="0" dirty="0">
                <a:ln>
                  <a:noFill/>
                </a:ln>
                <a:solidFill>
                  <a:srgbClr val="000000"/>
                </a:solidFill>
                <a:effectLst/>
                <a:uLnTx/>
                <a:uFillTx/>
                <a:ea typeface="+mn-ea"/>
                <a:cs typeface="Calibri Light"/>
              </a:rPr>
              <a:t>Each DRG attachment has an associated Route Table</a:t>
            </a:r>
          </a:p>
          <a:p>
            <a:pPr marL="800100" lvl="1" indent="-342900">
              <a:spcBef>
                <a:spcPts val="600"/>
              </a:spcBef>
              <a:buFont typeface="Arial" panose="020B0604020202020204" pitchFamily="34" charset="0"/>
              <a:buChar char="•"/>
              <a:defRPr/>
            </a:pPr>
            <a:r>
              <a:rPr kumimoji="0" lang="en-US" u="none" strike="noStrike" kern="1200" cap="none" spc="0" normalizeH="0" baseline="0" noProof="0" dirty="0">
                <a:ln>
                  <a:noFill/>
                </a:ln>
                <a:solidFill>
                  <a:srgbClr val="000000"/>
                </a:solidFill>
                <a:effectLst/>
                <a:uLnTx/>
                <a:uFillTx/>
                <a:ea typeface="+mn-ea"/>
                <a:cs typeface="Calibri Light"/>
              </a:rPr>
              <a:t>Is used to route packets entering the DRG to their next hop</a:t>
            </a:r>
            <a:endParaRPr kumimoji="0" lang="en-US" sz="2000" u="none" strike="noStrike" kern="1200" cap="none" spc="0" normalizeH="0" baseline="0" noProof="0" dirty="0">
              <a:ln>
                <a:noFill/>
              </a:ln>
              <a:solidFill>
                <a:srgbClr val="000000"/>
              </a:solidFill>
              <a:effectLst/>
              <a:uLnTx/>
              <a:uFillTx/>
              <a:ea typeface="+mn-ea"/>
              <a:cs typeface="Calibri Light"/>
            </a:endParaRPr>
          </a:p>
          <a:p>
            <a:pPr marL="3429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2000" u="none" strike="noStrike" kern="1200" cap="none" spc="0" normalizeH="0" baseline="0" noProof="0" dirty="0">
                <a:ln>
                  <a:noFill/>
                </a:ln>
                <a:solidFill>
                  <a:srgbClr val="000000"/>
                </a:solidFill>
                <a:effectLst/>
                <a:uLnTx/>
                <a:uFillTx/>
                <a:ea typeface="+mn-ea"/>
                <a:cs typeface="Calibri Light"/>
              </a:rPr>
              <a:t>DRG supports multiple Route Tables</a:t>
            </a:r>
            <a:endParaRPr lang="en-US" sz="2000" dirty="0">
              <a:solidFill>
                <a:srgbClr val="000000"/>
              </a:solidFill>
              <a:cs typeface="Calibri Light"/>
            </a:endParaRPr>
          </a:p>
          <a:p>
            <a:pPr marL="3429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2000" u="none" strike="noStrike" kern="1200" cap="none" spc="0" normalizeH="0" baseline="0" noProof="0" dirty="0">
                <a:ln>
                  <a:noFill/>
                </a:ln>
                <a:solidFill>
                  <a:srgbClr val="000000"/>
                </a:solidFill>
                <a:effectLst/>
                <a:uLnTx/>
                <a:uFillTx/>
                <a:ea typeface="+mn-ea"/>
                <a:cs typeface="Calibri Light"/>
              </a:rPr>
              <a:t>DRG route tables support automated Route Import and Export</a:t>
            </a:r>
          </a:p>
        </p:txBody>
      </p:sp>
      <p:pic>
        <p:nvPicPr>
          <p:cNvPr id="6" name="Picture 5" descr="Graphical user interface, text, application, email&#10;&#10;Description automatically generated">
            <a:extLst>
              <a:ext uri="{FF2B5EF4-FFF2-40B4-BE49-F238E27FC236}">
                <a16:creationId xmlns:a16="http://schemas.microsoft.com/office/drawing/2014/main" id="{6A2E5DA9-B4A0-1C43-8829-6C1C2E6F8985}"/>
              </a:ext>
            </a:extLst>
          </p:cNvPr>
          <p:cNvPicPr>
            <a:picLocks noChangeAspect="1"/>
          </p:cNvPicPr>
          <p:nvPr/>
        </p:nvPicPr>
        <p:blipFill>
          <a:blip r:embed="rId3"/>
          <a:stretch>
            <a:fillRect/>
          </a:stretch>
        </p:blipFill>
        <p:spPr>
          <a:xfrm>
            <a:off x="6509243" y="814188"/>
            <a:ext cx="4819427" cy="2685277"/>
          </a:xfrm>
          <a:prstGeom prst="rect">
            <a:avLst/>
          </a:prstGeom>
        </p:spPr>
        <p:style>
          <a:lnRef idx="2">
            <a:schemeClr val="dk1"/>
          </a:lnRef>
          <a:fillRef idx="1">
            <a:schemeClr val="lt1"/>
          </a:fillRef>
          <a:effectRef idx="0">
            <a:schemeClr val="dk1"/>
          </a:effectRef>
          <a:fontRef idx="minor">
            <a:schemeClr val="dk1"/>
          </a:fontRef>
        </p:style>
      </p:pic>
      <p:pic>
        <p:nvPicPr>
          <p:cNvPr id="7" name="Picture 2">
            <a:extLst>
              <a:ext uri="{FF2B5EF4-FFF2-40B4-BE49-F238E27FC236}">
                <a16:creationId xmlns:a16="http://schemas.microsoft.com/office/drawing/2014/main" id="{E10EE925-EEAB-EB40-8550-CACF80B80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243" y="3499465"/>
            <a:ext cx="3833862" cy="2685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20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DA48-8DF9-4845-B296-AF4B91349F59}"/>
              </a:ext>
            </a:extLst>
          </p:cNvPr>
          <p:cNvSpPr>
            <a:spLocks noGrp="1"/>
          </p:cNvSpPr>
          <p:nvPr>
            <p:ph type="title"/>
          </p:nvPr>
        </p:nvSpPr>
        <p:spPr/>
        <p:txBody>
          <a:bodyPr>
            <a:normAutofit/>
          </a:bodyPr>
          <a:lstStyle/>
          <a:p>
            <a:r>
              <a:rPr lang="en-US" sz="3200" b="0" dirty="0">
                <a:solidFill>
                  <a:schemeClr val="accent1"/>
                </a:solidFill>
                <a:latin typeface="Calibri" panose="020F0502020204030204" pitchFamily="34" charset="0"/>
                <a:cs typeface="Calibri" panose="020F0502020204030204" pitchFamily="34" charset="0"/>
              </a:rPr>
              <a:t>OCI DC to Cloud Access – Oracle </a:t>
            </a:r>
            <a:r>
              <a:rPr lang="en-US" sz="3200" b="0" dirty="0" err="1">
                <a:solidFill>
                  <a:schemeClr val="accent1"/>
                </a:solidFill>
                <a:latin typeface="Calibri" panose="020F0502020204030204" pitchFamily="34" charset="0"/>
                <a:cs typeface="Calibri" panose="020F0502020204030204" pitchFamily="34" charset="0"/>
              </a:rPr>
              <a:t>FastConnect</a:t>
            </a:r>
            <a:endParaRPr lang="en-US" sz="3200" b="0" dirty="0">
              <a:solidFill>
                <a:schemeClr val="accent1"/>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B4DADE8-BD47-FF4D-A6B7-0CC8D0C4A534}"/>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A70B06D-F489-48FF-A885-ABB74CD5C952}" type="slidenum">
              <a:rPr kumimoji="0" lang="en-US" sz="900" b="0" i="0" u="none" strike="noStrike" kern="1200" cap="none" spc="0" normalizeH="0" baseline="0" noProof="0" smtClean="0">
                <a:ln>
                  <a:noFill/>
                </a:ln>
                <a:solidFill>
                  <a:srgbClr val="FFFFFF"/>
                </a:solidFill>
                <a:effectLst/>
                <a:uLnTx/>
                <a:uFillTx/>
                <a:latin typeface="Calibr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1200" cap="none" spc="0" normalizeH="0" baseline="0" noProof="0" dirty="0">
              <a:ln>
                <a:noFill/>
              </a:ln>
              <a:solidFill>
                <a:srgbClr val="FFFFFF"/>
              </a:solidFill>
              <a:effectLst/>
              <a:uLnTx/>
              <a:uFillTx/>
              <a:latin typeface="Calibri Light"/>
              <a:ea typeface="+mn-ea"/>
              <a:cs typeface="+mn-cs"/>
            </a:endParaRPr>
          </a:p>
        </p:txBody>
      </p:sp>
      <p:sp>
        <p:nvSpPr>
          <p:cNvPr id="3" name="TextBox 2">
            <a:extLst>
              <a:ext uri="{FF2B5EF4-FFF2-40B4-BE49-F238E27FC236}">
                <a16:creationId xmlns:a16="http://schemas.microsoft.com/office/drawing/2014/main" id="{F7558DBD-E807-AF4A-91A1-832CCE6F9AFB}"/>
              </a:ext>
            </a:extLst>
          </p:cNvPr>
          <p:cNvSpPr txBox="1"/>
          <p:nvPr/>
        </p:nvSpPr>
        <p:spPr>
          <a:xfrm>
            <a:off x="726393" y="1228811"/>
            <a:ext cx="5472752" cy="40934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Calibri Light"/>
              </a:rPr>
              <a:t>Oracle Fast Connect is the private circuit you can build between your DC and OCI for </a:t>
            </a:r>
            <a:br>
              <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Calibri Light"/>
              </a:rPr>
            </a:br>
            <a:r>
              <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Calibri Light"/>
              </a:rPr>
              <a:t>high-throughput, low-latency, stable link.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Calibri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Calibri Light"/>
              </a:rPr>
              <a:t>It supports two types of </a:t>
            </a:r>
            <a:r>
              <a:rPr kumimoji="0" lang="en-US" sz="2000" u="none" strike="noStrike" kern="1200" cap="none" spc="0" normalizeH="0" baseline="0" noProof="0" dirty="0" err="1">
                <a:ln>
                  <a:noFill/>
                </a:ln>
                <a:solidFill>
                  <a:srgbClr val="000000"/>
                </a:solidFill>
                <a:effectLst/>
                <a:uLnTx/>
                <a:uFillTx/>
                <a:latin typeface="Open Sans" panose="020B0606030504020204" pitchFamily="34" charset="0"/>
                <a:ea typeface="+mn-ea"/>
                <a:cs typeface="Calibri Light"/>
              </a:rPr>
              <a:t>peerings</a:t>
            </a:r>
            <a:r>
              <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Calibri Light"/>
              </a:rPr>
              <a:t>:</a:t>
            </a:r>
            <a:br>
              <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Calibri Light"/>
              </a:rPr>
            </a:br>
            <a:endPar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Calibri Light"/>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Calibri Light"/>
              </a:rPr>
              <a:t>Private Peering – access to your VCN resources using Private IPs, over DRG</a:t>
            </a:r>
            <a:br>
              <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Calibri Light"/>
              </a:rPr>
            </a:br>
            <a:endPar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Calibri Light"/>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Calibri Light"/>
              </a:rPr>
              <a:t>Public Peering – access to OCI Public Services (e.g., Object Storage) or </a:t>
            </a:r>
            <a:br>
              <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Calibri Light"/>
              </a:rPr>
            </a:br>
            <a:r>
              <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Calibri Light"/>
              </a:rPr>
              <a:t>Public IPs in your OCI public subnets </a:t>
            </a:r>
            <a:br>
              <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Calibri Light"/>
              </a:rPr>
            </a:br>
            <a:r>
              <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Calibri Light"/>
              </a:rPr>
              <a:t>(e.g., a public VM)</a:t>
            </a:r>
          </a:p>
        </p:txBody>
      </p:sp>
      <p:pic>
        <p:nvPicPr>
          <p:cNvPr id="2050" name="Picture 2">
            <a:extLst>
              <a:ext uri="{FF2B5EF4-FFF2-40B4-BE49-F238E27FC236}">
                <a16:creationId xmlns:a16="http://schemas.microsoft.com/office/drawing/2014/main" id="{6C0F6097-576B-6643-88C2-8C31EAA94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343600"/>
            <a:ext cx="5231391" cy="4643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28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Rectangle 178">
            <a:extLst>
              <a:ext uri="{FF2B5EF4-FFF2-40B4-BE49-F238E27FC236}">
                <a16:creationId xmlns:a16="http://schemas.microsoft.com/office/drawing/2014/main" id="{24FAB5E3-97EC-9C43-8645-12654E2E2057}"/>
              </a:ext>
            </a:extLst>
          </p:cNvPr>
          <p:cNvSpPr/>
          <p:nvPr>
            <p:custDataLst>
              <p:tags r:id="rId1"/>
            </p:custDataLst>
          </p:nvPr>
        </p:nvSpPr>
        <p:spPr>
          <a:xfrm>
            <a:off x="463640" y="4217261"/>
            <a:ext cx="2037417" cy="1321105"/>
          </a:xfrm>
          <a:prstGeom prst="rect">
            <a:avLst/>
          </a:prstGeom>
          <a:noFill/>
          <a:ln w="19050">
            <a:solidFill>
              <a:srgbClr val="5F5F5F"/>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4" tIns="45672" rIns="91344" bIns="45672" numCol="1" spcCol="0" rtlCol="0" fromWordArt="0" anchor="t" anchorCtr="0" forceAA="0" compatLnSpc="1">
            <a:prstTxWarp prst="textNoShape">
              <a:avLst/>
            </a:prstTxWarp>
            <a:noAutofit/>
          </a:bodyPr>
          <a:lstStyle/>
          <a:p>
            <a:pPr defTabSz="913852">
              <a:lnSpc>
                <a:spcPct val="90000"/>
              </a:lnSpc>
              <a:defRPr/>
            </a:pPr>
            <a:r>
              <a:rPr lang="en-US" sz="1000">
                <a:solidFill>
                  <a:srgbClr val="C8D9DE">
                    <a:lumMod val="10000"/>
                  </a:srgbClr>
                </a:solidFill>
              </a:rPr>
              <a:t>VCN</a:t>
            </a:r>
          </a:p>
        </p:txBody>
      </p:sp>
      <p:sp>
        <p:nvSpPr>
          <p:cNvPr id="187" name="Rectangle 186">
            <a:extLst>
              <a:ext uri="{FF2B5EF4-FFF2-40B4-BE49-F238E27FC236}">
                <a16:creationId xmlns:a16="http://schemas.microsoft.com/office/drawing/2014/main" id="{2164821A-5DCD-D341-9BDF-5DDAB508A4DA}"/>
              </a:ext>
            </a:extLst>
          </p:cNvPr>
          <p:cNvSpPr/>
          <p:nvPr>
            <p:custDataLst>
              <p:tags r:id="rId2"/>
            </p:custDataLst>
          </p:nvPr>
        </p:nvSpPr>
        <p:spPr>
          <a:xfrm>
            <a:off x="3708238" y="4214746"/>
            <a:ext cx="2117618" cy="1321105"/>
          </a:xfrm>
          <a:prstGeom prst="rect">
            <a:avLst/>
          </a:prstGeom>
          <a:noFill/>
          <a:ln w="19050">
            <a:solidFill>
              <a:srgbClr val="5F5F5F"/>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4" tIns="45672" rIns="91344" bIns="45672" numCol="1" spcCol="0" rtlCol="0" fromWordArt="0" anchor="t" anchorCtr="0" forceAA="0" compatLnSpc="1">
            <a:prstTxWarp prst="textNoShape">
              <a:avLst/>
            </a:prstTxWarp>
            <a:noAutofit/>
          </a:bodyPr>
          <a:lstStyle/>
          <a:p>
            <a:pPr defTabSz="913852">
              <a:lnSpc>
                <a:spcPct val="90000"/>
              </a:lnSpc>
              <a:defRPr/>
            </a:pPr>
            <a:r>
              <a:rPr lang="en-US" sz="1000">
                <a:solidFill>
                  <a:srgbClr val="C8D9DE">
                    <a:lumMod val="10000"/>
                  </a:srgbClr>
                </a:solidFill>
              </a:rPr>
              <a:t>VNet</a:t>
            </a:r>
          </a:p>
        </p:txBody>
      </p:sp>
      <p:sp>
        <p:nvSpPr>
          <p:cNvPr id="7" name="Title 6">
            <a:extLst>
              <a:ext uri="{FF2B5EF4-FFF2-40B4-BE49-F238E27FC236}">
                <a16:creationId xmlns:a16="http://schemas.microsoft.com/office/drawing/2014/main" id="{D7D38344-A347-A443-A2D4-E33FB302EB0B}"/>
              </a:ext>
            </a:extLst>
          </p:cNvPr>
          <p:cNvSpPr>
            <a:spLocks noGrp="1"/>
          </p:cNvSpPr>
          <p:nvPr>
            <p:ph type="title"/>
            <p:custDataLst>
              <p:tags r:id="rId3"/>
            </p:custDataLst>
          </p:nvPr>
        </p:nvSpPr>
        <p:spPr/>
        <p:txBody>
          <a:bodyPr/>
          <a:lstStyle/>
          <a:p>
            <a:r>
              <a:rPr lang="en-US" sz="3200" b="0" dirty="0">
                <a:solidFill>
                  <a:schemeClr val="accent1"/>
                </a:solidFill>
                <a:latin typeface="Calibri" panose="020F0502020204030204" pitchFamily="34" charset="0"/>
                <a:cs typeface="Calibri" panose="020F0502020204030204" pitchFamily="34" charset="0"/>
              </a:rPr>
              <a:t>Connectivity – OCI/Azure Interconnect</a:t>
            </a:r>
          </a:p>
        </p:txBody>
      </p:sp>
      <p:sp>
        <p:nvSpPr>
          <p:cNvPr id="171" name="Content Placeholder 170">
            <a:extLst>
              <a:ext uri="{FF2B5EF4-FFF2-40B4-BE49-F238E27FC236}">
                <a16:creationId xmlns:a16="http://schemas.microsoft.com/office/drawing/2014/main" id="{9E7C642C-EADB-1D45-B519-38320088810C}"/>
              </a:ext>
            </a:extLst>
          </p:cNvPr>
          <p:cNvSpPr>
            <a:spLocks noGrp="1"/>
          </p:cNvSpPr>
          <p:nvPr>
            <p:ph sz="quarter" idx="4294967295"/>
            <p:custDataLst>
              <p:tags r:id="rId4"/>
            </p:custDataLst>
          </p:nvPr>
        </p:nvSpPr>
        <p:spPr>
          <a:xfrm>
            <a:off x="7107238" y="1608138"/>
            <a:ext cx="5084762" cy="4508500"/>
          </a:xfrm>
        </p:spPr>
        <p:txBody>
          <a:bodyPr>
            <a:normAutofit/>
          </a:bodyPr>
          <a:lstStyle/>
          <a:p>
            <a:pPr marL="338138" indent="-338138">
              <a:spcBef>
                <a:spcPts val="1200"/>
              </a:spcBef>
              <a:buClr>
                <a:srgbClr val="D1350F"/>
              </a:buClr>
              <a:buFont typeface="Wingdings" pitchFamily="2" charset="2"/>
              <a:buChar char="ü"/>
            </a:pPr>
            <a:r>
              <a:rPr lang="en-US" sz="1400"/>
              <a:t>Microsoft Azure and Oracle Cloud are </a:t>
            </a:r>
            <a:r>
              <a:rPr lang="en-US" sz="1400" b="1"/>
              <a:t>interconnected today</a:t>
            </a:r>
            <a:r>
              <a:rPr lang="en-US" sz="1400"/>
              <a:t>, so you can migrate and run mission-critical enterprise workloads across clouds</a:t>
            </a:r>
          </a:p>
          <a:p>
            <a:pPr marL="338138" indent="-338138">
              <a:spcBef>
                <a:spcPts val="1200"/>
              </a:spcBef>
              <a:buClr>
                <a:srgbClr val="D1350F"/>
              </a:buClr>
              <a:buFont typeface="Wingdings" pitchFamily="2" charset="2"/>
              <a:buChar char="ü"/>
            </a:pPr>
            <a:r>
              <a:rPr lang="en-US" sz="1400" b="1"/>
              <a:t>FastConnect and ExpressRoute</a:t>
            </a:r>
            <a:r>
              <a:rPr lang="en-US" sz="1400"/>
              <a:t> direct connection with 2 millisecond latency and no intermediate service provider required</a:t>
            </a:r>
          </a:p>
          <a:p>
            <a:pPr marL="338138" indent="-338138">
              <a:spcBef>
                <a:spcPts val="1200"/>
              </a:spcBef>
              <a:buClr>
                <a:srgbClr val="D1350F"/>
              </a:buClr>
              <a:buFont typeface="Wingdings" pitchFamily="2" charset="2"/>
              <a:buChar char="ü"/>
            </a:pPr>
            <a:r>
              <a:rPr lang="en-US" sz="1400" b="1"/>
              <a:t>Unified identity and access</a:t>
            </a:r>
            <a:r>
              <a:rPr lang="en-US" sz="1400"/>
              <a:t> management via single sign-on with automated user provisioning to easily manage resources across clouds</a:t>
            </a:r>
          </a:p>
          <a:p>
            <a:pPr marL="338138" indent="-338138">
              <a:spcBef>
                <a:spcPts val="1200"/>
              </a:spcBef>
              <a:buClr>
                <a:srgbClr val="D1350F"/>
              </a:buClr>
              <a:buFont typeface="Wingdings" pitchFamily="2" charset="2"/>
              <a:buChar char="ü"/>
            </a:pPr>
            <a:r>
              <a:rPr lang="en-US" sz="1400" b="1"/>
              <a:t>Collaborative support</a:t>
            </a:r>
            <a:r>
              <a:rPr lang="en-US" sz="1400"/>
              <a:t> of workloads across clouds, for example, custom and Oracle Applications on Azure with Oracle Database cloud services – connect best-in-class services across clouds</a:t>
            </a:r>
            <a:endParaRPr lang="en-US" sz="1400" b="1">
              <a:solidFill>
                <a:schemeClr val="accent1"/>
              </a:solidFill>
            </a:endParaRPr>
          </a:p>
          <a:p>
            <a:pPr marL="338138" lvl="1" indent="-338138">
              <a:spcBef>
                <a:spcPts val="1200"/>
              </a:spcBef>
              <a:buClr>
                <a:srgbClr val="D1350F"/>
              </a:buClr>
              <a:buFont typeface="Wingdings" pitchFamily="2" charset="2"/>
              <a:buChar char="ü"/>
            </a:pPr>
            <a:r>
              <a:rPr lang="en-US" sz="1400" b="1"/>
              <a:t>Available Now: </a:t>
            </a:r>
            <a:r>
              <a:rPr lang="en-US" sz="1400"/>
              <a:t>Ashburn, San Jose, </a:t>
            </a:r>
            <a:r>
              <a:rPr lang="en-US" sz="1400" err="1"/>
              <a:t>Vinhedo</a:t>
            </a:r>
            <a:r>
              <a:rPr lang="en-US" sz="1400"/>
              <a:t>, Toronto, London, Frankfurt, Amsterdam, Tokyo</a:t>
            </a:r>
          </a:p>
        </p:txBody>
      </p:sp>
      <p:grpSp>
        <p:nvGrpSpPr>
          <p:cNvPr id="173" name="Group 172">
            <a:extLst>
              <a:ext uri="{FF2B5EF4-FFF2-40B4-BE49-F238E27FC236}">
                <a16:creationId xmlns:a16="http://schemas.microsoft.com/office/drawing/2014/main" id="{2CA7EC37-0A8C-9E48-9EFC-E36106685318}"/>
              </a:ext>
            </a:extLst>
          </p:cNvPr>
          <p:cNvGrpSpPr/>
          <p:nvPr>
            <p:custDataLst>
              <p:tags r:id="rId5"/>
            </p:custDataLst>
          </p:nvPr>
        </p:nvGrpSpPr>
        <p:grpSpPr>
          <a:xfrm>
            <a:off x="890179" y="1808009"/>
            <a:ext cx="4209205" cy="705908"/>
            <a:chOff x="1134955" y="808845"/>
            <a:chExt cx="7824156" cy="1312156"/>
          </a:xfrm>
        </p:grpSpPr>
        <p:pic>
          <p:nvPicPr>
            <p:cNvPr id="219" name="Picture 218">
              <a:extLst>
                <a:ext uri="{FF2B5EF4-FFF2-40B4-BE49-F238E27FC236}">
                  <a16:creationId xmlns:a16="http://schemas.microsoft.com/office/drawing/2014/main" id="{82E3DA5D-A877-EE40-A420-3F1B7B60D06F}"/>
                </a:ext>
              </a:extLst>
            </p:cNvPr>
            <p:cNvPicPr>
              <a:picLocks noChangeAspect="1"/>
            </p:cNvPicPr>
            <p:nvPr>
              <p:custDataLst>
                <p:tags r:id="rId46"/>
              </p:custDataLst>
            </p:nvPr>
          </p:nvPicPr>
          <p:blipFill>
            <a:blip r:embed="rId51">
              <a:extLst>
                <a:ext uri="{28A0092B-C50C-407E-A947-70E740481C1C}">
                  <a14:useLocalDpi xmlns:a14="http://schemas.microsoft.com/office/drawing/2010/main" val="0"/>
                </a:ext>
              </a:extLst>
            </a:blip>
            <a:stretch>
              <a:fillRect/>
            </a:stretch>
          </p:blipFill>
          <p:spPr>
            <a:xfrm>
              <a:off x="6279205" y="1182346"/>
              <a:ext cx="2679906" cy="570819"/>
            </a:xfrm>
            <a:prstGeom prst="rect">
              <a:avLst/>
            </a:prstGeom>
          </p:spPr>
        </p:pic>
        <p:pic>
          <p:nvPicPr>
            <p:cNvPr id="220" name="Graphic 219">
              <a:extLst>
                <a:ext uri="{FF2B5EF4-FFF2-40B4-BE49-F238E27FC236}">
                  <a16:creationId xmlns:a16="http://schemas.microsoft.com/office/drawing/2014/main" id="{53A60B6D-3F44-DC49-9B31-1A9C8E83FA98}"/>
                </a:ext>
              </a:extLst>
            </p:cNvPr>
            <p:cNvPicPr>
              <a:picLocks noChangeAspect="1"/>
            </p:cNvPicPr>
            <p:nvPr>
              <p:custDataLst>
                <p:tags r:id="rId47"/>
              </p:custDataLst>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1134955" y="808845"/>
              <a:ext cx="4358232" cy="1312156"/>
            </a:xfrm>
            <a:prstGeom prst="rect">
              <a:avLst/>
            </a:prstGeom>
          </p:spPr>
        </p:pic>
        <p:sp>
          <p:nvSpPr>
            <p:cNvPr id="221" name="Plus 16">
              <a:extLst>
                <a:ext uri="{FF2B5EF4-FFF2-40B4-BE49-F238E27FC236}">
                  <a16:creationId xmlns:a16="http://schemas.microsoft.com/office/drawing/2014/main" id="{D832CD54-1B9C-4944-B156-B0668D6547BB}"/>
                </a:ext>
              </a:extLst>
            </p:cNvPr>
            <p:cNvSpPr/>
            <p:nvPr>
              <p:custDataLst>
                <p:tags r:id="rId48"/>
              </p:custDataLst>
            </p:nvPr>
          </p:nvSpPr>
          <p:spPr>
            <a:xfrm>
              <a:off x="5493187" y="1391817"/>
              <a:ext cx="232288" cy="226950"/>
            </a:xfrm>
            <a:prstGeom prst="mathPlu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eaLnBrk="1" fontAlgn="auto" hangingPunct="1">
                <a:defRPr/>
              </a:pPr>
              <a:endParaRPr lang="en-US" sz="1799">
                <a:solidFill>
                  <a:prstClr val="white"/>
                </a:solidFill>
                <a:latin typeface="Calibri"/>
              </a:endParaRPr>
            </a:p>
          </p:txBody>
        </p:sp>
      </p:grpSp>
      <p:sp>
        <p:nvSpPr>
          <p:cNvPr id="175" name="AutoShape 3">
            <a:extLst>
              <a:ext uri="{FF2B5EF4-FFF2-40B4-BE49-F238E27FC236}">
                <a16:creationId xmlns:a16="http://schemas.microsoft.com/office/drawing/2014/main" id="{AE34C01A-1CAF-2D4F-9F76-D52956D0D48A}"/>
              </a:ext>
            </a:extLst>
          </p:cNvPr>
          <p:cNvSpPr>
            <a:spLocks noChangeAspect="1" noChangeArrowheads="1" noTextEdit="1"/>
          </p:cNvSpPr>
          <p:nvPr>
            <p:custDataLst>
              <p:tags r:id="rId6"/>
            </p:custDataLst>
          </p:nvPr>
        </p:nvSpPr>
        <p:spPr bwMode="auto">
          <a:xfrm>
            <a:off x="3974798" y="5126384"/>
            <a:ext cx="762435" cy="60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pPr defTabSz="913852">
              <a:defRPr/>
            </a:pPr>
            <a:endParaRPr lang="en-US" sz="1798">
              <a:solidFill>
                <a:prstClr val="black"/>
              </a:solidFill>
              <a:latin typeface="Oracle Sans" panose="020B0503020204020204" pitchFamily="34" charset="0"/>
            </a:endParaRPr>
          </a:p>
        </p:txBody>
      </p:sp>
      <p:sp>
        <p:nvSpPr>
          <p:cNvPr id="176" name="Rectangle 175">
            <a:extLst>
              <a:ext uri="{FF2B5EF4-FFF2-40B4-BE49-F238E27FC236}">
                <a16:creationId xmlns:a16="http://schemas.microsoft.com/office/drawing/2014/main" id="{AE225A67-B680-594F-8FE5-AE50B0ED10C0}"/>
              </a:ext>
            </a:extLst>
          </p:cNvPr>
          <p:cNvSpPr/>
          <p:nvPr>
            <p:custDataLst>
              <p:tags r:id="rId7"/>
            </p:custDataLst>
          </p:nvPr>
        </p:nvSpPr>
        <p:spPr>
          <a:xfrm>
            <a:off x="2170761" y="2498527"/>
            <a:ext cx="1867998" cy="858678"/>
          </a:xfrm>
          <a:prstGeom prst="rect">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b"/>
          <a:lstStyle/>
          <a:p>
            <a:pPr defTabSz="913852">
              <a:defRPr/>
            </a:pPr>
            <a:endParaRPr lang="en-US" sz="1200">
              <a:solidFill>
                <a:srgbClr val="58595B"/>
              </a:solidFill>
              <a:latin typeface="Oracle Sans" panose="020B0503020204020204" pitchFamily="34" charset="0"/>
              <a:ea typeface="Calibri"/>
              <a:cs typeface="Oracle Sans" panose="020B0503020204020204" pitchFamily="34" charset="0"/>
            </a:endParaRPr>
          </a:p>
        </p:txBody>
      </p:sp>
      <p:sp>
        <p:nvSpPr>
          <p:cNvPr id="177" name="TextBox 176">
            <a:extLst>
              <a:ext uri="{FF2B5EF4-FFF2-40B4-BE49-F238E27FC236}">
                <a16:creationId xmlns:a16="http://schemas.microsoft.com/office/drawing/2014/main" id="{5644D906-12AB-7344-AAFD-B8EDEF62E190}"/>
              </a:ext>
            </a:extLst>
          </p:cNvPr>
          <p:cNvSpPr txBox="1"/>
          <p:nvPr>
            <p:custDataLst>
              <p:tags r:id="rId8"/>
            </p:custDataLst>
          </p:nvPr>
        </p:nvSpPr>
        <p:spPr>
          <a:xfrm flipH="1">
            <a:off x="4321543" y="3880051"/>
            <a:ext cx="0" cy="0"/>
          </a:xfrm>
          <a:prstGeom prst="rect">
            <a:avLst/>
          </a:prstGeom>
          <a:noFill/>
        </p:spPr>
        <p:txBody>
          <a:bodyPr wrap="none" lIns="0" tIns="0" rIns="0" bIns="0" rtlCol="0">
            <a:noAutofit/>
          </a:bodyPr>
          <a:lstStyle/>
          <a:p>
            <a:pPr defTabSz="913852">
              <a:lnSpc>
                <a:spcPct val="90000"/>
              </a:lnSpc>
              <a:defRPr/>
            </a:pPr>
            <a:endParaRPr lang="en-US" sz="1200">
              <a:solidFill>
                <a:prstClr val="black"/>
              </a:solidFill>
              <a:latin typeface="Oracle Sans" panose="020B0503020204020204" pitchFamily="34" charset="0"/>
            </a:endParaRPr>
          </a:p>
        </p:txBody>
      </p:sp>
      <p:sp>
        <p:nvSpPr>
          <p:cNvPr id="178" name="Rectangle 177">
            <a:extLst>
              <a:ext uri="{FF2B5EF4-FFF2-40B4-BE49-F238E27FC236}">
                <a16:creationId xmlns:a16="http://schemas.microsoft.com/office/drawing/2014/main" id="{014AA118-8FE0-A844-B1BA-53F4009E8B68}"/>
              </a:ext>
            </a:extLst>
          </p:cNvPr>
          <p:cNvSpPr/>
          <p:nvPr>
            <p:custDataLst>
              <p:tags r:id="rId9"/>
            </p:custDataLst>
          </p:nvPr>
        </p:nvSpPr>
        <p:spPr>
          <a:xfrm>
            <a:off x="3708238" y="5559470"/>
            <a:ext cx="2117618" cy="216982"/>
          </a:xfrm>
          <a:prstGeom prst="rect">
            <a:avLst/>
          </a:prstGeom>
        </p:spPr>
        <p:txBody>
          <a:bodyPr wrap="square">
            <a:spAutoFit/>
          </a:bodyPr>
          <a:lstStyle/>
          <a:p>
            <a:pPr algn="ctr" defTabSz="913852">
              <a:lnSpc>
                <a:spcPct val="90000"/>
              </a:lnSpc>
              <a:defRPr/>
            </a:pPr>
            <a:r>
              <a:rPr lang="en-US" sz="900">
                <a:solidFill>
                  <a:srgbClr val="00B0F0"/>
                </a:solidFill>
              </a:rPr>
              <a:t>MICROSOFT AZURE (US East region)</a:t>
            </a:r>
          </a:p>
        </p:txBody>
      </p:sp>
      <p:sp>
        <p:nvSpPr>
          <p:cNvPr id="181" name="Rectangle 180">
            <a:extLst>
              <a:ext uri="{FF2B5EF4-FFF2-40B4-BE49-F238E27FC236}">
                <a16:creationId xmlns:a16="http://schemas.microsoft.com/office/drawing/2014/main" id="{02C36C18-47A0-744C-A1A3-02ED097D9B18}"/>
              </a:ext>
            </a:extLst>
          </p:cNvPr>
          <p:cNvSpPr/>
          <p:nvPr>
            <p:custDataLst>
              <p:tags r:id="rId10"/>
            </p:custDataLst>
          </p:nvPr>
        </p:nvSpPr>
        <p:spPr>
          <a:xfrm>
            <a:off x="1071006" y="4609462"/>
            <a:ext cx="458715" cy="50307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4" tIns="45672" rIns="91344" bIns="45672" numCol="1" spcCol="0" rtlCol="0" fromWordArt="0" anchor="ctr" anchorCtr="0" forceAA="0" compatLnSpc="1">
            <a:prstTxWarp prst="textNoShape">
              <a:avLst/>
            </a:prstTxWarp>
            <a:noAutofit/>
          </a:bodyPr>
          <a:lstStyle/>
          <a:p>
            <a:pPr algn="ctr" defTabSz="913852">
              <a:lnSpc>
                <a:spcPct val="90000"/>
              </a:lnSpc>
              <a:defRPr/>
            </a:pPr>
            <a:endParaRPr lang="en-US" sz="1796">
              <a:solidFill>
                <a:srgbClr val="C8D9DE">
                  <a:lumMod val="10000"/>
                </a:srgbClr>
              </a:solidFill>
              <a:latin typeface="Oracle Sans" panose="020B0503020204020204" pitchFamily="34" charset="0"/>
            </a:endParaRPr>
          </a:p>
        </p:txBody>
      </p:sp>
      <p:sp>
        <p:nvSpPr>
          <p:cNvPr id="184" name="Line 55">
            <a:extLst>
              <a:ext uri="{FF2B5EF4-FFF2-40B4-BE49-F238E27FC236}">
                <a16:creationId xmlns:a16="http://schemas.microsoft.com/office/drawing/2014/main" id="{1EF1E683-96B5-4B42-8BB2-8FD3CB4AB7BA}"/>
              </a:ext>
            </a:extLst>
          </p:cNvPr>
          <p:cNvSpPr>
            <a:spLocks noChangeShapeType="1"/>
          </p:cNvSpPr>
          <p:nvPr>
            <p:custDataLst>
              <p:tags r:id="rId11"/>
            </p:custDataLst>
          </p:nvPr>
        </p:nvSpPr>
        <p:spPr bwMode="auto">
          <a:xfrm flipH="1">
            <a:off x="2501054" y="3375429"/>
            <a:ext cx="532486" cy="845223"/>
          </a:xfrm>
          <a:prstGeom prst="line">
            <a:avLst/>
          </a:prstGeom>
          <a:noFill/>
          <a:ln w="12700">
            <a:solidFill>
              <a:schemeClr val="tx1"/>
            </a:solidFill>
            <a:round/>
            <a:headEnd type="oval" w="sm" len="sm"/>
            <a:tailEnd type="oval" w="sm" len="sm"/>
          </a:ln>
          <a:effectLst/>
        </p:spPr>
        <p:txBody>
          <a:bodyPr wrap="square" lIns="91979" tIns="45990" rIns="91979" bIns="45990">
            <a:spAutoFit/>
          </a:bodyPr>
          <a:lstStyle/>
          <a:p>
            <a:pPr defTabSz="913852">
              <a:defRPr/>
            </a:pPr>
            <a:endParaRPr lang="en-US" sz="1796">
              <a:solidFill>
                <a:srgbClr val="C8D9DE">
                  <a:lumMod val="10000"/>
                </a:srgbClr>
              </a:solidFill>
              <a:latin typeface="Oracle Sans" panose="020B0503020204020204" pitchFamily="34" charset="0"/>
            </a:endParaRPr>
          </a:p>
        </p:txBody>
      </p:sp>
      <p:sp>
        <p:nvSpPr>
          <p:cNvPr id="186" name="Rectangle 185">
            <a:extLst>
              <a:ext uri="{FF2B5EF4-FFF2-40B4-BE49-F238E27FC236}">
                <a16:creationId xmlns:a16="http://schemas.microsoft.com/office/drawing/2014/main" id="{7B2FFDE9-715E-A242-908B-050842E346B8}"/>
              </a:ext>
            </a:extLst>
          </p:cNvPr>
          <p:cNvSpPr/>
          <p:nvPr>
            <p:custDataLst>
              <p:tags r:id="rId12"/>
            </p:custDataLst>
          </p:nvPr>
        </p:nvSpPr>
        <p:spPr>
          <a:xfrm>
            <a:off x="441750" y="5559469"/>
            <a:ext cx="2055476" cy="341632"/>
          </a:xfrm>
          <a:prstGeom prst="rect">
            <a:avLst/>
          </a:prstGeom>
        </p:spPr>
        <p:txBody>
          <a:bodyPr wrap="square">
            <a:spAutoFit/>
          </a:bodyPr>
          <a:lstStyle/>
          <a:p>
            <a:pPr algn="ctr">
              <a:lnSpc>
                <a:spcPct val="90000"/>
              </a:lnSpc>
            </a:pPr>
            <a:r>
              <a:rPr lang="en-US" sz="900">
                <a:solidFill>
                  <a:schemeClr val="accent5"/>
                </a:solidFill>
              </a:rPr>
              <a:t>ORACLE CLOUD INFRASTRUCTURE (Ashburn)    </a:t>
            </a:r>
          </a:p>
        </p:txBody>
      </p:sp>
      <p:sp>
        <p:nvSpPr>
          <p:cNvPr id="190" name="Line 55">
            <a:extLst>
              <a:ext uri="{FF2B5EF4-FFF2-40B4-BE49-F238E27FC236}">
                <a16:creationId xmlns:a16="http://schemas.microsoft.com/office/drawing/2014/main" id="{98D99CA9-BD41-B94F-9ED5-B572071D0FF0}"/>
              </a:ext>
            </a:extLst>
          </p:cNvPr>
          <p:cNvSpPr>
            <a:spLocks noChangeShapeType="1"/>
          </p:cNvSpPr>
          <p:nvPr>
            <p:custDataLst>
              <p:tags r:id="rId13"/>
            </p:custDataLst>
          </p:nvPr>
        </p:nvSpPr>
        <p:spPr bwMode="auto">
          <a:xfrm>
            <a:off x="3168035" y="3372373"/>
            <a:ext cx="541642" cy="848279"/>
          </a:xfrm>
          <a:prstGeom prst="line">
            <a:avLst/>
          </a:prstGeom>
          <a:noFill/>
          <a:ln w="12700">
            <a:solidFill>
              <a:schemeClr val="tx1"/>
            </a:solidFill>
            <a:round/>
            <a:headEnd type="oval" w="sm" len="sm"/>
            <a:tailEnd type="oval" w="sm" len="sm"/>
          </a:ln>
          <a:effectLst/>
        </p:spPr>
        <p:txBody>
          <a:bodyPr wrap="square" lIns="91979" tIns="45990" rIns="91979" bIns="45990">
            <a:spAutoFit/>
          </a:bodyPr>
          <a:lstStyle/>
          <a:p>
            <a:pPr defTabSz="913852">
              <a:defRPr/>
            </a:pPr>
            <a:endParaRPr lang="en-US" sz="1796">
              <a:solidFill>
                <a:srgbClr val="C8D9DE">
                  <a:lumMod val="10000"/>
                </a:srgbClr>
              </a:solidFill>
              <a:latin typeface="Oracle Sans" panose="020B0503020204020204" pitchFamily="34" charset="0"/>
            </a:endParaRPr>
          </a:p>
        </p:txBody>
      </p:sp>
      <p:pic>
        <p:nvPicPr>
          <p:cNvPr id="191" name="Picture 190">
            <a:extLst>
              <a:ext uri="{FF2B5EF4-FFF2-40B4-BE49-F238E27FC236}">
                <a16:creationId xmlns:a16="http://schemas.microsoft.com/office/drawing/2014/main" id="{BFB812E4-7F4C-EA45-AD3A-E9A830F88144}"/>
              </a:ext>
            </a:extLst>
          </p:cNvPr>
          <p:cNvPicPr>
            <a:picLocks noChangeAspect="1"/>
          </p:cNvPicPr>
          <p:nvPr>
            <p:custDataLst>
              <p:tags r:id="rId14"/>
            </p:custDataLst>
          </p:nvPr>
        </p:nvPicPr>
        <p:blipFill>
          <a:blip r:embed="rId54">
            <a:extLst>
              <a:ext uri="{28A0092B-C50C-407E-A947-70E740481C1C}">
                <a14:useLocalDpi xmlns:a14="http://schemas.microsoft.com/office/drawing/2010/main"/>
              </a:ext>
            </a:extLst>
          </a:blip>
          <a:stretch>
            <a:fillRect/>
          </a:stretch>
        </p:blipFill>
        <p:spPr>
          <a:xfrm>
            <a:off x="3994055" y="3750884"/>
            <a:ext cx="1598636" cy="528258"/>
          </a:xfrm>
          <a:prstGeom prst="rect">
            <a:avLst/>
          </a:prstGeom>
        </p:spPr>
      </p:pic>
      <p:pic>
        <p:nvPicPr>
          <p:cNvPr id="192" name="Picture 191" descr="A close up of a logo&#10;&#10;Description automatically generated">
            <a:extLst>
              <a:ext uri="{FF2B5EF4-FFF2-40B4-BE49-F238E27FC236}">
                <a16:creationId xmlns:a16="http://schemas.microsoft.com/office/drawing/2014/main" id="{5077844D-E210-8F42-9D1C-D685A4CAD201}"/>
              </a:ext>
            </a:extLst>
          </p:cNvPr>
          <p:cNvPicPr>
            <a:picLocks noChangeAspect="1"/>
          </p:cNvPicPr>
          <p:nvPr>
            <p:custDataLst>
              <p:tags r:id="rId15"/>
            </p:custDataLst>
          </p:nvPr>
        </p:nvPicPr>
        <p:blipFill>
          <a:blip r:embed="rId55">
            <a:extLst>
              <a:ext uri="{28A0092B-C50C-407E-A947-70E740481C1C}">
                <a14:useLocalDpi xmlns:a14="http://schemas.microsoft.com/office/drawing/2010/main"/>
              </a:ext>
            </a:extLst>
          </a:blip>
          <a:stretch>
            <a:fillRect/>
          </a:stretch>
        </p:blipFill>
        <p:spPr>
          <a:xfrm>
            <a:off x="958545" y="3823552"/>
            <a:ext cx="1058266" cy="382924"/>
          </a:xfrm>
          <a:prstGeom prst="rect">
            <a:avLst/>
          </a:prstGeom>
        </p:spPr>
      </p:pic>
      <p:sp>
        <p:nvSpPr>
          <p:cNvPr id="193" name="Rectangle 192">
            <a:extLst>
              <a:ext uri="{FF2B5EF4-FFF2-40B4-BE49-F238E27FC236}">
                <a16:creationId xmlns:a16="http://schemas.microsoft.com/office/drawing/2014/main" id="{27C5C8B0-203A-484C-B1E3-1FCBB4D090FC}"/>
              </a:ext>
            </a:extLst>
          </p:cNvPr>
          <p:cNvSpPr/>
          <p:nvPr>
            <p:custDataLst>
              <p:tags r:id="rId16"/>
            </p:custDataLst>
          </p:nvPr>
        </p:nvSpPr>
        <p:spPr bwMode="gray">
          <a:xfrm>
            <a:off x="2192028" y="4673347"/>
            <a:ext cx="1874764" cy="609240"/>
          </a:xfrm>
          <a:prstGeom prst="rect">
            <a:avLst/>
          </a:prstGeom>
          <a:solidFill>
            <a:schemeClr val="accent2">
              <a:lumMod val="60000"/>
              <a:lumOff val="40000"/>
              <a:alpha val="41000"/>
            </a:schemeClr>
          </a:solidFill>
          <a:ln w="15875">
            <a:no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ZW" sz="1799">
              <a:solidFill>
                <a:schemeClr val="bg1"/>
              </a:solidFill>
            </a:endParaRPr>
          </a:p>
        </p:txBody>
      </p:sp>
      <p:sp>
        <p:nvSpPr>
          <p:cNvPr id="194" name="Freeform 5">
            <a:extLst>
              <a:ext uri="{FF2B5EF4-FFF2-40B4-BE49-F238E27FC236}">
                <a16:creationId xmlns:a16="http://schemas.microsoft.com/office/drawing/2014/main" id="{1DA5BF6F-5D8C-4C4D-AD3F-7135C6ADFB01}"/>
              </a:ext>
            </a:extLst>
          </p:cNvPr>
          <p:cNvSpPr>
            <a:spLocks noChangeArrowheads="1"/>
          </p:cNvSpPr>
          <p:nvPr>
            <p:custDataLst>
              <p:tags r:id="rId17"/>
            </p:custDataLst>
          </p:nvPr>
        </p:nvSpPr>
        <p:spPr bwMode="auto">
          <a:xfrm rot="2409178">
            <a:off x="2615941" y="4736621"/>
            <a:ext cx="423066" cy="373025"/>
          </a:xfrm>
          <a:custGeom>
            <a:avLst/>
            <a:gdLst>
              <a:gd name="T0" fmla="*/ 54 w 412"/>
              <a:gd name="T1" fmla="*/ 362 h 363"/>
              <a:gd name="T2" fmla="*/ 0 w 412"/>
              <a:gd name="T3" fmla="*/ 300 h 363"/>
              <a:gd name="T4" fmla="*/ 50 w 412"/>
              <a:gd name="T5" fmla="*/ 258 h 363"/>
              <a:gd name="T6" fmla="*/ 104 w 412"/>
              <a:gd name="T7" fmla="*/ 320 h 363"/>
              <a:gd name="T8" fmla="*/ 54 w 412"/>
              <a:gd name="T9" fmla="*/ 362 h 363"/>
              <a:gd name="T10" fmla="*/ 158 w 412"/>
              <a:gd name="T11" fmla="*/ 275 h 363"/>
              <a:gd name="T12" fmla="*/ 104 w 412"/>
              <a:gd name="T13" fmla="*/ 212 h 363"/>
              <a:gd name="T14" fmla="*/ 153 w 412"/>
              <a:gd name="T15" fmla="*/ 171 h 363"/>
              <a:gd name="T16" fmla="*/ 208 w 412"/>
              <a:gd name="T17" fmla="*/ 233 h 363"/>
              <a:gd name="T18" fmla="*/ 158 w 412"/>
              <a:gd name="T19" fmla="*/ 275 h 363"/>
              <a:gd name="T20" fmla="*/ 257 w 412"/>
              <a:gd name="T21" fmla="*/ 187 h 363"/>
              <a:gd name="T22" fmla="*/ 203 w 412"/>
              <a:gd name="T23" fmla="*/ 125 h 363"/>
              <a:gd name="T24" fmla="*/ 253 w 412"/>
              <a:gd name="T25" fmla="*/ 83 h 363"/>
              <a:gd name="T26" fmla="*/ 307 w 412"/>
              <a:gd name="T27" fmla="*/ 146 h 363"/>
              <a:gd name="T28" fmla="*/ 257 w 412"/>
              <a:gd name="T29" fmla="*/ 187 h 363"/>
              <a:gd name="T30" fmla="*/ 361 w 412"/>
              <a:gd name="T31" fmla="*/ 104 h 363"/>
              <a:gd name="T32" fmla="*/ 307 w 412"/>
              <a:gd name="T33" fmla="*/ 42 h 363"/>
              <a:gd name="T34" fmla="*/ 357 w 412"/>
              <a:gd name="T35" fmla="*/ 0 h 363"/>
              <a:gd name="T36" fmla="*/ 411 w 412"/>
              <a:gd name="T37" fmla="*/ 63 h 363"/>
              <a:gd name="T38" fmla="*/ 361 w 412"/>
              <a:gd name="T39" fmla="*/ 10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2" h="363">
                <a:moveTo>
                  <a:pt x="54" y="362"/>
                </a:moveTo>
                <a:lnTo>
                  <a:pt x="0" y="300"/>
                </a:lnTo>
                <a:lnTo>
                  <a:pt x="50" y="258"/>
                </a:lnTo>
                <a:lnTo>
                  <a:pt x="104" y="320"/>
                </a:lnTo>
                <a:lnTo>
                  <a:pt x="54" y="362"/>
                </a:lnTo>
                <a:close/>
                <a:moveTo>
                  <a:pt x="158" y="275"/>
                </a:moveTo>
                <a:lnTo>
                  <a:pt x="104" y="212"/>
                </a:lnTo>
                <a:lnTo>
                  <a:pt x="153" y="171"/>
                </a:lnTo>
                <a:lnTo>
                  <a:pt x="208" y="233"/>
                </a:lnTo>
                <a:lnTo>
                  <a:pt x="158" y="275"/>
                </a:lnTo>
                <a:close/>
                <a:moveTo>
                  <a:pt x="257" y="187"/>
                </a:moveTo>
                <a:lnTo>
                  <a:pt x="203" y="125"/>
                </a:lnTo>
                <a:lnTo>
                  <a:pt x="253" y="83"/>
                </a:lnTo>
                <a:lnTo>
                  <a:pt x="307" y="146"/>
                </a:lnTo>
                <a:lnTo>
                  <a:pt x="257" y="187"/>
                </a:lnTo>
                <a:close/>
                <a:moveTo>
                  <a:pt x="361" y="104"/>
                </a:moveTo>
                <a:lnTo>
                  <a:pt x="307" y="42"/>
                </a:lnTo>
                <a:lnTo>
                  <a:pt x="357" y="0"/>
                </a:lnTo>
                <a:lnTo>
                  <a:pt x="411" y="63"/>
                </a:lnTo>
                <a:lnTo>
                  <a:pt x="361" y="104"/>
                </a:lnTo>
                <a:close/>
              </a:path>
            </a:pathLst>
          </a:custGeom>
          <a:solidFill>
            <a:schemeClr val="accent1"/>
          </a:solidFill>
          <a:ln>
            <a:noFill/>
          </a:ln>
          <a:effectLst/>
          <a:extLst>
            <a:ext uri="{91240B29-F687-4f45-9708-019B960494DF}">
              <a14:hiddenLine xmlns:a14="http://schemas.microsoft.com/office/drawing/2010/main" xmlns:p15="http://schemas.microsoft.com/office/powerpoint/2012/main" xmlns:p14="http://schemas.microsoft.com/office/powerpoint/2010/main" xmlns="" w="9525" cap="flat">
                <a:solidFill>
                  <a:srgbClr val="808080"/>
                </a:solidFill>
                <a:bevel/>
                <a:headEnd/>
                <a:tailEnd/>
              </a14:hiddenLine>
            </a:ext>
            <a:ext uri="{AF507438-7753-43e0-B8FC-AC1667EBCBE1}">
              <a14:hiddenEffects xmlns:a14="http://schemas.microsoft.com/office/drawing/2010/main" xmlns:p15="http://schemas.microsoft.com/office/powerpoint/2012/main" xmlns:p14="http://schemas.microsoft.com/office/powerpoint/2010/main" xmlns="">
                <a:effectLst>
                  <a:outerShdw blurRad="63500" dist="38099" dir="2700000" algn="ctr" rotWithShape="0">
                    <a:srgbClr val="000000">
                      <a:alpha val="74998"/>
                    </a:srgbClr>
                  </a:outerShdw>
                </a:effectLst>
              </a14:hiddenEffects>
            </a:ext>
          </a:extLst>
        </p:spPr>
        <p:txBody>
          <a:bodyPr wrap="none" anchor="ctr"/>
          <a:lstStyle/>
          <a:p>
            <a:pPr defTabSz="913852">
              <a:defRPr/>
            </a:pPr>
            <a:endParaRPr lang="en-US" sz="1797">
              <a:solidFill>
                <a:srgbClr val="58595B"/>
              </a:solidFill>
              <a:latin typeface="Oracle Sans" panose="020B0503020204020204" pitchFamily="34" charset="0"/>
            </a:endParaRPr>
          </a:p>
        </p:txBody>
      </p:sp>
      <p:sp>
        <p:nvSpPr>
          <p:cNvPr id="196" name="Freeform 5">
            <a:extLst>
              <a:ext uri="{FF2B5EF4-FFF2-40B4-BE49-F238E27FC236}">
                <a16:creationId xmlns:a16="http://schemas.microsoft.com/office/drawing/2014/main" id="{87D87ADF-2BBA-A44A-BA0F-3F9425EDB284}"/>
              </a:ext>
            </a:extLst>
          </p:cNvPr>
          <p:cNvSpPr>
            <a:spLocks noChangeArrowheads="1"/>
          </p:cNvSpPr>
          <p:nvPr>
            <p:custDataLst>
              <p:tags r:id="rId18"/>
            </p:custDataLst>
          </p:nvPr>
        </p:nvSpPr>
        <p:spPr bwMode="auto">
          <a:xfrm rot="2409178">
            <a:off x="3155611" y="4736621"/>
            <a:ext cx="423066" cy="373025"/>
          </a:xfrm>
          <a:custGeom>
            <a:avLst/>
            <a:gdLst>
              <a:gd name="T0" fmla="*/ 54 w 412"/>
              <a:gd name="T1" fmla="*/ 362 h 363"/>
              <a:gd name="T2" fmla="*/ 0 w 412"/>
              <a:gd name="T3" fmla="*/ 300 h 363"/>
              <a:gd name="T4" fmla="*/ 50 w 412"/>
              <a:gd name="T5" fmla="*/ 258 h 363"/>
              <a:gd name="T6" fmla="*/ 104 w 412"/>
              <a:gd name="T7" fmla="*/ 320 h 363"/>
              <a:gd name="T8" fmla="*/ 54 w 412"/>
              <a:gd name="T9" fmla="*/ 362 h 363"/>
              <a:gd name="T10" fmla="*/ 158 w 412"/>
              <a:gd name="T11" fmla="*/ 275 h 363"/>
              <a:gd name="T12" fmla="*/ 104 w 412"/>
              <a:gd name="T13" fmla="*/ 212 h 363"/>
              <a:gd name="T14" fmla="*/ 153 w 412"/>
              <a:gd name="T15" fmla="*/ 171 h 363"/>
              <a:gd name="T16" fmla="*/ 208 w 412"/>
              <a:gd name="T17" fmla="*/ 233 h 363"/>
              <a:gd name="T18" fmla="*/ 158 w 412"/>
              <a:gd name="T19" fmla="*/ 275 h 363"/>
              <a:gd name="T20" fmla="*/ 257 w 412"/>
              <a:gd name="T21" fmla="*/ 187 h 363"/>
              <a:gd name="T22" fmla="*/ 203 w 412"/>
              <a:gd name="T23" fmla="*/ 125 h 363"/>
              <a:gd name="T24" fmla="*/ 253 w 412"/>
              <a:gd name="T25" fmla="*/ 83 h 363"/>
              <a:gd name="T26" fmla="*/ 307 w 412"/>
              <a:gd name="T27" fmla="*/ 146 h 363"/>
              <a:gd name="T28" fmla="*/ 257 w 412"/>
              <a:gd name="T29" fmla="*/ 187 h 363"/>
              <a:gd name="T30" fmla="*/ 361 w 412"/>
              <a:gd name="T31" fmla="*/ 104 h 363"/>
              <a:gd name="T32" fmla="*/ 307 w 412"/>
              <a:gd name="T33" fmla="*/ 42 h 363"/>
              <a:gd name="T34" fmla="*/ 357 w 412"/>
              <a:gd name="T35" fmla="*/ 0 h 363"/>
              <a:gd name="T36" fmla="*/ 411 w 412"/>
              <a:gd name="T37" fmla="*/ 63 h 363"/>
              <a:gd name="T38" fmla="*/ 361 w 412"/>
              <a:gd name="T39" fmla="*/ 10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2" h="363">
                <a:moveTo>
                  <a:pt x="54" y="362"/>
                </a:moveTo>
                <a:lnTo>
                  <a:pt x="0" y="300"/>
                </a:lnTo>
                <a:lnTo>
                  <a:pt x="50" y="258"/>
                </a:lnTo>
                <a:lnTo>
                  <a:pt x="104" y="320"/>
                </a:lnTo>
                <a:lnTo>
                  <a:pt x="54" y="362"/>
                </a:lnTo>
                <a:close/>
                <a:moveTo>
                  <a:pt x="158" y="275"/>
                </a:moveTo>
                <a:lnTo>
                  <a:pt x="104" y="212"/>
                </a:lnTo>
                <a:lnTo>
                  <a:pt x="153" y="171"/>
                </a:lnTo>
                <a:lnTo>
                  <a:pt x="208" y="233"/>
                </a:lnTo>
                <a:lnTo>
                  <a:pt x="158" y="275"/>
                </a:lnTo>
                <a:close/>
                <a:moveTo>
                  <a:pt x="257" y="187"/>
                </a:moveTo>
                <a:lnTo>
                  <a:pt x="203" y="125"/>
                </a:lnTo>
                <a:lnTo>
                  <a:pt x="253" y="83"/>
                </a:lnTo>
                <a:lnTo>
                  <a:pt x="307" y="146"/>
                </a:lnTo>
                <a:lnTo>
                  <a:pt x="257" y="187"/>
                </a:lnTo>
                <a:close/>
                <a:moveTo>
                  <a:pt x="361" y="104"/>
                </a:moveTo>
                <a:lnTo>
                  <a:pt x="307" y="42"/>
                </a:lnTo>
                <a:lnTo>
                  <a:pt x="357" y="0"/>
                </a:lnTo>
                <a:lnTo>
                  <a:pt x="411" y="63"/>
                </a:lnTo>
                <a:lnTo>
                  <a:pt x="361" y="104"/>
                </a:lnTo>
                <a:close/>
              </a:path>
            </a:pathLst>
          </a:custGeom>
          <a:solidFill>
            <a:schemeClr val="accent6"/>
          </a:solidFill>
          <a:ln>
            <a:noFill/>
          </a:ln>
          <a:effectLst/>
          <a:extLst>
            <a:ext uri="{91240B29-F687-4f45-9708-019B960494DF}">
              <a14:hiddenLine xmlns:a14="http://schemas.microsoft.com/office/drawing/2010/main" xmlns:p15="http://schemas.microsoft.com/office/powerpoint/2012/main" xmlns:p14="http://schemas.microsoft.com/office/powerpoint/2010/main" xmlns="" w="9525" cap="flat">
                <a:solidFill>
                  <a:srgbClr val="808080"/>
                </a:solidFill>
                <a:bevel/>
                <a:headEnd/>
                <a:tailEnd/>
              </a14:hiddenLine>
            </a:ext>
            <a:ext uri="{AF507438-7753-43e0-B8FC-AC1667EBCBE1}">
              <a14:hiddenEffects xmlns:a14="http://schemas.microsoft.com/office/drawing/2010/main" xmlns:p15="http://schemas.microsoft.com/office/powerpoint/2012/main" xmlns:p14="http://schemas.microsoft.com/office/powerpoint/2010/main" xmlns="">
                <a:effectLst>
                  <a:outerShdw blurRad="63500" dist="38099" dir="2700000" algn="ctr" rotWithShape="0">
                    <a:srgbClr val="000000">
                      <a:alpha val="74998"/>
                    </a:srgbClr>
                  </a:outerShdw>
                </a:effectLst>
              </a14:hiddenEffects>
            </a:ext>
          </a:extLst>
        </p:spPr>
        <p:txBody>
          <a:bodyPr wrap="none" anchor="ctr"/>
          <a:lstStyle/>
          <a:p>
            <a:pPr defTabSz="913852">
              <a:defRPr/>
            </a:pPr>
            <a:endParaRPr lang="en-US" sz="1797">
              <a:solidFill>
                <a:srgbClr val="58595B"/>
              </a:solidFill>
              <a:latin typeface="Oracle Sans" panose="020B0503020204020204" pitchFamily="34" charset="0"/>
            </a:endParaRPr>
          </a:p>
        </p:txBody>
      </p:sp>
      <p:grpSp>
        <p:nvGrpSpPr>
          <p:cNvPr id="225" name="Group 224">
            <a:extLst>
              <a:ext uri="{FF2B5EF4-FFF2-40B4-BE49-F238E27FC236}">
                <a16:creationId xmlns:a16="http://schemas.microsoft.com/office/drawing/2014/main" id="{C2956ED2-358F-6744-A234-AC9B2DD9EF44}"/>
              </a:ext>
            </a:extLst>
          </p:cNvPr>
          <p:cNvGrpSpPr/>
          <p:nvPr>
            <p:custDataLst>
              <p:tags r:id="rId19"/>
            </p:custDataLst>
          </p:nvPr>
        </p:nvGrpSpPr>
        <p:grpSpPr>
          <a:xfrm>
            <a:off x="3381098" y="4679491"/>
            <a:ext cx="730969" cy="562873"/>
            <a:chOff x="3358244" y="4594426"/>
            <a:chExt cx="730969" cy="562873"/>
          </a:xfrm>
        </p:grpSpPr>
        <p:sp>
          <p:nvSpPr>
            <p:cNvPr id="195" name="Rectangle 6">
              <a:extLst>
                <a:ext uri="{FF2B5EF4-FFF2-40B4-BE49-F238E27FC236}">
                  <a16:creationId xmlns:a16="http://schemas.microsoft.com/office/drawing/2014/main" id="{5177B7A7-E440-C14F-9D59-E0373FEBE199}"/>
                </a:ext>
              </a:extLst>
            </p:cNvPr>
            <p:cNvSpPr>
              <a:spLocks noChangeArrowheads="1"/>
            </p:cNvSpPr>
            <p:nvPr>
              <p:custDataLst>
                <p:tags r:id="rId44"/>
              </p:custDataLst>
            </p:nvPr>
          </p:nvSpPr>
          <p:spPr bwMode="auto">
            <a:xfrm>
              <a:off x="3358244" y="5018800"/>
              <a:ext cx="73096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3852">
                <a:defRPr/>
              </a:pPr>
              <a:r>
                <a:rPr lang="en-US" altLang="en-US" sz="900">
                  <a:solidFill>
                    <a:schemeClr val="accent6"/>
                  </a:solidFill>
                  <a:latin typeface="+mn-lt"/>
                  <a:cs typeface="Oracle Sans" panose="020B0503020204020204" pitchFamily="34" charset="0"/>
                </a:rPr>
                <a:t>ExpressRoute</a:t>
              </a:r>
              <a:endParaRPr lang="en-US" altLang="en-US" sz="1600">
                <a:solidFill>
                  <a:schemeClr val="accent6"/>
                </a:solidFill>
                <a:latin typeface="+mn-lt"/>
                <a:cs typeface="Oracle Sans" panose="020B0503020204020204" pitchFamily="34" charset="0"/>
              </a:endParaRPr>
            </a:p>
          </p:txBody>
        </p:sp>
        <p:pic>
          <p:nvPicPr>
            <p:cNvPr id="197" name="Picture 196" descr="A picture containing object&#10;&#10;Description automatically generated">
              <a:extLst>
                <a:ext uri="{FF2B5EF4-FFF2-40B4-BE49-F238E27FC236}">
                  <a16:creationId xmlns:a16="http://schemas.microsoft.com/office/drawing/2014/main" id="{510A53AB-6796-BC4E-B157-094095C9DCB6}"/>
                </a:ext>
              </a:extLst>
            </p:cNvPr>
            <p:cNvPicPr>
              <a:picLocks noChangeAspect="1"/>
            </p:cNvPicPr>
            <p:nvPr>
              <p:custDataLst>
                <p:tags r:id="rId45"/>
              </p:custDataLst>
            </p:nvPr>
          </p:nvPicPr>
          <p:blipFill>
            <a:blip r:embed="rId56">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3525896" y="4594426"/>
              <a:ext cx="487286" cy="487286"/>
            </a:xfrm>
            <a:prstGeom prst="rect">
              <a:avLst/>
            </a:prstGeom>
            <a:ln>
              <a:noFill/>
            </a:ln>
          </p:spPr>
        </p:pic>
      </p:grpSp>
      <p:grpSp>
        <p:nvGrpSpPr>
          <p:cNvPr id="198" name="Group 197">
            <a:extLst>
              <a:ext uri="{FF2B5EF4-FFF2-40B4-BE49-F238E27FC236}">
                <a16:creationId xmlns:a16="http://schemas.microsoft.com/office/drawing/2014/main" id="{CD74F803-8E0C-8940-84CA-9509F73BBAB1}"/>
              </a:ext>
            </a:extLst>
          </p:cNvPr>
          <p:cNvGrpSpPr/>
          <p:nvPr>
            <p:custDataLst>
              <p:tags r:id="rId20"/>
            </p:custDataLst>
          </p:nvPr>
        </p:nvGrpSpPr>
        <p:grpSpPr>
          <a:xfrm>
            <a:off x="2150521" y="2622701"/>
            <a:ext cx="1113307" cy="639968"/>
            <a:chOff x="7866947" y="4788946"/>
            <a:chExt cx="1288397" cy="740616"/>
          </a:xfrm>
        </p:grpSpPr>
        <p:sp>
          <p:nvSpPr>
            <p:cNvPr id="215" name="Rectangle 214">
              <a:extLst>
                <a:ext uri="{FF2B5EF4-FFF2-40B4-BE49-F238E27FC236}">
                  <a16:creationId xmlns:a16="http://schemas.microsoft.com/office/drawing/2014/main" id="{2C31A4C9-035E-C944-A998-0BA0857F2CB6}"/>
                </a:ext>
              </a:extLst>
            </p:cNvPr>
            <p:cNvSpPr/>
            <p:nvPr>
              <p:custDataLst>
                <p:tags r:id="rId42"/>
              </p:custDataLst>
            </p:nvPr>
          </p:nvSpPr>
          <p:spPr>
            <a:xfrm>
              <a:off x="7866947" y="5261313"/>
              <a:ext cx="1288397" cy="268249"/>
            </a:xfrm>
            <a:prstGeom prst="rect">
              <a:avLst/>
            </a:prstGeom>
          </p:spPr>
          <p:txBody>
            <a:bodyPr wrap="square" lIns="0" tIns="0" rIns="0" bIns="0">
              <a:spAutoFit/>
            </a:bodyPr>
            <a:lstStyle/>
            <a:p>
              <a:pPr algn="ctr">
                <a:lnSpc>
                  <a:spcPts val="850"/>
                </a:lnSpc>
              </a:pPr>
              <a:r>
                <a:rPr lang="en-US" sz="900">
                  <a:solidFill>
                    <a:schemeClr val="tx2"/>
                  </a:solidFill>
                  <a:ea typeface="Open Sans" panose="020B0606030504020204" pitchFamily="34" charset="0"/>
                  <a:cs typeface="Oracle Sans" panose="020B0503020204020204" pitchFamily="34" charset="0"/>
                </a:rPr>
                <a:t>Customer Premises</a:t>
              </a:r>
            </a:p>
            <a:p>
              <a:pPr algn="ctr">
                <a:lnSpc>
                  <a:spcPts val="850"/>
                </a:lnSpc>
              </a:pPr>
              <a:r>
                <a:rPr lang="en-US" sz="900">
                  <a:solidFill>
                    <a:schemeClr val="tx2"/>
                  </a:solidFill>
                  <a:ea typeface="Open Sans" panose="020B0606030504020204" pitchFamily="34" charset="0"/>
                  <a:cs typeface="Oracle Sans" panose="020B0503020204020204" pitchFamily="34" charset="0"/>
                </a:rPr>
                <a:t>Equipment </a:t>
              </a:r>
            </a:p>
          </p:txBody>
        </p:sp>
        <p:pic>
          <p:nvPicPr>
            <p:cNvPr id="216" name="Picture 215">
              <a:extLst>
                <a:ext uri="{FF2B5EF4-FFF2-40B4-BE49-F238E27FC236}">
                  <a16:creationId xmlns:a16="http://schemas.microsoft.com/office/drawing/2014/main" id="{45281C99-A429-B744-BBFF-5CE9CD789DCB}"/>
                </a:ext>
              </a:extLst>
            </p:cNvPr>
            <p:cNvPicPr>
              <a:picLocks noChangeAspect="1"/>
            </p:cNvPicPr>
            <p:nvPr>
              <p:custDataLst>
                <p:tags r:id="rId43"/>
              </p:custDataLst>
            </p:nvPr>
          </p:nvPicPr>
          <p:blipFill>
            <a:blip r:embed="rId57">
              <a:extLst>
                <a:ext uri="{28A0092B-C50C-407E-A947-70E740481C1C}">
                  <a14:useLocalDpi xmlns:a14="http://schemas.microsoft.com/office/drawing/2010/main" val="0"/>
                </a:ext>
              </a:extLst>
            </a:blip>
            <a:stretch>
              <a:fillRect/>
            </a:stretch>
          </p:blipFill>
          <p:spPr>
            <a:xfrm>
              <a:off x="8344150" y="4788946"/>
              <a:ext cx="370114" cy="457200"/>
            </a:xfrm>
            <a:prstGeom prst="rect">
              <a:avLst/>
            </a:prstGeom>
          </p:spPr>
        </p:pic>
      </p:grpSp>
      <p:grpSp>
        <p:nvGrpSpPr>
          <p:cNvPr id="199" name="Group 198">
            <a:extLst>
              <a:ext uri="{FF2B5EF4-FFF2-40B4-BE49-F238E27FC236}">
                <a16:creationId xmlns:a16="http://schemas.microsoft.com/office/drawing/2014/main" id="{96378555-4814-C246-A9D6-0A9291F734D3}"/>
              </a:ext>
            </a:extLst>
          </p:cNvPr>
          <p:cNvGrpSpPr/>
          <p:nvPr>
            <p:custDataLst>
              <p:tags r:id="rId21"/>
            </p:custDataLst>
          </p:nvPr>
        </p:nvGrpSpPr>
        <p:grpSpPr>
          <a:xfrm>
            <a:off x="2187838" y="3489590"/>
            <a:ext cx="700513" cy="560279"/>
            <a:chOff x="8056760" y="4798938"/>
            <a:chExt cx="1006998" cy="805408"/>
          </a:xfrm>
        </p:grpSpPr>
        <p:pic>
          <p:nvPicPr>
            <p:cNvPr id="213" name="Graphic 212">
              <a:extLst>
                <a:ext uri="{FF2B5EF4-FFF2-40B4-BE49-F238E27FC236}">
                  <a16:creationId xmlns:a16="http://schemas.microsoft.com/office/drawing/2014/main" id="{CBBDE461-BC9A-A240-B861-39D398FAE565}"/>
                </a:ext>
              </a:extLst>
            </p:cNvPr>
            <p:cNvPicPr>
              <a:picLocks noChangeAspect="1"/>
            </p:cNvPicPr>
            <p:nvPr>
              <p:custDataLst>
                <p:tags r:id="rId40"/>
              </p:custDataLst>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8202637" y="4798938"/>
              <a:ext cx="653143" cy="457200"/>
            </a:xfrm>
            <a:prstGeom prst="rect">
              <a:avLst/>
            </a:prstGeom>
          </p:spPr>
        </p:pic>
        <p:sp>
          <p:nvSpPr>
            <p:cNvPr id="214" name="Rectangle 213">
              <a:extLst>
                <a:ext uri="{FF2B5EF4-FFF2-40B4-BE49-F238E27FC236}">
                  <a16:creationId xmlns:a16="http://schemas.microsoft.com/office/drawing/2014/main" id="{F31D439A-63BE-ED4C-8A7E-5B7B6FCDF1C9}"/>
                </a:ext>
              </a:extLst>
            </p:cNvPr>
            <p:cNvSpPr/>
            <p:nvPr>
              <p:custDataLst>
                <p:tags r:id="rId41"/>
              </p:custDataLst>
            </p:nvPr>
          </p:nvSpPr>
          <p:spPr>
            <a:xfrm>
              <a:off x="8056760" y="5271138"/>
              <a:ext cx="1006998" cy="333208"/>
            </a:xfrm>
            <a:prstGeom prst="rect">
              <a:avLst/>
            </a:prstGeom>
            <a:solidFill>
              <a:schemeClr val="bg1"/>
            </a:solidFill>
          </p:spPr>
          <p:txBody>
            <a:bodyPr wrap="none" lIns="0" tIns="0" rIns="0" bIns="0" anchor="t">
              <a:spAutoFit/>
            </a:bodyPr>
            <a:lstStyle/>
            <a:p>
              <a:pPr algn="ctr">
                <a:lnSpc>
                  <a:spcPts val="850"/>
                </a:lnSpc>
              </a:pPr>
              <a:r>
                <a:rPr lang="en-US" sz="900">
                  <a:solidFill>
                    <a:schemeClr val="tx2"/>
                  </a:solidFill>
                  <a:ea typeface="Open Sans" panose="020B0606030504020204" pitchFamily="34" charset="0"/>
                  <a:cs typeface="Oracle Sans" panose="020B0503020204020204" pitchFamily="34" charset="0"/>
                </a:rPr>
                <a:t>FastConnect/</a:t>
              </a:r>
              <a:br>
                <a:rPr lang="en-US" sz="900">
                  <a:solidFill>
                    <a:schemeClr val="tx2"/>
                  </a:solidFill>
                  <a:ea typeface="Open Sans" panose="020B0606030504020204" pitchFamily="34" charset="0"/>
                  <a:cs typeface="Oracle Sans" panose="020B0503020204020204" pitchFamily="34" charset="0"/>
                </a:rPr>
              </a:br>
              <a:r>
                <a:rPr lang="en-US" sz="900">
                  <a:solidFill>
                    <a:schemeClr val="tx2"/>
                  </a:solidFill>
                  <a:ea typeface="Open Sans" panose="020B0606030504020204" pitchFamily="34" charset="0"/>
                  <a:cs typeface="Oracle Sans" panose="020B0503020204020204" pitchFamily="34" charset="0"/>
                </a:rPr>
                <a:t>VPN</a:t>
              </a:r>
            </a:p>
          </p:txBody>
        </p:sp>
      </p:grpSp>
      <p:sp>
        <p:nvSpPr>
          <p:cNvPr id="212" name="Rectangle 211">
            <a:extLst>
              <a:ext uri="{FF2B5EF4-FFF2-40B4-BE49-F238E27FC236}">
                <a16:creationId xmlns:a16="http://schemas.microsoft.com/office/drawing/2014/main" id="{E5E70D63-DE1C-D740-BA98-C83E90276E5C}"/>
              </a:ext>
            </a:extLst>
          </p:cNvPr>
          <p:cNvSpPr/>
          <p:nvPr>
            <p:custDataLst>
              <p:tags r:id="rId22"/>
            </p:custDataLst>
          </p:nvPr>
        </p:nvSpPr>
        <p:spPr>
          <a:xfrm>
            <a:off x="1335779" y="5100076"/>
            <a:ext cx="781688" cy="276999"/>
          </a:xfrm>
          <a:prstGeom prst="rect">
            <a:avLst/>
          </a:prstGeom>
        </p:spPr>
        <p:txBody>
          <a:bodyPr wrap="square" lIns="0" tIns="0" rIns="0" bIns="0">
            <a:spAutoFit/>
          </a:bodyPr>
          <a:lstStyle/>
          <a:p>
            <a:pPr algn="ctr"/>
            <a:r>
              <a:rPr lang="en-US" sz="900" dirty="0">
                <a:solidFill>
                  <a:schemeClr val="tx2"/>
                </a:solidFill>
                <a:ea typeface="Open Sans" panose="020B0606030504020204" pitchFamily="34" charset="0"/>
                <a:cs typeface="Oracle Sans" panose="020B0503020204020204" pitchFamily="34" charset="0"/>
              </a:rPr>
              <a:t>Enterprise</a:t>
            </a:r>
            <a:br>
              <a:rPr lang="en-US" sz="900" dirty="0">
                <a:solidFill>
                  <a:schemeClr val="tx2"/>
                </a:solidFill>
                <a:ea typeface="Open Sans" panose="020B0606030504020204" pitchFamily="34" charset="0"/>
                <a:cs typeface="Oracle Sans" panose="020B0503020204020204" pitchFamily="34" charset="0"/>
              </a:rPr>
            </a:br>
            <a:r>
              <a:rPr lang="en-US" sz="900" dirty="0">
                <a:solidFill>
                  <a:schemeClr val="tx2"/>
                </a:solidFill>
                <a:ea typeface="Open Sans" panose="020B0606030504020204" pitchFamily="34" charset="0"/>
                <a:cs typeface="Oracle Sans" panose="020B0503020204020204" pitchFamily="34" charset="0"/>
              </a:rPr>
              <a:t>Applications</a:t>
            </a:r>
          </a:p>
        </p:txBody>
      </p:sp>
      <p:grpSp>
        <p:nvGrpSpPr>
          <p:cNvPr id="208" name="Group 207">
            <a:extLst>
              <a:ext uri="{FF2B5EF4-FFF2-40B4-BE49-F238E27FC236}">
                <a16:creationId xmlns:a16="http://schemas.microsoft.com/office/drawing/2014/main" id="{A409E13D-0456-2148-9379-3AB240941E54}"/>
              </a:ext>
            </a:extLst>
          </p:cNvPr>
          <p:cNvGrpSpPr/>
          <p:nvPr>
            <p:custDataLst>
              <p:tags r:id="rId23"/>
            </p:custDataLst>
          </p:nvPr>
        </p:nvGrpSpPr>
        <p:grpSpPr>
          <a:xfrm>
            <a:off x="664246" y="4756437"/>
            <a:ext cx="730208" cy="619613"/>
            <a:chOff x="2630192" y="2841409"/>
            <a:chExt cx="1008167" cy="855472"/>
          </a:xfrm>
        </p:grpSpPr>
        <p:pic>
          <p:nvPicPr>
            <p:cNvPr id="209" name="Graphic 208">
              <a:extLst>
                <a:ext uri="{FF2B5EF4-FFF2-40B4-BE49-F238E27FC236}">
                  <a16:creationId xmlns:a16="http://schemas.microsoft.com/office/drawing/2014/main" id="{83498EDB-54F0-2B4F-90F7-E36950806960}"/>
                </a:ext>
              </a:extLst>
            </p:cNvPr>
            <p:cNvPicPr>
              <a:picLocks noChangeAspect="1"/>
            </p:cNvPicPr>
            <p:nvPr>
              <p:custDataLst>
                <p:tags r:id="rId38"/>
              </p:custDataLst>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2873017" y="2841409"/>
              <a:ext cx="522514" cy="457200"/>
            </a:xfrm>
            <a:prstGeom prst="rect">
              <a:avLst/>
            </a:prstGeom>
          </p:spPr>
        </p:pic>
        <p:sp>
          <p:nvSpPr>
            <p:cNvPr id="210" name="Rectangle 209">
              <a:extLst>
                <a:ext uri="{FF2B5EF4-FFF2-40B4-BE49-F238E27FC236}">
                  <a16:creationId xmlns:a16="http://schemas.microsoft.com/office/drawing/2014/main" id="{4AC5D58E-7136-1948-AFB2-2AA10F4F6BEB}"/>
                </a:ext>
              </a:extLst>
            </p:cNvPr>
            <p:cNvSpPr/>
            <p:nvPr>
              <p:custDataLst>
                <p:tags r:id="rId39"/>
              </p:custDataLst>
            </p:nvPr>
          </p:nvSpPr>
          <p:spPr>
            <a:xfrm>
              <a:off x="2630192" y="3314441"/>
              <a:ext cx="1008167" cy="382440"/>
            </a:xfrm>
            <a:prstGeom prst="rect">
              <a:avLst/>
            </a:prstGeom>
          </p:spPr>
          <p:txBody>
            <a:bodyPr wrap="square" lIns="0" tIns="0" rIns="0" bIns="0">
              <a:spAutoFit/>
            </a:bodyPr>
            <a:lstStyle/>
            <a:p>
              <a:pPr algn="ctr"/>
              <a:r>
                <a:rPr lang="en-US" sz="900">
                  <a:solidFill>
                    <a:schemeClr val="tx2"/>
                  </a:solidFill>
                  <a:ea typeface="Open Sans" panose="020B0606030504020204" pitchFamily="34" charset="0"/>
                </a:rPr>
                <a:t>Autonomous </a:t>
              </a:r>
              <a:br>
                <a:rPr lang="en-US" sz="900">
                  <a:solidFill>
                    <a:schemeClr val="tx2"/>
                  </a:solidFill>
                  <a:ea typeface="Open Sans" panose="020B0606030504020204" pitchFamily="34" charset="0"/>
                </a:rPr>
              </a:br>
              <a:r>
                <a:rPr lang="en-US" sz="900">
                  <a:solidFill>
                    <a:schemeClr val="tx2"/>
                  </a:solidFill>
                  <a:ea typeface="Open Sans" panose="020B0606030504020204" pitchFamily="34" charset="0"/>
                </a:rPr>
                <a:t>DB / Exadata</a:t>
              </a:r>
            </a:p>
          </p:txBody>
        </p:sp>
      </p:grpSp>
      <p:grpSp>
        <p:nvGrpSpPr>
          <p:cNvPr id="201" name="Group 200">
            <a:extLst>
              <a:ext uri="{FF2B5EF4-FFF2-40B4-BE49-F238E27FC236}">
                <a16:creationId xmlns:a16="http://schemas.microsoft.com/office/drawing/2014/main" id="{134A0446-A117-784E-9D3F-D2AE4D03BEAE}"/>
              </a:ext>
            </a:extLst>
          </p:cNvPr>
          <p:cNvGrpSpPr/>
          <p:nvPr>
            <p:custDataLst>
              <p:tags r:id="rId24"/>
            </p:custDataLst>
          </p:nvPr>
        </p:nvGrpSpPr>
        <p:grpSpPr>
          <a:xfrm>
            <a:off x="3211974" y="2630981"/>
            <a:ext cx="696418" cy="632684"/>
            <a:chOff x="9316033" y="1760731"/>
            <a:chExt cx="805942" cy="732187"/>
          </a:xfrm>
        </p:grpSpPr>
        <p:sp>
          <p:nvSpPr>
            <p:cNvPr id="205" name="Rectangle 204">
              <a:extLst>
                <a:ext uri="{FF2B5EF4-FFF2-40B4-BE49-F238E27FC236}">
                  <a16:creationId xmlns:a16="http://schemas.microsoft.com/office/drawing/2014/main" id="{F9F9C067-ED45-7A41-80F3-D88E456E1C65}"/>
                </a:ext>
              </a:extLst>
            </p:cNvPr>
            <p:cNvSpPr/>
            <p:nvPr>
              <p:custDataLst>
                <p:tags r:id="rId36"/>
              </p:custDataLst>
            </p:nvPr>
          </p:nvSpPr>
          <p:spPr>
            <a:xfrm>
              <a:off x="9316033" y="2225783"/>
              <a:ext cx="805942" cy="267135"/>
            </a:xfrm>
            <a:prstGeom prst="rect">
              <a:avLst/>
            </a:prstGeom>
          </p:spPr>
          <p:txBody>
            <a:bodyPr wrap="square" lIns="0" tIns="0" rIns="0" bIns="0">
              <a:spAutoFit/>
            </a:bodyPr>
            <a:lstStyle/>
            <a:p>
              <a:pPr algn="ctr">
                <a:lnSpc>
                  <a:spcPts val="850"/>
                </a:lnSpc>
              </a:pPr>
              <a:r>
                <a:rPr lang="en-US" sz="900">
                  <a:solidFill>
                    <a:schemeClr val="tx2"/>
                  </a:solidFill>
                  <a:ea typeface="Open Sans" panose="020B0606030504020204" pitchFamily="34" charset="0"/>
                  <a:cs typeface="Oracle Sans" panose="020B0503020204020204" pitchFamily="34" charset="0"/>
                </a:rPr>
                <a:t>Customer </a:t>
              </a:r>
            </a:p>
            <a:p>
              <a:pPr algn="ctr">
                <a:lnSpc>
                  <a:spcPts val="850"/>
                </a:lnSpc>
              </a:pPr>
              <a:r>
                <a:rPr lang="en-US" sz="900">
                  <a:solidFill>
                    <a:schemeClr val="tx2"/>
                  </a:solidFill>
                  <a:ea typeface="Open Sans" panose="020B0606030504020204" pitchFamily="34" charset="0"/>
                  <a:cs typeface="Oracle Sans" panose="020B0503020204020204" pitchFamily="34" charset="0"/>
                </a:rPr>
                <a:t>Data Center</a:t>
              </a:r>
            </a:p>
          </p:txBody>
        </p:sp>
        <p:pic>
          <p:nvPicPr>
            <p:cNvPr id="206" name="Graphic 205">
              <a:extLst>
                <a:ext uri="{FF2B5EF4-FFF2-40B4-BE49-F238E27FC236}">
                  <a16:creationId xmlns:a16="http://schemas.microsoft.com/office/drawing/2014/main" id="{40A184DD-63D5-8044-9F0F-BBBC63968875}"/>
                </a:ext>
              </a:extLst>
            </p:cNvPr>
            <p:cNvPicPr>
              <a:picLocks noChangeAspect="1"/>
            </p:cNvPicPr>
            <p:nvPr>
              <p:custDataLst>
                <p:tags r:id="rId37"/>
              </p:custDataLst>
            </p:nvPr>
          </p:nvPicPr>
          <p:blipFill>
            <a:blip r:embed="rId62">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9578479" y="1760731"/>
              <a:ext cx="250371" cy="457200"/>
            </a:xfrm>
            <a:prstGeom prst="rect">
              <a:avLst/>
            </a:prstGeom>
          </p:spPr>
        </p:pic>
      </p:grpSp>
      <p:grpSp>
        <p:nvGrpSpPr>
          <p:cNvPr id="202" name="Group 201">
            <a:extLst>
              <a:ext uri="{FF2B5EF4-FFF2-40B4-BE49-F238E27FC236}">
                <a16:creationId xmlns:a16="http://schemas.microsoft.com/office/drawing/2014/main" id="{E178783C-9A17-164B-84FC-318868F5F77F}"/>
              </a:ext>
            </a:extLst>
          </p:cNvPr>
          <p:cNvGrpSpPr/>
          <p:nvPr>
            <p:custDataLst>
              <p:tags r:id="rId25"/>
            </p:custDataLst>
          </p:nvPr>
        </p:nvGrpSpPr>
        <p:grpSpPr>
          <a:xfrm>
            <a:off x="2200681" y="4760028"/>
            <a:ext cx="689291" cy="473422"/>
            <a:chOff x="8134042" y="4798938"/>
            <a:chExt cx="990861" cy="680550"/>
          </a:xfrm>
        </p:grpSpPr>
        <p:pic>
          <p:nvPicPr>
            <p:cNvPr id="203" name="Graphic 202">
              <a:extLst>
                <a:ext uri="{FF2B5EF4-FFF2-40B4-BE49-F238E27FC236}">
                  <a16:creationId xmlns:a16="http://schemas.microsoft.com/office/drawing/2014/main" id="{50BBA9A2-FB85-F240-9C94-D259A2BF3174}"/>
                </a:ext>
              </a:extLst>
            </p:cNvPr>
            <p:cNvPicPr>
              <a:picLocks noChangeAspect="1"/>
            </p:cNvPicPr>
            <p:nvPr>
              <p:custDataLst>
                <p:tags r:id="rId34"/>
              </p:custDataLst>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8202637" y="4798938"/>
              <a:ext cx="653143" cy="457200"/>
            </a:xfrm>
            <a:prstGeom prst="rect">
              <a:avLst/>
            </a:prstGeom>
          </p:spPr>
        </p:pic>
        <p:sp>
          <p:nvSpPr>
            <p:cNvPr id="204" name="Rectangle 203">
              <a:extLst>
                <a:ext uri="{FF2B5EF4-FFF2-40B4-BE49-F238E27FC236}">
                  <a16:creationId xmlns:a16="http://schemas.microsoft.com/office/drawing/2014/main" id="{97C89FA0-E1F4-2E45-B6B8-710643879070}"/>
                </a:ext>
              </a:extLst>
            </p:cNvPr>
            <p:cNvSpPr/>
            <p:nvPr>
              <p:custDataLst>
                <p:tags r:id="rId35"/>
              </p:custDataLst>
            </p:nvPr>
          </p:nvSpPr>
          <p:spPr>
            <a:xfrm>
              <a:off x="8134042" y="5312192"/>
              <a:ext cx="990861" cy="167296"/>
            </a:xfrm>
            <a:prstGeom prst="rect">
              <a:avLst/>
            </a:prstGeom>
          </p:spPr>
          <p:txBody>
            <a:bodyPr wrap="none" lIns="0" tIns="0" rIns="0" bIns="0" anchor="t">
              <a:spAutoFit/>
            </a:bodyPr>
            <a:lstStyle/>
            <a:p>
              <a:pPr algn="ctr">
                <a:lnSpc>
                  <a:spcPts val="850"/>
                </a:lnSpc>
              </a:pPr>
              <a:r>
                <a:rPr lang="en-US" sz="900">
                  <a:solidFill>
                    <a:schemeClr val="accent1"/>
                  </a:solidFill>
                  <a:ea typeface="Open Sans" panose="020B0606030504020204" pitchFamily="34" charset="0"/>
                  <a:cs typeface="Oracle Sans" panose="020B0503020204020204" pitchFamily="34" charset="0"/>
                </a:rPr>
                <a:t>FastConnect </a:t>
              </a:r>
            </a:p>
          </p:txBody>
        </p:sp>
      </p:grpSp>
      <p:grpSp>
        <p:nvGrpSpPr>
          <p:cNvPr id="185" name="Group 184">
            <a:extLst>
              <a:ext uri="{FF2B5EF4-FFF2-40B4-BE49-F238E27FC236}">
                <a16:creationId xmlns:a16="http://schemas.microsoft.com/office/drawing/2014/main" id="{E53FB5B7-20AE-8F46-91D6-8A66065D6FEC}"/>
              </a:ext>
            </a:extLst>
          </p:cNvPr>
          <p:cNvGrpSpPr/>
          <p:nvPr>
            <p:custDataLst>
              <p:tags r:id="rId26"/>
            </p:custDataLst>
          </p:nvPr>
        </p:nvGrpSpPr>
        <p:grpSpPr>
          <a:xfrm>
            <a:off x="3275687" y="3413264"/>
            <a:ext cx="773702" cy="653591"/>
            <a:chOff x="9339822" y="3062180"/>
            <a:chExt cx="773702" cy="653591"/>
          </a:xfrm>
        </p:grpSpPr>
        <p:pic>
          <p:nvPicPr>
            <p:cNvPr id="217" name="Picture 216" descr="A picture containing object&#10;&#10;Description automatically generated">
              <a:extLst>
                <a:ext uri="{FF2B5EF4-FFF2-40B4-BE49-F238E27FC236}">
                  <a16:creationId xmlns:a16="http://schemas.microsoft.com/office/drawing/2014/main" id="{56E0A2F7-6346-6541-8D6C-A90913966EAB}"/>
                </a:ext>
              </a:extLst>
            </p:cNvPr>
            <p:cNvPicPr>
              <a:picLocks noChangeAspect="1"/>
            </p:cNvPicPr>
            <p:nvPr>
              <p:custDataLst>
                <p:tags r:id="rId32"/>
              </p:custDataLst>
            </p:nvPr>
          </p:nvPicPr>
          <p:blipFill>
            <a:blip r:embed="rId56">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438631" y="3062180"/>
              <a:ext cx="487286" cy="487286"/>
            </a:xfrm>
            <a:prstGeom prst="rect">
              <a:avLst/>
            </a:prstGeom>
          </p:spPr>
        </p:pic>
        <p:sp>
          <p:nvSpPr>
            <p:cNvPr id="218" name="Text Box 30">
              <a:extLst>
                <a:ext uri="{FF2B5EF4-FFF2-40B4-BE49-F238E27FC236}">
                  <a16:creationId xmlns:a16="http://schemas.microsoft.com/office/drawing/2014/main" id="{24020C0F-7AA6-6742-9BCB-455E2751762A}"/>
                </a:ext>
              </a:extLst>
            </p:cNvPr>
            <p:cNvSpPr txBox="1">
              <a:spLocks noChangeArrowheads="1"/>
            </p:cNvSpPr>
            <p:nvPr>
              <p:custDataLst>
                <p:tags r:id="rId33"/>
              </p:custDataLst>
            </p:nvPr>
          </p:nvSpPr>
          <p:spPr bwMode="auto">
            <a:xfrm>
              <a:off x="9339822" y="3438772"/>
              <a:ext cx="773702" cy="276999"/>
            </a:xfrm>
            <a:prstGeom prst="rect">
              <a:avLst/>
            </a:prstGeom>
            <a:solidFill>
              <a:schemeClr val="bg1"/>
            </a:solidFill>
            <a:ln w="9525">
              <a:noFill/>
              <a:miter lim="800000"/>
            </a:ln>
          </p:spPr>
          <p:txBody>
            <a:bodyPr wrap="square" lIns="0" tIns="0" rIns="0" bIns="0" anchor="ctr">
              <a:spAutoFit/>
            </a:bodyPr>
            <a:lstStyle/>
            <a:p>
              <a:pPr algn="ctr" defTabSz="913852">
                <a:buClr>
                  <a:srgbClr val="FD0000"/>
                </a:buClr>
                <a:defRPr/>
              </a:pPr>
              <a:r>
                <a:rPr lang="en-US" sz="900">
                  <a:solidFill>
                    <a:srgbClr val="C8D9DE">
                      <a:lumMod val="10000"/>
                    </a:srgbClr>
                  </a:solidFill>
                </a:rPr>
                <a:t>ExpressRoute/ </a:t>
              </a:r>
              <a:br>
                <a:rPr lang="en-US" sz="900">
                  <a:solidFill>
                    <a:srgbClr val="C8D9DE">
                      <a:lumMod val="10000"/>
                    </a:srgbClr>
                  </a:solidFill>
                </a:rPr>
              </a:br>
              <a:r>
                <a:rPr lang="en-US" sz="900">
                  <a:solidFill>
                    <a:srgbClr val="C8D9DE">
                      <a:lumMod val="10000"/>
                    </a:srgbClr>
                  </a:solidFill>
                </a:rPr>
                <a:t>VPN</a:t>
              </a:r>
            </a:p>
          </p:txBody>
        </p:sp>
      </p:grpSp>
      <p:pic>
        <p:nvPicPr>
          <p:cNvPr id="226" name="Picture Placeholder 48">
            <a:extLst>
              <a:ext uri="{FF2B5EF4-FFF2-40B4-BE49-F238E27FC236}">
                <a16:creationId xmlns:a16="http://schemas.microsoft.com/office/drawing/2014/main" id="{1A233A52-02D6-5346-9E34-16664CF2F720}"/>
              </a:ext>
            </a:extLst>
          </p:cNvPr>
          <p:cNvPicPr>
            <a:picLocks noChangeAspect="1"/>
          </p:cNvPicPr>
          <p:nvPr>
            <p:custDataLst>
              <p:tags r:id="rId27"/>
            </p:custDataLst>
          </p:nvPr>
        </p:nvPicPr>
        <p:blipFill>
          <a:blip r:embed="rId64">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4217286" y="4568131"/>
            <a:ext cx="604640" cy="604640"/>
          </a:xfrm>
          <a:prstGeom prst="rect">
            <a:avLst/>
          </a:prstGeom>
        </p:spPr>
      </p:pic>
      <p:pic>
        <p:nvPicPr>
          <p:cNvPr id="227" name="Picture Placeholder 48">
            <a:extLst>
              <a:ext uri="{FF2B5EF4-FFF2-40B4-BE49-F238E27FC236}">
                <a16:creationId xmlns:a16="http://schemas.microsoft.com/office/drawing/2014/main" id="{AA34FB67-6663-A147-8FCA-119E18853CE8}"/>
              </a:ext>
            </a:extLst>
          </p:cNvPr>
          <p:cNvPicPr>
            <a:picLocks noChangeAspect="1"/>
          </p:cNvPicPr>
          <p:nvPr>
            <p:custDataLst>
              <p:tags r:id="rId28"/>
            </p:custDataLst>
          </p:nvPr>
        </p:nvPicPr>
        <p:blipFill>
          <a:blip r:embed="rId64">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4855049" y="4568131"/>
            <a:ext cx="604640" cy="604640"/>
          </a:xfrm>
          <a:prstGeom prst="rect">
            <a:avLst/>
          </a:prstGeom>
        </p:spPr>
      </p:pic>
      <p:sp>
        <p:nvSpPr>
          <p:cNvPr id="228" name="Rectangle 227">
            <a:extLst>
              <a:ext uri="{FF2B5EF4-FFF2-40B4-BE49-F238E27FC236}">
                <a16:creationId xmlns:a16="http://schemas.microsoft.com/office/drawing/2014/main" id="{70C890AB-0ECA-C74A-9EEE-82408719B3EE}"/>
              </a:ext>
            </a:extLst>
          </p:cNvPr>
          <p:cNvSpPr/>
          <p:nvPr>
            <p:custDataLst>
              <p:tags r:id="rId29"/>
            </p:custDataLst>
          </p:nvPr>
        </p:nvSpPr>
        <p:spPr>
          <a:xfrm>
            <a:off x="4111036" y="5096633"/>
            <a:ext cx="781688" cy="276999"/>
          </a:xfrm>
          <a:prstGeom prst="rect">
            <a:avLst/>
          </a:prstGeom>
        </p:spPr>
        <p:txBody>
          <a:bodyPr wrap="square" lIns="0" tIns="0" rIns="0" bIns="0">
            <a:spAutoFit/>
          </a:bodyPr>
          <a:lstStyle/>
          <a:p>
            <a:pPr algn="ctr"/>
            <a:r>
              <a:rPr lang="en-US" sz="900">
                <a:solidFill>
                  <a:schemeClr val="tx2"/>
                </a:solidFill>
                <a:ea typeface="Open Sans" panose="020B0606030504020204" pitchFamily="34" charset="0"/>
                <a:cs typeface="Oracle Sans" panose="020B0503020204020204" pitchFamily="34" charset="0"/>
              </a:rPr>
              <a:t>Microsoft</a:t>
            </a:r>
            <a:br>
              <a:rPr lang="en-US" sz="900">
                <a:solidFill>
                  <a:schemeClr val="tx2"/>
                </a:solidFill>
                <a:ea typeface="Open Sans" panose="020B0606030504020204" pitchFamily="34" charset="0"/>
                <a:cs typeface="Oracle Sans" panose="020B0503020204020204" pitchFamily="34" charset="0"/>
              </a:rPr>
            </a:br>
            <a:r>
              <a:rPr lang="en-US" sz="900">
                <a:solidFill>
                  <a:schemeClr val="tx2"/>
                </a:solidFill>
                <a:ea typeface="Open Sans" panose="020B0606030504020204" pitchFamily="34" charset="0"/>
                <a:cs typeface="Oracle Sans" panose="020B0503020204020204" pitchFamily="34" charset="0"/>
              </a:rPr>
              <a:t>Applications</a:t>
            </a:r>
          </a:p>
        </p:txBody>
      </p:sp>
      <p:sp>
        <p:nvSpPr>
          <p:cNvPr id="229" name="Rectangle 228">
            <a:extLst>
              <a:ext uri="{FF2B5EF4-FFF2-40B4-BE49-F238E27FC236}">
                <a16:creationId xmlns:a16="http://schemas.microsoft.com/office/drawing/2014/main" id="{C59DC052-DA99-7241-A6EF-E10B2E406ABD}"/>
              </a:ext>
            </a:extLst>
          </p:cNvPr>
          <p:cNvSpPr/>
          <p:nvPr>
            <p:custDataLst>
              <p:tags r:id="rId30"/>
            </p:custDataLst>
          </p:nvPr>
        </p:nvSpPr>
        <p:spPr>
          <a:xfrm>
            <a:off x="4769837" y="5093190"/>
            <a:ext cx="781688" cy="276999"/>
          </a:xfrm>
          <a:prstGeom prst="rect">
            <a:avLst/>
          </a:prstGeom>
        </p:spPr>
        <p:txBody>
          <a:bodyPr wrap="square" lIns="0" tIns="0" rIns="0" bIns="0">
            <a:spAutoFit/>
          </a:bodyPr>
          <a:lstStyle/>
          <a:p>
            <a:pPr algn="ctr"/>
            <a:r>
              <a:rPr lang="en-US" sz="900">
                <a:solidFill>
                  <a:schemeClr val="tx2"/>
                </a:solidFill>
                <a:ea typeface="Open Sans" panose="020B0606030504020204" pitchFamily="34" charset="0"/>
                <a:cs typeface="Oracle Sans" panose="020B0503020204020204" pitchFamily="34" charset="0"/>
              </a:rPr>
              <a:t>Azure</a:t>
            </a:r>
            <a:br>
              <a:rPr lang="en-US" sz="900">
                <a:solidFill>
                  <a:schemeClr val="tx2"/>
                </a:solidFill>
                <a:ea typeface="Open Sans" panose="020B0606030504020204" pitchFamily="34" charset="0"/>
                <a:cs typeface="Oracle Sans" panose="020B0503020204020204" pitchFamily="34" charset="0"/>
              </a:rPr>
            </a:br>
            <a:r>
              <a:rPr lang="en-US" sz="900">
                <a:solidFill>
                  <a:schemeClr val="tx2"/>
                </a:solidFill>
                <a:ea typeface="Open Sans" panose="020B0606030504020204" pitchFamily="34" charset="0"/>
                <a:cs typeface="Oracle Sans" panose="020B0503020204020204" pitchFamily="34" charset="0"/>
              </a:rPr>
              <a:t>Services</a:t>
            </a:r>
          </a:p>
        </p:txBody>
      </p:sp>
      <p:pic>
        <p:nvPicPr>
          <p:cNvPr id="230" name="Picture Placeholder 93">
            <a:extLst>
              <a:ext uri="{FF2B5EF4-FFF2-40B4-BE49-F238E27FC236}">
                <a16:creationId xmlns:a16="http://schemas.microsoft.com/office/drawing/2014/main" id="{EDC62564-52C1-1149-ABAA-CE6134EB31E2}"/>
              </a:ext>
            </a:extLst>
          </p:cNvPr>
          <p:cNvPicPr>
            <a:picLocks noChangeAspect="1"/>
          </p:cNvPicPr>
          <p:nvPr>
            <p:custDataLst>
              <p:tags r:id="rId31"/>
            </p:custDataLst>
          </p:nvPr>
        </p:nvPicPr>
        <p:blipFill>
          <a:blip r:embed="rId66">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1476723" y="4616862"/>
            <a:ext cx="495671" cy="495670"/>
          </a:xfrm>
          <a:prstGeom prst="rect">
            <a:avLst/>
          </a:prstGeom>
        </p:spPr>
      </p:pic>
    </p:spTree>
    <p:extLst>
      <p:ext uri="{BB962C8B-B14F-4D97-AF65-F5344CB8AC3E}">
        <p14:creationId xmlns:p14="http://schemas.microsoft.com/office/powerpoint/2010/main" val="119826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899C1-BC9C-1942-9337-DC3F6659BD47}"/>
              </a:ext>
            </a:extLst>
          </p:cNvPr>
          <p:cNvSpPr>
            <a:spLocks noGrp="1"/>
          </p:cNvSpPr>
          <p:nvPr>
            <p:ph sz="half" idx="1"/>
          </p:nvPr>
        </p:nvSpPr>
        <p:spPr>
          <a:xfrm>
            <a:off x="393884" y="1060916"/>
            <a:ext cx="5406012" cy="5163679"/>
          </a:xfrm>
        </p:spPr>
        <p:txBody>
          <a:bodyPr lIns="0" tIns="0" rIns="0" bIns="0" anchor="t">
            <a:noAutofit/>
          </a:bodyPr>
          <a:lstStyle/>
          <a:p>
            <a:pPr marL="0" indent="0">
              <a:buNone/>
            </a:pPr>
            <a:r>
              <a:rPr lang="en-US" dirty="0">
                <a:latin typeface="+mn-lt"/>
              </a:rPr>
              <a:t>Positives</a:t>
            </a:r>
            <a:endParaRPr lang="en-US" sz="1400" dirty="0">
              <a:latin typeface="+mn-lt"/>
            </a:endParaRPr>
          </a:p>
          <a:p>
            <a:pPr marL="234315" indent="-285115"/>
            <a:r>
              <a:rPr lang="en-US" sz="2000" dirty="0">
                <a:latin typeface="+mn-lt"/>
              </a:rPr>
              <a:t>DRG 2.0 is significantly better than DRG 1.0</a:t>
            </a:r>
          </a:p>
          <a:p>
            <a:pPr marL="234315" indent="-285115"/>
            <a:r>
              <a:rPr lang="en-US" sz="2000" dirty="0">
                <a:latin typeface="+mn-lt"/>
              </a:rPr>
              <a:t>It is mostly free</a:t>
            </a:r>
          </a:p>
          <a:p>
            <a:pPr marL="691515" lvl="1" indent="-285115"/>
            <a:r>
              <a:rPr lang="en-US" sz="1800" dirty="0">
                <a:latin typeface="+mn-lt"/>
              </a:rPr>
              <a:t>Egress data charges to the internet only after 10 TB monthly</a:t>
            </a:r>
          </a:p>
          <a:p>
            <a:pPr marL="691515" lvl="1" indent="-285115"/>
            <a:r>
              <a:rPr lang="en-US" sz="1800" dirty="0" err="1">
                <a:latin typeface="+mn-lt"/>
              </a:rPr>
              <a:t>FastConnect</a:t>
            </a:r>
            <a:r>
              <a:rPr lang="en-US" sz="1800" dirty="0">
                <a:latin typeface="+mn-lt"/>
              </a:rPr>
              <a:t> data is free in/out</a:t>
            </a:r>
          </a:p>
          <a:p>
            <a:pPr marL="0" indent="0">
              <a:buNone/>
            </a:pPr>
            <a:r>
              <a:rPr lang="en-US" dirty="0">
                <a:solidFill>
                  <a:srgbClr val="C00000"/>
                </a:solidFill>
                <a:latin typeface="+mn-lt"/>
              </a:rPr>
              <a:t>Core Challenges</a:t>
            </a:r>
          </a:p>
          <a:p>
            <a:pPr marL="234315" indent="-285115"/>
            <a:r>
              <a:rPr lang="en-US" sz="2000" dirty="0">
                <a:latin typeface="+mn-lt"/>
              </a:rPr>
              <a:t>It is not a multi-cloud solution</a:t>
            </a:r>
          </a:p>
          <a:p>
            <a:pPr marL="234315" indent="-285115"/>
            <a:r>
              <a:rPr lang="en-US" sz="2000" dirty="0">
                <a:latin typeface="+mn-lt"/>
              </a:rPr>
              <a:t>Choice of Encryption (important for financial institutions etc.) – MACsec only on RPCs, not controlled by the customer</a:t>
            </a:r>
          </a:p>
        </p:txBody>
      </p:sp>
      <p:sp>
        <p:nvSpPr>
          <p:cNvPr id="3" name="Title 2">
            <a:extLst>
              <a:ext uri="{FF2B5EF4-FFF2-40B4-BE49-F238E27FC236}">
                <a16:creationId xmlns:a16="http://schemas.microsoft.com/office/drawing/2014/main" id="{51024129-0AC1-3E4A-9ED1-630352E567EA}"/>
              </a:ext>
            </a:extLst>
          </p:cNvPr>
          <p:cNvSpPr>
            <a:spLocks noGrp="1"/>
          </p:cNvSpPr>
          <p:nvPr>
            <p:ph type="title"/>
          </p:nvPr>
        </p:nvSpPr>
        <p:spPr/>
        <p:txBody>
          <a:bodyPr/>
          <a:lstStyle/>
          <a:p>
            <a:r>
              <a:rPr lang="en-US" dirty="0"/>
              <a:t>OCI Networking Summary</a:t>
            </a:r>
          </a:p>
        </p:txBody>
      </p:sp>
      <p:sp>
        <p:nvSpPr>
          <p:cNvPr id="5" name="Slide Number Placeholder 4">
            <a:extLst>
              <a:ext uri="{FF2B5EF4-FFF2-40B4-BE49-F238E27FC236}">
                <a16:creationId xmlns:a16="http://schemas.microsoft.com/office/drawing/2014/main" id="{A2F9C54B-99D2-7C4A-AEF9-DBF8B9EF0A53}"/>
              </a:ext>
            </a:extLst>
          </p:cNvPr>
          <p:cNvSpPr>
            <a:spLocks noGrp="1"/>
          </p:cNvSpPr>
          <p:nvPr>
            <p:ph type="sldNum" sz="quarter" idx="12"/>
          </p:nvPr>
        </p:nvSpPr>
        <p:spPr/>
        <p:txBody>
          <a:bodyPr/>
          <a:lstStyle/>
          <a:p>
            <a:fld id="{4A70B06D-F489-48FF-A885-ABB74CD5C952}" type="slidenum">
              <a:rPr lang="en-US" smtClean="0"/>
              <a:pPr/>
              <a:t>16</a:t>
            </a:fld>
            <a:endParaRPr lang="en-US" dirty="0"/>
          </a:p>
        </p:txBody>
      </p:sp>
      <p:sp>
        <p:nvSpPr>
          <p:cNvPr id="4" name="Content Placeholder 3">
            <a:extLst>
              <a:ext uri="{FF2B5EF4-FFF2-40B4-BE49-F238E27FC236}">
                <a16:creationId xmlns:a16="http://schemas.microsoft.com/office/drawing/2014/main" id="{6580B237-E04B-5240-8D83-F07E329E5F3D}"/>
              </a:ext>
            </a:extLst>
          </p:cNvPr>
          <p:cNvSpPr>
            <a:spLocks noGrp="1"/>
          </p:cNvSpPr>
          <p:nvPr>
            <p:ph sz="half" idx="13"/>
          </p:nvPr>
        </p:nvSpPr>
        <p:spPr>
          <a:xfrm>
            <a:off x="6363642" y="1060916"/>
            <a:ext cx="5406012" cy="5251872"/>
          </a:xfrm>
        </p:spPr>
        <p:txBody>
          <a:bodyPr>
            <a:noAutofit/>
          </a:bodyPr>
          <a:lstStyle/>
          <a:p>
            <a:pPr marL="0" indent="0">
              <a:buNone/>
            </a:pPr>
            <a:r>
              <a:rPr lang="en-US" dirty="0">
                <a:solidFill>
                  <a:srgbClr val="C00000"/>
                </a:solidFill>
                <a:latin typeface="+mn-lt"/>
              </a:rPr>
              <a:t>Other Challenges</a:t>
            </a:r>
          </a:p>
          <a:p>
            <a:pPr marL="234315" indent="-285115"/>
            <a:r>
              <a:rPr lang="en-US" sz="2000" dirty="0">
                <a:latin typeface="+mn-lt"/>
              </a:rPr>
              <a:t>Limited visibility </a:t>
            </a:r>
          </a:p>
          <a:p>
            <a:pPr marL="694055" lvl="1" indent="-234315"/>
            <a:r>
              <a:rPr lang="en-US" sz="1800" dirty="0">
                <a:latin typeface="+mn-lt"/>
              </a:rPr>
              <a:t>You don’t know exactly why the best route in DRG becomes the selected one</a:t>
            </a:r>
          </a:p>
          <a:p>
            <a:pPr marL="694055" lvl="1" indent="-234315"/>
            <a:r>
              <a:rPr lang="en-US" sz="1800" dirty="0">
                <a:latin typeface="+mn-lt"/>
              </a:rPr>
              <a:t>No traffic-level visibility</a:t>
            </a:r>
          </a:p>
          <a:p>
            <a:pPr marL="234315" indent="-285115"/>
            <a:r>
              <a:rPr lang="en-US" sz="2000" dirty="0">
                <a:latin typeface="+mn-lt"/>
              </a:rPr>
              <a:t>No way to control AS path length when advertising CIDRs from DRG to external</a:t>
            </a:r>
          </a:p>
          <a:p>
            <a:pPr marL="234315" indent="-285115"/>
            <a:r>
              <a:rPr lang="en-US" sz="2000" dirty="0">
                <a:latin typeface="+mn-lt"/>
              </a:rPr>
              <a:t>Configuration of the RTs in VCNs does not happen automatically (route export not supported for VCN)</a:t>
            </a:r>
          </a:p>
          <a:p>
            <a:pPr marL="694055" lvl="1" indent="-234315"/>
            <a:r>
              <a:rPr lang="en-US" sz="1800" dirty="0">
                <a:latin typeface="+mn-lt"/>
              </a:rPr>
              <a:t>Prone to errors</a:t>
            </a:r>
          </a:p>
          <a:p>
            <a:pPr marL="694055" lvl="1" indent="-234315"/>
            <a:r>
              <a:rPr lang="en-US" sz="1800" dirty="0">
                <a:latin typeface="+mn-lt"/>
              </a:rPr>
              <a:t>Difficult to troubleshoot</a:t>
            </a:r>
          </a:p>
          <a:p>
            <a:pPr marL="234750" indent="-234315"/>
            <a:r>
              <a:rPr lang="en-US" sz="2000" dirty="0">
                <a:latin typeface="+mn-lt"/>
              </a:rPr>
              <a:t>Management at scale, even with route import/export, can be challenging</a:t>
            </a:r>
            <a:endParaRPr lang="en-US" sz="2200" dirty="0">
              <a:latin typeface="+mn-lt"/>
            </a:endParaRPr>
          </a:p>
        </p:txBody>
      </p:sp>
    </p:spTree>
    <p:extLst>
      <p:ext uri="{BB962C8B-B14F-4D97-AF65-F5344CB8AC3E}">
        <p14:creationId xmlns:p14="http://schemas.microsoft.com/office/powerpoint/2010/main" val="256653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dissolve">
                                      <p:cBhvr>
                                        <p:cTn id="7" dur="500"/>
                                        <p:tgtEl>
                                          <p:spTgt spid="2">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dissolve">
                                      <p:cBhvr>
                                        <p:cTn id="10" dur="500"/>
                                        <p:tgtEl>
                                          <p:spTgt spid="2">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Effect transition="in" filter="dissolve">
                                      <p:cBhvr>
                                        <p:cTn id="13" dur="500"/>
                                        <p:tgtEl>
                                          <p:spTgt spid="2">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dissolve">
                                      <p:cBhvr>
                                        <p:cTn id="18" dur="500"/>
                                        <p:tgtEl>
                                          <p:spTgt spid="4">
                                            <p:txEl>
                                              <p:pRg st="0" end="0"/>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dissolve">
                                      <p:cBhvr>
                                        <p:cTn id="21" dur="500"/>
                                        <p:tgtEl>
                                          <p:spTgt spid="4">
                                            <p:txEl>
                                              <p:pRg st="1" end="1"/>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dissolve">
                                      <p:cBhvr>
                                        <p:cTn id="24" dur="500"/>
                                        <p:tgtEl>
                                          <p:spTgt spid="4">
                                            <p:txEl>
                                              <p:pRg st="2" end="2"/>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dissolve">
                                      <p:cBhvr>
                                        <p:cTn id="27" dur="500"/>
                                        <p:tgtEl>
                                          <p:spTgt spid="4">
                                            <p:txEl>
                                              <p:pRg st="3" end="3"/>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dissolve">
                                      <p:cBhvr>
                                        <p:cTn id="30" dur="500"/>
                                        <p:tgtEl>
                                          <p:spTgt spid="4">
                                            <p:txEl>
                                              <p:pRg st="4" end="4"/>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dissolve">
                                      <p:cBhvr>
                                        <p:cTn id="33" dur="500"/>
                                        <p:tgtEl>
                                          <p:spTgt spid="4">
                                            <p:txEl>
                                              <p:pRg st="5" end="5"/>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dissolve">
                                      <p:cBhvr>
                                        <p:cTn id="36" dur="500"/>
                                        <p:tgtEl>
                                          <p:spTgt spid="4">
                                            <p:txEl>
                                              <p:pRg st="6" end="6"/>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dissolve">
                                      <p:cBhvr>
                                        <p:cTn id="39" dur="500"/>
                                        <p:tgtEl>
                                          <p:spTgt spid="4">
                                            <p:txEl>
                                              <p:pRg st="7" end="7"/>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dissolve">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2AD985-CAF8-C44D-B823-4097C1F8C36B}"/>
              </a:ext>
            </a:extLst>
          </p:cNvPr>
          <p:cNvSpPr>
            <a:spLocks noGrp="1"/>
          </p:cNvSpPr>
          <p:nvPr>
            <p:ph type="title"/>
          </p:nvPr>
        </p:nvSpPr>
        <p:spPr/>
        <p:txBody>
          <a:bodyPr anchor="b">
            <a:normAutofit/>
          </a:bodyPr>
          <a:lstStyle/>
          <a:p>
            <a:r>
              <a:rPr lang="en-US" dirty="0"/>
              <a:t>Next: MCNA</a:t>
            </a:r>
          </a:p>
        </p:txBody>
      </p:sp>
      <p:sp>
        <p:nvSpPr>
          <p:cNvPr id="2" name="Text Placeholder 1">
            <a:extLst>
              <a:ext uri="{FF2B5EF4-FFF2-40B4-BE49-F238E27FC236}">
                <a16:creationId xmlns:a16="http://schemas.microsoft.com/office/drawing/2014/main" id="{BB855FD1-AD5A-5AF4-0D58-F43DEAF57AC3}"/>
              </a:ext>
            </a:extLst>
          </p:cNvPr>
          <p:cNvSpPr>
            <a:spLocks noGrp="1"/>
          </p:cNvSpPr>
          <p:nvPr>
            <p:ph type="body" sz="quarter" idx="10"/>
          </p:nvPr>
        </p:nvSpPr>
        <p:spPr/>
        <p:txBody>
          <a:bodyPr/>
          <a:lstStyle/>
          <a:p>
            <a:endParaRPr lang="en-US"/>
          </a:p>
        </p:txBody>
      </p:sp>
      <p:sp>
        <p:nvSpPr>
          <p:cNvPr id="4" name="Slide Number Placeholder 3" hidden="1">
            <a:extLst>
              <a:ext uri="{FF2B5EF4-FFF2-40B4-BE49-F238E27FC236}">
                <a16:creationId xmlns:a16="http://schemas.microsoft.com/office/drawing/2014/main" id="{7D67503E-A09D-F84A-864D-67CBA6228E6E}"/>
              </a:ext>
            </a:extLst>
          </p:cNvPr>
          <p:cNvSpPr>
            <a:spLocks noGrp="1"/>
          </p:cNvSpPr>
          <p:nvPr>
            <p:ph type="sldNum" sz="quarter" idx="4294967295"/>
          </p:nvPr>
        </p:nvSpPr>
        <p:spPr>
          <a:xfrm>
            <a:off x="11866563" y="4841875"/>
            <a:ext cx="325437" cy="217488"/>
          </a:xfrm>
          <a:prstGeom prst="roundRect">
            <a:avLst>
              <a:gd name="adj" fmla="val 50000"/>
            </a:avLst>
          </a:prstGeom>
          <a:noFill/>
          <a:ln w="6350">
            <a:noFill/>
          </a:ln>
        </p:spPr>
        <p:txBody>
          <a:bodyPr vert="horz" lIns="91440" tIns="45720" rIns="91440" bIns="45720" rtlCol="0" anchor="ctr"/>
          <a:lstStyle>
            <a:defPPr>
              <a:defRPr lang="en-US"/>
            </a:defPPr>
            <a:lvl1pPr marL="0" algn="ctr" defTabSz="685800" rtl="0" eaLnBrk="1" latinLnBrk="0" hangingPunct="1">
              <a:defRPr sz="675" b="0" i="0" kern="1200">
                <a:solidFill>
                  <a:schemeClr val="accent1"/>
                </a:solidFill>
                <a:latin typeface="Calibri" panose="020F0502020204030204" pitchFamily="34" charset="0"/>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spcAft>
                <a:spcPts val="800"/>
              </a:spcAft>
            </a:pPr>
            <a:fld id="{4A70B06D-F489-48FF-A885-ABB74CD5C952}" type="slidenum">
              <a:rPr lang="en-US" smtClean="0"/>
              <a:pPr>
                <a:spcAft>
                  <a:spcPts val="800"/>
                </a:spcAft>
              </a:pPr>
              <a:t>17</a:t>
            </a:fld>
            <a:endParaRPr lang="en-US"/>
          </a:p>
        </p:txBody>
      </p:sp>
    </p:spTree>
    <p:extLst>
      <p:ext uri="{BB962C8B-B14F-4D97-AF65-F5344CB8AC3E}">
        <p14:creationId xmlns:p14="http://schemas.microsoft.com/office/powerpoint/2010/main" val="198495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785F6CF9-B1E4-6C41-A837-BE346A81B2E5}"/>
              </a:ext>
            </a:extLst>
          </p:cNvPr>
          <p:cNvPicPr>
            <a:picLocks noChangeAspect="1"/>
          </p:cNvPicPr>
          <p:nvPr/>
        </p:nvPicPr>
        <p:blipFill>
          <a:blip r:embed="rId2"/>
          <a:stretch>
            <a:fillRect/>
          </a:stretch>
        </p:blipFill>
        <p:spPr>
          <a:xfrm>
            <a:off x="152899" y="0"/>
            <a:ext cx="6001207" cy="6250193"/>
          </a:xfrm>
          <a:prstGeom prst="rect">
            <a:avLst/>
          </a:prstGeom>
          <a:ln>
            <a:solidFill>
              <a:schemeClr val="tx1"/>
            </a:solidFill>
          </a:ln>
        </p:spPr>
      </p:pic>
      <p:pic>
        <p:nvPicPr>
          <p:cNvPr id="5" name="Picture 4" descr="Table&#10;&#10;Description automatically generated">
            <a:extLst>
              <a:ext uri="{FF2B5EF4-FFF2-40B4-BE49-F238E27FC236}">
                <a16:creationId xmlns:a16="http://schemas.microsoft.com/office/drawing/2014/main" id="{FEB76362-7919-9D41-BE60-892C47C46933}"/>
              </a:ext>
            </a:extLst>
          </p:cNvPr>
          <p:cNvPicPr>
            <a:picLocks noChangeAspect="1"/>
          </p:cNvPicPr>
          <p:nvPr/>
        </p:nvPicPr>
        <p:blipFill>
          <a:blip r:embed="rId3"/>
          <a:stretch>
            <a:fillRect/>
          </a:stretch>
        </p:blipFill>
        <p:spPr>
          <a:xfrm>
            <a:off x="6332668" y="0"/>
            <a:ext cx="5706433" cy="6250193"/>
          </a:xfrm>
          <a:prstGeom prst="rect">
            <a:avLst/>
          </a:prstGeom>
          <a:ln>
            <a:solidFill>
              <a:schemeClr val="tx1"/>
            </a:solidFill>
          </a:ln>
        </p:spPr>
      </p:pic>
      <p:sp>
        <p:nvSpPr>
          <p:cNvPr id="2" name="Title 1">
            <a:extLst>
              <a:ext uri="{FF2B5EF4-FFF2-40B4-BE49-F238E27FC236}">
                <a16:creationId xmlns:a16="http://schemas.microsoft.com/office/drawing/2014/main" id="{ED8E364A-13E3-5C48-993F-475FDC8A6018}"/>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E232C949-0671-8F4C-A335-A3AB35F6AD49}"/>
              </a:ext>
            </a:extLst>
          </p:cNvPr>
          <p:cNvSpPr>
            <a:spLocks noGrp="1"/>
          </p:cNvSpPr>
          <p:nvPr>
            <p:ph type="sldNum" sz="quarter" idx="11"/>
          </p:nvPr>
        </p:nvSpPr>
        <p:spPr/>
        <p:txBody>
          <a:bodyPr/>
          <a:lstStyle/>
          <a:p>
            <a:fld id="{4A70B06D-F489-48FF-A885-ABB74CD5C952}" type="slidenum">
              <a:rPr lang="en-US" smtClean="0"/>
              <a:pPr/>
              <a:t>18</a:t>
            </a:fld>
            <a:endParaRPr lang="en-US" dirty="0"/>
          </a:p>
        </p:txBody>
      </p:sp>
    </p:spTree>
    <p:extLst>
      <p:ext uri="{BB962C8B-B14F-4D97-AF65-F5344CB8AC3E}">
        <p14:creationId xmlns:p14="http://schemas.microsoft.com/office/powerpoint/2010/main" val="34579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B2614B-21B1-3148-844B-2A81595DBA97}"/>
              </a:ext>
            </a:extLst>
          </p:cNvPr>
          <p:cNvSpPr>
            <a:spLocks noGrp="1"/>
          </p:cNvSpPr>
          <p:nvPr>
            <p:ph type="title"/>
          </p:nvPr>
        </p:nvSpPr>
        <p:spPr/>
        <p:txBody>
          <a:bodyPr>
            <a:normAutofit/>
          </a:bodyPr>
          <a:lstStyle/>
          <a:p>
            <a:r>
              <a:rPr lang="en-US" sz="3200" b="0" dirty="0">
                <a:solidFill>
                  <a:schemeClr val="accent1"/>
                </a:solidFill>
                <a:latin typeface="Calibri" panose="020F0502020204030204" pitchFamily="34" charset="0"/>
                <a:cs typeface="Calibri" panose="020F0502020204030204" pitchFamily="34" charset="0"/>
              </a:rPr>
              <a:t>OCI Hierarchy</a:t>
            </a:r>
          </a:p>
        </p:txBody>
      </p:sp>
      <p:sp>
        <p:nvSpPr>
          <p:cNvPr id="4" name="Slide Number Placeholder 3">
            <a:extLst>
              <a:ext uri="{FF2B5EF4-FFF2-40B4-BE49-F238E27FC236}">
                <a16:creationId xmlns:a16="http://schemas.microsoft.com/office/drawing/2014/main" id="{4411E2C2-1ABE-D944-8C00-E2AFBB8C05D7}"/>
              </a:ext>
            </a:extLst>
          </p:cNvPr>
          <p:cNvSpPr>
            <a:spLocks noGrp="1"/>
          </p:cNvSpPr>
          <p:nvPr>
            <p:ph type="sldNum" sz="quarter" idx="10"/>
          </p:nvPr>
        </p:nvSpPr>
        <p:spPr/>
        <p:txBody>
          <a:bodyPr/>
          <a:lstStyle/>
          <a:p>
            <a:fld id="{4A70B06D-F489-48FF-A885-ABB74CD5C952}" type="slidenum">
              <a:rPr lang="en-US" smtClean="0"/>
              <a:pPr/>
              <a:t>1</a:t>
            </a:fld>
            <a:endParaRPr lang="en-US" dirty="0"/>
          </a:p>
        </p:txBody>
      </p:sp>
      <p:sp>
        <p:nvSpPr>
          <p:cNvPr id="2" name="Rectangle 1">
            <a:extLst>
              <a:ext uri="{FF2B5EF4-FFF2-40B4-BE49-F238E27FC236}">
                <a16:creationId xmlns:a16="http://schemas.microsoft.com/office/drawing/2014/main" id="{C10F78FD-106F-A14F-A028-C286ACE80964}"/>
              </a:ext>
            </a:extLst>
          </p:cNvPr>
          <p:cNvSpPr/>
          <p:nvPr/>
        </p:nvSpPr>
        <p:spPr>
          <a:xfrm>
            <a:off x="4598504" y="1226614"/>
            <a:ext cx="1729408" cy="472708"/>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2400" dirty="0">
                <a:latin typeface="Open Sans" panose="020B0606030504020204" pitchFamily="34" charset="0"/>
              </a:rPr>
              <a:t>Company</a:t>
            </a:r>
            <a:endParaRPr lang="en-US" dirty="0">
              <a:latin typeface="Open Sans" panose="020B0606030504020204" pitchFamily="34" charset="0"/>
            </a:endParaRPr>
          </a:p>
        </p:txBody>
      </p:sp>
      <p:sp>
        <p:nvSpPr>
          <p:cNvPr id="9" name="Left Brace 8">
            <a:extLst>
              <a:ext uri="{FF2B5EF4-FFF2-40B4-BE49-F238E27FC236}">
                <a16:creationId xmlns:a16="http://schemas.microsoft.com/office/drawing/2014/main" id="{46F65111-A942-594A-84C8-BBE385736E11}"/>
              </a:ext>
            </a:extLst>
          </p:cNvPr>
          <p:cNvSpPr/>
          <p:nvPr/>
        </p:nvSpPr>
        <p:spPr>
          <a:xfrm rot="5400000">
            <a:off x="4840564" y="-1112929"/>
            <a:ext cx="743098" cy="6899161"/>
          </a:xfrm>
          <a:prstGeom prst="leftBrace">
            <a:avLst>
              <a:gd name="adj1" fmla="val 101683"/>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latin typeface="Open Sans" panose="020B0606030504020204" pitchFamily="34" charset="0"/>
            </a:endParaRPr>
          </a:p>
        </p:txBody>
      </p:sp>
      <p:sp>
        <p:nvSpPr>
          <p:cNvPr id="17" name="Regular Pentagon 16">
            <a:extLst>
              <a:ext uri="{FF2B5EF4-FFF2-40B4-BE49-F238E27FC236}">
                <a16:creationId xmlns:a16="http://schemas.microsoft.com/office/drawing/2014/main" id="{0C862EE7-8BA8-454E-A867-E635CE1AD9E3}"/>
              </a:ext>
            </a:extLst>
          </p:cNvPr>
          <p:cNvSpPr/>
          <p:nvPr/>
        </p:nvSpPr>
        <p:spPr>
          <a:xfrm>
            <a:off x="1014728" y="4504189"/>
            <a:ext cx="738307" cy="480060"/>
          </a:xfrm>
          <a:prstGeom prst="pentagon">
            <a:avLst/>
          </a:prstGeom>
          <a:ln/>
        </p:spPr>
        <p:style>
          <a:lnRef idx="1">
            <a:schemeClr val="accent1"/>
          </a:lnRef>
          <a:fillRef idx="2">
            <a:schemeClr val="accent1"/>
          </a:fillRef>
          <a:effectRef idx="1">
            <a:schemeClr val="accent1"/>
          </a:effectRef>
          <a:fontRef idx="minor">
            <a:schemeClr val="dk1"/>
          </a:fontRef>
        </p:style>
        <p:txBody>
          <a:bodyPr wrap="none" rtlCol="0" anchor="ctr">
            <a:spAutoFit/>
          </a:bodyPr>
          <a:lstStyle/>
          <a:p>
            <a:pPr algn="ctr"/>
            <a:r>
              <a:rPr lang="en-US" dirty="0">
                <a:latin typeface="Open Sans" panose="020B0606030504020204" pitchFamily="34" charset="0"/>
              </a:rPr>
              <a:t>R1</a:t>
            </a:r>
          </a:p>
        </p:txBody>
      </p:sp>
      <p:sp>
        <p:nvSpPr>
          <p:cNvPr id="18" name="Regular Pentagon 17">
            <a:extLst>
              <a:ext uri="{FF2B5EF4-FFF2-40B4-BE49-F238E27FC236}">
                <a16:creationId xmlns:a16="http://schemas.microsoft.com/office/drawing/2014/main" id="{584574D7-9573-2041-8200-69C9D4AEE60A}"/>
              </a:ext>
            </a:extLst>
          </p:cNvPr>
          <p:cNvSpPr/>
          <p:nvPr/>
        </p:nvSpPr>
        <p:spPr>
          <a:xfrm>
            <a:off x="8498423" y="4504189"/>
            <a:ext cx="753786" cy="480060"/>
          </a:xfrm>
          <a:prstGeom prst="pentagon">
            <a:avLst/>
          </a:prstGeom>
          <a:ln/>
        </p:spPr>
        <p:style>
          <a:lnRef idx="1">
            <a:schemeClr val="accent1"/>
          </a:lnRef>
          <a:fillRef idx="2">
            <a:schemeClr val="accent1"/>
          </a:fillRef>
          <a:effectRef idx="1">
            <a:schemeClr val="accent1"/>
          </a:effectRef>
          <a:fontRef idx="minor">
            <a:schemeClr val="dk1"/>
          </a:fontRef>
        </p:style>
        <p:txBody>
          <a:bodyPr wrap="none" rtlCol="0" anchor="ctr">
            <a:spAutoFit/>
          </a:bodyPr>
          <a:lstStyle/>
          <a:p>
            <a:pPr algn="ctr"/>
            <a:r>
              <a:rPr lang="en-US" dirty="0">
                <a:latin typeface="Open Sans" panose="020B0606030504020204" pitchFamily="34" charset="0"/>
              </a:rPr>
              <a:t>Rn</a:t>
            </a:r>
          </a:p>
        </p:txBody>
      </p:sp>
      <p:sp>
        <p:nvSpPr>
          <p:cNvPr id="19" name="TextBox 18">
            <a:extLst>
              <a:ext uri="{FF2B5EF4-FFF2-40B4-BE49-F238E27FC236}">
                <a16:creationId xmlns:a16="http://schemas.microsoft.com/office/drawing/2014/main" id="{32FE5A37-5C02-734F-AE53-9162BEA39EC7}"/>
              </a:ext>
            </a:extLst>
          </p:cNvPr>
          <p:cNvSpPr txBox="1"/>
          <p:nvPr/>
        </p:nvSpPr>
        <p:spPr>
          <a:xfrm>
            <a:off x="9632732" y="1226614"/>
            <a:ext cx="2480359" cy="646331"/>
          </a:xfrm>
          <a:prstGeom prst="rect">
            <a:avLst/>
          </a:prstGeom>
          <a:noFill/>
        </p:spPr>
        <p:txBody>
          <a:bodyPr wrap="none" rtlCol="0">
            <a:spAutoFit/>
          </a:bodyPr>
          <a:lstStyle/>
          <a:p>
            <a:pPr algn="l"/>
            <a:r>
              <a:rPr lang="en-US" b="1" dirty="0">
                <a:latin typeface="Open Sans" panose="020B0606030504020204" pitchFamily="34" charset="0"/>
                <a:cs typeface="Calibri Light"/>
              </a:rPr>
              <a:t>Tenancy</a:t>
            </a:r>
          </a:p>
          <a:p>
            <a:pPr algn="l"/>
            <a:r>
              <a:rPr lang="en-US" b="1" dirty="0">
                <a:latin typeface="Open Sans" panose="020B0606030504020204" pitchFamily="34" charset="0"/>
                <a:cs typeface="Calibri Light"/>
              </a:rPr>
              <a:t>(root compartment)</a:t>
            </a:r>
          </a:p>
        </p:txBody>
      </p:sp>
      <p:sp>
        <p:nvSpPr>
          <p:cNvPr id="20" name="TextBox 19">
            <a:extLst>
              <a:ext uri="{FF2B5EF4-FFF2-40B4-BE49-F238E27FC236}">
                <a16:creationId xmlns:a16="http://schemas.microsoft.com/office/drawing/2014/main" id="{DD70FFDC-87E3-AB4C-B8AE-0FADCD49401F}"/>
              </a:ext>
            </a:extLst>
          </p:cNvPr>
          <p:cNvSpPr txBox="1"/>
          <p:nvPr/>
        </p:nvSpPr>
        <p:spPr>
          <a:xfrm>
            <a:off x="9632731" y="4504189"/>
            <a:ext cx="1353447" cy="369332"/>
          </a:xfrm>
          <a:prstGeom prst="rect">
            <a:avLst/>
          </a:prstGeom>
          <a:noFill/>
        </p:spPr>
        <p:txBody>
          <a:bodyPr wrap="none" rtlCol="0">
            <a:spAutoFit/>
          </a:bodyPr>
          <a:lstStyle/>
          <a:p>
            <a:pPr algn="l"/>
            <a:r>
              <a:rPr lang="en-US" b="1" dirty="0">
                <a:latin typeface="Open Sans" panose="020B0606030504020204" pitchFamily="34" charset="0"/>
                <a:cs typeface="Calibri Light"/>
              </a:rPr>
              <a:t>Resources</a:t>
            </a:r>
          </a:p>
        </p:txBody>
      </p:sp>
      <p:cxnSp>
        <p:nvCxnSpPr>
          <p:cNvPr id="22" name="Straight Connector 21">
            <a:extLst>
              <a:ext uri="{FF2B5EF4-FFF2-40B4-BE49-F238E27FC236}">
                <a16:creationId xmlns:a16="http://schemas.microsoft.com/office/drawing/2014/main" id="{B27E6EA9-3699-FD4F-9F57-B708D781A2E3}"/>
              </a:ext>
            </a:extLst>
          </p:cNvPr>
          <p:cNvCxnSpPr/>
          <p:nvPr/>
        </p:nvCxnSpPr>
        <p:spPr>
          <a:xfrm>
            <a:off x="2060028" y="4873521"/>
            <a:ext cx="6216869"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9D64D35E-1497-A54D-8A38-F6E89F0A619A}"/>
              </a:ext>
            </a:extLst>
          </p:cNvPr>
          <p:cNvSpPr/>
          <p:nvPr/>
        </p:nvSpPr>
        <p:spPr>
          <a:xfrm>
            <a:off x="1495586" y="3225839"/>
            <a:ext cx="587562" cy="461665"/>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2400" dirty="0">
                <a:latin typeface="Open Sans" panose="020B0606030504020204" pitchFamily="34" charset="0"/>
              </a:rPr>
              <a:t>P1</a:t>
            </a:r>
            <a:endParaRPr lang="en-US" dirty="0">
              <a:latin typeface="Open Sans" panose="020B0606030504020204" pitchFamily="34" charset="0"/>
            </a:endParaRPr>
          </a:p>
        </p:txBody>
      </p:sp>
      <p:sp>
        <p:nvSpPr>
          <p:cNvPr id="23" name="Rectangle 22">
            <a:extLst>
              <a:ext uri="{FF2B5EF4-FFF2-40B4-BE49-F238E27FC236}">
                <a16:creationId xmlns:a16="http://schemas.microsoft.com/office/drawing/2014/main" id="{F58C786E-0D30-AA41-A056-19CA98B83271}"/>
              </a:ext>
            </a:extLst>
          </p:cNvPr>
          <p:cNvSpPr/>
          <p:nvPr/>
        </p:nvSpPr>
        <p:spPr>
          <a:xfrm>
            <a:off x="4470552" y="3225838"/>
            <a:ext cx="587562" cy="461665"/>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2400" dirty="0">
                <a:latin typeface="Open Sans" panose="020B0606030504020204" pitchFamily="34" charset="0"/>
              </a:rPr>
              <a:t>P3</a:t>
            </a:r>
            <a:endParaRPr lang="en-US" dirty="0">
              <a:latin typeface="Open Sans" panose="020B0606030504020204" pitchFamily="34" charset="0"/>
            </a:endParaRPr>
          </a:p>
        </p:txBody>
      </p:sp>
      <p:sp>
        <p:nvSpPr>
          <p:cNvPr id="24" name="Rectangle 23">
            <a:extLst>
              <a:ext uri="{FF2B5EF4-FFF2-40B4-BE49-F238E27FC236}">
                <a16:creationId xmlns:a16="http://schemas.microsoft.com/office/drawing/2014/main" id="{3385875E-BB1C-944F-818D-9556FDC26D6C}"/>
              </a:ext>
            </a:extLst>
          </p:cNvPr>
          <p:cNvSpPr/>
          <p:nvPr/>
        </p:nvSpPr>
        <p:spPr>
          <a:xfrm>
            <a:off x="7425076" y="3225838"/>
            <a:ext cx="587562" cy="461665"/>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2400" dirty="0">
                <a:latin typeface="Open Sans" panose="020B0606030504020204" pitchFamily="34" charset="0"/>
              </a:rPr>
              <a:t>Px</a:t>
            </a:r>
            <a:endParaRPr lang="en-US" dirty="0">
              <a:latin typeface="Open Sans" panose="020B0606030504020204" pitchFamily="34" charset="0"/>
            </a:endParaRPr>
          </a:p>
        </p:txBody>
      </p:sp>
      <p:sp>
        <p:nvSpPr>
          <p:cNvPr id="25" name="Rectangle 24">
            <a:extLst>
              <a:ext uri="{FF2B5EF4-FFF2-40B4-BE49-F238E27FC236}">
                <a16:creationId xmlns:a16="http://schemas.microsoft.com/office/drawing/2014/main" id="{A5E0474E-49BC-CE46-BDC5-427E12A3D9A2}"/>
              </a:ext>
            </a:extLst>
          </p:cNvPr>
          <p:cNvSpPr/>
          <p:nvPr/>
        </p:nvSpPr>
        <p:spPr>
          <a:xfrm>
            <a:off x="2658115" y="3225838"/>
            <a:ext cx="587562" cy="461665"/>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2400" dirty="0">
                <a:latin typeface="Open Sans" panose="020B0606030504020204" pitchFamily="34" charset="0"/>
              </a:rPr>
              <a:t>P2</a:t>
            </a:r>
            <a:endParaRPr lang="en-US" dirty="0">
              <a:latin typeface="Open Sans" panose="020B0606030504020204" pitchFamily="34" charset="0"/>
            </a:endParaRPr>
          </a:p>
        </p:txBody>
      </p:sp>
      <p:sp>
        <p:nvSpPr>
          <p:cNvPr id="26" name="Rectangle 25">
            <a:extLst>
              <a:ext uri="{FF2B5EF4-FFF2-40B4-BE49-F238E27FC236}">
                <a16:creationId xmlns:a16="http://schemas.microsoft.com/office/drawing/2014/main" id="{94730EEF-2B76-304A-82E7-6016581A59A6}"/>
              </a:ext>
            </a:extLst>
          </p:cNvPr>
          <p:cNvSpPr/>
          <p:nvPr/>
        </p:nvSpPr>
        <p:spPr>
          <a:xfrm>
            <a:off x="5524637" y="3225838"/>
            <a:ext cx="587562" cy="461665"/>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2400" dirty="0">
                <a:latin typeface="Open Sans" panose="020B0606030504020204" pitchFamily="34" charset="0"/>
              </a:rPr>
              <a:t>P4</a:t>
            </a:r>
            <a:endParaRPr lang="en-US" dirty="0">
              <a:latin typeface="Open Sans" panose="020B0606030504020204" pitchFamily="34" charset="0"/>
            </a:endParaRPr>
          </a:p>
        </p:txBody>
      </p:sp>
      <p:sp>
        <p:nvSpPr>
          <p:cNvPr id="27" name="Rectangle 26">
            <a:extLst>
              <a:ext uri="{FF2B5EF4-FFF2-40B4-BE49-F238E27FC236}">
                <a16:creationId xmlns:a16="http://schemas.microsoft.com/office/drawing/2014/main" id="{F9C20951-27CD-1D48-ABFF-38CA7CA8BA0C}"/>
              </a:ext>
            </a:extLst>
          </p:cNvPr>
          <p:cNvSpPr/>
          <p:nvPr/>
        </p:nvSpPr>
        <p:spPr>
          <a:xfrm>
            <a:off x="8581535" y="3225838"/>
            <a:ext cx="587562" cy="461665"/>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2400" dirty="0" err="1">
                <a:latin typeface="Open Sans" panose="020B0606030504020204" pitchFamily="34" charset="0"/>
              </a:rPr>
              <a:t>Py</a:t>
            </a:r>
            <a:endParaRPr lang="en-US" dirty="0">
              <a:latin typeface="Open Sans" panose="020B0606030504020204" pitchFamily="34" charset="0"/>
            </a:endParaRPr>
          </a:p>
        </p:txBody>
      </p:sp>
      <p:sp>
        <p:nvSpPr>
          <p:cNvPr id="28" name="TextBox 27">
            <a:extLst>
              <a:ext uri="{FF2B5EF4-FFF2-40B4-BE49-F238E27FC236}">
                <a16:creationId xmlns:a16="http://schemas.microsoft.com/office/drawing/2014/main" id="{BA058D1C-0FFE-B445-A568-D54012339105}"/>
              </a:ext>
            </a:extLst>
          </p:cNvPr>
          <p:cNvSpPr txBox="1"/>
          <p:nvPr/>
        </p:nvSpPr>
        <p:spPr>
          <a:xfrm>
            <a:off x="9632732" y="3291793"/>
            <a:ext cx="1922321" cy="369332"/>
          </a:xfrm>
          <a:prstGeom prst="rect">
            <a:avLst/>
          </a:prstGeom>
          <a:noFill/>
        </p:spPr>
        <p:txBody>
          <a:bodyPr wrap="none" rtlCol="0">
            <a:spAutoFit/>
          </a:bodyPr>
          <a:lstStyle/>
          <a:p>
            <a:pPr algn="l"/>
            <a:r>
              <a:rPr lang="en-US" b="1" dirty="0">
                <a:latin typeface="Open Sans" panose="020B0606030504020204" pitchFamily="34" charset="0"/>
                <a:cs typeface="Calibri Light"/>
              </a:rPr>
              <a:t>Compartments</a:t>
            </a:r>
          </a:p>
        </p:txBody>
      </p:sp>
    </p:spTree>
    <p:extLst>
      <p:ext uri="{BB962C8B-B14F-4D97-AF65-F5344CB8AC3E}">
        <p14:creationId xmlns:p14="http://schemas.microsoft.com/office/powerpoint/2010/main" val="37884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14090F-1625-C748-BEAC-BC1BBF0D7EE3}"/>
              </a:ext>
            </a:extLst>
          </p:cNvPr>
          <p:cNvSpPr/>
          <p:nvPr/>
        </p:nvSpPr>
        <p:spPr bwMode="auto">
          <a:xfrm>
            <a:off x="4456254" y="2809754"/>
            <a:ext cx="4409954" cy="1238491"/>
          </a:xfrm>
          <a:prstGeom prst="rect">
            <a:avLst/>
          </a:prstGeom>
          <a:solidFill>
            <a:schemeClr val="bg1">
              <a:lumMod val="85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ea typeface="宋体" pitchFamily="2" charset="-122"/>
            </a:endParaRPr>
          </a:p>
        </p:txBody>
      </p:sp>
      <p:sp>
        <p:nvSpPr>
          <p:cNvPr id="5" name="Rectangle 4">
            <a:extLst>
              <a:ext uri="{FF2B5EF4-FFF2-40B4-BE49-F238E27FC236}">
                <a16:creationId xmlns:a16="http://schemas.microsoft.com/office/drawing/2014/main" id="{CEC74C21-41C4-274F-BC1A-A6AB234D4740}"/>
              </a:ext>
            </a:extLst>
          </p:cNvPr>
          <p:cNvSpPr/>
          <p:nvPr/>
        </p:nvSpPr>
        <p:spPr bwMode="auto">
          <a:xfrm>
            <a:off x="10103463" y="2809754"/>
            <a:ext cx="1533877" cy="1238491"/>
          </a:xfrm>
          <a:prstGeom prst="rect">
            <a:avLst/>
          </a:prstGeom>
          <a:solidFill>
            <a:schemeClr val="accent1">
              <a:lumMod val="40000"/>
              <a:lumOff val="6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 typeface="Arial" pitchFamily="34" charset="0"/>
              <a:buNone/>
              <a:tabLst/>
            </a:pPr>
            <a:r>
              <a:rPr kumimoji="0" lang="en-US" sz="1400" b="0" i="0" u="none" strike="noStrike" cap="none" normalizeH="0" baseline="0" dirty="0">
                <a:ln>
                  <a:noFill/>
                </a:ln>
                <a:solidFill>
                  <a:schemeClr val="tx1"/>
                </a:solidFill>
                <a:effectLst/>
                <a:ea typeface="宋体" pitchFamily="2" charset="-122"/>
              </a:rPr>
              <a:t>DRG 2</a:t>
            </a:r>
          </a:p>
        </p:txBody>
      </p:sp>
      <p:sp>
        <p:nvSpPr>
          <p:cNvPr id="6" name="Oval 5">
            <a:extLst>
              <a:ext uri="{FF2B5EF4-FFF2-40B4-BE49-F238E27FC236}">
                <a16:creationId xmlns:a16="http://schemas.microsoft.com/office/drawing/2014/main" id="{381F2186-B593-C341-A73C-20E5397376D7}"/>
              </a:ext>
            </a:extLst>
          </p:cNvPr>
          <p:cNvSpPr/>
          <p:nvPr/>
        </p:nvSpPr>
        <p:spPr bwMode="auto">
          <a:xfrm>
            <a:off x="5809090" y="3111335"/>
            <a:ext cx="1841323" cy="624923"/>
          </a:xfrm>
          <a:prstGeom prst="ellipse">
            <a:avLst/>
          </a:prstGeom>
          <a:solidFill>
            <a:schemeClr val="accent1">
              <a:lumMod val="60000"/>
              <a:lumOff val="40000"/>
            </a:schemeClr>
          </a:solidFill>
          <a:ln w="952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1400" b="0" i="0" u="none" strike="noStrike" cap="none" normalizeH="0" baseline="0" dirty="0">
                <a:ln>
                  <a:noFill/>
                </a:ln>
                <a:solidFill>
                  <a:schemeClr val="bg1"/>
                </a:solidFill>
                <a:effectLst/>
                <a:latin typeface="+mn-ea"/>
              </a:rPr>
              <a:t>DRG</a:t>
            </a:r>
            <a:r>
              <a:rPr kumimoji="0" lang="zh-CN" altLang="en-US" sz="1400" b="0" i="0" u="none" strike="noStrike" cap="none" normalizeH="0" baseline="0" dirty="0">
                <a:ln>
                  <a:noFill/>
                </a:ln>
                <a:solidFill>
                  <a:schemeClr val="bg1"/>
                </a:solidFill>
                <a:effectLst/>
                <a:latin typeface="+mn-ea"/>
              </a:rPr>
              <a:t> </a:t>
            </a:r>
            <a:r>
              <a:rPr kumimoji="0" lang="en-US" altLang="zh-CN" sz="1400" b="0" i="0" u="none" strike="noStrike" cap="none" normalizeH="0" baseline="0" dirty="0">
                <a:ln>
                  <a:noFill/>
                </a:ln>
                <a:solidFill>
                  <a:schemeClr val="bg1"/>
                </a:solidFill>
                <a:effectLst/>
                <a:latin typeface="+mn-ea"/>
              </a:rPr>
              <a:t>Routing Engine</a:t>
            </a:r>
            <a:endParaRPr kumimoji="0" lang="en-US" sz="1400" b="0" i="0" u="none" strike="noStrike" cap="none" normalizeH="0" baseline="0" dirty="0">
              <a:ln>
                <a:noFill/>
              </a:ln>
              <a:solidFill>
                <a:schemeClr val="bg1"/>
              </a:solidFill>
              <a:effectLst/>
              <a:latin typeface="+mn-ea"/>
            </a:endParaRPr>
          </a:p>
        </p:txBody>
      </p:sp>
      <p:grpSp>
        <p:nvGrpSpPr>
          <p:cNvPr id="9" name="Group 8">
            <a:extLst>
              <a:ext uri="{FF2B5EF4-FFF2-40B4-BE49-F238E27FC236}">
                <a16:creationId xmlns:a16="http://schemas.microsoft.com/office/drawing/2014/main" id="{D4FBD63A-533C-F64E-9B0B-5C1FC4D3345E}"/>
              </a:ext>
            </a:extLst>
          </p:cNvPr>
          <p:cNvGrpSpPr/>
          <p:nvPr/>
        </p:nvGrpSpPr>
        <p:grpSpPr>
          <a:xfrm>
            <a:off x="4456254" y="2488770"/>
            <a:ext cx="1170039" cy="452284"/>
            <a:chOff x="4925961" y="1956619"/>
            <a:chExt cx="1170039" cy="452284"/>
          </a:xfrm>
        </p:grpSpPr>
        <p:sp>
          <p:nvSpPr>
            <p:cNvPr id="7" name="Rectangle 6">
              <a:extLst>
                <a:ext uri="{FF2B5EF4-FFF2-40B4-BE49-F238E27FC236}">
                  <a16:creationId xmlns:a16="http://schemas.microsoft.com/office/drawing/2014/main" id="{51CB8177-8F1D-D54B-88BE-2AF6AF8F8B7B}"/>
                </a:ext>
              </a:extLst>
            </p:cNvPr>
            <p:cNvSpPr/>
            <p:nvPr/>
          </p:nvSpPr>
          <p:spPr bwMode="auto">
            <a:xfrm>
              <a:off x="4925961" y="1956619"/>
              <a:ext cx="1170039" cy="452284"/>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1200" b="0" i="0" u="none" strike="noStrike" cap="none" normalizeH="0" baseline="0" dirty="0">
                  <a:ln>
                    <a:noFill/>
                  </a:ln>
                  <a:solidFill>
                    <a:schemeClr val="tx1"/>
                  </a:solidFill>
                  <a:effectLst/>
                  <a:ea typeface="宋体" pitchFamily="2" charset="-122"/>
                </a:rPr>
                <a:t>IPsec</a:t>
              </a:r>
            </a:p>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sz="1200" dirty="0"/>
                <a:t>Attachment</a:t>
              </a:r>
              <a:endParaRPr kumimoji="0" lang="en-US" sz="1200" b="0" i="0" u="none" strike="noStrike" cap="none" normalizeH="0" baseline="0" dirty="0">
                <a:ln>
                  <a:noFill/>
                </a:ln>
                <a:solidFill>
                  <a:schemeClr val="tx1"/>
                </a:solidFill>
                <a:effectLst/>
                <a:ea typeface="宋体" pitchFamily="2" charset="-122"/>
              </a:endParaRPr>
            </a:p>
          </p:txBody>
        </p:sp>
        <p:sp>
          <p:nvSpPr>
            <p:cNvPr id="8" name="Rectangle 7">
              <a:extLst>
                <a:ext uri="{FF2B5EF4-FFF2-40B4-BE49-F238E27FC236}">
                  <a16:creationId xmlns:a16="http://schemas.microsoft.com/office/drawing/2014/main" id="{AC9AA8C2-0695-4D4B-9FB0-C83D0958D644}"/>
                </a:ext>
              </a:extLst>
            </p:cNvPr>
            <p:cNvSpPr/>
            <p:nvPr/>
          </p:nvSpPr>
          <p:spPr bwMode="auto">
            <a:xfrm>
              <a:off x="5968181" y="1956619"/>
              <a:ext cx="127819" cy="142004"/>
            </a:xfrm>
            <a:prstGeom prst="rect">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ea typeface="宋体" pitchFamily="2" charset="-122"/>
              </a:endParaRPr>
            </a:p>
          </p:txBody>
        </p:sp>
      </p:grpSp>
      <p:grpSp>
        <p:nvGrpSpPr>
          <p:cNvPr id="10" name="Group 9">
            <a:extLst>
              <a:ext uri="{FF2B5EF4-FFF2-40B4-BE49-F238E27FC236}">
                <a16:creationId xmlns:a16="http://schemas.microsoft.com/office/drawing/2014/main" id="{A6B6E591-7E35-3E41-863D-BD4F50891419}"/>
              </a:ext>
            </a:extLst>
          </p:cNvPr>
          <p:cNvGrpSpPr/>
          <p:nvPr/>
        </p:nvGrpSpPr>
        <p:grpSpPr>
          <a:xfrm>
            <a:off x="6096000" y="2504163"/>
            <a:ext cx="1170039" cy="452284"/>
            <a:chOff x="4925961" y="1956619"/>
            <a:chExt cx="1170039" cy="452284"/>
          </a:xfrm>
        </p:grpSpPr>
        <p:sp>
          <p:nvSpPr>
            <p:cNvPr id="11" name="Rectangle 10">
              <a:extLst>
                <a:ext uri="{FF2B5EF4-FFF2-40B4-BE49-F238E27FC236}">
                  <a16:creationId xmlns:a16="http://schemas.microsoft.com/office/drawing/2014/main" id="{7BE5D0AD-8C3F-B946-AD5E-9EC428182994}"/>
                </a:ext>
              </a:extLst>
            </p:cNvPr>
            <p:cNvSpPr/>
            <p:nvPr/>
          </p:nvSpPr>
          <p:spPr bwMode="auto">
            <a:xfrm>
              <a:off x="4925961" y="1956619"/>
              <a:ext cx="1170039" cy="452284"/>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1200" b="0" i="0" u="none" strike="noStrike" cap="none" normalizeH="0" baseline="0" dirty="0">
                  <a:ln>
                    <a:noFill/>
                  </a:ln>
                  <a:solidFill>
                    <a:schemeClr val="tx1"/>
                  </a:solidFill>
                  <a:effectLst/>
                  <a:ea typeface="宋体" pitchFamily="2" charset="-122"/>
                </a:rPr>
                <a:t>IPsec</a:t>
              </a:r>
            </a:p>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sz="1200" dirty="0"/>
                <a:t>Attachment</a:t>
              </a:r>
              <a:endParaRPr kumimoji="0" lang="en-US" sz="1200" b="0" i="0" u="none" strike="noStrike" cap="none" normalizeH="0" baseline="0" dirty="0">
                <a:ln>
                  <a:noFill/>
                </a:ln>
                <a:solidFill>
                  <a:schemeClr val="tx1"/>
                </a:solidFill>
                <a:effectLst/>
                <a:ea typeface="宋体" pitchFamily="2" charset="-122"/>
              </a:endParaRPr>
            </a:p>
          </p:txBody>
        </p:sp>
        <p:sp>
          <p:nvSpPr>
            <p:cNvPr id="12" name="Rectangle 11">
              <a:extLst>
                <a:ext uri="{FF2B5EF4-FFF2-40B4-BE49-F238E27FC236}">
                  <a16:creationId xmlns:a16="http://schemas.microsoft.com/office/drawing/2014/main" id="{66AB4FCD-DCFE-DF49-B4DB-EC73F4A4AA2F}"/>
                </a:ext>
              </a:extLst>
            </p:cNvPr>
            <p:cNvSpPr/>
            <p:nvPr/>
          </p:nvSpPr>
          <p:spPr bwMode="auto">
            <a:xfrm>
              <a:off x="5968181" y="1956619"/>
              <a:ext cx="127819" cy="142004"/>
            </a:xfrm>
            <a:prstGeom prst="rect">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ea typeface="宋体" pitchFamily="2" charset="-122"/>
              </a:endParaRPr>
            </a:p>
          </p:txBody>
        </p:sp>
      </p:grpSp>
      <p:grpSp>
        <p:nvGrpSpPr>
          <p:cNvPr id="13" name="Group 12">
            <a:extLst>
              <a:ext uri="{FF2B5EF4-FFF2-40B4-BE49-F238E27FC236}">
                <a16:creationId xmlns:a16="http://schemas.microsoft.com/office/drawing/2014/main" id="{DC9FC5F7-3018-6842-B0F6-AE69C11C2949}"/>
              </a:ext>
            </a:extLst>
          </p:cNvPr>
          <p:cNvGrpSpPr/>
          <p:nvPr/>
        </p:nvGrpSpPr>
        <p:grpSpPr>
          <a:xfrm>
            <a:off x="7696169" y="2499320"/>
            <a:ext cx="1170039" cy="452284"/>
            <a:chOff x="4925961" y="1956619"/>
            <a:chExt cx="1170039" cy="452284"/>
          </a:xfrm>
        </p:grpSpPr>
        <p:sp>
          <p:nvSpPr>
            <p:cNvPr id="14" name="Rectangle 13">
              <a:extLst>
                <a:ext uri="{FF2B5EF4-FFF2-40B4-BE49-F238E27FC236}">
                  <a16:creationId xmlns:a16="http://schemas.microsoft.com/office/drawing/2014/main" id="{2BE66944-5070-BC42-9E93-252F61D8D585}"/>
                </a:ext>
              </a:extLst>
            </p:cNvPr>
            <p:cNvSpPr/>
            <p:nvPr/>
          </p:nvSpPr>
          <p:spPr bwMode="auto">
            <a:xfrm>
              <a:off x="4925961" y="1956619"/>
              <a:ext cx="1170039" cy="452284"/>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sz="1200"/>
                <a:t>FastConnect</a:t>
              </a:r>
              <a:endParaRPr kumimoji="0" lang="en-US" sz="1200" b="0" i="0" u="none" strike="noStrike" cap="none" normalizeH="0" baseline="0">
                <a:ln>
                  <a:noFill/>
                </a:ln>
                <a:solidFill>
                  <a:schemeClr val="tx1"/>
                </a:solidFill>
                <a:effectLst/>
                <a:ea typeface="宋体" pitchFamily="2" charset="-122"/>
              </a:endParaRPr>
            </a:p>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sz="1200"/>
                <a:t>Attachment</a:t>
              </a:r>
              <a:endParaRPr kumimoji="0" lang="en-US" sz="1200" b="0" i="0" u="none" strike="noStrike" cap="none" normalizeH="0" baseline="0">
                <a:ln>
                  <a:noFill/>
                </a:ln>
                <a:solidFill>
                  <a:schemeClr val="tx1"/>
                </a:solidFill>
                <a:effectLst/>
                <a:ea typeface="宋体" pitchFamily="2" charset="-122"/>
              </a:endParaRPr>
            </a:p>
          </p:txBody>
        </p:sp>
        <p:sp>
          <p:nvSpPr>
            <p:cNvPr id="15" name="Rectangle 14">
              <a:extLst>
                <a:ext uri="{FF2B5EF4-FFF2-40B4-BE49-F238E27FC236}">
                  <a16:creationId xmlns:a16="http://schemas.microsoft.com/office/drawing/2014/main" id="{81E8B9C7-8D25-4549-B62B-5B804C136E9D}"/>
                </a:ext>
              </a:extLst>
            </p:cNvPr>
            <p:cNvSpPr/>
            <p:nvPr/>
          </p:nvSpPr>
          <p:spPr bwMode="auto">
            <a:xfrm>
              <a:off x="5968181" y="1956619"/>
              <a:ext cx="127819" cy="142004"/>
            </a:xfrm>
            <a:prstGeom prst="rect">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ea typeface="宋体" pitchFamily="2" charset="-122"/>
              </a:endParaRPr>
            </a:p>
          </p:txBody>
        </p:sp>
      </p:grpSp>
      <p:grpSp>
        <p:nvGrpSpPr>
          <p:cNvPr id="16" name="Group 15">
            <a:extLst>
              <a:ext uri="{FF2B5EF4-FFF2-40B4-BE49-F238E27FC236}">
                <a16:creationId xmlns:a16="http://schemas.microsoft.com/office/drawing/2014/main" id="{0E07E71B-EF38-E244-BBA3-0CD9FF3A6A2B}"/>
              </a:ext>
            </a:extLst>
          </p:cNvPr>
          <p:cNvGrpSpPr/>
          <p:nvPr/>
        </p:nvGrpSpPr>
        <p:grpSpPr>
          <a:xfrm>
            <a:off x="6103227" y="3850698"/>
            <a:ext cx="1170039" cy="452284"/>
            <a:chOff x="4925961" y="1956619"/>
            <a:chExt cx="1170039" cy="452284"/>
          </a:xfrm>
        </p:grpSpPr>
        <p:sp>
          <p:nvSpPr>
            <p:cNvPr id="17" name="Rectangle 16">
              <a:extLst>
                <a:ext uri="{FF2B5EF4-FFF2-40B4-BE49-F238E27FC236}">
                  <a16:creationId xmlns:a16="http://schemas.microsoft.com/office/drawing/2014/main" id="{16D26EC2-D305-AA46-B0E3-8DEE35904E56}"/>
                </a:ext>
              </a:extLst>
            </p:cNvPr>
            <p:cNvSpPr/>
            <p:nvPr/>
          </p:nvSpPr>
          <p:spPr bwMode="auto">
            <a:xfrm>
              <a:off x="4925961" y="1956619"/>
              <a:ext cx="1170039" cy="452284"/>
            </a:xfrm>
            <a:prstGeom prst="rect">
              <a:avLst/>
            </a:prstGeom>
            <a:solidFill>
              <a:schemeClr val="accent3">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ea typeface="宋体" pitchFamily="2" charset="-122"/>
                </a:rPr>
                <a:t>VCN 2</a:t>
              </a:r>
            </a:p>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sz="1200"/>
                <a:t>Attachment</a:t>
              </a:r>
              <a:endParaRPr kumimoji="0" lang="en-US" sz="1200" b="0" i="0" u="none" strike="noStrike" cap="none" normalizeH="0" baseline="0">
                <a:ln>
                  <a:noFill/>
                </a:ln>
                <a:solidFill>
                  <a:schemeClr val="tx1"/>
                </a:solidFill>
                <a:effectLst/>
                <a:ea typeface="宋体" pitchFamily="2" charset="-122"/>
              </a:endParaRPr>
            </a:p>
          </p:txBody>
        </p:sp>
        <p:sp>
          <p:nvSpPr>
            <p:cNvPr id="18" name="Rectangle 17">
              <a:extLst>
                <a:ext uri="{FF2B5EF4-FFF2-40B4-BE49-F238E27FC236}">
                  <a16:creationId xmlns:a16="http://schemas.microsoft.com/office/drawing/2014/main" id="{DA8C70D6-0D0E-144F-B750-76F86761B470}"/>
                </a:ext>
              </a:extLst>
            </p:cNvPr>
            <p:cNvSpPr/>
            <p:nvPr/>
          </p:nvSpPr>
          <p:spPr bwMode="auto">
            <a:xfrm>
              <a:off x="5968181" y="1956619"/>
              <a:ext cx="127819" cy="142004"/>
            </a:xfrm>
            <a:prstGeom prst="rect">
              <a:avLst/>
            </a:prstGeom>
            <a:solidFill>
              <a:srgbClr val="FF0000"/>
            </a:solidFill>
            <a:ln w="9525"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ea typeface="宋体" pitchFamily="2" charset="-122"/>
              </a:endParaRPr>
            </a:p>
          </p:txBody>
        </p:sp>
      </p:grpSp>
      <p:grpSp>
        <p:nvGrpSpPr>
          <p:cNvPr id="19" name="Group 18">
            <a:extLst>
              <a:ext uri="{FF2B5EF4-FFF2-40B4-BE49-F238E27FC236}">
                <a16:creationId xmlns:a16="http://schemas.microsoft.com/office/drawing/2014/main" id="{0AD32B02-5213-4F4A-A02E-B5D96ACFB0E7}"/>
              </a:ext>
            </a:extLst>
          </p:cNvPr>
          <p:cNvGrpSpPr/>
          <p:nvPr/>
        </p:nvGrpSpPr>
        <p:grpSpPr>
          <a:xfrm>
            <a:off x="4453338" y="3850698"/>
            <a:ext cx="1170039" cy="452284"/>
            <a:chOff x="4925961" y="1956619"/>
            <a:chExt cx="1170039" cy="452284"/>
          </a:xfrm>
        </p:grpSpPr>
        <p:sp>
          <p:nvSpPr>
            <p:cNvPr id="20" name="Rectangle 19">
              <a:extLst>
                <a:ext uri="{FF2B5EF4-FFF2-40B4-BE49-F238E27FC236}">
                  <a16:creationId xmlns:a16="http://schemas.microsoft.com/office/drawing/2014/main" id="{328AA5B9-8B68-0F4A-808F-48C361855E26}"/>
                </a:ext>
              </a:extLst>
            </p:cNvPr>
            <p:cNvSpPr/>
            <p:nvPr/>
          </p:nvSpPr>
          <p:spPr bwMode="auto">
            <a:xfrm>
              <a:off x="4925961" y="1956619"/>
              <a:ext cx="1170039" cy="452284"/>
            </a:xfrm>
            <a:prstGeom prst="rect">
              <a:avLst/>
            </a:prstGeom>
            <a:solidFill>
              <a:schemeClr val="accent3">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sz="1200"/>
                <a:t>VCN 1</a:t>
              </a:r>
              <a:endParaRPr kumimoji="0" lang="en-US" sz="1200" b="0" i="0" u="none" strike="noStrike" cap="none" normalizeH="0" baseline="0">
                <a:ln>
                  <a:noFill/>
                </a:ln>
                <a:solidFill>
                  <a:schemeClr val="tx1"/>
                </a:solidFill>
                <a:effectLst/>
                <a:ea typeface="宋体" pitchFamily="2" charset="-122"/>
              </a:endParaRPr>
            </a:p>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sz="1200"/>
                <a:t>Attachment</a:t>
              </a:r>
              <a:endParaRPr kumimoji="0" lang="en-US" sz="1200" b="0" i="0" u="none" strike="noStrike" cap="none" normalizeH="0" baseline="0">
                <a:ln>
                  <a:noFill/>
                </a:ln>
                <a:solidFill>
                  <a:schemeClr val="tx1"/>
                </a:solidFill>
                <a:effectLst/>
                <a:ea typeface="宋体" pitchFamily="2" charset="-122"/>
              </a:endParaRPr>
            </a:p>
          </p:txBody>
        </p:sp>
        <p:sp>
          <p:nvSpPr>
            <p:cNvPr id="21" name="Rectangle 20">
              <a:extLst>
                <a:ext uri="{FF2B5EF4-FFF2-40B4-BE49-F238E27FC236}">
                  <a16:creationId xmlns:a16="http://schemas.microsoft.com/office/drawing/2014/main" id="{D78D8BEF-F822-A84B-9C14-9265D68016F6}"/>
                </a:ext>
              </a:extLst>
            </p:cNvPr>
            <p:cNvSpPr/>
            <p:nvPr/>
          </p:nvSpPr>
          <p:spPr bwMode="auto">
            <a:xfrm>
              <a:off x="5968181" y="1956619"/>
              <a:ext cx="127819" cy="142004"/>
            </a:xfrm>
            <a:prstGeom prst="rect">
              <a:avLst/>
            </a:prstGeom>
            <a:solidFill>
              <a:srgbClr val="FF0000"/>
            </a:solidFill>
            <a:ln w="9525"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ea typeface="宋体" pitchFamily="2" charset="-122"/>
              </a:endParaRPr>
            </a:p>
          </p:txBody>
        </p:sp>
      </p:grpSp>
      <p:grpSp>
        <p:nvGrpSpPr>
          <p:cNvPr id="22" name="Group 21">
            <a:extLst>
              <a:ext uri="{FF2B5EF4-FFF2-40B4-BE49-F238E27FC236}">
                <a16:creationId xmlns:a16="http://schemas.microsoft.com/office/drawing/2014/main" id="{32270F49-00BC-0A4B-A11B-CAD35BD5EEC2}"/>
              </a:ext>
            </a:extLst>
          </p:cNvPr>
          <p:cNvGrpSpPr/>
          <p:nvPr/>
        </p:nvGrpSpPr>
        <p:grpSpPr>
          <a:xfrm>
            <a:off x="7696169" y="3850698"/>
            <a:ext cx="1170039" cy="452284"/>
            <a:chOff x="4925961" y="1956619"/>
            <a:chExt cx="1170039" cy="452284"/>
          </a:xfrm>
        </p:grpSpPr>
        <p:sp>
          <p:nvSpPr>
            <p:cNvPr id="23" name="Rectangle 22">
              <a:extLst>
                <a:ext uri="{FF2B5EF4-FFF2-40B4-BE49-F238E27FC236}">
                  <a16:creationId xmlns:a16="http://schemas.microsoft.com/office/drawing/2014/main" id="{93165901-146E-694D-89C0-19225E40B54D}"/>
                </a:ext>
              </a:extLst>
            </p:cNvPr>
            <p:cNvSpPr/>
            <p:nvPr/>
          </p:nvSpPr>
          <p:spPr bwMode="auto">
            <a:xfrm>
              <a:off x="4925961" y="1956619"/>
              <a:ext cx="1170039" cy="452284"/>
            </a:xfrm>
            <a:prstGeom prst="rect">
              <a:avLst/>
            </a:prstGeom>
            <a:solidFill>
              <a:schemeClr val="accent3">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ea typeface="宋体" pitchFamily="2" charset="-122"/>
                </a:rPr>
                <a:t>VCN 3</a:t>
              </a:r>
            </a:p>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sz="1200"/>
                <a:t>Attachment</a:t>
              </a:r>
              <a:endParaRPr kumimoji="0" lang="en-US" sz="1200" b="0" i="0" u="none" strike="noStrike" cap="none" normalizeH="0" baseline="0">
                <a:ln>
                  <a:noFill/>
                </a:ln>
                <a:solidFill>
                  <a:schemeClr val="tx1"/>
                </a:solidFill>
                <a:effectLst/>
                <a:ea typeface="宋体" pitchFamily="2" charset="-122"/>
              </a:endParaRPr>
            </a:p>
          </p:txBody>
        </p:sp>
        <p:sp>
          <p:nvSpPr>
            <p:cNvPr id="24" name="Rectangle 23">
              <a:extLst>
                <a:ext uri="{FF2B5EF4-FFF2-40B4-BE49-F238E27FC236}">
                  <a16:creationId xmlns:a16="http://schemas.microsoft.com/office/drawing/2014/main" id="{4E63069D-2148-9A44-AAA3-C67612FDA0C9}"/>
                </a:ext>
              </a:extLst>
            </p:cNvPr>
            <p:cNvSpPr/>
            <p:nvPr/>
          </p:nvSpPr>
          <p:spPr bwMode="auto">
            <a:xfrm>
              <a:off x="5968181" y="1956619"/>
              <a:ext cx="127819" cy="142004"/>
            </a:xfrm>
            <a:prstGeom prst="rect">
              <a:avLst/>
            </a:prstGeom>
            <a:solidFill>
              <a:srgbClr val="FF0000"/>
            </a:solidFill>
            <a:ln w="9525"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ea typeface="宋体" pitchFamily="2" charset="-122"/>
              </a:endParaRPr>
            </a:p>
          </p:txBody>
        </p:sp>
      </p:grpSp>
      <p:grpSp>
        <p:nvGrpSpPr>
          <p:cNvPr id="25" name="Group 24">
            <a:extLst>
              <a:ext uri="{FF2B5EF4-FFF2-40B4-BE49-F238E27FC236}">
                <a16:creationId xmlns:a16="http://schemas.microsoft.com/office/drawing/2014/main" id="{15506B84-C698-1644-BA0C-84E9A64F9B77}"/>
              </a:ext>
            </a:extLst>
          </p:cNvPr>
          <p:cNvGrpSpPr/>
          <p:nvPr/>
        </p:nvGrpSpPr>
        <p:grpSpPr>
          <a:xfrm>
            <a:off x="8065926" y="3202857"/>
            <a:ext cx="1170039" cy="452284"/>
            <a:chOff x="4925961" y="1956619"/>
            <a:chExt cx="1170039" cy="452284"/>
          </a:xfrm>
        </p:grpSpPr>
        <p:sp>
          <p:nvSpPr>
            <p:cNvPr id="26" name="Rectangle 25">
              <a:extLst>
                <a:ext uri="{FF2B5EF4-FFF2-40B4-BE49-F238E27FC236}">
                  <a16:creationId xmlns:a16="http://schemas.microsoft.com/office/drawing/2014/main" id="{E6B3BD8D-34C8-114B-80C2-0BCB05AD39C6}"/>
                </a:ext>
              </a:extLst>
            </p:cNvPr>
            <p:cNvSpPr/>
            <p:nvPr/>
          </p:nvSpPr>
          <p:spPr bwMode="auto">
            <a:xfrm>
              <a:off x="4925961" y="1956619"/>
              <a:ext cx="1170039" cy="452284"/>
            </a:xfrm>
            <a:prstGeom prst="rect">
              <a:avLst/>
            </a:prstGeom>
            <a:solidFill>
              <a:schemeClr val="bg1">
                <a:lumMod val="75000"/>
              </a:schemeClr>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ea typeface="宋体" pitchFamily="2" charset="-122"/>
                </a:rPr>
                <a:t>RPC</a:t>
              </a:r>
            </a:p>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sz="1200"/>
                <a:t>Attachment</a:t>
              </a:r>
              <a:endParaRPr kumimoji="0" lang="en-US" sz="1200" b="0" i="0" u="none" strike="noStrike" cap="none" normalizeH="0" baseline="0">
                <a:ln>
                  <a:noFill/>
                </a:ln>
                <a:solidFill>
                  <a:schemeClr val="tx1"/>
                </a:solidFill>
                <a:effectLst/>
                <a:ea typeface="宋体" pitchFamily="2" charset="-122"/>
              </a:endParaRPr>
            </a:p>
          </p:txBody>
        </p:sp>
        <p:sp>
          <p:nvSpPr>
            <p:cNvPr id="27" name="Rectangle 26">
              <a:extLst>
                <a:ext uri="{FF2B5EF4-FFF2-40B4-BE49-F238E27FC236}">
                  <a16:creationId xmlns:a16="http://schemas.microsoft.com/office/drawing/2014/main" id="{8E9065E4-A06C-A04C-B38B-8648E0C5CED3}"/>
                </a:ext>
              </a:extLst>
            </p:cNvPr>
            <p:cNvSpPr/>
            <p:nvPr/>
          </p:nvSpPr>
          <p:spPr bwMode="auto">
            <a:xfrm>
              <a:off x="5968181" y="1956619"/>
              <a:ext cx="127819" cy="142004"/>
            </a:xfrm>
            <a:prstGeom prst="rect">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ea typeface="宋体" pitchFamily="2" charset="-122"/>
              </a:endParaRPr>
            </a:p>
          </p:txBody>
        </p:sp>
      </p:grpSp>
      <p:grpSp>
        <p:nvGrpSpPr>
          <p:cNvPr id="28" name="Group 27">
            <a:extLst>
              <a:ext uri="{FF2B5EF4-FFF2-40B4-BE49-F238E27FC236}">
                <a16:creationId xmlns:a16="http://schemas.microsoft.com/office/drawing/2014/main" id="{86EB20E6-2D9B-D946-9A90-29B3695AA69F}"/>
              </a:ext>
            </a:extLst>
          </p:cNvPr>
          <p:cNvGrpSpPr/>
          <p:nvPr/>
        </p:nvGrpSpPr>
        <p:grpSpPr>
          <a:xfrm>
            <a:off x="9733706" y="3202857"/>
            <a:ext cx="1170039" cy="452284"/>
            <a:chOff x="4925961" y="1956619"/>
            <a:chExt cx="1170039" cy="452284"/>
          </a:xfrm>
        </p:grpSpPr>
        <p:sp>
          <p:nvSpPr>
            <p:cNvPr id="29" name="Rectangle 28">
              <a:extLst>
                <a:ext uri="{FF2B5EF4-FFF2-40B4-BE49-F238E27FC236}">
                  <a16:creationId xmlns:a16="http://schemas.microsoft.com/office/drawing/2014/main" id="{38BC0AE9-9ED6-F94A-8521-012C548B819C}"/>
                </a:ext>
              </a:extLst>
            </p:cNvPr>
            <p:cNvSpPr/>
            <p:nvPr/>
          </p:nvSpPr>
          <p:spPr bwMode="auto">
            <a:xfrm>
              <a:off x="4925961" y="1956619"/>
              <a:ext cx="1170039" cy="452284"/>
            </a:xfrm>
            <a:prstGeom prst="rect">
              <a:avLst/>
            </a:prstGeom>
            <a:solidFill>
              <a:schemeClr val="bg1">
                <a:lumMod val="75000"/>
              </a:schemeClr>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ea typeface="宋体" pitchFamily="2" charset="-122"/>
                </a:rPr>
                <a:t>RPC</a:t>
              </a:r>
            </a:p>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sz="1200"/>
                <a:t>Attachment</a:t>
              </a:r>
              <a:endParaRPr kumimoji="0" lang="en-US" sz="1200" b="0" i="0" u="none" strike="noStrike" cap="none" normalizeH="0" baseline="0">
                <a:ln>
                  <a:noFill/>
                </a:ln>
                <a:solidFill>
                  <a:schemeClr val="tx1"/>
                </a:solidFill>
                <a:effectLst/>
                <a:ea typeface="宋体" pitchFamily="2" charset="-122"/>
              </a:endParaRPr>
            </a:p>
          </p:txBody>
        </p:sp>
        <p:sp>
          <p:nvSpPr>
            <p:cNvPr id="30" name="Rectangle 29">
              <a:extLst>
                <a:ext uri="{FF2B5EF4-FFF2-40B4-BE49-F238E27FC236}">
                  <a16:creationId xmlns:a16="http://schemas.microsoft.com/office/drawing/2014/main" id="{05CF1F80-F44E-3A4D-B5B0-42C63A74F04B}"/>
                </a:ext>
              </a:extLst>
            </p:cNvPr>
            <p:cNvSpPr/>
            <p:nvPr/>
          </p:nvSpPr>
          <p:spPr bwMode="auto">
            <a:xfrm>
              <a:off x="5968181" y="1956619"/>
              <a:ext cx="127819" cy="142004"/>
            </a:xfrm>
            <a:prstGeom prst="rect">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ea typeface="宋体" pitchFamily="2" charset="-122"/>
              </a:endParaRPr>
            </a:p>
          </p:txBody>
        </p:sp>
      </p:grpSp>
      <p:sp>
        <p:nvSpPr>
          <p:cNvPr id="31" name="Rectangle 30">
            <a:extLst>
              <a:ext uri="{FF2B5EF4-FFF2-40B4-BE49-F238E27FC236}">
                <a16:creationId xmlns:a16="http://schemas.microsoft.com/office/drawing/2014/main" id="{FAA845FF-5774-7743-AE47-3FCB84BD6BD3}"/>
              </a:ext>
            </a:extLst>
          </p:cNvPr>
          <p:cNvSpPr/>
          <p:nvPr/>
        </p:nvSpPr>
        <p:spPr bwMode="auto">
          <a:xfrm>
            <a:off x="5559467" y="1678898"/>
            <a:ext cx="2136702" cy="554636"/>
          </a:xfrm>
          <a:prstGeom prst="rect">
            <a:avLst/>
          </a:prstGeom>
          <a:solidFill>
            <a:schemeClr val="bg1">
              <a:lumMod val="85000"/>
            </a:schemeClr>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1400" b="0" i="0" u="none" strike="noStrike" cap="none" normalizeH="0" baseline="0" dirty="0">
                <a:ln>
                  <a:noFill/>
                </a:ln>
                <a:solidFill>
                  <a:schemeClr val="tx1"/>
                </a:solidFill>
                <a:effectLst/>
                <a:ea typeface="宋体" pitchFamily="2" charset="-122"/>
              </a:rPr>
              <a:t>On-Premise</a:t>
            </a:r>
          </a:p>
        </p:txBody>
      </p:sp>
      <p:sp>
        <p:nvSpPr>
          <p:cNvPr id="32" name="Rectangle 31">
            <a:extLst>
              <a:ext uri="{FF2B5EF4-FFF2-40B4-BE49-F238E27FC236}">
                <a16:creationId xmlns:a16="http://schemas.microsoft.com/office/drawing/2014/main" id="{E4D1010E-57C9-D34D-A828-F10B262AD34F}"/>
              </a:ext>
            </a:extLst>
          </p:cNvPr>
          <p:cNvSpPr/>
          <p:nvPr/>
        </p:nvSpPr>
        <p:spPr bwMode="auto">
          <a:xfrm>
            <a:off x="5606603" y="4635352"/>
            <a:ext cx="2136702" cy="554636"/>
          </a:xfrm>
          <a:prstGeom prst="rect">
            <a:avLst/>
          </a:prstGeom>
          <a:solidFill>
            <a:schemeClr val="bg1">
              <a:lumMod val="85000"/>
            </a:schemeClr>
          </a:solidFill>
          <a:ln w="9525" cap="flat" cmpd="sng" algn="ctr">
            <a:solidFill>
              <a:schemeClr val="bg2">
                <a:lumMod val="9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ea typeface="宋体" pitchFamily="2" charset="-122"/>
              </a:rPr>
              <a:t>VCNs</a:t>
            </a:r>
          </a:p>
        </p:txBody>
      </p:sp>
      <p:sp>
        <p:nvSpPr>
          <p:cNvPr id="33" name="TextBox 32">
            <a:extLst>
              <a:ext uri="{FF2B5EF4-FFF2-40B4-BE49-F238E27FC236}">
                <a16:creationId xmlns:a16="http://schemas.microsoft.com/office/drawing/2014/main" id="{583C4C03-37D0-7A4F-9544-66B32B3EF0D5}"/>
              </a:ext>
            </a:extLst>
          </p:cNvPr>
          <p:cNvSpPr txBox="1"/>
          <p:nvPr/>
        </p:nvSpPr>
        <p:spPr>
          <a:xfrm>
            <a:off x="4879050" y="952033"/>
            <a:ext cx="824860" cy="215444"/>
          </a:xfrm>
          <a:prstGeom prst="rect">
            <a:avLst/>
          </a:prstGeom>
          <a:solidFill>
            <a:srgbClr val="FFFF00"/>
          </a:solidFill>
          <a:ln w="22225">
            <a:solidFill>
              <a:schemeClr val="tx1">
                <a:lumMod val="95000"/>
                <a:lumOff val="5000"/>
              </a:schemeClr>
            </a:solidFill>
          </a:ln>
        </p:spPr>
        <p:txBody>
          <a:bodyPr wrap="square" lIns="0" tIns="0" rIns="0" bIns="0" rtlCol="0">
            <a:spAutoFit/>
          </a:bodyPr>
          <a:lstStyle/>
          <a:p>
            <a:pPr algn="ctr"/>
            <a:r>
              <a:rPr lang="en-US" sz="1400" dirty="0"/>
              <a:t>IP Packet</a:t>
            </a:r>
          </a:p>
        </p:txBody>
      </p:sp>
      <p:sp>
        <p:nvSpPr>
          <p:cNvPr id="34" name="TextBox 33">
            <a:extLst>
              <a:ext uri="{FF2B5EF4-FFF2-40B4-BE49-F238E27FC236}">
                <a16:creationId xmlns:a16="http://schemas.microsoft.com/office/drawing/2014/main" id="{6ADDCB82-7164-D347-BC49-608C6A1B5FBD}"/>
              </a:ext>
            </a:extLst>
          </p:cNvPr>
          <p:cNvSpPr txBox="1"/>
          <p:nvPr/>
        </p:nvSpPr>
        <p:spPr>
          <a:xfrm>
            <a:off x="4397260" y="5204911"/>
            <a:ext cx="697042" cy="430887"/>
          </a:xfrm>
          <a:prstGeom prst="rect">
            <a:avLst/>
          </a:prstGeom>
          <a:solidFill>
            <a:srgbClr val="FF0000"/>
          </a:solidFill>
          <a:ln w="22225">
            <a:solidFill>
              <a:schemeClr val="tx1">
                <a:lumMod val="95000"/>
                <a:lumOff val="5000"/>
              </a:schemeClr>
            </a:solidFill>
          </a:ln>
        </p:spPr>
        <p:txBody>
          <a:bodyPr wrap="square" lIns="0" tIns="0" rIns="0" bIns="0" rtlCol="0">
            <a:spAutoFit/>
          </a:bodyPr>
          <a:lstStyle/>
          <a:p>
            <a:pPr algn="ctr"/>
            <a:r>
              <a:rPr lang="en-US" sz="1400" dirty="0"/>
              <a:t>IP Packet</a:t>
            </a:r>
          </a:p>
        </p:txBody>
      </p:sp>
      <p:sp>
        <p:nvSpPr>
          <p:cNvPr id="38" name="Rectangle 37">
            <a:extLst>
              <a:ext uri="{FF2B5EF4-FFF2-40B4-BE49-F238E27FC236}">
                <a16:creationId xmlns:a16="http://schemas.microsoft.com/office/drawing/2014/main" id="{1A9AD24F-357E-6842-BBB1-6C91A8FA1088}"/>
              </a:ext>
            </a:extLst>
          </p:cNvPr>
          <p:cNvSpPr/>
          <p:nvPr/>
        </p:nvSpPr>
        <p:spPr bwMode="auto">
          <a:xfrm>
            <a:off x="8517247" y="5201868"/>
            <a:ext cx="2028333" cy="348115"/>
          </a:xfrm>
          <a:prstGeom prst="rect">
            <a:avLst/>
          </a:prstGeom>
          <a:solidFill>
            <a:schemeClr val="accent6">
              <a:lumMod val="20000"/>
              <a:lumOff val="80000"/>
            </a:schemeClr>
          </a:solidFill>
          <a:ln w="9525" cap="flat" cmpd="sng" algn="ctr">
            <a:solidFill>
              <a:schemeClr val="accent6">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100"/>
              <a:t>Route Target: </a:t>
            </a:r>
            <a:r>
              <a:rPr lang="en-US" sz="1100" err="1"/>
              <a:t>Dst</a:t>
            </a:r>
            <a:r>
              <a:rPr lang="en-US" sz="1100"/>
              <a:t> Attributes</a:t>
            </a: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ea typeface="宋体" pitchFamily="2" charset="-122"/>
            </a:endParaRPr>
          </a:p>
        </p:txBody>
      </p:sp>
      <p:sp>
        <p:nvSpPr>
          <p:cNvPr id="39" name="Rectangle 38">
            <a:extLst>
              <a:ext uri="{FF2B5EF4-FFF2-40B4-BE49-F238E27FC236}">
                <a16:creationId xmlns:a16="http://schemas.microsoft.com/office/drawing/2014/main" id="{AD70A43F-4854-1547-8DBC-323275C59401}"/>
              </a:ext>
            </a:extLst>
          </p:cNvPr>
          <p:cNvSpPr/>
          <p:nvPr/>
        </p:nvSpPr>
        <p:spPr bwMode="auto">
          <a:xfrm>
            <a:off x="8517248" y="4567736"/>
            <a:ext cx="2028332" cy="287193"/>
          </a:xfrm>
          <a:prstGeom prst="rect">
            <a:avLst/>
          </a:prstGeom>
          <a:solidFill>
            <a:schemeClr val="accent3">
              <a:lumMod val="85000"/>
            </a:schemeClr>
          </a:solidFill>
          <a:ln w="9525" cap="flat" cmpd="sng" algn="ctr">
            <a:solidFill>
              <a:schemeClr val="accent3">
                <a:lumMod val="85000"/>
              </a:schemeClr>
            </a:solidFill>
            <a:prstDash val="solid"/>
            <a:round/>
            <a:headEnd type="none" w="med" len="med"/>
            <a:tailEnd type="none" w="med" len="med"/>
          </a:ln>
          <a:effectLst/>
        </p:spPr>
        <p:txBody>
          <a:bodyPr vert="horz" wrap="square" lIns="3600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1100" b="0" i="0" u="none" strike="noStrike" cap="none" normalizeH="0" baseline="0">
                <a:ln>
                  <a:noFill/>
                </a:ln>
                <a:solidFill>
                  <a:schemeClr val="tx1"/>
                </a:solidFill>
                <a:effectLst/>
                <a:ea typeface="宋体" pitchFamily="2" charset="-122"/>
              </a:rPr>
              <a:t>Route Table #1</a:t>
            </a:r>
          </a:p>
        </p:txBody>
      </p:sp>
      <p:sp>
        <p:nvSpPr>
          <p:cNvPr id="40" name="Rectangle 39">
            <a:extLst>
              <a:ext uri="{FF2B5EF4-FFF2-40B4-BE49-F238E27FC236}">
                <a16:creationId xmlns:a16="http://schemas.microsoft.com/office/drawing/2014/main" id="{2B7A7AF9-86CA-3D4E-93D5-99E47AC080E9}"/>
              </a:ext>
            </a:extLst>
          </p:cNvPr>
          <p:cNvSpPr/>
          <p:nvPr/>
        </p:nvSpPr>
        <p:spPr bwMode="auto">
          <a:xfrm>
            <a:off x="8517248" y="4854942"/>
            <a:ext cx="2028332" cy="337278"/>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3600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lang="en-US" sz="1100" dirty="0"/>
              <a:t>Route Target: </a:t>
            </a:r>
            <a:r>
              <a:rPr lang="en-US" sz="1100" dirty="0" err="1"/>
              <a:t>Dst</a:t>
            </a:r>
            <a:r>
              <a:rPr lang="en-US" sz="1100" dirty="0"/>
              <a:t> Attributes</a:t>
            </a:r>
          </a:p>
        </p:txBody>
      </p:sp>
      <p:grpSp>
        <p:nvGrpSpPr>
          <p:cNvPr id="44" name="Group 43">
            <a:extLst>
              <a:ext uri="{FF2B5EF4-FFF2-40B4-BE49-F238E27FC236}">
                <a16:creationId xmlns:a16="http://schemas.microsoft.com/office/drawing/2014/main" id="{5EAE5CFD-1369-9A49-8445-1666E4D11F52}"/>
              </a:ext>
            </a:extLst>
          </p:cNvPr>
          <p:cNvGrpSpPr/>
          <p:nvPr/>
        </p:nvGrpSpPr>
        <p:grpSpPr>
          <a:xfrm>
            <a:off x="9093156" y="1167477"/>
            <a:ext cx="1682770" cy="911882"/>
            <a:chOff x="9093156" y="1167477"/>
            <a:chExt cx="1682770" cy="911882"/>
          </a:xfrm>
        </p:grpSpPr>
        <p:sp>
          <p:nvSpPr>
            <p:cNvPr id="35" name="Rectangle 34">
              <a:extLst>
                <a:ext uri="{FF2B5EF4-FFF2-40B4-BE49-F238E27FC236}">
                  <a16:creationId xmlns:a16="http://schemas.microsoft.com/office/drawing/2014/main" id="{5ADBB300-CB2F-3C48-87AF-696AAC918943}"/>
                </a:ext>
              </a:extLst>
            </p:cNvPr>
            <p:cNvSpPr/>
            <p:nvPr/>
          </p:nvSpPr>
          <p:spPr bwMode="auto">
            <a:xfrm>
              <a:off x="9108146" y="1167477"/>
              <a:ext cx="1437434" cy="858131"/>
            </a:xfrm>
            <a:prstGeom prst="rect">
              <a:avLst/>
            </a:prstGeom>
            <a:solidFill>
              <a:schemeClr val="accent6">
                <a:lumMod val="20000"/>
                <a:lumOff val="80000"/>
              </a:schemeClr>
            </a:solidFill>
            <a:ln w="9525" cap="flat" cmpd="sng" algn="ctr">
              <a:solidFill>
                <a:schemeClr val="accent6">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ea typeface="宋体" pitchFamily="2" charset="-122"/>
              </a:endParaRPr>
            </a:p>
          </p:txBody>
        </p:sp>
        <p:sp>
          <p:nvSpPr>
            <p:cNvPr id="36" name="Rectangle 35">
              <a:extLst>
                <a:ext uri="{FF2B5EF4-FFF2-40B4-BE49-F238E27FC236}">
                  <a16:creationId xmlns:a16="http://schemas.microsoft.com/office/drawing/2014/main" id="{F715E69A-6083-6D4B-8DD1-938346A90EDC}"/>
                </a:ext>
              </a:extLst>
            </p:cNvPr>
            <p:cNvSpPr/>
            <p:nvPr/>
          </p:nvSpPr>
          <p:spPr bwMode="auto">
            <a:xfrm>
              <a:off x="9108146" y="1167477"/>
              <a:ext cx="1437434" cy="264084"/>
            </a:xfrm>
            <a:prstGeom prst="rect">
              <a:avLst/>
            </a:prstGeom>
            <a:solidFill>
              <a:schemeClr val="accent3">
                <a:lumMod val="85000"/>
              </a:schemeClr>
            </a:solidFill>
            <a:ln w="9525" cap="flat" cmpd="sng" algn="ctr">
              <a:solidFill>
                <a:schemeClr val="accent3">
                  <a:lumMod val="85000"/>
                </a:schemeClr>
              </a:solidFill>
              <a:prstDash val="solid"/>
              <a:round/>
              <a:headEnd type="none" w="med" len="med"/>
              <a:tailEnd type="none" w="med" len="med"/>
            </a:ln>
            <a:effectLst/>
          </p:spPr>
          <p:txBody>
            <a:bodyPr vert="horz" wrap="square" lIns="3600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100" b="0" i="0" u="none" strike="noStrike" cap="none" normalizeH="0" baseline="0">
                <a:ln>
                  <a:noFill/>
                </a:ln>
                <a:solidFill>
                  <a:schemeClr val="tx1"/>
                </a:solidFill>
                <a:effectLst/>
                <a:ea typeface="宋体" pitchFamily="2" charset="-122"/>
              </a:endParaRPr>
            </a:p>
          </p:txBody>
        </p:sp>
        <p:sp>
          <p:nvSpPr>
            <p:cNvPr id="37" name="Rectangle 36">
              <a:extLst>
                <a:ext uri="{FF2B5EF4-FFF2-40B4-BE49-F238E27FC236}">
                  <a16:creationId xmlns:a16="http://schemas.microsoft.com/office/drawing/2014/main" id="{827AD0F6-B485-F342-8EB2-E2108406C5D3}"/>
                </a:ext>
              </a:extLst>
            </p:cNvPr>
            <p:cNvSpPr/>
            <p:nvPr/>
          </p:nvSpPr>
          <p:spPr bwMode="auto">
            <a:xfrm>
              <a:off x="9108146" y="1431561"/>
              <a:ext cx="1437434" cy="337278"/>
            </a:xfrm>
            <a:prstGeom prst="rect">
              <a:avLst/>
            </a:prstGeom>
            <a:solidFill>
              <a:schemeClr val="bg2">
                <a:lumMod val="90000"/>
              </a:schemeClr>
            </a:solidFill>
            <a:ln w="9525" cap="flat" cmpd="sng" algn="ctr">
              <a:solidFill>
                <a:schemeClr val="bg2">
                  <a:lumMod val="90000"/>
                </a:schemeClr>
              </a:solidFill>
              <a:prstDash val="solid"/>
              <a:round/>
              <a:headEnd type="none" w="med" len="med"/>
              <a:tailEnd type="none" w="med" len="med"/>
            </a:ln>
            <a:effectLst/>
          </p:spPr>
          <p:txBody>
            <a:bodyPr vert="horz" wrap="square" lIns="3600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100" b="0" i="0" u="none" strike="noStrike" cap="none" normalizeH="0" baseline="0">
                <a:ln>
                  <a:noFill/>
                </a:ln>
                <a:solidFill>
                  <a:schemeClr val="tx1"/>
                </a:solidFill>
                <a:effectLst/>
                <a:ea typeface="宋体" pitchFamily="2" charset="-122"/>
              </a:endParaRPr>
            </a:p>
          </p:txBody>
        </p:sp>
        <p:sp>
          <p:nvSpPr>
            <p:cNvPr id="41" name="Rectangle 40">
              <a:extLst>
                <a:ext uri="{FF2B5EF4-FFF2-40B4-BE49-F238E27FC236}">
                  <a16:creationId xmlns:a16="http://schemas.microsoft.com/office/drawing/2014/main" id="{556D6914-91D7-0748-8695-FCB487A34099}"/>
                </a:ext>
              </a:extLst>
            </p:cNvPr>
            <p:cNvSpPr/>
            <p:nvPr/>
          </p:nvSpPr>
          <p:spPr bwMode="auto">
            <a:xfrm>
              <a:off x="9093156" y="1811319"/>
              <a:ext cx="1682770" cy="268040"/>
            </a:xfrm>
            <a:prstGeom prst="rect">
              <a:avLst/>
            </a:prstGeom>
            <a:solidFill>
              <a:schemeClr val="accent6">
                <a:lumMod val="20000"/>
                <a:lumOff val="80000"/>
              </a:schemeClr>
            </a:solidFill>
            <a:ln w="9525" cap="flat" cmpd="sng" algn="ctr">
              <a:solidFill>
                <a:schemeClr val="accent6">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100"/>
                <a:t>Route Target: </a:t>
              </a:r>
              <a:r>
                <a:rPr lang="en-US" sz="1100" err="1"/>
                <a:t>Dest</a:t>
              </a:r>
              <a:r>
                <a:rPr lang="en-US" sz="1100"/>
                <a:t> </a:t>
              </a:r>
              <a:r>
                <a:rPr lang="en-US" sz="1100" err="1"/>
                <a:t>Att</a:t>
              </a:r>
              <a:endParaRPr lang="en-US" sz="1100"/>
            </a:p>
          </p:txBody>
        </p:sp>
        <p:sp>
          <p:nvSpPr>
            <p:cNvPr id="42" name="Rectangle 41">
              <a:extLst>
                <a:ext uri="{FF2B5EF4-FFF2-40B4-BE49-F238E27FC236}">
                  <a16:creationId xmlns:a16="http://schemas.microsoft.com/office/drawing/2014/main" id="{91F1B074-DCE8-404E-8117-F649569F112A}"/>
                </a:ext>
              </a:extLst>
            </p:cNvPr>
            <p:cNvSpPr/>
            <p:nvPr/>
          </p:nvSpPr>
          <p:spPr bwMode="auto">
            <a:xfrm>
              <a:off x="9096271" y="1177495"/>
              <a:ext cx="1667780" cy="254066"/>
            </a:xfrm>
            <a:prstGeom prst="rect">
              <a:avLst/>
            </a:prstGeom>
            <a:solidFill>
              <a:schemeClr val="accent3">
                <a:lumMod val="85000"/>
              </a:schemeClr>
            </a:solidFill>
            <a:ln w="9525" cap="flat" cmpd="sng" algn="ctr">
              <a:solidFill>
                <a:schemeClr val="accent3">
                  <a:lumMod val="85000"/>
                </a:schemeClr>
              </a:solidFill>
              <a:prstDash val="solid"/>
              <a:round/>
              <a:headEnd type="none" w="med" len="med"/>
              <a:tailEnd type="none" w="med" len="med"/>
            </a:ln>
            <a:effectLst/>
          </p:spPr>
          <p:txBody>
            <a:bodyPr vert="horz" wrap="square" lIns="3600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1100" b="0" i="0" u="none" strike="noStrike" cap="none" normalizeH="0" baseline="0" dirty="0">
                  <a:ln>
                    <a:noFill/>
                  </a:ln>
                  <a:solidFill>
                    <a:schemeClr val="tx1"/>
                  </a:solidFill>
                  <a:effectLst/>
                  <a:ea typeface="宋体" pitchFamily="2" charset="-122"/>
                </a:rPr>
                <a:t>Route Table #2, #3, </a:t>
              </a:r>
              <a:r>
                <a:rPr kumimoji="0" lang="en-US" sz="1100" b="0" i="0" u="none" strike="noStrike" cap="none" normalizeH="0" baseline="0" dirty="0" err="1">
                  <a:ln>
                    <a:noFill/>
                  </a:ln>
                  <a:solidFill>
                    <a:schemeClr val="tx1"/>
                  </a:solidFill>
                  <a:effectLst/>
                  <a:ea typeface="宋体" pitchFamily="2" charset="-122"/>
                </a:rPr>
                <a:t>etc</a:t>
              </a:r>
              <a:endParaRPr kumimoji="0" lang="en-US" sz="1100" b="0" i="0" u="none" strike="noStrike" cap="none" normalizeH="0" baseline="0" dirty="0">
                <a:ln>
                  <a:noFill/>
                </a:ln>
                <a:solidFill>
                  <a:schemeClr val="tx1"/>
                </a:solidFill>
                <a:effectLst/>
                <a:ea typeface="宋体" pitchFamily="2" charset="-122"/>
              </a:endParaRPr>
            </a:p>
          </p:txBody>
        </p:sp>
        <p:sp>
          <p:nvSpPr>
            <p:cNvPr id="43" name="Rectangle 42">
              <a:extLst>
                <a:ext uri="{FF2B5EF4-FFF2-40B4-BE49-F238E27FC236}">
                  <a16:creationId xmlns:a16="http://schemas.microsoft.com/office/drawing/2014/main" id="{B733D0E1-1B81-6543-9C27-B767C3EBB569}"/>
                </a:ext>
              </a:extLst>
            </p:cNvPr>
            <p:cNvSpPr/>
            <p:nvPr/>
          </p:nvSpPr>
          <p:spPr bwMode="auto">
            <a:xfrm>
              <a:off x="9093156" y="1452801"/>
              <a:ext cx="1682770" cy="337278"/>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3600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lang="en-US" sz="1100" dirty="0"/>
                <a:t>Route Target: </a:t>
              </a:r>
              <a:r>
                <a:rPr lang="en-US" sz="1100" dirty="0" err="1"/>
                <a:t>Dest</a:t>
              </a:r>
              <a:r>
                <a:rPr lang="en-US" sz="1100" dirty="0"/>
                <a:t> </a:t>
              </a:r>
              <a:r>
                <a:rPr lang="en-US" sz="1100" dirty="0" err="1"/>
                <a:t>Att</a:t>
              </a:r>
              <a:endParaRPr lang="en-US" sz="1100" dirty="0"/>
            </a:p>
          </p:txBody>
        </p:sp>
      </p:grpSp>
      <p:cxnSp>
        <p:nvCxnSpPr>
          <p:cNvPr id="46" name="Straight Arrow Connector 45">
            <a:extLst>
              <a:ext uri="{FF2B5EF4-FFF2-40B4-BE49-F238E27FC236}">
                <a16:creationId xmlns:a16="http://schemas.microsoft.com/office/drawing/2014/main" id="{D668D567-05C3-7E44-A45A-8AECCA1A9C30}"/>
              </a:ext>
            </a:extLst>
          </p:cNvPr>
          <p:cNvCxnSpPr>
            <a:stCxn id="26" idx="3"/>
            <a:endCxn id="29" idx="1"/>
          </p:cNvCxnSpPr>
          <p:nvPr/>
        </p:nvCxnSpPr>
        <p:spPr bwMode="auto">
          <a:xfrm>
            <a:off x="9235965" y="3428999"/>
            <a:ext cx="497741" cy="0"/>
          </a:xfrm>
          <a:prstGeom prst="straightConnector1">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523C6F61-8E6A-FA43-ACAD-14841055F44B}"/>
              </a:ext>
            </a:extLst>
          </p:cNvPr>
          <p:cNvCxnSpPr>
            <a:cxnSpLocks/>
            <a:stCxn id="41" idx="2"/>
            <a:endCxn id="15" idx="0"/>
          </p:cNvCxnSpPr>
          <p:nvPr/>
        </p:nvCxnSpPr>
        <p:spPr bwMode="auto">
          <a:xfrm flipH="1">
            <a:off x="8802299" y="2079359"/>
            <a:ext cx="1132242" cy="419961"/>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0239FC9B-CD3C-E946-BF68-61330193A6D6}"/>
              </a:ext>
            </a:extLst>
          </p:cNvPr>
          <p:cNvCxnSpPr>
            <a:cxnSpLocks/>
          </p:cNvCxnSpPr>
          <p:nvPr/>
        </p:nvCxnSpPr>
        <p:spPr bwMode="auto">
          <a:xfrm flipH="1" flipV="1">
            <a:off x="7726669" y="3571003"/>
            <a:ext cx="1533877" cy="964313"/>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Freeform 52">
            <a:extLst>
              <a:ext uri="{FF2B5EF4-FFF2-40B4-BE49-F238E27FC236}">
                <a16:creationId xmlns:a16="http://schemas.microsoft.com/office/drawing/2014/main" id="{B16D2EA4-4F88-5041-8AD3-A5D414717B75}"/>
              </a:ext>
            </a:extLst>
          </p:cNvPr>
          <p:cNvSpPr/>
          <p:nvPr/>
        </p:nvSpPr>
        <p:spPr bwMode="auto">
          <a:xfrm>
            <a:off x="5149121" y="1229193"/>
            <a:ext cx="1896256" cy="3665096"/>
          </a:xfrm>
          <a:custGeom>
            <a:avLst/>
            <a:gdLst>
              <a:gd name="connsiteX0" fmla="*/ 277318 w 1896256"/>
              <a:gd name="connsiteY0" fmla="*/ 0 h 3665096"/>
              <a:gd name="connsiteX1" fmla="*/ 1499017 w 1896256"/>
              <a:gd name="connsiteY1" fmla="*/ 719528 h 3665096"/>
              <a:gd name="connsiteX2" fmla="*/ 1499017 w 1896256"/>
              <a:gd name="connsiteY2" fmla="*/ 719528 h 3665096"/>
              <a:gd name="connsiteX3" fmla="*/ 0 w 1896256"/>
              <a:gd name="connsiteY3" fmla="*/ 1506512 h 3665096"/>
              <a:gd name="connsiteX4" fmla="*/ 1499017 w 1896256"/>
              <a:gd name="connsiteY4" fmla="*/ 2188564 h 3665096"/>
              <a:gd name="connsiteX5" fmla="*/ 1896256 w 1896256"/>
              <a:gd name="connsiteY5" fmla="*/ 3665096 h 3665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6256" h="3665096">
                <a:moveTo>
                  <a:pt x="277318" y="0"/>
                </a:moveTo>
                <a:lnTo>
                  <a:pt x="1499017" y="719528"/>
                </a:lnTo>
                <a:lnTo>
                  <a:pt x="1499017" y="719528"/>
                </a:lnTo>
                <a:cubicBezTo>
                  <a:pt x="1249181" y="850692"/>
                  <a:pt x="0" y="1261673"/>
                  <a:pt x="0" y="1506512"/>
                </a:cubicBezTo>
                <a:cubicBezTo>
                  <a:pt x="0" y="1751351"/>
                  <a:pt x="1182974" y="1828800"/>
                  <a:pt x="1499017" y="2188564"/>
                </a:cubicBezTo>
                <a:cubicBezTo>
                  <a:pt x="1815060" y="2548328"/>
                  <a:pt x="1855658" y="3106712"/>
                  <a:pt x="1896256" y="3665096"/>
                </a:cubicBezTo>
              </a:path>
            </a:pathLst>
          </a:custGeom>
          <a:ln w="19050" cap="flat" cmpd="sng" algn="ctr">
            <a:solidFill>
              <a:srgbClr val="FFC00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ea typeface="宋体" pitchFamily="2" charset="-122"/>
            </a:endParaRPr>
          </a:p>
        </p:txBody>
      </p:sp>
      <p:sp>
        <p:nvSpPr>
          <p:cNvPr id="54" name="Freeform 53">
            <a:extLst>
              <a:ext uri="{FF2B5EF4-FFF2-40B4-BE49-F238E27FC236}">
                <a16:creationId xmlns:a16="http://schemas.microsoft.com/office/drawing/2014/main" id="{1D952E3D-ECF5-5447-A13E-4FBE5FEB64A0}"/>
              </a:ext>
            </a:extLst>
          </p:cNvPr>
          <p:cNvSpPr/>
          <p:nvPr/>
        </p:nvSpPr>
        <p:spPr bwMode="auto">
          <a:xfrm>
            <a:off x="4714407" y="1768839"/>
            <a:ext cx="2315980" cy="3350302"/>
          </a:xfrm>
          <a:custGeom>
            <a:avLst/>
            <a:gdLst>
              <a:gd name="connsiteX0" fmla="*/ 0 w 2315980"/>
              <a:gd name="connsiteY0" fmla="*/ 3350302 h 3350302"/>
              <a:gd name="connsiteX1" fmla="*/ 1274163 w 2315980"/>
              <a:gd name="connsiteY1" fmla="*/ 3125450 h 3350302"/>
              <a:gd name="connsiteX2" fmla="*/ 472190 w 2315980"/>
              <a:gd name="connsiteY2" fmla="*/ 2300991 h 3350302"/>
              <a:gd name="connsiteX3" fmla="*/ 472190 w 2315980"/>
              <a:gd name="connsiteY3" fmla="*/ 2300991 h 3350302"/>
              <a:gd name="connsiteX4" fmla="*/ 1911245 w 2315980"/>
              <a:gd name="connsiteY4" fmla="*/ 1663909 h 3350302"/>
              <a:gd name="connsiteX5" fmla="*/ 2315980 w 2315980"/>
              <a:gd name="connsiteY5" fmla="*/ 0 h 3350302"/>
              <a:gd name="connsiteX6" fmla="*/ 2315980 w 2315980"/>
              <a:gd name="connsiteY6" fmla="*/ 0 h 3350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5980" h="3350302">
                <a:moveTo>
                  <a:pt x="0" y="3350302"/>
                </a:moveTo>
                <a:cubicBezTo>
                  <a:pt x="597732" y="3325318"/>
                  <a:pt x="1195465" y="3300335"/>
                  <a:pt x="1274163" y="3125450"/>
                </a:cubicBezTo>
                <a:cubicBezTo>
                  <a:pt x="1352861" y="2950565"/>
                  <a:pt x="472190" y="2300991"/>
                  <a:pt x="472190" y="2300991"/>
                </a:cubicBezTo>
                <a:lnTo>
                  <a:pt x="472190" y="2300991"/>
                </a:lnTo>
                <a:cubicBezTo>
                  <a:pt x="712033" y="2194811"/>
                  <a:pt x="1603947" y="2047407"/>
                  <a:pt x="1911245" y="1663909"/>
                </a:cubicBezTo>
                <a:cubicBezTo>
                  <a:pt x="2218543" y="1280411"/>
                  <a:pt x="2315980" y="0"/>
                  <a:pt x="2315980" y="0"/>
                </a:cubicBezTo>
                <a:lnTo>
                  <a:pt x="2315980" y="0"/>
                </a:lnTo>
              </a:path>
            </a:pathLst>
          </a:custGeom>
          <a:noFill/>
          <a:ln w="15875" cap="flat" cmpd="sng" algn="ctr">
            <a:solidFill>
              <a:srgbClr val="FF0000"/>
            </a:solidFill>
            <a:prstDash val="dash"/>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ea typeface="宋体" pitchFamily="2" charset="-122"/>
            </a:endParaRPr>
          </a:p>
        </p:txBody>
      </p:sp>
      <p:sp>
        <p:nvSpPr>
          <p:cNvPr id="2" name="Oval 1">
            <a:extLst>
              <a:ext uri="{FF2B5EF4-FFF2-40B4-BE49-F238E27FC236}">
                <a16:creationId xmlns:a16="http://schemas.microsoft.com/office/drawing/2014/main" id="{9B96F40F-B14B-344D-A8ED-5C2A6B412B89}"/>
              </a:ext>
            </a:extLst>
          </p:cNvPr>
          <p:cNvSpPr/>
          <p:nvPr/>
        </p:nvSpPr>
        <p:spPr bwMode="auto">
          <a:xfrm>
            <a:off x="5187308" y="4278883"/>
            <a:ext cx="208345" cy="16494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ea typeface="宋体" pitchFamily="2" charset="-122"/>
              </a:rPr>
              <a:t>1</a:t>
            </a:r>
          </a:p>
        </p:txBody>
      </p:sp>
      <p:sp>
        <p:nvSpPr>
          <p:cNvPr id="52" name="Oval 51">
            <a:extLst>
              <a:ext uri="{FF2B5EF4-FFF2-40B4-BE49-F238E27FC236}">
                <a16:creationId xmlns:a16="http://schemas.microsoft.com/office/drawing/2014/main" id="{24C30687-18E0-DA47-8600-20E0945497C4}"/>
              </a:ext>
            </a:extLst>
          </p:cNvPr>
          <p:cNvSpPr/>
          <p:nvPr/>
        </p:nvSpPr>
        <p:spPr bwMode="auto">
          <a:xfrm>
            <a:off x="5894882" y="2282003"/>
            <a:ext cx="208345" cy="16494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sz="1000" b="1"/>
              <a:t>3</a:t>
            </a:r>
            <a:endParaRPr kumimoji="0" lang="en-US" sz="1000" b="1" i="0" u="none" strike="noStrike" cap="none" normalizeH="0" baseline="0">
              <a:ln>
                <a:noFill/>
              </a:ln>
              <a:solidFill>
                <a:schemeClr val="tx1"/>
              </a:solidFill>
              <a:effectLst/>
              <a:ea typeface="宋体" pitchFamily="2" charset="-122"/>
            </a:endParaRPr>
          </a:p>
        </p:txBody>
      </p:sp>
      <p:sp>
        <p:nvSpPr>
          <p:cNvPr id="57" name="Oval 56">
            <a:extLst>
              <a:ext uri="{FF2B5EF4-FFF2-40B4-BE49-F238E27FC236}">
                <a16:creationId xmlns:a16="http://schemas.microsoft.com/office/drawing/2014/main" id="{30A8948F-F354-C544-BD37-D672BFB60FBF}"/>
              </a:ext>
            </a:extLst>
          </p:cNvPr>
          <p:cNvSpPr/>
          <p:nvPr/>
        </p:nvSpPr>
        <p:spPr bwMode="auto">
          <a:xfrm>
            <a:off x="9108146" y="4146037"/>
            <a:ext cx="208345" cy="16494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ea typeface="宋体" pitchFamily="2" charset="-122"/>
              </a:rPr>
              <a:t>2</a:t>
            </a:r>
          </a:p>
        </p:txBody>
      </p:sp>
      <p:sp>
        <p:nvSpPr>
          <p:cNvPr id="3" name="Content Placeholder 2">
            <a:extLst>
              <a:ext uri="{FF2B5EF4-FFF2-40B4-BE49-F238E27FC236}">
                <a16:creationId xmlns:a16="http://schemas.microsoft.com/office/drawing/2014/main" id="{F5E9C46B-7193-0C7A-2B92-AC03319F9E86}"/>
              </a:ext>
            </a:extLst>
          </p:cNvPr>
          <p:cNvSpPr>
            <a:spLocks noGrp="1"/>
          </p:cNvSpPr>
          <p:nvPr>
            <p:ph sz="half" idx="1"/>
          </p:nvPr>
        </p:nvSpPr>
        <p:spPr>
          <a:xfrm>
            <a:off x="726394" y="1209787"/>
            <a:ext cx="3499056" cy="4619513"/>
          </a:xfrm>
        </p:spPr>
        <p:txBody>
          <a:bodyPr>
            <a:noAutofit/>
          </a:bodyPr>
          <a:lstStyle/>
          <a:p>
            <a:pPr marL="365125" indent="-365125"/>
            <a:r>
              <a:rPr lang="en-US" dirty="0"/>
              <a:t>Each VCN, FastConnect, IPsec, or RPC connection is connected to the DRG via attachment</a:t>
            </a:r>
          </a:p>
          <a:p>
            <a:pPr marL="365125" indent="-365125"/>
            <a:r>
              <a:rPr lang="en-US" dirty="0"/>
              <a:t>Each attachment has a route table assigned, which directs ingress traffic to a specific egress attachment</a:t>
            </a:r>
          </a:p>
          <a:p>
            <a:pPr marL="365125" indent="-365125"/>
            <a:r>
              <a:rPr lang="en-US" dirty="0"/>
              <a:t>A packet arrives from VCN or on-premise to the DRG</a:t>
            </a:r>
          </a:p>
          <a:p>
            <a:pPr marL="365125" indent="-365125"/>
            <a:r>
              <a:rPr lang="en-US" dirty="0"/>
              <a:t>The DRG routing engine determines which attachment to egress the packet out of based on the associated route table</a:t>
            </a:r>
          </a:p>
        </p:txBody>
      </p:sp>
      <p:sp>
        <p:nvSpPr>
          <p:cNvPr id="45" name="Title 44">
            <a:extLst>
              <a:ext uri="{FF2B5EF4-FFF2-40B4-BE49-F238E27FC236}">
                <a16:creationId xmlns:a16="http://schemas.microsoft.com/office/drawing/2014/main" id="{3A125C5C-9379-CF75-17D0-ECA1C3221643}"/>
              </a:ext>
            </a:extLst>
          </p:cNvPr>
          <p:cNvSpPr>
            <a:spLocks noGrp="1"/>
          </p:cNvSpPr>
          <p:nvPr>
            <p:ph type="title"/>
          </p:nvPr>
        </p:nvSpPr>
        <p:spPr/>
        <p:txBody>
          <a:bodyPr/>
          <a:lstStyle/>
          <a:p>
            <a:r>
              <a:rPr lang="en-US" kern="0" dirty="0"/>
              <a:t>DRGv2 Attach Types and Route Tables</a:t>
            </a:r>
            <a:endParaRPr lang="en-US" dirty="0"/>
          </a:p>
        </p:txBody>
      </p:sp>
    </p:spTree>
    <p:extLst>
      <p:ext uri="{BB962C8B-B14F-4D97-AF65-F5344CB8AC3E}">
        <p14:creationId xmlns:p14="http://schemas.microsoft.com/office/powerpoint/2010/main" val="1770962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par>
                                <p:cTn id="8" presetID="9"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dissolve">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dissolve">
                                      <p:cBhvr>
                                        <p:cTn id="18" dur="500"/>
                                        <p:tgtEl>
                                          <p:spTgt spid="28"/>
                                        </p:tgtEl>
                                      </p:cBhvr>
                                    </p:animEffect>
                                  </p:childTnLst>
                                </p:cTn>
                              </p:par>
                              <p:par>
                                <p:cTn id="19" presetID="9"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dissolve">
                                      <p:cBhvr>
                                        <p:cTn id="21" dur="500"/>
                                        <p:tgtEl>
                                          <p:spTgt spid="46"/>
                                        </p:tgtEl>
                                      </p:cBhvr>
                                    </p:animEffect>
                                  </p:childTnLst>
                                </p:cTn>
                              </p:par>
                              <p:par>
                                <p:cTn id="22" presetID="9"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ssolv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dissolve">
                                      <p:cBhvr>
                                        <p:cTn id="32" dur="500"/>
                                        <p:tgtEl>
                                          <p:spTgt spid="5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dissolve">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dissolve">
                                      <p:cBhvr>
                                        <p:cTn id="40" dur="500"/>
                                        <p:tgtEl>
                                          <p:spTgt spid="57"/>
                                        </p:tgtEl>
                                      </p:cBhvr>
                                    </p:animEffect>
                                  </p:childTnLst>
                                </p:cTn>
                              </p:par>
                              <p:par>
                                <p:cTn id="41" presetID="9"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dissolve">
                                      <p:cBhvr>
                                        <p:cTn id="46" dur="500"/>
                                        <p:tgtEl>
                                          <p:spTgt spid="3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dissolve">
                                      <p:cBhvr>
                                        <p:cTn id="49" dur="500"/>
                                        <p:tgtEl>
                                          <p:spTgt spid="4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dissolv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dissolve">
                                      <p:cBhvr>
                                        <p:cTn id="57" dur="500"/>
                                        <p:tgtEl>
                                          <p:spTgt spid="33"/>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dissolve">
                                      <p:cBhvr>
                                        <p:cTn id="60" dur="500"/>
                                        <p:tgtEl>
                                          <p:spTgt spid="52"/>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dissolve">
                                      <p:cBhvr>
                                        <p:cTn id="6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3" grpId="0" animBg="1"/>
      <p:bldP spid="34" grpId="0" animBg="1"/>
      <p:bldP spid="38" grpId="0" animBg="1"/>
      <p:bldP spid="39" grpId="0" animBg="1"/>
      <p:bldP spid="40" grpId="0" animBg="1"/>
      <p:bldP spid="53" grpId="0" animBg="1"/>
      <p:bldP spid="54" grpId="0" animBg="1"/>
      <p:bldP spid="2" grpId="0" animBg="1"/>
      <p:bldP spid="52" grpId="0" animBg="1"/>
      <p:bldP spid="5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DA48-8DF9-4845-B296-AF4B91349F59}"/>
              </a:ext>
            </a:extLst>
          </p:cNvPr>
          <p:cNvSpPr>
            <a:spLocks noGrp="1"/>
          </p:cNvSpPr>
          <p:nvPr>
            <p:ph type="title"/>
          </p:nvPr>
        </p:nvSpPr>
        <p:spPr/>
        <p:txBody>
          <a:bodyPr>
            <a:normAutofit/>
          </a:bodyPr>
          <a:lstStyle/>
          <a:p>
            <a:r>
              <a:rPr lang="en-US" sz="3200" b="0" dirty="0">
                <a:solidFill>
                  <a:schemeClr val="accent1"/>
                </a:solidFill>
                <a:latin typeface="Calibri" panose="020F0502020204030204" pitchFamily="34" charset="0"/>
                <a:cs typeface="Calibri" panose="020F0502020204030204" pitchFamily="34" charset="0"/>
              </a:rPr>
              <a:t>Oracle Services and Resources </a:t>
            </a:r>
          </a:p>
        </p:txBody>
      </p:sp>
      <p:sp>
        <p:nvSpPr>
          <p:cNvPr id="4" name="Slide Number Placeholder 3">
            <a:extLst>
              <a:ext uri="{FF2B5EF4-FFF2-40B4-BE49-F238E27FC236}">
                <a16:creationId xmlns:a16="http://schemas.microsoft.com/office/drawing/2014/main" id="{4B4DADE8-BD47-FF4D-A6B7-0CC8D0C4A534}"/>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A70B06D-F489-48FF-A885-ABB74CD5C952}" type="slidenum">
              <a:rPr kumimoji="0" lang="en-US" sz="900" b="0" i="0" u="none" strike="noStrike" kern="1200" cap="none" spc="0" normalizeH="0" baseline="0" noProof="0" smtClean="0">
                <a:ln>
                  <a:noFill/>
                </a:ln>
                <a:solidFill>
                  <a:srgbClr val="FFFFFF"/>
                </a:solidFill>
                <a:effectLst/>
                <a:uLnTx/>
                <a:uFillTx/>
                <a:latin typeface="Calibr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1200" cap="none" spc="0" normalizeH="0" baseline="0" noProof="0" dirty="0">
              <a:ln>
                <a:noFill/>
              </a:ln>
              <a:solidFill>
                <a:srgbClr val="FFFFFF"/>
              </a:solidFill>
              <a:effectLst/>
              <a:uLnTx/>
              <a:uFillTx/>
              <a:latin typeface="Calibri Light"/>
              <a:ea typeface="+mn-ea"/>
              <a:cs typeface="+mn-cs"/>
            </a:endParaRPr>
          </a:p>
        </p:txBody>
      </p:sp>
      <p:sp>
        <p:nvSpPr>
          <p:cNvPr id="20" name="TextBox 19">
            <a:extLst>
              <a:ext uri="{FF2B5EF4-FFF2-40B4-BE49-F238E27FC236}">
                <a16:creationId xmlns:a16="http://schemas.microsoft.com/office/drawing/2014/main" id="{B09C6CCF-2EF1-AD4B-A874-50FBD5F6D7DB}"/>
              </a:ext>
            </a:extLst>
          </p:cNvPr>
          <p:cNvSpPr txBox="1"/>
          <p:nvPr/>
        </p:nvSpPr>
        <p:spPr>
          <a:xfrm>
            <a:off x="908001" y="1087172"/>
            <a:ext cx="211307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ea typeface="+mn-ea"/>
                <a:cs typeface="+mn-cs"/>
              </a:rPr>
              <a:t>Console Snapshot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ea typeface="+mn-ea"/>
                <a:cs typeface="+mn-cs"/>
              </a:rPr>
              <a:t>IaaS (Core) + Database</a:t>
            </a:r>
          </a:p>
        </p:txBody>
      </p:sp>
      <p:sp>
        <p:nvSpPr>
          <p:cNvPr id="23" name="TextBox 22">
            <a:extLst>
              <a:ext uri="{FF2B5EF4-FFF2-40B4-BE49-F238E27FC236}">
                <a16:creationId xmlns:a16="http://schemas.microsoft.com/office/drawing/2014/main" id="{32742439-3F57-7C4D-9F58-8D5B25379ECE}"/>
              </a:ext>
            </a:extLst>
          </p:cNvPr>
          <p:cNvSpPr txBox="1"/>
          <p:nvPr/>
        </p:nvSpPr>
        <p:spPr>
          <a:xfrm>
            <a:off x="7492257" y="891548"/>
            <a:ext cx="186422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ea typeface="+mn-ea"/>
                <a:cs typeface="+mn-cs"/>
              </a:rPr>
              <a:t>Compute Resources</a:t>
            </a:r>
          </a:p>
        </p:txBody>
      </p:sp>
      <p:sp>
        <p:nvSpPr>
          <p:cNvPr id="25" name="TextBox 24">
            <a:extLst>
              <a:ext uri="{FF2B5EF4-FFF2-40B4-BE49-F238E27FC236}">
                <a16:creationId xmlns:a16="http://schemas.microsoft.com/office/drawing/2014/main" id="{EE2BD29F-B3E0-E948-A7E7-1CE80A443A64}"/>
              </a:ext>
            </a:extLst>
          </p:cNvPr>
          <p:cNvSpPr txBox="1"/>
          <p:nvPr/>
        </p:nvSpPr>
        <p:spPr>
          <a:xfrm>
            <a:off x="3813710" y="2482442"/>
            <a:ext cx="205819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ea typeface="+mn-ea"/>
                <a:cs typeface="+mn-cs"/>
              </a:rPr>
              <a:t>Networking Resources</a:t>
            </a:r>
          </a:p>
        </p:txBody>
      </p:sp>
      <p:pic>
        <p:nvPicPr>
          <p:cNvPr id="5" name="Picture 4" descr="Graphical user interface, application&#10;&#10;Description automatically generated">
            <a:extLst>
              <a:ext uri="{FF2B5EF4-FFF2-40B4-BE49-F238E27FC236}">
                <a16:creationId xmlns:a16="http://schemas.microsoft.com/office/drawing/2014/main" id="{AD6A5F33-B26E-2F46-851D-F68497211DBB}"/>
              </a:ext>
            </a:extLst>
          </p:cNvPr>
          <p:cNvPicPr>
            <a:picLocks noChangeAspect="1"/>
          </p:cNvPicPr>
          <p:nvPr/>
        </p:nvPicPr>
        <p:blipFill>
          <a:blip r:embed="rId3"/>
          <a:stretch>
            <a:fillRect/>
          </a:stretch>
        </p:blipFill>
        <p:spPr>
          <a:xfrm>
            <a:off x="1000522" y="1610392"/>
            <a:ext cx="1688547" cy="4463061"/>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740F2294-1D3C-CC42-A9D3-A4235E7179A4}"/>
              </a:ext>
            </a:extLst>
          </p:cNvPr>
          <p:cNvPicPr>
            <a:picLocks noChangeAspect="1"/>
          </p:cNvPicPr>
          <p:nvPr/>
        </p:nvPicPr>
        <p:blipFill>
          <a:blip r:embed="rId4"/>
          <a:stretch>
            <a:fillRect/>
          </a:stretch>
        </p:blipFill>
        <p:spPr>
          <a:xfrm>
            <a:off x="9651434" y="914970"/>
            <a:ext cx="1841423" cy="4161138"/>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C88C8AB0-1DEE-CE47-B10D-F9FE4CEA7FDE}"/>
              </a:ext>
            </a:extLst>
          </p:cNvPr>
          <p:cNvPicPr>
            <a:picLocks noChangeAspect="1"/>
          </p:cNvPicPr>
          <p:nvPr/>
        </p:nvPicPr>
        <p:blipFill>
          <a:blip r:embed="rId5"/>
          <a:stretch>
            <a:fillRect/>
          </a:stretch>
        </p:blipFill>
        <p:spPr>
          <a:xfrm>
            <a:off x="3579766" y="2873449"/>
            <a:ext cx="5739657" cy="3281003"/>
          </a:xfrm>
          <a:prstGeom prst="rect">
            <a:avLst/>
          </a:prstGeom>
        </p:spPr>
      </p:pic>
      <p:cxnSp>
        <p:nvCxnSpPr>
          <p:cNvPr id="16" name="Straight Arrow Connector 15">
            <a:extLst>
              <a:ext uri="{FF2B5EF4-FFF2-40B4-BE49-F238E27FC236}">
                <a16:creationId xmlns:a16="http://schemas.microsoft.com/office/drawing/2014/main" id="{4AAE66AD-92B1-4449-8A09-F9DE14015DBA}"/>
              </a:ext>
            </a:extLst>
          </p:cNvPr>
          <p:cNvCxnSpPr>
            <a:cxnSpLocks/>
          </p:cNvCxnSpPr>
          <p:nvPr/>
        </p:nvCxnSpPr>
        <p:spPr>
          <a:xfrm flipV="1">
            <a:off x="1884346" y="3133008"/>
            <a:ext cx="1695420" cy="1963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AF73A2-5FDC-0546-8C08-D4A751CF1A01}"/>
              </a:ext>
            </a:extLst>
          </p:cNvPr>
          <p:cNvCxnSpPr>
            <a:cxnSpLocks/>
          </p:cNvCxnSpPr>
          <p:nvPr/>
        </p:nvCxnSpPr>
        <p:spPr>
          <a:xfrm flipV="1">
            <a:off x="1844795" y="1177019"/>
            <a:ext cx="7752525" cy="16509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74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par>
                                <p:cTn id="22" presetID="22" presetClass="entr" presetSubtype="8"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DA48-8DF9-4845-B296-AF4B91349F59}"/>
              </a:ext>
            </a:extLst>
          </p:cNvPr>
          <p:cNvSpPr>
            <a:spLocks noGrp="1"/>
          </p:cNvSpPr>
          <p:nvPr>
            <p:ph type="title"/>
          </p:nvPr>
        </p:nvSpPr>
        <p:spPr/>
        <p:txBody>
          <a:bodyPr>
            <a:normAutofit/>
          </a:bodyPr>
          <a:lstStyle/>
          <a:p>
            <a:r>
              <a:rPr lang="en-US" sz="3200" b="0" dirty="0">
                <a:solidFill>
                  <a:schemeClr val="accent1"/>
                </a:solidFill>
                <a:latin typeface="Calibri" panose="020F0502020204030204" pitchFamily="34" charset="0"/>
                <a:cs typeface="Calibri" panose="020F0502020204030204" pitchFamily="34" charset="0"/>
              </a:rPr>
              <a:t>Oracle Important Services</a:t>
            </a:r>
          </a:p>
        </p:txBody>
      </p:sp>
      <p:sp>
        <p:nvSpPr>
          <p:cNvPr id="4" name="Slide Number Placeholder 3">
            <a:extLst>
              <a:ext uri="{FF2B5EF4-FFF2-40B4-BE49-F238E27FC236}">
                <a16:creationId xmlns:a16="http://schemas.microsoft.com/office/drawing/2014/main" id="{4B4DADE8-BD47-FF4D-A6B7-0CC8D0C4A534}"/>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70B06D-F489-48FF-A885-ABB74CD5C952}" type="slidenum">
              <a:rPr lang="en-US" smtClean="0">
                <a:latin typeface="Open Sans" panose="020B0606030504020204" pitchFamily="34" charset="0"/>
              </a:rPr>
              <a:pPr/>
              <a:t>3</a:t>
            </a:fld>
            <a:endParaRPr lang="en-US" dirty="0">
              <a:latin typeface="Open Sans" panose="020B0606030504020204" pitchFamily="34" charset="0"/>
            </a:endParaRPr>
          </a:p>
        </p:txBody>
      </p:sp>
      <p:graphicFrame>
        <p:nvGraphicFramePr>
          <p:cNvPr id="13" name="Content Placeholder 4">
            <a:extLst>
              <a:ext uri="{FF2B5EF4-FFF2-40B4-BE49-F238E27FC236}">
                <a16:creationId xmlns:a16="http://schemas.microsoft.com/office/drawing/2014/main" id="{D94C14E1-430C-3541-9C93-5878BB57D151}"/>
              </a:ext>
            </a:extLst>
          </p:cNvPr>
          <p:cNvGraphicFramePr>
            <a:graphicFrameLocks/>
          </p:cNvGraphicFramePr>
          <p:nvPr>
            <p:extLst>
              <p:ext uri="{D42A27DB-BD31-4B8C-83A1-F6EECF244321}">
                <p14:modId xmlns:p14="http://schemas.microsoft.com/office/powerpoint/2010/main" val="2747435356"/>
              </p:ext>
            </p:extLst>
          </p:nvPr>
        </p:nvGraphicFramePr>
        <p:xfrm>
          <a:off x="726393" y="1294147"/>
          <a:ext cx="10236016" cy="3509184"/>
        </p:xfrm>
        <a:graphic>
          <a:graphicData uri="http://schemas.openxmlformats.org/drawingml/2006/table">
            <a:tbl>
              <a:tblPr firstRow="1" bandRow="1">
                <a:tableStyleId>{5C22544A-7EE6-4342-B048-85BDC9FD1C3A}</a:tableStyleId>
              </a:tblPr>
              <a:tblGrid>
                <a:gridCol w="4012526">
                  <a:extLst>
                    <a:ext uri="{9D8B030D-6E8A-4147-A177-3AD203B41FA5}">
                      <a16:colId xmlns:a16="http://schemas.microsoft.com/office/drawing/2014/main" val="2643581648"/>
                    </a:ext>
                  </a:extLst>
                </a:gridCol>
                <a:gridCol w="6223490">
                  <a:extLst>
                    <a:ext uri="{9D8B030D-6E8A-4147-A177-3AD203B41FA5}">
                      <a16:colId xmlns:a16="http://schemas.microsoft.com/office/drawing/2014/main" val="4206032601"/>
                    </a:ext>
                  </a:extLst>
                </a:gridCol>
              </a:tblGrid>
              <a:tr h="501312">
                <a:tc>
                  <a:txBody>
                    <a:bodyPr/>
                    <a:lstStyle/>
                    <a:p>
                      <a:pPr marL="0" algn="l" defTabSz="914377" rtl="0" eaLnBrk="1" latinLnBrk="0" hangingPunct="1"/>
                      <a:r>
                        <a:rPr lang="en-US" sz="2000" b="0" i="0" kern="1200" dirty="0">
                          <a:solidFill>
                            <a:schemeClr val="bg1"/>
                          </a:solidFill>
                          <a:latin typeface="+mn-lt"/>
                          <a:ea typeface="+mn-ea"/>
                          <a:cs typeface="+mn-cs"/>
                        </a:rPr>
                        <a:t>Service Name</a:t>
                      </a:r>
                    </a:p>
                  </a:txBody>
                  <a:tcPr marL="121920" marR="121920" marT="60960" marB="60960"/>
                </a:tc>
                <a:tc>
                  <a:txBody>
                    <a:bodyPr/>
                    <a:lstStyle/>
                    <a:p>
                      <a:pPr marL="0" algn="l" defTabSz="914377" rtl="0" eaLnBrk="1" latinLnBrk="0" hangingPunct="1"/>
                      <a:r>
                        <a:rPr lang="en-US" sz="2000" b="0" i="0" kern="1200" dirty="0">
                          <a:solidFill>
                            <a:schemeClr val="bg1"/>
                          </a:solidFill>
                          <a:latin typeface="+mn-lt"/>
                          <a:ea typeface="+mn-ea"/>
                          <a:cs typeface="+mn-cs"/>
                        </a:rPr>
                        <a:t>Purpose</a:t>
                      </a:r>
                    </a:p>
                  </a:txBody>
                  <a:tcPr marL="121920" marR="121920" marT="60960" marB="60960"/>
                </a:tc>
                <a:extLst>
                  <a:ext uri="{0D108BD9-81ED-4DB2-BD59-A6C34878D82A}">
                    <a16:rowId xmlns:a16="http://schemas.microsoft.com/office/drawing/2014/main" val="1942303866"/>
                  </a:ext>
                </a:extLst>
              </a:tr>
              <a:tr h="501312">
                <a:tc>
                  <a:txBody>
                    <a:bodyPr/>
                    <a:lstStyle/>
                    <a:p>
                      <a:pPr marL="0" algn="l" defTabSz="914377" rtl="0" eaLnBrk="1" latinLnBrk="0" hangingPunct="1"/>
                      <a:r>
                        <a:rPr lang="en-US" sz="1800" b="0" i="0" kern="1200" dirty="0">
                          <a:solidFill>
                            <a:schemeClr val="tx1"/>
                          </a:solidFill>
                          <a:latin typeface="+mn-lt"/>
                          <a:ea typeface="+mn-ea"/>
                          <a:cs typeface="+mn-cs"/>
                        </a:rPr>
                        <a:t>Compute</a:t>
                      </a:r>
                    </a:p>
                  </a:txBody>
                  <a:tcPr marL="121920" marR="121920" marT="60960" marB="60960"/>
                </a:tc>
                <a:tc>
                  <a:txBody>
                    <a:bodyPr/>
                    <a:lstStyle/>
                    <a:p>
                      <a:pPr marL="0" algn="l" defTabSz="914377" rtl="0" eaLnBrk="1" latinLnBrk="0" hangingPunct="1"/>
                      <a:r>
                        <a:rPr lang="en-US" sz="1800" b="0" i="0" kern="1200" dirty="0">
                          <a:solidFill>
                            <a:schemeClr val="tx1"/>
                          </a:solidFill>
                          <a:latin typeface="+mn-lt"/>
                          <a:ea typeface="+mn-ea"/>
                          <a:cs typeface="+mn-cs"/>
                        </a:rPr>
                        <a:t>Run instances (virtual machine or bare-metal)</a:t>
                      </a:r>
                    </a:p>
                  </a:txBody>
                  <a:tcPr marL="121920" marR="121920" marT="60960" marB="60960"/>
                </a:tc>
                <a:extLst>
                  <a:ext uri="{0D108BD9-81ED-4DB2-BD59-A6C34878D82A}">
                    <a16:rowId xmlns:a16="http://schemas.microsoft.com/office/drawing/2014/main" val="3940312684"/>
                  </a:ext>
                </a:extLst>
              </a:tr>
              <a:tr h="501312">
                <a:tc>
                  <a:txBody>
                    <a:bodyPr/>
                    <a:lstStyle/>
                    <a:p>
                      <a:pPr marL="0" algn="l" defTabSz="914377" rtl="0" eaLnBrk="1" latinLnBrk="0" hangingPunct="1"/>
                      <a:r>
                        <a:rPr lang="en-US" sz="1800" b="0" i="0" kern="1200" dirty="0">
                          <a:solidFill>
                            <a:schemeClr val="tx1"/>
                          </a:solidFill>
                          <a:latin typeface="+mn-lt"/>
                          <a:ea typeface="+mn-ea"/>
                          <a:cs typeface="+mn-cs"/>
                        </a:rPr>
                        <a:t>IAM</a:t>
                      </a:r>
                    </a:p>
                  </a:txBody>
                  <a:tcPr marL="121920" marR="121920" marT="60960" marB="60960"/>
                </a:tc>
                <a:tc>
                  <a:txBody>
                    <a:bodyPr/>
                    <a:lstStyle/>
                    <a:p>
                      <a:pPr marL="0" algn="l" defTabSz="914377" rtl="0" eaLnBrk="1" latinLnBrk="0" hangingPunct="1"/>
                      <a:r>
                        <a:rPr lang="en-US" sz="1800" b="0" i="0" kern="1200" dirty="0">
                          <a:solidFill>
                            <a:schemeClr val="tx1"/>
                          </a:solidFill>
                          <a:latin typeface="+mn-lt"/>
                          <a:ea typeface="+mn-ea"/>
                          <a:cs typeface="+mn-cs"/>
                        </a:rPr>
                        <a:t>Identity and Access Management</a:t>
                      </a:r>
                    </a:p>
                  </a:txBody>
                  <a:tcPr marL="121920" marR="121920" marT="60960" marB="60960"/>
                </a:tc>
                <a:extLst>
                  <a:ext uri="{0D108BD9-81ED-4DB2-BD59-A6C34878D82A}">
                    <a16:rowId xmlns:a16="http://schemas.microsoft.com/office/drawing/2014/main" val="1995145039"/>
                  </a:ext>
                </a:extLst>
              </a:tr>
              <a:tr h="501312">
                <a:tc>
                  <a:txBody>
                    <a:bodyPr/>
                    <a:lstStyle/>
                    <a:p>
                      <a:pPr marL="0" algn="l" defTabSz="914377" rtl="0" eaLnBrk="1" latinLnBrk="0" hangingPunct="1"/>
                      <a:r>
                        <a:rPr lang="en-US" sz="1800" b="0" i="0" kern="1200" dirty="0">
                          <a:solidFill>
                            <a:schemeClr val="tx1"/>
                          </a:solidFill>
                          <a:latin typeface="+mn-lt"/>
                          <a:ea typeface="+mn-ea"/>
                          <a:cs typeface="+mn-cs"/>
                        </a:rPr>
                        <a:t>VCN</a:t>
                      </a:r>
                    </a:p>
                  </a:txBody>
                  <a:tcPr marL="121920" marR="121920" marT="60960" marB="60960"/>
                </a:tc>
                <a:tc>
                  <a:txBody>
                    <a:bodyPr/>
                    <a:lstStyle/>
                    <a:p>
                      <a:pPr marL="0" algn="l" defTabSz="914377" rtl="0" eaLnBrk="1" latinLnBrk="0" hangingPunct="1"/>
                      <a:r>
                        <a:rPr lang="en-US" sz="1800" b="0" i="0" kern="1200" dirty="0">
                          <a:solidFill>
                            <a:schemeClr val="tx1"/>
                          </a:solidFill>
                          <a:latin typeface="+mn-lt"/>
                          <a:ea typeface="+mn-ea"/>
                          <a:cs typeface="+mn-cs"/>
                        </a:rPr>
                        <a:t>Virtual Cloud Network</a:t>
                      </a:r>
                    </a:p>
                  </a:txBody>
                  <a:tcPr marL="121920" marR="121920" marT="60960" marB="60960"/>
                </a:tc>
                <a:extLst>
                  <a:ext uri="{0D108BD9-81ED-4DB2-BD59-A6C34878D82A}">
                    <a16:rowId xmlns:a16="http://schemas.microsoft.com/office/drawing/2014/main" val="3928143309"/>
                  </a:ext>
                </a:extLst>
              </a:tr>
              <a:tr h="501312">
                <a:tc>
                  <a:txBody>
                    <a:bodyPr/>
                    <a:lstStyle/>
                    <a:p>
                      <a:pPr marL="0" algn="l" defTabSz="914377" rtl="0" eaLnBrk="1" latinLnBrk="0" hangingPunct="1"/>
                      <a:r>
                        <a:rPr lang="en-US" sz="1800" b="0" i="0" kern="1200" dirty="0">
                          <a:solidFill>
                            <a:schemeClr val="tx1"/>
                          </a:solidFill>
                          <a:latin typeface="+mn-lt"/>
                          <a:ea typeface="+mn-ea"/>
                          <a:cs typeface="+mn-cs"/>
                        </a:rPr>
                        <a:t>Block Volume</a:t>
                      </a:r>
                    </a:p>
                  </a:txBody>
                  <a:tcPr marL="121920" marR="121920" marT="60960" marB="60960"/>
                </a:tc>
                <a:tc>
                  <a:txBody>
                    <a:bodyPr/>
                    <a:lstStyle/>
                    <a:p>
                      <a:pPr marL="0" algn="l" defTabSz="914377" rtl="0" eaLnBrk="1" latinLnBrk="0" hangingPunct="1"/>
                      <a:r>
                        <a:rPr lang="en-US" sz="1800" b="0" i="0" kern="1200" dirty="0">
                          <a:solidFill>
                            <a:schemeClr val="tx1"/>
                          </a:solidFill>
                          <a:latin typeface="+mn-lt"/>
                          <a:ea typeface="+mn-ea"/>
                          <a:cs typeface="+mn-cs"/>
                        </a:rPr>
                        <a:t>Storage</a:t>
                      </a:r>
                    </a:p>
                  </a:txBody>
                  <a:tcPr marL="121920" marR="121920" marT="60960" marB="60960"/>
                </a:tc>
                <a:extLst>
                  <a:ext uri="{0D108BD9-81ED-4DB2-BD59-A6C34878D82A}">
                    <a16:rowId xmlns:a16="http://schemas.microsoft.com/office/drawing/2014/main" val="3530199587"/>
                  </a:ext>
                </a:extLst>
              </a:tr>
              <a:tr h="501312">
                <a:tc>
                  <a:txBody>
                    <a:bodyPr/>
                    <a:lstStyle/>
                    <a:p>
                      <a:pPr marL="0" algn="l" defTabSz="914377" rtl="0" eaLnBrk="1" latinLnBrk="0" hangingPunct="1"/>
                      <a:r>
                        <a:rPr lang="en-US" sz="1800" b="0" i="0" kern="1200" dirty="0">
                          <a:solidFill>
                            <a:schemeClr val="tx1"/>
                          </a:solidFill>
                          <a:latin typeface="+mn-lt"/>
                          <a:ea typeface="+mn-ea"/>
                          <a:cs typeface="+mn-cs"/>
                        </a:rPr>
                        <a:t>FastConnect</a:t>
                      </a:r>
                    </a:p>
                  </a:txBody>
                  <a:tcPr marL="121920" marR="121920" marT="60960" marB="60960"/>
                </a:tc>
                <a:tc>
                  <a:txBody>
                    <a:bodyPr/>
                    <a:lstStyle/>
                    <a:p>
                      <a:pPr marL="0" algn="l" defTabSz="914377" rtl="0" eaLnBrk="1" latinLnBrk="0" hangingPunct="1"/>
                      <a:r>
                        <a:rPr lang="en-US" sz="1800" b="0" i="0" kern="1200" dirty="0">
                          <a:solidFill>
                            <a:schemeClr val="tx1"/>
                          </a:solidFill>
                          <a:latin typeface="+mn-lt"/>
                          <a:ea typeface="+mn-ea"/>
                          <a:cs typeface="+mn-cs"/>
                        </a:rPr>
                        <a:t>Connecting On-Prem</a:t>
                      </a:r>
                    </a:p>
                  </a:txBody>
                  <a:tcPr marL="121920" marR="121920" marT="60960" marB="60960"/>
                </a:tc>
                <a:extLst>
                  <a:ext uri="{0D108BD9-81ED-4DB2-BD59-A6C34878D82A}">
                    <a16:rowId xmlns:a16="http://schemas.microsoft.com/office/drawing/2014/main" val="2737871734"/>
                  </a:ext>
                </a:extLst>
              </a:tr>
              <a:tr h="501312">
                <a:tc>
                  <a:txBody>
                    <a:bodyPr/>
                    <a:lstStyle/>
                    <a:p>
                      <a:pPr marL="0" algn="l" defTabSz="914377" rtl="0" eaLnBrk="1" latinLnBrk="0" hangingPunct="1"/>
                      <a:r>
                        <a:rPr lang="en-US" sz="1800" b="0" i="0" kern="1200" dirty="0">
                          <a:solidFill>
                            <a:schemeClr val="tx1"/>
                          </a:solidFill>
                          <a:latin typeface="+mn-lt"/>
                          <a:ea typeface="+mn-ea"/>
                          <a:cs typeface="+mn-cs"/>
                        </a:rPr>
                        <a:t>DNS Zone Management</a:t>
                      </a:r>
                    </a:p>
                  </a:txBody>
                  <a:tcPr marL="121920" marR="121920" marT="60960" marB="60960"/>
                </a:tc>
                <a:tc>
                  <a:txBody>
                    <a:bodyPr/>
                    <a:lstStyle/>
                    <a:p>
                      <a:pPr marL="0" algn="l" defTabSz="914377" rtl="0" eaLnBrk="1" latinLnBrk="0" hangingPunct="1"/>
                      <a:r>
                        <a:rPr lang="en-US" sz="1800" b="0" i="0" kern="1200" dirty="0">
                          <a:solidFill>
                            <a:schemeClr val="tx1"/>
                          </a:solidFill>
                          <a:latin typeface="+mn-lt"/>
                          <a:ea typeface="+mn-ea"/>
                          <a:cs typeface="+mn-cs"/>
                        </a:rPr>
                        <a:t>DNS</a:t>
                      </a:r>
                    </a:p>
                  </a:txBody>
                  <a:tcPr marL="121920" marR="121920" marT="60960" marB="60960"/>
                </a:tc>
                <a:extLst>
                  <a:ext uri="{0D108BD9-81ED-4DB2-BD59-A6C34878D82A}">
                    <a16:rowId xmlns:a16="http://schemas.microsoft.com/office/drawing/2014/main" val="3469382024"/>
                  </a:ext>
                </a:extLst>
              </a:tr>
            </a:tbl>
          </a:graphicData>
        </a:graphic>
      </p:graphicFrame>
    </p:spTree>
    <p:extLst>
      <p:ext uri="{BB962C8B-B14F-4D97-AF65-F5344CB8AC3E}">
        <p14:creationId xmlns:p14="http://schemas.microsoft.com/office/powerpoint/2010/main" val="378360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4DADE8-BD47-FF4D-A6B7-0CC8D0C4A534}"/>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70B06D-F489-48FF-A885-ABB74CD5C952}" type="slidenum">
              <a:rPr lang="en-US" smtClean="0">
                <a:latin typeface="Open Sans" panose="020B0606030504020204" pitchFamily="34" charset="0"/>
              </a:rPr>
              <a:pPr/>
              <a:t>4</a:t>
            </a:fld>
            <a:endParaRPr lang="en-US" dirty="0">
              <a:latin typeface="Open Sans" panose="020B0606030504020204" pitchFamily="34" charset="0"/>
            </a:endParaRPr>
          </a:p>
        </p:txBody>
      </p:sp>
      <p:pic>
        <p:nvPicPr>
          <p:cNvPr id="13" name="Picture 12" descr="A screenshot of a cell phone&#10;&#10;Description automatically generated">
            <a:extLst>
              <a:ext uri="{FF2B5EF4-FFF2-40B4-BE49-F238E27FC236}">
                <a16:creationId xmlns:a16="http://schemas.microsoft.com/office/drawing/2014/main" id="{76553F2B-D48A-3146-BE58-D19751612D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387" y="0"/>
            <a:ext cx="10061355" cy="6906598"/>
          </a:xfrm>
          <a:prstGeom prst="rect">
            <a:avLst/>
          </a:prstGeom>
        </p:spPr>
      </p:pic>
      <p:pic>
        <p:nvPicPr>
          <p:cNvPr id="5" name="Picture 4">
            <a:extLst>
              <a:ext uri="{FF2B5EF4-FFF2-40B4-BE49-F238E27FC236}">
                <a16:creationId xmlns:a16="http://schemas.microsoft.com/office/drawing/2014/main" id="{CDE918C6-D768-7948-AF75-51BA616CCDD1}"/>
              </a:ext>
            </a:extLst>
          </p:cNvPr>
          <p:cNvPicPr>
            <a:picLocks noChangeAspect="1"/>
          </p:cNvPicPr>
          <p:nvPr/>
        </p:nvPicPr>
        <p:blipFill>
          <a:blip r:embed="rId4"/>
          <a:stretch>
            <a:fillRect/>
          </a:stretch>
        </p:blipFill>
        <p:spPr>
          <a:xfrm>
            <a:off x="10927742" y="6310250"/>
            <a:ext cx="1264258" cy="596348"/>
          </a:xfrm>
          <a:prstGeom prst="rect">
            <a:avLst/>
          </a:prstGeom>
        </p:spPr>
      </p:pic>
      <p:sp>
        <p:nvSpPr>
          <p:cNvPr id="3" name="Rectangle 2">
            <a:extLst>
              <a:ext uri="{FF2B5EF4-FFF2-40B4-BE49-F238E27FC236}">
                <a16:creationId xmlns:a16="http://schemas.microsoft.com/office/drawing/2014/main" id="{6C10E7CC-15DA-B402-A08C-5A3A02D69E54}"/>
              </a:ext>
            </a:extLst>
          </p:cNvPr>
          <p:cNvSpPr/>
          <p:nvPr/>
        </p:nvSpPr>
        <p:spPr>
          <a:xfrm>
            <a:off x="1100138" y="428624"/>
            <a:ext cx="9629775" cy="6336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1977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11E5A63F-BA0C-CB94-0F45-6191F8E3B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387" y="0"/>
            <a:ext cx="10061355" cy="6906598"/>
          </a:xfrm>
          <a:prstGeom prst="rect">
            <a:avLst/>
          </a:prstGeom>
        </p:spPr>
      </p:pic>
      <p:sp>
        <p:nvSpPr>
          <p:cNvPr id="4" name="Slide Number Placeholder 3">
            <a:extLst>
              <a:ext uri="{FF2B5EF4-FFF2-40B4-BE49-F238E27FC236}">
                <a16:creationId xmlns:a16="http://schemas.microsoft.com/office/drawing/2014/main" id="{4B4DADE8-BD47-FF4D-A6B7-0CC8D0C4A534}"/>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70B06D-F489-48FF-A885-ABB74CD5C952}" type="slidenum">
              <a:rPr lang="en-US" smtClean="0">
                <a:latin typeface="Open Sans" panose="020B0606030504020204" pitchFamily="34" charset="0"/>
              </a:rPr>
              <a:pPr/>
              <a:t>5</a:t>
            </a:fld>
            <a:endParaRPr lang="en-US" dirty="0">
              <a:latin typeface="Open Sans" panose="020B0606030504020204" pitchFamily="34" charset="0"/>
            </a:endParaRPr>
          </a:p>
        </p:txBody>
      </p:sp>
      <p:sp>
        <p:nvSpPr>
          <p:cNvPr id="5" name="Rectangle 4">
            <a:extLst>
              <a:ext uri="{FF2B5EF4-FFF2-40B4-BE49-F238E27FC236}">
                <a16:creationId xmlns:a16="http://schemas.microsoft.com/office/drawing/2014/main" id="{4BC9EB75-6FAC-444C-99DC-D08B93B53B17}"/>
              </a:ext>
            </a:extLst>
          </p:cNvPr>
          <p:cNvSpPr/>
          <p:nvPr/>
        </p:nvSpPr>
        <p:spPr>
          <a:xfrm>
            <a:off x="10420351" y="1343025"/>
            <a:ext cx="381002" cy="4633646"/>
          </a:xfrm>
          <a:prstGeom prst="rect">
            <a:avLst/>
          </a:prstGeom>
          <a:solidFill>
            <a:schemeClr val="bg1"/>
          </a:solidFill>
          <a:ln>
            <a:noFill/>
          </a:ln>
        </p:spPr>
        <p:txBody>
          <a:bodyPr wrap="square" rtlCol="0" anchor="ctr">
            <a:spAutoFit/>
          </a:bodyPr>
          <a:lstStyle/>
          <a:p>
            <a:pPr algn="l"/>
            <a:endParaRPr lang="en-US" dirty="0">
              <a:latin typeface="Open Sans" panose="020B0606030504020204" pitchFamily="34" charset="0"/>
            </a:endParaRPr>
          </a:p>
        </p:txBody>
      </p:sp>
      <p:sp>
        <p:nvSpPr>
          <p:cNvPr id="6" name="Rectangle 5">
            <a:extLst>
              <a:ext uri="{FF2B5EF4-FFF2-40B4-BE49-F238E27FC236}">
                <a16:creationId xmlns:a16="http://schemas.microsoft.com/office/drawing/2014/main" id="{29CB5FBE-FA79-E14C-B5B7-E4D49AE76DD0}"/>
              </a:ext>
            </a:extLst>
          </p:cNvPr>
          <p:cNvSpPr/>
          <p:nvPr/>
        </p:nvSpPr>
        <p:spPr>
          <a:xfrm>
            <a:off x="1757364" y="5186569"/>
            <a:ext cx="8501062" cy="841540"/>
          </a:xfrm>
          <a:prstGeom prst="rect">
            <a:avLst/>
          </a:prstGeom>
          <a:solidFill>
            <a:schemeClr val="bg1"/>
          </a:solidFill>
          <a:ln>
            <a:noFill/>
          </a:ln>
        </p:spPr>
        <p:txBody>
          <a:bodyPr wrap="square" rtlCol="0" anchor="ctr">
            <a:spAutoFit/>
          </a:bodyPr>
          <a:lstStyle/>
          <a:p>
            <a:pPr algn="l"/>
            <a:endParaRPr lang="en-US" dirty="0">
              <a:latin typeface="Open Sans" panose="020B0606030504020204" pitchFamily="34" charset="0"/>
            </a:endParaRPr>
          </a:p>
        </p:txBody>
      </p:sp>
      <p:sp>
        <p:nvSpPr>
          <p:cNvPr id="12" name="Rectangle 11">
            <a:extLst>
              <a:ext uri="{FF2B5EF4-FFF2-40B4-BE49-F238E27FC236}">
                <a16:creationId xmlns:a16="http://schemas.microsoft.com/office/drawing/2014/main" id="{E05DC118-354E-7191-1C79-D2BEF91450EB}"/>
              </a:ext>
            </a:extLst>
          </p:cNvPr>
          <p:cNvSpPr/>
          <p:nvPr/>
        </p:nvSpPr>
        <p:spPr>
          <a:xfrm>
            <a:off x="1100138" y="400050"/>
            <a:ext cx="9629775" cy="9429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77649E64-9956-DD05-6054-D5F8EC091F0E}"/>
              </a:ext>
            </a:extLst>
          </p:cNvPr>
          <p:cNvSpPr/>
          <p:nvPr/>
        </p:nvSpPr>
        <p:spPr>
          <a:xfrm>
            <a:off x="1390647" y="1404000"/>
            <a:ext cx="8943976" cy="4464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D1C661D-F261-78E6-6477-10D5D79F7CBF}"/>
              </a:ext>
            </a:extLst>
          </p:cNvPr>
          <p:cNvSpPr/>
          <p:nvPr/>
        </p:nvSpPr>
        <p:spPr>
          <a:xfrm>
            <a:off x="1082328" y="2786268"/>
            <a:ext cx="232122" cy="31904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 name="Picture 1">
            <a:extLst>
              <a:ext uri="{FF2B5EF4-FFF2-40B4-BE49-F238E27FC236}">
                <a16:creationId xmlns:a16="http://schemas.microsoft.com/office/drawing/2014/main" id="{97B09102-56DE-BFDB-FE79-B701BC1426FD}"/>
              </a:ext>
            </a:extLst>
          </p:cNvPr>
          <p:cNvPicPr>
            <a:picLocks noChangeAspect="1"/>
          </p:cNvPicPr>
          <p:nvPr/>
        </p:nvPicPr>
        <p:blipFill>
          <a:blip r:embed="rId4"/>
          <a:stretch>
            <a:fillRect/>
          </a:stretch>
        </p:blipFill>
        <p:spPr>
          <a:xfrm>
            <a:off x="10927742" y="6310250"/>
            <a:ext cx="1264258" cy="596348"/>
          </a:xfrm>
          <a:prstGeom prst="rect">
            <a:avLst/>
          </a:prstGeom>
        </p:spPr>
      </p:pic>
    </p:spTree>
    <p:extLst>
      <p:ext uri="{BB962C8B-B14F-4D97-AF65-F5344CB8AC3E}">
        <p14:creationId xmlns:p14="http://schemas.microsoft.com/office/powerpoint/2010/main" val="1798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ell phone&#10;&#10;Description automatically generated">
            <a:extLst>
              <a:ext uri="{FF2B5EF4-FFF2-40B4-BE49-F238E27FC236}">
                <a16:creationId xmlns:a16="http://schemas.microsoft.com/office/drawing/2014/main" id="{823673FD-90E7-1CA6-5ABE-4707F0AB5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387" y="0"/>
            <a:ext cx="10061355" cy="6906598"/>
          </a:xfrm>
          <a:prstGeom prst="rect">
            <a:avLst/>
          </a:prstGeom>
        </p:spPr>
      </p:pic>
      <p:sp>
        <p:nvSpPr>
          <p:cNvPr id="4" name="Slide Number Placeholder 3">
            <a:extLst>
              <a:ext uri="{FF2B5EF4-FFF2-40B4-BE49-F238E27FC236}">
                <a16:creationId xmlns:a16="http://schemas.microsoft.com/office/drawing/2014/main" id="{4B4DADE8-BD47-FF4D-A6B7-0CC8D0C4A534}"/>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70B06D-F489-48FF-A885-ABB74CD5C952}" type="slidenum">
              <a:rPr lang="en-US" smtClean="0">
                <a:latin typeface="Open Sans" panose="020B0606030504020204" pitchFamily="34" charset="0"/>
              </a:rPr>
              <a:pPr/>
              <a:t>6</a:t>
            </a:fld>
            <a:endParaRPr lang="en-US" dirty="0">
              <a:latin typeface="Open Sans" panose="020B0606030504020204" pitchFamily="34" charset="0"/>
            </a:endParaRPr>
          </a:p>
        </p:txBody>
      </p:sp>
      <p:sp>
        <p:nvSpPr>
          <p:cNvPr id="17" name="Rectangle 16">
            <a:extLst>
              <a:ext uri="{FF2B5EF4-FFF2-40B4-BE49-F238E27FC236}">
                <a16:creationId xmlns:a16="http://schemas.microsoft.com/office/drawing/2014/main" id="{4E7735B6-0662-CBF5-0322-B2E0A10475FC}"/>
              </a:ext>
            </a:extLst>
          </p:cNvPr>
          <p:cNvSpPr/>
          <p:nvPr/>
        </p:nvSpPr>
        <p:spPr>
          <a:xfrm>
            <a:off x="1100138" y="400050"/>
            <a:ext cx="9629775" cy="9429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53FB8C1F-4080-473B-108E-2A1B992BC1DB}"/>
              </a:ext>
            </a:extLst>
          </p:cNvPr>
          <p:cNvSpPr/>
          <p:nvPr/>
        </p:nvSpPr>
        <p:spPr>
          <a:xfrm>
            <a:off x="1462088" y="1400178"/>
            <a:ext cx="8810626" cy="3428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5560FC81-6F78-F16E-702F-3DE8540E5097}"/>
              </a:ext>
            </a:extLst>
          </p:cNvPr>
          <p:cNvSpPr/>
          <p:nvPr/>
        </p:nvSpPr>
        <p:spPr>
          <a:xfrm>
            <a:off x="1462088" y="2309816"/>
            <a:ext cx="1295400" cy="16763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13B000A5-3BC4-03C6-0700-F0B4A6DFC7A2}"/>
              </a:ext>
            </a:extLst>
          </p:cNvPr>
          <p:cNvSpPr/>
          <p:nvPr/>
        </p:nvSpPr>
        <p:spPr>
          <a:xfrm>
            <a:off x="8872538" y="2248389"/>
            <a:ext cx="1400176" cy="16763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7BB56169-6F02-18D2-9361-5FDE552485FB}"/>
              </a:ext>
            </a:extLst>
          </p:cNvPr>
          <p:cNvSpPr/>
          <p:nvPr/>
        </p:nvSpPr>
        <p:spPr>
          <a:xfrm>
            <a:off x="2808000" y="2248877"/>
            <a:ext cx="1537199" cy="16763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98CE3E22-4528-B509-CF61-2795F3B2277B}"/>
              </a:ext>
            </a:extLst>
          </p:cNvPr>
          <p:cNvSpPr/>
          <p:nvPr/>
        </p:nvSpPr>
        <p:spPr>
          <a:xfrm>
            <a:off x="7286626" y="2248388"/>
            <a:ext cx="1548000" cy="16763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61165EF2-D72E-B94C-3B19-1CC4725ECD96}"/>
              </a:ext>
            </a:extLst>
          </p:cNvPr>
          <p:cNvSpPr/>
          <p:nvPr/>
        </p:nvSpPr>
        <p:spPr>
          <a:xfrm>
            <a:off x="4392000" y="2248387"/>
            <a:ext cx="2844000" cy="16763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 name="Picture 1">
            <a:extLst>
              <a:ext uri="{FF2B5EF4-FFF2-40B4-BE49-F238E27FC236}">
                <a16:creationId xmlns:a16="http://schemas.microsoft.com/office/drawing/2014/main" id="{90C4FE1E-1108-71BD-A740-BC99FD26F62D}"/>
              </a:ext>
            </a:extLst>
          </p:cNvPr>
          <p:cNvPicPr>
            <a:picLocks noChangeAspect="1"/>
          </p:cNvPicPr>
          <p:nvPr/>
        </p:nvPicPr>
        <p:blipFill>
          <a:blip r:embed="rId4"/>
          <a:stretch>
            <a:fillRect/>
          </a:stretch>
        </p:blipFill>
        <p:spPr>
          <a:xfrm>
            <a:off x="10927742" y="6310250"/>
            <a:ext cx="1264258" cy="596348"/>
          </a:xfrm>
          <a:prstGeom prst="rect">
            <a:avLst/>
          </a:prstGeom>
        </p:spPr>
      </p:pic>
    </p:spTree>
    <p:extLst>
      <p:ext uri="{BB962C8B-B14F-4D97-AF65-F5344CB8AC3E}">
        <p14:creationId xmlns:p14="http://schemas.microsoft.com/office/powerpoint/2010/main" val="78387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shot of a cell phone&#10;&#10;Description automatically generated">
            <a:extLst>
              <a:ext uri="{FF2B5EF4-FFF2-40B4-BE49-F238E27FC236}">
                <a16:creationId xmlns:a16="http://schemas.microsoft.com/office/drawing/2014/main" id="{CEA80A2F-99D7-4B0A-A4BB-A47E255A6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387" y="0"/>
            <a:ext cx="10061355" cy="6906598"/>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64208397-3206-1B4D-A07D-09C4800E0F21}"/>
              </a:ext>
            </a:extLst>
          </p:cNvPr>
          <p:cNvPicPr>
            <a:picLocks noChangeAspect="1"/>
          </p:cNvPicPr>
          <p:nvPr/>
        </p:nvPicPr>
        <p:blipFill>
          <a:blip r:embed="rId4"/>
          <a:stretch>
            <a:fillRect/>
          </a:stretch>
        </p:blipFill>
        <p:spPr>
          <a:xfrm>
            <a:off x="7594443" y="4476389"/>
            <a:ext cx="328160" cy="432077"/>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B931D8E5-44C8-DD47-9093-0C30345C53AD}"/>
              </a:ext>
            </a:extLst>
          </p:cNvPr>
          <p:cNvPicPr>
            <a:picLocks noChangeAspect="1"/>
          </p:cNvPicPr>
          <p:nvPr/>
        </p:nvPicPr>
        <p:blipFill>
          <a:blip r:embed="rId4"/>
          <a:stretch>
            <a:fillRect/>
          </a:stretch>
        </p:blipFill>
        <p:spPr>
          <a:xfrm>
            <a:off x="3149176" y="5347927"/>
            <a:ext cx="328160" cy="432077"/>
          </a:xfrm>
          <a:prstGeom prst="rect">
            <a:avLst/>
          </a:prstGeom>
        </p:spPr>
      </p:pic>
      <p:sp>
        <p:nvSpPr>
          <p:cNvPr id="4" name="Slide Number Placeholder 3">
            <a:extLst>
              <a:ext uri="{FF2B5EF4-FFF2-40B4-BE49-F238E27FC236}">
                <a16:creationId xmlns:a16="http://schemas.microsoft.com/office/drawing/2014/main" id="{4B4DADE8-BD47-FF4D-A6B7-0CC8D0C4A534}"/>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70B06D-F489-48FF-A885-ABB74CD5C952}" type="slidenum">
              <a:rPr lang="en-US" smtClean="0">
                <a:latin typeface="Open Sans" panose="020B0606030504020204" pitchFamily="34" charset="0"/>
              </a:rPr>
              <a:pPr/>
              <a:t>7</a:t>
            </a:fld>
            <a:endParaRPr lang="en-US" dirty="0">
              <a:latin typeface="Open Sans" panose="020B0606030504020204" pitchFamily="34" charset="0"/>
            </a:endParaRPr>
          </a:p>
        </p:txBody>
      </p:sp>
      <p:sp>
        <p:nvSpPr>
          <p:cNvPr id="10" name="Rectangle 9">
            <a:extLst>
              <a:ext uri="{FF2B5EF4-FFF2-40B4-BE49-F238E27FC236}">
                <a16:creationId xmlns:a16="http://schemas.microsoft.com/office/drawing/2014/main" id="{A28CEE99-6EFC-634C-899F-BFC0D51B00CE}"/>
              </a:ext>
            </a:extLst>
          </p:cNvPr>
          <p:cNvSpPr/>
          <p:nvPr/>
        </p:nvSpPr>
        <p:spPr>
          <a:xfrm>
            <a:off x="1264258" y="427762"/>
            <a:ext cx="9251342" cy="915264"/>
          </a:xfrm>
          <a:prstGeom prst="rect">
            <a:avLst/>
          </a:prstGeom>
          <a:solidFill>
            <a:schemeClr val="bg1"/>
          </a:solidFill>
          <a:ln>
            <a:noFill/>
          </a:ln>
        </p:spPr>
        <p:txBody>
          <a:bodyPr wrap="square" rtlCol="0" anchor="ctr">
            <a:spAutoFit/>
          </a:bodyPr>
          <a:lstStyle/>
          <a:p>
            <a:pPr algn="l"/>
            <a:endParaRPr lang="en-US" dirty="0">
              <a:latin typeface="Open Sans" panose="020B0606030504020204" pitchFamily="34" charset="0"/>
            </a:endParaRPr>
          </a:p>
        </p:txBody>
      </p:sp>
      <p:sp>
        <p:nvSpPr>
          <p:cNvPr id="17" name="Rectangle 16">
            <a:extLst>
              <a:ext uri="{FF2B5EF4-FFF2-40B4-BE49-F238E27FC236}">
                <a16:creationId xmlns:a16="http://schemas.microsoft.com/office/drawing/2014/main" id="{A4B9BA0D-7990-90CF-9FFD-4F92449E634A}"/>
              </a:ext>
            </a:extLst>
          </p:cNvPr>
          <p:cNvSpPr/>
          <p:nvPr/>
        </p:nvSpPr>
        <p:spPr>
          <a:xfrm>
            <a:off x="1416658" y="1404000"/>
            <a:ext cx="8856000" cy="324000"/>
          </a:xfrm>
          <a:prstGeom prst="rect">
            <a:avLst/>
          </a:prstGeom>
          <a:solidFill>
            <a:schemeClr val="bg1"/>
          </a:solidFill>
          <a:ln>
            <a:noFill/>
          </a:ln>
        </p:spPr>
        <p:txBody>
          <a:bodyPr wrap="square" rtlCol="0" anchor="ctr">
            <a:spAutoFit/>
          </a:bodyPr>
          <a:lstStyle/>
          <a:p>
            <a:pPr algn="l"/>
            <a:endParaRPr lang="en-US" dirty="0">
              <a:latin typeface="Open Sans" panose="020B0606030504020204" pitchFamily="34" charset="0"/>
            </a:endParaRPr>
          </a:p>
        </p:txBody>
      </p:sp>
      <p:sp>
        <p:nvSpPr>
          <p:cNvPr id="19" name="Rectangle 18">
            <a:extLst>
              <a:ext uri="{FF2B5EF4-FFF2-40B4-BE49-F238E27FC236}">
                <a16:creationId xmlns:a16="http://schemas.microsoft.com/office/drawing/2014/main" id="{B956FB6C-6B37-8CDD-47BF-6A69800F8F85}"/>
              </a:ext>
            </a:extLst>
          </p:cNvPr>
          <p:cNvSpPr/>
          <p:nvPr/>
        </p:nvSpPr>
        <p:spPr>
          <a:xfrm>
            <a:off x="2808000" y="2248877"/>
            <a:ext cx="1107902" cy="16763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A945994D-EF20-04C4-F272-7701DA7F8528}"/>
              </a:ext>
            </a:extLst>
          </p:cNvPr>
          <p:cNvSpPr/>
          <p:nvPr/>
        </p:nvSpPr>
        <p:spPr>
          <a:xfrm>
            <a:off x="5925600" y="2248387"/>
            <a:ext cx="1312255" cy="16763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D174DF79-BB40-5CA5-6220-292AA78DC719}"/>
              </a:ext>
            </a:extLst>
          </p:cNvPr>
          <p:cNvSpPr/>
          <p:nvPr/>
        </p:nvSpPr>
        <p:spPr>
          <a:xfrm>
            <a:off x="1462088" y="2309816"/>
            <a:ext cx="1295400" cy="16763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C24329E8-37B1-7116-D1D4-BDBA29C12A00}"/>
              </a:ext>
            </a:extLst>
          </p:cNvPr>
          <p:cNvSpPr/>
          <p:nvPr/>
        </p:nvSpPr>
        <p:spPr>
          <a:xfrm>
            <a:off x="7286626" y="2248388"/>
            <a:ext cx="1107902" cy="16763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 name="Picture 1">
            <a:extLst>
              <a:ext uri="{FF2B5EF4-FFF2-40B4-BE49-F238E27FC236}">
                <a16:creationId xmlns:a16="http://schemas.microsoft.com/office/drawing/2014/main" id="{CAED728F-4D92-166D-ED3C-F5DC5D94004D}"/>
              </a:ext>
            </a:extLst>
          </p:cNvPr>
          <p:cNvPicPr>
            <a:picLocks noChangeAspect="1"/>
          </p:cNvPicPr>
          <p:nvPr/>
        </p:nvPicPr>
        <p:blipFill>
          <a:blip r:embed="rId5"/>
          <a:stretch>
            <a:fillRect/>
          </a:stretch>
        </p:blipFill>
        <p:spPr>
          <a:xfrm>
            <a:off x="10927742" y="6310250"/>
            <a:ext cx="1264258" cy="596348"/>
          </a:xfrm>
          <a:prstGeom prst="rect">
            <a:avLst/>
          </a:prstGeom>
        </p:spPr>
      </p:pic>
    </p:spTree>
    <p:extLst>
      <p:ext uri="{BB962C8B-B14F-4D97-AF65-F5344CB8AC3E}">
        <p14:creationId xmlns:p14="http://schemas.microsoft.com/office/powerpoint/2010/main" val="3611245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shot of a cell phone&#10;&#10;Description automatically generated">
            <a:extLst>
              <a:ext uri="{FF2B5EF4-FFF2-40B4-BE49-F238E27FC236}">
                <a16:creationId xmlns:a16="http://schemas.microsoft.com/office/drawing/2014/main" id="{CEA80A2F-99D7-4B0A-A4BB-A47E255A6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387" y="0"/>
            <a:ext cx="10061355" cy="6906598"/>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64208397-3206-1B4D-A07D-09C4800E0F21}"/>
              </a:ext>
            </a:extLst>
          </p:cNvPr>
          <p:cNvPicPr>
            <a:picLocks noChangeAspect="1"/>
          </p:cNvPicPr>
          <p:nvPr/>
        </p:nvPicPr>
        <p:blipFill>
          <a:blip r:embed="rId4"/>
          <a:stretch>
            <a:fillRect/>
          </a:stretch>
        </p:blipFill>
        <p:spPr>
          <a:xfrm>
            <a:off x="7594443" y="4476389"/>
            <a:ext cx="328160" cy="432077"/>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B931D8E5-44C8-DD47-9093-0C30345C53AD}"/>
              </a:ext>
            </a:extLst>
          </p:cNvPr>
          <p:cNvPicPr>
            <a:picLocks noChangeAspect="1"/>
          </p:cNvPicPr>
          <p:nvPr/>
        </p:nvPicPr>
        <p:blipFill>
          <a:blip r:embed="rId4"/>
          <a:stretch>
            <a:fillRect/>
          </a:stretch>
        </p:blipFill>
        <p:spPr>
          <a:xfrm>
            <a:off x="3149176" y="5347927"/>
            <a:ext cx="328160" cy="432077"/>
          </a:xfrm>
          <a:prstGeom prst="rect">
            <a:avLst/>
          </a:prstGeom>
        </p:spPr>
      </p:pic>
      <p:sp>
        <p:nvSpPr>
          <p:cNvPr id="4" name="Slide Number Placeholder 3">
            <a:extLst>
              <a:ext uri="{FF2B5EF4-FFF2-40B4-BE49-F238E27FC236}">
                <a16:creationId xmlns:a16="http://schemas.microsoft.com/office/drawing/2014/main" id="{4B4DADE8-BD47-FF4D-A6B7-0CC8D0C4A534}"/>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70B06D-F489-48FF-A885-ABB74CD5C952}" type="slidenum">
              <a:rPr lang="en-US" smtClean="0">
                <a:latin typeface="Open Sans" panose="020B0606030504020204" pitchFamily="34" charset="0"/>
              </a:rPr>
              <a:pPr/>
              <a:t>8</a:t>
            </a:fld>
            <a:endParaRPr lang="en-US" dirty="0">
              <a:latin typeface="Open Sans" panose="020B0606030504020204" pitchFamily="34" charset="0"/>
            </a:endParaRPr>
          </a:p>
        </p:txBody>
      </p:sp>
      <p:sp>
        <p:nvSpPr>
          <p:cNvPr id="10" name="Rectangle 9">
            <a:extLst>
              <a:ext uri="{FF2B5EF4-FFF2-40B4-BE49-F238E27FC236}">
                <a16:creationId xmlns:a16="http://schemas.microsoft.com/office/drawing/2014/main" id="{A28CEE99-6EFC-634C-899F-BFC0D51B00CE}"/>
              </a:ext>
            </a:extLst>
          </p:cNvPr>
          <p:cNvSpPr/>
          <p:nvPr/>
        </p:nvSpPr>
        <p:spPr>
          <a:xfrm>
            <a:off x="1264258" y="427762"/>
            <a:ext cx="9251342" cy="915264"/>
          </a:xfrm>
          <a:prstGeom prst="rect">
            <a:avLst/>
          </a:prstGeom>
          <a:solidFill>
            <a:schemeClr val="bg1"/>
          </a:solidFill>
          <a:ln>
            <a:noFill/>
          </a:ln>
        </p:spPr>
        <p:txBody>
          <a:bodyPr wrap="square" rtlCol="0" anchor="ctr">
            <a:spAutoFit/>
          </a:bodyPr>
          <a:lstStyle/>
          <a:p>
            <a:pPr algn="l"/>
            <a:endParaRPr lang="en-US" dirty="0">
              <a:latin typeface="Open Sans" panose="020B0606030504020204" pitchFamily="34" charset="0"/>
            </a:endParaRPr>
          </a:p>
        </p:txBody>
      </p:sp>
      <p:sp>
        <p:nvSpPr>
          <p:cNvPr id="17" name="Rectangle 16">
            <a:extLst>
              <a:ext uri="{FF2B5EF4-FFF2-40B4-BE49-F238E27FC236}">
                <a16:creationId xmlns:a16="http://schemas.microsoft.com/office/drawing/2014/main" id="{A4B9BA0D-7990-90CF-9FFD-4F92449E634A}"/>
              </a:ext>
            </a:extLst>
          </p:cNvPr>
          <p:cNvSpPr/>
          <p:nvPr/>
        </p:nvSpPr>
        <p:spPr>
          <a:xfrm>
            <a:off x="1416658" y="1404000"/>
            <a:ext cx="8856000" cy="324000"/>
          </a:xfrm>
          <a:prstGeom prst="rect">
            <a:avLst/>
          </a:prstGeom>
          <a:solidFill>
            <a:schemeClr val="bg1"/>
          </a:solidFill>
          <a:ln>
            <a:noFill/>
          </a:ln>
        </p:spPr>
        <p:txBody>
          <a:bodyPr wrap="square" rtlCol="0" anchor="ctr">
            <a:spAutoFit/>
          </a:bodyPr>
          <a:lstStyle/>
          <a:p>
            <a:pPr algn="l"/>
            <a:endParaRPr lang="en-US" dirty="0">
              <a:latin typeface="Open Sans" panose="020B0606030504020204" pitchFamily="34" charset="0"/>
            </a:endParaRPr>
          </a:p>
        </p:txBody>
      </p:sp>
      <p:pic>
        <p:nvPicPr>
          <p:cNvPr id="2" name="Picture 1">
            <a:extLst>
              <a:ext uri="{FF2B5EF4-FFF2-40B4-BE49-F238E27FC236}">
                <a16:creationId xmlns:a16="http://schemas.microsoft.com/office/drawing/2014/main" id="{900A373D-8C7F-2FF3-0E56-9FC52846FFAB}"/>
              </a:ext>
            </a:extLst>
          </p:cNvPr>
          <p:cNvPicPr>
            <a:picLocks noChangeAspect="1"/>
          </p:cNvPicPr>
          <p:nvPr/>
        </p:nvPicPr>
        <p:blipFill>
          <a:blip r:embed="rId5"/>
          <a:stretch>
            <a:fillRect/>
          </a:stretch>
        </p:blipFill>
        <p:spPr>
          <a:xfrm>
            <a:off x="10927742" y="6310250"/>
            <a:ext cx="1264258" cy="596348"/>
          </a:xfrm>
          <a:prstGeom prst="rect">
            <a:avLst/>
          </a:prstGeom>
        </p:spPr>
      </p:pic>
    </p:spTree>
    <p:extLst>
      <p:ext uri="{BB962C8B-B14F-4D97-AF65-F5344CB8AC3E}">
        <p14:creationId xmlns:p14="http://schemas.microsoft.com/office/powerpoint/2010/main" val="193392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UNIQUEID" val="18714"/>
</p:tagLst>
</file>

<file path=ppt/tags/tag10.xml><?xml version="1.0" encoding="utf-8"?>
<p:tagLst xmlns:a="http://schemas.openxmlformats.org/drawingml/2006/main" xmlns:r="http://schemas.openxmlformats.org/officeDocument/2006/relationships" xmlns:p="http://schemas.openxmlformats.org/presentationml/2006/main">
  <p:tag name="AS_UNIQUEID" val="18728"/>
</p:tagLst>
</file>

<file path=ppt/tags/tag11.xml><?xml version="1.0" encoding="utf-8"?>
<p:tagLst xmlns:a="http://schemas.openxmlformats.org/drawingml/2006/main" xmlns:r="http://schemas.openxmlformats.org/officeDocument/2006/relationships" xmlns:p="http://schemas.openxmlformats.org/presentationml/2006/main">
  <p:tag name="AS_UNIQUEID" val="18729"/>
</p:tagLst>
</file>

<file path=ppt/tags/tag12.xml><?xml version="1.0" encoding="utf-8"?>
<p:tagLst xmlns:a="http://schemas.openxmlformats.org/drawingml/2006/main" xmlns:r="http://schemas.openxmlformats.org/officeDocument/2006/relationships" xmlns:p="http://schemas.openxmlformats.org/presentationml/2006/main">
  <p:tag name="AS_UNIQUEID" val="18730"/>
</p:tagLst>
</file>

<file path=ppt/tags/tag13.xml><?xml version="1.0" encoding="utf-8"?>
<p:tagLst xmlns:a="http://schemas.openxmlformats.org/drawingml/2006/main" xmlns:r="http://schemas.openxmlformats.org/officeDocument/2006/relationships" xmlns:p="http://schemas.openxmlformats.org/presentationml/2006/main">
  <p:tag name="AS_UNIQUEID" val="18731"/>
</p:tagLst>
</file>

<file path=ppt/tags/tag14.xml><?xml version="1.0" encoding="utf-8"?>
<p:tagLst xmlns:a="http://schemas.openxmlformats.org/drawingml/2006/main" xmlns:r="http://schemas.openxmlformats.org/officeDocument/2006/relationships" xmlns:p="http://schemas.openxmlformats.org/presentationml/2006/main">
  <p:tag name="AS_UNIQUEID" val="18732"/>
</p:tagLst>
</file>

<file path=ppt/tags/tag15.xml><?xml version="1.0" encoding="utf-8"?>
<p:tagLst xmlns:a="http://schemas.openxmlformats.org/drawingml/2006/main" xmlns:r="http://schemas.openxmlformats.org/officeDocument/2006/relationships" xmlns:p="http://schemas.openxmlformats.org/presentationml/2006/main">
  <p:tag name="AS_UNIQUEID" val="18733"/>
</p:tagLst>
</file>

<file path=ppt/tags/tag16.xml><?xml version="1.0" encoding="utf-8"?>
<p:tagLst xmlns:a="http://schemas.openxmlformats.org/drawingml/2006/main" xmlns:r="http://schemas.openxmlformats.org/officeDocument/2006/relationships" xmlns:p="http://schemas.openxmlformats.org/presentationml/2006/main">
  <p:tag name="AS_UNIQUEID" val="18734"/>
</p:tagLst>
</file>

<file path=ppt/tags/tag17.xml><?xml version="1.0" encoding="utf-8"?>
<p:tagLst xmlns:a="http://schemas.openxmlformats.org/drawingml/2006/main" xmlns:r="http://schemas.openxmlformats.org/officeDocument/2006/relationships" xmlns:p="http://schemas.openxmlformats.org/presentationml/2006/main">
  <p:tag name="AS_UNIQUEID" val="18735"/>
</p:tagLst>
</file>

<file path=ppt/tags/tag18.xml><?xml version="1.0" encoding="utf-8"?>
<p:tagLst xmlns:a="http://schemas.openxmlformats.org/drawingml/2006/main" xmlns:r="http://schemas.openxmlformats.org/officeDocument/2006/relationships" xmlns:p="http://schemas.openxmlformats.org/presentationml/2006/main">
  <p:tag name="AS_UNIQUEID" val="18736"/>
</p:tagLst>
</file>

<file path=ppt/tags/tag19.xml><?xml version="1.0" encoding="utf-8"?>
<p:tagLst xmlns:a="http://schemas.openxmlformats.org/drawingml/2006/main" xmlns:r="http://schemas.openxmlformats.org/officeDocument/2006/relationships" xmlns:p="http://schemas.openxmlformats.org/presentationml/2006/main">
  <p:tag name="AS_UNIQUEID" val="18737"/>
</p:tagLst>
</file>

<file path=ppt/tags/tag2.xml><?xml version="1.0" encoding="utf-8"?>
<p:tagLst xmlns:a="http://schemas.openxmlformats.org/drawingml/2006/main" xmlns:r="http://schemas.openxmlformats.org/officeDocument/2006/relationships" xmlns:p="http://schemas.openxmlformats.org/presentationml/2006/main">
  <p:tag name="AS_UNIQUEID" val="18715"/>
</p:tagLst>
</file>

<file path=ppt/tags/tag20.xml><?xml version="1.0" encoding="utf-8"?>
<p:tagLst xmlns:a="http://schemas.openxmlformats.org/drawingml/2006/main" xmlns:r="http://schemas.openxmlformats.org/officeDocument/2006/relationships" xmlns:p="http://schemas.openxmlformats.org/presentationml/2006/main">
  <p:tag name="AS_UNIQUEID" val="18740"/>
</p:tagLst>
</file>

<file path=ppt/tags/tag21.xml><?xml version="1.0" encoding="utf-8"?>
<p:tagLst xmlns:a="http://schemas.openxmlformats.org/drawingml/2006/main" xmlns:r="http://schemas.openxmlformats.org/officeDocument/2006/relationships" xmlns:p="http://schemas.openxmlformats.org/presentationml/2006/main">
  <p:tag name="AS_UNIQUEID" val="18743"/>
</p:tagLst>
</file>

<file path=ppt/tags/tag22.xml><?xml version="1.0" encoding="utf-8"?>
<p:tagLst xmlns:a="http://schemas.openxmlformats.org/drawingml/2006/main" xmlns:r="http://schemas.openxmlformats.org/officeDocument/2006/relationships" xmlns:p="http://schemas.openxmlformats.org/presentationml/2006/main">
  <p:tag name="AS_UNIQUEID" val="18746"/>
</p:tagLst>
</file>

<file path=ppt/tags/tag23.xml><?xml version="1.0" encoding="utf-8"?>
<p:tagLst xmlns:a="http://schemas.openxmlformats.org/drawingml/2006/main" xmlns:r="http://schemas.openxmlformats.org/officeDocument/2006/relationships" xmlns:p="http://schemas.openxmlformats.org/presentationml/2006/main">
  <p:tag name="AS_UNIQUEID" val="18747"/>
</p:tagLst>
</file>

<file path=ppt/tags/tag24.xml><?xml version="1.0" encoding="utf-8"?>
<p:tagLst xmlns:a="http://schemas.openxmlformats.org/drawingml/2006/main" xmlns:r="http://schemas.openxmlformats.org/officeDocument/2006/relationships" xmlns:p="http://schemas.openxmlformats.org/presentationml/2006/main">
  <p:tag name="AS_UNIQUEID" val="18750"/>
</p:tagLst>
</file>

<file path=ppt/tags/tag25.xml><?xml version="1.0" encoding="utf-8"?>
<p:tagLst xmlns:a="http://schemas.openxmlformats.org/drawingml/2006/main" xmlns:r="http://schemas.openxmlformats.org/officeDocument/2006/relationships" xmlns:p="http://schemas.openxmlformats.org/presentationml/2006/main">
  <p:tag name="AS_UNIQUEID" val="18753"/>
</p:tagLst>
</file>

<file path=ppt/tags/tag26.xml><?xml version="1.0" encoding="utf-8"?>
<p:tagLst xmlns:a="http://schemas.openxmlformats.org/drawingml/2006/main" xmlns:r="http://schemas.openxmlformats.org/officeDocument/2006/relationships" xmlns:p="http://schemas.openxmlformats.org/presentationml/2006/main">
  <p:tag name="AS_UNIQUEID" val="18756"/>
</p:tagLst>
</file>

<file path=ppt/tags/tag27.xml><?xml version="1.0" encoding="utf-8"?>
<p:tagLst xmlns:a="http://schemas.openxmlformats.org/drawingml/2006/main" xmlns:r="http://schemas.openxmlformats.org/officeDocument/2006/relationships" xmlns:p="http://schemas.openxmlformats.org/presentationml/2006/main">
  <p:tag name="AS_UNIQUEID" val="18759"/>
</p:tagLst>
</file>

<file path=ppt/tags/tag28.xml><?xml version="1.0" encoding="utf-8"?>
<p:tagLst xmlns:a="http://schemas.openxmlformats.org/drawingml/2006/main" xmlns:r="http://schemas.openxmlformats.org/officeDocument/2006/relationships" xmlns:p="http://schemas.openxmlformats.org/presentationml/2006/main">
  <p:tag name="AS_UNIQUEID" val="18760"/>
</p:tagLst>
</file>

<file path=ppt/tags/tag29.xml><?xml version="1.0" encoding="utf-8"?>
<p:tagLst xmlns:a="http://schemas.openxmlformats.org/drawingml/2006/main" xmlns:r="http://schemas.openxmlformats.org/officeDocument/2006/relationships" xmlns:p="http://schemas.openxmlformats.org/presentationml/2006/main">
  <p:tag name="AS_UNIQUEID" val="18761"/>
</p:tagLst>
</file>

<file path=ppt/tags/tag3.xml><?xml version="1.0" encoding="utf-8"?>
<p:tagLst xmlns:a="http://schemas.openxmlformats.org/drawingml/2006/main" xmlns:r="http://schemas.openxmlformats.org/officeDocument/2006/relationships" xmlns:p="http://schemas.openxmlformats.org/presentationml/2006/main">
  <p:tag name="AS_UNIQUEID" val="18718"/>
</p:tagLst>
</file>

<file path=ppt/tags/tag30.xml><?xml version="1.0" encoding="utf-8"?>
<p:tagLst xmlns:a="http://schemas.openxmlformats.org/drawingml/2006/main" xmlns:r="http://schemas.openxmlformats.org/officeDocument/2006/relationships" xmlns:p="http://schemas.openxmlformats.org/presentationml/2006/main">
  <p:tag name="AS_UNIQUEID" val="18762"/>
</p:tagLst>
</file>

<file path=ppt/tags/tag31.xml><?xml version="1.0" encoding="utf-8"?>
<p:tagLst xmlns:a="http://schemas.openxmlformats.org/drawingml/2006/main" xmlns:r="http://schemas.openxmlformats.org/officeDocument/2006/relationships" xmlns:p="http://schemas.openxmlformats.org/presentationml/2006/main">
  <p:tag name="AS_UNIQUEID" val="18763"/>
</p:tagLst>
</file>

<file path=ppt/tags/tag32.xml><?xml version="1.0" encoding="utf-8"?>
<p:tagLst xmlns:a="http://schemas.openxmlformats.org/drawingml/2006/main" xmlns:r="http://schemas.openxmlformats.org/officeDocument/2006/relationships" xmlns:p="http://schemas.openxmlformats.org/presentationml/2006/main">
  <p:tag name="AS_UNIQUEID" val="18757"/>
</p:tagLst>
</file>

<file path=ppt/tags/tag33.xml><?xml version="1.0" encoding="utf-8"?>
<p:tagLst xmlns:a="http://schemas.openxmlformats.org/drawingml/2006/main" xmlns:r="http://schemas.openxmlformats.org/officeDocument/2006/relationships" xmlns:p="http://schemas.openxmlformats.org/presentationml/2006/main">
  <p:tag name="AS_UNIQUEID" val="18758"/>
</p:tagLst>
</file>

<file path=ppt/tags/tag34.xml><?xml version="1.0" encoding="utf-8"?>
<p:tagLst xmlns:a="http://schemas.openxmlformats.org/drawingml/2006/main" xmlns:r="http://schemas.openxmlformats.org/officeDocument/2006/relationships" xmlns:p="http://schemas.openxmlformats.org/presentationml/2006/main">
  <p:tag name="AS_UNIQUEID" val="18754"/>
</p:tagLst>
</file>

<file path=ppt/tags/tag35.xml><?xml version="1.0" encoding="utf-8"?>
<p:tagLst xmlns:a="http://schemas.openxmlformats.org/drawingml/2006/main" xmlns:r="http://schemas.openxmlformats.org/officeDocument/2006/relationships" xmlns:p="http://schemas.openxmlformats.org/presentationml/2006/main">
  <p:tag name="AS_UNIQUEID" val="18755"/>
</p:tagLst>
</file>

<file path=ppt/tags/tag36.xml><?xml version="1.0" encoding="utf-8"?>
<p:tagLst xmlns:a="http://schemas.openxmlformats.org/drawingml/2006/main" xmlns:r="http://schemas.openxmlformats.org/officeDocument/2006/relationships" xmlns:p="http://schemas.openxmlformats.org/presentationml/2006/main">
  <p:tag name="AS_UNIQUEID" val="18751"/>
</p:tagLst>
</file>

<file path=ppt/tags/tag37.xml><?xml version="1.0" encoding="utf-8"?>
<p:tagLst xmlns:a="http://schemas.openxmlformats.org/drawingml/2006/main" xmlns:r="http://schemas.openxmlformats.org/officeDocument/2006/relationships" xmlns:p="http://schemas.openxmlformats.org/presentationml/2006/main">
  <p:tag name="AS_UNIQUEID" val="18752"/>
</p:tagLst>
</file>

<file path=ppt/tags/tag38.xml><?xml version="1.0" encoding="utf-8"?>
<p:tagLst xmlns:a="http://schemas.openxmlformats.org/drawingml/2006/main" xmlns:r="http://schemas.openxmlformats.org/officeDocument/2006/relationships" xmlns:p="http://schemas.openxmlformats.org/presentationml/2006/main">
  <p:tag name="AS_UNIQUEID" val="18748"/>
</p:tagLst>
</file>

<file path=ppt/tags/tag39.xml><?xml version="1.0" encoding="utf-8"?>
<p:tagLst xmlns:a="http://schemas.openxmlformats.org/drawingml/2006/main" xmlns:r="http://schemas.openxmlformats.org/officeDocument/2006/relationships" xmlns:p="http://schemas.openxmlformats.org/presentationml/2006/main">
  <p:tag name="AS_UNIQUEID" val="18749"/>
</p:tagLst>
</file>

<file path=ppt/tags/tag4.xml><?xml version="1.0" encoding="utf-8"?>
<p:tagLst xmlns:a="http://schemas.openxmlformats.org/drawingml/2006/main" xmlns:r="http://schemas.openxmlformats.org/officeDocument/2006/relationships" xmlns:p="http://schemas.openxmlformats.org/presentationml/2006/main">
  <p:tag name="AS_UNIQUEID" val="18717"/>
</p:tagLst>
</file>

<file path=ppt/tags/tag40.xml><?xml version="1.0" encoding="utf-8"?>
<p:tagLst xmlns:a="http://schemas.openxmlformats.org/drawingml/2006/main" xmlns:r="http://schemas.openxmlformats.org/officeDocument/2006/relationships" xmlns:p="http://schemas.openxmlformats.org/presentationml/2006/main">
  <p:tag name="AS_UNIQUEID" val="18744"/>
</p:tagLst>
</file>

<file path=ppt/tags/tag41.xml><?xml version="1.0" encoding="utf-8"?>
<p:tagLst xmlns:a="http://schemas.openxmlformats.org/drawingml/2006/main" xmlns:r="http://schemas.openxmlformats.org/officeDocument/2006/relationships" xmlns:p="http://schemas.openxmlformats.org/presentationml/2006/main">
  <p:tag name="AS_UNIQUEID" val="18745"/>
</p:tagLst>
</file>

<file path=ppt/tags/tag42.xml><?xml version="1.0" encoding="utf-8"?>
<p:tagLst xmlns:a="http://schemas.openxmlformats.org/drawingml/2006/main" xmlns:r="http://schemas.openxmlformats.org/officeDocument/2006/relationships" xmlns:p="http://schemas.openxmlformats.org/presentationml/2006/main">
  <p:tag name="AS_UNIQUEID" val="18741"/>
</p:tagLst>
</file>

<file path=ppt/tags/tag43.xml><?xml version="1.0" encoding="utf-8"?>
<p:tagLst xmlns:a="http://schemas.openxmlformats.org/drawingml/2006/main" xmlns:r="http://schemas.openxmlformats.org/officeDocument/2006/relationships" xmlns:p="http://schemas.openxmlformats.org/presentationml/2006/main">
  <p:tag name="AS_UNIQUEID" val="18742"/>
</p:tagLst>
</file>

<file path=ppt/tags/tag44.xml><?xml version="1.0" encoding="utf-8"?>
<p:tagLst xmlns:a="http://schemas.openxmlformats.org/drawingml/2006/main" xmlns:r="http://schemas.openxmlformats.org/officeDocument/2006/relationships" xmlns:p="http://schemas.openxmlformats.org/presentationml/2006/main">
  <p:tag name="AS_UNIQUEID" val="18738"/>
</p:tagLst>
</file>

<file path=ppt/tags/tag45.xml><?xml version="1.0" encoding="utf-8"?>
<p:tagLst xmlns:a="http://schemas.openxmlformats.org/drawingml/2006/main" xmlns:r="http://schemas.openxmlformats.org/officeDocument/2006/relationships" xmlns:p="http://schemas.openxmlformats.org/presentationml/2006/main">
  <p:tag name="AS_UNIQUEID" val="18739"/>
</p:tagLst>
</file>

<file path=ppt/tags/tag46.xml><?xml version="1.0" encoding="utf-8"?>
<p:tagLst xmlns:a="http://schemas.openxmlformats.org/drawingml/2006/main" xmlns:r="http://schemas.openxmlformats.org/officeDocument/2006/relationships" xmlns:p="http://schemas.openxmlformats.org/presentationml/2006/main">
  <p:tag name="AS_UNIQUEID" val="18721"/>
</p:tagLst>
</file>

<file path=ppt/tags/tag47.xml><?xml version="1.0" encoding="utf-8"?>
<p:tagLst xmlns:a="http://schemas.openxmlformats.org/drawingml/2006/main" xmlns:r="http://schemas.openxmlformats.org/officeDocument/2006/relationships" xmlns:p="http://schemas.openxmlformats.org/presentationml/2006/main">
  <p:tag name="AS_UNIQUEID" val="18722"/>
</p:tagLst>
</file>

<file path=ppt/tags/tag48.xml><?xml version="1.0" encoding="utf-8"?>
<p:tagLst xmlns:a="http://schemas.openxmlformats.org/drawingml/2006/main" xmlns:r="http://schemas.openxmlformats.org/officeDocument/2006/relationships" xmlns:p="http://schemas.openxmlformats.org/presentationml/2006/main">
  <p:tag name="AS_UNIQUEID" val="18723"/>
</p:tagLst>
</file>

<file path=ppt/tags/tag49.xml><?xml version="1.0" encoding="utf-8"?>
<p:tagLst xmlns:a="http://schemas.openxmlformats.org/drawingml/2006/main" xmlns:r="http://schemas.openxmlformats.org/officeDocument/2006/relationships" xmlns:p="http://schemas.openxmlformats.org/presentationml/2006/main">
  <p:tag name="AS_UNIQUEID" val="18710"/>
</p:tagLst>
</file>

<file path=ppt/tags/tag5.xml><?xml version="1.0" encoding="utf-8"?>
<p:tagLst xmlns:a="http://schemas.openxmlformats.org/drawingml/2006/main" xmlns:r="http://schemas.openxmlformats.org/officeDocument/2006/relationships" xmlns:p="http://schemas.openxmlformats.org/presentationml/2006/main">
  <p:tag name="AS_UNIQUEID" val="18720"/>
</p:tagLst>
</file>

<file path=ppt/tags/tag50.xml><?xml version="1.0" encoding="utf-8"?>
<p:tagLst xmlns:a="http://schemas.openxmlformats.org/drawingml/2006/main" xmlns:r="http://schemas.openxmlformats.org/officeDocument/2006/relationships" xmlns:p="http://schemas.openxmlformats.org/presentationml/2006/main">
  <p:tag name="AS_UNIQUEID" val="18711"/>
</p:tagLst>
</file>

<file path=ppt/tags/tag51.xml><?xml version="1.0" encoding="utf-8"?>
<p:tagLst xmlns:a="http://schemas.openxmlformats.org/drawingml/2006/main" xmlns:r="http://schemas.openxmlformats.org/officeDocument/2006/relationships" xmlns:p="http://schemas.openxmlformats.org/presentationml/2006/main">
  <p:tag name="AS_UNIQUEID" val="18712"/>
</p:tagLst>
</file>

<file path=ppt/tags/tag6.xml><?xml version="1.0" encoding="utf-8"?>
<p:tagLst xmlns:a="http://schemas.openxmlformats.org/drawingml/2006/main" xmlns:r="http://schemas.openxmlformats.org/officeDocument/2006/relationships" xmlns:p="http://schemas.openxmlformats.org/presentationml/2006/main">
  <p:tag name="AS_UNIQUEID" val="18724"/>
</p:tagLst>
</file>

<file path=ppt/tags/tag7.xml><?xml version="1.0" encoding="utf-8"?>
<p:tagLst xmlns:a="http://schemas.openxmlformats.org/drawingml/2006/main" xmlns:r="http://schemas.openxmlformats.org/officeDocument/2006/relationships" xmlns:p="http://schemas.openxmlformats.org/presentationml/2006/main">
  <p:tag name="AS_UNIQUEID" val="18725"/>
</p:tagLst>
</file>

<file path=ppt/tags/tag8.xml><?xml version="1.0" encoding="utf-8"?>
<p:tagLst xmlns:a="http://schemas.openxmlformats.org/drawingml/2006/main" xmlns:r="http://schemas.openxmlformats.org/officeDocument/2006/relationships" xmlns:p="http://schemas.openxmlformats.org/presentationml/2006/main">
  <p:tag name="AS_UNIQUEID" val="18726"/>
</p:tagLst>
</file>

<file path=ppt/tags/tag9.xml><?xml version="1.0" encoding="utf-8"?>
<p:tagLst xmlns:a="http://schemas.openxmlformats.org/drawingml/2006/main" xmlns:r="http://schemas.openxmlformats.org/officeDocument/2006/relationships" xmlns:p="http://schemas.openxmlformats.org/presentationml/2006/main">
  <p:tag name="AS_UNIQUEID" val="18727"/>
</p:tagLst>
</file>

<file path=ppt/theme/theme1.xml><?xml version="1.0" encoding="utf-8"?>
<a:theme xmlns:a="http://schemas.openxmlformats.org/drawingml/2006/main" name="2_Aviatrix_lite">
  <a:themeElements>
    <a:clrScheme name="Aviatrix">
      <a:dk1>
        <a:sysClr val="windowText" lastClr="000000"/>
      </a:dk1>
      <a:lt1>
        <a:sysClr val="window" lastClr="FFFFFF"/>
      </a:lt1>
      <a:dk2>
        <a:srgbClr val="19647E"/>
      </a:dk2>
      <a:lt2>
        <a:srgbClr val="E7E6E6"/>
      </a:lt2>
      <a:accent1>
        <a:srgbClr val="E24307"/>
      </a:accent1>
      <a:accent2>
        <a:srgbClr val="302E42"/>
      </a:accent2>
      <a:accent3>
        <a:srgbClr val="19647E"/>
      </a:accent3>
      <a:accent4>
        <a:srgbClr val="FD6321"/>
      </a:accent4>
      <a:accent5>
        <a:srgbClr val="28AFB0"/>
      </a:accent5>
      <a:accent6>
        <a:srgbClr val="F4F4F4"/>
      </a:accent6>
      <a:hlink>
        <a:srgbClr val="E24307"/>
      </a:hlink>
      <a:folHlink>
        <a:srgbClr val="16151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8BF7ACC-9092-6D40-BA43-CB0BA8A0A3D1}" vid="{5FCFA68E-6931-DB40-86C4-4226B24EC0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86145dc-5422-4d95-9035-99d1eb0aad04">
      <Terms xmlns="http://schemas.microsoft.com/office/infopath/2007/PartnerControls"/>
    </lcf76f155ced4ddcb4097134ff3c332f>
    <TaxCatchAll xmlns="441d0141-fee1-4d79-859b-40b8ef8f47c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5FF59F72C37B247A113CAF04F05D1A2" ma:contentTypeVersion="14" ma:contentTypeDescription="Create a new document." ma:contentTypeScope="" ma:versionID="430d1f542ce570a06ab36dd3304d019d">
  <xsd:schema xmlns:xsd="http://www.w3.org/2001/XMLSchema" xmlns:xs="http://www.w3.org/2001/XMLSchema" xmlns:p="http://schemas.microsoft.com/office/2006/metadata/properties" xmlns:ns2="d86145dc-5422-4d95-9035-99d1eb0aad04" xmlns:ns3="441d0141-fee1-4d79-859b-40b8ef8f47c8" targetNamespace="http://schemas.microsoft.com/office/2006/metadata/properties" ma:root="true" ma:fieldsID="f55d18327d5e6bebccb59ce712d1bc85" ns2:_="" ns3:_="">
    <xsd:import namespace="d86145dc-5422-4d95-9035-99d1eb0aad04"/>
    <xsd:import namespace="441d0141-fee1-4d79-859b-40b8ef8f47c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6145dc-5422-4d95-9035-99d1eb0aad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descriptio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0864387-7748-42df-b42e-9089b15e65e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1d0141-fee1-4d79-859b-40b8ef8f47c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df4b20a-ba05-43f0-ad46-fb14c87a2641}" ma:internalName="TaxCatchAll" ma:showField="CatchAllData" ma:web="441d0141-fee1-4d79-859b-40b8ef8f47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40D917-BC1A-43C3-A3AC-68FD5731826F}">
  <ds:schemaRefs>
    <ds:schemaRef ds:uri="http://schemas.microsoft.com/sharepoint/v3/contenttype/forms"/>
  </ds:schemaRefs>
</ds:datastoreItem>
</file>

<file path=customXml/itemProps2.xml><?xml version="1.0" encoding="utf-8"?>
<ds:datastoreItem xmlns:ds="http://schemas.openxmlformats.org/officeDocument/2006/customXml" ds:itemID="{00C0011A-9C21-4FE6-A040-6F83B16E368E}">
  <ds:schemaRefs>
    <ds:schemaRef ds:uri="http://schemas.openxmlformats.org/package/2006/metadata/core-properties"/>
    <ds:schemaRef ds:uri="http://purl.org/dc/elements/1.1/"/>
    <ds:schemaRef ds:uri="http://purl.org/dc/dcmitype/"/>
    <ds:schemaRef ds:uri="441d0141-fee1-4d79-859b-40b8ef8f47c8"/>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d86145dc-5422-4d95-9035-99d1eb0aad04"/>
    <ds:schemaRef ds:uri="http://purl.org/dc/terms/"/>
  </ds:schemaRefs>
</ds:datastoreItem>
</file>

<file path=customXml/itemProps3.xml><?xml version="1.0" encoding="utf-8"?>
<ds:datastoreItem xmlns:ds="http://schemas.openxmlformats.org/officeDocument/2006/customXml" ds:itemID="{F2200CBD-D089-4501-A047-8540569503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6145dc-5422-4d95-9035-99d1eb0aad04"/>
    <ds:schemaRef ds:uri="441d0141-fee1-4d79-859b-40b8ef8f47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3775</TotalTime>
  <Words>2415</Words>
  <Application>Microsoft Macintosh PowerPoint</Application>
  <PresentationFormat>Widescreen</PresentationFormat>
  <Paragraphs>265</Paragraphs>
  <Slides>20</Slides>
  <Notes>19</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宋体</vt:lpstr>
      <vt:lpstr>Arial</vt:lpstr>
      <vt:lpstr>Calibri</vt:lpstr>
      <vt:lpstr>Calibri Light</vt:lpstr>
      <vt:lpstr>Open Sans</vt:lpstr>
      <vt:lpstr>Oracle Sans</vt:lpstr>
      <vt:lpstr>Oracle Sans Regular</vt:lpstr>
      <vt:lpstr>Wingdings</vt:lpstr>
      <vt:lpstr>2_Aviatrix_lite</vt:lpstr>
      <vt:lpstr>OCI Networking 101</vt:lpstr>
      <vt:lpstr>OCI Hierarchy</vt:lpstr>
      <vt:lpstr>Oracle Services and Resources </vt:lpstr>
      <vt:lpstr>Oracle Important Services</vt:lpstr>
      <vt:lpstr>PowerPoint Presentation</vt:lpstr>
      <vt:lpstr>PowerPoint Presentation</vt:lpstr>
      <vt:lpstr>PowerPoint Presentation</vt:lpstr>
      <vt:lpstr>PowerPoint Presentation</vt:lpstr>
      <vt:lpstr>PowerPoint Presentation</vt:lpstr>
      <vt:lpstr>PowerPoint Presentation</vt:lpstr>
      <vt:lpstr>Oracle Native Network Constructs</vt:lpstr>
      <vt:lpstr>OCI DRG “2.0”</vt:lpstr>
      <vt:lpstr>DRG Attachment Types and Route Tables</vt:lpstr>
      <vt:lpstr>DRG Attachment Types and Route Tables</vt:lpstr>
      <vt:lpstr>OCI DC to Cloud Access – Oracle FastConnect</vt:lpstr>
      <vt:lpstr>Connectivity – OCI/Azure Interconnect</vt:lpstr>
      <vt:lpstr>OCI Networking Summary</vt:lpstr>
      <vt:lpstr>Next: MCNA</vt:lpstr>
      <vt:lpstr>PowerPoint Presentation</vt:lpstr>
      <vt:lpstr>DRGv2 Attach Types and Route Tables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Networking</dc:title>
  <dc:creator>Hammad Alam</dc:creator>
  <cp:lastModifiedBy>Shahzad Ali</cp:lastModifiedBy>
  <cp:revision>73</cp:revision>
  <dcterms:created xsi:type="dcterms:W3CDTF">2020-03-30T17:04:12Z</dcterms:created>
  <dcterms:modified xsi:type="dcterms:W3CDTF">2024-04-15T18:31:29Z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0x01010025FF59F72C37B247A113CAF04F05D1A2</vt:lpwstr>
  </property>
  <property fmtid="{D5CDD505-2E9C-101B-9397-08002B2CF9AE}" pid="3" name="MediaServiceImageTags">
    <vt:lpwstr/>
  </property>
  <property fmtid="{D5CDD505-2E9C-101B-9397-08002B2CF9AE}" pid="4" name="Order">
    <vt:r8>289100</vt:r8>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xd_Signature">
    <vt:bool>false</vt:bool>
  </property>
</Properties>
</file>