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24" r:id="rId4"/>
    <p:sldMasterId id="2147483895" r:id="rId5"/>
  </p:sldMasterIdLst>
  <p:notesMasterIdLst>
    <p:notesMasterId r:id="rId13"/>
  </p:notesMasterIdLst>
  <p:handoutMasterIdLst>
    <p:handoutMasterId r:id="rId14"/>
  </p:handoutMasterIdLst>
  <p:sldIdLst>
    <p:sldId id="256" r:id="rId6"/>
    <p:sldId id="2076137451" r:id="rId7"/>
    <p:sldId id="2076137262" r:id="rId8"/>
    <p:sldId id="2076137454" r:id="rId9"/>
    <p:sldId id="2076137455" r:id="rId10"/>
    <p:sldId id="2076137456" r:id="rId11"/>
    <p:sldId id="2076137452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E24201"/>
    <a:srgbClr val="E24102"/>
    <a:srgbClr val="FF06EE"/>
    <a:srgbClr val="365366"/>
    <a:srgbClr val="355466"/>
    <a:srgbClr val="8AC9D1"/>
    <a:srgbClr val="497485"/>
    <a:srgbClr val="FF3D3D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AC0BB-3A73-E144-8B5E-D55C1F4B0E2D}" v="1" dt="2024-04-12T02:50:1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82585"/>
  </p:normalViewPr>
  <p:slideViewPr>
    <p:cSldViewPr snapToGrid="0" snapToObjects="1">
      <p:cViewPr varScale="1">
        <p:scale>
          <a:sx n="140" d="100"/>
          <a:sy n="140" d="100"/>
        </p:scale>
        <p:origin x="1624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139B7019-720A-0D4E-92D2-710B0342AE87}"/>
    <pc:docChg chg="modSld">
      <pc:chgData name="Shahzad Ali" userId="ecba8e45-00b4-4f6b-a2f0-4dc2d773ca2c" providerId="ADAL" clId="{139B7019-720A-0D4E-92D2-710B0342AE87}" dt="2022-12-15T07:48:46.780" v="14" actId="14100"/>
      <pc:docMkLst>
        <pc:docMk/>
      </pc:docMkLst>
      <pc:sldChg chg="modSp mod">
        <pc:chgData name="Shahzad Ali" userId="ecba8e45-00b4-4f6b-a2f0-4dc2d773ca2c" providerId="ADAL" clId="{139B7019-720A-0D4E-92D2-710B0342AE87}" dt="2022-12-15T07:48:46.780" v="14" actId="14100"/>
        <pc:sldMkLst>
          <pc:docMk/>
          <pc:sldMk cId="1895969214" sldId="2076137454"/>
        </pc:sldMkLst>
        <pc:spChg chg="mod">
          <ac:chgData name="Shahzad Ali" userId="ecba8e45-00b4-4f6b-a2f0-4dc2d773ca2c" providerId="ADAL" clId="{139B7019-720A-0D4E-92D2-710B0342AE87}" dt="2022-12-15T07:48:46.780" v="14" actId="14100"/>
          <ac:spMkLst>
            <pc:docMk/>
            <pc:sldMk cId="1895969214" sldId="2076137454"/>
            <ac:spMk id="31" creationId="{9DDC3DE3-0438-2948-935F-A991FEB9E950}"/>
          </ac:spMkLst>
        </pc:spChg>
      </pc:sldChg>
      <pc:sldChg chg="modSp mod">
        <pc:chgData name="Shahzad Ali" userId="ecba8e45-00b4-4f6b-a2f0-4dc2d773ca2c" providerId="ADAL" clId="{139B7019-720A-0D4E-92D2-710B0342AE87}" dt="2022-12-15T07:47:36.169" v="7" actId="1076"/>
        <pc:sldMkLst>
          <pc:docMk/>
          <pc:sldMk cId="1448953217" sldId="2076137455"/>
        </pc:sldMkLst>
        <pc:spChg chg="mod">
          <ac:chgData name="Shahzad Ali" userId="ecba8e45-00b4-4f6b-a2f0-4dc2d773ca2c" providerId="ADAL" clId="{139B7019-720A-0D4E-92D2-710B0342AE87}" dt="2022-12-15T07:47:32.341" v="6" actId="14100"/>
          <ac:spMkLst>
            <pc:docMk/>
            <pc:sldMk cId="1448953217" sldId="2076137455"/>
            <ac:spMk id="31" creationId="{9DDC3DE3-0438-2948-935F-A991FEB9E950}"/>
          </ac:spMkLst>
        </pc:spChg>
        <pc:picChg chg="mod">
          <ac:chgData name="Shahzad Ali" userId="ecba8e45-00b4-4f6b-a2f0-4dc2d773ca2c" providerId="ADAL" clId="{139B7019-720A-0D4E-92D2-710B0342AE87}" dt="2022-12-15T07:47:36.169" v="7" actId="1076"/>
          <ac:picMkLst>
            <pc:docMk/>
            <pc:sldMk cId="1448953217" sldId="2076137455"/>
            <ac:picMk id="30" creationId="{53CA12C7-D6F5-4342-AE7A-777C1C2DEA62}"/>
          </ac:picMkLst>
        </pc:picChg>
      </pc:sldChg>
    </pc:docChg>
  </pc:docChgLst>
  <pc:docChgLst>
    <pc:chgData name="Karim El Jamali" userId="0a7c8eb8-c4ad-4e01-8ef9-3ece26eb4cac" providerId="ADAL" clId="{54F347EE-43B6-514A-9849-CF2D80B88F21}"/>
    <pc:docChg chg="modShowInfo">
      <pc:chgData name="Karim El Jamali" userId="0a7c8eb8-c4ad-4e01-8ef9-3ece26eb4cac" providerId="ADAL" clId="{54F347EE-43B6-514A-9849-CF2D80B88F21}" dt="2022-10-27T18:50:31.108" v="0" actId="2744"/>
      <pc:docMkLst>
        <pc:docMk/>
      </pc:docMkLst>
    </pc:docChg>
  </pc:docChgLst>
  <pc:docChgLst>
    <pc:chgData name="Shahzad Ali" userId="ecba8e45-00b4-4f6b-a2f0-4dc2d773ca2c" providerId="ADAL" clId="{1B448E6B-9FA5-D547-96AF-1F3B2E7B291F}"/>
    <pc:docChg chg="modSld">
      <pc:chgData name="Shahzad Ali" userId="ecba8e45-00b4-4f6b-a2f0-4dc2d773ca2c" providerId="ADAL" clId="{1B448E6B-9FA5-D547-96AF-1F3B2E7B291F}" dt="2022-10-12T17:53:19.339" v="3" actId="729"/>
      <pc:docMkLst>
        <pc:docMk/>
      </pc:docMkLst>
      <pc:sldChg chg="mod modShow">
        <pc:chgData name="Shahzad Ali" userId="ecba8e45-00b4-4f6b-a2f0-4dc2d773ca2c" providerId="ADAL" clId="{1B448E6B-9FA5-D547-96AF-1F3B2E7B291F}" dt="2022-10-12T17:52:37.374" v="1" actId="729"/>
        <pc:sldMkLst>
          <pc:docMk/>
          <pc:sldMk cId="1206412405" sldId="2076137262"/>
        </pc:sldMkLst>
      </pc:sldChg>
      <pc:sldChg chg="mod modShow">
        <pc:chgData name="Shahzad Ali" userId="ecba8e45-00b4-4f6b-a2f0-4dc2d773ca2c" providerId="ADAL" clId="{1B448E6B-9FA5-D547-96AF-1F3B2E7B291F}" dt="2022-10-12T17:53:19.339" v="3" actId="729"/>
        <pc:sldMkLst>
          <pc:docMk/>
          <pc:sldMk cId="2522352344" sldId="2076137276"/>
        </pc:sldMkLst>
      </pc:sldChg>
      <pc:sldChg chg="mod modShow">
        <pc:chgData name="Shahzad Ali" userId="ecba8e45-00b4-4f6b-a2f0-4dc2d773ca2c" providerId="ADAL" clId="{1B448E6B-9FA5-D547-96AF-1F3B2E7B291F}" dt="2022-10-12T17:52:57.291" v="2" actId="729"/>
        <pc:sldMkLst>
          <pc:docMk/>
          <pc:sldMk cId="999133911" sldId="2076137450"/>
        </pc:sldMkLst>
      </pc:sldChg>
      <pc:sldChg chg="mod modShow">
        <pc:chgData name="Shahzad Ali" userId="ecba8e45-00b4-4f6b-a2f0-4dc2d773ca2c" providerId="ADAL" clId="{1B448E6B-9FA5-D547-96AF-1F3B2E7B291F}" dt="2022-10-12T17:52:13.736" v="0" actId="729"/>
        <pc:sldMkLst>
          <pc:docMk/>
          <pc:sldMk cId="1420350934" sldId="2076137451"/>
        </pc:sldMkLst>
      </pc:sldChg>
    </pc:docChg>
  </pc:docChgLst>
  <pc:docChgLst>
    <pc:chgData name="Shahzad Ali" userId="ecba8e45-00b4-4f6b-a2f0-4dc2d773ca2c" providerId="ADAL" clId="{9150F76B-93B5-7447-9189-7A6994F345EE}"/>
    <pc:docChg chg="custSel delSld modSld modMainMaster">
      <pc:chgData name="Shahzad Ali" userId="ecba8e45-00b4-4f6b-a2f0-4dc2d773ca2c" providerId="ADAL" clId="{9150F76B-93B5-7447-9189-7A6994F345EE}" dt="2022-11-09T09:29:03.539" v="33" actId="2696"/>
      <pc:docMkLst>
        <pc:docMk/>
      </pc:docMkLst>
      <pc:sldChg chg="del">
        <pc:chgData name="Shahzad Ali" userId="ecba8e45-00b4-4f6b-a2f0-4dc2d773ca2c" providerId="ADAL" clId="{9150F76B-93B5-7447-9189-7A6994F345EE}" dt="2022-11-09T09:29:03.539" v="33" actId="2696"/>
        <pc:sldMkLst>
          <pc:docMk/>
          <pc:sldMk cId="3683563456" sldId="2035"/>
        </pc:sldMkLst>
      </pc:sldChg>
      <pc:sldChg chg="modSp mod">
        <pc:chgData name="Shahzad Ali" userId="ecba8e45-00b4-4f6b-a2f0-4dc2d773ca2c" providerId="ADAL" clId="{9150F76B-93B5-7447-9189-7A6994F345EE}" dt="2022-11-09T09:24:53.315" v="2" actId="20577"/>
        <pc:sldMkLst>
          <pc:docMk/>
          <pc:sldMk cId="1448953217" sldId="2076137455"/>
        </pc:sldMkLst>
        <pc:spChg chg="mod">
          <ac:chgData name="Shahzad Ali" userId="ecba8e45-00b4-4f6b-a2f0-4dc2d773ca2c" providerId="ADAL" clId="{9150F76B-93B5-7447-9189-7A6994F345EE}" dt="2022-11-09T09:24:53.315" v="2" actId="20577"/>
          <ac:spMkLst>
            <pc:docMk/>
            <pc:sldMk cId="1448953217" sldId="2076137455"/>
            <ac:spMk id="205" creationId="{903F5579-B9C2-A84F-8508-776C15E830F4}"/>
          </ac:spMkLst>
        </pc:spChg>
      </pc:sldChg>
      <pc:sldMasterChg chg="addSp delSp modSp mod modSldLayout">
        <pc:chgData name="Shahzad Ali" userId="ecba8e45-00b4-4f6b-a2f0-4dc2d773ca2c" providerId="ADAL" clId="{9150F76B-93B5-7447-9189-7A6994F345EE}" dt="2022-11-09T09:28:36.471" v="32" actId="1036"/>
        <pc:sldMasterMkLst>
          <pc:docMk/>
          <pc:sldMasterMk cId="448433340" sldId="2147483824"/>
        </pc:sldMasterMkLst>
        <pc:spChg chg="del">
          <ac:chgData name="Shahzad Ali" userId="ecba8e45-00b4-4f6b-a2f0-4dc2d773ca2c" providerId="ADAL" clId="{9150F76B-93B5-7447-9189-7A6994F345EE}" dt="2022-11-09T09:26:34.552" v="5" actId="478"/>
          <ac:spMkLst>
            <pc:docMk/>
            <pc:sldMasterMk cId="448433340" sldId="2147483824"/>
            <ac:spMk id="4" creationId="{03D4790B-CF6A-41BA-97EB-3A22F395DE91}"/>
          </ac:spMkLst>
        </pc:spChg>
        <pc:spChg chg="del">
          <ac:chgData name="Shahzad Ali" userId="ecba8e45-00b4-4f6b-a2f0-4dc2d773ca2c" providerId="ADAL" clId="{9150F76B-93B5-7447-9189-7A6994F345EE}" dt="2022-11-09T09:26:49.047" v="8" actId="478"/>
          <ac:spMkLst>
            <pc:docMk/>
            <pc:sldMasterMk cId="448433340" sldId="2147483824"/>
            <ac:spMk id="7" creationId="{E07E7683-3026-44B6-9A6A-FC5ED25F6FBC}"/>
          </ac:spMkLst>
        </pc:spChg>
        <pc:spChg chg="del">
          <ac:chgData name="Shahzad Ali" userId="ecba8e45-00b4-4f6b-a2f0-4dc2d773ca2c" providerId="ADAL" clId="{9150F76B-93B5-7447-9189-7A6994F345EE}" dt="2022-11-09T09:26:33.563" v="4" actId="478"/>
          <ac:spMkLst>
            <pc:docMk/>
            <pc:sldMasterMk cId="448433340" sldId="2147483824"/>
            <ac:spMk id="53" creationId="{FED88148-DAE4-4EDB-B6CA-525B9863BAC4}"/>
          </ac:spMkLst>
        </pc:spChg>
        <pc:spChg chg="del">
          <ac:chgData name="Shahzad Ali" userId="ecba8e45-00b4-4f6b-a2f0-4dc2d773ca2c" providerId="ADAL" clId="{9150F76B-93B5-7447-9189-7A6994F345EE}" dt="2022-11-09T09:26:32.201" v="3" actId="478"/>
          <ac:spMkLst>
            <pc:docMk/>
            <pc:sldMasterMk cId="448433340" sldId="2147483824"/>
            <ac:spMk id="54" creationId="{8D080F91-5045-49C9-9FBA-334DEA7ED6D5}"/>
          </ac:spMkLst>
        </pc:spChg>
        <pc:picChg chg="add mod">
          <ac:chgData name="Shahzad Ali" userId="ecba8e45-00b4-4f6b-a2f0-4dc2d773ca2c" providerId="ADAL" clId="{9150F76B-93B5-7447-9189-7A6994F345EE}" dt="2022-11-09T09:28:36.471" v="32" actId="1036"/>
          <ac:picMkLst>
            <pc:docMk/>
            <pc:sldMasterMk cId="448433340" sldId="2147483824"/>
            <ac:picMk id="5" creationId="{71A2382E-BEFE-72A7-2EE9-10BF50619A52}"/>
          </ac:picMkLst>
        </pc:picChg>
        <pc:picChg chg="del">
          <ac:chgData name="Shahzad Ali" userId="ecba8e45-00b4-4f6b-a2f0-4dc2d773ca2c" providerId="ADAL" clId="{9150F76B-93B5-7447-9189-7A6994F345EE}" dt="2022-11-09T09:26:53.472" v="10" actId="478"/>
          <ac:picMkLst>
            <pc:docMk/>
            <pc:sldMasterMk cId="448433340" sldId="2147483824"/>
            <ac:picMk id="6" creationId="{2CD449A2-525F-4A43-992D-4178ADDF93A4}"/>
          </ac:picMkLst>
        </pc:picChg>
        <pc:picChg chg="del">
          <ac:chgData name="Shahzad Ali" userId="ecba8e45-00b4-4f6b-a2f0-4dc2d773ca2c" providerId="ADAL" clId="{9150F76B-93B5-7447-9189-7A6994F345EE}" dt="2022-11-09T09:26:51.047" v="9" actId="478"/>
          <ac:picMkLst>
            <pc:docMk/>
            <pc:sldMasterMk cId="448433340" sldId="2147483824"/>
            <ac:picMk id="9" creationId="{38CB813C-A9B5-4A5A-8832-4CD779D05E4E}"/>
          </ac:picMkLst>
        </pc:picChg>
        <pc:picChg chg="del">
          <ac:chgData name="Shahzad Ali" userId="ecba8e45-00b4-4f6b-a2f0-4dc2d773ca2c" providerId="ADAL" clId="{9150F76B-93B5-7447-9189-7A6994F345EE}" dt="2022-11-09T09:26:37.799" v="6" actId="478"/>
          <ac:picMkLst>
            <pc:docMk/>
            <pc:sldMasterMk cId="448433340" sldId="2147483824"/>
            <ac:picMk id="18" creationId="{9CFF2A30-233A-41BF-99BE-F33E4FAF2F7B}"/>
          </ac:picMkLst>
        </pc:picChg>
        <pc:picChg chg="del">
          <ac:chgData name="Shahzad Ali" userId="ecba8e45-00b4-4f6b-a2f0-4dc2d773ca2c" providerId="ADAL" clId="{9150F76B-93B5-7447-9189-7A6994F345EE}" dt="2022-11-09T09:26:45.267" v="7" actId="478"/>
          <ac:picMkLst>
            <pc:docMk/>
            <pc:sldMasterMk cId="448433340" sldId="2147483824"/>
            <ac:picMk id="19" creationId="{51404FAA-DDC5-4FD7-80AC-9CAFE055CE3D}"/>
          </ac:picMkLst>
        </pc:picChg>
        <pc:sldLayoutChg chg="delSp mod">
          <pc:chgData name="Shahzad Ali" userId="ecba8e45-00b4-4f6b-a2f0-4dc2d773ca2c" providerId="ADAL" clId="{9150F76B-93B5-7447-9189-7A6994F345EE}" dt="2022-11-09T09:27:29.304" v="15" actId="478"/>
          <pc:sldLayoutMkLst>
            <pc:docMk/>
            <pc:sldMasterMk cId="448433340" sldId="2147483824"/>
            <pc:sldLayoutMk cId="2395391643" sldId="2147483847"/>
          </pc:sldLayoutMkLst>
          <pc:spChg chg="del">
            <ac:chgData name="Shahzad Ali" userId="ecba8e45-00b4-4f6b-a2f0-4dc2d773ca2c" providerId="ADAL" clId="{9150F76B-93B5-7447-9189-7A6994F345EE}" dt="2022-11-09T09:27:24.645" v="14" actId="478"/>
            <ac:spMkLst>
              <pc:docMk/>
              <pc:sldMasterMk cId="448433340" sldId="2147483824"/>
              <pc:sldLayoutMk cId="2395391643" sldId="2147483847"/>
              <ac:spMk id="3" creationId="{2485E42B-ED60-4CBF-83EF-1DE4309E6152}"/>
            </ac:spMkLst>
          </pc:spChg>
          <pc:spChg chg="del">
            <ac:chgData name="Shahzad Ali" userId="ecba8e45-00b4-4f6b-a2f0-4dc2d773ca2c" providerId="ADAL" clId="{9150F76B-93B5-7447-9189-7A6994F345EE}" dt="2022-11-09T09:27:29.304" v="15" actId="478"/>
            <ac:spMkLst>
              <pc:docMk/>
              <pc:sldMasterMk cId="448433340" sldId="2147483824"/>
              <pc:sldLayoutMk cId="2395391643" sldId="2147483847"/>
              <ac:spMk id="4" creationId="{B2B13050-444B-434A-9E7C-B17059CD5053}"/>
            </ac:spMkLst>
          </pc:spChg>
        </pc:sldLayoutChg>
      </pc:sldMasterChg>
    </pc:docChg>
  </pc:docChgLst>
  <pc:docChgLst>
    <pc:chgData name="Karim El Jamali" userId="0a7c8eb8-c4ad-4e01-8ef9-3ece26eb4cac" providerId="ADAL" clId="{A595733B-83AA-8D44-8571-65BDFDCB9BDA}"/>
    <pc:docChg chg="modSld">
      <pc:chgData name="Karim El Jamali" userId="0a7c8eb8-c4ad-4e01-8ef9-3ece26eb4cac" providerId="ADAL" clId="{A595733B-83AA-8D44-8571-65BDFDCB9BDA}" dt="2023-01-16T15:45:13.585" v="2" actId="729"/>
      <pc:docMkLst>
        <pc:docMk/>
      </pc:docMkLst>
      <pc:sldChg chg="mod modShow">
        <pc:chgData name="Karim El Jamali" userId="0a7c8eb8-c4ad-4e01-8ef9-3ece26eb4cac" providerId="ADAL" clId="{A595733B-83AA-8D44-8571-65BDFDCB9BDA}" dt="2023-01-16T15:45:10.727" v="1" actId="729"/>
        <pc:sldMkLst>
          <pc:docMk/>
          <pc:sldMk cId="1206412405" sldId="2076137262"/>
        </pc:sldMkLst>
      </pc:sldChg>
      <pc:sldChg chg="mod modShow">
        <pc:chgData name="Karim El Jamali" userId="0a7c8eb8-c4ad-4e01-8ef9-3ece26eb4cac" providerId="ADAL" clId="{A595733B-83AA-8D44-8571-65BDFDCB9BDA}" dt="2023-01-16T15:45:04.075" v="0" actId="729"/>
        <pc:sldMkLst>
          <pc:docMk/>
          <pc:sldMk cId="999133911" sldId="2076137450"/>
        </pc:sldMkLst>
      </pc:sldChg>
      <pc:sldChg chg="mod modShow">
        <pc:chgData name="Karim El Jamali" userId="0a7c8eb8-c4ad-4e01-8ef9-3ece26eb4cac" providerId="ADAL" clId="{A595733B-83AA-8D44-8571-65BDFDCB9BDA}" dt="2023-01-16T15:45:13.585" v="2" actId="729"/>
        <pc:sldMkLst>
          <pc:docMk/>
          <pc:sldMk cId="1420350934" sldId="2076137451"/>
        </pc:sldMkLst>
      </pc:sldChg>
    </pc:docChg>
  </pc:docChgLst>
  <pc:docChgLst>
    <pc:chgData name="Karim El Jamali" userId="0a7c8eb8-c4ad-4e01-8ef9-3ece26eb4cac" providerId="ADAL" clId="{764FEAC4-3774-C54F-8DDD-ABF1DA55AC65}"/>
    <pc:docChg chg="custSel addSld delSld modSld sldOrd">
      <pc:chgData name="Karim El Jamali" userId="0a7c8eb8-c4ad-4e01-8ef9-3ece26eb4cac" providerId="ADAL" clId="{764FEAC4-3774-C54F-8DDD-ABF1DA55AC65}" dt="2022-11-08T20:54:41.472" v="12" actId="2696"/>
      <pc:docMkLst>
        <pc:docMk/>
      </pc:docMkLst>
      <pc:sldChg chg="modSp add mod">
        <pc:chgData name="Karim El Jamali" userId="0a7c8eb8-c4ad-4e01-8ef9-3ece26eb4cac" providerId="ADAL" clId="{764FEAC4-3774-C54F-8DDD-ABF1DA55AC65}" dt="2022-11-08T20:54:33.378" v="11" actId="20577"/>
        <pc:sldMkLst>
          <pc:docMk/>
          <pc:sldMk cId="109857222" sldId="256"/>
        </pc:sldMkLst>
        <pc:spChg chg="mod">
          <ac:chgData name="Karim El Jamali" userId="0a7c8eb8-c4ad-4e01-8ef9-3ece26eb4cac" providerId="ADAL" clId="{764FEAC4-3774-C54F-8DDD-ABF1DA55AC65}" dt="2022-11-08T20:54:30.269" v="7" actId="2763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arim El Jamali" userId="0a7c8eb8-c4ad-4e01-8ef9-3ece26eb4cac" providerId="ADAL" clId="{764FEAC4-3774-C54F-8DDD-ABF1DA55AC65}" dt="2022-11-08T20:54:33.378" v="11" actId="20577"/>
          <ac:spMkLst>
            <pc:docMk/>
            <pc:sldMk cId="109857222" sldId="256"/>
            <ac:spMk id="4" creationId="{00000000-0000-0000-0000-000000000000}"/>
          </ac:spMkLst>
        </pc:spChg>
      </pc:sldChg>
      <pc:sldChg chg="del">
        <pc:chgData name="Karim El Jamali" userId="0a7c8eb8-c4ad-4e01-8ef9-3ece26eb4cac" providerId="ADAL" clId="{764FEAC4-3774-C54F-8DDD-ABF1DA55AC65}" dt="2022-11-08T20:54:41.472" v="12" actId="2696"/>
        <pc:sldMkLst>
          <pc:docMk/>
          <pc:sldMk cId="3028643797" sldId="693"/>
        </pc:sldMkLst>
      </pc:sldChg>
      <pc:sldChg chg="mod modShow">
        <pc:chgData name="Karim El Jamali" userId="0a7c8eb8-c4ad-4e01-8ef9-3ece26eb4cac" providerId="ADAL" clId="{764FEAC4-3774-C54F-8DDD-ABF1DA55AC65}" dt="2022-11-08T20:53:33.783" v="4" actId="729"/>
        <pc:sldMkLst>
          <pc:docMk/>
          <pc:sldMk cId="3683563456" sldId="2035"/>
        </pc:sldMkLst>
      </pc:sldChg>
      <pc:sldChg chg="add del ord">
        <pc:chgData name="Karim El Jamali" userId="0a7c8eb8-c4ad-4e01-8ef9-3ece26eb4cac" providerId="ADAL" clId="{764FEAC4-3774-C54F-8DDD-ABF1DA55AC65}" dt="2022-11-08T20:53:30.336" v="3" actId="20578"/>
        <pc:sldMkLst>
          <pc:docMk/>
          <pc:sldMk cId="1116769962" sldId="2076137258"/>
        </pc:sldMkLst>
      </pc:sldChg>
    </pc:docChg>
  </pc:docChgLst>
  <pc:docChgLst>
    <pc:chgData name="Karim El Jamali" userId="0a7c8eb8-c4ad-4e01-8ef9-3ece26eb4cac" providerId="ADAL" clId="{5240958B-3076-FD43-81A6-CC347BCDCDC4}"/>
    <pc:docChg chg="custSel modSld">
      <pc:chgData name="Karim El Jamali" userId="0a7c8eb8-c4ad-4e01-8ef9-3ece26eb4cac" providerId="ADAL" clId="{5240958B-3076-FD43-81A6-CC347BCDCDC4}" dt="2022-10-26T19:57:53.332" v="10" actId="554"/>
      <pc:docMkLst>
        <pc:docMk/>
      </pc:docMkLst>
      <pc:sldChg chg="addSp delSp modSp mod delAnim">
        <pc:chgData name="Karim El Jamali" userId="0a7c8eb8-c4ad-4e01-8ef9-3ece26eb4cac" providerId="ADAL" clId="{5240958B-3076-FD43-81A6-CC347BCDCDC4}" dt="2022-10-26T19:57:53.332" v="10" actId="554"/>
        <pc:sldMkLst>
          <pc:docMk/>
          <pc:sldMk cId="1895969214" sldId="2076137454"/>
        </pc:sldMkLst>
        <pc:grpChg chg="del">
          <ac:chgData name="Karim El Jamali" userId="0a7c8eb8-c4ad-4e01-8ef9-3ece26eb4cac" providerId="ADAL" clId="{5240958B-3076-FD43-81A6-CC347BCDCDC4}" dt="2022-10-26T19:56:44.466" v="4" actId="478"/>
          <ac:grpSpMkLst>
            <pc:docMk/>
            <pc:sldMk cId="1895969214" sldId="2076137454"/>
            <ac:grpSpMk id="4" creationId="{EF86DE79-21BC-C743-9DDE-967AFD5860CF}"/>
          </ac:grpSpMkLst>
        </pc:grpChg>
        <pc:picChg chg="add mod">
          <ac:chgData name="Karim El Jamali" userId="0a7c8eb8-c4ad-4e01-8ef9-3ece26eb4cac" providerId="ADAL" clId="{5240958B-3076-FD43-81A6-CC347BCDCDC4}" dt="2022-10-26T19:57:53.332" v="10" actId="554"/>
          <ac:picMkLst>
            <pc:docMk/>
            <pc:sldMk cId="1895969214" sldId="2076137454"/>
            <ac:picMk id="5" creationId="{39B3091B-16D3-8210-256B-5C310FA68DDC}"/>
          </ac:picMkLst>
        </pc:picChg>
        <pc:picChg chg="add mod">
          <ac:chgData name="Karim El Jamali" userId="0a7c8eb8-c4ad-4e01-8ef9-3ece26eb4cac" providerId="ADAL" clId="{5240958B-3076-FD43-81A6-CC347BCDCDC4}" dt="2022-10-26T19:57:53.332" v="10" actId="554"/>
          <ac:picMkLst>
            <pc:docMk/>
            <pc:sldMk cId="1895969214" sldId="2076137454"/>
            <ac:picMk id="8" creationId="{35E771D2-FEEE-A16E-CDF2-1DE48BB0B7F4}"/>
          </ac:picMkLst>
        </pc:picChg>
        <pc:picChg chg="add mod">
          <ac:chgData name="Karim El Jamali" userId="0a7c8eb8-c4ad-4e01-8ef9-3ece26eb4cac" providerId="ADAL" clId="{5240958B-3076-FD43-81A6-CC347BCDCDC4}" dt="2022-10-26T19:57:53.332" v="10" actId="554"/>
          <ac:picMkLst>
            <pc:docMk/>
            <pc:sldMk cId="1895969214" sldId="2076137454"/>
            <ac:picMk id="9" creationId="{A632906C-9E99-87DD-879F-AD9F4BC1D984}"/>
          </ac:picMkLst>
        </pc:picChg>
        <pc:picChg chg="del">
          <ac:chgData name="Karim El Jamali" userId="0a7c8eb8-c4ad-4e01-8ef9-3ece26eb4cac" providerId="ADAL" clId="{5240958B-3076-FD43-81A6-CC347BCDCDC4}" dt="2022-10-26T19:56:41.313" v="2" actId="478"/>
          <ac:picMkLst>
            <pc:docMk/>
            <pc:sldMk cId="1895969214" sldId="2076137454"/>
            <ac:picMk id="48" creationId="{CFF8D803-F2BF-514C-80DE-75DA57924F3F}"/>
          </ac:picMkLst>
        </pc:picChg>
        <pc:picChg chg="del topLvl">
          <ac:chgData name="Karim El Jamali" userId="0a7c8eb8-c4ad-4e01-8ef9-3ece26eb4cac" providerId="ADAL" clId="{5240958B-3076-FD43-81A6-CC347BCDCDC4}" dt="2022-10-26T19:56:44.466" v="4" actId="478"/>
          <ac:picMkLst>
            <pc:docMk/>
            <pc:sldMk cId="1895969214" sldId="2076137454"/>
            <ac:picMk id="258" creationId="{C8AB7AA4-FA92-2A46-87A1-BC701A3F670B}"/>
          </ac:picMkLst>
        </pc:picChg>
        <pc:picChg chg="del topLvl">
          <ac:chgData name="Karim El Jamali" userId="0a7c8eb8-c4ad-4e01-8ef9-3ece26eb4cac" providerId="ADAL" clId="{5240958B-3076-FD43-81A6-CC347BCDCDC4}" dt="2022-10-26T19:56:53.150" v="7" actId="478"/>
          <ac:picMkLst>
            <pc:docMk/>
            <pc:sldMk cId="1895969214" sldId="2076137454"/>
            <ac:picMk id="259" creationId="{9B66FF2D-5898-FA40-8220-1EDB67404166}"/>
          </ac:picMkLst>
        </pc:picChg>
      </pc:sldChg>
      <pc:sldChg chg="addSp delSp modSp">
        <pc:chgData name="Karim El Jamali" userId="0a7c8eb8-c4ad-4e01-8ef9-3ece26eb4cac" providerId="ADAL" clId="{5240958B-3076-FD43-81A6-CC347BCDCDC4}" dt="2022-10-26T19:56:35.631" v="1"/>
        <pc:sldMkLst>
          <pc:docMk/>
          <pc:sldMk cId="1448953217" sldId="2076137455"/>
        </pc:sldMkLst>
        <pc:picChg chg="add del mod">
          <ac:chgData name="Karim El Jamali" userId="0a7c8eb8-c4ad-4e01-8ef9-3ece26eb4cac" providerId="ADAL" clId="{5240958B-3076-FD43-81A6-CC347BCDCDC4}" dt="2022-10-26T19:56:35.631" v="1"/>
          <ac:picMkLst>
            <pc:docMk/>
            <pc:sldMk cId="1448953217" sldId="2076137455"/>
            <ac:picMk id="4" creationId="{A0DAF232-B00A-1A8B-B49C-97607183BD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4/11/24</a:t>
            </a:fld>
            <a:endParaRPr lang="en-US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8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C56F05-4DDA-774E-A360-3D4519934A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50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9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10545-8F0D-6A47-8C50-98ADF90A5D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Ligh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33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6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B8FC-08A8-C7B4-EF1D-FC2B78BEC7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9A8359-3D44-49C0-A6C2-9F4FA5397B5F}"/>
              </a:ext>
            </a:extLst>
          </p:cNvPr>
          <p:cNvSpPr/>
          <p:nvPr userDrawn="1"/>
        </p:nvSpPr>
        <p:spPr>
          <a:xfrm>
            <a:off x="1" y="1"/>
            <a:ext cx="9143999" cy="5143500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61F2A-595B-416B-8750-4128A1C5671D}"/>
              </a:ext>
            </a:extLst>
          </p:cNvPr>
          <p:cNvSpPr/>
          <p:nvPr userDrawn="1"/>
        </p:nvSpPr>
        <p:spPr>
          <a:xfrm>
            <a:off x="461597" y="1"/>
            <a:ext cx="3099288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8E861-F63B-4687-8815-049E649B22BD}"/>
              </a:ext>
            </a:extLst>
          </p:cNvPr>
          <p:cNvSpPr/>
          <p:nvPr userDrawn="1"/>
        </p:nvSpPr>
        <p:spPr>
          <a:xfrm>
            <a:off x="461596" y="-1"/>
            <a:ext cx="3120314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C32219-9ADE-4ECF-8435-EEBE7A955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012" r="8854"/>
          <a:stretch/>
        </p:blipFill>
        <p:spPr>
          <a:xfrm>
            <a:off x="463450" y="1940482"/>
            <a:ext cx="3120313" cy="2914415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4233046" y="965650"/>
            <a:ext cx="3607720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234418" y="2352333"/>
            <a:ext cx="3614384" cy="1221581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731692-DC44-4DB0-B070-1633C8A6C1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974" y="4654838"/>
            <a:ext cx="2626534" cy="325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err="1"/>
              <a:t>www.website.com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3182" y="3573914"/>
            <a:ext cx="3636169" cy="75485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35C25B-4C0B-4484-A8EC-C121874923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913" y="2450304"/>
            <a:ext cx="2021681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38756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7F0B723-115C-4630-970A-18B634E413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859478"/>
            <a:ext cx="7346156" cy="587367"/>
          </a:xfrm>
        </p:spPr>
        <p:txBody>
          <a:bodyPr/>
          <a:lstStyle>
            <a:lvl1pPr marL="0" indent="0">
              <a:buNone/>
              <a:defRPr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27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0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946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97084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42" y="464823"/>
            <a:ext cx="2332864" cy="437726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42" y="1161248"/>
            <a:ext cx="2379409" cy="2821004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736130" y="297085"/>
            <a:ext cx="5612435" cy="43130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6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6575613" y="1"/>
            <a:ext cx="2568388" cy="473696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3654" y="979715"/>
            <a:ext cx="2379409" cy="3630386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8234" y="185166"/>
            <a:ext cx="6155914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7"/>
            <a:ext cx="6156503" cy="3874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32333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36997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805295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2552596" y="958251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4345366" y="953168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6082605" y="962563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61756" y="1023793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1809057" y="1028875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3601827" y="1023792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339066" y="1033186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48224" y="1662965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1895525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368829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5425534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7856134" y="961276"/>
            <a:ext cx="150758" cy="1350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2595" y="1031899"/>
            <a:ext cx="1637836" cy="4377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062" y="1671266"/>
            <a:ext cx="1464899" cy="2912526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994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154" y="1496447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96849" y="1833169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537848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6619" y="1843770"/>
            <a:ext cx="1920240" cy="4043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5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240388" y="2362009"/>
            <a:ext cx="2578608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5935981" y="2362009"/>
            <a:ext cx="2575631" cy="1966287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1558413"/>
            <a:ext cx="9144000" cy="187355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20" y="762623"/>
            <a:ext cx="7988491" cy="61286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66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77239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108190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98651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998074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10074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1068700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10571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10686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1078092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7801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791702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8010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7106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840360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961082"/>
            <a:ext cx="7346156" cy="58736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4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29391" y="-1"/>
            <a:ext cx="911460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14625" y="0"/>
            <a:ext cx="6429375" cy="5143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0" i="0">
              <a:latin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5683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820271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550628" y="886191"/>
            <a:ext cx="1500049" cy="641366"/>
          </a:xfrm>
        </p:spPr>
        <p:txBody>
          <a:bodyPr>
            <a:noAutofit/>
          </a:bodyPr>
          <a:lstStyle>
            <a:lvl1pPr algn="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2" y="1100137"/>
            <a:ext cx="5272088" cy="3386138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DC77-E51D-4212-9E2E-79FF4BCA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55442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847779"/>
            <a:ext cx="4341362" cy="35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43021" y="847778"/>
            <a:ext cx="4300979" cy="3534966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79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1284403" y="189247"/>
            <a:ext cx="6575195" cy="4750362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296" y="824147"/>
            <a:ext cx="2371409" cy="26678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0B1F5F-8543-4D33-948B-2BB2D5F0A964}"/>
              </a:ext>
            </a:extLst>
          </p:cNvPr>
          <p:cNvSpPr/>
          <p:nvPr userDrawn="1"/>
        </p:nvSpPr>
        <p:spPr>
          <a:xfrm flipV="1">
            <a:off x="0" y="0"/>
            <a:ext cx="3435965" cy="5143500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965" y="0"/>
            <a:ext cx="5708035" cy="51435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222" y="851027"/>
            <a:ext cx="2479060" cy="588344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What We 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79A7-71BB-4BD2-A47D-A594663B77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876956-2FDA-41F0-94F4-089CF3F001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222" y="1549880"/>
            <a:ext cx="2479061" cy="2643501"/>
          </a:xfrm>
        </p:spPr>
        <p:txBody>
          <a:bodyPr>
            <a:normAutofit/>
          </a:bodyPr>
          <a:lstStyle>
            <a:lvl1pPr>
              <a:defRPr sz="9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sz="825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50">
                <a:solidFill>
                  <a:schemeClr val="bg1"/>
                </a:solidFill>
              </a:defRPr>
            </a:lvl4pPr>
            <a:lvl5pPr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41E59A3-88E9-4DF6-9DD2-B6E9D5A5BD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02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27302"/>
            <a:ext cx="3038452" cy="28947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1765836"/>
            <a:ext cx="9144000" cy="2641858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969" y="2371725"/>
            <a:ext cx="6276061" cy="807244"/>
          </a:xfrm>
        </p:spPr>
        <p:txBody>
          <a:bodyPr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F4EEAE-FE38-4977-BE03-C6FE37CE9B80}"/>
              </a:ext>
            </a:extLst>
          </p:cNvPr>
          <p:cNvSpPr/>
          <p:nvPr userDrawn="1"/>
        </p:nvSpPr>
        <p:spPr>
          <a:xfrm>
            <a:off x="6630661" y="1765835"/>
            <a:ext cx="2333862" cy="727488"/>
          </a:xfrm>
          <a:custGeom>
            <a:avLst/>
            <a:gdLst>
              <a:gd name="connsiteX0" fmla="*/ 3245 w 2828924"/>
              <a:gd name="connsiteY0" fmla="*/ 0 h 969984"/>
              <a:gd name="connsiteX1" fmla="*/ 2825679 w 2828924"/>
              <a:gd name="connsiteY1" fmla="*/ 0 h 969984"/>
              <a:gd name="connsiteX2" fmla="*/ 2828924 w 2828924"/>
              <a:gd name="connsiteY2" fmla="*/ 32190 h 969984"/>
              <a:gd name="connsiteX3" fmla="*/ 1891130 w 2828924"/>
              <a:gd name="connsiteY3" fmla="*/ 969984 h 969984"/>
              <a:gd name="connsiteX4" fmla="*/ 937794 w 2828924"/>
              <a:gd name="connsiteY4" fmla="*/ 969984 h 969984"/>
              <a:gd name="connsiteX5" fmla="*/ 0 w 2828924"/>
              <a:gd name="connsiteY5" fmla="*/ 32190 h 96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4" h="969984">
                <a:moveTo>
                  <a:pt x="3245" y="0"/>
                </a:moveTo>
                <a:lnTo>
                  <a:pt x="2825679" y="0"/>
                </a:lnTo>
                <a:lnTo>
                  <a:pt x="2828924" y="32190"/>
                </a:lnTo>
                <a:cubicBezTo>
                  <a:pt x="2828924" y="550119"/>
                  <a:pt x="2409059" y="969984"/>
                  <a:pt x="1891130" y="969984"/>
                </a:cubicBezTo>
                <a:lnTo>
                  <a:pt x="937794" y="969984"/>
                </a:lnTo>
                <a:cubicBezTo>
                  <a:pt x="419865" y="969984"/>
                  <a:pt x="0" y="550119"/>
                  <a:pt x="0" y="321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0185" y="3247682"/>
            <a:ext cx="6289845" cy="86274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EA0850-009E-4F9F-B39E-582F089E68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029" y="2012870"/>
            <a:ext cx="1380836" cy="1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6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11DD5C-BB52-401D-B80D-0BB27E13D1BD}"/>
              </a:ext>
            </a:extLst>
          </p:cNvPr>
          <p:cNvSpPr/>
          <p:nvPr userDrawn="1"/>
        </p:nvSpPr>
        <p:spPr>
          <a:xfrm>
            <a:off x="4957340" y="-6081"/>
            <a:ext cx="2685300" cy="5158027"/>
          </a:xfrm>
          <a:custGeom>
            <a:avLst/>
            <a:gdLst>
              <a:gd name="connsiteX0" fmla="*/ 2062037 w 3580400"/>
              <a:gd name="connsiteY0" fmla="*/ 0 h 6844580"/>
              <a:gd name="connsiteX1" fmla="*/ 3580400 w 3580400"/>
              <a:gd name="connsiteY1" fmla="*/ 0 h 6844580"/>
              <a:gd name="connsiteX2" fmla="*/ 3580400 w 3580400"/>
              <a:gd name="connsiteY2" fmla="*/ 13420 h 6844580"/>
              <a:gd name="connsiteX3" fmla="*/ 2368400 w 3580400"/>
              <a:gd name="connsiteY3" fmla="*/ 13420 h 6844580"/>
              <a:gd name="connsiteX4" fmla="*/ 2292077 w 3580400"/>
              <a:gd name="connsiteY4" fmla="*/ 68873 h 6844580"/>
              <a:gd name="connsiteX5" fmla="*/ 306363 w 3580400"/>
              <a:gd name="connsiteY5" fmla="*/ 4116190 h 6844580"/>
              <a:gd name="connsiteX6" fmla="*/ 903013 w 3580400"/>
              <a:gd name="connsiteY6" fmla="*/ 6523662 h 6844580"/>
              <a:gd name="connsiteX7" fmla="*/ 1093836 w 3580400"/>
              <a:gd name="connsiteY7" fmla="*/ 6844580 h 6844580"/>
              <a:gd name="connsiteX8" fmla="*/ 795453 w 3580400"/>
              <a:gd name="connsiteY8" fmla="*/ 6844580 h 6844580"/>
              <a:gd name="connsiteX9" fmla="*/ 596650 w 3580400"/>
              <a:gd name="connsiteY9" fmla="*/ 6510242 h 6844580"/>
              <a:gd name="connsiteX10" fmla="*/ 0 w 3580400"/>
              <a:gd name="connsiteY10" fmla="*/ 4102770 h 6844580"/>
              <a:gd name="connsiteX11" fmla="*/ 1985714 w 3580400"/>
              <a:gd name="connsiteY11" fmla="*/ 55453 h 684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0400" h="6844580">
                <a:moveTo>
                  <a:pt x="2062037" y="0"/>
                </a:moveTo>
                <a:lnTo>
                  <a:pt x="3580400" y="0"/>
                </a:lnTo>
                <a:lnTo>
                  <a:pt x="3580400" y="13420"/>
                </a:lnTo>
                <a:lnTo>
                  <a:pt x="2368400" y="13420"/>
                </a:lnTo>
                <a:lnTo>
                  <a:pt x="2292077" y="68873"/>
                </a:lnTo>
                <a:cubicBezTo>
                  <a:pt x="1086626" y="989931"/>
                  <a:pt x="306363" y="2459965"/>
                  <a:pt x="306363" y="4116190"/>
                </a:cubicBezTo>
                <a:cubicBezTo>
                  <a:pt x="306363" y="4987889"/>
                  <a:pt x="522502" y="5808010"/>
                  <a:pt x="903013" y="6523662"/>
                </a:cubicBezTo>
                <a:lnTo>
                  <a:pt x="1093836" y="6844580"/>
                </a:lnTo>
                <a:lnTo>
                  <a:pt x="795453" y="6844580"/>
                </a:lnTo>
                <a:lnTo>
                  <a:pt x="596650" y="6510242"/>
                </a:lnTo>
                <a:cubicBezTo>
                  <a:pt x="216139" y="5794590"/>
                  <a:pt x="0" y="4974469"/>
                  <a:pt x="0" y="4102770"/>
                </a:cubicBezTo>
                <a:cubicBezTo>
                  <a:pt x="0" y="2446545"/>
                  <a:pt x="780263" y="976511"/>
                  <a:pt x="1985714" y="55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952E6-8A45-4ED3-8795-5500CF255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6092" y="1"/>
            <a:ext cx="4027908" cy="5145865"/>
          </a:xfrm>
          <a:custGeom>
            <a:avLst/>
            <a:gdLst>
              <a:gd name="connsiteX0" fmla="*/ 2045115 w 5370544"/>
              <a:gd name="connsiteY0" fmla="*/ 0 h 6861153"/>
              <a:gd name="connsiteX1" fmla="*/ 5370544 w 5370544"/>
              <a:gd name="connsiteY1" fmla="*/ 0 h 6861153"/>
              <a:gd name="connsiteX2" fmla="*/ 5370544 w 5370544"/>
              <a:gd name="connsiteY2" fmla="*/ 6861153 h 6861153"/>
              <a:gd name="connsiteX3" fmla="*/ 896152 w 5370544"/>
              <a:gd name="connsiteY3" fmla="*/ 6861153 h 6861153"/>
              <a:gd name="connsiteX4" fmla="*/ 811902 w 5370544"/>
              <a:gd name="connsiteY4" fmla="*/ 6744116 h 6861153"/>
              <a:gd name="connsiteX5" fmla="*/ 0 w 5370544"/>
              <a:gd name="connsiteY5" fmla="*/ 4007556 h 6861153"/>
              <a:gd name="connsiteX6" fmla="*/ 2015750 w 5370544"/>
              <a:gd name="connsiteY6" fmla="*/ 19802 h 686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544" h="6861153">
                <a:moveTo>
                  <a:pt x="2045115" y="0"/>
                </a:moveTo>
                <a:lnTo>
                  <a:pt x="5370544" y="0"/>
                </a:lnTo>
                <a:lnTo>
                  <a:pt x="5370544" y="6861153"/>
                </a:lnTo>
                <a:lnTo>
                  <a:pt x="896152" y="6861153"/>
                </a:lnTo>
                <a:lnTo>
                  <a:pt x="811902" y="6744116"/>
                </a:lnTo>
                <a:cubicBezTo>
                  <a:pt x="299972" y="5967342"/>
                  <a:pt x="0" y="5024296"/>
                  <a:pt x="0" y="4007556"/>
                </a:cubicBezTo>
                <a:cubicBezTo>
                  <a:pt x="0" y="2347572"/>
                  <a:pt x="799590" y="884026"/>
                  <a:pt x="2015750" y="19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69B1-A643-4DC5-8A43-FE74AFC09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257" y="921842"/>
            <a:ext cx="3567418" cy="1779984"/>
          </a:xfrm>
        </p:spPr>
        <p:txBody>
          <a:bodyPr anchor="b">
            <a:normAutofit/>
          </a:bodyPr>
          <a:lstStyle>
            <a:lvl1pPr>
              <a:defRPr sz="27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9E53-9B01-4DE3-AA8C-7E24E0667B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57" y="2722066"/>
            <a:ext cx="3567418" cy="134302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The Subtitle of the section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54DB2F-743D-4787-BF62-0BD88C95A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5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48937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48936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077512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39858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31012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31011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2859587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921933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13087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13086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4641662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04008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95162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95161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6423737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486083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69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1843" y="526128"/>
            <a:ext cx="4500563" cy="696964"/>
          </a:xfrm>
        </p:spPr>
        <p:txBody>
          <a:bodyPr anchor="b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295275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646145" y="1277168"/>
            <a:ext cx="1661220" cy="166122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048" y="1357307"/>
            <a:ext cx="1495077" cy="1495077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b="0" i="0">
                <a:solidFill>
                  <a:sysClr val="windowText" lastClr="000000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18472"/>
            <a:ext cx="2952750" cy="47389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1843" y="1435894"/>
            <a:ext cx="4500563" cy="308126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D9450-1DEE-460E-9625-0FDFC7FF94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180B56EC-4A12-4136-A4E2-8BEC01F5F3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994951" y="0"/>
            <a:ext cx="514904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6002" y="928688"/>
            <a:ext cx="3082771" cy="35147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6003" y="161548"/>
            <a:ext cx="3189303" cy="7671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8253-1A6C-48A1-9A5A-8F4534996E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Analysi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514904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26627" y="928688"/>
            <a:ext cx="3189303" cy="3514725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28" y="161548"/>
            <a:ext cx="3189303" cy="7671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1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1135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5" y="933450"/>
            <a:ext cx="8020562" cy="337661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795" y="907341"/>
            <a:ext cx="3784318" cy="3464635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27294" y="907340"/>
            <a:ext cx="3784318" cy="3464635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2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4795" y="899599"/>
            <a:ext cx="3877187" cy="43772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50" b="0" i="0">
                <a:latin typeface="Open Sans" panose="020B06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795" y="1418053"/>
            <a:ext cx="3877187" cy="2962346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22019" y="899599"/>
            <a:ext cx="3877187" cy="43772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50" b="0" i="0">
                <a:latin typeface="Open Sans" panose="020B06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22019" y="1418053"/>
            <a:ext cx="3877187" cy="2962346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6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413-8D59-4883-81A4-D8F1C44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53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44795" y="922735"/>
            <a:ext cx="7966817" cy="329803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1193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3770791"/>
            <a:ext cx="9144000" cy="76604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038481" y="796195"/>
            <a:ext cx="6979444" cy="2817386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0517" y="3826678"/>
            <a:ext cx="6402965" cy="520628"/>
          </a:xfrm>
        </p:spPr>
        <p:txBody>
          <a:bodyPr anchor="ctr">
            <a:normAutofit/>
          </a:bodyPr>
          <a:lstStyle>
            <a:lvl1pPr marL="0" indent="0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30923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6762" y="1065486"/>
            <a:ext cx="3807653" cy="302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83984" y="1065486"/>
            <a:ext cx="3727628" cy="302043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59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+ Text + Ap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New Macbook Silver.png">
            <a:extLst>
              <a:ext uri="{FF2B5EF4-FFF2-40B4-BE49-F238E27FC236}">
                <a16:creationId xmlns:a16="http://schemas.microsoft.com/office/drawing/2014/main" id="{D39C9492-1545-4373-AC31-D778E4F80D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2"/>
          <a:stretch/>
        </p:blipFill>
        <p:spPr>
          <a:xfrm>
            <a:off x="2985614" y="805700"/>
            <a:ext cx="5832351" cy="3389225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D694960-32CB-43FF-AFA3-F50711C2DE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9695" y="1070197"/>
            <a:ext cx="4469607" cy="27686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936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imac.png">
            <a:extLst>
              <a:ext uri="{FF2B5EF4-FFF2-40B4-BE49-F238E27FC236}">
                <a16:creationId xmlns:a16="http://schemas.microsoft.com/office/drawing/2014/main" id="{186BCEC3-F53B-44F3-81A6-07A563333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0361" b="-539"/>
          <a:stretch/>
        </p:blipFill>
        <p:spPr bwMode="auto">
          <a:xfrm>
            <a:off x="5208668" y="936207"/>
            <a:ext cx="3947071" cy="3669411"/>
          </a:xfrm>
          <a:custGeom>
            <a:avLst/>
            <a:gdLst>
              <a:gd name="connsiteX0" fmla="*/ 227435 w 5262761"/>
              <a:gd name="connsiteY0" fmla="*/ 209049 h 4892548"/>
              <a:gd name="connsiteX1" fmla="*/ 227435 w 5262761"/>
              <a:gd name="connsiteY1" fmla="*/ 3447549 h 4892548"/>
              <a:gd name="connsiteX2" fmla="*/ 5247110 w 5262761"/>
              <a:gd name="connsiteY2" fmla="*/ 3447549 h 4892548"/>
              <a:gd name="connsiteX3" fmla="*/ 5247110 w 5262761"/>
              <a:gd name="connsiteY3" fmla="*/ 209049 h 4892548"/>
              <a:gd name="connsiteX4" fmla="*/ 0 w 5262761"/>
              <a:gd name="connsiteY4" fmla="*/ 0 h 4892548"/>
              <a:gd name="connsiteX5" fmla="*/ 5262761 w 5262761"/>
              <a:gd name="connsiteY5" fmla="*/ 0 h 4892548"/>
              <a:gd name="connsiteX6" fmla="*/ 5262761 w 5262761"/>
              <a:gd name="connsiteY6" fmla="*/ 4892548 h 4892548"/>
              <a:gd name="connsiteX7" fmla="*/ 0 w 5262761"/>
              <a:gd name="connsiteY7" fmla="*/ 4892548 h 4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761" h="4892548">
                <a:moveTo>
                  <a:pt x="227435" y="209049"/>
                </a:moveTo>
                <a:lnTo>
                  <a:pt x="227435" y="3447549"/>
                </a:lnTo>
                <a:lnTo>
                  <a:pt x="5247110" y="3447549"/>
                </a:lnTo>
                <a:lnTo>
                  <a:pt x="5247110" y="209049"/>
                </a:lnTo>
                <a:close/>
                <a:moveTo>
                  <a:pt x="0" y="0"/>
                </a:moveTo>
                <a:lnTo>
                  <a:pt x="5262761" y="0"/>
                </a:lnTo>
                <a:lnTo>
                  <a:pt x="5262761" y="4892548"/>
                </a:lnTo>
                <a:lnTo>
                  <a:pt x="0" y="489254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6069" y="1001646"/>
            <a:ext cx="4291088" cy="3048000"/>
          </a:xfrm>
        </p:spPr>
        <p:txBody>
          <a:bodyPr anchor="t"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41C3-F25F-4549-AE90-08361750B3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2670-1B3D-4F9A-AD24-1C8A847F1A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EEFAF9AE-16CC-4B20-9AEF-678ED1B9C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8AA2B72-95AF-4DE8-A84F-D9C0A7FA29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5413" y="1099903"/>
            <a:ext cx="3780326" cy="243771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1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CA8FA085-3A1A-4938-AFF6-CE71EA927D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New Macbook Silver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83"/>
          <a:stretch/>
        </p:blipFill>
        <p:spPr>
          <a:xfrm>
            <a:off x="4311774" y="827003"/>
            <a:ext cx="4832227" cy="3389225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091500"/>
            <a:ext cx="4191000" cy="27686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44795" y="1005702"/>
            <a:ext cx="3845607" cy="2856309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3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2">
              <a:alpha val="21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5341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Macbook Silver.png">
            <a:extLst>
              <a:ext uri="{FF2B5EF4-FFF2-40B4-BE49-F238E27FC236}">
                <a16:creationId xmlns:a16="http://schemas.microsoft.com/office/drawing/2014/main" id="{35CDB1BE-5B69-48D0-84EF-78A287787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2"/>
          <a:stretch/>
        </p:blipFill>
        <p:spPr>
          <a:xfrm>
            <a:off x="1590005" y="877138"/>
            <a:ext cx="5832351" cy="3389225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24087" y="1141635"/>
            <a:ext cx="4469607" cy="27686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4660105"/>
            <a:ext cx="9144000" cy="48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 strike="noStrike" spc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7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9"/>
          <a:stretch/>
        </p:blipFill>
        <p:spPr>
          <a:xfrm>
            <a:off x="214315" y="847728"/>
            <a:ext cx="4914900" cy="3674269"/>
          </a:xfrm>
          <a:prstGeom prst="rect">
            <a:avLst/>
          </a:prstGeom>
        </p:spPr>
      </p:pic>
      <p:sp>
        <p:nvSpPr>
          <p:cNvPr id="3" name="Round Same Side Corner Rectangle 2"/>
          <p:cNvSpPr/>
          <p:nvPr userDrawn="1"/>
        </p:nvSpPr>
        <p:spPr>
          <a:xfrm flipV="1">
            <a:off x="5250657" y="0"/>
            <a:ext cx="3893344" cy="5143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18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2" y="171985"/>
            <a:ext cx="4636294" cy="461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68751" y="1213646"/>
            <a:ext cx="3749675" cy="283686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0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C474E-6E6E-475A-BDB5-1817E2BDB3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47931" y="633048"/>
            <a:ext cx="3021806" cy="38032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C1394E-6EE7-4CA1-A6DA-D75DF07C45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1A9D4D-3907-4974-A24E-270ABDC00C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4795" y="949381"/>
            <a:ext cx="3848612" cy="33797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94964" y="949381"/>
            <a:ext cx="3716648" cy="337973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52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4791" y="921544"/>
            <a:ext cx="3456821" cy="33789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4795" y="921544"/>
            <a:ext cx="4027205" cy="3378994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6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64769"/>
            <a:ext cx="9144000" cy="785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370518" y="891764"/>
            <a:ext cx="6402965" cy="2730118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370517" y="3977451"/>
            <a:ext cx="6402965" cy="565974"/>
          </a:xfrm>
        </p:spPr>
        <p:txBody>
          <a:bodyPr anchor="ctr">
            <a:normAutofit/>
          </a:bodyPr>
          <a:lstStyle>
            <a:lvl1pPr marL="0" indent="0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19904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9144000" cy="523090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2943225"/>
            <a:ext cx="9144000" cy="2259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0076" y="1509473"/>
            <a:ext cx="2223850" cy="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6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9A8359-3D44-49C0-A6C2-9F4FA5397B5F}"/>
              </a:ext>
            </a:extLst>
          </p:cNvPr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61F2A-595B-416B-8750-4128A1C5671D}"/>
              </a:ext>
            </a:extLst>
          </p:cNvPr>
          <p:cNvSpPr/>
          <p:nvPr userDrawn="1"/>
        </p:nvSpPr>
        <p:spPr>
          <a:xfrm>
            <a:off x="461597" y="1"/>
            <a:ext cx="3099288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8E861-F63B-4687-8815-049E649B22BD}"/>
              </a:ext>
            </a:extLst>
          </p:cNvPr>
          <p:cNvSpPr/>
          <p:nvPr userDrawn="1"/>
        </p:nvSpPr>
        <p:spPr>
          <a:xfrm>
            <a:off x="461596" y="-1"/>
            <a:ext cx="3120314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C32219-9ADE-4ECF-8435-EEBE7A9559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012" r="8854"/>
          <a:stretch/>
        </p:blipFill>
        <p:spPr>
          <a:xfrm>
            <a:off x="463450" y="1940482"/>
            <a:ext cx="3120313" cy="2914415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4233046" y="965650"/>
            <a:ext cx="3607720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234418" y="2352333"/>
            <a:ext cx="3614384" cy="1221581"/>
          </a:xfrm>
        </p:spPr>
        <p:txBody>
          <a:bodyPr>
            <a:normAutofit/>
          </a:bodyPr>
          <a:lstStyle>
            <a:lvl1pPr marL="0" indent="0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E731692-DC44-4DB0-B070-1633C8A6C1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974" y="4654838"/>
            <a:ext cx="2626534" cy="3257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 err="1"/>
              <a:t>www.website.com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3182" y="3573914"/>
            <a:ext cx="3636169" cy="754856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535C25B-4C0B-4484-A8EC-C121874923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913" y="2450304"/>
            <a:ext cx="2021681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35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1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1802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- Mix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2">
              <a:alpha val="21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2095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0638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602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A3B90CB-73FF-4403-94EE-BE411CC825B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78D149-F010-4285-AC81-2EAF1FB3CD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1995" y="339513"/>
            <a:ext cx="3532059" cy="4315939"/>
          </a:xfrm>
          <a:custGeom>
            <a:avLst/>
            <a:gdLst>
              <a:gd name="connsiteX0" fmla="*/ 0 w 4709412"/>
              <a:gd name="connsiteY0" fmla="*/ 5158764 h 5754585"/>
              <a:gd name="connsiteX1" fmla="*/ 0 w 4709412"/>
              <a:gd name="connsiteY1" fmla="*/ 5158765 h 5754585"/>
              <a:gd name="connsiteX2" fmla="*/ 0 w 4709412"/>
              <a:gd name="connsiteY2" fmla="*/ 5158765 h 5754585"/>
              <a:gd name="connsiteX3" fmla="*/ 0 w 4709412"/>
              <a:gd name="connsiteY3" fmla="*/ 1387743 h 5754585"/>
              <a:gd name="connsiteX4" fmla="*/ 0 w 4709412"/>
              <a:gd name="connsiteY4" fmla="*/ 1387744 h 5754585"/>
              <a:gd name="connsiteX5" fmla="*/ 0 w 4709412"/>
              <a:gd name="connsiteY5" fmla="*/ 1387744 h 5754585"/>
              <a:gd name="connsiteX6" fmla="*/ 3207631 w 4709412"/>
              <a:gd name="connsiteY6" fmla="*/ 967294 h 5754585"/>
              <a:gd name="connsiteX7" fmla="*/ 3207631 w 4709412"/>
              <a:gd name="connsiteY7" fmla="*/ 967295 h 5754585"/>
              <a:gd name="connsiteX8" fmla="*/ 3207631 w 4709412"/>
              <a:gd name="connsiteY8" fmla="*/ 967295 h 5754585"/>
              <a:gd name="connsiteX9" fmla="*/ 595820 w 4709412"/>
              <a:gd name="connsiteY9" fmla="*/ 791924 h 5754585"/>
              <a:gd name="connsiteX10" fmla="*/ 905956 w 4709412"/>
              <a:gd name="connsiteY10" fmla="*/ 791924 h 5754585"/>
              <a:gd name="connsiteX11" fmla="*/ 1489671 w 4709412"/>
              <a:gd name="connsiteY11" fmla="*/ 1267666 h 5754585"/>
              <a:gd name="connsiteX12" fmla="*/ 1494064 w 4709412"/>
              <a:gd name="connsiteY12" fmla="*/ 1311244 h 5754585"/>
              <a:gd name="connsiteX13" fmla="*/ 1498449 w 4709412"/>
              <a:gd name="connsiteY13" fmla="*/ 1311244 h 5754585"/>
              <a:gd name="connsiteX14" fmla="*/ 1498449 w 4709412"/>
              <a:gd name="connsiteY14" fmla="*/ 1354746 h 5754585"/>
              <a:gd name="connsiteX15" fmla="*/ 1501776 w 4709412"/>
              <a:gd name="connsiteY15" fmla="*/ 1387744 h 5754585"/>
              <a:gd name="connsiteX16" fmla="*/ 1501775 w 4709412"/>
              <a:gd name="connsiteY16" fmla="*/ 1387744 h 5754585"/>
              <a:gd name="connsiteX17" fmla="*/ 1498449 w 4709412"/>
              <a:gd name="connsiteY17" fmla="*/ 1420732 h 5754585"/>
              <a:gd name="connsiteX18" fmla="*/ 1498449 w 4709412"/>
              <a:gd name="connsiteY18" fmla="*/ 5125767 h 5754585"/>
              <a:gd name="connsiteX19" fmla="*/ 1501776 w 4709412"/>
              <a:gd name="connsiteY19" fmla="*/ 5158765 h 5754585"/>
              <a:gd name="connsiteX20" fmla="*/ 1501775 w 4709412"/>
              <a:gd name="connsiteY20" fmla="*/ 5158765 h 5754585"/>
              <a:gd name="connsiteX21" fmla="*/ 905955 w 4709412"/>
              <a:gd name="connsiteY21" fmla="*/ 5754585 h 5754585"/>
              <a:gd name="connsiteX22" fmla="*/ 595821 w 4709412"/>
              <a:gd name="connsiteY22" fmla="*/ 5754584 h 5754585"/>
              <a:gd name="connsiteX23" fmla="*/ 12105 w 4709412"/>
              <a:gd name="connsiteY23" fmla="*/ 5278843 h 5754585"/>
              <a:gd name="connsiteX24" fmla="*/ 0 w 4709412"/>
              <a:gd name="connsiteY24" fmla="*/ 5158765 h 5754585"/>
              <a:gd name="connsiteX25" fmla="*/ 0 w 4709412"/>
              <a:gd name="connsiteY25" fmla="*/ 1387745 h 5754585"/>
              <a:gd name="connsiteX26" fmla="*/ 0 w 4709412"/>
              <a:gd name="connsiteY26" fmla="*/ 1387744 h 5754585"/>
              <a:gd name="connsiteX27" fmla="*/ 0 w 4709412"/>
              <a:gd name="connsiteY27" fmla="*/ 1387743 h 5754585"/>
              <a:gd name="connsiteX28" fmla="*/ 0 w 4709412"/>
              <a:gd name="connsiteY28" fmla="*/ 1311244 h 5754585"/>
              <a:gd name="connsiteX29" fmla="*/ 7712 w 4709412"/>
              <a:gd name="connsiteY29" fmla="*/ 1311244 h 5754585"/>
              <a:gd name="connsiteX30" fmla="*/ 12105 w 4709412"/>
              <a:gd name="connsiteY30" fmla="*/ 1267666 h 5754585"/>
              <a:gd name="connsiteX31" fmla="*/ 595820 w 4709412"/>
              <a:gd name="connsiteY31" fmla="*/ 791924 h 5754585"/>
              <a:gd name="connsiteX32" fmla="*/ 1603818 w 4709412"/>
              <a:gd name="connsiteY32" fmla="*/ 595819 h 5754585"/>
              <a:gd name="connsiteX33" fmla="*/ 1603818 w 4709412"/>
              <a:gd name="connsiteY33" fmla="*/ 595820 h 5754585"/>
              <a:gd name="connsiteX34" fmla="*/ 1603818 w 4709412"/>
              <a:gd name="connsiteY34" fmla="*/ 595820 h 5754585"/>
              <a:gd name="connsiteX35" fmla="*/ 3803451 w 4709412"/>
              <a:gd name="connsiteY35" fmla="*/ 371475 h 5754585"/>
              <a:gd name="connsiteX36" fmla="*/ 4113587 w 4709412"/>
              <a:gd name="connsiteY36" fmla="*/ 371475 h 5754585"/>
              <a:gd name="connsiteX37" fmla="*/ 4697302 w 4709412"/>
              <a:gd name="connsiteY37" fmla="*/ 847217 h 5754585"/>
              <a:gd name="connsiteX38" fmla="*/ 4701711 w 4709412"/>
              <a:gd name="connsiteY38" fmla="*/ 890951 h 5754585"/>
              <a:gd name="connsiteX39" fmla="*/ 4709412 w 4709412"/>
              <a:gd name="connsiteY39" fmla="*/ 890951 h 5754585"/>
              <a:gd name="connsiteX40" fmla="*/ 4709412 w 4709412"/>
              <a:gd name="connsiteY40" fmla="*/ 5158765 h 5754585"/>
              <a:gd name="connsiteX41" fmla="*/ 4701764 w 4709412"/>
              <a:gd name="connsiteY41" fmla="*/ 5158765 h 5754585"/>
              <a:gd name="connsiteX42" fmla="*/ 4697302 w 4709412"/>
              <a:gd name="connsiteY42" fmla="*/ 5203020 h 5754585"/>
              <a:gd name="connsiteX43" fmla="*/ 4113587 w 4709412"/>
              <a:gd name="connsiteY43" fmla="*/ 5678761 h 5754585"/>
              <a:gd name="connsiteX44" fmla="*/ 3803452 w 4709412"/>
              <a:gd name="connsiteY44" fmla="*/ 5678760 h 5754585"/>
              <a:gd name="connsiteX45" fmla="*/ 3219737 w 4709412"/>
              <a:gd name="connsiteY45" fmla="*/ 5203019 h 5754585"/>
              <a:gd name="connsiteX46" fmla="*/ 3215276 w 4709412"/>
              <a:gd name="connsiteY46" fmla="*/ 5158765 h 5754585"/>
              <a:gd name="connsiteX47" fmla="*/ 3210963 w 4709412"/>
              <a:gd name="connsiteY47" fmla="*/ 5158765 h 5754585"/>
              <a:gd name="connsiteX48" fmla="*/ 3210963 w 4709412"/>
              <a:gd name="connsiteY48" fmla="*/ 5115978 h 5754585"/>
              <a:gd name="connsiteX49" fmla="*/ 3207632 w 4709412"/>
              <a:gd name="connsiteY49" fmla="*/ 5082941 h 5754585"/>
              <a:gd name="connsiteX50" fmla="*/ 3210963 w 4709412"/>
              <a:gd name="connsiteY50" fmla="*/ 5049903 h 5754585"/>
              <a:gd name="connsiteX51" fmla="*/ 3210963 w 4709412"/>
              <a:gd name="connsiteY51" fmla="*/ 1000342 h 5754585"/>
              <a:gd name="connsiteX52" fmla="*/ 3207631 w 4709412"/>
              <a:gd name="connsiteY52" fmla="*/ 967295 h 5754585"/>
              <a:gd name="connsiteX53" fmla="*/ 3210963 w 4709412"/>
              <a:gd name="connsiteY53" fmla="*/ 934247 h 5754585"/>
              <a:gd name="connsiteX54" fmla="*/ 3210963 w 4709412"/>
              <a:gd name="connsiteY54" fmla="*/ 890951 h 5754585"/>
              <a:gd name="connsiteX55" fmla="*/ 3215327 w 4709412"/>
              <a:gd name="connsiteY55" fmla="*/ 890951 h 5754585"/>
              <a:gd name="connsiteX56" fmla="*/ 3219736 w 4709412"/>
              <a:gd name="connsiteY56" fmla="*/ 847217 h 5754585"/>
              <a:gd name="connsiteX57" fmla="*/ 3803451 w 4709412"/>
              <a:gd name="connsiteY57" fmla="*/ 371475 h 5754585"/>
              <a:gd name="connsiteX58" fmla="*/ 2199638 w 4709412"/>
              <a:gd name="connsiteY58" fmla="*/ 0 h 5754585"/>
              <a:gd name="connsiteX59" fmla="*/ 2509774 w 4709412"/>
              <a:gd name="connsiteY59" fmla="*/ 0 h 5754585"/>
              <a:gd name="connsiteX60" fmla="*/ 3105594 w 4709412"/>
              <a:gd name="connsiteY60" fmla="*/ 595820 h 5754585"/>
              <a:gd name="connsiteX61" fmla="*/ 3105593 w 4709412"/>
              <a:gd name="connsiteY61" fmla="*/ 595820 h 5754585"/>
              <a:gd name="connsiteX62" fmla="*/ 3103931 w 4709412"/>
              <a:gd name="connsiteY62" fmla="*/ 612309 h 5754585"/>
              <a:gd name="connsiteX63" fmla="*/ 3103931 w 4709412"/>
              <a:gd name="connsiteY63" fmla="*/ 4546456 h 5754585"/>
              <a:gd name="connsiteX64" fmla="*/ 3105593 w 4709412"/>
              <a:gd name="connsiteY64" fmla="*/ 4562945 h 5754585"/>
              <a:gd name="connsiteX65" fmla="*/ 3105592 w 4709412"/>
              <a:gd name="connsiteY65" fmla="*/ 4562945 h 5754585"/>
              <a:gd name="connsiteX66" fmla="*/ 3103931 w 4709412"/>
              <a:gd name="connsiteY66" fmla="*/ 4579424 h 5754585"/>
              <a:gd name="connsiteX67" fmla="*/ 3103931 w 4709412"/>
              <a:gd name="connsiteY67" fmla="*/ 4584172 h 5754585"/>
              <a:gd name="connsiteX68" fmla="*/ 3103452 w 4709412"/>
              <a:gd name="connsiteY68" fmla="*/ 4584172 h 5754585"/>
              <a:gd name="connsiteX69" fmla="*/ 3093487 w 4709412"/>
              <a:gd name="connsiteY69" fmla="*/ 4683024 h 5754585"/>
              <a:gd name="connsiteX70" fmla="*/ 2509772 w 4709412"/>
              <a:gd name="connsiteY70" fmla="*/ 5158765 h 5754585"/>
              <a:gd name="connsiteX71" fmla="*/ 2199637 w 4709412"/>
              <a:gd name="connsiteY71" fmla="*/ 5158764 h 5754585"/>
              <a:gd name="connsiteX72" fmla="*/ 1615922 w 4709412"/>
              <a:gd name="connsiteY72" fmla="*/ 4683023 h 5754585"/>
              <a:gd name="connsiteX73" fmla="*/ 1605957 w 4709412"/>
              <a:gd name="connsiteY73" fmla="*/ 4584172 h 5754585"/>
              <a:gd name="connsiteX74" fmla="*/ 1605481 w 4709412"/>
              <a:gd name="connsiteY74" fmla="*/ 4584172 h 5754585"/>
              <a:gd name="connsiteX75" fmla="*/ 1605481 w 4709412"/>
              <a:gd name="connsiteY75" fmla="*/ 4579453 h 5754585"/>
              <a:gd name="connsiteX76" fmla="*/ 1603817 w 4709412"/>
              <a:gd name="connsiteY76" fmla="*/ 4562945 h 5754585"/>
              <a:gd name="connsiteX77" fmla="*/ 1605481 w 4709412"/>
              <a:gd name="connsiteY77" fmla="*/ 4546437 h 5754585"/>
              <a:gd name="connsiteX78" fmla="*/ 1605481 w 4709412"/>
              <a:gd name="connsiteY78" fmla="*/ 612318 h 5754585"/>
              <a:gd name="connsiteX79" fmla="*/ 1603818 w 4709412"/>
              <a:gd name="connsiteY79" fmla="*/ 595820 h 5754585"/>
              <a:gd name="connsiteX80" fmla="*/ 1615923 w 4709412"/>
              <a:gd name="connsiteY80" fmla="*/ 475742 h 5754585"/>
              <a:gd name="connsiteX81" fmla="*/ 2199638 w 4709412"/>
              <a:gd name="connsiteY81" fmla="*/ 0 h 57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09412" h="5754585">
                <a:moveTo>
                  <a:pt x="0" y="5158764"/>
                </a:moveTo>
                <a:lnTo>
                  <a:pt x="0" y="5158765"/>
                </a:lnTo>
                <a:lnTo>
                  <a:pt x="0" y="5158765"/>
                </a:lnTo>
                <a:close/>
                <a:moveTo>
                  <a:pt x="0" y="1387743"/>
                </a:moveTo>
                <a:lnTo>
                  <a:pt x="0" y="1387744"/>
                </a:lnTo>
                <a:lnTo>
                  <a:pt x="0" y="1387744"/>
                </a:lnTo>
                <a:close/>
                <a:moveTo>
                  <a:pt x="3207631" y="967294"/>
                </a:moveTo>
                <a:lnTo>
                  <a:pt x="3207631" y="967295"/>
                </a:lnTo>
                <a:lnTo>
                  <a:pt x="3207631" y="967295"/>
                </a:lnTo>
                <a:close/>
                <a:moveTo>
                  <a:pt x="595820" y="791924"/>
                </a:moveTo>
                <a:lnTo>
                  <a:pt x="905956" y="791924"/>
                </a:lnTo>
                <a:cubicBezTo>
                  <a:pt x="1193885" y="791924"/>
                  <a:pt x="1434113" y="996161"/>
                  <a:pt x="1489671" y="1267666"/>
                </a:cubicBezTo>
                <a:lnTo>
                  <a:pt x="1494064" y="1311244"/>
                </a:lnTo>
                <a:lnTo>
                  <a:pt x="1498449" y="1311244"/>
                </a:lnTo>
                <a:lnTo>
                  <a:pt x="1498449" y="1354746"/>
                </a:lnTo>
                <a:lnTo>
                  <a:pt x="1501776" y="1387744"/>
                </a:lnTo>
                <a:lnTo>
                  <a:pt x="1501775" y="1387744"/>
                </a:lnTo>
                <a:lnTo>
                  <a:pt x="1498449" y="1420732"/>
                </a:lnTo>
                <a:lnTo>
                  <a:pt x="1498449" y="5125767"/>
                </a:lnTo>
                <a:lnTo>
                  <a:pt x="1501776" y="5158765"/>
                </a:lnTo>
                <a:lnTo>
                  <a:pt x="1501775" y="5158765"/>
                </a:lnTo>
                <a:cubicBezTo>
                  <a:pt x="1501775" y="5487827"/>
                  <a:pt x="1235017" y="5754585"/>
                  <a:pt x="905955" y="5754585"/>
                </a:cubicBezTo>
                <a:lnTo>
                  <a:pt x="595821" y="5754584"/>
                </a:lnTo>
                <a:cubicBezTo>
                  <a:pt x="307891" y="5754584"/>
                  <a:pt x="67663" y="5550348"/>
                  <a:pt x="12105" y="5278843"/>
                </a:cubicBezTo>
                <a:lnTo>
                  <a:pt x="0" y="5158765"/>
                </a:lnTo>
                <a:lnTo>
                  <a:pt x="0" y="1387745"/>
                </a:lnTo>
                <a:lnTo>
                  <a:pt x="0" y="1387744"/>
                </a:lnTo>
                <a:lnTo>
                  <a:pt x="0" y="1387743"/>
                </a:lnTo>
                <a:lnTo>
                  <a:pt x="0" y="1311244"/>
                </a:lnTo>
                <a:lnTo>
                  <a:pt x="7712" y="1311244"/>
                </a:lnTo>
                <a:lnTo>
                  <a:pt x="12105" y="1267666"/>
                </a:lnTo>
                <a:cubicBezTo>
                  <a:pt x="67663" y="996161"/>
                  <a:pt x="307891" y="791924"/>
                  <a:pt x="595820" y="791924"/>
                </a:cubicBezTo>
                <a:close/>
                <a:moveTo>
                  <a:pt x="1603818" y="595819"/>
                </a:moveTo>
                <a:lnTo>
                  <a:pt x="1603818" y="595820"/>
                </a:lnTo>
                <a:lnTo>
                  <a:pt x="1603818" y="595820"/>
                </a:lnTo>
                <a:close/>
                <a:moveTo>
                  <a:pt x="3803451" y="371475"/>
                </a:moveTo>
                <a:lnTo>
                  <a:pt x="4113587" y="371475"/>
                </a:lnTo>
                <a:cubicBezTo>
                  <a:pt x="4401516" y="371475"/>
                  <a:pt x="4641744" y="575712"/>
                  <a:pt x="4697302" y="847217"/>
                </a:cubicBezTo>
                <a:lnTo>
                  <a:pt x="4701711" y="890951"/>
                </a:lnTo>
                <a:lnTo>
                  <a:pt x="4709412" y="890951"/>
                </a:lnTo>
                <a:lnTo>
                  <a:pt x="4709412" y="5158765"/>
                </a:lnTo>
                <a:lnTo>
                  <a:pt x="4701764" y="5158765"/>
                </a:lnTo>
                <a:lnTo>
                  <a:pt x="4697302" y="5203020"/>
                </a:lnTo>
                <a:cubicBezTo>
                  <a:pt x="4641744" y="5474525"/>
                  <a:pt x="4401516" y="5678761"/>
                  <a:pt x="4113587" y="5678761"/>
                </a:cubicBezTo>
                <a:lnTo>
                  <a:pt x="3803452" y="5678760"/>
                </a:lnTo>
                <a:cubicBezTo>
                  <a:pt x="3515523" y="5678760"/>
                  <a:pt x="3275295" y="5474524"/>
                  <a:pt x="3219737" y="5203019"/>
                </a:cubicBezTo>
                <a:lnTo>
                  <a:pt x="3215276" y="5158765"/>
                </a:lnTo>
                <a:lnTo>
                  <a:pt x="3210963" y="5158765"/>
                </a:lnTo>
                <a:lnTo>
                  <a:pt x="3210963" y="5115978"/>
                </a:lnTo>
                <a:lnTo>
                  <a:pt x="3207632" y="5082941"/>
                </a:lnTo>
                <a:lnTo>
                  <a:pt x="3210963" y="5049903"/>
                </a:lnTo>
                <a:lnTo>
                  <a:pt x="3210963" y="1000342"/>
                </a:lnTo>
                <a:lnTo>
                  <a:pt x="3207631" y="967295"/>
                </a:lnTo>
                <a:lnTo>
                  <a:pt x="3210963" y="934247"/>
                </a:lnTo>
                <a:lnTo>
                  <a:pt x="3210963" y="890951"/>
                </a:lnTo>
                <a:lnTo>
                  <a:pt x="3215327" y="890951"/>
                </a:lnTo>
                <a:lnTo>
                  <a:pt x="3219736" y="847217"/>
                </a:lnTo>
                <a:cubicBezTo>
                  <a:pt x="3275294" y="575712"/>
                  <a:pt x="3515522" y="371475"/>
                  <a:pt x="3803451" y="371475"/>
                </a:cubicBezTo>
                <a:close/>
                <a:moveTo>
                  <a:pt x="2199638" y="0"/>
                </a:moveTo>
                <a:lnTo>
                  <a:pt x="2509774" y="0"/>
                </a:lnTo>
                <a:cubicBezTo>
                  <a:pt x="2838836" y="0"/>
                  <a:pt x="3105594" y="266758"/>
                  <a:pt x="3105594" y="595820"/>
                </a:cubicBezTo>
                <a:lnTo>
                  <a:pt x="3105593" y="595820"/>
                </a:lnTo>
                <a:lnTo>
                  <a:pt x="3103931" y="612309"/>
                </a:lnTo>
                <a:lnTo>
                  <a:pt x="3103931" y="4546456"/>
                </a:lnTo>
                <a:lnTo>
                  <a:pt x="3105593" y="4562945"/>
                </a:lnTo>
                <a:lnTo>
                  <a:pt x="3105592" y="4562945"/>
                </a:lnTo>
                <a:lnTo>
                  <a:pt x="3103931" y="4579424"/>
                </a:lnTo>
                <a:lnTo>
                  <a:pt x="3103931" y="4584172"/>
                </a:lnTo>
                <a:lnTo>
                  <a:pt x="3103452" y="4584172"/>
                </a:lnTo>
                <a:lnTo>
                  <a:pt x="3093487" y="4683024"/>
                </a:lnTo>
                <a:cubicBezTo>
                  <a:pt x="3037929" y="4954529"/>
                  <a:pt x="2797701" y="5158765"/>
                  <a:pt x="2509772" y="5158765"/>
                </a:cubicBezTo>
                <a:lnTo>
                  <a:pt x="2199637" y="5158764"/>
                </a:lnTo>
                <a:cubicBezTo>
                  <a:pt x="1911708" y="5158764"/>
                  <a:pt x="1671480" y="4954528"/>
                  <a:pt x="1615922" y="4683023"/>
                </a:cubicBezTo>
                <a:lnTo>
                  <a:pt x="1605957" y="4584172"/>
                </a:lnTo>
                <a:lnTo>
                  <a:pt x="1605481" y="4584172"/>
                </a:lnTo>
                <a:lnTo>
                  <a:pt x="1605481" y="4579453"/>
                </a:lnTo>
                <a:lnTo>
                  <a:pt x="1603817" y="4562945"/>
                </a:lnTo>
                <a:lnTo>
                  <a:pt x="1605481" y="4546437"/>
                </a:lnTo>
                <a:lnTo>
                  <a:pt x="1605481" y="612318"/>
                </a:lnTo>
                <a:lnTo>
                  <a:pt x="1603818" y="595820"/>
                </a:lnTo>
                <a:lnTo>
                  <a:pt x="1615923" y="475742"/>
                </a:lnTo>
                <a:cubicBezTo>
                  <a:pt x="1671481" y="204237"/>
                  <a:pt x="1911709" y="0"/>
                  <a:pt x="21996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effectLst>
            <a:outerShdw blurRad="393700" sx="102000" sy="102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8F2B96F-5E7E-4D35-B24E-B9B7B432D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40" y="685525"/>
            <a:ext cx="1670811" cy="200734"/>
          </a:xfrm>
          <a:prstGeom prst="rect">
            <a:avLst/>
          </a:prstGeom>
        </p:spPr>
      </p:pic>
      <p:sp>
        <p:nvSpPr>
          <p:cNvPr id="26" name="Title 15">
            <a:extLst>
              <a:ext uri="{FF2B5EF4-FFF2-40B4-BE49-F238E27FC236}">
                <a16:creationId xmlns:a16="http://schemas.microsoft.com/office/drawing/2014/main" id="{BBA69C61-6FDA-4F16-BC5C-E8A72D8ED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847" y="1371653"/>
            <a:ext cx="3607720" cy="1200097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808D55C-5C8D-4377-A742-EE11C4653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219" y="2571750"/>
            <a:ext cx="3614384" cy="1066457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F815C864-6652-46E5-8A30-D78A46C8AA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846" y="3771847"/>
            <a:ext cx="2640728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89722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1" y="-1"/>
            <a:ext cx="914399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6145306" y="0"/>
            <a:ext cx="299869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804F6-BBBF-468B-AD85-DB793C9A13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795" y="1197769"/>
            <a:ext cx="5220212" cy="316706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544795" y="-7134"/>
            <a:ext cx="712049" cy="9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6316579" y="1984812"/>
            <a:ext cx="2827421" cy="280082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289154"/>
            <a:ext cx="522021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55874"/>
            <a:ext cx="9144000" cy="2707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14051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807420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448991" y="1412083"/>
            <a:ext cx="2530078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448991" y="2002120"/>
            <a:ext cx="2530078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5252" y="1412083"/>
            <a:ext cx="2541473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545252" y="2002120"/>
            <a:ext cx="2541473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1213"/>
            <a:ext cx="9144000" cy="3925814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939" y="0"/>
            <a:ext cx="1917578" cy="79434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100" spc="-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4676775" y="541213"/>
            <a:ext cx="3879080" cy="3925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4396468" y="49616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900" b="0" i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8146" y="1135857"/>
            <a:ext cx="3808521" cy="2989659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81575" y="993090"/>
            <a:ext cx="3295650" cy="3161110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29B5D22-0E52-DF44-A45F-FDDEC75E9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183CE-880D-441E-AE35-7DEB2838DBB9}"/>
              </a:ext>
            </a:extLst>
          </p:cNvPr>
          <p:cNvSpPr/>
          <p:nvPr userDrawn="1"/>
        </p:nvSpPr>
        <p:spPr>
          <a:xfrm>
            <a:off x="1" y="-1"/>
            <a:ext cx="914399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4033242" y="-10884"/>
            <a:ext cx="4865829" cy="4647251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4278171" y="-513"/>
            <a:ext cx="4865829" cy="4647251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53544" y="1075309"/>
            <a:ext cx="2892851" cy="81587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27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544" y="2005480"/>
            <a:ext cx="2892851" cy="1857935"/>
          </a:xfrm>
        </p:spPr>
        <p:txBody>
          <a:bodyPr anchor="t"/>
          <a:lstStyle>
            <a:lvl1pPr marL="0" indent="0">
              <a:buNone/>
              <a:defRPr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10636" y="-7143"/>
            <a:ext cx="4733366" cy="4687927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DABA34A-CCBF-AD4D-85C2-7C7D88DEEF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597838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7F0B723-115C-4630-970A-18B634E413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802503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71867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707110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71867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728068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789299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777736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789298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798691"/>
            <a:ext cx="1920240" cy="5728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512301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5007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512301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5216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963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29391" y="-1"/>
            <a:ext cx="911460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714625" y="0"/>
            <a:ext cx="6429375" cy="5143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0" i="0">
              <a:latin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568388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820271"/>
            <a:ext cx="2568388" cy="773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550628" y="886191"/>
            <a:ext cx="1500049" cy="641366"/>
          </a:xfrm>
        </p:spPr>
        <p:txBody>
          <a:bodyPr>
            <a:noAutofit/>
          </a:bodyPr>
          <a:lstStyle>
            <a:lvl1pPr algn="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2" y="1100137"/>
            <a:ext cx="5272088" cy="3386138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0B1F5F-8543-4D33-948B-2BB2D5F0A964}"/>
              </a:ext>
            </a:extLst>
          </p:cNvPr>
          <p:cNvSpPr/>
          <p:nvPr userDrawn="1"/>
        </p:nvSpPr>
        <p:spPr>
          <a:xfrm flipV="1">
            <a:off x="0" y="0"/>
            <a:ext cx="3435965" cy="5143500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3435965" y="0"/>
            <a:ext cx="5708035" cy="5143500"/>
          </a:xfrm>
          <a:prstGeom prst="rect">
            <a:avLst/>
          </a:prstGeom>
          <a:solidFill>
            <a:schemeClr val="accent2">
              <a:alpha val="9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96222" y="851027"/>
            <a:ext cx="2479060" cy="588344"/>
          </a:xfr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What We 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79A7-71BB-4BD2-A47D-A594663B77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876956-2FDA-41F0-94F4-089CF3F001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222" y="1549880"/>
            <a:ext cx="2479061" cy="2643501"/>
          </a:xfrm>
        </p:spPr>
        <p:txBody>
          <a:bodyPr>
            <a:normAutofit/>
          </a:bodyPr>
          <a:lstStyle>
            <a:lvl1pPr>
              <a:defRPr sz="9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sz="825">
                <a:solidFill>
                  <a:schemeClr val="bg1"/>
                </a:solidFill>
              </a:defRPr>
            </a:lvl2pPr>
            <a:lvl3pPr>
              <a:defRPr sz="788">
                <a:solidFill>
                  <a:schemeClr val="bg1"/>
                </a:solidFill>
              </a:defRPr>
            </a:lvl3pPr>
            <a:lvl4pPr>
              <a:defRPr sz="750">
                <a:solidFill>
                  <a:schemeClr val="bg1"/>
                </a:solidFill>
              </a:defRPr>
            </a:lvl4pPr>
            <a:lvl5pPr>
              <a:defRPr sz="7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41E59A3-88E9-4DF6-9DD2-B6E9D5A5BD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24A69D5-4DF0-4A32-B6A2-E006BC2D9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18" r="1"/>
          <a:stretch/>
        </p:blipFill>
        <p:spPr>
          <a:xfrm>
            <a:off x="0" y="127302"/>
            <a:ext cx="3038452" cy="28947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185FFA-C3E7-4147-8A2A-8CBC3B555F85}"/>
              </a:ext>
            </a:extLst>
          </p:cNvPr>
          <p:cNvSpPr/>
          <p:nvPr userDrawn="1"/>
        </p:nvSpPr>
        <p:spPr>
          <a:xfrm>
            <a:off x="0" y="1765836"/>
            <a:ext cx="9144000" cy="2641858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969" y="2371725"/>
            <a:ext cx="6276061" cy="807244"/>
          </a:xfrm>
        </p:spPr>
        <p:txBody>
          <a:bodyPr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F4EEAE-FE38-4977-BE03-C6FE37CE9B80}"/>
              </a:ext>
            </a:extLst>
          </p:cNvPr>
          <p:cNvSpPr/>
          <p:nvPr userDrawn="1"/>
        </p:nvSpPr>
        <p:spPr>
          <a:xfrm>
            <a:off x="6630661" y="1765835"/>
            <a:ext cx="2333862" cy="727488"/>
          </a:xfrm>
          <a:custGeom>
            <a:avLst/>
            <a:gdLst>
              <a:gd name="connsiteX0" fmla="*/ 3245 w 2828924"/>
              <a:gd name="connsiteY0" fmla="*/ 0 h 969984"/>
              <a:gd name="connsiteX1" fmla="*/ 2825679 w 2828924"/>
              <a:gd name="connsiteY1" fmla="*/ 0 h 969984"/>
              <a:gd name="connsiteX2" fmla="*/ 2828924 w 2828924"/>
              <a:gd name="connsiteY2" fmla="*/ 32190 h 969984"/>
              <a:gd name="connsiteX3" fmla="*/ 1891130 w 2828924"/>
              <a:gd name="connsiteY3" fmla="*/ 969984 h 969984"/>
              <a:gd name="connsiteX4" fmla="*/ 937794 w 2828924"/>
              <a:gd name="connsiteY4" fmla="*/ 969984 h 969984"/>
              <a:gd name="connsiteX5" fmla="*/ 0 w 2828924"/>
              <a:gd name="connsiteY5" fmla="*/ 32190 h 969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924" h="969984">
                <a:moveTo>
                  <a:pt x="3245" y="0"/>
                </a:moveTo>
                <a:lnTo>
                  <a:pt x="2825679" y="0"/>
                </a:lnTo>
                <a:lnTo>
                  <a:pt x="2828924" y="32190"/>
                </a:lnTo>
                <a:cubicBezTo>
                  <a:pt x="2828924" y="550119"/>
                  <a:pt x="2409059" y="969984"/>
                  <a:pt x="1891130" y="969984"/>
                </a:cubicBezTo>
                <a:lnTo>
                  <a:pt x="937794" y="969984"/>
                </a:lnTo>
                <a:cubicBezTo>
                  <a:pt x="419865" y="969984"/>
                  <a:pt x="0" y="550119"/>
                  <a:pt x="0" y="3219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0185" y="3247682"/>
            <a:ext cx="6289845" cy="86274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342900" indent="0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EA0850-009E-4F9F-B39E-582F089E68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029" y="2012870"/>
            <a:ext cx="1380836" cy="1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1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11DD5C-BB52-401D-B80D-0BB27E13D1BD}"/>
              </a:ext>
            </a:extLst>
          </p:cNvPr>
          <p:cNvSpPr/>
          <p:nvPr userDrawn="1"/>
        </p:nvSpPr>
        <p:spPr>
          <a:xfrm>
            <a:off x="4957340" y="-6081"/>
            <a:ext cx="2685300" cy="5158027"/>
          </a:xfrm>
          <a:custGeom>
            <a:avLst/>
            <a:gdLst>
              <a:gd name="connsiteX0" fmla="*/ 2062037 w 3580400"/>
              <a:gd name="connsiteY0" fmla="*/ 0 h 6844580"/>
              <a:gd name="connsiteX1" fmla="*/ 3580400 w 3580400"/>
              <a:gd name="connsiteY1" fmla="*/ 0 h 6844580"/>
              <a:gd name="connsiteX2" fmla="*/ 3580400 w 3580400"/>
              <a:gd name="connsiteY2" fmla="*/ 13420 h 6844580"/>
              <a:gd name="connsiteX3" fmla="*/ 2368400 w 3580400"/>
              <a:gd name="connsiteY3" fmla="*/ 13420 h 6844580"/>
              <a:gd name="connsiteX4" fmla="*/ 2292077 w 3580400"/>
              <a:gd name="connsiteY4" fmla="*/ 68873 h 6844580"/>
              <a:gd name="connsiteX5" fmla="*/ 306363 w 3580400"/>
              <a:gd name="connsiteY5" fmla="*/ 4116190 h 6844580"/>
              <a:gd name="connsiteX6" fmla="*/ 903013 w 3580400"/>
              <a:gd name="connsiteY6" fmla="*/ 6523662 h 6844580"/>
              <a:gd name="connsiteX7" fmla="*/ 1093836 w 3580400"/>
              <a:gd name="connsiteY7" fmla="*/ 6844580 h 6844580"/>
              <a:gd name="connsiteX8" fmla="*/ 795453 w 3580400"/>
              <a:gd name="connsiteY8" fmla="*/ 6844580 h 6844580"/>
              <a:gd name="connsiteX9" fmla="*/ 596650 w 3580400"/>
              <a:gd name="connsiteY9" fmla="*/ 6510242 h 6844580"/>
              <a:gd name="connsiteX10" fmla="*/ 0 w 3580400"/>
              <a:gd name="connsiteY10" fmla="*/ 4102770 h 6844580"/>
              <a:gd name="connsiteX11" fmla="*/ 1985714 w 3580400"/>
              <a:gd name="connsiteY11" fmla="*/ 55453 h 684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80400" h="6844580">
                <a:moveTo>
                  <a:pt x="2062037" y="0"/>
                </a:moveTo>
                <a:lnTo>
                  <a:pt x="3580400" y="0"/>
                </a:lnTo>
                <a:lnTo>
                  <a:pt x="3580400" y="13420"/>
                </a:lnTo>
                <a:lnTo>
                  <a:pt x="2368400" y="13420"/>
                </a:lnTo>
                <a:lnTo>
                  <a:pt x="2292077" y="68873"/>
                </a:lnTo>
                <a:cubicBezTo>
                  <a:pt x="1086626" y="989931"/>
                  <a:pt x="306363" y="2459965"/>
                  <a:pt x="306363" y="4116190"/>
                </a:cubicBezTo>
                <a:cubicBezTo>
                  <a:pt x="306363" y="4987889"/>
                  <a:pt x="522502" y="5808010"/>
                  <a:pt x="903013" y="6523662"/>
                </a:cubicBezTo>
                <a:lnTo>
                  <a:pt x="1093836" y="6844580"/>
                </a:lnTo>
                <a:lnTo>
                  <a:pt x="795453" y="6844580"/>
                </a:lnTo>
                <a:lnTo>
                  <a:pt x="596650" y="6510242"/>
                </a:lnTo>
                <a:cubicBezTo>
                  <a:pt x="216139" y="5794590"/>
                  <a:pt x="0" y="4974469"/>
                  <a:pt x="0" y="4102770"/>
                </a:cubicBezTo>
                <a:cubicBezTo>
                  <a:pt x="0" y="2446545"/>
                  <a:pt x="780263" y="976511"/>
                  <a:pt x="1985714" y="554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0952E6-8A45-4ED3-8795-5500CF2555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6092" y="1"/>
            <a:ext cx="4027908" cy="5145865"/>
          </a:xfrm>
          <a:custGeom>
            <a:avLst/>
            <a:gdLst>
              <a:gd name="connsiteX0" fmla="*/ 2045115 w 5370544"/>
              <a:gd name="connsiteY0" fmla="*/ 0 h 6861153"/>
              <a:gd name="connsiteX1" fmla="*/ 5370544 w 5370544"/>
              <a:gd name="connsiteY1" fmla="*/ 0 h 6861153"/>
              <a:gd name="connsiteX2" fmla="*/ 5370544 w 5370544"/>
              <a:gd name="connsiteY2" fmla="*/ 6861153 h 6861153"/>
              <a:gd name="connsiteX3" fmla="*/ 896152 w 5370544"/>
              <a:gd name="connsiteY3" fmla="*/ 6861153 h 6861153"/>
              <a:gd name="connsiteX4" fmla="*/ 811902 w 5370544"/>
              <a:gd name="connsiteY4" fmla="*/ 6744116 h 6861153"/>
              <a:gd name="connsiteX5" fmla="*/ 0 w 5370544"/>
              <a:gd name="connsiteY5" fmla="*/ 4007556 h 6861153"/>
              <a:gd name="connsiteX6" fmla="*/ 2015750 w 5370544"/>
              <a:gd name="connsiteY6" fmla="*/ 19802 h 686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0544" h="6861153">
                <a:moveTo>
                  <a:pt x="2045115" y="0"/>
                </a:moveTo>
                <a:lnTo>
                  <a:pt x="5370544" y="0"/>
                </a:lnTo>
                <a:lnTo>
                  <a:pt x="5370544" y="6861153"/>
                </a:lnTo>
                <a:lnTo>
                  <a:pt x="896152" y="6861153"/>
                </a:lnTo>
                <a:lnTo>
                  <a:pt x="811902" y="6744116"/>
                </a:lnTo>
                <a:cubicBezTo>
                  <a:pt x="299972" y="5967342"/>
                  <a:pt x="0" y="5024296"/>
                  <a:pt x="0" y="4007556"/>
                </a:cubicBezTo>
                <a:cubicBezTo>
                  <a:pt x="0" y="2347572"/>
                  <a:pt x="799590" y="884026"/>
                  <a:pt x="2015750" y="198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869B1-A643-4DC5-8A43-FE74AFC09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257" y="921842"/>
            <a:ext cx="3567418" cy="1779984"/>
          </a:xfrm>
        </p:spPr>
        <p:txBody>
          <a:bodyPr anchor="b">
            <a:normAutofit/>
          </a:bodyPr>
          <a:lstStyle>
            <a:lvl1pPr>
              <a:defRPr sz="27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9E53-9B01-4DE3-AA8C-7E24E0667B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57" y="2722066"/>
            <a:ext cx="3567418" cy="1343025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The Subtitle of the section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54DB2F-743D-4787-BF62-0BD88C95A2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A3B90CB-73FF-4403-94EE-BE411CC825B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78D149-F010-4285-AC81-2EAF1FB3CD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1995" y="339513"/>
            <a:ext cx="3532059" cy="4315939"/>
          </a:xfrm>
          <a:custGeom>
            <a:avLst/>
            <a:gdLst>
              <a:gd name="connsiteX0" fmla="*/ 0 w 4709412"/>
              <a:gd name="connsiteY0" fmla="*/ 5158764 h 5754585"/>
              <a:gd name="connsiteX1" fmla="*/ 0 w 4709412"/>
              <a:gd name="connsiteY1" fmla="*/ 5158765 h 5754585"/>
              <a:gd name="connsiteX2" fmla="*/ 0 w 4709412"/>
              <a:gd name="connsiteY2" fmla="*/ 5158765 h 5754585"/>
              <a:gd name="connsiteX3" fmla="*/ 0 w 4709412"/>
              <a:gd name="connsiteY3" fmla="*/ 1387743 h 5754585"/>
              <a:gd name="connsiteX4" fmla="*/ 0 w 4709412"/>
              <a:gd name="connsiteY4" fmla="*/ 1387744 h 5754585"/>
              <a:gd name="connsiteX5" fmla="*/ 0 w 4709412"/>
              <a:gd name="connsiteY5" fmla="*/ 1387744 h 5754585"/>
              <a:gd name="connsiteX6" fmla="*/ 3207631 w 4709412"/>
              <a:gd name="connsiteY6" fmla="*/ 967294 h 5754585"/>
              <a:gd name="connsiteX7" fmla="*/ 3207631 w 4709412"/>
              <a:gd name="connsiteY7" fmla="*/ 967295 h 5754585"/>
              <a:gd name="connsiteX8" fmla="*/ 3207631 w 4709412"/>
              <a:gd name="connsiteY8" fmla="*/ 967295 h 5754585"/>
              <a:gd name="connsiteX9" fmla="*/ 595820 w 4709412"/>
              <a:gd name="connsiteY9" fmla="*/ 791924 h 5754585"/>
              <a:gd name="connsiteX10" fmla="*/ 905956 w 4709412"/>
              <a:gd name="connsiteY10" fmla="*/ 791924 h 5754585"/>
              <a:gd name="connsiteX11" fmla="*/ 1489671 w 4709412"/>
              <a:gd name="connsiteY11" fmla="*/ 1267666 h 5754585"/>
              <a:gd name="connsiteX12" fmla="*/ 1494064 w 4709412"/>
              <a:gd name="connsiteY12" fmla="*/ 1311244 h 5754585"/>
              <a:gd name="connsiteX13" fmla="*/ 1498449 w 4709412"/>
              <a:gd name="connsiteY13" fmla="*/ 1311244 h 5754585"/>
              <a:gd name="connsiteX14" fmla="*/ 1498449 w 4709412"/>
              <a:gd name="connsiteY14" fmla="*/ 1354746 h 5754585"/>
              <a:gd name="connsiteX15" fmla="*/ 1501776 w 4709412"/>
              <a:gd name="connsiteY15" fmla="*/ 1387744 h 5754585"/>
              <a:gd name="connsiteX16" fmla="*/ 1501775 w 4709412"/>
              <a:gd name="connsiteY16" fmla="*/ 1387744 h 5754585"/>
              <a:gd name="connsiteX17" fmla="*/ 1498449 w 4709412"/>
              <a:gd name="connsiteY17" fmla="*/ 1420732 h 5754585"/>
              <a:gd name="connsiteX18" fmla="*/ 1498449 w 4709412"/>
              <a:gd name="connsiteY18" fmla="*/ 5125767 h 5754585"/>
              <a:gd name="connsiteX19" fmla="*/ 1501776 w 4709412"/>
              <a:gd name="connsiteY19" fmla="*/ 5158765 h 5754585"/>
              <a:gd name="connsiteX20" fmla="*/ 1501775 w 4709412"/>
              <a:gd name="connsiteY20" fmla="*/ 5158765 h 5754585"/>
              <a:gd name="connsiteX21" fmla="*/ 905955 w 4709412"/>
              <a:gd name="connsiteY21" fmla="*/ 5754585 h 5754585"/>
              <a:gd name="connsiteX22" fmla="*/ 595821 w 4709412"/>
              <a:gd name="connsiteY22" fmla="*/ 5754584 h 5754585"/>
              <a:gd name="connsiteX23" fmla="*/ 12105 w 4709412"/>
              <a:gd name="connsiteY23" fmla="*/ 5278843 h 5754585"/>
              <a:gd name="connsiteX24" fmla="*/ 0 w 4709412"/>
              <a:gd name="connsiteY24" fmla="*/ 5158765 h 5754585"/>
              <a:gd name="connsiteX25" fmla="*/ 0 w 4709412"/>
              <a:gd name="connsiteY25" fmla="*/ 1387745 h 5754585"/>
              <a:gd name="connsiteX26" fmla="*/ 0 w 4709412"/>
              <a:gd name="connsiteY26" fmla="*/ 1387744 h 5754585"/>
              <a:gd name="connsiteX27" fmla="*/ 0 w 4709412"/>
              <a:gd name="connsiteY27" fmla="*/ 1387743 h 5754585"/>
              <a:gd name="connsiteX28" fmla="*/ 0 w 4709412"/>
              <a:gd name="connsiteY28" fmla="*/ 1311244 h 5754585"/>
              <a:gd name="connsiteX29" fmla="*/ 7712 w 4709412"/>
              <a:gd name="connsiteY29" fmla="*/ 1311244 h 5754585"/>
              <a:gd name="connsiteX30" fmla="*/ 12105 w 4709412"/>
              <a:gd name="connsiteY30" fmla="*/ 1267666 h 5754585"/>
              <a:gd name="connsiteX31" fmla="*/ 595820 w 4709412"/>
              <a:gd name="connsiteY31" fmla="*/ 791924 h 5754585"/>
              <a:gd name="connsiteX32" fmla="*/ 1603818 w 4709412"/>
              <a:gd name="connsiteY32" fmla="*/ 595819 h 5754585"/>
              <a:gd name="connsiteX33" fmla="*/ 1603818 w 4709412"/>
              <a:gd name="connsiteY33" fmla="*/ 595820 h 5754585"/>
              <a:gd name="connsiteX34" fmla="*/ 1603818 w 4709412"/>
              <a:gd name="connsiteY34" fmla="*/ 595820 h 5754585"/>
              <a:gd name="connsiteX35" fmla="*/ 3803451 w 4709412"/>
              <a:gd name="connsiteY35" fmla="*/ 371475 h 5754585"/>
              <a:gd name="connsiteX36" fmla="*/ 4113587 w 4709412"/>
              <a:gd name="connsiteY36" fmla="*/ 371475 h 5754585"/>
              <a:gd name="connsiteX37" fmla="*/ 4697302 w 4709412"/>
              <a:gd name="connsiteY37" fmla="*/ 847217 h 5754585"/>
              <a:gd name="connsiteX38" fmla="*/ 4701711 w 4709412"/>
              <a:gd name="connsiteY38" fmla="*/ 890951 h 5754585"/>
              <a:gd name="connsiteX39" fmla="*/ 4709412 w 4709412"/>
              <a:gd name="connsiteY39" fmla="*/ 890951 h 5754585"/>
              <a:gd name="connsiteX40" fmla="*/ 4709412 w 4709412"/>
              <a:gd name="connsiteY40" fmla="*/ 5158765 h 5754585"/>
              <a:gd name="connsiteX41" fmla="*/ 4701764 w 4709412"/>
              <a:gd name="connsiteY41" fmla="*/ 5158765 h 5754585"/>
              <a:gd name="connsiteX42" fmla="*/ 4697302 w 4709412"/>
              <a:gd name="connsiteY42" fmla="*/ 5203020 h 5754585"/>
              <a:gd name="connsiteX43" fmla="*/ 4113587 w 4709412"/>
              <a:gd name="connsiteY43" fmla="*/ 5678761 h 5754585"/>
              <a:gd name="connsiteX44" fmla="*/ 3803452 w 4709412"/>
              <a:gd name="connsiteY44" fmla="*/ 5678760 h 5754585"/>
              <a:gd name="connsiteX45" fmla="*/ 3219737 w 4709412"/>
              <a:gd name="connsiteY45" fmla="*/ 5203019 h 5754585"/>
              <a:gd name="connsiteX46" fmla="*/ 3215276 w 4709412"/>
              <a:gd name="connsiteY46" fmla="*/ 5158765 h 5754585"/>
              <a:gd name="connsiteX47" fmla="*/ 3210963 w 4709412"/>
              <a:gd name="connsiteY47" fmla="*/ 5158765 h 5754585"/>
              <a:gd name="connsiteX48" fmla="*/ 3210963 w 4709412"/>
              <a:gd name="connsiteY48" fmla="*/ 5115978 h 5754585"/>
              <a:gd name="connsiteX49" fmla="*/ 3207632 w 4709412"/>
              <a:gd name="connsiteY49" fmla="*/ 5082941 h 5754585"/>
              <a:gd name="connsiteX50" fmla="*/ 3210963 w 4709412"/>
              <a:gd name="connsiteY50" fmla="*/ 5049903 h 5754585"/>
              <a:gd name="connsiteX51" fmla="*/ 3210963 w 4709412"/>
              <a:gd name="connsiteY51" fmla="*/ 1000342 h 5754585"/>
              <a:gd name="connsiteX52" fmla="*/ 3207631 w 4709412"/>
              <a:gd name="connsiteY52" fmla="*/ 967295 h 5754585"/>
              <a:gd name="connsiteX53" fmla="*/ 3210963 w 4709412"/>
              <a:gd name="connsiteY53" fmla="*/ 934247 h 5754585"/>
              <a:gd name="connsiteX54" fmla="*/ 3210963 w 4709412"/>
              <a:gd name="connsiteY54" fmla="*/ 890951 h 5754585"/>
              <a:gd name="connsiteX55" fmla="*/ 3215327 w 4709412"/>
              <a:gd name="connsiteY55" fmla="*/ 890951 h 5754585"/>
              <a:gd name="connsiteX56" fmla="*/ 3219736 w 4709412"/>
              <a:gd name="connsiteY56" fmla="*/ 847217 h 5754585"/>
              <a:gd name="connsiteX57" fmla="*/ 3803451 w 4709412"/>
              <a:gd name="connsiteY57" fmla="*/ 371475 h 5754585"/>
              <a:gd name="connsiteX58" fmla="*/ 2199638 w 4709412"/>
              <a:gd name="connsiteY58" fmla="*/ 0 h 5754585"/>
              <a:gd name="connsiteX59" fmla="*/ 2509774 w 4709412"/>
              <a:gd name="connsiteY59" fmla="*/ 0 h 5754585"/>
              <a:gd name="connsiteX60" fmla="*/ 3105594 w 4709412"/>
              <a:gd name="connsiteY60" fmla="*/ 595820 h 5754585"/>
              <a:gd name="connsiteX61" fmla="*/ 3105593 w 4709412"/>
              <a:gd name="connsiteY61" fmla="*/ 595820 h 5754585"/>
              <a:gd name="connsiteX62" fmla="*/ 3103931 w 4709412"/>
              <a:gd name="connsiteY62" fmla="*/ 612309 h 5754585"/>
              <a:gd name="connsiteX63" fmla="*/ 3103931 w 4709412"/>
              <a:gd name="connsiteY63" fmla="*/ 4546456 h 5754585"/>
              <a:gd name="connsiteX64" fmla="*/ 3105593 w 4709412"/>
              <a:gd name="connsiteY64" fmla="*/ 4562945 h 5754585"/>
              <a:gd name="connsiteX65" fmla="*/ 3105592 w 4709412"/>
              <a:gd name="connsiteY65" fmla="*/ 4562945 h 5754585"/>
              <a:gd name="connsiteX66" fmla="*/ 3103931 w 4709412"/>
              <a:gd name="connsiteY66" fmla="*/ 4579424 h 5754585"/>
              <a:gd name="connsiteX67" fmla="*/ 3103931 w 4709412"/>
              <a:gd name="connsiteY67" fmla="*/ 4584172 h 5754585"/>
              <a:gd name="connsiteX68" fmla="*/ 3103452 w 4709412"/>
              <a:gd name="connsiteY68" fmla="*/ 4584172 h 5754585"/>
              <a:gd name="connsiteX69" fmla="*/ 3093487 w 4709412"/>
              <a:gd name="connsiteY69" fmla="*/ 4683024 h 5754585"/>
              <a:gd name="connsiteX70" fmla="*/ 2509772 w 4709412"/>
              <a:gd name="connsiteY70" fmla="*/ 5158765 h 5754585"/>
              <a:gd name="connsiteX71" fmla="*/ 2199637 w 4709412"/>
              <a:gd name="connsiteY71" fmla="*/ 5158764 h 5754585"/>
              <a:gd name="connsiteX72" fmla="*/ 1615922 w 4709412"/>
              <a:gd name="connsiteY72" fmla="*/ 4683023 h 5754585"/>
              <a:gd name="connsiteX73" fmla="*/ 1605957 w 4709412"/>
              <a:gd name="connsiteY73" fmla="*/ 4584172 h 5754585"/>
              <a:gd name="connsiteX74" fmla="*/ 1605481 w 4709412"/>
              <a:gd name="connsiteY74" fmla="*/ 4584172 h 5754585"/>
              <a:gd name="connsiteX75" fmla="*/ 1605481 w 4709412"/>
              <a:gd name="connsiteY75" fmla="*/ 4579453 h 5754585"/>
              <a:gd name="connsiteX76" fmla="*/ 1603817 w 4709412"/>
              <a:gd name="connsiteY76" fmla="*/ 4562945 h 5754585"/>
              <a:gd name="connsiteX77" fmla="*/ 1605481 w 4709412"/>
              <a:gd name="connsiteY77" fmla="*/ 4546437 h 5754585"/>
              <a:gd name="connsiteX78" fmla="*/ 1605481 w 4709412"/>
              <a:gd name="connsiteY78" fmla="*/ 612318 h 5754585"/>
              <a:gd name="connsiteX79" fmla="*/ 1603818 w 4709412"/>
              <a:gd name="connsiteY79" fmla="*/ 595820 h 5754585"/>
              <a:gd name="connsiteX80" fmla="*/ 1615923 w 4709412"/>
              <a:gd name="connsiteY80" fmla="*/ 475742 h 5754585"/>
              <a:gd name="connsiteX81" fmla="*/ 2199638 w 4709412"/>
              <a:gd name="connsiteY81" fmla="*/ 0 h 57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709412" h="5754585">
                <a:moveTo>
                  <a:pt x="0" y="5158764"/>
                </a:moveTo>
                <a:lnTo>
                  <a:pt x="0" y="5158765"/>
                </a:lnTo>
                <a:lnTo>
                  <a:pt x="0" y="5158765"/>
                </a:lnTo>
                <a:close/>
                <a:moveTo>
                  <a:pt x="0" y="1387743"/>
                </a:moveTo>
                <a:lnTo>
                  <a:pt x="0" y="1387744"/>
                </a:lnTo>
                <a:lnTo>
                  <a:pt x="0" y="1387744"/>
                </a:lnTo>
                <a:close/>
                <a:moveTo>
                  <a:pt x="3207631" y="967294"/>
                </a:moveTo>
                <a:lnTo>
                  <a:pt x="3207631" y="967295"/>
                </a:lnTo>
                <a:lnTo>
                  <a:pt x="3207631" y="967295"/>
                </a:lnTo>
                <a:close/>
                <a:moveTo>
                  <a:pt x="595820" y="791924"/>
                </a:moveTo>
                <a:lnTo>
                  <a:pt x="905956" y="791924"/>
                </a:lnTo>
                <a:cubicBezTo>
                  <a:pt x="1193885" y="791924"/>
                  <a:pt x="1434113" y="996161"/>
                  <a:pt x="1489671" y="1267666"/>
                </a:cubicBezTo>
                <a:lnTo>
                  <a:pt x="1494064" y="1311244"/>
                </a:lnTo>
                <a:lnTo>
                  <a:pt x="1498449" y="1311244"/>
                </a:lnTo>
                <a:lnTo>
                  <a:pt x="1498449" y="1354746"/>
                </a:lnTo>
                <a:lnTo>
                  <a:pt x="1501776" y="1387744"/>
                </a:lnTo>
                <a:lnTo>
                  <a:pt x="1501775" y="1387744"/>
                </a:lnTo>
                <a:lnTo>
                  <a:pt x="1498449" y="1420732"/>
                </a:lnTo>
                <a:lnTo>
                  <a:pt x="1498449" y="5125767"/>
                </a:lnTo>
                <a:lnTo>
                  <a:pt x="1501776" y="5158765"/>
                </a:lnTo>
                <a:lnTo>
                  <a:pt x="1501775" y="5158765"/>
                </a:lnTo>
                <a:cubicBezTo>
                  <a:pt x="1501775" y="5487827"/>
                  <a:pt x="1235017" y="5754585"/>
                  <a:pt x="905955" y="5754585"/>
                </a:cubicBezTo>
                <a:lnTo>
                  <a:pt x="595821" y="5754584"/>
                </a:lnTo>
                <a:cubicBezTo>
                  <a:pt x="307891" y="5754584"/>
                  <a:pt x="67663" y="5550348"/>
                  <a:pt x="12105" y="5278843"/>
                </a:cubicBezTo>
                <a:lnTo>
                  <a:pt x="0" y="5158765"/>
                </a:lnTo>
                <a:lnTo>
                  <a:pt x="0" y="1387745"/>
                </a:lnTo>
                <a:lnTo>
                  <a:pt x="0" y="1387744"/>
                </a:lnTo>
                <a:lnTo>
                  <a:pt x="0" y="1387743"/>
                </a:lnTo>
                <a:lnTo>
                  <a:pt x="0" y="1311244"/>
                </a:lnTo>
                <a:lnTo>
                  <a:pt x="7712" y="1311244"/>
                </a:lnTo>
                <a:lnTo>
                  <a:pt x="12105" y="1267666"/>
                </a:lnTo>
                <a:cubicBezTo>
                  <a:pt x="67663" y="996161"/>
                  <a:pt x="307891" y="791924"/>
                  <a:pt x="595820" y="791924"/>
                </a:cubicBezTo>
                <a:close/>
                <a:moveTo>
                  <a:pt x="1603818" y="595819"/>
                </a:moveTo>
                <a:lnTo>
                  <a:pt x="1603818" y="595820"/>
                </a:lnTo>
                <a:lnTo>
                  <a:pt x="1603818" y="595820"/>
                </a:lnTo>
                <a:close/>
                <a:moveTo>
                  <a:pt x="3803451" y="371475"/>
                </a:moveTo>
                <a:lnTo>
                  <a:pt x="4113587" y="371475"/>
                </a:lnTo>
                <a:cubicBezTo>
                  <a:pt x="4401516" y="371475"/>
                  <a:pt x="4641744" y="575712"/>
                  <a:pt x="4697302" y="847217"/>
                </a:cubicBezTo>
                <a:lnTo>
                  <a:pt x="4701711" y="890951"/>
                </a:lnTo>
                <a:lnTo>
                  <a:pt x="4709412" y="890951"/>
                </a:lnTo>
                <a:lnTo>
                  <a:pt x="4709412" y="5158765"/>
                </a:lnTo>
                <a:lnTo>
                  <a:pt x="4701764" y="5158765"/>
                </a:lnTo>
                <a:lnTo>
                  <a:pt x="4697302" y="5203020"/>
                </a:lnTo>
                <a:cubicBezTo>
                  <a:pt x="4641744" y="5474525"/>
                  <a:pt x="4401516" y="5678761"/>
                  <a:pt x="4113587" y="5678761"/>
                </a:cubicBezTo>
                <a:lnTo>
                  <a:pt x="3803452" y="5678760"/>
                </a:lnTo>
                <a:cubicBezTo>
                  <a:pt x="3515523" y="5678760"/>
                  <a:pt x="3275295" y="5474524"/>
                  <a:pt x="3219737" y="5203019"/>
                </a:cubicBezTo>
                <a:lnTo>
                  <a:pt x="3215276" y="5158765"/>
                </a:lnTo>
                <a:lnTo>
                  <a:pt x="3210963" y="5158765"/>
                </a:lnTo>
                <a:lnTo>
                  <a:pt x="3210963" y="5115978"/>
                </a:lnTo>
                <a:lnTo>
                  <a:pt x="3207632" y="5082941"/>
                </a:lnTo>
                <a:lnTo>
                  <a:pt x="3210963" y="5049903"/>
                </a:lnTo>
                <a:lnTo>
                  <a:pt x="3210963" y="1000342"/>
                </a:lnTo>
                <a:lnTo>
                  <a:pt x="3207631" y="967295"/>
                </a:lnTo>
                <a:lnTo>
                  <a:pt x="3210963" y="934247"/>
                </a:lnTo>
                <a:lnTo>
                  <a:pt x="3210963" y="890951"/>
                </a:lnTo>
                <a:lnTo>
                  <a:pt x="3215327" y="890951"/>
                </a:lnTo>
                <a:lnTo>
                  <a:pt x="3219736" y="847217"/>
                </a:lnTo>
                <a:cubicBezTo>
                  <a:pt x="3275294" y="575712"/>
                  <a:pt x="3515522" y="371475"/>
                  <a:pt x="3803451" y="371475"/>
                </a:cubicBezTo>
                <a:close/>
                <a:moveTo>
                  <a:pt x="2199638" y="0"/>
                </a:moveTo>
                <a:lnTo>
                  <a:pt x="2509774" y="0"/>
                </a:lnTo>
                <a:cubicBezTo>
                  <a:pt x="2838836" y="0"/>
                  <a:pt x="3105594" y="266758"/>
                  <a:pt x="3105594" y="595820"/>
                </a:cubicBezTo>
                <a:lnTo>
                  <a:pt x="3105593" y="595820"/>
                </a:lnTo>
                <a:lnTo>
                  <a:pt x="3103931" y="612309"/>
                </a:lnTo>
                <a:lnTo>
                  <a:pt x="3103931" y="4546456"/>
                </a:lnTo>
                <a:lnTo>
                  <a:pt x="3105593" y="4562945"/>
                </a:lnTo>
                <a:lnTo>
                  <a:pt x="3105592" y="4562945"/>
                </a:lnTo>
                <a:lnTo>
                  <a:pt x="3103931" y="4579424"/>
                </a:lnTo>
                <a:lnTo>
                  <a:pt x="3103931" y="4584172"/>
                </a:lnTo>
                <a:lnTo>
                  <a:pt x="3103452" y="4584172"/>
                </a:lnTo>
                <a:lnTo>
                  <a:pt x="3093487" y="4683024"/>
                </a:lnTo>
                <a:cubicBezTo>
                  <a:pt x="3037929" y="4954529"/>
                  <a:pt x="2797701" y="5158765"/>
                  <a:pt x="2509772" y="5158765"/>
                </a:cubicBezTo>
                <a:lnTo>
                  <a:pt x="2199637" y="5158764"/>
                </a:lnTo>
                <a:cubicBezTo>
                  <a:pt x="1911708" y="5158764"/>
                  <a:pt x="1671480" y="4954528"/>
                  <a:pt x="1615922" y="4683023"/>
                </a:cubicBezTo>
                <a:lnTo>
                  <a:pt x="1605957" y="4584172"/>
                </a:lnTo>
                <a:lnTo>
                  <a:pt x="1605481" y="4584172"/>
                </a:lnTo>
                <a:lnTo>
                  <a:pt x="1605481" y="4579453"/>
                </a:lnTo>
                <a:lnTo>
                  <a:pt x="1603817" y="4562945"/>
                </a:lnTo>
                <a:lnTo>
                  <a:pt x="1605481" y="4546437"/>
                </a:lnTo>
                <a:lnTo>
                  <a:pt x="1605481" y="612318"/>
                </a:lnTo>
                <a:lnTo>
                  <a:pt x="1603818" y="595820"/>
                </a:lnTo>
                <a:lnTo>
                  <a:pt x="1615923" y="475742"/>
                </a:lnTo>
                <a:cubicBezTo>
                  <a:pt x="1671481" y="204237"/>
                  <a:pt x="1911709" y="0"/>
                  <a:pt x="21996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effectLst>
            <a:outerShdw blurRad="393700" sx="102000" sy="102000" algn="ctr" rotWithShape="0">
              <a:schemeClr val="tx1">
                <a:lumMod val="95000"/>
                <a:lumOff val="5000"/>
                <a:alpha val="25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8F2B96F-5E7E-4D35-B24E-B9B7B432D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140" y="685525"/>
            <a:ext cx="1670811" cy="200734"/>
          </a:xfrm>
          <a:prstGeom prst="rect">
            <a:avLst/>
          </a:prstGeom>
        </p:spPr>
      </p:pic>
      <p:sp>
        <p:nvSpPr>
          <p:cNvPr id="26" name="Title 15">
            <a:extLst>
              <a:ext uri="{FF2B5EF4-FFF2-40B4-BE49-F238E27FC236}">
                <a16:creationId xmlns:a16="http://schemas.microsoft.com/office/drawing/2014/main" id="{BBA69C61-6FDA-4F16-BC5C-E8A72D8ED9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847" y="1371653"/>
            <a:ext cx="3607720" cy="1200097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C808D55C-5C8D-4377-A742-EE11C4653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219" y="2571750"/>
            <a:ext cx="3614384" cy="1066457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F815C864-6652-46E5-8A30-D78A46C8AA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846" y="3771847"/>
            <a:ext cx="2640728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56788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 Instru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88B-12C6-4549-A945-EBD16E947D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1843" y="526128"/>
            <a:ext cx="4500563" cy="696964"/>
          </a:xfrm>
        </p:spPr>
        <p:txBody>
          <a:bodyPr anchor="b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Our Facilitators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CD09F-6A9B-480A-AA15-9D0CE5BD92BB}"/>
              </a:ext>
            </a:extLst>
          </p:cNvPr>
          <p:cNvSpPr/>
          <p:nvPr userDrawn="1"/>
        </p:nvSpPr>
        <p:spPr>
          <a:xfrm>
            <a:off x="0" y="0"/>
            <a:ext cx="295275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7239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7F9609-69E6-4ACF-A51C-34B08A5D29B0}"/>
              </a:ext>
            </a:extLst>
          </p:cNvPr>
          <p:cNvSpPr/>
          <p:nvPr userDrawn="1"/>
        </p:nvSpPr>
        <p:spPr>
          <a:xfrm>
            <a:off x="646145" y="1277168"/>
            <a:ext cx="1661220" cy="166122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4AB0F76-F5DA-43E3-9A58-6FC111B70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048" y="1357307"/>
            <a:ext cx="1495077" cy="1495077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b="0" i="0">
                <a:solidFill>
                  <a:sysClr val="windowText" lastClr="000000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F79901-81FB-4A67-BCDF-D19F36D2ED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18472"/>
            <a:ext cx="2952750" cy="473893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05159-70E4-4A2B-AD23-87D665BD0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1843" y="1435894"/>
            <a:ext cx="4500563" cy="308126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FF908E6-2045-4BB5-8F0E-24289B92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B6514B0-B5AD-7441-8788-CC49EA13C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alysi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994951" y="0"/>
            <a:ext cx="514904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26002" y="928688"/>
            <a:ext cx="3082771" cy="35147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6003" y="161548"/>
            <a:ext cx="3189303" cy="7671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23066-4CC0-5F47-A36A-B7030C407E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2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8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le + Text + Ap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New Macbook Silver.png">
            <a:extLst>
              <a:ext uri="{FF2B5EF4-FFF2-40B4-BE49-F238E27FC236}">
                <a16:creationId xmlns:a16="http://schemas.microsoft.com/office/drawing/2014/main" id="{D39C9492-1545-4373-AC31-D778E4F80D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02"/>
          <a:stretch/>
        </p:blipFill>
        <p:spPr>
          <a:xfrm>
            <a:off x="2985614" y="805700"/>
            <a:ext cx="5832351" cy="3389225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D694960-32CB-43FF-AFA3-F50711C2DE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9695" y="1070197"/>
            <a:ext cx="4469607" cy="27686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6623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imac.png">
            <a:extLst>
              <a:ext uri="{FF2B5EF4-FFF2-40B4-BE49-F238E27FC236}">
                <a16:creationId xmlns:a16="http://schemas.microsoft.com/office/drawing/2014/main" id="{186BCEC3-F53B-44F3-81A6-07A563333F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539"/>
          <a:stretch/>
        </p:blipFill>
        <p:spPr bwMode="auto">
          <a:xfrm>
            <a:off x="5208668" y="936207"/>
            <a:ext cx="3947071" cy="3669411"/>
          </a:xfrm>
          <a:custGeom>
            <a:avLst/>
            <a:gdLst>
              <a:gd name="connsiteX0" fmla="*/ 227435 w 5262761"/>
              <a:gd name="connsiteY0" fmla="*/ 209049 h 4892548"/>
              <a:gd name="connsiteX1" fmla="*/ 227435 w 5262761"/>
              <a:gd name="connsiteY1" fmla="*/ 3447549 h 4892548"/>
              <a:gd name="connsiteX2" fmla="*/ 5247110 w 5262761"/>
              <a:gd name="connsiteY2" fmla="*/ 3447549 h 4892548"/>
              <a:gd name="connsiteX3" fmla="*/ 5247110 w 5262761"/>
              <a:gd name="connsiteY3" fmla="*/ 209049 h 4892548"/>
              <a:gd name="connsiteX4" fmla="*/ 0 w 5262761"/>
              <a:gd name="connsiteY4" fmla="*/ 0 h 4892548"/>
              <a:gd name="connsiteX5" fmla="*/ 5262761 w 5262761"/>
              <a:gd name="connsiteY5" fmla="*/ 0 h 4892548"/>
              <a:gd name="connsiteX6" fmla="*/ 5262761 w 5262761"/>
              <a:gd name="connsiteY6" fmla="*/ 4892548 h 4892548"/>
              <a:gd name="connsiteX7" fmla="*/ 0 w 5262761"/>
              <a:gd name="connsiteY7" fmla="*/ 4892548 h 489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761" h="4892548">
                <a:moveTo>
                  <a:pt x="227435" y="209049"/>
                </a:moveTo>
                <a:lnTo>
                  <a:pt x="227435" y="3447549"/>
                </a:lnTo>
                <a:lnTo>
                  <a:pt x="5247110" y="3447549"/>
                </a:lnTo>
                <a:lnTo>
                  <a:pt x="5247110" y="209049"/>
                </a:lnTo>
                <a:close/>
                <a:moveTo>
                  <a:pt x="0" y="0"/>
                </a:moveTo>
                <a:lnTo>
                  <a:pt x="5262761" y="0"/>
                </a:lnTo>
                <a:lnTo>
                  <a:pt x="5262761" y="4892548"/>
                </a:lnTo>
                <a:lnTo>
                  <a:pt x="0" y="4892548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6069" y="1001646"/>
            <a:ext cx="4291088" cy="3048000"/>
          </a:xfrm>
        </p:spPr>
        <p:txBody>
          <a:bodyPr anchor="t"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41C3-F25F-4549-AE90-08361750B3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2670-1B3D-4F9A-AD24-1C8A847F1A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EEFAF9AE-16CC-4B20-9AEF-678ED1B9C7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8AA2B72-95AF-4DE8-A84F-D9C0A7FA29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5413" y="1099903"/>
            <a:ext cx="3780326" cy="243771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12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CA8FA085-3A1A-4938-AFF6-CE71EA927D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New Macbook Silver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1774" y="827003"/>
            <a:ext cx="4832227" cy="3389225"/>
          </a:xfrm>
          <a:prstGeom prst="rect">
            <a:avLst/>
          </a:prstGeom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091500"/>
            <a:ext cx="4191000" cy="27686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44795" y="1005702"/>
            <a:ext cx="3845607" cy="2856309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 Macbook Silver.png">
            <a:extLst>
              <a:ext uri="{FF2B5EF4-FFF2-40B4-BE49-F238E27FC236}">
                <a16:creationId xmlns:a16="http://schemas.microsoft.com/office/drawing/2014/main" id="{35CDB1BE-5B69-48D0-84EF-78A287787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802"/>
          <a:stretch/>
        </p:blipFill>
        <p:spPr>
          <a:xfrm>
            <a:off x="1590005" y="877138"/>
            <a:ext cx="5832351" cy="3389225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24087" y="1141635"/>
            <a:ext cx="4469607" cy="27686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4660105"/>
            <a:ext cx="9144000" cy="48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 strike="noStrike" spc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15" y="847728"/>
            <a:ext cx="4914900" cy="3674269"/>
          </a:xfrm>
          <a:prstGeom prst="rect">
            <a:avLst/>
          </a:prstGeom>
        </p:spPr>
      </p:pic>
      <p:sp>
        <p:nvSpPr>
          <p:cNvPr id="3" name="Round Same Side Corner Rectangle 2"/>
          <p:cNvSpPr/>
          <p:nvPr userDrawn="1"/>
        </p:nvSpPr>
        <p:spPr>
          <a:xfrm flipV="1">
            <a:off x="5250657" y="-1"/>
            <a:ext cx="3893344" cy="51435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>
              <a:lnSpc>
                <a:spcPct val="80000"/>
              </a:lnSpc>
            </a:pPr>
            <a:endParaRPr lang="en-US" sz="180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2" y="171985"/>
            <a:ext cx="4636294" cy="461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68751" y="1213646"/>
            <a:ext cx="3749675" cy="2836862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0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C474E-6E6E-475A-BDB5-1817E2BDB3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47931" y="633048"/>
            <a:ext cx="3021806" cy="380322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C1394E-6EE7-4CA1-A6DA-D75DF07C45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D1A9D4D-3907-4974-A24E-270ABDC00C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9144000" cy="523090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2962014"/>
            <a:ext cx="9144000" cy="22591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0076" y="1509473"/>
            <a:ext cx="2223850" cy="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0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1" y="-1"/>
            <a:ext cx="914399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6145306" y="0"/>
            <a:ext cx="299869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804F6-BBBF-468B-AD85-DB793C9A13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795" y="1197769"/>
            <a:ext cx="5220212" cy="316706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544795" y="-7134"/>
            <a:ext cx="712049" cy="9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6316579" y="1984812"/>
            <a:ext cx="2827421" cy="280082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289154"/>
            <a:ext cx="522021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82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9144000" cy="523090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2962014"/>
            <a:ext cx="9144000" cy="22591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613BF3-EDCE-4953-A91C-D154887D3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0076" y="1509473"/>
            <a:ext cx="2223850" cy="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9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3359C21-7EB1-7B4E-9FB7-A8864BE7BA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6" y="731524"/>
            <a:ext cx="8401050" cy="298382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sz="2000" b="0" i="0">
                <a:solidFill>
                  <a:schemeClr val="accent1"/>
                </a:solidFill>
                <a:latin typeface="Metropolis Light" pitchFamily="2" charset="77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990DE7-69FE-AF4A-AC02-E2AFE64E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51896"/>
            <a:ext cx="8372474" cy="360447"/>
          </a:xfrm>
        </p:spPr>
        <p:txBody>
          <a:bodyPr tIns="0" bIns="0" anchor="t" anchorCtr="0">
            <a:normAutofit/>
          </a:bodyPr>
          <a:lstStyle>
            <a:lvl1pPr>
              <a:defRPr sz="2800" b="0" i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4885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D59C-6AE3-3240-AF20-935688E6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6803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5776" y="586420"/>
            <a:ext cx="8401050" cy="298382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sz="1500" b="0" i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7" y="1135782"/>
            <a:ext cx="8401051" cy="337389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DD7577-1D57-124B-86D9-35092D4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3377"/>
            <a:ext cx="8372474" cy="360447"/>
          </a:xfrm>
        </p:spPr>
        <p:txBody>
          <a:bodyPr tIns="0" bIns="0" anchor="t" anchorCtr="0"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66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76">
          <p15:clr>
            <a:srgbClr val="FBAE40"/>
          </p15:clr>
        </p15:guide>
        <p15:guide id="4" orient="horz" pos="204">
          <p15:clr>
            <a:srgbClr val="FBAE40"/>
          </p15:clr>
        </p15:guide>
        <p15:guide id="5" orient="horz" pos="516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273" y="1558374"/>
            <a:ext cx="5986462" cy="61079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272" y="2364722"/>
            <a:ext cx="5986462" cy="301229"/>
          </a:xfr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Metropolis Light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62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-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2C0F7-4272-467D-80CA-C1BA72A57B5B}"/>
              </a:ext>
            </a:extLst>
          </p:cNvPr>
          <p:cNvSpPr/>
          <p:nvPr userDrawn="1"/>
        </p:nvSpPr>
        <p:spPr>
          <a:xfrm>
            <a:off x="0" y="-7144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190AD77-9E48-4157-9B78-349EEF6C0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7" t="27136" r="2"/>
          <a:stretch/>
        </p:blipFill>
        <p:spPr>
          <a:xfrm>
            <a:off x="0" y="0"/>
            <a:ext cx="2349908" cy="245258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D8E8629-F9DC-4DD3-A316-A17953C85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5965" y="1165683"/>
            <a:ext cx="4150477" cy="97114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5DEA80-622A-41A5-B7B5-FB1729C0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5" y="2136823"/>
            <a:ext cx="4150477" cy="799917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 cap="all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3D5751-9A07-4B34-90EF-1E862D1C95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418" r="1"/>
          <a:stretch/>
        </p:blipFill>
        <p:spPr>
          <a:xfrm>
            <a:off x="-38563" y="941120"/>
            <a:ext cx="3038452" cy="289477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CF6CA0-F354-4D27-880B-80889ECC9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2126" y="4632889"/>
            <a:ext cx="1670811" cy="20073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4A42F-6CA5-4D13-9444-712CE13A4A64}"/>
              </a:ext>
            </a:extLst>
          </p:cNvPr>
          <p:cNvCxnSpPr>
            <a:cxnSpLocks/>
          </p:cNvCxnSpPr>
          <p:nvPr userDrawn="1"/>
        </p:nvCxnSpPr>
        <p:spPr>
          <a:xfrm>
            <a:off x="489346" y="4412141"/>
            <a:ext cx="8063591" cy="0"/>
          </a:xfrm>
          <a:prstGeom prst="line">
            <a:avLst/>
          </a:prstGeom>
          <a:ln>
            <a:solidFill>
              <a:schemeClr val="bg1">
                <a:lumMod val="65000"/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66B3D0-4195-4294-B367-5A4DBD507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347" y="4514851"/>
            <a:ext cx="4132660" cy="486731"/>
          </a:xfrm>
        </p:spPr>
        <p:txBody>
          <a:bodyPr>
            <a:normAutofit/>
          </a:bodyPr>
          <a:lstStyle>
            <a:lvl1pPr marL="0" indent="0">
              <a:buNone/>
              <a:defRPr sz="825"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D1F670-3CBB-4553-BB1A-37C494B057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5965" y="3039448"/>
            <a:ext cx="1879682" cy="341711"/>
          </a:xfrm>
          <a:custGeom>
            <a:avLst/>
            <a:gdLst>
              <a:gd name="connsiteX0" fmla="*/ 0 w 2506243"/>
              <a:gd name="connsiteY0" fmla="*/ 227806 h 455614"/>
              <a:gd name="connsiteX1" fmla="*/ 0 w 2506243"/>
              <a:gd name="connsiteY1" fmla="*/ 227807 h 455614"/>
              <a:gd name="connsiteX2" fmla="*/ 0 w 2506243"/>
              <a:gd name="connsiteY2" fmla="*/ 227807 h 455614"/>
              <a:gd name="connsiteX3" fmla="*/ 227807 w 2506243"/>
              <a:gd name="connsiteY3" fmla="*/ 0 h 455614"/>
              <a:gd name="connsiteX4" fmla="*/ 2422725 w 2506243"/>
              <a:gd name="connsiteY4" fmla="*/ 0 h 455614"/>
              <a:gd name="connsiteX5" fmla="*/ 2212821 w 2506243"/>
              <a:gd name="connsiteY5" fmla="*/ 139135 h 455614"/>
              <a:gd name="connsiteX6" fmla="*/ 2194918 w 2506243"/>
              <a:gd name="connsiteY6" fmla="*/ 227807 h 455614"/>
              <a:gd name="connsiteX7" fmla="*/ 2194918 w 2506243"/>
              <a:gd name="connsiteY7" fmla="*/ 227806 h 455614"/>
              <a:gd name="connsiteX8" fmla="*/ 2194918 w 2506243"/>
              <a:gd name="connsiteY8" fmla="*/ 227807 h 455614"/>
              <a:gd name="connsiteX9" fmla="*/ 2194918 w 2506243"/>
              <a:gd name="connsiteY9" fmla="*/ 227807 h 455614"/>
              <a:gd name="connsiteX10" fmla="*/ 2212821 w 2506243"/>
              <a:gd name="connsiteY10" fmla="*/ 316479 h 455614"/>
              <a:gd name="connsiteX11" fmla="*/ 2422725 w 2506243"/>
              <a:gd name="connsiteY11" fmla="*/ 455613 h 455614"/>
              <a:gd name="connsiteX12" fmla="*/ 2506243 w 2506243"/>
              <a:gd name="connsiteY12" fmla="*/ 455613 h 455614"/>
              <a:gd name="connsiteX13" fmla="*/ 2506233 w 2506243"/>
              <a:gd name="connsiteY13" fmla="*/ 455614 h 455614"/>
              <a:gd name="connsiteX14" fmla="*/ 227807 w 2506243"/>
              <a:gd name="connsiteY14" fmla="*/ 455613 h 455614"/>
              <a:gd name="connsiteX15" fmla="*/ 17903 w 2506243"/>
              <a:gd name="connsiteY15" fmla="*/ 316479 h 455614"/>
              <a:gd name="connsiteX16" fmla="*/ 0 w 2506243"/>
              <a:gd name="connsiteY16" fmla="*/ 227807 h 455614"/>
              <a:gd name="connsiteX17" fmla="*/ 17903 w 2506243"/>
              <a:gd name="connsiteY17" fmla="*/ 139135 h 455614"/>
              <a:gd name="connsiteX18" fmla="*/ 227807 w 2506243"/>
              <a:gd name="connsiteY18" fmla="*/ 0 h 4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6243" h="455614">
                <a:moveTo>
                  <a:pt x="0" y="227806"/>
                </a:moveTo>
                <a:lnTo>
                  <a:pt x="0" y="227807"/>
                </a:lnTo>
                <a:lnTo>
                  <a:pt x="0" y="227807"/>
                </a:lnTo>
                <a:close/>
                <a:moveTo>
                  <a:pt x="227807" y="0"/>
                </a:moveTo>
                <a:lnTo>
                  <a:pt x="2422725" y="0"/>
                </a:lnTo>
                <a:cubicBezTo>
                  <a:pt x="2328365" y="0"/>
                  <a:pt x="2247404" y="57371"/>
                  <a:pt x="2212821" y="139135"/>
                </a:cubicBezTo>
                <a:lnTo>
                  <a:pt x="2194918" y="227807"/>
                </a:lnTo>
                <a:lnTo>
                  <a:pt x="2194918" y="227806"/>
                </a:lnTo>
                <a:lnTo>
                  <a:pt x="2194918" y="227807"/>
                </a:lnTo>
                <a:lnTo>
                  <a:pt x="2194918" y="227807"/>
                </a:lnTo>
                <a:lnTo>
                  <a:pt x="2212821" y="316479"/>
                </a:lnTo>
                <a:cubicBezTo>
                  <a:pt x="2247404" y="398242"/>
                  <a:pt x="2328365" y="455613"/>
                  <a:pt x="2422725" y="455613"/>
                </a:cubicBezTo>
                <a:lnTo>
                  <a:pt x="2506243" y="455613"/>
                </a:lnTo>
                <a:lnTo>
                  <a:pt x="2506233" y="455614"/>
                </a:lnTo>
                <a:lnTo>
                  <a:pt x="227807" y="455613"/>
                </a:lnTo>
                <a:cubicBezTo>
                  <a:pt x="133447" y="455613"/>
                  <a:pt x="52486" y="398242"/>
                  <a:pt x="17903" y="316479"/>
                </a:cubicBezTo>
                <a:lnTo>
                  <a:pt x="0" y="227807"/>
                </a:lnTo>
                <a:lnTo>
                  <a:pt x="17903" y="139135"/>
                </a:lnTo>
                <a:cubicBezTo>
                  <a:pt x="52486" y="57371"/>
                  <a:pt x="133447" y="0"/>
                  <a:pt x="227807" y="0"/>
                </a:cubicBezTo>
                <a:close/>
              </a:path>
            </a:pathLst>
          </a:custGeom>
          <a:solidFill>
            <a:schemeClr val="bg1">
              <a:lumMod val="50000"/>
              <a:alpha val="7000"/>
            </a:schemeClr>
          </a:solidFill>
        </p:spPr>
        <p:txBody>
          <a:bodyPr wrap="square" rIns="365760" anchor="ctr">
            <a:noAutofit/>
          </a:bodyPr>
          <a:lstStyle>
            <a:lvl1pPr marL="0" indent="0" algn="ctr">
              <a:buNone/>
              <a:defRPr sz="825" b="0" i="0" spc="225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C2C46E9-8420-4999-9F5B-A178F7558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2152" y="3039450"/>
            <a:ext cx="2240286" cy="341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25" b="0" i="0" spc="225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2746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3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0E548B1-A7AB-4F5C-920C-E383E1257206}"/>
              </a:ext>
            </a:extLst>
          </p:cNvPr>
          <p:cNvSpPr/>
          <p:nvPr userDrawn="1"/>
        </p:nvSpPr>
        <p:spPr>
          <a:xfrm>
            <a:off x="1" y="-1"/>
            <a:ext cx="914399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EDAF6-6C56-407E-A0E6-0396B2AFE8B6}"/>
              </a:ext>
            </a:extLst>
          </p:cNvPr>
          <p:cNvSpPr/>
          <p:nvPr userDrawn="1"/>
        </p:nvSpPr>
        <p:spPr>
          <a:xfrm>
            <a:off x="6145306" y="0"/>
            <a:ext cx="299869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C804F6-BBBF-468B-AD85-DB793C9A13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A1C153-4D56-46E1-BFD5-46B620EC9D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4795" y="1197769"/>
            <a:ext cx="5220212" cy="316706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A7EC-82EF-4B8E-BFB0-53B1C2DEF325}"/>
              </a:ext>
            </a:extLst>
          </p:cNvPr>
          <p:cNvSpPr/>
          <p:nvPr userDrawn="1"/>
        </p:nvSpPr>
        <p:spPr>
          <a:xfrm>
            <a:off x="544795" y="-7134"/>
            <a:ext cx="712049" cy="975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6FC7D25-0B27-4835-B904-8FD19AE28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05" r="26491"/>
          <a:stretch/>
        </p:blipFill>
        <p:spPr>
          <a:xfrm>
            <a:off x="6316579" y="1984812"/>
            <a:ext cx="2827421" cy="280082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ACBEC66-6F08-44AE-A9AF-96BB7A580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98301A-8767-4361-A77E-8210395D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289154"/>
            <a:ext cx="5220212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5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55874"/>
            <a:ext cx="9144000" cy="2707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14051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807420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448991" y="1412083"/>
            <a:ext cx="2530078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448991" y="2002120"/>
            <a:ext cx="2530078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5252" y="1412083"/>
            <a:ext cx="2541473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545252" y="2002120"/>
            <a:ext cx="2541473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3043B-F0A1-445D-A3C3-87FAEB5450E4}"/>
              </a:ext>
            </a:extLst>
          </p:cNvPr>
          <p:cNvSpPr/>
          <p:nvPr userDrawn="1"/>
        </p:nvSpPr>
        <p:spPr>
          <a:xfrm>
            <a:off x="0" y="-55874"/>
            <a:ext cx="9144000" cy="2707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14051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807420" y="1297766"/>
            <a:ext cx="3638195" cy="2395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937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448991" y="1412083"/>
            <a:ext cx="2530078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Mission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448991" y="2002120"/>
            <a:ext cx="2530078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5252" y="1412083"/>
            <a:ext cx="2541473" cy="53288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Our Vision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545252" y="2002120"/>
            <a:ext cx="2541473" cy="1469743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7682-6DC4-4B7B-B2FD-59AF2AAD8F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507-B288-4695-B49E-B0D952D1CD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5FB1D1-366B-40DB-9FA3-EB77D0E4A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1213"/>
            <a:ext cx="9144000" cy="3925814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60" y="0"/>
            <a:ext cx="1917578" cy="79434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100" spc="-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4676775" y="541213"/>
            <a:ext cx="3879080" cy="3925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4396468" y="49616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900" b="0" i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8146" y="1135857"/>
            <a:ext cx="3808521" cy="2989659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81575" y="993090"/>
            <a:ext cx="3295650" cy="3161110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29B5D22-0E52-DF44-A45F-FDDEC75E91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738756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7F0B723-115C-4630-970A-18B634E413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42145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64733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15021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382706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250392" y="232606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8146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949149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16834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6684520" y="1774595"/>
            <a:ext cx="1308497" cy="427467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61965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726410" y="2502694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590855" y="2502693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301" y="2502692"/>
            <a:ext cx="1753975" cy="572801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861965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26227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90489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454752" y="3075385"/>
            <a:ext cx="1753792" cy="1357313"/>
          </a:xfrm>
        </p:spPr>
        <p:txBody>
          <a:bodyPr>
            <a:normAutofit/>
          </a:bodyPr>
          <a:lstStyle>
            <a:lvl1pPr marL="0" indent="0" algn="ctr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861965" y="859478"/>
            <a:ext cx="7346156" cy="587367"/>
          </a:xfrm>
        </p:spPr>
        <p:txBody>
          <a:bodyPr/>
          <a:lstStyle>
            <a:lvl1pPr marL="0" indent="0">
              <a:buNone/>
              <a:defRPr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57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629012"/>
            <a:ext cx="9144000" cy="816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7F0B723-115C-4630-970A-18B634E413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154" y="802503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411422" y="701420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85853" y="707110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560284" y="705733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7634716" y="706501"/>
            <a:ext cx="176753" cy="1767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latin typeface="Open Sans" panose="020B060603050402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44794" y="883968"/>
            <a:ext cx="1920240" cy="5162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615985" y="883969"/>
            <a:ext cx="1920240" cy="5046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687176" y="883967"/>
            <a:ext cx="1920240" cy="5162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6758368" y="884098"/>
            <a:ext cx="1920240" cy="53501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b="0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544794" y="1512301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615802" y="1500739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686810" y="1512301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57819" y="1521696"/>
            <a:ext cx="1920240" cy="2785331"/>
          </a:xfrm>
        </p:spPr>
        <p:txBody>
          <a:bodyPr>
            <a:normAutofit/>
          </a:bodyPr>
          <a:lstStyle>
            <a:lvl1pPr marL="128588" indent="-119063" algn="l">
              <a:buFont typeface="Arial" panose="020B0604020202020204" pitchFamily="34" charset="0"/>
              <a:buChar char="•"/>
              <a:tabLst/>
              <a:defRPr sz="120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164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D14C0-17E4-471E-BDE9-53C45FD4AF26}"/>
              </a:ext>
            </a:extLst>
          </p:cNvPr>
          <p:cNvSpPr/>
          <p:nvPr userDrawn="1"/>
        </p:nvSpPr>
        <p:spPr>
          <a:xfrm>
            <a:off x="29391" y="-1"/>
            <a:ext cx="911460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420956" y="0"/>
            <a:ext cx="6723044" cy="514350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b="0" i="0">
              <a:latin typeface="Open Sans" panose="020B0606030504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209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278399"/>
            <a:ext cx="2420956" cy="7732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460453" y="344319"/>
            <a:ext cx="1500049" cy="641366"/>
          </a:xfrm>
        </p:spPr>
        <p:txBody>
          <a:bodyPr>
            <a:noAutofit/>
          </a:bodyPr>
          <a:lstStyle>
            <a:lvl1pPr algn="ctr">
              <a:defRPr sz="240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About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53A2C-3435-41AC-A18D-606FF9F39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7562" y="1100137"/>
            <a:ext cx="5272088" cy="3386138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6272-55E6-4F28-A873-57EC91F0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29B9F70-4FB4-4D4D-B97C-23C82DD38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136" y="4822057"/>
            <a:ext cx="1037442" cy="124640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076DD3A-5F5D-1C4F-986B-875DAC62F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e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048937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48936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E0C8-A56F-4CCD-93C6-7033246FF611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DA643-7886-4E76-B744-70CDFB91ACC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13FD9B-7F58-49DA-828C-6AFB95C30598}"/>
              </a:ext>
            </a:extLst>
          </p:cNvPr>
          <p:cNvSpPr/>
          <p:nvPr userDrawn="1"/>
        </p:nvSpPr>
        <p:spPr>
          <a:xfrm>
            <a:off x="1077512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BFE3482-9FCE-4942-A0DA-5D56D8A0A9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139858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106FF92-DF2C-4564-865D-13A0CD798B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31012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B442A6-9161-4BDC-8EF2-4C5B39D0751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31011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F907F9-E87B-4F59-9391-5532D7A663AC}"/>
              </a:ext>
            </a:extLst>
          </p:cNvPr>
          <p:cNvSpPr/>
          <p:nvPr userDrawn="1"/>
        </p:nvSpPr>
        <p:spPr>
          <a:xfrm>
            <a:off x="2859587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67899DF-4F52-4684-AC6F-0883A53C11C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921933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F46243E-4895-4378-8368-39A558B862F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13087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C0275C7-D33A-4425-A5B5-250243A9CE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13086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74125A-7B25-4E65-BC7B-96BC75838660}"/>
              </a:ext>
            </a:extLst>
          </p:cNvPr>
          <p:cNvSpPr/>
          <p:nvPr userDrawn="1"/>
        </p:nvSpPr>
        <p:spPr>
          <a:xfrm>
            <a:off x="4641662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58CEB35-5926-4E02-B654-7B0FD55D4CA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04008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64DEE3F-990A-4B8D-87D2-C323DB73A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95162" y="2680607"/>
            <a:ext cx="1480382" cy="301664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900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428E643-05C9-47A5-97A7-31F3BD8B7F1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95161" y="3132969"/>
            <a:ext cx="1480382" cy="60252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30000"/>
              </a:lnSpc>
              <a:buNone/>
              <a:defRPr sz="675" b="0" i="0" baseline="0">
                <a:solidFill>
                  <a:schemeClr val="tx1"/>
                </a:solidFill>
                <a:latin typeface="Open Sans" panose="020B0606030504020204" pitchFamily="34" charset="0"/>
                <a:cs typeface="Lato Regular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3310E4-AE4D-4245-AF01-F39C61959EA4}"/>
              </a:ext>
            </a:extLst>
          </p:cNvPr>
          <p:cNvSpPr/>
          <p:nvPr userDrawn="1"/>
        </p:nvSpPr>
        <p:spPr>
          <a:xfrm>
            <a:off x="6423737" y="1175002"/>
            <a:ext cx="1371600" cy="1371600"/>
          </a:xfrm>
          <a:prstGeom prst="ellipse">
            <a:avLst/>
          </a:prstGeom>
          <a:noFill/>
          <a:ln w="4727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33C7370-1CE7-47BC-9BCC-C39D1CAEF72A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6486083" y="1233985"/>
            <a:ext cx="1246909" cy="1246909"/>
          </a:xfrm>
          <a:prstGeom prst="ellipse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25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rt Analysis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514904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595C1D1-8E3D-406F-9C43-8A3B98DE1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26627" y="928688"/>
            <a:ext cx="3189303" cy="3514725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EFAB0B1-5A29-4867-AD56-F90425DB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28" y="161548"/>
            <a:ext cx="3189303" cy="76714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67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3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007C8A4-F22C-4F27-A32F-7E109B929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4_Title + Text +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AB5D3-2524-4B86-A6AB-93BA13707CA3}"/>
              </a:ext>
            </a:extLst>
          </p:cNvPr>
          <p:cNvSpPr/>
          <p:nvPr userDrawn="1"/>
        </p:nvSpPr>
        <p:spPr>
          <a:xfrm>
            <a:off x="-1" y="0"/>
            <a:ext cx="265033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598" y="1161248"/>
            <a:ext cx="2202852" cy="2821004"/>
          </a:xfrm>
        </p:spPr>
        <p:txBody>
          <a:bodyPr>
            <a:normAutofit/>
          </a:bodyPr>
          <a:lstStyle>
            <a:lvl1pPr>
              <a:defRPr sz="105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3133-8546-45C9-B613-0BDC9D502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340045"/>
            <a:ext cx="2650332" cy="621631"/>
          </a:xfrm>
          <a:solidFill>
            <a:schemeClr val="accent1"/>
          </a:solidFill>
        </p:spPr>
        <p:txBody>
          <a:bodyPr lIns="274320" rIns="274320"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9A7A-3900-4366-A5B3-4C05A3DEC9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81164CE-CF59-4A44-93F1-D91ECA530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0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4C1-9652-4CE5-8A40-E96530C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183995"/>
            <a:ext cx="7966817" cy="437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D5E0-DF4F-4FD4-91A6-97953559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95" y="933450"/>
            <a:ext cx="8020562" cy="3376613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388620"/>
            <a:ext cx="914400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41213"/>
            <a:ext cx="9144000" cy="3925814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939" y="0"/>
            <a:ext cx="1917578" cy="79434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</p:spPr>
        <p:txBody>
          <a:bodyPr lIns="288000" rIns="432000" bIns="144000" anchor="b">
            <a:normAutofit/>
          </a:bodyPr>
          <a:lstStyle>
            <a:lvl1pPr algn="ctr">
              <a:lnSpc>
                <a:spcPct val="100000"/>
              </a:lnSpc>
              <a:defRPr sz="2100" spc="-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About</a:t>
            </a:r>
            <a:endParaRPr lang="en-ZA"/>
          </a:p>
        </p:txBody>
      </p:sp>
      <p:sp>
        <p:nvSpPr>
          <p:cNvPr id="13" name="Rectangle 12"/>
          <p:cNvSpPr/>
          <p:nvPr userDrawn="1"/>
        </p:nvSpPr>
        <p:spPr>
          <a:xfrm>
            <a:off x="4676775" y="541213"/>
            <a:ext cx="3879080" cy="39258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4396468" y="49616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900" b="0" i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8146" y="1135857"/>
            <a:ext cx="3808521" cy="2989659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140D-1657-4124-861E-09DB002AD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81575" y="993090"/>
            <a:ext cx="3295650" cy="3161110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1EF8-71C1-4DF8-AA59-3E7B11F6D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C3BDA-0220-44FF-9BEB-2511A2A0E8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A2500B1-1EC5-41BE-9B24-6AF68219F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B6C9-BDEA-413D-B3BE-9E709130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795" y="907341"/>
            <a:ext cx="3784318" cy="3464635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F6758B-83F9-4967-900C-12EAF5B0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89E7D-D551-4E75-AB8E-757018A5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C0C0-6A76-4B9E-9BCE-1855C67C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3E1DC-DDD6-4BE3-9074-991B0C39B9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27294" y="907340"/>
            <a:ext cx="3784318" cy="3464635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0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4CC7-68F7-4FC6-88EA-D50857541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4795" y="899599"/>
            <a:ext cx="3877187" cy="43772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50" b="0" i="0">
                <a:latin typeface="Open Sans" panose="020B06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A5C2-A8BF-4C24-8F59-825B08F5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795" y="1418053"/>
            <a:ext cx="3877187" cy="2962346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E63DB3-AAF0-4946-B08C-B0197765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453986-7427-4E98-8272-CC81F2DD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A3B5F-1BFB-4773-9185-A8AC5D56BB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4AE0C7-D76D-48BC-981D-C5FF1506623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22019" y="899599"/>
            <a:ext cx="3877187" cy="43772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50" b="0" i="0">
                <a:latin typeface="Open Sans" panose="020B06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084C2C-A70E-4948-83C6-DFDDFC6B3BB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22019" y="1418053"/>
            <a:ext cx="3877187" cy="2962346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77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BCA7-253C-4863-B472-6057539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67BEC-8F4C-419D-92FD-3BAAF6F9E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496F-93F5-4FDF-84C6-C43FF72A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187C5AF-5F7F-49EB-A6F2-A916853651F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44795" y="922735"/>
            <a:ext cx="7966817" cy="329803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64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C7E0-DB13-4138-B2FD-E1BB4D7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D15B-99CD-43F8-811F-50C34414A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A934-278D-4E25-89CC-C4524DE5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C8E61-0F88-44D8-8976-9214DDE8C71D}"/>
              </a:ext>
            </a:extLst>
          </p:cNvPr>
          <p:cNvSpPr/>
          <p:nvPr userDrawn="1"/>
        </p:nvSpPr>
        <p:spPr>
          <a:xfrm>
            <a:off x="-1" y="3770791"/>
            <a:ext cx="9144000" cy="76604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0066A28-2DAC-4D32-A643-853A23514A9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038481" y="796195"/>
            <a:ext cx="6979444" cy="2817386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8B75131-8648-4D75-8253-2052B1104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0517" y="3826678"/>
            <a:ext cx="6402965" cy="520628"/>
          </a:xfrm>
        </p:spPr>
        <p:txBody>
          <a:bodyPr anchor="ctr">
            <a:normAutofit/>
          </a:bodyPr>
          <a:lstStyle>
            <a:lvl1pPr marL="0" indent="0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5771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1A1413E7-083E-4282-9C14-E71B79F08B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96762" y="1065486"/>
            <a:ext cx="3807653" cy="302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83984" y="1065486"/>
            <a:ext cx="3727628" cy="302043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39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c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93F88020-2B81-473F-BACB-02C3040B05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38195" y="810760"/>
            <a:ext cx="2587931" cy="160303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43001-7DB9-4099-93DC-F164BF24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0" i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B16342-6B83-4CDB-BB39-7716928F2C12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C2970F-E2CA-4699-9D97-7B1DF5FD283C}"/>
              </a:ext>
            </a:extLst>
          </p:cNvPr>
          <p:cNvSpPr/>
          <p:nvPr userDrawn="1"/>
        </p:nvSpPr>
        <p:spPr>
          <a:xfrm>
            <a:off x="0" y="4660105"/>
            <a:ext cx="9144000" cy="48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1" name="Slide Number Placeholder 52">
            <a:extLst>
              <a:ext uri="{FF2B5EF4-FFF2-40B4-BE49-F238E27FC236}">
                <a16:creationId xmlns:a16="http://schemas.microsoft.com/office/drawing/2014/main" id="{81317827-5F33-404C-BC5B-DB4D6868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53">
            <a:extLst>
              <a:ext uri="{FF2B5EF4-FFF2-40B4-BE49-F238E27FC236}">
                <a16:creationId xmlns:a16="http://schemas.microsoft.com/office/drawing/2014/main" id="{493E748C-D8DF-4331-B76E-0AC66B11B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 strike="noStrike" spc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4ACBCF-A423-420F-8DD9-D4BB19B15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43949308-4B13-A048-AE74-B9D2C99D8D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8195" y="2823691"/>
            <a:ext cx="2587931" cy="160303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FB0105E-1333-B04B-B1D3-7ABC69D799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7875" y="810760"/>
            <a:ext cx="2587931" cy="160303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75BDB93-7387-CF48-916A-2CC57BA9B3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17875" y="2823691"/>
            <a:ext cx="2587931" cy="1603037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 b="0" i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826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4795" y="949381"/>
            <a:ext cx="3848612" cy="33797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94964" y="949381"/>
            <a:ext cx="3716648" cy="3379731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158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963958E2-A1C4-465B-9BA0-6F3699310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054791" y="921544"/>
            <a:ext cx="3456821" cy="33789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 b="0" i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44795" y="921544"/>
            <a:ext cx="4027205" cy="3378994"/>
          </a:xfr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76432" y="4858373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3DA9AB3-B3BD-4426-A254-F3AB4F55E2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64769"/>
            <a:ext cx="9144000" cy="785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1370518" y="891764"/>
            <a:ext cx="6402965" cy="2730118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370517" y="3977451"/>
            <a:ext cx="6402965" cy="565974"/>
          </a:xfrm>
        </p:spPr>
        <p:txBody>
          <a:bodyPr anchor="ctr">
            <a:normAutofit/>
          </a:bodyPr>
          <a:lstStyle>
            <a:lvl1pPr marL="0" indent="0">
              <a:buNone/>
              <a:defRPr sz="1050"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Some Text here</a:t>
            </a:r>
          </a:p>
        </p:txBody>
      </p:sp>
    </p:spTree>
    <p:extLst>
      <p:ext uri="{BB962C8B-B14F-4D97-AF65-F5344CB8AC3E}">
        <p14:creationId xmlns:p14="http://schemas.microsoft.com/office/powerpoint/2010/main" val="24694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2BA5E-D716-4823-85BE-506BD223779D}"/>
              </a:ext>
            </a:extLst>
          </p:cNvPr>
          <p:cNvSpPr/>
          <p:nvPr userDrawn="1"/>
        </p:nvSpPr>
        <p:spPr>
          <a:xfrm>
            <a:off x="0" y="0"/>
            <a:ext cx="9144000" cy="523090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4F68-D228-40CA-8BDC-6891E588A1AF}"/>
              </a:ext>
            </a:extLst>
          </p:cNvPr>
          <p:cNvSpPr/>
          <p:nvPr userDrawn="1"/>
        </p:nvSpPr>
        <p:spPr>
          <a:xfrm>
            <a:off x="0" y="2962014"/>
            <a:ext cx="9144000" cy="22591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10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1183CE-880D-441E-AE35-7DEB2838DBB9}"/>
              </a:ext>
            </a:extLst>
          </p:cNvPr>
          <p:cNvSpPr/>
          <p:nvPr userDrawn="1"/>
        </p:nvSpPr>
        <p:spPr>
          <a:xfrm>
            <a:off x="1" y="-1"/>
            <a:ext cx="9143999" cy="514349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60445B-3FDA-4173-A768-23E3DA0A2935}"/>
              </a:ext>
            </a:extLst>
          </p:cNvPr>
          <p:cNvSpPr/>
          <p:nvPr userDrawn="1"/>
        </p:nvSpPr>
        <p:spPr>
          <a:xfrm>
            <a:off x="4033242" y="-10884"/>
            <a:ext cx="4865829" cy="4647251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14AC91F-FC10-45B8-89B7-630632AF1D57}"/>
              </a:ext>
            </a:extLst>
          </p:cNvPr>
          <p:cNvSpPr/>
          <p:nvPr userDrawn="1"/>
        </p:nvSpPr>
        <p:spPr>
          <a:xfrm>
            <a:off x="4278171" y="-513"/>
            <a:ext cx="4865829" cy="4647251"/>
          </a:xfrm>
          <a:custGeom>
            <a:avLst/>
            <a:gdLst>
              <a:gd name="connsiteX0" fmla="*/ 912954 w 6487772"/>
              <a:gd name="connsiteY0" fmla="*/ 0 h 6196334"/>
              <a:gd name="connsiteX1" fmla="*/ 6487772 w 6487772"/>
              <a:gd name="connsiteY1" fmla="*/ 0 h 6196334"/>
              <a:gd name="connsiteX2" fmla="*/ 6487772 w 6487772"/>
              <a:gd name="connsiteY2" fmla="*/ 5001705 h 6196334"/>
              <a:gd name="connsiteX3" fmla="*/ 6400012 w 6487772"/>
              <a:gd name="connsiteY3" fmla="*/ 5098266 h 6196334"/>
              <a:gd name="connsiteX4" fmla="*/ 3749040 w 6487772"/>
              <a:gd name="connsiteY4" fmla="*/ 6196334 h 6196334"/>
              <a:gd name="connsiteX5" fmla="*/ 0 w 6487772"/>
              <a:gd name="connsiteY5" fmla="*/ 2447294 h 6196334"/>
              <a:gd name="connsiteX6" fmla="*/ 856099 w 6487772"/>
              <a:gd name="connsiteY6" fmla="*/ 62556 h 619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7772" h="6196334">
                <a:moveTo>
                  <a:pt x="912954" y="0"/>
                </a:moveTo>
                <a:lnTo>
                  <a:pt x="6487772" y="0"/>
                </a:lnTo>
                <a:lnTo>
                  <a:pt x="6487772" y="5001705"/>
                </a:lnTo>
                <a:lnTo>
                  <a:pt x="6400012" y="5098266"/>
                </a:lnTo>
                <a:cubicBezTo>
                  <a:pt x="5721569" y="5776709"/>
                  <a:pt x="4784309" y="6196334"/>
                  <a:pt x="3749040" y="6196334"/>
                </a:cubicBezTo>
                <a:cubicBezTo>
                  <a:pt x="1678503" y="6196334"/>
                  <a:pt x="0" y="4517832"/>
                  <a:pt x="0" y="2447294"/>
                </a:cubicBezTo>
                <a:cubicBezTo>
                  <a:pt x="0" y="1541434"/>
                  <a:pt x="321276" y="710611"/>
                  <a:pt x="856099" y="62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51300">
                <a:schemeClr val="accent1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53544" y="1075309"/>
            <a:ext cx="2892851" cy="81587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 algn="l">
              <a:defRPr sz="27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DF98C-CBF5-4539-AD9D-C223581703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544" y="2005480"/>
            <a:ext cx="2892851" cy="1857935"/>
          </a:xfrm>
        </p:spPr>
        <p:txBody>
          <a:bodyPr anchor="t"/>
          <a:lstStyle>
            <a:lvl1pPr marL="0" indent="0">
              <a:buNone/>
              <a:defRPr b="0" i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E2408D1-A70F-491B-AF40-F2D6D67308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10636" y="-7143"/>
            <a:ext cx="4733366" cy="4687927"/>
          </a:xfrm>
          <a:custGeom>
            <a:avLst/>
            <a:gdLst>
              <a:gd name="connsiteX0" fmla="*/ 1066371 w 6298973"/>
              <a:gd name="connsiteY0" fmla="*/ 0 h 6238505"/>
              <a:gd name="connsiteX1" fmla="*/ 6248830 w 6298973"/>
              <a:gd name="connsiteY1" fmla="*/ 0 h 6238505"/>
              <a:gd name="connsiteX2" fmla="*/ 6298973 w 6298973"/>
              <a:gd name="connsiteY2" fmla="*/ 55171 h 6238505"/>
              <a:gd name="connsiteX3" fmla="*/ 6298973 w 6298973"/>
              <a:gd name="connsiteY3" fmla="*/ 5106639 h 6238505"/>
              <a:gd name="connsiteX4" fmla="*/ 6243914 w 6298973"/>
              <a:gd name="connsiteY4" fmla="*/ 5167219 h 6238505"/>
              <a:gd name="connsiteX5" fmla="*/ 3657600 w 6298973"/>
              <a:gd name="connsiteY5" fmla="*/ 6238505 h 6238505"/>
              <a:gd name="connsiteX6" fmla="*/ 0 w 6298973"/>
              <a:gd name="connsiteY6" fmla="*/ 2580905 h 6238505"/>
              <a:gd name="connsiteX7" fmla="*/ 835218 w 6298973"/>
              <a:gd name="connsiteY7" fmla="*/ 254332 h 623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8973" h="6238505">
                <a:moveTo>
                  <a:pt x="1066371" y="0"/>
                </a:moveTo>
                <a:lnTo>
                  <a:pt x="6248830" y="0"/>
                </a:lnTo>
                <a:lnTo>
                  <a:pt x="6298973" y="55171"/>
                </a:lnTo>
                <a:lnTo>
                  <a:pt x="6298973" y="5106639"/>
                </a:lnTo>
                <a:lnTo>
                  <a:pt x="6243914" y="5167219"/>
                </a:lnTo>
                <a:cubicBezTo>
                  <a:pt x="5582019" y="5829115"/>
                  <a:pt x="4667619" y="6238505"/>
                  <a:pt x="3657600" y="6238505"/>
                </a:cubicBezTo>
                <a:cubicBezTo>
                  <a:pt x="1637563" y="6238505"/>
                  <a:pt x="0" y="4600942"/>
                  <a:pt x="0" y="2580905"/>
                </a:cubicBezTo>
                <a:cubicBezTo>
                  <a:pt x="0" y="1697139"/>
                  <a:pt x="313440" y="886581"/>
                  <a:pt x="835218" y="254332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8531370-74B7-4C13-9374-090CB93015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D12291-70ED-435E-9EC5-EAAA068499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3F19C78-071B-419E-B431-DBE8BFED99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85776" y="586420"/>
            <a:ext cx="8401050" cy="298382"/>
          </a:xfrm>
        </p:spPr>
        <p:txBody>
          <a:bodyPr tIns="0" bIns="0" anchor="t" anchorCtr="0">
            <a:noAutofit/>
          </a:bodyPr>
          <a:lstStyle>
            <a:lvl1pPr marL="0" indent="0">
              <a:buNone/>
              <a:defRPr sz="1500" b="0" i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7" y="1135782"/>
            <a:ext cx="8401051" cy="337389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DD7577-1D57-124B-86D9-35092D46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3377"/>
            <a:ext cx="8372474" cy="360447"/>
          </a:xfrm>
        </p:spPr>
        <p:txBody>
          <a:bodyPr tIns="0" bIns="0" anchor="t" anchorCtr="0"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002F58F-A387-6E49-AC88-B4733C6A76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2183" y="4818018"/>
            <a:ext cx="3930650" cy="29387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8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876">
          <p15:clr>
            <a:srgbClr val="FBAE40"/>
          </p15:clr>
        </p15:guide>
        <p15:guide id="4" orient="horz" pos="204">
          <p15:clr>
            <a:srgbClr val="FBAE40"/>
          </p15:clr>
        </p15:guide>
        <p15:guide id="5" orient="horz" pos="51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F74C-D0A1-40F1-92F6-B3F84C55C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DC458-8714-4042-A393-48C00676ACE0}"/>
              </a:ext>
            </a:extLst>
          </p:cNvPr>
          <p:cNvSpPr/>
          <p:nvPr userDrawn="1"/>
        </p:nvSpPr>
        <p:spPr>
          <a:xfrm>
            <a:off x="0" y="388620"/>
            <a:ext cx="914400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E8FF7-1F49-1D41-8A64-327D9FA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7A1BF-9FF5-1A42-B57C-C0FF55E082A0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D354A7B-76E8-5F46-A0F0-98D12F6053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1ACF-5C53-42EB-9D6F-C99EC261B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12246" y="4901803"/>
            <a:ext cx="325609" cy="21734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3799003" y="889640"/>
            <a:ext cx="534499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99003" y="2389524"/>
            <a:ext cx="5037471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799003" y="3366713"/>
            <a:ext cx="5037471" cy="754856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cxnSp>
        <p:nvCxnSpPr>
          <p:cNvPr id="49" name="Straight Connector 48"/>
          <p:cNvCxnSpPr>
            <a:cxnSpLocks/>
          </p:cNvCxnSpPr>
          <p:nvPr userDrawn="1"/>
        </p:nvCxnSpPr>
        <p:spPr>
          <a:xfrm>
            <a:off x="3763284" y="2358484"/>
            <a:ext cx="4694560" cy="13982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2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399" y="1961531"/>
            <a:ext cx="2586773" cy="3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5344998" cy="51435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Freeform 13"/>
          <p:cNvSpPr>
            <a:spLocks/>
          </p:cNvSpPr>
          <p:nvPr userDrawn="1"/>
        </p:nvSpPr>
        <p:spPr bwMode="auto">
          <a:xfrm>
            <a:off x="2405653" y="0"/>
            <a:ext cx="6738347" cy="5150644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4826353" y="992926"/>
            <a:ext cx="4317648" cy="1386683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27724" y="2379609"/>
            <a:ext cx="4316383" cy="710116"/>
          </a:xfrm>
        </p:spPr>
        <p:txBody>
          <a:bodyPr>
            <a:normAutofit/>
          </a:bodyPr>
          <a:lstStyle>
            <a:lvl1pPr marL="0" indent="0">
              <a:buNone/>
              <a:defRPr sz="12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826488" y="3389084"/>
            <a:ext cx="4317523" cy="75485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accent5"/>
                </a:solidFill>
              </a:defRPr>
            </a:lvl1pPr>
          </a:lstStyle>
          <a:p>
            <a:r>
              <a:rPr lang="en-US" sz="1200" dirty="0"/>
              <a:t>ACE Solutions Architecture Team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841560" y="1845298"/>
            <a:ext cx="430244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735" y="901125"/>
            <a:ext cx="2970000" cy="3341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3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735806"/>
            <a:ext cx="8555010" cy="3976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94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97644" y="1090247"/>
            <a:ext cx="8555010" cy="3613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E00E58-6F0B-9B92-104B-6C76F433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644" y="685800"/>
            <a:ext cx="8152210" cy="28098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9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3" y="185166"/>
            <a:ext cx="8152017" cy="437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1753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344998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Freeform 5"/>
          <p:cNvSpPr>
            <a:spLocks/>
          </p:cNvSpPr>
          <p:nvPr userDrawn="1"/>
        </p:nvSpPr>
        <p:spPr bwMode="auto">
          <a:xfrm>
            <a:off x="1871560" y="0"/>
            <a:ext cx="6705600" cy="51435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529659" y="0"/>
            <a:ext cx="1614341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74" y="372371"/>
            <a:ext cx="2642735" cy="775458"/>
          </a:xfrm>
        </p:spPr>
        <p:txBody>
          <a:bodyPr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046" y="69850"/>
            <a:ext cx="619553" cy="696998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>
            <a:spLocks/>
          </p:cNvSpPr>
          <p:nvPr userDrawn="1"/>
        </p:nvSpPr>
        <p:spPr bwMode="auto">
          <a:xfrm>
            <a:off x="2217741" y="416719"/>
            <a:ext cx="4625578" cy="4722018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0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72362" y="1448578"/>
            <a:ext cx="5429705" cy="3233057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2"/>
                </a:solidFill>
              </a:defRPr>
            </a:lvl1pPr>
            <a:lvl2pPr marL="175022" indent="-175022">
              <a:spcBef>
                <a:spcPts val="0"/>
              </a:spcBef>
              <a:defRPr>
                <a:solidFill>
                  <a:schemeClr val="accent2"/>
                </a:solidFill>
              </a:defRPr>
            </a:lvl2pPr>
            <a:lvl3pPr marL="342900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3pPr>
            <a:lvl4pPr marL="517922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4pPr>
            <a:lvl5pPr marL="770335" indent="-171450">
              <a:spcBef>
                <a:spcPts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1" y="4886770"/>
            <a:ext cx="1179857" cy="1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9"/>
          <p:cNvSpPr>
            <a:spLocks/>
          </p:cNvSpPr>
          <p:nvPr userDrawn="1"/>
        </p:nvSpPr>
        <p:spPr bwMode="auto">
          <a:xfrm>
            <a:off x="1640682" y="0"/>
            <a:ext cx="6917531" cy="51435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37" name="Freeform 13"/>
          <p:cNvSpPr>
            <a:spLocks/>
          </p:cNvSpPr>
          <p:nvPr userDrawn="1"/>
        </p:nvSpPr>
        <p:spPr bwMode="auto">
          <a:xfrm>
            <a:off x="2032398" y="0"/>
            <a:ext cx="6244828" cy="51435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1" name="Freeform 17"/>
          <p:cNvSpPr>
            <a:spLocks/>
          </p:cNvSpPr>
          <p:nvPr userDrawn="1"/>
        </p:nvSpPr>
        <p:spPr bwMode="auto">
          <a:xfrm>
            <a:off x="2414588" y="0"/>
            <a:ext cx="5499497" cy="51435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48" name="Freeform 21"/>
          <p:cNvSpPr>
            <a:spLocks/>
          </p:cNvSpPr>
          <p:nvPr userDrawn="1"/>
        </p:nvSpPr>
        <p:spPr bwMode="auto">
          <a:xfrm>
            <a:off x="2834879" y="254794"/>
            <a:ext cx="6311503" cy="4886325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69847" y="2371725"/>
            <a:ext cx="5146572" cy="807244"/>
          </a:xfrm>
        </p:spPr>
        <p:txBody>
          <a:bodyPr anchor="b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2314" y="3247682"/>
            <a:ext cx="5157875" cy="86274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6888" y="1584355"/>
            <a:ext cx="1998403" cy="2248205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96.xml"/><Relationship Id="rId21" Type="http://schemas.openxmlformats.org/officeDocument/2006/relationships/image" Target="../media/image35.png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96273"/>
            <a:ext cx="7966817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794" y="873007"/>
            <a:ext cx="8005627" cy="344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65DB3-EA47-4724-882F-37D76A807D45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71A2382E-BEFE-72A7-2EE9-10BF50619A52}"/>
              </a:ext>
            </a:extLst>
          </p:cNvPr>
          <p:cNvPicPr>
            <a:picLocks noChangeAspect="1"/>
          </p:cNvPicPr>
          <p:nvPr userDrawn="1"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113356" y="4923391"/>
            <a:ext cx="1188720" cy="1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3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  <p:sldLayoutId id="2147483854" r:id="rId30"/>
    <p:sldLayoutId id="2147483855" r:id="rId31"/>
    <p:sldLayoutId id="2147483856" r:id="rId32"/>
    <p:sldLayoutId id="2147483857" r:id="rId33"/>
    <p:sldLayoutId id="2147483858" r:id="rId34"/>
    <p:sldLayoutId id="2147483859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4" r:id="rId45"/>
    <p:sldLayoutId id="2147483745" r:id="rId46"/>
    <p:sldLayoutId id="2147483746" r:id="rId47"/>
    <p:sldLayoutId id="2147483747" r:id="rId48"/>
    <p:sldLayoutId id="2147483748" r:id="rId49"/>
    <p:sldLayoutId id="2147483750" r:id="rId50"/>
    <p:sldLayoutId id="2147483751" r:id="rId51"/>
    <p:sldLayoutId id="2147483753" r:id="rId52"/>
    <p:sldLayoutId id="2147483754" r:id="rId53"/>
    <p:sldLayoutId id="2147483762" r:id="rId54"/>
    <p:sldLayoutId id="2147483763" r:id="rId55"/>
    <p:sldLayoutId id="2147483764" r:id="rId56"/>
    <p:sldLayoutId id="2147483765" r:id="rId57"/>
    <p:sldLayoutId id="2147483766" r:id="rId58"/>
    <p:sldLayoutId id="2147483770" r:id="rId59"/>
    <p:sldLayoutId id="2147483771" r:id="rId60"/>
    <p:sldLayoutId id="2147483860" r:id="rId61"/>
    <p:sldLayoutId id="2147483861" r:id="rId62"/>
    <p:sldLayoutId id="2147483862" r:id="rId63"/>
    <p:sldLayoutId id="2147483863" r:id="rId64"/>
    <p:sldLayoutId id="2147483864" r:id="rId65"/>
    <p:sldLayoutId id="2147483778" r:id="rId66"/>
    <p:sldLayoutId id="2147483779" r:id="rId67"/>
    <p:sldLayoutId id="2147483780" r:id="rId68"/>
    <p:sldLayoutId id="2147483781" r:id="rId69"/>
    <p:sldLayoutId id="2147483782" r:id="rId70"/>
    <p:sldLayoutId id="2147483784" r:id="rId71"/>
    <p:sldLayoutId id="2147483785" r:id="rId72"/>
    <p:sldLayoutId id="2147483786" r:id="rId73"/>
    <p:sldLayoutId id="2147483789" r:id="rId74"/>
    <p:sldLayoutId id="2147483792" r:id="rId75"/>
    <p:sldLayoutId id="2147483793" r:id="rId76"/>
    <p:sldLayoutId id="2147483794" r:id="rId77"/>
    <p:sldLayoutId id="2147483795" r:id="rId78"/>
    <p:sldLayoutId id="2147483796" r:id="rId79"/>
    <p:sldLayoutId id="2147483797" r:id="rId80"/>
    <p:sldLayoutId id="2147483798" r:id="rId81"/>
    <p:sldLayoutId id="2147483800" r:id="rId82"/>
    <p:sldLayoutId id="2147483801" r:id="rId83"/>
    <p:sldLayoutId id="2147483802" r:id="rId84"/>
    <p:sldLayoutId id="2147483803" r:id="rId85"/>
    <p:sldLayoutId id="2147483804" r:id="rId86"/>
    <p:sldLayoutId id="2147483805" r:id="rId87"/>
    <p:sldLayoutId id="2147483806" r:id="rId88"/>
    <p:sldLayoutId id="2147483807" r:id="rId89"/>
    <p:sldLayoutId id="2147483809" r:id="rId90"/>
    <p:sldLayoutId id="2147483810" r:id="rId91"/>
    <p:sldLayoutId id="2147483893" r:id="rId92"/>
    <p:sldLayoutId id="2147483894" r:id="rId9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100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0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9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825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825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3" y="185166"/>
            <a:ext cx="8150333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234" y="753728"/>
            <a:ext cx="8554420" cy="395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437" y="4842197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675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856121"/>
            <a:ext cx="3930650" cy="261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8555007" y="69851"/>
            <a:ext cx="491592" cy="553041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6" y="4891843"/>
            <a:ext cx="1152417" cy="1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0"/>
        </a:spcAft>
        <a:buClrTx/>
        <a:buSzPct val="84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rester.com/blogs/multicloud-is-hard-but-single-cloud-failures-make-it-necessary-for-enterpris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9.png"/><Relationship Id="rId4" Type="http://schemas.openxmlformats.org/officeDocument/2006/relationships/hyperlink" Target="https://www.gartner.com/en/documents/4001639/market-guide-for-cloud-networking-softwa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tiff"/><Relationship Id="rId3" Type="http://schemas.openxmlformats.org/officeDocument/2006/relationships/image" Target="../media/image40.tiff"/><Relationship Id="rId7" Type="http://schemas.openxmlformats.org/officeDocument/2006/relationships/image" Target="../media/image4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tiff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tiff"/><Relationship Id="rId13" Type="http://schemas.openxmlformats.org/officeDocument/2006/relationships/image" Target="../media/image57.svg"/><Relationship Id="rId3" Type="http://schemas.openxmlformats.org/officeDocument/2006/relationships/image" Target="../media/image47.png"/><Relationship Id="rId7" Type="http://schemas.openxmlformats.org/officeDocument/2006/relationships/image" Target="../media/image51.tiff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11" Type="http://schemas.openxmlformats.org/officeDocument/2006/relationships/image" Target="../media/image55.tiff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55.tiff"/><Relationship Id="rId3" Type="http://schemas.openxmlformats.org/officeDocument/2006/relationships/image" Target="../media/image47.png"/><Relationship Id="rId7" Type="http://schemas.openxmlformats.org/officeDocument/2006/relationships/image" Target="../media/image56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11" Type="http://schemas.openxmlformats.org/officeDocument/2006/relationships/image" Target="../media/image53.tiff"/><Relationship Id="rId5" Type="http://schemas.openxmlformats.org/officeDocument/2006/relationships/image" Target="../media/image49.png"/><Relationship Id="rId15" Type="http://schemas.openxmlformats.org/officeDocument/2006/relationships/image" Target="../media/image42.emf"/><Relationship Id="rId10" Type="http://schemas.openxmlformats.org/officeDocument/2006/relationships/image" Target="../media/image52.tiff"/><Relationship Id="rId4" Type="http://schemas.openxmlformats.org/officeDocument/2006/relationships/image" Target="../media/image48.png"/><Relationship Id="rId9" Type="http://schemas.openxmlformats.org/officeDocument/2006/relationships/image" Target="../media/image51.tiff"/><Relationship Id="rId14" Type="http://schemas.openxmlformats.org/officeDocument/2006/relationships/image" Target="../media/image58.tif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1.tiff"/><Relationship Id="rId5" Type="http://schemas.openxmlformats.org/officeDocument/2006/relationships/image" Target="../media/image60.svg"/><Relationship Id="rId4" Type="http://schemas.openxmlformats.org/officeDocument/2006/relationships/image" Target="../media/image56.png"/><Relationship Id="rId9" Type="http://schemas.openxmlformats.org/officeDocument/2006/relationships/image" Target="../media/image6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5765" y="992926"/>
            <a:ext cx="5478236" cy="1386683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MultiCloud</a:t>
            </a:r>
            <a:r>
              <a:rPr lang="en-US" sz="4400" dirty="0"/>
              <a:t> Network Architecture</a:t>
            </a:r>
            <a:endParaRPr lang="en-US" sz="4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5765" y="2379609"/>
            <a:ext cx="5037471" cy="710116"/>
          </a:xfrm>
        </p:spPr>
        <p:txBody>
          <a:bodyPr>
            <a:normAutofit/>
          </a:bodyPr>
          <a:lstStyle/>
          <a:p>
            <a:r>
              <a:rPr lang="en-US" sz="1800" dirty="0"/>
              <a:t>MCNA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65765" y="3388864"/>
            <a:ext cx="5037471" cy="754856"/>
          </a:xfrm>
        </p:spPr>
        <p:txBody>
          <a:bodyPr>
            <a:normAutofit/>
          </a:bodyPr>
          <a:lstStyle/>
          <a:p>
            <a:endParaRPr lang="en-US" sz="21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6F7E9D-CE01-22DA-9F55-83B5F68D4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820" y="1482341"/>
            <a:ext cx="1694571" cy="19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DE237-3F23-5A4D-A5E9-050B7FA6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Multicloud</a:t>
            </a:r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Networking is a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0ED0D-BAC5-7248-8287-7D3EAAAF2286}"/>
              </a:ext>
            </a:extLst>
          </p:cNvPr>
          <p:cNvSpPr txBox="1"/>
          <p:nvPr/>
        </p:nvSpPr>
        <p:spPr>
          <a:xfrm>
            <a:off x="544795" y="4208832"/>
            <a:ext cx="590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800" u="sng" dirty="0">
                <a:latin typeface="Open Sans" panose="020B0606030504020204" pitchFamily="34" charset="0"/>
                <a:hlinkClick r:id="rId3"/>
              </a:rPr>
              <a:t>https://www.sdxcentral.com/articles/news/dell-hybrid-cloud-long-gone-multi-cloud-next-phase/2021/10/</a:t>
            </a:r>
          </a:p>
          <a:p>
            <a:pPr marL="342900" indent="-342900">
              <a:buFontTx/>
              <a:buAutoNum type="arabicPeriod"/>
            </a:pPr>
            <a:r>
              <a:rPr lang="en-US" sz="800" dirty="0">
                <a:latin typeface="Open Sans" panose="020B0606030504020204" pitchFamily="34" charset="0"/>
                <a:cs typeface="Calibri Light"/>
                <a:hlinkClick r:id="rId4"/>
              </a:rPr>
              <a:t>https://www.gartner.com/en/documents/4001639/market-guide-for-cloud-networking-software</a:t>
            </a:r>
            <a:r>
              <a:rPr lang="en-US" sz="800" dirty="0">
                <a:latin typeface="Open Sans" panose="020B0606030504020204" pitchFamily="34" charset="0"/>
                <a:cs typeface="Calibri Light"/>
              </a:rPr>
              <a:t> </a:t>
            </a:r>
          </a:p>
          <a:p>
            <a:pPr marL="342900" indent="-342900">
              <a:buAutoNum type="arabicPeriod"/>
            </a:pPr>
            <a:r>
              <a:rPr lang="en-CA" sz="800" u="sng" dirty="0">
                <a:latin typeface="Open Sans" panose="020B0606030504020204" pitchFamily="34" charset="0"/>
                <a:hlinkClick r:id="rId3"/>
              </a:rPr>
              <a:t>https://www.forrester.com/blogs/multicloud-is-hard-but-single-cloud-failures-make-it-necessary-for-enterprises/</a:t>
            </a:r>
            <a:endParaRPr lang="en-CA" sz="800" u="sng" dirty="0">
              <a:latin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60029-73A2-2647-8E04-F324AA214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99" y="2797168"/>
            <a:ext cx="7094530" cy="147571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5D4529-A7C5-EFFE-2302-E1128BAD7074}"/>
              </a:ext>
            </a:extLst>
          </p:cNvPr>
          <p:cNvSpPr txBox="1">
            <a:spLocks/>
          </p:cNvSpPr>
          <p:nvPr/>
        </p:nvSpPr>
        <p:spPr>
          <a:xfrm>
            <a:off x="490917" y="907341"/>
            <a:ext cx="2977004" cy="18898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0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9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Gartner</a:t>
            </a:r>
            <a:endParaRPr lang="en-US" sz="1600"/>
          </a:p>
          <a:p>
            <a:pPr lvl="1"/>
            <a:r>
              <a:rPr lang="en-US" i="1"/>
              <a:t>“As organizations add new applications and scale existing ones into the public cloud, the shortcomings of the native cloud providers’ become more apparent.” </a:t>
            </a:r>
          </a:p>
          <a:p>
            <a:pPr lvl="1"/>
            <a:r>
              <a:rPr lang="en-CA" i="1"/>
              <a:t>“Don’t “forklift” traditional networking strategies into the public cloud.”</a:t>
            </a:r>
          </a:p>
          <a:p>
            <a:pPr lvl="1"/>
            <a:endParaRPr lang="en-US" sz="1100" i="1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1474D1-8DD3-151F-E61D-31FEA9CE905A}"/>
              </a:ext>
            </a:extLst>
          </p:cNvPr>
          <p:cNvSpPr txBox="1">
            <a:spLocks/>
          </p:cNvSpPr>
          <p:nvPr/>
        </p:nvSpPr>
        <p:spPr>
          <a:xfrm>
            <a:off x="3330520" y="907340"/>
            <a:ext cx="2482453" cy="188982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0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9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825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Forrester</a:t>
            </a:r>
          </a:p>
          <a:p>
            <a:pPr lvl="1"/>
            <a:r>
              <a:rPr lang="en-CA" i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“Multicloud Is Hard, But Single-Cloud Failures Make It Necessary For Enterprises.”</a:t>
            </a:r>
            <a:r>
              <a:rPr lang="en-CA" i="1" baseline="300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2</a:t>
            </a:r>
            <a:endParaRPr lang="en-US" baseline="300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C7E3E2A-8F74-741C-E2AC-620D536BC3D2}"/>
              </a:ext>
            </a:extLst>
          </p:cNvPr>
          <p:cNvSpPr txBox="1">
            <a:spLocks/>
          </p:cNvSpPr>
          <p:nvPr/>
        </p:nvSpPr>
        <p:spPr>
          <a:xfrm>
            <a:off x="5813481" y="870615"/>
            <a:ext cx="2613565" cy="188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Aviatrix</a:t>
            </a:r>
          </a:p>
          <a:p>
            <a:pPr lvl="1"/>
            <a:r>
              <a:rPr lang="en-CA" sz="105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“You’re only in a single cloud until you’re </a:t>
            </a:r>
            <a:r>
              <a:rPr lang="en-CA" sz="105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multicloud</a:t>
            </a:r>
            <a:r>
              <a:rPr lang="en-CA" sz="105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Open Sans"/>
              </a:rPr>
              <a:t>.”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203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E82069-C113-5B4D-A800-27B4592D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Adoption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1CE1A-9E6C-A840-A9F0-B02F6C1FFE64}"/>
              </a:ext>
            </a:extLst>
          </p:cNvPr>
          <p:cNvSpPr/>
          <p:nvPr/>
        </p:nvSpPr>
        <p:spPr>
          <a:xfrm>
            <a:off x="5911463" y="1670204"/>
            <a:ext cx="2856665" cy="68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139CF-1F5D-ED48-935F-81B0EBAFDE4B}"/>
              </a:ext>
            </a:extLst>
          </p:cNvPr>
          <p:cNvSpPr/>
          <p:nvPr/>
        </p:nvSpPr>
        <p:spPr>
          <a:xfrm>
            <a:off x="1064331" y="3800995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Physical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9CA56-2E2E-F547-8B0A-EC8C8D3A93BB}"/>
              </a:ext>
            </a:extLst>
          </p:cNvPr>
          <p:cNvSpPr/>
          <p:nvPr/>
        </p:nvSpPr>
        <p:spPr>
          <a:xfrm>
            <a:off x="2751063" y="3800995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Physical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8C613F-D3D9-7648-BEC4-DF15BC0306E8}"/>
              </a:ext>
            </a:extLst>
          </p:cNvPr>
          <p:cNvSpPr/>
          <p:nvPr/>
        </p:nvSpPr>
        <p:spPr>
          <a:xfrm>
            <a:off x="4538531" y="3800995"/>
            <a:ext cx="1999867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Physical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6D4D5-4CD5-F449-89A4-AF187DABD2C3}"/>
              </a:ext>
            </a:extLst>
          </p:cNvPr>
          <p:cNvSpPr/>
          <p:nvPr/>
        </p:nvSpPr>
        <p:spPr>
          <a:xfrm>
            <a:off x="6742977" y="3800995"/>
            <a:ext cx="2025158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Physical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32E5C-E381-4541-BF01-CCAE2780B290}"/>
              </a:ext>
            </a:extLst>
          </p:cNvPr>
          <p:cNvSpPr/>
          <p:nvPr/>
        </p:nvSpPr>
        <p:spPr>
          <a:xfrm>
            <a:off x="2751063" y="3139734"/>
            <a:ext cx="1495586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Virtual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0E617C6-387C-DC4E-BC31-CBDB5A36487D}"/>
              </a:ext>
            </a:extLst>
          </p:cNvPr>
          <p:cNvSpPr/>
          <p:nvPr/>
        </p:nvSpPr>
        <p:spPr>
          <a:xfrm rot="5400000">
            <a:off x="2604477" y="2954910"/>
            <a:ext cx="113644" cy="3170698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94F77-470E-BA4B-923F-D8C28D2DFBA5}"/>
              </a:ext>
            </a:extLst>
          </p:cNvPr>
          <p:cNvSpPr txBox="1"/>
          <p:nvPr/>
        </p:nvSpPr>
        <p:spPr>
          <a:xfrm>
            <a:off x="1240727" y="4323314"/>
            <a:ext cx="123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On-Premise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042A1723-D7C7-A749-9277-124C1C4AFA3D}"/>
              </a:ext>
            </a:extLst>
          </p:cNvPr>
          <p:cNvSpPr/>
          <p:nvPr/>
        </p:nvSpPr>
        <p:spPr>
          <a:xfrm rot="5400000">
            <a:off x="6613052" y="2592272"/>
            <a:ext cx="108744" cy="3942093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98A82-36A7-FC43-BFD9-DFD3D8E664B4}"/>
              </a:ext>
            </a:extLst>
          </p:cNvPr>
          <p:cNvSpPr txBox="1"/>
          <p:nvPr/>
        </p:nvSpPr>
        <p:spPr>
          <a:xfrm>
            <a:off x="5841180" y="4387579"/>
            <a:ext cx="151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Public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4605C1-438F-3F48-9EC9-7902A30C42EB}"/>
              </a:ext>
            </a:extLst>
          </p:cNvPr>
          <p:cNvSpPr/>
          <p:nvPr/>
        </p:nvSpPr>
        <p:spPr>
          <a:xfrm>
            <a:off x="4538531" y="3139734"/>
            <a:ext cx="2007621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Virtual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5C17D-6108-2743-A947-06C5AD1E1431}"/>
              </a:ext>
            </a:extLst>
          </p:cNvPr>
          <p:cNvSpPr/>
          <p:nvPr/>
        </p:nvSpPr>
        <p:spPr>
          <a:xfrm>
            <a:off x="6720473" y="3169975"/>
            <a:ext cx="2049451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Virtual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A7876B-76BF-FB4F-AC1C-3E1EC20D1E90}"/>
              </a:ext>
            </a:extLst>
          </p:cNvPr>
          <p:cNvSpPr/>
          <p:nvPr/>
        </p:nvSpPr>
        <p:spPr>
          <a:xfrm>
            <a:off x="4569413" y="2484623"/>
            <a:ext cx="1286021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Basic Cloud Networking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CB441-7E38-B844-A0AA-E958C6D59807}"/>
              </a:ext>
            </a:extLst>
          </p:cNvPr>
          <p:cNvSpPr/>
          <p:nvPr/>
        </p:nvSpPr>
        <p:spPr>
          <a:xfrm>
            <a:off x="5773949" y="2482258"/>
            <a:ext cx="2994188" cy="4959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B02BE1-0896-4640-8D4E-46B9C84238A6}"/>
              </a:ext>
            </a:extLst>
          </p:cNvPr>
          <p:cNvSpPr/>
          <p:nvPr/>
        </p:nvSpPr>
        <p:spPr>
          <a:xfrm>
            <a:off x="6012968" y="1668562"/>
            <a:ext cx="2627509" cy="68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Enterprise-Class Multi-Cloud Networking and Security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0506AD-5D8F-244A-B2DB-518BE99AF7EB}"/>
              </a:ext>
            </a:extLst>
          </p:cNvPr>
          <p:cNvCxnSpPr>
            <a:cxnSpLocks/>
          </p:cNvCxnSpPr>
          <p:nvPr/>
        </p:nvCxnSpPr>
        <p:spPr>
          <a:xfrm>
            <a:off x="4337288" y="1313169"/>
            <a:ext cx="0" cy="38826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4F78929-5325-AC4B-885B-FD1A162865E1}"/>
              </a:ext>
            </a:extLst>
          </p:cNvPr>
          <p:cNvSpPr/>
          <p:nvPr/>
        </p:nvSpPr>
        <p:spPr>
          <a:xfrm>
            <a:off x="4538532" y="3090846"/>
            <a:ext cx="4229604" cy="1332854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875ECB-9E84-6240-A656-5F7D25243596}"/>
              </a:ext>
            </a:extLst>
          </p:cNvPr>
          <p:cNvSpPr/>
          <p:nvPr/>
        </p:nvSpPr>
        <p:spPr>
          <a:xfrm>
            <a:off x="1075949" y="861106"/>
            <a:ext cx="7692191" cy="4520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Enterprise Data Center Networking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A25ED8-BEF5-6045-BF81-2E084C9ADA52}"/>
              </a:ext>
            </a:extLst>
          </p:cNvPr>
          <p:cNvCxnSpPr>
            <a:cxnSpLocks/>
          </p:cNvCxnSpPr>
          <p:nvPr/>
        </p:nvCxnSpPr>
        <p:spPr>
          <a:xfrm>
            <a:off x="1812124" y="1313169"/>
            <a:ext cx="0" cy="2014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31C60E-ABF3-2042-8F07-8EA5128368AE}"/>
              </a:ext>
            </a:extLst>
          </p:cNvPr>
          <p:cNvCxnSpPr>
            <a:cxnSpLocks/>
          </p:cNvCxnSpPr>
          <p:nvPr/>
        </p:nvCxnSpPr>
        <p:spPr>
          <a:xfrm flipH="1">
            <a:off x="3839169" y="1261799"/>
            <a:ext cx="0" cy="1645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95FDD8-F997-5846-88F3-C4FB0D18934F}"/>
              </a:ext>
            </a:extLst>
          </p:cNvPr>
          <p:cNvCxnSpPr>
            <a:cxnSpLocks/>
          </p:cNvCxnSpPr>
          <p:nvPr/>
        </p:nvCxnSpPr>
        <p:spPr>
          <a:xfrm>
            <a:off x="7361969" y="1332132"/>
            <a:ext cx="0" cy="297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4894E-EB9C-C64C-B3F9-87A2578344E5}"/>
              </a:ext>
            </a:extLst>
          </p:cNvPr>
          <p:cNvCxnSpPr>
            <a:cxnSpLocks/>
          </p:cNvCxnSpPr>
          <p:nvPr/>
        </p:nvCxnSpPr>
        <p:spPr>
          <a:xfrm>
            <a:off x="3010727" y="1313169"/>
            <a:ext cx="0" cy="2487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FE4505-7BF6-4140-B9C1-8A244B3DAFD1}"/>
              </a:ext>
            </a:extLst>
          </p:cNvPr>
          <p:cNvSpPr txBox="1"/>
          <p:nvPr/>
        </p:nvSpPr>
        <p:spPr>
          <a:xfrm>
            <a:off x="6012968" y="3238641"/>
            <a:ext cx="130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Customer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Access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1EE93B-F042-B24A-ADB8-5183C43D36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668" y="3395836"/>
            <a:ext cx="613839" cy="3453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EC4F61-E6D3-C543-B0FE-B93C4473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1555" y="2958293"/>
            <a:ext cx="795227" cy="12966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EE96D1-A822-CE41-8E94-80A664612DEE}"/>
              </a:ext>
            </a:extLst>
          </p:cNvPr>
          <p:cNvCxnSpPr>
            <a:cxnSpLocks/>
          </p:cNvCxnSpPr>
          <p:nvPr/>
        </p:nvCxnSpPr>
        <p:spPr>
          <a:xfrm>
            <a:off x="5911464" y="2481236"/>
            <a:ext cx="0" cy="495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1623FD-2AF2-EF43-B5A5-D6606ECF4F9E}"/>
              </a:ext>
            </a:extLst>
          </p:cNvPr>
          <p:cNvCxnSpPr>
            <a:cxnSpLocks/>
          </p:cNvCxnSpPr>
          <p:nvPr/>
        </p:nvCxnSpPr>
        <p:spPr>
          <a:xfrm>
            <a:off x="6922561" y="2467821"/>
            <a:ext cx="0" cy="55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35BC90-D6B4-8844-9A90-16CA9C40B80A}"/>
              </a:ext>
            </a:extLst>
          </p:cNvPr>
          <p:cNvCxnSpPr>
            <a:cxnSpLocks/>
          </p:cNvCxnSpPr>
          <p:nvPr/>
        </p:nvCxnSpPr>
        <p:spPr>
          <a:xfrm>
            <a:off x="6411696" y="2481236"/>
            <a:ext cx="0" cy="4959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11DDFBDF-E770-634D-BAA5-4506461995EF}"/>
              </a:ext>
            </a:extLst>
          </p:cNvPr>
          <p:cNvSpPr/>
          <p:nvPr/>
        </p:nvSpPr>
        <p:spPr>
          <a:xfrm rot="5400000">
            <a:off x="3358626" y="3714385"/>
            <a:ext cx="267531" cy="1495587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502A-0BA1-0E40-A548-FEF56A778E1B}"/>
              </a:ext>
            </a:extLst>
          </p:cNvPr>
          <p:cNvSpPr txBox="1"/>
          <p:nvPr/>
        </p:nvSpPr>
        <p:spPr>
          <a:xfrm>
            <a:off x="2916835" y="4288167"/>
            <a:ext cx="1329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Private Cloud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B854C3A9-FB77-AA44-8D21-EB240300A03D}"/>
              </a:ext>
            </a:extLst>
          </p:cNvPr>
          <p:cNvSpPr/>
          <p:nvPr/>
        </p:nvSpPr>
        <p:spPr>
          <a:xfrm>
            <a:off x="4575344" y="802346"/>
            <a:ext cx="1557873" cy="554705"/>
          </a:xfrm>
          <a:prstGeom prst="parallelogram">
            <a:avLst>
              <a:gd name="adj" fmla="val 613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2F935B-4C91-2042-B469-A422323F72E9}"/>
              </a:ext>
            </a:extLst>
          </p:cNvPr>
          <p:cNvSpPr txBox="1"/>
          <p:nvPr/>
        </p:nvSpPr>
        <p:spPr>
          <a:xfrm>
            <a:off x="4644195" y="582887"/>
            <a:ext cx="1413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Architectural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Gap and Limitation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AE342C-1F75-DF46-A9F3-A61EC7821FCA}"/>
              </a:ext>
            </a:extLst>
          </p:cNvPr>
          <p:cNvSpPr txBox="1"/>
          <p:nvPr/>
        </p:nvSpPr>
        <p:spPr>
          <a:xfrm>
            <a:off x="6012969" y="923245"/>
            <a:ext cx="262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Cloud is New Data Center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0B169C-1A2B-D14F-8A09-4F46690A8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410" y="2592031"/>
            <a:ext cx="339544" cy="29083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6BD6DDC-3F08-F842-B507-858E5A315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333" y="2576341"/>
            <a:ext cx="351053" cy="27201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E0B6B4D-1A6E-1243-B785-11B975C52C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3272" y="2676158"/>
            <a:ext cx="1044000" cy="1158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028028B-376B-7643-9F7D-E65DC1818AB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687" y="2567299"/>
            <a:ext cx="360000" cy="34535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E2E152-206A-3742-B9E0-CC97DDEE7FD9}"/>
              </a:ext>
            </a:extLst>
          </p:cNvPr>
          <p:cNvCxnSpPr>
            <a:cxnSpLocks/>
          </p:cNvCxnSpPr>
          <p:nvPr/>
        </p:nvCxnSpPr>
        <p:spPr>
          <a:xfrm>
            <a:off x="7433424" y="2467821"/>
            <a:ext cx="0" cy="55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5032AD-B7C1-C048-A779-9693977E231A}"/>
              </a:ext>
            </a:extLst>
          </p:cNvPr>
          <p:cNvCxnSpPr>
            <a:cxnSpLocks/>
          </p:cNvCxnSpPr>
          <p:nvPr/>
        </p:nvCxnSpPr>
        <p:spPr>
          <a:xfrm>
            <a:off x="4601312" y="1313169"/>
            <a:ext cx="0" cy="10846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4CCF30-9DE9-E449-8E4E-36E8DA47F634}"/>
              </a:ext>
            </a:extLst>
          </p:cNvPr>
          <p:cNvCxnSpPr>
            <a:cxnSpLocks/>
          </p:cNvCxnSpPr>
          <p:nvPr/>
        </p:nvCxnSpPr>
        <p:spPr>
          <a:xfrm>
            <a:off x="5850253" y="1313169"/>
            <a:ext cx="0" cy="108467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5D433-AB51-6E42-BC9A-20A150BA47AA}"/>
              </a:ext>
            </a:extLst>
          </p:cNvPr>
          <p:cNvGrpSpPr/>
          <p:nvPr/>
        </p:nvGrpSpPr>
        <p:grpSpPr>
          <a:xfrm>
            <a:off x="-51506" y="2047726"/>
            <a:ext cx="5690646" cy="1339195"/>
            <a:chOff x="959536" y="2507673"/>
            <a:chExt cx="5690646" cy="1339195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DE98974-B18D-FC47-A7D1-8E5677DCE0FE}"/>
                </a:ext>
              </a:extLst>
            </p:cNvPr>
            <p:cNvSpPr/>
            <p:nvPr/>
          </p:nvSpPr>
          <p:spPr>
            <a:xfrm>
              <a:off x="2064327" y="2507673"/>
              <a:ext cx="4585855" cy="1108363"/>
            </a:xfrm>
            <a:custGeom>
              <a:avLst/>
              <a:gdLst>
                <a:gd name="connsiteX0" fmla="*/ 0 w 4585855"/>
                <a:gd name="connsiteY0" fmla="*/ 1108363 h 1108363"/>
                <a:gd name="connsiteX1" fmla="*/ 1440873 w 4585855"/>
                <a:gd name="connsiteY1" fmla="*/ 1108363 h 1108363"/>
                <a:gd name="connsiteX2" fmla="*/ 1440873 w 4585855"/>
                <a:gd name="connsiteY2" fmla="*/ 581891 h 1108363"/>
                <a:gd name="connsiteX3" fmla="*/ 3200400 w 4585855"/>
                <a:gd name="connsiteY3" fmla="*/ 581891 h 1108363"/>
                <a:gd name="connsiteX4" fmla="*/ 3200400 w 4585855"/>
                <a:gd name="connsiteY4" fmla="*/ 0 h 1108363"/>
                <a:gd name="connsiteX5" fmla="*/ 4585855 w 4585855"/>
                <a:gd name="connsiteY5" fmla="*/ 0 h 110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855" h="1108363">
                  <a:moveTo>
                    <a:pt x="0" y="1108363"/>
                  </a:moveTo>
                  <a:lnTo>
                    <a:pt x="1440873" y="1108363"/>
                  </a:lnTo>
                  <a:lnTo>
                    <a:pt x="1440873" y="581891"/>
                  </a:lnTo>
                  <a:lnTo>
                    <a:pt x="3200400" y="581891"/>
                  </a:lnTo>
                  <a:lnTo>
                    <a:pt x="3200400" y="0"/>
                  </a:lnTo>
                  <a:lnTo>
                    <a:pt x="4585855" y="0"/>
                  </a:lnTo>
                </a:path>
              </a:pathLst>
            </a:custGeom>
            <a:noFill/>
            <a:ln w="127000" cap="rnd">
              <a:solidFill>
                <a:schemeClr val="accent1">
                  <a:alpha val="15000"/>
                </a:schemeClr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80AB95-A4B6-DA49-8498-901A0A1A5124}"/>
                </a:ext>
              </a:extLst>
            </p:cNvPr>
            <p:cNvSpPr txBox="1"/>
            <p:nvPr/>
          </p:nvSpPr>
          <p:spPr>
            <a:xfrm>
              <a:off x="959536" y="3385203"/>
              <a:ext cx="1104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1200" cap="none" spc="0" normalizeH="0" baseline="0" noProof="0" dirty="0">
                  <a:ln>
                    <a:noFill/>
                  </a:ln>
                  <a:solidFill>
                    <a:srgbClr val="E24307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Evolution of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u="none" strike="noStrike" kern="1200" cap="none" spc="0" normalizeH="0" baseline="0" noProof="0" dirty="0">
                  <a:ln>
                    <a:noFill/>
                  </a:ln>
                  <a:solidFill>
                    <a:srgbClr val="E24307"/>
                  </a:solidFill>
                  <a:effectLst/>
                  <a:uLnTx/>
                  <a:uFillTx/>
                  <a:latin typeface="Open Sans" panose="020B0606030504020204" pitchFamily="34" charset="0"/>
                  <a:ea typeface="+mn-ea"/>
                  <a:cs typeface="Open Sans" panose="020B0606030504020204" pitchFamily="34" charset="0"/>
                </a:rPr>
                <a:t>Networking</a:t>
              </a:r>
            </a:p>
          </p:txBody>
        </p:sp>
      </p:grpSp>
      <p:pic>
        <p:nvPicPr>
          <p:cNvPr id="1026" name="Picture 2" descr="Alibaba Cloud (@alibaba_cloud) | Twitter">
            <a:extLst>
              <a:ext uri="{FF2B5EF4-FFF2-40B4-BE49-F238E27FC236}">
                <a16:creationId xmlns:a16="http://schemas.microsoft.com/office/drawing/2014/main" id="{D904ADE9-F3F2-0748-829A-080A73D98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36" t="28821" r="17019" b="29065"/>
          <a:stretch/>
        </p:blipFill>
        <p:spPr bwMode="auto">
          <a:xfrm>
            <a:off x="8277257" y="2608393"/>
            <a:ext cx="396000" cy="25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1A6CF-C278-1842-AAD0-1C18B29C894E}"/>
              </a:ext>
            </a:extLst>
          </p:cNvPr>
          <p:cNvSpPr txBox="1"/>
          <p:nvPr/>
        </p:nvSpPr>
        <p:spPr>
          <a:xfrm>
            <a:off x="111318" y="37371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Open Sans" panose="020B0606030504020204" pitchFamily="34" charset="0"/>
              <a:cs typeface="Calibri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62D0A5-FB21-C11B-C8DD-9FC685B0A80D}"/>
              </a:ext>
            </a:extLst>
          </p:cNvPr>
          <p:cNvCxnSpPr>
            <a:cxnSpLocks/>
          </p:cNvCxnSpPr>
          <p:nvPr/>
        </p:nvCxnSpPr>
        <p:spPr>
          <a:xfrm>
            <a:off x="8170613" y="2467821"/>
            <a:ext cx="0" cy="5553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1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5DB31743-3DEF-9741-A28A-C64B31FA2451}"/>
              </a:ext>
            </a:extLst>
          </p:cNvPr>
          <p:cNvSpPr txBox="1"/>
          <p:nvPr/>
        </p:nvSpPr>
        <p:spPr>
          <a:xfrm>
            <a:off x="4176683" y="2336125"/>
            <a:ext cx="135966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CLOUD NETWORKING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1A13A-245F-EB4B-BB4A-63BE91E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Network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3ACB9-3F41-D642-8FA4-76F0FB3D2C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>
                <a:latin typeface="Open Sans" panose="020B0606030504020204" pitchFamily="34" charset="0"/>
              </a:rPr>
              <a:pPr/>
              <a:t>3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58A1DE-2676-DB4D-AE25-18F8899E2DB3}"/>
              </a:ext>
            </a:extLst>
          </p:cNvPr>
          <p:cNvSpPr/>
          <p:nvPr/>
        </p:nvSpPr>
        <p:spPr>
          <a:xfrm>
            <a:off x="2359663" y="1255852"/>
            <a:ext cx="5203502" cy="2364827"/>
          </a:xfrm>
          <a:prstGeom prst="roundRect">
            <a:avLst>
              <a:gd name="adj" fmla="val 4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2564A-B083-ED4A-A579-DF3C2910A4C4}"/>
              </a:ext>
            </a:extLst>
          </p:cNvPr>
          <p:cNvSpPr txBox="1"/>
          <p:nvPr/>
        </p:nvSpPr>
        <p:spPr>
          <a:xfrm>
            <a:off x="6030801" y="3515144"/>
            <a:ext cx="135966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CLOUD NETWORKING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B147DE-38A0-8443-82BA-D7C4C3A2EE55}"/>
              </a:ext>
            </a:extLst>
          </p:cNvPr>
          <p:cNvCxnSpPr>
            <a:cxnSpLocks/>
          </p:cNvCxnSpPr>
          <p:nvPr/>
        </p:nvCxnSpPr>
        <p:spPr>
          <a:xfrm>
            <a:off x="2351781" y="228794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82A6D-72AD-8E41-9BD3-9C3A2B7DD5E2}"/>
              </a:ext>
            </a:extLst>
          </p:cNvPr>
          <p:cNvCxnSpPr>
            <a:cxnSpLocks/>
          </p:cNvCxnSpPr>
          <p:nvPr/>
        </p:nvCxnSpPr>
        <p:spPr>
          <a:xfrm>
            <a:off x="2351781" y="290532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3D55E47-2B7E-CE44-9AFE-1A5ABC5A724B}"/>
              </a:ext>
            </a:extLst>
          </p:cNvPr>
          <p:cNvGrpSpPr/>
          <p:nvPr/>
        </p:nvGrpSpPr>
        <p:grpSpPr>
          <a:xfrm>
            <a:off x="3838705" y="1654086"/>
            <a:ext cx="2149948" cy="1673258"/>
            <a:chOff x="4604304" y="2044466"/>
            <a:chExt cx="2866596" cy="22310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2F7859-AFF9-8249-89DC-EB9B35C4DF55}"/>
                </a:ext>
              </a:extLst>
            </p:cNvPr>
            <p:cNvSpPr txBox="1"/>
            <p:nvPr/>
          </p:nvSpPr>
          <p:spPr>
            <a:xfrm>
              <a:off x="5249780" y="2044466"/>
              <a:ext cx="15756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dirty="0">
                  <a:solidFill>
                    <a:srgbClr val="00B0F0"/>
                  </a:solidFill>
                  <a:latin typeface="Open Sans" panose="020B0606030504020204" pitchFamily="34" charset="0"/>
                </a:rPr>
                <a:t>APPLICATION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A99C36-6FBF-C445-946B-7E41C7295281}"/>
                </a:ext>
              </a:extLst>
            </p:cNvPr>
            <p:cNvSpPr txBox="1"/>
            <p:nvPr/>
          </p:nvSpPr>
          <p:spPr>
            <a:xfrm>
              <a:off x="4604304" y="3145220"/>
              <a:ext cx="2866596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Open Sans" panose="020B0606030504020204" pitchFamily="34" charset="0"/>
                </a:rPr>
                <a:t>Transit Core BackBone Layer</a:t>
              </a:r>
              <a:endParaRPr lang="en-US" sz="825" dirty="0">
                <a:solidFill>
                  <a:srgbClr val="FF000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EA780-5400-964F-82E6-9B18BD727962}"/>
                </a:ext>
              </a:extLst>
            </p:cNvPr>
            <p:cNvSpPr txBox="1"/>
            <p:nvPr/>
          </p:nvSpPr>
          <p:spPr>
            <a:xfrm>
              <a:off x="5441073" y="3983088"/>
              <a:ext cx="11930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25" dirty="0">
                  <a:solidFill>
                    <a:srgbClr val="00B0F0"/>
                  </a:solidFill>
                  <a:latin typeface="Open Sans" panose="020B0606030504020204" pitchFamily="34" charset="0"/>
                </a:rPr>
                <a:t>ACCESS LAYER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40A9A1-759B-204A-A305-E8FD74819D10}"/>
              </a:ext>
            </a:extLst>
          </p:cNvPr>
          <p:cNvGrpSpPr/>
          <p:nvPr/>
        </p:nvGrpSpPr>
        <p:grpSpPr>
          <a:xfrm>
            <a:off x="3350973" y="3987719"/>
            <a:ext cx="3715953" cy="695235"/>
            <a:chOff x="3752678" y="5121657"/>
            <a:chExt cx="5892532" cy="11024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E01814-D3CC-BE45-A4A5-01C789A83454}"/>
                </a:ext>
              </a:extLst>
            </p:cNvPr>
            <p:cNvGrpSpPr/>
            <p:nvPr/>
          </p:nvGrpSpPr>
          <p:grpSpPr>
            <a:xfrm>
              <a:off x="3752678" y="5142891"/>
              <a:ext cx="5892532" cy="1081227"/>
              <a:chOff x="1718735" y="3744551"/>
              <a:chExt cx="4322357" cy="793114"/>
            </a:xfrm>
          </p:grpSpPr>
          <p:grpSp>
            <p:nvGrpSpPr>
              <p:cNvPr id="23" name="Google Shape;461;p34">
                <a:extLst>
                  <a:ext uri="{FF2B5EF4-FFF2-40B4-BE49-F238E27FC236}">
                    <a16:creationId xmlns:a16="http://schemas.microsoft.com/office/drawing/2014/main" id="{1B14FF43-D6ED-7B4E-B454-4C1A4DAB766C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322357" cy="793114"/>
                <a:chOff x="4206020" y="5712440"/>
                <a:chExt cx="5763138" cy="1057483"/>
              </a:xfrm>
            </p:grpSpPr>
            <p:grpSp>
              <p:nvGrpSpPr>
                <p:cNvPr id="26" name="Google Shape;462;p34">
                  <a:extLst>
                    <a:ext uri="{FF2B5EF4-FFF2-40B4-BE49-F238E27FC236}">
                      <a16:creationId xmlns:a16="http://schemas.microsoft.com/office/drawing/2014/main" id="{456C6D8D-B851-BA40-895B-19D5E47EE992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36" name="Google Shape;463;p34">
                    <a:extLst>
                      <a:ext uri="{FF2B5EF4-FFF2-40B4-BE49-F238E27FC236}">
                        <a16:creationId xmlns:a16="http://schemas.microsoft.com/office/drawing/2014/main" id="{88F28F48-40A1-FC4B-B450-0AEFBF3EA65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" name="Google Shape;464;p34">
                    <a:extLst>
                      <a:ext uri="{FF2B5EF4-FFF2-40B4-BE49-F238E27FC236}">
                        <a16:creationId xmlns:a16="http://schemas.microsoft.com/office/drawing/2014/main" id="{AC41E822-DEBF-4546-B8D4-749299BB4A6C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REMOTE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USER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7" name="Google Shape;465;p34">
                  <a:extLst>
                    <a:ext uri="{FF2B5EF4-FFF2-40B4-BE49-F238E27FC236}">
                      <a16:creationId xmlns:a16="http://schemas.microsoft.com/office/drawing/2014/main" id="{0D0D3176-1F27-FA45-AFF7-2857EC00E209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34" name="Google Shape;466;p34">
                    <a:extLst>
                      <a:ext uri="{FF2B5EF4-FFF2-40B4-BE49-F238E27FC236}">
                        <a16:creationId xmlns:a16="http://schemas.microsoft.com/office/drawing/2014/main" id="{A486C3F5-6FBE-3847-8961-D31C92A02E5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" name="Google Shape;467;p34">
                    <a:extLst>
                      <a:ext uri="{FF2B5EF4-FFF2-40B4-BE49-F238E27FC236}">
                        <a16:creationId xmlns:a16="http://schemas.microsoft.com/office/drawing/2014/main" id="{2135FD1B-ECF7-0F49-8158-AB2E548421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BRANCH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OFFICES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8" name="Google Shape;468;p34">
                  <a:extLst>
                    <a:ext uri="{FF2B5EF4-FFF2-40B4-BE49-F238E27FC236}">
                      <a16:creationId xmlns:a16="http://schemas.microsoft.com/office/drawing/2014/main" id="{F6082CB5-39D0-E04F-B875-07FCD046213A}"/>
                    </a:ext>
                  </a:extLst>
                </p:cNvPr>
                <p:cNvGrpSpPr/>
                <p:nvPr/>
              </p:nvGrpSpPr>
              <p:grpSpPr>
                <a:xfrm>
                  <a:off x="5121691" y="5712440"/>
                  <a:ext cx="1032296" cy="1057483"/>
                  <a:chOff x="5488169" y="5712439"/>
                  <a:chExt cx="1032296" cy="1057483"/>
                </a:xfrm>
              </p:grpSpPr>
              <p:pic>
                <p:nvPicPr>
                  <p:cNvPr id="32" name="Google Shape;469;p34">
                    <a:extLst>
                      <a:ext uri="{FF2B5EF4-FFF2-40B4-BE49-F238E27FC236}">
                        <a16:creationId xmlns:a16="http://schemas.microsoft.com/office/drawing/2014/main" id="{CFA56D03-CBC8-894D-9D76-E41096DF60F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" name="Google Shape;470;p34">
                    <a:extLst>
                      <a:ext uri="{FF2B5EF4-FFF2-40B4-BE49-F238E27FC236}">
                        <a16:creationId xmlns:a16="http://schemas.microsoft.com/office/drawing/2014/main" id="{38258EE3-1775-014B-8DCC-53672B0D91A8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169" y="6339036"/>
                    <a:ext cx="103229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ON-PREM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DATA CENTER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9" name="Google Shape;480;p34">
                  <a:extLst>
                    <a:ext uri="{FF2B5EF4-FFF2-40B4-BE49-F238E27FC236}">
                      <a16:creationId xmlns:a16="http://schemas.microsoft.com/office/drawing/2014/main" id="{FA750426-EF7C-F74A-B866-CEED6BB5DDD9}"/>
                    </a:ext>
                  </a:extLst>
                </p:cNvPr>
                <p:cNvGrpSpPr/>
                <p:nvPr/>
              </p:nvGrpSpPr>
              <p:grpSpPr>
                <a:xfrm>
                  <a:off x="9172091" y="5789245"/>
                  <a:ext cx="797067" cy="758269"/>
                  <a:chOff x="9789137" y="5770892"/>
                  <a:chExt cx="797067" cy="758269"/>
                </a:xfrm>
              </p:grpSpPr>
              <p:pic>
                <p:nvPicPr>
                  <p:cNvPr id="30" name="Google Shape;481;p34">
                    <a:extLst>
                      <a:ext uri="{FF2B5EF4-FFF2-40B4-BE49-F238E27FC236}">
                        <a16:creationId xmlns:a16="http://schemas.microsoft.com/office/drawing/2014/main" id="{53CA12C7-D6F5-4342-AE7A-777C1C2DEA6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 cstate="screen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789137" y="5770892"/>
                    <a:ext cx="488978" cy="488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" name="Google Shape;482;p34">
                    <a:extLst>
                      <a:ext uri="{FF2B5EF4-FFF2-40B4-BE49-F238E27FC236}">
                        <a16:creationId xmlns:a16="http://schemas.microsoft.com/office/drawing/2014/main" id="{9DDC3DE3-0438-2948-935F-A991FEB9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370" y="6339036"/>
                    <a:ext cx="755834" cy="1901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EDGE/ IoT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</p:grpSp>
          <p:pic>
            <p:nvPicPr>
              <p:cNvPr id="24" name="Google Shape;472;p34">
                <a:extLst>
                  <a:ext uri="{FF2B5EF4-FFF2-40B4-BE49-F238E27FC236}">
                    <a16:creationId xmlns:a16="http://schemas.microsoft.com/office/drawing/2014/main" id="{CD00E25A-0923-BE4F-8A6E-B2CCAF3DF5B1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Google Shape;473;p34">
                <a:extLst>
                  <a:ext uri="{FF2B5EF4-FFF2-40B4-BE49-F238E27FC236}">
                    <a16:creationId xmlns:a16="http://schemas.microsoft.com/office/drawing/2014/main" id="{6E4A3E9B-59C7-F94B-BC1A-29529FF45962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Calibri"/>
                  </a:rPr>
                  <a:t>Vendors/Partners</a:t>
                </a:r>
                <a:endPara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A94292-EE09-8F42-A795-966D8B24303A}"/>
                </a:ext>
              </a:extLst>
            </p:cNvPr>
            <p:cNvGrpSpPr/>
            <p:nvPr/>
          </p:nvGrpSpPr>
          <p:grpSpPr>
            <a:xfrm>
              <a:off x="7891185" y="5121657"/>
              <a:ext cx="852645" cy="902857"/>
              <a:chOff x="367931" y="5375596"/>
              <a:chExt cx="852645" cy="902857"/>
            </a:xfrm>
          </p:grpSpPr>
          <p:pic>
            <p:nvPicPr>
              <p:cNvPr id="21" name="Google Shape;478;p34">
                <a:extLst>
                  <a:ext uri="{FF2B5EF4-FFF2-40B4-BE49-F238E27FC236}">
                    <a16:creationId xmlns:a16="http://schemas.microsoft.com/office/drawing/2014/main" id="{2857BC8B-011F-9E49-BD77-94FF84C4ED54}"/>
                  </a:ext>
                </a:extLst>
              </p:cNvPr>
              <p:cNvPicPr preferRelativeResize="0"/>
              <p:nvPr/>
            </p:nvPicPr>
            <p:blipFill rotWithShape="1">
              <a:blip r:embed="rId5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479;p34">
                <a:extLst>
                  <a:ext uri="{FF2B5EF4-FFF2-40B4-BE49-F238E27FC236}">
                    <a16:creationId xmlns:a16="http://schemas.microsoft.com/office/drawing/2014/main" id="{D145B740-19D4-5A45-A3F3-DD591BFDA962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852645" cy="274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Calibri"/>
                  </a:rPr>
                  <a:t>INTERNET</a:t>
                </a:r>
                <a:endPara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C0DF9-916D-EC4F-A8EA-8B3A5296E56E}"/>
              </a:ext>
            </a:extLst>
          </p:cNvPr>
          <p:cNvGrpSpPr/>
          <p:nvPr/>
        </p:nvGrpSpPr>
        <p:grpSpPr>
          <a:xfrm>
            <a:off x="2340412" y="884802"/>
            <a:ext cx="5123793" cy="230832"/>
            <a:chOff x="2621741" y="4729967"/>
            <a:chExt cx="6831724" cy="30777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2504CF6-E9E5-C54E-9CFE-F49539E0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741" y="4871543"/>
              <a:ext cx="683172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185B1D-E1DD-8C4F-AA1F-2FFC6275B617}"/>
                </a:ext>
              </a:extLst>
            </p:cNvPr>
            <p:cNvSpPr txBox="1"/>
            <p:nvPr/>
          </p:nvSpPr>
          <p:spPr>
            <a:xfrm>
              <a:off x="5603906" y="4729967"/>
              <a:ext cx="1103295" cy="307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B0F0"/>
                  </a:solidFill>
                  <a:latin typeface="Open Sans" panose="020B0606030504020204" pitchFamily="34" charset="0"/>
                </a:rPr>
                <a:t>ANY CLOUD</a:t>
              </a:r>
            </a:p>
          </p:txBody>
        </p:sp>
      </p:grp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3F53DAD-747F-F348-BD20-42A8B2B0694F}"/>
              </a:ext>
            </a:extLst>
          </p:cNvPr>
          <p:cNvCxnSpPr>
            <a:cxnSpLocks/>
          </p:cNvCxnSpPr>
          <p:nvPr/>
        </p:nvCxnSpPr>
        <p:spPr>
          <a:xfrm>
            <a:off x="3758987" y="2572433"/>
            <a:ext cx="33948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62B3C4-593C-934F-888F-379E0D3E2FC6}"/>
              </a:ext>
            </a:extLst>
          </p:cNvPr>
          <p:cNvGrpSpPr/>
          <p:nvPr/>
        </p:nvGrpSpPr>
        <p:grpSpPr>
          <a:xfrm>
            <a:off x="2471711" y="1343414"/>
            <a:ext cx="1582626" cy="2164047"/>
            <a:chOff x="2781648" y="1630237"/>
            <a:chExt cx="2110168" cy="288539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A4E752-60B6-3A47-AFFF-F004445B1EA9}"/>
                </a:ext>
              </a:extLst>
            </p:cNvPr>
            <p:cNvGrpSpPr/>
            <p:nvPr/>
          </p:nvGrpSpPr>
          <p:grpSpPr>
            <a:xfrm>
              <a:off x="27816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6B16781-6DCC-B647-BF9D-F03E2C3E5AA2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FCEF85B-38ED-B644-B1E4-9F8BB087F9B0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B6975B1-105B-6F4C-93DF-96CB8C399F20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2025098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298715-6279-8645-B94E-42199F214571}"/>
                  </a:ext>
                </a:extLst>
              </p:cNvPr>
              <p:cNvSpPr txBox="1"/>
              <p:nvPr/>
            </p:nvSpPr>
            <p:spPr>
              <a:xfrm>
                <a:off x="3455691" y="1668550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674A990-684C-6541-A6F0-16DCE5A940B5}"/>
                  </a:ext>
                </a:extLst>
              </p:cNvPr>
              <p:cNvGrpSpPr/>
              <p:nvPr/>
            </p:nvGrpSpPr>
            <p:grpSpPr>
              <a:xfrm>
                <a:off x="2875899" y="1862957"/>
                <a:ext cx="841133" cy="921669"/>
                <a:chOff x="2875899" y="1862957"/>
                <a:chExt cx="841133" cy="92166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967318-1ADD-7148-9D63-708666B3D53C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5911B01-5E60-D14B-B926-10AABAF0458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967829A-3125-CC48-91A1-E01251F364E6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96C73D-0294-BD42-B216-54AF9D1DA87B}"/>
                    </a:ext>
                  </a:extLst>
                </p:cNvPr>
                <p:cNvSpPr txBox="1"/>
                <p:nvPr/>
              </p:nvSpPr>
              <p:spPr>
                <a:xfrm>
                  <a:off x="2875899" y="1862957"/>
                  <a:ext cx="5988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4D040C-09B5-B947-9928-1C8BC04D3315}"/>
                    </a:ext>
                  </a:extLst>
                </p:cNvPr>
                <p:cNvSpPr txBox="1"/>
                <p:nvPr/>
              </p:nvSpPr>
              <p:spPr>
                <a:xfrm>
                  <a:off x="2982994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C3E967-9BB5-BD4A-9DAE-0F0C081C7446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A7D844C-741B-7440-8E9D-1BCAAD33B24D}"/>
                    </a:ext>
                  </a:extLst>
                </p:cNvPr>
                <p:cNvSpPr txBox="1"/>
                <p:nvPr/>
              </p:nvSpPr>
              <p:spPr>
                <a:xfrm>
                  <a:off x="298299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FF7C53-4BA9-2E47-8EAC-1385A9DC2463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188DA88-287F-FD43-A84E-9A3B0418AEE1}"/>
                  </a:ext>
                </a:extLst>
              </p:cNvPr>
              <p:cNvGrpSpPr/>
              <p:nvPr/>
            </p:nvGrpSpPr>
            <p:grpSpPr>
              <a:xfrm>
                <a:off x="3919569" y="1858243"/>
                <a:ext cx="833592" cy="928793"/>
                <a:chOff x="2883440" y="1855833"/>
                <a:chExt cx="833592" cy="92879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43D9F8C-994A-384E-8FC2-FACE69E64E16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0E369F3-AFD5-F744-BDEA-BD2D1611B0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67CA02-189A-E648-A2C8-876D6549415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578627A-70C2-DC49-877F-CEEDA20E04B8}"/>
                    </a:ext>
                  </a:extLst>
                </p:cNvPr>
                <p:cNvSpPr txBox="1"/>
                <p:nvPr/>
              </p:nvSpPr>
              <p:spPr>
                <a:xfrm>
                  <a:off x="2883440" y="1855833"/>
                  <a:ext cx="5988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2CFCB8-AC10-0D49-8A86-E74145A33B1D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50A381D-0F29-8449-8679-449A6DDA3E84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13A6830-9C4C-504A-8302-70988AB6BDB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A11DA9-C60E-954F-99E7-E12182A15965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609AC58-D1F3-A844-A0DE-F771BB15DC3D}"/>
                </a:ext>
              </a:extLst>
            </p:cNvPr>
            <p:cNvSpPr/>
            <p:nvPr/>
          </p:nvSpPr>
          <p:spPr>
            <a:xfrm>
              <a:off x="3042891" y="3945995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BAFFB32-F967-9046-AC51-5583D3D80645}"/>
                </a:ext>
              </a:extLst>
            </p:cNvPr>
            <p:cNvSpPr/>
            <p:nvPr/>
          </p:nvSpPr>
          <p:spPr>
            <a:xfrm>
              <a:off x="3390241" y="1956048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68EF619-DB3C-9F4D-89B5-4247B001EA03}"/>
                </a:ext>
              </a:extLst>
            </p:cNvPr>
            <p:cNvCxnSpPr>
              <a:cxnSpLocks/>
              <a:stCxn id="53" idx="2"/>
              <a:endCxn id="133" idx="0"/>
            </p:cNvCxnSpPr>
            <p:nvPr/>
          </p:nvCxnSpPr>
          <p:spPr>
            <a:xfrm flipH="1">
              <a:off x="3156582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CCB26C5-D543-8F4D-9285-064C7CFB4F7E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3437980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2A6AC6-CCF0-BA46-9668-119A65D029B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294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E871-2497-3D47-8BC4-04DCF2ABC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139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08AAF15-2CE2-FB4F-8FA2-91EAD3EA1489}"/>
                </a:ext>
              </a:extLst>
            </p:cNvPr>
            <p:cNvSpPr/>
            <p:nvPr/>
          </p:nvSpPr>
          <p:spPr>
            <a:xfrm>
              <a:off x="3330136" y="3953774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45E4CF8-0B3D-A84A-B60E-DE1214D3632D}"/>
                </a:ext>
              </a:extLst>
            </p:cNvPr>
            <p:cNvCxnSpPr>
              <a:stCxn id="133" idx="4"/>
              <a:endCxn id="173" idx="0"/>
            </p:cNvCxnSpPr>
            <p:nvPr/>
          </p:nvCxnSpPr>
          <p:spPr>
            <a:xfrm>
              <a:off x="3156582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B431619-84C3-EA4A-9F32-8BD32A3D9EF3}"/>
                </a:ext>
              </a:extLst>
            </p:cNvPr>
            <p:cNvCxnSpPr>
              <a:cxnSpLocks/>
              <a:stCxn id="132" idx="4"/>
              <a:endCxn id="235" idx="0"/>
            </p:cNvCxnSpPr>
            <p:nvPr/>
          </p:nvCxnSpPr>
          <p:spPr>
            <a:xfrm>
              <a:off x="3437980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E6576BA2-8094-CA43-92B2-09BA17FD6B3B}"/>
                </a:ext>
              </a:extLst>
            </p:cNvPr>
            <p:cNvCxnSpPr>
              <a:stCxn id="133" idx="4"/>
              <a:endCxn id="235" idx="0"/>
            </p:cNvCxnSpPr>
            <p:nvPr/>
          </p:nvCxnSpPr>
          <p:spPr>
            <a:xfrm>
              <a:off x="3156582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F6A70D-C897-FD43-B559-566119BCED01}"/>
                </a:ext>
              </a:extLst>
            </p:cNvPr>
            <p:cNvCxnSpPr>
              <a:stCxn id="132" idx="4"/>
              <a:endCxn id="173" idx="0"/>
            </p:cNvCxnSpPr>
            <p:nvPr/>
          </p:nvCxnSpPr>
          <p:spPr>
            <a:xfrm flipH="1">
              <a:off x="3156582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4A78A6-1C55-6C48-8EE8-7D89911D52D6}"/>
                </a:ext>
              </a:extLst>
            </p:cNvPr>
            <p:cNvSpPr/>
            <p:nvPr/>
          </p:nvSpPr>
          <p:spPr>
            <a:xfrm>
              <a:off x="439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63F3E73-0916-4D49-B7C8-EE1C81D80CFA}"/>
                </a:ext>
              </a:extLst>
            </p:cNvPr>
            <p:cNvSpPr/>
            <p:nvPr/>
          </p:nvSpPr>
          <p:spPr>
            <a:xfrm>
              <a:off x="410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060641D-0655-2846-9D82-E8A17E7FD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618" y="2781311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6883D58-6074-7341-A81D-CC6C3D0DF2B9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278901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0C1B29-5D79-BB4F-B87A-CD2462B900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6330" y="2785639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9670B5-DBBB-A94F-84CF-4422AB74B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175" y="2785639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511DDAF-D432-C041-82A2-734D033D7912}"/>
                </a:ext>
              </a:extLst>
            </p:cNvPr>
            <p:cNvCxnSpPr/>
            <p:nvPr/>
          </p:nvCxnSpPr>
          <p:spPr>
            <a:xfrm>
              <a:off x="4216618" y="3376986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5CFB8D9-84DF-5F4E-9BF9-F6887FB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3376986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624C862-5B0B-4E48-A436-31B890481778}"/>
                </a:ext>
              </a:extLst>
            </p:cNvPr>
            <p:cNvCxnSpPr/>
            <p:nvPr/>
          </p:nvCxnSpPr>
          <p:spPr>
            <a:xfrm>
              <a:off x="4216618" y="3376986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C9D659B-2F84-8448-AD66-E8A638FE5838}"/>
                </a:ext>
              </a:extLst>
            </p:cNvPr>
            <p:cNvCxnSpPr/>
            <p:nvPr/>
          </p:nvCxnSpPr>
          <p:spPr>
            <a:xfrm flipH="1">
              <a:off x="4216618" y="3376986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453220-2862-1F48-A4F6-B0FD0B6A565C}"/>
                </a:ext>
              </a:extLst>
            </p:cNvPr>
            <p:cNvCxnSpPr>
              <a:cxnSpLocks/>
            </p:cNvCxnSpPr>
            <p:nvPr/>
          </p:nvCxnSpPr>
          <p:spPr>
            <a:xfrm>
              <a:off x="3156582" y="3271917"/>
              <a:ext cx="134770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AA17C59-60CB-814C-92C3-18F7C1987722}"/>
                </a:ext>
              </a:extLst>
            </p:cNvPr>
            <p:cNvSpPr/>
            <p:nvPr/>
          </p:nvSpPr>
          <p:spPr>
            <a:xfrm>
              <a:off x="3324289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F4462F-11A5-AB47-A573-ED2E10747F77}"/>
                </a:ext>
              </a:extLst>
            </p:cNvPr>
            <p:cNvSpPr/>
            <p:nvPr/>
          </p:nvSpPr>
          <p:spPr>
            <a:xfrm>
              <a:off x="3042891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3DB896-C191-5946-A6BE-3585E4E1F2A8}"/>
                </a:ext>
              </a:extLst>
            </p:cNvPr>
            <p:cNvSpPr/>
            <p:nvPr/>
          </p:nvSpPr>
          <p:spPr>
            <a:xfrm>
              <a:off x="410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0486EAA-4AAD-2A49-A212-677C9FE59E00}"/>
                </a:ext>
              </a:extLst>
            </p:cNvPr>
            <p:cNvSpPr/>
            <p:nvPr/>
          </p:nvSpPr>
          <p:spPr>
            <a:xfrm>
              <a:off x="439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51C7859-A6E3-6446-A0BC-2DD0446FE9C9}"/>
                </a:ext>
              </a:extLst>
            </p:cNvPr>
            <p:cNvSpPr/>
            <p:nvPr/>
          </p:nvSpPr>
          <p:spPr>
            <a:xfrm>
              <a:off x="4393506" y="1951721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26AFE6E-6CF5-E343-900A-5A5AEDF67127}"/>
              </a:ext>
            </a:extLst>
          </p:cNvPr>
          <p:cNvGrpSpPr/>
          <p:nvPr/>
        </p:nvGrpSpPr>
        <p:grpSpPr>
          <a:xfrm>
            <a:off x="4159436" y="1343414"/>
            <a:ext cx="1582626" cy="2164047"/>
            <a:chOff x="5031948" y="1630237"/>
            <a:chExt cx="2110168" cy="288539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AFE3F-3257-2241-AA86-1F23C3D133A3}"/>
                </a:ext>
              </a:extLst>
            </p:cNvPr>
            <p:cNvGrpSpPr/>
            <p:nvPr/>
          </p:nvGrpSpPr>
          <p:grpSpPr>
            <a:xfrm>
              <a:off x="50319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4266FBB-6B4D-D344-AF62-CF0112AC36AA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45D245E-4195-5242-AEF6-8B40C7471BA6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565356-4DD7-684E-BA98-C9821FFDD459}"/>
                    </a:ext>
                  </a:extLst>
                </p:cNvPr>
                <p:cNvSpPr/>
                <p:nvPr/>
              </p:nvSpPr>
              <p:spPr>
                <a:xfrm>
                  <a:off x="2996820" y="2168030"/>
                  <a:ext cx="2019732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58E4FC-27BD-ED46-AC3B-1679CEBDE96E}"/>
                  </a:ext>
                </a:extLst>
              </p:cNvPr>
              <p:cNvSpPr txBox="1"/>
              <p:nvPr/>
            </p:nvSpPr>
            <p:spPr>
              <a:xfrm>
                <a:off x="3472876" y="1664672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A1AE6C-EDA6-3942-90B3-7251F1C9DC6B}"/>
                  </a:ext>
                </a:extLst>
              </p:cNvPr>
              <p:cNvGrpSpPr/>
              <p:nvPr/>
            </p:nvGrpSpPr>
            <p:grpSpPr>
              <a:xfrm>
                <a:off x="2869584" y="1854628"/>
                <a:ext cx="847448" cy="929998"/>
                <a:chOff x="2869584" y="1854628"/>
                <a:chExt cx="847448" cy="9299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09442E6-8A71-C34A-9A96-DC864EBECBAB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3FCA16A-06DF-B94E-89AC-E9E46AF025A4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ECB1839-88F7-D646-A32B-C6F2703E817C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0AA2868-05F9-6D41-9C7E-BDEFDEF4A272}"/>
                    </a:ext>
                  </a:extLst>
                </p:cNvPr>
                <p:cNvSpPr txBox="1"/>
                <p:nvPr/>
              </p:nvSpPr>
              <p:spPr>
                <a:xfrm>
                  <a:off x="2869584" y="1854628"/>
                  <a:ext cx="598883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C7AC4E8-5102-944F-A9BC-C0736873B712}"/>
                    </a:ext>
                  </a:extLst>
                </p:cNvPr>
                <p:cNvSpPr txBox="1"/>
                <p:nvPr/>
              </p:nvSpPr>
              <p:spPr>
                <a:xfrm>
                  <a:off x="2982993" y="2153338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379D80C-53E4-A749-82C2-DBF89F995A0D}"/>
                    </a:ext>
                  </a:extLst>
                </p:cNvPr>
                <p:cNvSpPr txBox="1"/>
                <p:nvPr/>
              </p:nvSpPr>
              <p:spPr>
                <a:xfrm>
                  <a:off x="3244775" y="2366724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938862-77DE-3047-813F-CAEF8C689621}"/>
                    </a:ext>
                  </a:extLst>
                </p:cNvPr>
                <p:cNvSpPr txBox="1"/>
                <p:nvPr/>
              </p:nvSpPr>
              <p:spPr>
                <a:xfrm>
                  <a:off x="2982993" y="2366724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4DE78DF-C912-8E49-B578-38CC218942E4}"/>
                    </a:ext>
                  </a:extLst>
                </p:cNvPr>
                <p:cNvSpPr txBox="1"/>
                <p:nvPr/>
              </p:nvSpPr>
              <p:spPr>
                <a:xfrm>
                  <a:off x="3244775" y="2153338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0477714-4B04-614F-974C-70A50CB486D7}"/>
                  </a:ext>
                </a:extLst>
              </p:cNvPr>
              <p:cNvGrpSpPr/>
              <p:nvPr/>
            </p:nvGrpSpPr>
            <p:grpSpPr>
              <a:xfrm>
                <a:off x="3921750" y="1851977"/>
                <a:ext cx="831411" cy="935059"/>
                <a:chOff x="2885621" y="1849567"/>
                <a:chExt cx="831411" cy="93505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361698E-75E0-A449-A37B-17B85EDCDD9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3829179-136C-E14D-846C-23330AAF88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AB347A-EE38-6046-A1A4-C812D5D28EA0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065F57-FA24-164F-9F5C-D21DA5DC505C}"/>
                    </a:ext>
                  </a:extLst>
                </p:cNvPr>
                <p:cNvSpPr txBox="1"/>
                <p:nvPr/>
              </p:nvSpPr>
              <p:spPr>
                <a:xfrm>
                  <a:off x="2885621" y="1849567"/>
                  <a:ext cx="5988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478C1E-E355-7A4C-830F-EB3DB28ED2A3}"/>
                    </a:ext>
                  </a:extLst>
                </p:cNvPr>
                <p:cNvSpPr txBox="1"/>
                <p:nvPr/>
              </p:nvSpPr>
              <p:spPr>
                <a:xfrm>
                  <a:off x="2982993" y="2153339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D80464-1F70-CB45-AD84-0B207EFA64F0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CD668A1-057F-1249-B1FA-568982F2C69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C18915-507C-0E47-922A-22086CD64F4F}"/>
                    </a:ext>
                  </a:extLst>
                </p:cNvPr>
                <p:cNvSpPr txBox="1"/>
                <p:nvPr/>
              </p:nvSpPr>
              <p:spPr>
                <a:xfrm>
                  <a:off x="3244774" y="2153339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33FC117-77FD-0E4C-9391-D3FCF0437CB6}"/>
                </a:ext>
              </a:extLst>
            </p:cNvPr>
            <p:cNvSpPr/>
            <p:nvPr/>
          </p:nvSpPr>
          <p:spPr>
            <a:xfrm>
              <a:off x="5595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0DACDDB-048E-594C-8646-DE2DC83A157C}"/>
                </a:ext>
              </a:extLst>
            </p:cNvPr>
            <p:cNvSpPr/>
            <p:nvPr/>
          </p:nvSpPr>
          <p:spPr>
            <a:xfrm>
              <a:off x="5314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C69F19-5321-B443-938F-0DEF9D001C49}"/>
                </a:ext>
              </a:extLst>
            </p:cNvPr>
            <p:cNvSpPr/>
            <p:nvPr/>
          </p:nvSpPr>
          <p:spPr>
            <a:xfrm>
              <a:off x="664410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80B9B67-036C-4B40-A417-DA7D8CC17E74}"/>
                </a:ext>
              </a:extLst>
            </p:cNvPr>
            <p:cNvSpPr/>
            <p:nvPr/>
          </p:nvSpPr>
          <p:spPr>
            <a:xfrm>
              <a:off x="6362705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06D5FD2-FB52-F94E-B88F-9A1A7AE1E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267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DF292C7-D92E-204B-B5BF-A80A09B5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4354DE3-43C4-A949-91E6-6BBD97E2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476979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7D238F7-CFB8-034A-AB92-8FAC83E24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24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576036A-3C11-B348-B090-FF71C511FFAA}"/>
                </a:ext>
              </a:extLst>
            </p:cNvPr>
            <p:cNvCxnSpPr/>
            <p:nvPr/>
          </p:nvCxnSpPr>
          <p:spPr>
            <a:xfrm>
              <a:off x="5427267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5BCFA1B-85E7-EF44-989D-8C6EC4E6BD93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91B88D-7092-384A-8171-E124E2456CB6}"/>
                </a:ext>
              </a:extLst>
            </p:cNvPr>
            <p:cNvCxnSpPr/>
            <p:nvPr/>
          </p:nvCxnSpPr>
          <p:spPr>
            <a:xfrm>
              <a:off x="5427267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F94E423-FE3C-E34D-95FF-EE268597BA85}"/>
                </a:ext>
              </a:extLst>
            </p:cNvPr>
            <p:cNvCxnSpPr/>
            <p:nvPr/>
          </p:nvCxnSpPr>
          <p:spPr>
            <a:xfrm flipH="1">
              <a:off x="5427267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5A4F1DB-1A99-1440-B1E8-388FE2640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837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FB2F909-1A0D-6447-8BF1-31D83F0EFE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4CFE541-1432-3A4D-867E-83BB8B7630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8549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3C5A9CC-58F1-4C42-B587-A41B78DDD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394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4893D6-8797-234E-9BBC-DE5D168BC94E}"/>
                </a:ext>
              </a:extLst>
            </p:cNvPr>
            <p:cNvCxnSpPr/>
            <p:nvPr/>
          </p:nvCxnSpPr>
          <p:spPr>
            <a:xfrm>
              <a:off x="6468837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24DCCC9-CED7-AE4F-B7FF-3556C988E2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D3F6E7-DFE3-B141-9D19-8D9CDED08B82}"/>
                </a:ext>
              </a:extLst>
            </p:cNvPr>
            <p:cNvCxnSpPr/>
            <p:nvPr/>
          </p:nvCxnSpPr>
          <p:spPr>
            <a:xfrm>
              <a:off x="6468837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E39402-B746-8945-B80E-1BBB69E7844A}"/>
                </a:ext>
              </a:extLst>
            </p:cNvPr>
            <p:cNvCxnSpPr/>
            <p:nvPr/>
          </p:nvCxnSpPr>
          <p:spPr>
            <a:xfrm flipH="1">
              <a:off x="6468837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3D31237-6357-FB4C-A2A4-3542E1A5EB42}"/>
                </a:ext>
              </a:extLst>
            </p:cNvPr>
            <p:cNvSpPr/>
            <p:nvPr/>
          </p:nvSpPr>
          <p:spPr>
            <a:xfrm>
              <a:off x="5595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679CF89-9171-DE4C-AF4C-25A920E7DB21}"/>
                </a:ext>
              </a:extLst>
            </p:cNvPr>
            <p:cNvSpPr/>
            <p:nvPr/>
          </p:nvSpPr>
          <p:spPr>
            <a:xfrm>
              <a:off x="5314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6BA238-1FD4-B749-B22F-8D2B2D738B40}"/>
                </a:ext>
              </a:extLst>
            </p:cNvPr>
            <p:cNvSpPr/>
            <p:nvPr/>
          </p:nvSpPr>
          <p:spPr>
            <a:xfrm>
              <a:off x="664372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0846A4-4FE6-FF47-B873-7D83D9858C98}"/>
                </a:ext>
              </a:extLst>
            </p:cNvPr>
            <p:cNvSpPr/>
            <p:nvPr/>
          </p:nvSpPr>
          <p:spPr>
            <a:xfrm>
              <a:off x="6362330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B2F2575-DB4D-1F4A-AA09-319848821210}"/>
                </a:ext>
              </a:extLst>
            </p:cNvPr>
            <p:cNvSpPr/>
            <p:nvPr/>
          </p:nvSpPr>
          <p:spPr>
            <a:xfrm>
              <a:off x="5606447" y="1954105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91A4B648-3FF4-824F-9E0D-6166CFB72A01}"/>
                </a:ext>
              </a:extLst>
            </p:cNvPr>
            <p:cNvSpPr/>
            <p:nvPr/>
          </p:nvSpPr>
          <p:spPr>
            <a:xfrm>
              <a:off x="6644103" y="1956274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782395D-21C5-4748-924A-DAE2788361AD}"/>
              </a:ext>
            </a:extLst>
          </p:cNvPr>
          <p:cNvGrpSpPr/>
          <p:nvPr/>
        </p:nvGrpSpPr>
        <p:grpSpPr>
          <a:xfrm>
            <a:off x="5847161" y="1343414"/>
            <a:ext cx="1582626" cy="2164047"/>
            <a:chOff x="7282248" y="1630237"/>
            <a:chExt cx="2110168" cy="288539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3F83C8-BD53-FC47-8EE2-1190F3EC4550}"/>
                </a:ext>
              </a:extLst>
            </p:cNvPr>
            <p:cNvGrpSpPr/>
            <p:nvPr/>
          </p:nvGrpSpPr>
          <p:grpSpPr>
            <a:xfrm>
              <a:off x="72822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EA50B98-CD5D-CF4C-9B71-6C655012344D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0090E65-0608-8847-82FB-AC32E4341008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51A426C-37BF-4E40-B08E-8361B1EC2CDF}"/>
                    </a:ext>
                  </a:extLst>
                </p:cNvPr>
                <p:cNvSpPr/>
                <p:nvPr/>
              </p:nvSpPr>
              <p:spPr>
                <a:xfrm>
                  <a:off x="3003887" y="2168030"/>
                  <a:ext cx="2012665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96EBF14-0BAE-9C4A-A14C-1F4B1FC96BAD}"/>
                  </a:ext>
                </a:extLst>
              </p:cNvPr>
              <p:cNvSpPr txBox="1"/>
              <p:nvPr/>
            </p:nvSpPr>
            <p:spPr>
              <a:xfrm>
                <a:off x="3462825" y="1664672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6CBDF15-A695-9A47-BA9F-93B3D917C74D}"/>
                  </a:ext>
                </a:extLst>
              </p:cNvPr>
              <p:cNvGrpSpPr/>
              <p:nvPr/>
            </p:nvGrpSpPr>
            <p:grpSpPr>
              <a:xfrm>
                <a:off x="2871462" y="1849501"/>
                <a:ext cx="845570" cy="935125"/>
                <a:chOff x="2871462" y="1849501"/>
                <a:chExt cx="845570" cy="93512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FA356AE-5A13-FD40-90E7-DCE572FF956D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559EE5E-6F4D-9E43-BEEE-FAC74B1F848A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1783FD1-D392-B543-AD3F-C58D79F7C4F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24FD16A-A27D-4C41-900E-1820C5FB6FB8}"/>
                    </a:ext>
                  </a:extLst>
                </p:cNvPr>
                <p:cNvSpPr txBox="1"/>
                <p:nvPr/>
              </p:nvSpPr>
              <p:spPr>
                <a:xfrm>
                  <a:off x="2871462" y="1849501"/>
                  <a:ext cx="5988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484C24-5737-234C-A6C3-328605E0C597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09FBBB-3F2D-5543-ADE5-CA1498DE474C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5F62C03-AC4B-6443-BC97-C37940634DBB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ABF720-A9ED-E547-B8B6-FF953C9049E6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BCEE68A-357B-FD42-BE08-A668FBFF21D2}"/>
                  </a:ext>
                </a:extLst>
              </p:cNvPr>
              <p:cNvGrpSpPr/>
              <p:nvPr/>
            </p:nvGrpSpPr>
            <p:grpSpPr>
              <a:xfrm>
                <a:off x="3919405" y="1864671"/>
                <a:ext cx="833756" cy="922365"/>
                <a:chOff x="2883276" y="1862261"/>
                <a:chExt cx="833756" cy="92236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364ECF9-716B-7E4A-AF5C-2E1CE98FE67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C740556-605D-5242-B8D2-B65631944129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E7BFF38-548E-7348-8301-8F6A761EDF2F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011AAF-DF45-6A43-8BB3-3586F29C1B5F}"/>
                    </a:ext>
                  </a:extLst>
                </p:cNvPr>
                <p:cNvSpPr txBox="1"/>
                <p:nvPr/>
              </p:nvSpPr>
              <p:spPr>
                <a:xfrm>
                  <a:off x="2883276" y="1862261"/>
                  <a:ext cx="5988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279F43-2504-A747-9B52-BCE79547DCFE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02335AC-4321-F449-808E-B934581D731A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0B2796-EED5-7840-840D-1C024D3EF17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49C661B-615C-2640-B7DA-9123979EBCD7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41BD07A-3B75-7447-AB4A-26966D3B7BC7}"/>
                </a:ext>
              </a:extLst>
            </p:cNvPr>
            <p:cNvSpPr/>
            <p:nvPr/>
          </p:nvSpPr>
          <p:spPr>
            <a:xfrm>
              <a:off x="783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6EC4E6B-C8CF-B74E-8409-1D7A53EAAD0C}"/>
                </a:ext>
              </a:extLst>
            </p:cNvPr>
            <p:cNvSpPr/>
            <p:nvPr/>
          </p:nvSpPr>
          <p:spPr>
            <a:xfrm>
              <a:off x="754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70A9AA8-4B1A-FF40-BFA5-C6ED3078105A}"/>
                </a:ext>
              </a:extLst>
            </p:cNvPr>
            <p:cNvSpPr/>
            <p:nvPr/>
          </p:nvSpPr>
          <p:spPr>
            <a:xfrm>
              <a:off x="8911139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7F1DAFA-B2CB-2245-9DAB-68A2BAD29559}"/>
                </a:ext>
              </a:extLst>
            </p:cNvPr>
            <p:cNvSpPr/>
            <p:nvPr/>
          </p:nvSpPr>
          <p:spPr>
            <a:xfrm>
              <a:off x="862974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29BF550-6846-FB43-88ED-E9EB40224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918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DEF11F-7BB0-854F-8A2F-46FC94EE1C2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3502800-638E-FF4A-A0AD-A319BA5AEEC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30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E355A3D-C070-824C-9DC9-5CCDB2223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9475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F0FACF-8756-7241-B1C0-6BAE1F838E7E}"/>
                </a:ext>
              </a:extLst>
            </p:cNvPr>
            <p:cNvCxnSpPr/>
            <p:nvPr/>
          </p:nvCxnSpPr>
          <p:spPr>
            <a:xfrm>
              <a:off x="7650918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DA23CBB-22EF-424F-BCA5-599DA7E68C2C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8585092-C384-5249-B740-B9D20353BEA2}"/>
                </a:ext>
              </a:extLst>
            </p:cNvPr>
            <p:cNvCxnSpPr/>
            <p:nvPr/>
          </p:nvCxnSpPr>
          <p:spPr>
            <a:xfrm>
              <a:off x="7650918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CA3332-AF30-DF40-9E18-F0706ED2B96F}"/>
                </a:ext>
              </a:extLst>
            </p:cNvPr>
            <p:cNvCxnSpPr/>
            <p:nvPr/>
          </p:nvCxnSpPr>
          <p:spPr>
            <a:xfrm flipH="1">
              <a:off x="7650918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38F704E-429B-9C4E-AAD8-BB9DF6BF7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263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AD932BA-DAC0-E146-8D80-745DAE011D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8078333-B0E0-8A41-85C0-BB03FBA7D38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5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6ADF995-4A62-D541-A8F7-CE2C3226C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8820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8F4ADAE-9CF9-5343-91B2-D848D04517C1}"/>
                </a:ext>
              </a:extLst>
            </p:cNvPr>
            <p:cNvCxnSpPr/>
            <p:nvPr/>
          </p:nvCxnSpPr>
          <p:spPr>
            <a:xfrm>
              <a:off x="8740263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FAD67C9-6386-5F40-B3C4-7E77CD7B7AC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F3FAB66-534D-1B48-9B00-3A3DC3135C53}"/>
                </a:ext>
              </a:extLst>
            </p:cNvPr>
            <p:cNvCxnSpPr/>
            <p:nvPr/>
          </p:nvCxnSpPr>
          <p:spPr>
            <a:xfrm>
              <a:off x="8740263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9901F6A-0B76-D241-9CB4-3CB66B25DAC5}"/>
                </a:ext>
              </a:extLst>
            </p:cNvPr>
            <p:cNvCxnSpPr/>
            <p:nvPr/>
          </p:nvCxnSpPr>
          <p:spPr>
            <a:xfrm flipH="1">
              <a:off x="8740263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8FB76ED-A7B6-1C45-965D-DFFCB89B9DA0}"/>
                </a:ext>
              </a:extLst>
            </p:cNvPr>
            <p:cNvSpPr/>
            <p:nvPr/>
          </p:nvSpPr>
          <p:spPr>
            <a:xfrm>
              <a:off x="783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583A6A-9814-AF44-9B2C-FAB0A1B71E0E}"/>
                </a:ext>
              </a:extLst>
            </p:cNvPr>
            <p:cNvSpPr/>
            <p:nvPr/>
          </p:nvSpPr>
          <p:spPr>
            <a:xfrm>
              <a:off x="754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69821CA-B2E7-4743-9A5B-331A7BE52277}"/>
                </a:ext>
              </a:extLst>
            </p:cNvPr>
            <p:cNvSpPr/>
            <p:nvPr/>
          </p:nvSpPr>
          <p:spPr>
            <a:xfrm>
              <a:off x="8910764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BDAEA0A-E228-E646-A503-B406D8D9A683}"/>
                </a:ext>
              </a:extLst>
            </p:cNvPr>
            <p:cNvSpPr/>
            <p:nvPr/>
          </p:nvSpPr>
          <p:spPr>
            <a:xfrm>
              <a:off x="862936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1F20808-BE84-BF4A-A69F-B51EEBAC4405}"/>
                </a:ext>
              </a:extLst>
            </p:cNvPr>
            <p:cNvSpPr/>
            <p:nvPr/>
          </p:nvSpPr>
          <p:spPr>
            <a:xfrm>
              <a:off x="7842657" y="1958106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93AD794-ED72-3746-9D2F-CC03B7F24A8C}"/>
                </a:ext>
              </a:extLst>
            </p:cNvPr>
            <p:cNvSpPr/>
            <p:nvPr/>
          </p:nvSpPr>
          <p:spPr>
            <a:xfrm>
              <a:off x="8908601" y="1947980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A1F3410E-55BC-3744-8020-2358532A0B7E}"/>
              </a:ext>
            </a:extLst>
          </p:cNvPr>
          <p:cNvSpPr/>
          <p:nvPr/>
        </p:nvSpPr>
        <p:spPr>
          <a:xfrm>
            <a:off x="2738053" y="2007698"/>
            <a:ext cx="1530371" cy="2109070"/>
          </a:xfrm>
          <a:custGeom>
            <a:avLst/>
            <a:gdLst>
              <a:gd name="connsiteX0" fmla="*/ 5206462 w 5206462"/>
              <a:gd name="connsiteY0" fmla="*/ 2467627 h 2566485"/>
              <a:gd name="connsiteX1" fmla="*/ 1329657 w 5206462"/>
              <a:gd name="connsiteY1" fmla="*/ 2473890 h 2566485"/>
              <a:gd name="connsiteX2" fmla="*/ 1179345 w 5206462"/>
              <a:gd name="connsiteY2" fmla="*/ 1490597 h 2566485"/>
              <a:gd name="connsiteX3" fmla="*/ 1166819 w 5206462"/>
              <a:gd name="connsiteY3" fmla="*/ 839243 h 2566485"/>
              <a:gd name="connsiteX4" fmla="*/ 170999 w 5206462"/>
              <a:gd name="connsiteY4" fmla="*/ 745298 h 2566485"/>
              <a:gd name="connsiteX5" fmla="*/ 8161 w 5206462"/>
              <a:gd name="connsiteY5" fmla="*/ 0 h 2566485"/>
              <a:gd name="connsiteX0" fmla="*/ 5206462 w 5206462"/>
              <a:gd name="connsiteY0" fmla="*/ 2467627 h 2582887"/>
              <a:gd name="connsiteX1" fmla="*/ 1649071 w 5206462"/>
              <a:gd name="connsiteY1" fmla="*/ 2498942 h 2582887"/>
              <a:gd name="connsiteX2" fmla="*/ 1179345 w 5206462"/>
              <a:gd name="connsiteY2" fmla="*/ 1490597 h 2582887"/>
              <a:gd name="connsiteX3" fmla="*/ 1166819 w 5206462"/>
              <a:gd name="connsiteY3" fmla="*/ 839243 h 2582887"/>
              <a:gd name="connsiteX4" fmla="*/ 170999 w 5206462"/>
              <a:gd name="connsiteY4" fmla="*/ 745298 h 2582887"/>
              <a:gd name="connsiteX5" fmla="*/ 8161 w 5206462"/>
              <a:gd name="connsiteY5" fmla="*/ 0 h 2582887"/>
              <a:gd name="connsiteX0" fmla="*/ 5206462 w 5206462"/>
              <a:gd name="connsiteY0" fmla="*/ 2467627 h 2582887"/>
              <a:gd name="connsiteX1" fmla="*/ 1649071 w 5206462"/>
              <a:gd name="connsiteY1" fmla="*/ 2498942 h 2582887"/>
              <a:gd name="connsiteX2" fmla="*/ 1179345 w 5206462"/>
              <a:gd name="connsiteY2" fmla="*/ 1490597 h 2582887"/>
              <a:gd name="connsiteX3" fmla="*/ 1166819 w 5206462"/>
              <a:gd name="connsiteY3" fmla="*/ 839243 h 2582887"/>
              <a:gd name="connsiteX4" fmla="*/ 170999 w 5206462"/>
              <a:gd name="connsiteY4" fmla="*/ 745298 h 2582887"/>
              <a:gd name="connsiteX5" fmla="*/ 8161 w 5206462"/>
              <a:gd name="connsiteY5" fmla="*/ 0 h 2582887"/>
              <a:gd name="connsiteX0" fmla="*/ 5239146 w 5239146"/>
              <a:gd name="connsiteY0" fmla="*/ 2467627 h 2582887"/>
              <a:gd name="connsiteX1" fmla="*/ 1681755 w 5239146"/>
              <a:gd name="connsiteY1" fmla="*/ 2498942 h 2582887"/>
              <a:gd name="connsiteX2" fmla="*/ 1212029 w 5239146"/>
              <a:gd name="connsiteY2" fmla="*/ 1490597 h 2582887"/>
              <a:gd name="connsiteX3" fmla="*/ 1199503 w 5239146"/>
              <a:gd name="connsiteY3" fmla="*/ 839243 h 2582887"/>
              <a:gd name="connsiteX4" fmla="*/ 116001 w 5239146"/>
              <a:gd name="connsiteY4" fmla="*/ 745298 h 2582887"/>
              <a:gd name="connsiteX5" fmla="*/ 40845 w 5239146"/>
              <a:gd name="connsiteY5" fmla="*/ 0 h 2582887"/>
              <a:gd name="connsiteX0" fmla="*/ 5239146 w 5239146"/>
              <a:gd name="connsiteY0" fmla="*/ 2467627 h 2522045"/>
              <a:gd name="connsiteX1" fmla="*/ 1681755 w 5239146"/>
              <a:gd name="connsiteY1" fmla="*/ 2498942 h 2522045"/>
              <a:gd name="connsiteX2" fmla="*/ 1212029 w 5239146"/>
              <a:gd name="connsiteY2" fmla="*/ 1490597 h 2522045"/>
              <a:gd name="connsiteX3" fmla="*/ 1199503 w 5239146"/>
              <a:gd name="connsiteY3" fmla="*/ 839243 h 2522045"/>
              <a:gd name="connsiteX4" fmla="*/ 116001 w 5239146"/>
              <a:gd name="connsiteY4" fmla="*/ 745298 h 2522045"/>
              <a:gd name="connsiteX5" fmla="*/ 40845 w 5239146"/>
              <a:gd name="connsiteY5" fmla="*/ 0 h 2522045"/>
              <a:gd name="connsiteX0" fmla="*/ 5220357 w 5220357"/>
              <a:gd name="connsiteY0" fmla="*/ 2542783 h 2618333"/>
              <a:gd name="connsiteX1" fmla="*/ 1681755 w 5220357"/>
              <a:gd name="connsiteY1" fmla="*/ 2498942 h 2618333"/>
              <a:gd name="connsiteX2" fmla="*/ 1212029 w 5220357"/>
              <a:gd name="connsiteY2" fmla="*/ 1490597 h 2618333"/>
              <a:gd name="connsiteX3" fmla="*/ 1199503 w 5220357"/>
              <a:gd name="connsiteY3" fmla="*/ 839243 h 2618333"/>
              <a:gd name="connsiteX4" fmla="*/ 116001 w 5220357"/>
              <a:gd name="connsiteY4" fmla="*/ 745298 h 2618333"/>
              <a:gd name="connsiteX5" fmla="*/ 40845 w 5220357"/>
              <a:gd name="connsiteY5" fmla="*/ 0 h 2618333"/>
              <a:gd name="connsiteX0" fmla="*/ 5220357 w 5220357"/>
              <a:gd name="connsiteY0" fmla="*/ 2542783 h 2600732"/>
              <a:gd name="connsiteX1" fmla="*/ 1681755 w 5220357"/>
              <a:gd name="connsiteY1" fmla="*/ 2498942 h 2600732"/>
              <a:gd name="connsiteX2" fmla="*/ 1212029 w 5220357"/>
              <a:gd name="connsiteY2" fmla="*/ 1490597 h 2600732"/>
              <a:gd name="connsiteX3" fmla="*/ 1199503 w 5220357"/>
              <a:gd name="connsiteY3" fmla="*/ 839243 h 2600732"/>
              <a:gd name="connsiteX4" fmla="*/ 116001 w 5220357"/>
              <a:gd name="connsiteY4" fmla="*/ 745298 h 2600732"/>
              <a:gd name="connsiteX5" fmla="*/ 40845 w 5220357"/>
              <a:gd name="connsiteY5" fmla="*/ 0 h 2600732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20357 w 5220357"/>
              <a:gd name="connsiteY0" fmla="*/ 2542783 h 2542783"/>
              <a:gd name="connsiteX1" fmla="*/ 1681755 w 5220357"/>
              <a:gd name="connsiteY1" fmla="*/ 2498942 h 2542783"/>
              <a:gd name="connsiteX2" fmla="*/ 1212029 w 5220357"/>
              <a:gd name="connsiteY2" fmla="*/ 1490597 h 2542783"/>
              <a:gd name="connsiteX3" fmla="*/ 1199503 w 5220357"/>
              <a:gd name="connsiteY3" fmla="*/ 839243 h 2542783"/>
              <a:gd name="connsiteX4" fmla="*/ 116001 w 5220357"/>
              <a:gd name="connsiteY4" fmla="*/ 745298 h 2542783"/>
              <a:gd name="connsiteX5" fmla="*/ 40845 w 5220357"/>
              <a:gd name="connsiteY5" fmla="*/ 0 h 2542783"/>
              <a:gd name="connsiteX0" fmla="*/ 5215842 w 5215842"/>
              <a:gd name="connsiteY0" fmla="*/ 2542783 h 2542783"/>
              <a:gd name="connsiteX1" fmla="*/ 1677240 w 5215842"/>
              <a:gd name="connsiteY1" fmla="*/ 2498942 h 2542783"/>
              <a:gd name="connsiteX2" fmla="*/ 1207514 w 5215842"/>
              <a:gd name="connsiteY2" fmla="*/ 1490597 h 2542783"/>
              <a:gd name="connsiteX3" fmla="*/ 1126094 w 5215842"/>
              <a:gd name="connsiteY3" fmla="*/ 770350 h 2542783"/>
              <a:gd name="connsiteX4" fmla="*/ 111486 w 5215842"/>
              <a:gd name="connsiteY4" fmla="*/ 745298 h 2542783"/>
              <a:gd name="connsiteX5" fmla="*/ 36330 w 5215842"/>
              <a:gd name="connsiteY5" fmla="*/ 0 h 2542783"/>
              <a:gd name="connsiteX0" fmla="*/ 5215842 w 5215842"/>
              <a:gd name="connsiteY0" fmla="*/ 2542783 h 2542783"/>
              <a:gd name="connsiteX1" fmla="*/ 1677240 w 5215842"/>
              <a:gd name="connsiteY1" fmla="*/ 2498942 h 2542783"/>
              <a:gd name="connsiteX2" fmla="*/ 1207514 w 5215842"/>
              <a:gd name="connsiteY2" fmla="*/ 1490597 h 2542783"/>
              <a:gd name="connsiteX3" fmla="*/ 1126094 w 5215842"/>
              <a:gd name="connsiteY3" fmla="*/ 770350 h 2542783"/>
              <a:gd name="connsiteX4" fmla="*/ 111486 w 5215842"/>
              <a:gd name="connsiteY4" fmla="*/ 745298 h 2542783"/>
              <a:gd name="connsiteX5" fmla="*/ 36330 w 5215842"/>
              <a:gd name="connsiteY5" fmla="*/ 0 h 2542783"/>
              <a:gd name="connsiteX0" fmla="*/ 2084335 w 2084335"/>
              <a:gd name="connsiteY0" fmla="*/ 2523994 h 2580456"/>
              <a:gd name="connsiteX1" fmla="*/ 1677240 w 2084335"/>
              <a:gd name="connsiteY1" fmla="*/ 2498942 h 2580456"/>
              <a:gd name="connsiteX2" fmla="*/ 1207514 w 2084335"/>
              <a:gd name="connsiteY2" fmla="*/ 1490597 h 2580456"/>
              <a:gd name="connsiteX3" fmla="*/ 1126094 w 2084335"/>
              <a:gd name="connsiteY3" fmla="*/ 770350 h 2580456"/>
              <a:gd name="connsiteX4" fmla="*/ 111486 w 2084335"/>
              <a:gd name="connsiteY4" fmla="*/ 745298 h 2580456"/>
              <a:gd name="connsiteX5" fmla="*/ 36330 w 2084335"/>
              <a:gd name="connsiteY5" fmla="*/ 0 h 2580456"/>
              <a:gd name="connsiteX0" fmla="*/ 2084335 w 2084335"/>
              <a:gd name="connsiteY0" fmla="*/ 2523994 h 2584910"/>
              <a:gd name="connsiteX1" fmla="*/ 1288933 w 2084335"/>
              <a:gd name="connsiteY1" fmla="*/ 2505205 h 2584910"/>
              <a:gd name="connsiteX2" fmla="*/ 1207514 w 2084335"/>
              <a:gd name="connsiteY2" fmla="*/ 1490597 h 2584910"/>
              <a:gd name="connsiteX3" fmla="*/ 1126094 w 2084335"/>
              <a:gd name="connsiteY3" fmla="*/ 770350 h 2584910"/>
              <a:gd name="connsiteX4" fmla="*/ 111486 w 2084335"/>
              <a:gd name="connsiteY4" fmla="*/ 745298 h 2584910"/>
              <a:gd name="connsiteX5" fmla="*/ 36330 w 2084335"/>
              <a:gd name="connsiteY5" fmla="*/ 0 h 2584910"/>
              <a:gd name="connsiteX0" fmla="*/ 2084335 w 2084335"/>
              <a:gd name="connsiteY0" fmla="*/ 2523994 h 2523994"/>
              <a:gd name="connsiteX1" fmla="*/ 1301459 w 2084335"/>
              <a:gd name="connsiteY1" fmla="*/ 2379945 h 2523994"/>
              <a:gd name="connsiteX2" fmla="*/ 1207514 w 2084335"/>
              <a:gd name="connsiteY2" fmla="*/ 1490597 h 2523994"/>
              <a:gd name="connsiteX3" fmla="*/ 1126094 w 2084335"/>
              <a:gd name="connsiteY3" fmla="*/ 770350 h 2523994"/>
              <a:gd name="connsiteX4" fmla="*/ 111486 w 2084335"/>
              <a:gd name="connsiteY4" fmla="*/ 745298 h 2523994"/>
              <a:gd name="connsiteX5" fmla="*/ 36330 w 2084335"/>
              <a:gd name="connsiteY5" fmla="*/ 0 h 2523994"/>
              <a:gd name="connsiteX0" fmla="*/ 2040494 w 2040494"/>
              <a:gd name="connsiteY0" fmla="*/ 2812093 h 2812093"/>
              <a:gd name="connsiteX1" fmla="*/ 1301459 w 2040494"/>
              <a:gd name="connsiteY1" fmla="*/ 2379945 h 2812093"/>
              <a:gd name="connsiteX2" fmla="*/ 1207514 w 2040494"/>
              <a:gd name="connsiteY2" fmla="*/ 1490597 h 2812093"/>
              <a:gd name="connsiteX3" fmla="*/ 1126094 w 2040494"/>
              <a:gd name="connsiteY3" fmla="*/ 770350 h 2812093"/>
              <a:gd name="connsiteX4" fmla="*/ 111486 w 2040494"/>
              <a:gd name="connsiteY4" fmla="*/ 745298 h 2812093"/>
              <a:gd name="connsiteX5" fmla="*/ 36330 w 2040494"/>
              <a:gd name="connsiteY5" fmla="*/ 0 h 281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494" h="2812093">
                <a:moveTo>
                  <a:pt x="2040494" y="2812093"/>
                </a:moveTo>
                <a:cubicBezTo>
                  <a:pt x="1904796" y="2803742"/>
                  <a:pt x="1440289" y="2600194"/>
                  <a:pt x="1301459" y="2379945"/>
                </a:cubicBezTo>
                <a:cubicBezTo>
                  <a:pt x="1162629" y="2159696"/>
                  <a:pt x="1236741" y="1758863"/>
                  <a:pt x="1207514" y="1490597"/>
                </a:cubicBezTo>
                <a:cubicBezTo>
                  <a:pt x="1178287" y="1222331"/>
                  <a:pt x="1308765" y="894567"/>
                  <a:pt x="1126094" y="770350"/>
                </a:cubicBezTo>
                <a:cubicBezTo>
                  <a:pt x="943423" y="646133"/>
                  <a:pt x="293113" y="873690"/>
                  <a:pt x="111486" y="745298"/>
                </a:cubicBezTo>
                <a:cubicBezTo>
                  <a:pt x="-70141" y="616906"/>
                  <a:pt x="21194" y="302712"/>
                  <a:pt x="36330" y="0"/>
                </a:cubicBezTo>
              </a:path>
            </a:pathLst>
          </a:custGeom>
          <a:noFill/>
          <a:ln w="127000">
            <a:solidFill>
              <a:srgbClr val="00B0F0">
                <a:alpha val="5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264A3044-4B97-C047-A43D-8B1DCA92A8FC}"/>
              </a:ext>
            </a:extLst>
          </p:cNvPr>
          <p:cNvSpPr/>
          <p:nvPr/>
        </p:nvSpPr>
        <p:spPr>
          <a:xfrm>
            <a:off x="2835697" y="1978018"/>
            <a:ext cx="1813499" cy="2212410"/>
          </a:xfrm>
          <a:custGeom>
            <a:avLst/>
            <a:gdLst>
              <a:gd name="connsiteX0" fmla="*/ 1126415 w 2638369"/>
              <a:gd name="connsiteY0" fmla="*/ 2949880 h 2949880"/>
              <a:gd name="connsiteX1" fmla="*/ 249593 w 2638369"/>
              <a:gd name="connsiteY1" fmla="*/ 2542784 h 2949880"/>
              <a:gd name="connsiteX2" fmla="*/ 174437 w 2638369"/>
              <a:gd name="connsiteY2" fmla="*/ 1597069 h 2949880"/>
              <a:gd name="connsiteX3" fmla="*/ 161911 w 2638369"/>
              <a:gd name="connsiteY3" fmla="*/ 920663 h 2949880"/>
              <a:gd name="connsiteX4" fmla="*/ 2360229 w 2638369"/>
              <a:gd name="connsiteY4" fmla="*/ 807929 h 2949880"/>
              <a:gd name="connsiteX5" fmla="*/ 2535593 w 2638369"/>
              <a:gd name="connsiteY5" fmla="*/ 0 h 2949880"/>
              <a:gd name="connsiteX0" fmla="*/ 968742 w 2480696"/>
              <a:gd name="connsiteY0" fmla="*/ 2949880 h 2949880"/>
              <a:gd name="connsiteX1" fmla="*/ 91920 w 2480696"/>
              <a:gd name="connsiteY1" fmla="*/ 2542784 h 2949880"/>
              <a:gd name="connsiteX2" fmla="*/ 16764 w 2480696"/>
              <a:gd name="connsiteY2" fmla="*/ 1597069 h 2949880"/>
              <a:gd name="connsiteX3" fmla="*/ 4238 w 2480696"/>
              <a:gd name="connsiteY3" fmla="*/ 920663 h 2949880"/>
              <a:gd name="connsiteX4" fmla="*/ 2202556 w 2480696"/>
              <a:gd name="connsiteY4" fmla="*/ 807929 h 2949880"/>
              <a:gd name="connsiteX5" fmla="*/ 2377920 w 2480696"/>
              <a:gd name="connsiteY5" fmla="*/ 0 h 2949880"/>
              <a:gd name="connsiteX0" fmla="*/ 1023425 w 2535379"/>
              <a:gd name="connsiteY0" fmla="*/ 2949880 h 2949880"/>
              <a:gd name="connsiteX1" fmla="*/ 146603 w 2535379"/>
              <a:gd name="connsiteY1" fmla="*/ 2542784 h 2949880"/>
              <a:gd name="connsiteX2" fmla="*/ 71447 w 2535379"/>
              <a:gd name="connsiteY2" fmla="*/ 1597069 h 2949880"/>
              <a:gd name="connsiteX3" fmla="*/ 58921 w 2535379"/>
              <a:gd name="connsiteY3" fmla="*/ 920663 h 2949880"/>
              <a:gd name="connsiteX4" fmla="*/ 2257239 w 2535379"/>
              <a:gd name="connsiteY4" fmla="*/ 807929 h 2949880"/>
              <a:gd name="connsiteX5" fmla="*/ 2432603 w 2535379"/>
              <a:gd name="connsiteY5" fmla="*/ 0 h 2949880"/>
              <a:gd name="connsiteX0" fmla="*/ 973559 w 2480833"/>
              <a:gd name="connsiteY0" fmla="*/ 2949880 h 2949880"/>
              <a:gd name="connsiteX1" fmla="*/ 96737 w 2480833"/>
              <a:gd name="connsiteY1" fmla="*/ 2542784 h 2949880"/>
              <a:gd name="connsiteX2" fmla="*/ 21581 w 2480833"/>
              <a:gd name="connsiteY2" fmla="*/ 1597069 h 2949880"/>
              <a:gd name="connsiteX3" fmla="*/ 90474 w 2480833"/>
              <a:gd name="connsiteY3" fmla="*/ 939452 h 2949880"/>
              <a:gd name="connsiteX4" fmla="*/ 2207373 w 2480833"/>
              <a:gd name="connsiteY4" fmla="*/ 807929 h 2949880"/>
              <a:gd name="connsiteX5" fmla="*/ 2382737 w 2480833"/>
              <a:gd name="connsiteY5" fmla="*/ 0 h 2949880"/>
              <a:gd name="connsiteX0" fmla="*/ 973559 w 2480833"/>
              <a:gd name="connsiteY0" fmla="*/ 2949880 h 2949880"/>
              <a:gd name="connsiteX1" fmla="*/ 96737 w 2480833"/>
              <a:gd name="connsiteY1" fmla="*/ 2542784 h 2949880"/>
              <a:gd name="connsiteX2" fmla="*/ 21581 w 2480833"/>
              <a:gd name="connsiteY2" fmla="*/ 1597069 h 2949880"/>
              <a:gd name="connsiteX3" fmla="*/ 90474 w 2480833"/>
              <a:gd name="connsiteY3" fmla="*/ 939452 h 2949880"/>
              <a:gd name="connsiteX4" fmla="*/ 2207373 w 2480833"/>
              <a:gd name="connsiteY4" fmla="*/ 807929 h 2949880"/>
              <a:gd name="connsiteX5" fmla="*/ 2382737 w 2480833"/>
              <a:gd name="connsiteY5" fmla="*/ 0 h 2949880"/>
              <a:gd name="connsiteX0" fmla="*/ 970651 w 2481517"/>
              <a:gd name="connsiteY0" fmla="*/ 2949880 h 2949880"/>
              <a:gd name="connsiteX1" fmla="*/ 93829 w 2481517"/>
              <a:gd name="connsiteY1" fmla="*/ 2542784 h 2949880"/>
              <a:gd name="connsiteX2" fmla="*/ 18673 w 2481517"/>
              <a:gd name="connsiteY2" fmla="*/ 1597069 h 2949880"/>
              <a:gd name="connsiteX3" fmla="*/ 24936 w 2481517"/>
              <a:gd name="connsiteY3" fmla="*/ 939452 h 2949880"/>
              <a:gd name="connsiteX4" fmla="*/ 2204465 w 2481517"/>
              <a:gd name="connsiteY4" fmla="*/ 807929 h 2949880"/>
              <a:gd name="connsiteX5" fmla="*/ 2379829 w 2481517"/>
              <a:gd name="connsiteY5" fmla="*/ 0 h 2949880"/>
              <a:gd name="connsiteX0" fmla="*/ 970651 w 2417998"/>
              <a:gd name="connsiteY0" fmla="*/ 2949880 h 2949880"/>
              <a:gd name="connsiteX1" fmla="*/ 93829 w 2417998"/>
              <a:gd name="connsiteY1" fmla="*/ 2542784 h 2949880"/>
              <a:gd name="connsiteX2" fmla="*/ 18673 w 2417998"/>
              <a:gd name="connsiteY2" fmla="*/ 1597069 h 2949880"/>
              <a:gd name="connsiteX3" fmla="*/ 24936 w 2417998"/>
              <a:gd name="connsiteY3" fmla="*/ 939452 h 2949880"/>
              <a:gd name="connsiteX4" fmla="*/ 2204465 w 2417998"/>
              <a:gd name="connsiteY4" fmla="*/ 807929 h 2949880"/>
              <a:gd name="connsiteX5" fmla="*/ 2379829 w 2417998"/>
              <a:gd name="connsiteY5" fmla="*/ 0 h 29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998" h="2949880">
                <a:moveTo>
                  <a:pt x="970651" y="2949880"/>
                </a:moveTo>
                <a:cubicBezTo>
                  <a:pt x="611571" y="2859066"/>
                  <a:pt x="252492" y="2768252"/>
                  <a:pt x="93829" y="2542784"/>
                </a:cubicBezTo>
                <a:cubicBezTo>
                  <a:pt x="-64834" y="2317315"/>
                  <a:pt x="30155" y="1864291"/>
                  <a:pt x="18673" y="1597069"/>
                </a:cubicBezTo>
                <a:cubicBezTo>
                  <a:pt x="7191" y="1329847"/>
                  <a:pt x="-19948" y="1365337"/>
                  <a:pt x="24936" y="939452"/>
                </a:cubicBezTo>
                <a:cubicBezTo>
                  <a:pt x="69820" y="513567"/>
                  <a:pt x="2068767" y="939452"/>
                  <a:pt x="2204465" y="807929"/>
                </a:cubicBezTo>
                <a:cubicBezTo>
                  <a:pt x="2340163" y="676406"/>
                  <a:pt x="2489954" y="327242"/>
                  <a:pt x="2379829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2AC355B6-831E-1144-9D5B-9399BDA5AC4A}"/>
              </a:ext>
            </a:extLst>
          </p:cNvPr>
          <p:cNvSpPr/>
          <p:nvPr/>
        </p:nvSpPr>
        <p:spPr>
          <a:xfrm>
            <a:off x="3729924" y="1614459"/>
            <a:ext cx="2462204" cy="2569408"/>
          </a:xfrm>
          <a:custGeom>
            <a:avLst/>
            <a:gdLst>
              <a:gd name="connsiteX0" fmla="*/ 0 w 3284286"/>
              <a:gd name="connsiteY0" fmla="*/ 115513 h 3541382"/>
              <a:gd name="connsiteX1" fmla="*/ 482252 w 3284286"/>
              <a:gd name="connsiteY1" fmla="*/ 334719 h 3541382"/>
              <a:gd name="connsiteX2" fmla="*/ 582460 w 3284286"/>
              <a:gd name="connsiteY2" fmla="*/ 2940133 h 3541382"/>
              <a:gd name="connsiteX3" fmla="*/ 2849671 w 3284286"/>
              <a:gd name="connsiteY3" fmla="*/ 3059130 h 3541382"/>
              <a:gd name="connsiteX4" fmla="*/ 3281819 w 3284286"/>
              <a:gd name="connsiteY4" fmla="*/ 3541382 h 3541382"/>
              <a:gd name="connsiteX0" fmla="*/ 0 w 3284286"/>
              <a:gd name="connsiteY0" fmla="*/ 43349 h 3469218"/>
              <a:gd name="connsiteX1" fmla="*/ 676405 w 3284286"/>
              <a:gd name="connsiteY1" fmla="*/ 531864 h 3469218"/>
              <a:gd name="connsiteX2" fmla="*/ 582460 w 3284286"/>
              <a:gd name="connsiteY2" fmla="*/ 2867969 h 3469218"/>
              <a:gd name="connsiteX3" fmla="*/ 2849671 w 3284286"/>
              <a:gd name="connsiteY3" fmla="*/ 2986966 h 3469218"/>
              <a:gd name="connsiteX4" fmla="*/ 3281819 w 3284286"/>
              <a:gd name="connsiteY4" fmla="*/ 3469218 h 3469218"/>
              <a:gd name="connsiteX0" fmla="*/ 0 w 3284286"/>
              <a:gd name="connsiteY0" fmla="*/ 10 h 3425879"/>
              <a:gd name="connsiteX1" fmla="*/ 676405 w 3284286"/>
              <a:gd name="connsiteY1" fmla="*/ 488525 h 3425879"/>
              <a:gd name="connsiteX2" fmla="*/ 582460 w 3284286"/>
              <a:gd name="connsiteY2" fmla="*/ 2824630 h 3425879"/>
              <a:gd name="connsiteX3" fmla="*/ 2849671 w 3284286"/>
              <a:gd name="connsiteY3" fmla="*/ 2943627 h 3425879"/>
              <a:gd name="connsiteX4" fmla="*/ 3281819 w 3284286"/>
              <a:gd name="connsiteY4" fmla="*/ 3425879 h 3425879"/>
              <a:gd name="connsiteX0" fmla="*/ 0 w 3284286"/>
              <a:gd name="connsiteY0" fmla="*/ 13 h 3425882"/>
              <a:gd name="connsiteX1" fmla="*/ 676405 w 3284286"/>
              <a:gd name="connsiteY1" fmla="*/ 488528 h 3425882"/>
              <a:gd name="connsiteX2" fmla="*/ 582460 w 3284286"/>
              <a:gd name="connsiteY2" fmla="*/ 2824633 h 3425882"/>
              <a:gd name="connsiteX3" fmla="*/ 2849671 w 3284286"/>
              <a:gd name="connsiteY3" fmla="*/ 2943630 h 3425882"/>
              <a:gd name="connsiteX4" fmla="*/ 3281819 w 3284286"/>
              <a:gd name="connsiteY4" fmla="*/ 3425882 h 3425882"/>
              <a:gd name="connsiteX0" fmla="*/ 0 w 3283238"/>
              <a:gd name="connsiteY0" fmla="*/ 10 h 3425879"/>
              <a:gd name="connsiteX1" fmla="*/ 676405 w 3283238"/>
              <a:gd name="connsiteY1" fmla="*/ 488525 h 3425879"/>
              <a:gd name="connsiteX2" fmla="*/ 757824 w 3283238"/>
              <a:gd name="connsiteY2" fmla="*/ 2818367 h 3425879"/>
              <a:gd name="connsiteX3" fmla="*/ 2849671 w 3283238"/>
              <a:gd name="connsiteY3" fmla="*/ 2943627 h 3425879"/>
              <a:gd name="connsiteX4" fmla="*/ 3281819 w 3283238"/>
              <a:gd name="connsiteY4" fmla="*/ 3425879 h 3425879"/>
              <a:gd name="connsiteX0" fmla="*/ 0 w 3282939"/>
              <a:gd name="connsiteY0" fmla="*/ 8 h 3425877"/>
              <a:gd name="connsiteX1" fmla="*/ 676405 w 3282939"/>
              <a:gd name="connsiteY1" fmla="*/ 488523 h 3425877"/>
              <a:gd name="connsiteX2" fmla="*/ 845507 w 3282939"/>
              <a:gd name="connsiteY2" fmla="*/ 2780786 h 3425877"/>
              <a:gd name="connsiteX3" fmla="*/ 2849671 w 3282939"/>
              <a:gd name="connsiteY3" fmla="*/ 2943625 h 3425877"/>
              <a:gd name="connsiteX4" fmla="*/ 3281819 w 3282939"/>
              <a:gd name="connsiteY4" fmla="*/ 3425877 h 342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2939" h="3425877">
                <a:moveTo>
                  <a:pt x="0" y="8"/>
                </a:moveTo>
                <a:cubicBezTo>
                  <a:pt x="361689" y="-514"/>
                  <a:pt x="535487" y="25060"/>
                  <a:pt x="676405" y="488523"/>
                </a:cubicBezTo>
                <a:cubicBezTo>
                  <a:pt x="817323" y="951986"/>
                  <a:pt x="483296" y="2371602"/>
                  <a:pt x="845507" y="2780786"/>
                </a:cubicBezTo>
                <a:cubicBezTo>
                  <a:pt x="1207718" y="3189970"/>
                  <a:pt x="2443619" y="2836110"/>
                  <a:pt x="2849671" y="2943625"/>
                </a:cubicBezTo>
                <a:cubicBezTo>
                  <a:pt x="3255723" y="3051140"/>
                  <a:pt x="3290691" y="3234855"/>
                  <a:pt x="3281819" y="3425877"/>
                </a:cubicBezTo>
              </a:path>
            </a:pathLst>
          </a:custGeom>
          <a:noFill/>
          <a:ln w="127000">
            <a:solidFill>
              <a:schemeClr val="accent4"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3D0481D3-FDAF-FB4A-AE9B-8B0F912AE6F2}"/>
              </a:ext>
            </a:extLst>
          </p:cNvPr>
          <p:cNvSpPr/>
          <p:nvPr/>
        </p:nvSpPr>
        <p:spPr>
          <a:xfrm>
            <a:off x="5269155" y="1976153"/>
            <a:ext cx="1864040" cy="2212410"/>
          </a:xfrm>
          <a:custGeom>
            <a:avLst/>
            <a:gdLst>
              <a:gd name="connsiteX0" fmla="*/ 471687 w 2485387"/>
              <a:gd name="connsiteY0" fmla="*/ 2949880 h 2949880"/>
              <a:gd name="connsiteX1" fmla="*/ 95906 w 2485387"/>
              <a:gd name="connsiteY1" fmla="*/ 1597069 h 2949880"/>
              <a:gd name="connsiteX2" fmla="*/ 108432 w 2485387"/>
              <a:gd name="connsiteY2" fmla="*/ 789140 h 2949880"/>
              <a:gd name="connsiteX3" fmla="*/ 1298405 w 2485387"/>
              <a:gd name="connsiteY3" fmla="*/ 801666 h 2949880"/>
              <a:gd name="connsiteX4" fmla="*/ 2350591 w 2485387"/>
              <a:gd name="connsiteY4" fmla="*/ 789140 h 2949880"/>
              <a:gd name="connsiteX5" fmla="*/ 2438274 w 2485387"/>
              <a:gd name="connsiteY5" fmla="*/ 0 h 294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5387" h="2949880">
                <a:moveTo>
                  <a:pt x="471687" y="2949880"/>
                </a:moveTo>
                <a:cubicBezTo>
                  <a:pt x="314067" y="2453536"/>
                  <a:pt x="156448" y="1957192"/>
                  <a:pt x="95906" y="1597069"/>
                </a:cubicBezTo>
                <a:cubicBezTo>
                  <a:pt x="35364" y="1236946"/>
                  <a:pt x="-91984" y="921707"/>
                  <a:pt x="108432" y="789140"/>
                </a:cubicBezTo>
                <a:cubicBezTo>
                  <a:pt x="308848" y="656573"/>
                  <a:pt x="924712" y="801666"/>
                  <a:pt x="1298405" y="801666"/>
                </a:cubicBezTo>
                <a:cubicBezTo>
                  <a:pt x="1672098" y="801666"/>
                  <a:pt x="2160613" y="922751"/>
                  <a:pt x="2350591" y="789140"/>
                </a:cubicBezTo>
                <a:cubicBezTo>
                  <a:pt x="2540569" y="655529"/>
                  <a:pt x="2489421" y="327764"/>
                  <a:pt x="2438274" y="0"/>
                </a:cubicBezTo>
              </a:path>
            </a:pathLst>
          </a:custGeom>
          <a:noFill/>
          <a:ln w="127000">
            <a:solidFill>
              <a:schemeClr val="accent5">
                <a:alpha val="5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514B019-765B-FC43-9FE7-C6975674F05E}"/>
              </a:ext>
            </a:extLst>
          </p:cNvPr>
          <p:cNvGrpSpPr/>
          <p:nvPr/>
        </p:nvGrpSpPr>
        <p:grpSpPr>
          <a:xfrm>
            <a:off x="7949721" y="2181853"/>
            <a:ext cx="1073268" cy="595597"/>
            <a:chOff x="9824251" y="2181515"/>
            <a:chExt cx="1853782" cy="1028733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7D3B4AB2-14B6-D24B-BB91-5732DD20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4251" y="2181515"/>
              <a:ext cx="1853782" cy="1028733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F208F06E-C84D-F045-8CEE-8BEB87EA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16970" y="2292504"/>
              <a:ext cx="1280297" cy="709641"/>
            </a:xfrm>
            <a:prstGeom prst="rect">
              <a:avLst/>
            </a:prstGeom>
          </p:spPr>
        </p:pic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63A783B0-390E-3A4A-B934-56097D6CDA46}"/>
              </a:ext>
            </a:extLst>
          </p:cNvPr>
          <p:cNvSpPr txBox="1"/>
          <p:nvPr/>
        </p:nvSpPr>
        <p:spPr>
          <a:xfrm>
            <a:off x="195457" y="1092551"/>
            <a:ext cx="16432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Single Cloud, </a:t>
            </a:r>
            <a:br>
              <a:rPr lang="en-US" sz="1050" dirty="0">
                <a:latin typeface="Open Sans" panose="020B0606030504020204" pitchFamily="34" charset="0"/>
              </a:rPr>
            </a:br>
            <a:r>
              <a:rPr lang="en-US" sz="1050" dirty="0">
                <a:latin typeface="Open Sans" panose="020B0606030504020204" pitchFamily="34" charset="0"/>
              </a:rPr>
              <a:t>Multi-Region, </a:t>
            </a:r>
            <a:br>
              <a:rPr lang="en-US" sz="1050" dirty="0">
                <a:latin typeface="Open Sans" panose="020B0606030504020204" pitchFamily="34" charset="0"/>
              </a:rPr>
            </a:br>
            <a:r>
              <a:rPr lang="en-US" sz="1050" dirty="0">
                <a:latin typeface="Open Sans" panose="020B0606030504020204" pitchFamily="34" charset="0"/>
              </a:rPr>
              <a:t>Multi-Account</a:t>
            </a:r>
          </a:p>
          <a:p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Repeatable Network Design and Infrastructure as Code Automation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Service Insertion and Chaining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Consistent Security Policy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Common Operational Visibility and Control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CD282B8-3CE3-7F4B-8987-096910CBFC11}"/>
              </a:ext>
            </a:extLst>
          </p:cNvPr>
          <p:cNvGrpSpPr/>
          <p:nvPr/>
        </p:nvGrpSpPr>
        <p:grpSpPr>
          <a:xfrm>
            <a:off x="2000984" y="1484569"/>
            <a:ext cx="4946467" cy="1830959"/>
            <a:chOff x="2667978" y="1979425"/>
            <a:chExt cx="6595289" cy="244127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00A296D-F794-DB43-B6E7-F37A1F1FF7A6}"/>
                </a:ext>
              </a:extLst>
            </p:cNvPr>
            <p:cNvGrpSpPr/>
            <p:nvPr/>
          </p:nvGrpSpPr>
          <p:grpSpPr>
            <a:xfrm>
              <a:off x="6919234" y="4010858"/>
              <a:ext cx="382689" cy="382689"/>
              <a:chOff x="9067188" y="4815904"/>
              <a:chExt cx="382689" cy="382689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A995696C-2C26-1345-A54F-0E11F8889DB0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B61A78F0-0F49-AE4D-ADAC-6F98FA13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C981ADA-2366-4343-90B5-CB4BB2830C34}"/>
                </a:ext>
              </a:extLst>
            </p:cNvPr>
            <p:cNvGrpSpPr/>
            <p:nvPr/>
          </p:nvGrpSpPr>
          <p:grpSpPr>
            <a:xfrm>
              <a:off x="4700019" y="4024335"/>
              <a:ext cx="382689" cy="382689"/>
              <a:chOff x="9067188" y="4815904"/>
              <a:chExt cx="382689" cy="382689"/>
            </a:xfrm>
          </p:grpSpPr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90FDC16-C0B7-DB41-820E-5246DEC24FA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3" name="Picture 332">
                <a:extLst>
                  <a:ext uri="{FF2B5EF4-FFF2-40B4-BE49-F238E27FC236}">
                    <a16:creationId xmlns:a16="http://schemas.microsoft.com/office/drawing/2014/main" id="{A08F87A7-A07D-F141-AF19-ACBBA64C9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49E2D9B-4EE2-A44F-85F6-15538C0B6609}"/>
                </a:ext>
              </a:extLst>
            </p:cNvPr>
            <p:cNvGrpSpPr/>
            <p:nvPr/>
          </p:nvGrpSpPr>
          <p:grpSpPr>
            <a:xfrm>
              <a:off x="5127428" y="1979425"/>
              <a:ext cx="382689" cy="382689"/>
              <a:chOff x="9067188" y="4815904"/>
              <a:chExt cx="382689" cy="382689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E8A94EB4-00D5-C24D-8229-1E02B262629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625D66B0-9076-DD49-B687-40D414C1F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6BA83898-EA5A-EA40-8242-A0B675B8F5E9}"/>
                </a:ext>
              </a:extLst>
            </p:cNvPr>
            <p:cNvGrpSpPr/>
            <p:nvPr/>
          </p:nvGrpSpPr>
          <p:grpSpPr>
            <a:xfrm>
              <a:off x="2667978" y="2294241"/>
              <a:ext cx="1332210" cy="2126462"/>
              <a:chOff x="8117667" y="3072131"/>
              <a:chExt cx="1332210" cy="2126462"/>
            </a:xfrm>
          </p:grpSpPr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E1CC2813-94D7-BB49-8294-450CBEF04657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9" name="Picture 338">
                <a:extLst>
                  <a:ext uri="{FF2B5EF4-FFF2-40B4-BE49-F238E27FC236}">
                    <a16:creationId xmlns:a16="http://schemas.microsoft.com/office/drawing/2014/main" id="{2A7547CB-B9A3-6843-ADC6-2DE472961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8AD81AE4-8225-B84C-9D67-63CA96EA5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7667" y="3072131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AC20F57-D6F1-AD43-B533-926425BE29EF}"/>
                </a:ext>
              </a:extLst>
            </p:cNvPr>
            <p:cNvGrpSpPr/>
            <p:nvPr/>
          </p:nvGrpSpPr>
          <p:grpSpPr>
            <a:xfrm>
              <a:off x="8880578" y="3248954"/>
              <a:ext cx="382689" cy="382689"/>
              <a:chOff x="9067188" y="4815904"/>
              <a:chExt cx="382689" cy="382689"/>
            </a:xfrm>
          </p:grpSpPr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863907ED-E39C-0544-9109-949AAC64CF3A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DA00DB-FB2D-4440-97C7-397913E98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81D9D3CE-E83F-2B4A-8EC5-B9842E5B2F5E}"/>
                </a:ext>
              </a:extLst>
            </p:cNvPr>
            <p:cNvGrpSpPr/>
            <p:nvPr/>
          </p:nvGrpSpPr>
          <p:grpSpPr>
            <a:xfrm>
              <a:off x="4356599" y="3213149"/>
              <a:ext cx="382689" cy="382689"/>
              <a:chOff x="9067188" y="4815904"/>
              <a:chExt cx="382689" cy="382689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89143D05-4750-814A-AE6A-B17F5077BEF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AFBDD21D-83FC-4241-B615-5A62995C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2440BB4-0AE5-014B-8E86-DBFAAA0F8198}"/>
                </a:ext>
              </a:extLst>
            </p:cNvPr>
            <p:cNvGrpSpPr/>
            <p:nvPr/>
          </p:nvGrpSpPr>
          <p:grpSpPr>
            <a:xfrm>
              <a:off x="6655917" y="3230409"/>
              <a:ext cx="382689" cy="382689"/>
              <a:chOff x="9067188" y="4815904"/>
              <a:chExt cx="382689" cy="38268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E2C994F-5A46-544A-914D-08F53BDB790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242460E-8433-C64B-8BC5-88CE4144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B9AB1-85B1-E24C-9A78-4B59FE094006}"/>
              </a:ext>
            </a:extLst>
          </p:cNvPr>
          <p:cNvGrpSpPr/>
          <p:nvPr/>
        </p:nvGrpSpPr>
        <p:grpSpPr>
          <a:xfrm>
            <a:off x="2706303" y="2724373"/>
            <a:ext cx="4673276" cy="831755"/>
            <a:chOff x="3608403" y="3632497"/>
            <a:chExt cx="6231035" cy="110900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6B2BD8A-83F4-D142-B140-A136AB10628E}"/>
                </a:ext>
              </a:extLst>
            </p:cNvPr>
            <p:cNvGrpSpPr/>
            <p:nvPr/>
          </p:nvGrpSpPr>
          <p:grpSpPr>
            <a:xfrm>
              <a:off x="3997717" y="3632497"/>
              <a:ext cx="5841721" cy="224947"/>
              <a:chOff x="3997718" y="3467081"/>
              <a:chExt cx="5841721" cy="224947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36F651D7-10BD-3649-AD6A-1B1DC0F68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97718" y="3478189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EA3D5672-319B-694A-A922-B64E3570C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0577" y="3471894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EC1A1CB6-5BB0-904D-816D-5D08DBF3F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56147" y="3476087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EC1615EC-7F25-D04A-AF86-001A54C83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19006" y="3469792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6B65481C-7281-6149-90A3-6E948585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7898" y="3473376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3F5141F2-E57B-AC46-9B31-45F52FAFE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0757" y="3467081"/>
                <a:ext cx="288682" cy="213839"/>
              </a:xfrm>
              <a:prstGeom prst="rect">
                <a:avLst/>
              </a:prstGeom>
            </p:spPr>
          </p:pic>
        </p:grp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575C3EE-571D-D443-8019-F9B1079B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4855" y="4377722"/>
              <a:ext cx="363781" cy="363781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F1673CF8-1B5C-4149-A067-689FDC75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1751" y="4377722"/>
              <a:ext cx="363781" cy="363781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5A488D21-A35C-3A45-940A-8A6953EA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8403" y="4377722"/>
              <a:ext cx="363781" cy="363781"/>
            </a:xfrm>
            <a:prstGeom prst="rect">
              <a:avLst/>
            </a:prstGeom>
          </p:spPr>
        </p:pic>
      </p:grp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22555C71-D465-8F4F-9F82-6C8824AF4F9F}"/>
              </a:ext>
            </a:extLst>
          </p:cNvPr>
          <p:cNvSpPr/>
          <p:nvPr/>
        </p:nvSpPr>
        <p:spPr>
          <a:xfrm>
            <a:off x="1980421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F950D72-76BA-4E49-89F1-3FBD6BDE67F0}"/>
              </a:ext>
            </a:extLst>
          </p:cNvPr>
          <p:cNvSpPr txBox="1"/>
          <p:nvPr/>
        </p:nvSpPr>
        <p:spPr>
          <a:xfrm rot="16200000">
            <a:off x="1798227" y="2321187"/>
            <a:ext cx="700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SECURITY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400E17E-DC01-7B4A-848D-8CE7938E6449}"/>
              </a:ext>
            </a:extLst>
          </p:cNvPr>
          <p:cNvSpPr/>
          <p:nvPr/>
        </p:nvSpPr>
        <p:spPr>
          <a:xfrm>
            <a:off x="7615795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DF6518-7995-5E4D-AAE5-79D76C2160AC}"/>
              </a:ext>
            </a:extLst>
          </p:cNvPr>
          <p:cNvSpPr txBox="1"/>
          <p:nvPr/>
        </p:nvSpPr>
        <p:spPr>
          <a:xfrm rot="16200000">
            <a:off x="7339024" y="23211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OPERATIONS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02F271C-C241-414A-BB3A-15DB448CE19F}"/>
              </a:ext>
            </a:extLst>
          </p:cNvPr>
          <p:cNvSpPr/>
          <p:nvPr/>
        </p:nvSpPr>
        <p:spPr>
          <a:xfrm>
            <a:off x="3652177" y="1986025"/>
            <a:ext cx="2642513" cy="602165"/>
          </a:xfrm>
          <a:custGeom>
            <a:avLst/>
            <a:gdLst>
              <a:gd name="connsiteX0" fmla="*/ 304063 w 3963994"/>
              <a:gd name="connsiteY0" fmla="*/ 7434 h 848299"/>
              <a:gd name="connsiteX1" fmla="*/ 318931 w 3963994"/>
              <a:gd name="connsiteY1" fmla="*/ 706244 h 848299"/>
              <a:gd name="connsiteX2" fmla="*/ 3582521 w 3963994"/>
              <a:gd name="connsiteY2" fmla="*/ 788019 h 848299"/>
              <a:gd name="connsiteX3" fmla="*/ 3768375 w 3963994"/>
              <a:gd name="connsiteY3" fmla="*/ 0 h 848299"/>
              <a:gd name="connsiteX0" fmla="*/ 209236 w 3869167"/>
              <a:gd name="connsiteY0" fmla="*/ 7434 h 873625"/>
              <a:gd name="connsiteX1" fmla="*/ 402524 w 3869167"/>
              <a:gd name="connsiteY1" fmla="*/ 773151 h 873625"/>
              <a:gd name="connsiteX2" fmla="*/ 3487694 w 3869167"/>
              <a:gd name="connsiteY2" fmla="*/ 788019 h 873625"/>
              <a:gd name="connsiteX3" fmla="*/ 3673548 w 3869167"/>
              <a:gd name="connsiteY3" fmla="*/ 0 h 873625"/>
              <a:gd name="connsiteX0" fmla="*/ 225065 w 3884996"/>
              <a:gd name="connsiteY0" fmla="*/ 7434 h 837477"/>
              <a:gd name="connsiteX1" fmla="*/ 418353 w 3884996"/>
              <a:gd name="connsiteY1" fmla="*/ 773151 h 837477"/>
              <a:gd name="connsiteX2" fmla="*/ 3503523 w 3884996"/>
              <a:gd name="connsiteY2" fmla="*/ 788019 h 837477"/>
              <a:gd name="connsiteX3" fmla="*/ 3689377 w 3884996"/>
              <a:gd name="connsiteY3" fmla="*/ 0 h 837477"/>
              <a:gd name="connsiteX0" fmla="*/ 132667 w 3792598"/>
              <a:gd name="connsiteY0" fmla="*/ 7434 h 837477"/>
              <a:gd name="connsiteX1" fmla="*/ 325955 w 3792598"/>
              <a:gd name="connsiteY1" fmla="*/ 773151 h 837477"/>
              <a:gd name="connsiteX2" fmla="*/ 3411125 w 3792598"/>
              <a:gd name="connsiteY2" fmla="*/ 788019 h 837477"/>
              <a:gd name="connsiteX3" fmla="*/ 3596979 w 3792598"/>
              <a:gd name="connsiteY3" fmla="*/ 0 h 837477"/>
              <a:gd name="connsiteX0" fmla="*/ 132667 w 3803911"/>
              <a:gd name="connsiteY0" fmla="*/ 7434 h 837477"/>
              <a:gd name="connsiteX1" fmla="*/ 325955 w 3803911"/>
              <a:gd name="connsiteY1" fmla="*/ 773151 h 837477"/>
              <a:gd name="connsiteX2" fmla="*/ 3411125 w 3803911"/>
              <a:gd name="connsiteY2" fmla="*/ 788019 h 837477"/>
              <a:gd name="connsiteX3" fmla="*/ 3596979 w 3803911"/>
              <a:gd name="connsiteY3" fmla="*/ 0 h 837477"/>
              <a:gd name="connsiteX0" fmla="*/ 132667 w 3803911"/>
              <a:gd name="connsiteY0" fmla="*/ 7434 h 788019"/>
              <a:gd name="connsiteX1" fmla="*/ 325955 w 3803911"/>
              <a:gd name="connsiteY1" fmla="*/ 773151 h 788019"/>
              <a:gd name="connsiteX2" fmla="*/ 3411125 w 3803911"/>
              <a:gd name="connsiteY2" fmla="*/ 788019 h 788019"/>
              <a:gd name="connsiteX3" fmla="*/ 3596979 w 3803911"/>
              <a:gd name="connsiteY3" fmla="*/ 0 h 788019"/>
              <a:gd name="connsiteX0" fmla="*/ 132667 w 3731853"/>
              <a:gd name="connsiteY0" fmla="*/ 7434 h 788019"/>
              <a:gd name="connsiteX1" fmla="*/ 325955 w 3731853"/>
              <a:gd name="connsiteY1" fmla="*/ 773151 h 788019"/>
              <a:gd name="connsiteX2" fmla="*/ 3411125 w 3731853"/>
              <a:gd name="connsiteY2" fmla="*/ 788019 h 788019"/>
              <a:gd name="connsiteX3" fmla="*/ 3596979 w 3731853"/>
              <a:gd name="connsiteY3" fmla="*/ 0 h 788019"/>
              <a:gd name="connsiteX0" fmla="*/ 93175 w 3557487"/>
              <a:gd name="connsiteY0" fmla="*/ 7434 h 838207"/>
              <a:gd name="connsiteX1" fmla="*/ 286463 w 3557487"/>
              <a:gd name="connsiteY1" fmla="*/ 773151 h 838207"/>
              <a:gd name="connsiteX2" fmla="*/ 3066833 w 3557487"/>
              <a:gd name="connsiteY2" fmla="*/ 802887 h 838207"/>
              <a:gd name="connsiteX3" fmla="*/ 3557487 w 3557487"/>
              <a:gd name="connsiteY3" fmla="*/ 0 h 838207"/>
              <a:gd name="connsiteX0" fmla="*/ 51116 w 3515428"/>
              <a:gd name="connsiteY0" fmla="*/ 7434 h 848659"/>
              <a:gd name="connsiteX1" fmla="*/ 326179 w 3515428"/>
              <a:gd name="connsiteY1" fmla="*/ 788020 h 848659"/>
              <a:gd name="connsiteX2" fmla="*/ 3024774 w 3515428"/>
              <a:gd name="connsiteY2" fmla="*/ 802887 h 848659"/>
              <a:gd name="connsiteX3" fmla="*/ 3515428 w 3515428"/>
              <a:gd name="connsiteY3" fmla="*/ 0 h 848659"/>
              <a:gd name="connsiteX0" fmla="*/ 59038 w 3523350"/>
              <a:gd name="connsiteY0" fmla="*/ 7434 h 802887"/>
              <a:gd name="connsiteX1" fmla="*/ 334101 w 3523350"/>
              <a:gd name="connsiteY1" fmla="*/ 788020 h 802887"/>
              <a:gd name="connsiteX2" fmla="*/ 3032696 w 3523350"/>
              <a:gd name="connsiteY2" fmla="*/ 802887 h 802887"/>
              <a:gd name="connsiteX3" fmla="*/ 3523350 w 3523350"/>
              <a:gd name="connsiteY3" fmla="*/ 0 h 80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3350" h="802887">
                <a:moveTo>
                  <a:pt x="59038" y="7434"/>
                </a:moveTo>
                <a:cubicBezTo>
                  <a:pt x="53462" y="328960"/>
                  <a:pt x="-183812" y="789259"/>
                  <a:pt x="334101" y="788020"/>
                </a:cubicBezTo>
                <a:lnTo>
                  <a:pt x="3032696" y="802887"/>
                </a:lnTo>
                <a:cubicBezTo>
                  <a:pt x="3637339" y="796692"/>
                  <a:pt x="3502286" y="424366"/>
                  <a:pt x="3523350" y="0"/>
                </a:cubicBezTo>
              </a:path>
            </a:pathLst>
          </a:custGeom>
          <a:noFill/>
          <a:ln w="127000">
            <a:solidFill>
              <a:srgbClr val="7030A0">
                <a:alpha val="50000"/>
              </a:srgb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9B3091B-16D3-8210-256B-5C310FA68D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4116" y="1040962"/>
            <a:ext cx="287105" cy="2683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5E771D2-FEEE-A16E-CDF2-1DE48BB0B7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3920" y="1040962"/>
            <a:ext cx="287105" cy="2683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32906C-9E99-87DD-879F-AD9F4BC1D9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16881" y="1040962"/>
            <a:ext cx="287105" cy="2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10" grpId="0" animBg="1"/>
      <p:bldP spid="140" grpId="0" animBg="1"/>
      <p:bldP spid="142" grpId="0" animBg="1"/>
      <p:bldP spid="187" grpId="0" animBg="1"/>
      <p:bldP spid="141" grpId="0" animBg="1"/>
      <p:bldP spid="201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A13A-245F-EB4B-BB4A-63BE91E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Multicloud</a:t>
            </a:r>
            <a:r>
              <a:rPr lang="en-US" sz="29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Architecture (MCNA)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3ACB9-3F41-D642-8FA4-76F0FB3D2C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70B06D-F489-48FF-A885-ABB74CD5C952}" type="slidenum">
              <a:rPr lang="en-US" smtClean="0">
                <a:latin typeface="Open Sans" panose="020B0606030504020204" pitchFamily="34" charset="0"/>
              </a:rPr>
              <a:pPr/>
              <a:t>4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205" name="Text Placeholder 204">
            <a:extLst>
              <a:ext uri="{FF2B5EF4-FFF2-40B4-BE49-F238E27FC236}">
                <a16:creationId xmlns:a16="http://schemas.microsoft.com/office/drawing/2014/main" id="{903F5579-B9C2-A84F-8508-776C15E830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83" y="614812"/>
            <a:ext cx="8401050" cy="2984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 Blueprint of Your </a:t>
            </a:r>
            <a:r>
              <a:rPr lang="en-US" sz="1200" u="sng" dirty="0">
                <a:solidFill>
                  <a:srgbClr val="FF0000"/>
                </a:solidFill>
              </a:rPr>
              <a:t>Multicloud</a:t>
            </a:r>
            <a:r>
              <a:rPr lang="en-US" sz="1200" dirty="0">
                <a:solidFill>
                  <a:srgbClr val="FF0000"/>
                </a:solidFill>
              </a:rPr>
              <a:t> Network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58A1DE-2676-DB4D-AE25-18F8899E2DB3}"/>
              </a:ext>
            </a:extLst>
          </p:cNvPr>
          <p:cNvSpPr/>
          <p:nvPr/>
        </p:nvSpPr>
        <p:spPr>
          <a:xfrm>
            <a:off x="2359663" y="1255852"/>
            <a:ext cx="5203502" cy="2364827"/>
          </a:xfrm>
          <a:prstGeom prst="roundRect">
            <a:avLst>
              <a:gd name="adj" fmla="val 4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2564A-B083-ED4A-A579-DF3C2910A4C4}"/>
              </a:ext>
            </a:extLst>
          </p:cNvPr>
          <p:cNvSpPr txBox="1"/>
          <p:nvPr/>
        </p:nvSpPr>
        <p:spPr>
          <a:xfrm>
            <a:off x="6030801" y="3515144"/>
            <a:ext cx="135966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CLOUD NETWORKING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B147DE-38A0-8443-82BA-D7C4C3A2EE55}"/>
              </a:ext>
            </a:extLst>
          </p:cNvPr>
          <p:cNvCxnSpPr>
            <a:cxnSpLocks/>
          </p:cNvCxnSpPr>
          <p:nvPr/>
        </p:nvCxnSpPr>
        <p:spPr>
          <a:xfrm>
            <a:off x="2351781" y="228794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82A6D-72AD-8E41-9BD3-9C3A2B7DD5E2}"/>
              </a:ext>
            </a:extLst>
          </p:cNvPr>
          <p:cNvCxnSpPr>
            <a:cxnSpLocks/>
          </p:cNvCxnSpPr>
          <p:nvPr/>
        </p:nvCxnSpPr>
        <p:spPr>
          <a:xfrm>
            <a:off x="2351781" y="2905320"/>
            <a:ext cx="5211385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40A9A1-759B-204A-A305-E8FD74819D10}"/>
              </a:ext>
            </a:extLst>
          </p:cNvPr>
          <p:cNvGrpSpPr/>
          <p:nvPr/>
        </p:nvGrpSpPr>
        <p:grpSpPr>
          <a:xfrm>
            <a:off x="3350973" y="3987719"/>
            <a:ext cx="3756989" cy="695235"/>
            <a:chOff x="3752678" y="5121657"/>
            <a:chExt cx="5957604" cy="11024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E01814-D3CC-BE45-A4A5-01C789A83454}"/>
                </a:ext>
              </a:extLst>
            </p:cNvPr>
            <p:cNvGrpSpPr/>
            <p:nvPr/>
          </p:nvGrpSpPr>
          <p:grpSpPr>
            <a:xfrm>
              <a:off x="3752678" y="5142891"/>
              <a:ext cx="5957604" cy="1081227"/>
              <a:chOff x="1718735" y="3744551"/>
              <a:chExt cx="4370089" cy="793114"/>
            </a:xfrm>
          </p:grpSpPr>
          <p:grpSp>
            <p:nvGrpSpPr>
              <p:cNvPr id="23" name="Google Shape;461;p34">
                <a:extLst>
                  <a:ext uri="{FF2B5EF4-FFF2-40B4-BE49-F238E27FC236}">
                    <a16:creationId xmlns:a16="http://schemas.microsoft.com/office/drawing/2014/main" id="{1B14FF43-D6ED-7B4E-B454-4C1A4DAB766C}"/>
                  </a:ext>
                </a:extLst>
              </p:cNvPr>
              <p:cNvGrpSpPr/>
              <p:nvPr/>
            </p:nvGrpSpPr>
            <p:grpSpPr>
              <a:xfrm>
                <a:off x="1718735" y="3744551"/>
                <a:ext cx="4370089" cy="793114"/>
                <a:chOff x="4206020" y="5712440"/>
                <a:chExt cx="5826781" cy="1057483"/>
              </a:xfrm>
            </p:grpSpPr>
            <p:grpSp>
              <p:nvGrpSpPr>
                <p:cNvPr id="26" name="Google Shape;462;p34">
                  <a:extLst>
                    <a:ext uri="{FF2B5EF4-FFF2-40B4-BE49-F238E27FC236}">
                      <a16:creationId xmlns:a16="http://schemas.microsoft.com/office/drawing/2014/main" id="{456C6D8D-B851-BA40-895B-19D5E47EE992}"/>
                    </a:ext>
                  </a:extLst>
                </p:cNvPr>
                <p:cNvGrpSpPr/>
                <p:nvPr/>
              </p:nvGrpSpPr>
              <p:grpSpPr>
                <a:xfrm>
                  <a:off x="7389480" y="5712440"/>
                  <a:ext cx="692927" cy="995344"/>
                  <a:chOff x="8104806" y="5715749"/>
                  <a:chExt cx="692927" cy="995344"/>
                </a:xfrm>
              </p:grpSpPr>
              <p:pic>
                <p:nvPicPr>
                  <p:cNvPr id="36" name="Google Shape;463;p34">
                    <a:extLst>
                      <a:ext uri="{FF2B5EF4-FFF2-40B4-BE49-F238E27FC236}">
                        <a16:creationId xmlns:a16="http://schemas.microsoft.com/office/drawing/2014/main" id="{88F28F48-40A1-FC4B-B450-0AEFBF3EA65D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8125026" y="5715749"/>
                    <a:ext cx="652491" cy="56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" name="Google Shape;464;p34">
                    <a:extLst>
                      <a:ext uri="{FF2B5EF4-FFF2-40B4-BE49-F238E27FC236}">
                        <a16:creationId xmlns:a16="http://schemas.microsoft.com/office/drawing/2014/main" id="{AC41E822-DEBF-4546-B8D4-749299BB4A6C}"/>
                      </a:ext>
                    </a:extLst>
                  </p:cNvPr>
                  <p:cNvSpPr txBox="1"/>
                  <p:nvPr/>
                </p:nvSpPr>
                <p:spPr>
                  <a:xfrm>
                    <a:off x="8104806" y="6280207"/>
                    <a:ext cx="692927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REMOTE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USER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7" name="Google Shape;465;p34">
                  <a:extLst>
                    <a:ext uri="{FF2B5EF4-FFF2-40B4-BE49-F238E27FC236}">
                      <a16:creationId xmlns:a16="http://schemas.microsoft.com/office/drawing/2014/main" id="{0D0D3176-1F27-FA45-AFF7-2857EC00E209}"/>
                    </a:ext>
                  </a:extLst>
                </p:cNvPr>
                <p:cNvGrpSpPr/>
                <p:nvPr/>
              </p:nvGrpSpPr>
              <p:grpSpPr>
                <a:xfrm>
                  <a:off x="4206020" y="5733152"/>
                  <a:ext cx="773643" cy="1036769"/>
                  <a:chOff x="4424165" y="5712440"/>
                  <a:chExt cx="773643" cy="1036769"/>
                </a:xfrm>
              </p:grpSpPr>
              <p:pic>
                <p:nvPicPr>
                  <p:cNvPr id="34" name="Google Shape;466;p34">
                    <a:extLst>
                      <a:ext uri="{FF2B5EF4-FFF2-40B4-BE49-F238E27FC236}">
                        <a16:creationId xmlns:a16="http://schemas.microsoft.com/office/drawing/2014/main" id="{A486C3F5-6FBE-3847-8961-D31C92A02E5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424165" y="5712440"/>
                    <a:ext cx="727059" cy="6058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5" name="Google Shape;467;p34">
                    <a:extLst>
                      <a:ext uri="{FF2B5EF4-FFF2-40B4-BE49-F238E27FC236}">
                        <a16:creationId xmlns:a16="http://schemas.microsoft.com/office/drawing/2014/main" id="{2135FD1B-ECF7-0F49-8158-AB2E5484210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62" y="6318323"/>
                    <a:ext cx="75704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BRANCH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OFFICES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8" name="Google Shape;468;p34">
                  <a:extLst>
                    <a:ext uri="{FF2B5EF4-FFF2-40B4-BE49-F238E27FC236}">
                      <a16:creationId xmlns:a16="http://schemas.microsoft.com/office/drawing/2014/main" id="{F6082CB5-39D0-E04F-B875-07FCD046213A}"/>
                    </a:ext>
                  </a:extLst>
                </p:cNvPr>
                <p:cNvGrpSpPr/>
                <p:nvPr/>
              </p:nvGrpSpPr>
              <p:grpSpPr>
                <a:xfrm>
                  <a:off x="5121691" y="5712440"/>
                  <a:ext cx="1032296" cy="1057483"/>
                  <a:chOff x="5488169" y="5712439"/>
                  <a:chExt cx="1032296" cy="1057483"/>
                </a:xfrm>
              </p:grpSpPr>
              <p:pic>
                <p:nvPicPr>
                  <p:cNvPr id="32" name="Google Shape;469;p34">
                    <a:extLst>
                      <a:ext uri="{FF2B5EF4-FFF2-40B4-BE49-F238E27FC236}">
                        <a16:creationId xmlns:a16="http://schemas.microsoft.com/office/drawing/2014/main" id="{CFA56D03-CBC8-894D-9D76-E41096DF60F0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 cstate="screen">
                    <a:alphaModFix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721525" y="5712439"/>
                    <a:ext cx="652491" cy="6058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3" name="Google Shape;470;p34">
                    <a:extLst>
                      <a:ext uri="{FF2B5EF4-FFF2-40B4-BE49-F238E27FC236}">
                        <a16:creationId xmlns:a16="http://schemas.microsoft.com/office/drawing/2014/main" id="{38258EE3-1775-014B-8DCC-53672B0D91A8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169" y="6339036"/>
                    <a:ext cx="1032296" cy="4308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ON-PREM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DATA CENTER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  <p:grpSp>
              <p:nvGrpSpPr>
                <p:cNvPr id="29" name="Google Shape;480;p34">
                  <a:extLst>
                    <a:ext uri="{FF2B5EF4-FFF2-40B4-BE49-F238E27FC236}">
                      <a16:creationId xmlns:a16="http://schemas.microsoft.com/office/drawing/2014/main" id="{FA750426-EF7C-F74A-B866-CEED6BB5DDD9}"/>
                    </a:ext>
                  </a:extLst>
                </p:cNvPr>
                <p:cNvGrpSpPr/>
                <p:nvPr/>
              </p:nvGrpSpPr>
              <p:grpSpPr>
                <a:xfrm>
                  <a:off x="9237830" y="5801761"/>
                  <a:ext cx="794971" cy="853945"/>
                  <a:chOff x="9854876" y="5783408"/>
                  <a:chExt cx="794971" cy="853945"/>
                </a:xfrm>
              </p:grpSpPr>
              <p:pic>
                <p:nvPicPr>
                  <p:cNvPr id="30" name="Google Shape;481;p34">
                    <a:extLst>
                      <a:ext uri="{FF2B5EF4-FFF2-40B4-BE49-F238E27FC236}">
                        <a16:creationId xmlns:a16="http://schemas.microsoft.com/office/drawing/2014/main" id="{53CA12C7-D6F5-4342-AE7A-777C1C2DEA62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 cstate="screen">
                    <a:alphaModFix amt="20000"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9971066" y="5783408"/>
                    <a:ext cx="488978" cy="4889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1" name="Google Shape;482;p34">
                    <a:extLst>
                      <a:ext uri="{FF2B5EF4-FFF2-40B4-BE49-F238E27FC236}">
                        <a16:creationId xmlns:a16="http://schemas.microsoft.com/office/drawing/2014/main" id="{9DDC3DE3-0438-2948-935F-A991FEB9E950}"/>
                      </a:ext>
                    </a:extLst>
                  </p:cNvPr>
                  <p:cNvSpPr txBox="1"/>
                  <p:nvPr/>
                </p:nvSpPr>
                <p:spPr>
                  <a:xfrm>
                    <a:off x="9854876" y="6279352"/>
                    <a:ext cx="794971" cy="358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34275" rIns="68569" bIns="34275" anchor="t" anchorCtr="0">
                    <a:noAutofit/>
                  </a:bodyPr>
                  <a:lstStyle/>
                  <a:p>
                    <a:pPr algn="ctr" defTabSz="685783">
                      <a:defRPr/>
                    </a:pPr>
                    <a:r>
                      <a:rPr lang="en-US" sz="563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Calibri"/>
                      </a:rPr>
                      <a:t>EDGE/IoT</a:t>
                    </a:r>
                    <a:endParaRPr sz="105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pen Sans" panose="020B0606030504020204" pitchFamily="34" charset="0"/>
                    </a:endParaRPr>
                  </a:p>
                </p:txBody>
              </p:sp>
            </p:grpSp>
          </p:grpSp>
          <p:pic>
            <p:nvPicPr>
              <p:cNvPr id="24" name="Google Shape;472;p34">
                <a:extLst>
                  <a:ext uri="{FF2B5EF4-FFF2-40B4-BE49-F238E27FC236}">
                    <a16:creationId xmlns:a16="http://schemas.microsoft.com/office/drawing/2014/main" id="{CD00E25A-0923-BE4F-8A6E-B2CCAF3DF5B1}"/>
                  </a:ext>
                </a:extLst>
              </p:cNvPr>
              <p:cNvPicPr preferRelativeResize="0"/>
              <p:nvPr/>
            </p:nvPicPr>
            <p:blipFill rotWithShape="1">
              <a:blip r:embed="rId4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99189" y="3767856"/>
                <a:ext cx="545295" cy="4544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" name="Google Shape;473;p34">
                <a:extLst>
                  <a:ext uri="{FF2B5EF4-FFF2-40B4-BE49-F238E27FC236}">
                    <a16:creationId xmlns:a16="http://schemas.microsoft.com/office/drawing/2014/main" id="{6E4A3E9B-59C7-F94B-BC1A-29529FF45962}"/>
                  </a:ext>
                </a:extLst>
              </p:cNvPr>
              <p:cNvSpPr txBox="1"/>
              <p:nvPr/>
            </p:nvSpPr>
            <p:spPr>
              <a:xfrm>
                <a:off x="3116039" y="4253339"/>
                <a:ext cx="916284" cy="20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Calibri"/>
                  </a:rPr>
                  <a:t>Vendors/Partners</a:t>
                </a:r>
                <a:endPara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A94292-EE09-8F42-A795-966D8B24303A}"/>
                </a:ext>
              </a:extLst>
            </p:cNvPr>
            <p:cNvGrpSpPr/>
            <p:nvPr/>
          </p:nvGrpSpPr>
          <p:grpSpPr>
            <a:xfrm>
              <a:off x="7891185" y="5121657"/>
              <a:ext cx="838277" cy="902857"/>
              <a:chOff x="367931" y="5375596"/>
              <a:chExt cx="838277" cy="902857"/>
            </a:xfrm>
          </p:grpSpPr>
          <p:pic>
            <p:nvPicPr>
              <p:cNvPr id="21" name="Google Shape;478;p34">
                <a:extLst>
                  <a:ext uri="{FF2B5EF4-FFF2-40B4-BE49-F238E27FC236}">
                    <a16:creationId xmlns:a16="http://schemas.microsoft.com/office/drawing/2014/main" id="{2857BC8B-011F-9E49-BD77-94FF84C4ED54}"/>
                  </a:ext>
                </a:extLst>
              </p:cNvPr>
              <p:cNvPicPr preferRelativeResize="0"/>
              <p:nvPr/>
            </p:nvPicPr>
            <p:blipFill rotWithShape="1">
              <a:blip r:embed="rId5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1383" y="5375596"/>
                <a:ext cx="667141" cy="619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479;p34">
                <a:extLst>
                  <a:ext uri="{FF2B5EF4-FFF2-40B4-BE49-F238E27FC236}">
                    <a16:creationId xmlns:a16="http://schemas.microsoft.com/office/drawing/2014/main" id="{D145B740-19D4-5A45-A3F3-DD591BFDA962}"/>
                  </a:ext>
                </a:extLst>
              </p:cNvPr>
              <p:cNvSpPr txBox="1"/>
              <p:nvPr/>
            </p:nvSpPr>
            <p:spPr>
              <a:xfrm>
                <a:off x="367931" y="6003835"/>
                <a:ext cx="838277" cy="274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 defTabSz="685783">
                  <a:defRPr/>
                </a:pPr>
                <a:r>
                  <a:rPr lang="en-US" sz="563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Calibri"/>
                  </a:rPr>
                  <a:t>INTERNET</a:t>
                </a:r>
                <a:endPara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5C0DF9-916D-EC4F-A8EA-8B3A5296E56E}"/>
              </a:ext>
            </a:extLst>
          </p:cNvPr>
          <p:cNvGrpSpPr/>
          <p:nvPr/>
        </p:nvGrpSpPr>
        <p:grpSpPr>
          <a:xfrm>
            <a:off x="2340412" y="884802"/>
            <a:ext cx="5123793" cy="230832"/>
            <a:chOff x="2621741" y="4729967"/>
            <a:chExt cx="6831724" cy="30777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2504CF6-E9E5-C54E-9CFE-F49539E0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741" y="4871543"/>
              <a:ext cx="683172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185B1D-E1DD-8C4F-AA1F-2FFC6275B617}"/>
                </a:ext>
              </a:extLst>
            </p:cNvPr>
            <p:cNvSpPr txBox="1"/>
            <p:nvPr/>
          </p:nvSpPr>
          <p:spPr>
            <a:xfrm>
              <a:off x="5603906" y="4729967"/>
              <a:ext cx="1103295" cy="307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B0F0"/>
                  </a:solidFill>
                  <a:latin typeface="Open Sans" panose="020B0606030504020204" pitchFamily="34" charset="0"/>
                </a:rPr>
                <a:t>ANY CLOUD</a:t>
              </a:r>
            </a:p>
          </p:txBody>
        </p:sp>
      </p:grp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B3F53DAD-747F-F348-BD20-42A8B2B0694F}"/>
              </a:ext>
            </a:extLst>
          </p:cNvPr>
          <p:cNvCxnSpPr>
            <a:cxnSpLocks/>
          </p:cNvCxnSpPr>
          <p:nvPr/>
        </p:nvCxnSpPr>
        <p:spPr>
          <a:xfrm>
            <a:off x="3758987" y="2572433"/>
            <a:ext cx="3394829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862B3C4-593C-934F-888F-379E0D3E2FC6}"/>
              </a:ext>
            </a:extLst>
          </p:cNvPr>
          <p:cNvGrpSpPr/>
          <p:nvPr/>
        </p:nvGrpSpPr>
        <p:grpSpPr>
          <a:xfrm>
            <a:off x="2471711" y="1077969"/>
            <a:ext cx="1582626" cy="2429492"/>
            <a:chOff x="2781648" y="1276311"/>
            <a:chExt cx="2110168" cy="32393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EA4E752-60B6-3A47-AFFF-F004445B1EA9}"/>
                </a:ext>
              </a:extLst>
            </p:cNvPr>
            <p:cNvGrpSpPr/>
            <p:nvPr/>
          </p:nvGrpSpPr>
          <p:grpSpPr>
            <a:xfrm>
              <a:off x="2781648" y="1276311"/>
              <a:ext cx="2110168" cy="3239322"/>
              <a:chOff x="2781648" y="1276311"/>
              <a:chExt cx="2110168" cy="323932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6B16781-6DCC-B647-BF9D-F03E2C3E5AA2}"/>
                  </a:ext>
                </a:extLst>
              </p:cNvPr>
              <p:cNvGrpSpPr/>
              <p:nvPr/>
            </p:nvGrpSpPr>
            <p:grpSpPr>
              <a:xfrm>
                <a:off x="2781648" y="1276311"/>
                <a:ext cx="2110168" cy="3239322"/>
                <a:chOff x="2952282" y="1752393"/>
                <a:chExt cx="2110168" cy="3239322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FCEF85B-38ED-B644-B1E4-9F8BB087F9B0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CFF8D803-F2BF-514C-80DE-75DA57924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8822" y="1752393"/>
                  <a:ext cx="382807" cy="357826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B6975B1-105B-6F4C-93DF-96CB8C399F20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0809411-2695-834D-B690-4F5FB119D763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298715-6279-8645-B94E-42199F214571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B04ABC-4250-C541-83C1-7A2D44B87AE4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674A990-684C-6541-A6F0-16DCE5A940B5}"/>
                  </a:ext>
                </a:extLst>
              </p:cNvPr>
              <p:cNvGrpSpPr/>
              <p:nvPr/>
            </p:nvGrpSpPr>
            <p:grpSpPr>
              <a:xfrm>
                <a:off x="2875899" y="1862957"/>
                <a:ext cx="841133" cy="921669"/>
                <a:chOff x="2875899" y="1862957"/>
                <a:chExt cx="841133" cy="92166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967318-1ADD-7148-9D63-708666B3D53C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5911B01-5E60-D14B-B926-10AABAF0458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967829A-3125-CC48-91A1-E01251F364E6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96C73D-0294-BD42-B216-54AF9D1DA87B}"/>
                    </a:ext>
                  </a:extLst>
                </p:cNvPr>
                <p:cNvSpPr txBox="1"/>
                <p:nvPr/>
              </p:nvSpPr>
              <p:spPr>
                <a:xfrm>
                  <a:off x="2875899" y="1862957"/>
                  <a:ext cx="543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VPCs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4D040C-09B5-B947-9928-1C8BC04D3315}"/>
                    </a:ext>
                  </a:extLst>
                </p:cNvPr>
                <p:cNvSpPr txBox="1"/>
                <p:nvPr/>
              </p:nvSpPr>
              <p:spPr>
                <a:xfrm>
                  <a:off x="2982994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3C3E967-9BB5-BD4A-9DAE-0F0C081C7446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A7D844C-741B-7440-8E9D-1BCAAD33B24D}"/>
                    </a:ext>
                  </a:extLst>
                </p:cNvPr>
                <p:cNvSpPr txBox="1"/>
                <p:nvPr/>
              </p:nvSpPr>
              <p:spPr>
                <a:xfrm>
                  <a:off x="298299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DFF7C53-4BA9-2E47-8EAC-1385A9DC2463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188DA88-287F-FD43-A84E-9A3B0418AEE1}"/>
                  </a:ext>
                </a:extLst>
              </p:cNvPr>
              <p:cNvGrpSpPr/>
              <p:nvPr/>
            </p:nvGrpSpPr>
            <p:grpSpPr>
              <a:xfrm>
                <a:off x="3919569" y="1858243"/>
                <a:ext cx="833592" cy="928793"/>
                <a:chOff x="2883440" y="1855833"/>
                <a:chExt cx="833592" cy="92879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43D9F8C-994A-384E-8FC2-FACE69E64E16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0E369F3-AFD5-F744-BDEA-BD2D1611B0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D67CA02-189A-E648-A2C8-876D6549415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578627A-70C2-DC49-877F-CEEDA20E04B8}"/>
                    </a:ext>
                  </a:extLst>
                </p:cNvPr>
                <p:cNvSpPr txBox="1"/>
                <p:nvPr/>
              </p:nvSpPr>
              <p:spPr>
                <a:xfrm>
                  <a:off x="2883440" y="1855833"/>
                  <a:ext cx="543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VPCs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2CFCB8-AC10-0D49-8A86-E74145A33B1D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50A381D-0F29-8449-8679-449A6DDA3E84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13A6830-9C4C-504A-8302-70988AB6BDB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5A11DA9-C60E-954F-99E7-E12182A15965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609AC58-D1F3-A844-A0DE-F771BB15DC3D}"/>
                </a:ext>
              </a:extLst>
            </p:cNvPr>
            <p:cNvSpPr/>
            <p:nvPr/>
          </p:nvSpPr>
          <p:spPr>
            <a:xfrm>
              <a:off x="3042891" y="3945995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BAFFB32-F967-9046-AC51-5583D3D80645}"/>
                </a:ext>
              </a:extLst>
            </p:cNvPr>
            <p:cNvSpPr/>
            <p:nvPr/>
          </p:nvSpPr>
          <p:spPr>
            <a:xfrm>
              <a:off x="3390241" y="1956048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68EF619-DB3C-9F4D-89B5-4247B001EA03}"/>
                </a:ext>
              </a:extLst>
            </p:cNvPr>
            <p:cNvCxnSpPr>
              <a:cxnSpLocks/>
              <a:stCxn id="53" idx="2"/>
              <a:endCxn id="133" idx="0"/>
            </p:cNvCxnSpPr>
            <p:nvPr/>
          </p:nvCxnSpPr>
          <p:spPr>
            <a:xfrm flipH="1">
              <a:off x="3156582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CCB26C5-D543-8F4D-9285-064C7CFB4F7E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3437980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82A6AC6-CCF0-BA46-9668-119A65D029BA}"/>
                </a:ext>
              </a:extLst>
            </p:cNvPr>
            <p:cNvCxnSpPr>
              <a:cxnSpLocks/>
            </p:cNvCxnSpPr>
            <p:nvPr/>
          </p:nvCxnSpPr>
          <p:spPr>
            <a:xfrm>
              <a:off x="3206294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658E871-2497-3D47-8BC4-04DCF2ABC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5139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08AAF15-2CE2-FB4F-8FA2-91EAD3EA1489}"/>
                </a:ext>
              </a:extLst>
            </p:cNvPr>
            <p:cNvSpPr/>
            <p:nvPr/>
          </p:nvSpPr>
          <p:spPr>
            <a:xfrm>
              <a:off x="3330136" y="3953774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045E4CF8-0B3D-A84A-B60E-DE1214D3632D}"/>
                </a:ext>
              </a:extLst>
            </p:cNvPr>
            <p:cNvCxnSpPr>
              <a:stCxn id="133" idx="4"/>
              <a:endCxn id="173" idx="0"/>
            </p:cNvCxnSpPr>
            <p:nvPr/>
          </p:nvCxnSpPr>
          <p:spPr>
            <a:xfrm>
              <a:off x="3156582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FB431619-84C3-EA4A-9F32-8BD32A3D9EF3}"/>
                </a:ext>
              </a:extLst>
            </p:cNvPr>
            <p:cNvCxnSpPr>
              <a:cxnSpLocks/>
              <a:stCxn id="132" idx="4"/>
              <a:endCxn id="235" idx="0"/>
            </p:cNvCxnSpPr>
            <p:nvPr/>
          </p:nvCxnSpPr>
          <p:spPr>
            <a:xfrm>
              <a:off x="3437980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E6576BA2-8094-CA43-92B2-09BA17FD6B3B}"/>
                </a:ext>
              </a:extLst>
            </p:cNvPr>
            <p:cNvCxnSpPr>
              <a:stCxn id="133" idx="4"/>
              <a:endCxn id="235" idx="0"/>
            </p:cNvCxnSpPr>
            <p:nvPr/>
          </p:nvCxnSpPr>
          <p:spPr>
            <a:xfrm>
              <a:off x="3156582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7F6A70D-C897-FD43-B559-566119BCED01}"/>
                </a:ext>
              </a:extLst>
            </p:cNvPr>
            <p:cNvCxnSpPr>
              <a:stCxn id="132" idx="4"/>
              <a:endCxn id="173" idx="0"/>
            </p:cNvCxnSpPr>
            <p:nvPr/>
          </p:nvCxnSpPr>
          <p:spPr>
            <a:xfrm flipH="1">
              <a:off x="3156582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4A78A6-1C55-6C48-8EE8-7D89911D52D6}"/>
                </a:ext>
              </a:extLst>
            </p:cNvPr>
            <p:cNvSpPr/>
            <p:nvPr/>
          </p:nvSpPr>
          <p:spPr>
            <a:xfrm>
              <a:off x="439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63F3E73-0916-4D49-B7C8-EE1C81D80CFA}"/>
                </a:ext>
              </a:extLst>
            </p:cNvPr>
            <p:cNvSpPr/>
            <p:nvPr/>
          </p:nvSpPr>
          <p:spPr>
            <a:xfrm>
              <a:off x="410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060641D-0655-2846-9D82-E8A17E7FD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6618" y="2781311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6883D58-6074-7341-A81D-CC6C3D0DF2B9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278901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70C1B29-5D79-BB4F-B87A-CD2462B900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6330" y="2785639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A9670B5-DBBB-A94F-84CF-4422AB74B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175" y="2785639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511DDAF-D432-C041-82A2-734D033D7912}"/>
                </a:ext>
              </a:extLst>
            </p:cNvPr>
            <p:cNvCxnSpPr/>
            <p:nvPr/>
          </p:nvCxnSpPr>
          <p:spPr>
            <a:xfrm>
              <a:off x="4216618" y="3376986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65CFB8D9-84DF-5F4E-9BF9-F6887FBA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498016" y="3376986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624C862-5B0B-4E48-A436-31B890481778}"/>
                </a:ext>
              </a:extLst>
            </p:cNvPr>
            <p:cNvCxnSpPr/>
            <p:nvPr/>
          </p:nvCxnSpPr>
          <p:spPr>
            <a:xfrm>
              <a:off x="4216618" y="3376986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C9D659B-2F84-8448-AD66-E8A638FE5838}"/>
                </a:ext>
              </a:extLst>
            </p:cNvPr>
            <p:cNvCxnSpPr/>
            <p:nvPr/>
          </p:nvCxnSpPr>
          <p:spPr>
            <a:xfrm flipH="1">
              <a:off x="4216618" y="3376986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B453220-2862-1F48-A4F6-B0FD0B6A565C}"/>
                </a:ext>
              </a:extLst>
            </p:cNvPr>
            <p:cNvCxnSpPr>
              <a:cxnSpLocks/>
            </p:cNvCxnSpPr>
            <p:nvPr/>
          </p:nvCxnSpPr>
          <p:spPr>
            <a:xfrm>
              <a:off x="3156582" y="3271917"/>
              <a:ext cx="1347705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AA17C59-60CB-814C-92C3-18F7C1987722}"/>
                </a:ext>
              </a:extLst>
            </p:cNvPr>
            <p:cNvSpPr/>
            <p:nvPr/>
          </p:nvSpPr>
          <p:spPr>
            <a:xfrm>
              <a:off x="3324289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EF4462F-11A5-AB47-A573-ED2E10747F77}"/>
                </a:ext>
              </a:extLst>
            </p:cNvPr>
            <p:cNvSpPr/>
            <p:nvPr/>
          </p:nvSpPr>
          <p:spPr>
            <a:xfrm>
              <a:off x="3042891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93DB896-C191-5946-A6BE-3585E4E1F2A8}"/>
                </a:ext>
              </a:extLst>
            </p:cNvPr>
            <p:cNvSpPr/>
            <p:nvPr/>
          </p:nvSpPr>
          <p:spPr>
            <a:xfrm>
              <a:off x="410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0486EAA-4AAD-2A49-A212-677C9FE59E00}"/>
                </a:ext>
              </a:extLst>
            </p:cNvPr>
            <p:cNvSpPr/>
            <p:nvPr/>
          </p:nvSpPr>
          <p:spPr>
            <a:xfrm>
              <a:off x="439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51C7859-A6E3-6446-A0BC-2DD0446FE9C9}"/>
                </a:ext>
              </a:extLst>
            </p:cNvPr>
            <p:cNvSpPr/>
            <p:nvPr/>
          </p:nvSpPr>
          <p:spPr>
            <a:xfrm>
              <a:off x="4393506" y="1951721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26AFE6E-6CF5-E343-900A-5A5AEDF67127}"/>
              </a:ext>
            </a:extLst>
          </p:cNvPr>
          <p:cNvGrpSpPr/>
          <p:nvPr/>
        </p:nvGrpSpPr>
        <p:grpSpPr>
          <a:xfrm>
            <a:off x="4159436" y="1343414"/>
            <a:ext cx="1582626" cy="2164047"/>
            <a:chOff x="5031948" y="1630237"/>
            <a:chExt cx="2110168" cy="288539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FAFE3F-3257-2241-AA86-1F23C3D133A3}"/>
                </a:ext>
              </a:extLst>
            </p:cNvPr>
            <p:cNvGrpSpPr/>
            <p:nvPr/>
          </p:nvGrpSpPr>
          <p:grpSpPr>
            <a:xfrm>
              <a:off x="50319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4266FBB-6B4D-D344-AF62-CF0112AC36AA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45D245E-4195-5242-AEF6-8B40C7471BA6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9CEDCDE-794C-194E-8481-D2848912239A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B565356-4DD7-684E-BA98-C9821FFDD459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D1C56D-DAA9-344B-8C75-40C83E66F2AB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658E4FC-27BD-ED46-AC3B-1679CEBDE96E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A1AE6C-EDA6-3942-90B3-7251F1C9DC6B}"/>
                  </a:ext>
                </a:extLst>
              </p:cNvPr>
              <p:cNvGrpSpPr/>
              <p:nvPr/>
            </p:nvGrpSpPr>
            <p:grpSpPr>
              <a:xfrm>
                <a:off x="2869584" y="1854628"/>
                <a:ext cx="847448" cy="929998"/>
                <a:chOff x="2869584" y="1854628"/>
                <a:chExt cx="847448" cy="9299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09442E6-8A71-C34A-9A96-DC864EBECBAB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3FCA16A-06DF-B94E-89AC-E9E46AF025A4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ECB1839-88F7-D646-A32B-C6F2703E817C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0AA2868-05F9-6D41-9C7E-BDEFDEF4A272}"/>
                    </a:ext>
                  </a:extLst>
                </p:cNvPr>
                <p:cNvSpPr txBox="1"/>
                <p:nvPr/>
              </p:nvSpPr>
              <p:spPr>
                <a:xfrm>
                  <a:off x="2869584" y="1854628"/>
                  <a:ext cx="536899" cy="276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C7AC4E8-5102-944F-A9BC-C0736873B712}"/>
                    </a:ext>
                  </a:extLst>
                </p:cNvPr>
                <p:cNvSpPr txBox="1"/>
                <p:nvPr/>
              </p:nvSpPr>
              <p:spPr>
                <a:xfrm>
                  <a:off x="2982993" y="2153338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379D80C-53E4-A749-82C2-DBF89F995A0D}"/>
                    </a:ext>
                  </a:extLst>
                </p:cNvPr>
                <p:cNvSpPr txBox="1"/>
                <p:nvPr/>
              </p:nvSpPr>
              <p:spPr>
                <a:xfrm>
                  <a:off x="3244775" y="2366724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938862-77DE-3047-813F-CAEF8C689621}"/>
                    </a:ext>
                  </a:extLst>
                </p:cNvPr>
                <p:cNvSpPr txBox="1"/>
                <p:nvPr/>
              </p:nvSpPr>
              <p:spPr>
                <a:xfrm>
                  <a:off x="2982993" y="2366724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4DE78DF-C912-8E49-B578-38CC218942E4}"/>
                    </a:ext>
                  </a:extLst>
                </p:cNvPr>
                <p:cNvSpPr txBox="1"/>
                <p:nvPr/>
              </p:nvSpPr>
              <p:spPr>
                <a:xfrm>
                  <a:off x="3244775" y="2153338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0477714-4B04-614F-974C-70A50CB486D7}"/>
                  </a:ext>
                </a:extLst>
              </p:cNvPr>
              <p:cNvGrpSpPr/>
              <p:nvPr/>
            </p:nvGrpSpPr>
            <p:grpSpPr>
              <a:xfrm>
                <a:off x="3921750" y="1851977"/>
                <a:ext cx="831411" cy="935059"/>
                <a:chOff x="2885621" y="1849567"/>
                <a:chExt cx="831411" cy="935059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361698E-75E0-A449-A37B-17B85EDCDD9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3829179-136C-E14D-846C-23330AAF8805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DAB347A-EE38-6046-A1A4-C812D5D28EA0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065F57-FA24-164F-9F5C-D21DA5DC505C}"/>
                    </a:ext>
                  </a:extLst>
                </p:cNvPr>
                <p:cNvSpPr txBox="1"/>
                <p:nvPr/>
              </p:nvSpPr>
              <p:spPr>
                <a:xfrm>
                  <a:off x="2885621" y="1849567"/>
                  <a:ext cx="5988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VNets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478C1E-E355-7A4C-830F-EB3DB28ED2A3}"/>
                    </a:ext>
                  </a:extLst>
                </p:cNvPr>
                <p:cNvSpPr txBox="1"/>
                <p:nvPr/>
              </p:nvSpPr>
              <p:spPr>
                <a:xfrm>
                  <a:off x="2982993" y="2153339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FD80464-1F70-CB45-AD84-0B207EFA64F0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CD668A1-057F-1249-B1FA-568982F2C69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C18915-507C-0E47-922A-22086CD64F4F}"/>
                    </a:ext>
                  </a:extLst>
                </p:cNvPr>
                <p:cNvSpPr txBox="1"/>
                <p:nvPr/>
              </p:nvSpPr>
              <p:spPr>
                <a:xfrm>
                  <a:off x="3244774" y="2153339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33FC117-77FD-0E4C-9391-D3FCF0437CB6}"/>
                </a:ext>
              </a:extLst>
            </p:cNvPr>
            <p:cNvSpPr/>
            <p:nvPr/>
          </p:nvSpPr>
          <p:spPr>
            <a:xfrm>
              <a:off x="5595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0DACDDB-048E-594C-8646-DE2DC83A157C}"/>
                </a:ext>
              </a:extLst>
            </p:cNvPr>
            <p:cNvSpPr/>
            <p:nvPr/>
          </p:nvSpPr>
          <p:spPr>
            <a:xfrm>
              <a:off x="5314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7C69F19-5321-B443-938F-0DEF9D001C49}"/>
                </a:ext>
              </a:extLst>
            </p:cNvPr>
            <p:cNvSpPr/>
            <p:nvPr/>
          </p:nvSpPr>
          <p:spPr>
            <a:xfrm>
              <a:off x="664410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80B9B67-036C-4B40-A417-DA7D8CC17E74}"/>
                </a:ext>
              </a:extLst>
            </p:cNvPr>
            <p:cNvSpPr/>
            <p:nvPr/>
          </p:nvSpPr>
          <p:spPr>
            <a:xfrm>
              <a:off x="6362705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806D5FD2-FB52-F94E-B88F-9A1A7AE1E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267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DF292C7-D92E-204B-B5BF-A80A09B5900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4354DE3-43C4-A949-91E6-6BBD97E2D7F5}"/>
                </a:ext>
              </a:extLst>
            </p:cNvPr>
            <p:cNvCxnSpPr>
              <a:cxnSpLocks/>
            </p:cNvCxnSpPr>
            <p:nvPr/>
          </p:nvCxnSpPr>
          <p:spPr>
            <a:xfrm>
              <a:off x="5476979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7D238F7-CFB8-034A-AB92-8FAC83E24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24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576036A-3C11-B348-B090-FF71C511FFAA}"/>
                </a:ext>
              </a:extLst>
            </p:cNvPr>
            <p:cNvCxnSpPr/>
            <p:nvPr/>
          </p:nvCxnSpPr>
          <p:spPr>
            <a:xfrm>
              <a:off x="5427267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5BCFA1B-85E7-EF44-989D-8C6EC4E6BD93}"/>
                </a:ext>
              </a:extLst>
            </p:cNvPr>
            <p:cNvCxnSpPr>
              <a:cxnSpLocks/>
            </p:cNvCxnSpPr>
            <p:nvPr/>
          </p:nvCxnSpPr>
          <p:spPr>
            <a:xfrm>
              <a:off x="5708665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1F91B88D-7092-384A-8171-E124E2456CB6}"/>
                </a:ext>
              </a:extLst>
            </p:cNvPr>
            <p:cNvCxnSpPr/>
            <p:nvPr/>
          </p:nvCxnSpPr>
          <p:spPr>
            <a:xfrm>
              <a:off x="5427267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F94E423-FE3C-E34D-95FF-EE268597BA85}"/>
                </a:ext>
              </a:extLst>
            </p:cNvPr>
            <p:cNvCxnSpPr/>
            <p:nvPr/>
          </p:nvCxnSpPr>
          <p:spPr>
            <a:xfrm flipH="1">
              <a:off x="5427267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5A4F1DB-1A99-1440-B1E8-388FE2640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8837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FB2F909-1A0D-6447-8BF1-31D83F0EFEE5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4CFE541-1432-3A4D-867E-83BB8B7630F8}"/>
                </a:ext>
              </a:extLst>
            </p:cNvPr>
            <p:cNvCxnSpPr>
              <a:cxnSpLocks/>
            </p:cNvCxnSpPr>
            <p:nvPr/>
          </p:nvCxnSpPr>
          <p:spPr>
            <a:xfrm>
              <a:off x="6518549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3C5A9CC-58F1-4C42-B587-A41B78DDD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394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834893D6-8797-234E-9BBC-DE5D168BC94E}"/>
                </a:ext>
              </a:extLst>
            </p:cNvPr>
            <p:cNvCxnSpPr/>
            <p:nvPr/>
          </p:nvCxnSpPr>
          <p:spPr>
            <a:xfrm>
              <a:off x="6468837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24DCCC9-CED7-AE4F-B7FF-3556C988E25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235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8D3F6E7-DFE3-B141-9D19-8D9CDED08B82}"/>
                </a:ext>
              </a:extLst>
            </p:cNvPr>
            <p:cNvCxnSpPr/>
            <p:nvPr/>
          </p:nvCxnSpPr>
          <p:spPr>
            <a:xfrm>
              <a:off x="6468837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2E39402-B746-8945-B80E-1BBB69E7844A}"/>
                </a:ext>
              </a:extLst>
            </p:cNvPr>
            <p:cNvCxnSpPr/>
            <p:nvPr/>
          </p:nvCxnSpPr>
          <p:spPr>
            <a:xfrm flipH="1">
              <a:off x="6468837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3D31237-6357-FB4C-A2A4-3542E1A5EB42}"/>
                </a:ext>
              </a:extLst>
            </p:cNvPr>
            <p:cNvSpPr/>
            <p:nvPr/>
          </p:nvSpPr>
          <p:spPr>
            <a:xfrm>
              <a:off x="5595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679CF89-9171-DE4C-AF4C-25A920E7DB21}"/>
                </a:ext>
              </a:extLst>
            </p:cNvPr>
            <p:cNvSpPr/>
            <p:nvPr/>
          </p:nvSpPr>
          <p:spPr>
            <a:xfrm>
              <a:off x="5314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6BA238-1FD4-B749-B22F-8D2B2D738B40}"/>
                </a:ext>
              </a:extLst>
            </p:cNvPr>
            <p:cNvSpPr/>
            <p:nvPr/>
          </p:nvSpPr>
          <p:spPr>
            <a:xfrm>
              <a:off x="664372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0846A4-4FE6-FF47-B873-7D83D9858C98}"/>
                </a:ext>
              </a:extLst>
            </p:cNvPr>
            <p:cNvSpPr/>
            <p:nvPr/>
          </p:nvSpPr>
          <p:spPr>
            <a:xfrm>
              <a:off x="6362330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B2F2575-DB4D-1F4A-AA09-319848821210}"/>
                </a:ext>
              </a:extLst>
            </p:cNvPr>
            <p:cNvSpPr/>
            <p:nvPr/>
          </p:nvSpPr>
          <p:spPr>
            <a:xfrm>
              <a:off x="5606447" y="1954105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91A4B648-3FF4-824F-9E0D-6166CFB72A01}"/>
                </a:ext>
              </a:extLst>
            </p:cNvPr>
            <p:cNvSpPr/>
            <p:nvPr/>
          </p:nvSpPr>
          <p:spPr>
            <a:xfrm>
              <a:off x="6644103" y="1956274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782395D-21C5-4748-924A-DAE2788361AD}"/>
              </a:ext>
            </a:extLst>
          </p:cNvPr>
          <p:cNvGrpSpPr/>
          <p:nvPr/>
        </p:nvGrpSpPr>
        <p:grpSpPr>
          <a:xfrm>
            <a:off x="5847161" y="1343414"/>
            <a:ext cx="1582626" cy="2164047"/>
            <a:chOff x="7282248" y="1630237"/>
            <a:chExt cx="2110168" cy="288539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3F83C8-BD53-FC47-8EE2-1190F3EC4550}"/>
                </a:ext>
              </a:extLst>
            </p:cNvPr>
            <p:cNvGrpSpPr/>
            <p:nvPr/>
          </p:nvGrpSpPr>
          <p:grpSpPr>
            <a:xfrm>
              <a:off x="7282248" y="1630237"/>
              <a:ext cx="2110168" cy="2885396"/>
              <a:chOff x="2781648" y="1630237"/>
              <a:chExt cx="2110168" cy="2885396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EA50B98-CD5D-CF4C-9B71-6C655012344D}"/>
                  </a:ext>
                </a:extLst>
              </p:cNvPr>
              <p:cNvGrpSpPr/>
              <p:nvPr/>
            </p:nvGrpSpPr>
            <p:grpSpPr>
              <a:xfrm>
                <a:off x="2781648" y="1630237"/>
                <a:ext cx="2110168" cy="2885396"/>
                <a:chOff x="2952282" y="2106319"/>
                <a:chExt cx="2110168" cy="2885396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0090E65-0608-8847-82FB-AC32E4341008}"/>
                    </a:ext>
                  </a:extLst>
                </p:cNvPr>
                <p:cNvSpPr/>
                <p:nvPr/>
              </p:nvSpPr>
              <p:spPr>
                <a:xfrm>
                  <a:off x="2952282" y="2106319"/>
                  <a:ext cx="2110168" cy="288539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ysClr val="windowText" lastClr="000000"/>
                    </a:solidFill>
                    <a:latin typeface="Calibri Light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313AC4C-E6F0-6A40-9A4D-E2B682F3A83F}"/>
                    </a:ext>
                  </a:extLst>
                </p:cNvPr>
                <p:cNvSpPr/>
                <p:nvPr/>
              </p:nvSpPr>
              <p:spPr>
                <a:xfrm>
                  <a:off x="2997658" y="2161232"/>
                  <a:ext cx="980406" cy="2784360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7144" algn="ctr"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51A426C-37BF-4E40-B08E-8361B1EC2CDF}"/>
                    </a:ext>
                  </a:extLst>
                </p:cNvPr>
                <p:cNvSpPr/>
                <p:nvPr/>
              </p:nvSpPr>
              <p:spPr>
                <a:xfrm>
                  <a:off x="4036146" y="2168030"/>
                  <a:ext cx="980406" cy="2777562"/>
                </a:xfrm>
                <a:prstGeom prst="rect">
                  <a:avLst/>
                </a:prstGeom>
                <a:noFill/>
                <a:ln w="12700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en-US" sz="900" dirty="0">
                    <a:solidFill>
                      <a:srgbClr val="02957F"/>
                    </a:solidFill>
                    <a:latin typeface="Calibri Light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8F29BA8-9B0C-544A-94A7-09B4890DE55D}"/>
                  </a:ext>
                </a:extLst>
              </p:cNvPr>
              <p:cNvSpPr txBox="1"/>
              <p:nvPr/>
            </p:nvSpPr>
            <p:spPr>
              <a:xfrm>
                <a:off x="2792501" y="1668550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96EBF14-0BAE-9C4A-A14C-1F4B1FC96BAD}"/>
                  </a:ext>
                </a:extLst>
              </p:cNvPr>
              <p:cNvSpPr txBox="1"/>
              <p:nvPr/>
            </p:nvSpPr>
            <p:spPr>
              <a:xfrm>
                <a:off x="3829591" y="1664672"/>
                <a:ext cx="7228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50" dirty="0">
                    <a:latin typeface="Open Sans" panose="020B0606030504020204" pitchFamily="34" charset="0"/>
                  </a:rPr>
                  <a:t>REGION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96CBDF15-A695-9A47-BA9F-93B3D917C74D}"/>
                  </a:ext>
                </a:extLst>
              </p:cNvPr>
              <p:cNvGrpSpPr/>
              <p:nvPr/>
            </p:nvGrpSpPr>
            <p:grpSpPr>
              <a:xfrm>
                <a:off x="2871462" y="1849501"/>
                <a:ext cx="845570" cy="935125"/>
                <a:chOff x="2871462" y="1849501"/>
                <a:chExt cx="845570" cy="935125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FA356AE-5A13-FD40-90E7-DCE572FF956D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559EE5E-6F4D-9E43-BEEE-FAC74B1F848A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1783FD1-D392-B543-AD3F-C58D79F7C4F7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24FD16A-A27D-4C41-900E-1820C5FB6FB8}"/>
                    </a:ext>
                  </a:extLst>
                </p:cNvPr>
                <p:cNvSpPr txBox="1"/>
                <p:nvPr/>
              </p:nvSpPr>
              <p:spPr>
                <a:xfrm>
                  <a:off x="2871462" y="1849501"/>
                  <a:ext cx="543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VPCs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484C24-5737-234C-A6C3-328605E0C597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409FBBB-3F2D-5543-ADE5-CA1498DE474C}"/>
                    </a:ext>
                  </a:extLst>
                </p:cNvPr>
                <p:cNvSpPr txBox="1"/>
                <p:nvPr/>
              </p:nvSpPr>
              <p:spPr>
                <a:xfrm>
                  <a:off x="3244774" y="2366723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5F62C03-AC4B-6443-BC97-C37940634DBB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FABF720-A9ED-E547-B8B6-FF953C9049E6}"/>
                    </a:ext>
                  </a:extLst>
                </p:cNvPr>
                <p:cNvSpPr txBox="1"/>
                <p:nvPr/>
              </p:nvSpPr>
              <p:spPr>
                <a:xfrm>
                  <a:off x="3244774" y="2153340"/>
                  <a:ext cx="280418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BCEE68A-357B-FD42-BE08-A668FBFF21D2}"/>
                  </a:ext>
                </a:extLst>
              </p:cNvPr>
              <p:cNvGrpSpPr/>
              <p:nvPr/>
            </p:nvGrpSpPr>
            <p:grpSpPr>
              <a:xfrm>
                <a:off x="3919405" y="1864671"/>
                <a:ext cx="833756" cy="922365"/>
                <a:chOff x="2883276" y="1862261"/>
                <a:chExt cx="833756" cy="92236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364ECF9-716B-7E4A-AF5C-2E1CE98FE671}"/>
                    </a:ext>
                  </a:extLst>
                </p:cNvPr>
                <p:cNvSpPr/>
                <p:nvPr/>
              </p:nvSpPr>
              <p:spPr>
                <a:xfrm>
                  <a:off x="3075901" y="2025473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C740556-605D-5242-B8D2-B65631944129}"/>
                    </a:ext>
                  </a:extLst>
                </p:cNvPr>
                <p:cNvSpPr/>
                <p:nvPr/>
              </p:nvSpPr>
              <p:spPr>
                <a:xfrm>
                  <a:off x="2996885" y="1957107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E7BFF38-548E-7348-8301-8F6A761EDF2F}"/>
                    </a:ext>
                  </a:extLst>
                </p:cNvPr>
                <p:cNvSpPr/>
                <p:nvPr/>
              </p:nvSpPr>
              <p:spPr>
                <a:xfrm>
                  <a:off x="2917869" y="1888741"/>
                  <a:ext cx="641131" cy="7591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latin typeface="Open Sans" panose="020B0606030504020204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011AAF-DF45-6A43-8BB3-3586F29C1B5F}"/>
                    </a:ext>
                  </a:extLst>
                </p:cNvPr>
                <p:cNvSpPr txBox="1"/>
                <p:nvPr/>
              </p:nvSpPr>
              <p:spPr>
                <a:xfrm>
                  <a:off x="2883276" y="1862261"/>
                  <a:ext cx="5433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50" dirty="0">
                      <a:latin typeface="Open Sans" panose="020B0606030504020204" pitchFamily="34" charset="0"/>
                    </a:rPr>
                    <a:t>VPCs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8279F43-2504-A747-9B52-BCE79547DCFE}"/>
                    </a:ext>
                  </a:extLst>
                </p:cNvPr>
                <p:cNvSpPr txBox="1"/>
                <p:nvPr/>
              </p:nvSpPr>
              <p:spPr>
                <a:xfrm>
                  <a:off x="2982993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02335AC-4321-F449-808E-B934581D731A}"/>
                    </a:ext>
                  </a:extLst>
                </p:cNvPr>
                <p:cNvSpPr txBox="1"/>
                <p:nvPr/>
              </p:nvSpPr>
              <p:spPr>
                <a:xfrm>
                  <a:off x="3244775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B0B2796-EED5-7840-840D-1C024D3EF170}"/>
                    </a:ext>
                  </a:extLst>
                </p:cNvPr>
                <p:cNvSpPr txBox="1"/>
                <p:nvPr/>
              </p:nvSpPr>
              <p:spPr>
                <a:xfrm>
                  <a:off x="2982993" y="2366723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C49C661B-615C-2640-B7DA-9123979EBCD7}"/>
                    </a:ext>
                  </a:extLst>
                </p:cNvPr>
                <p:cNvSpPr txBox="1"/>
                <p:nvPr/>
              </p:nvSpPr>
              <p:spPr>
                <a:xfrm>
                  <a:off x="3244775" y="2153340"/>
                  <a:ext cx="280419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34290" tIns="34290" rIns="34290" bIns="34290" rtlCol="0">
                  <a:spAutoFit/>
                </a:bodyPr>
                <a:lstStyle/>
                <a:p>
                  <a:r>
                    <a:rPr lang="en-US" sz="600" dirty="0">
                      <a:latin typeface="Open Sans" panose="020B0606030504020204" pitchFamily="34" charset="0"/>
                    </a:rPr>
                    <a:t>App</a:t>
                  </a:r>
                </a:p>
              </p:txBody>
            </p:sp>
          </p:grpSp>
        </p:grp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41BD07A-3B75-7447-AB4A-26966D3B7BC7}"/>
                </a:ext>
              </a:extLst>
            </p:cNvPr>
            <p:cNvSpPr/>
            <p:nvPr/>
          </p:nvSpPr>
          <p:spPr>
            <a:xfrm>
              <a:off x="783097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66EC4E6B-C8CF-B74E-8409-1D7A53EAAD0C}"/>
                </a:ext>
              </a:extLst>
            </p:cNvPr>
            <p:cNvSpPr/>
            <p:nvPr/>
          </p:nvSpPr>
          <p:spPr>
            <a:xfrm>
              <a:off x="7549573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70A9AA8-4B1A-FF40-BFA5-C6ED3078105A}"/>
                </a:ext>
              </a:extLst>
            </p:cNvPr>
            <p:cNvSpPr/>
            <p:nvPr/>
          </p:nvSpPr>
          <p:spPr>
            <a:xfrm>
              <a:off x="8911139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77F1DAFA-B2CB-2245-9DAB-68A2BAD29559}"/>
                </a:ext>
              </a:extLst>
            </p:cNvPr>
            <p:cNvSpPr/>
            <p:nvPr/>
          </p:nvSpPr>
          <p:spPr>
            <a:xfrm>
              <a:off x="8629741" y="3944196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29BF550-6846-FB43-88ED-E9EB40224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918" y="2789947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DEF11F-7BB0-854F-8A2F-46FC94EE1C2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2785129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3502800-638E-FF4A-A0AD-A319BA5AEEC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630" y="2800538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E355A3D-C070-824C-9DC9-5CCDB2223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9475" y="2800538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F0FACF-8756-7241-B1C0-6BAE1F838E7E}"/>
                </a:ext>
              </a:extLst>
            </p:cNvPr>
            <p:cNvCxnSpPr/>
            <p:nvPr/>
          </p:nvCxnSpPr>
          <p:spPr>
            <a:xfrm>
              <a:off x="7650918" y="3391885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DA23CBB-22EF-424F-BCA5-599DA7E68C2C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16" y="3391885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8585092-C384-5249-B740-B9D20353BEA2}"/>
                </a:ext>
              </a:extLst>
            </p:cNvPr>
            <p:cNvCxnSpPr/>
            <p:nvPr/>
          </p:nvCxnSpPr>
          <p:spPr>
            <a:xfrm>
              <a:off x="7650918" y="3391885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4CA3332-AF30-DF40-9E18-F0706ED2B96F}"/>
                </a:ext>
              </a:extLst>
            </p:cNvPr>
            <p:cNvCxnSpPr/>
            <p:nvPr/>
          </p:nvCxnSpPr>
          <p:spPr>
            <a:xfrm flipH="1">
              <a:off x="7650918" y="3391885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38F704E-429B-9C4E-AAD8-BB9DF6BF7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263" y="2784626"/>
              <a:ext cx="239885" cy="3745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AD932BA-DAC0-E146-8D80-745DAE011D68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2779808"/>
              <a:ext cx="0" cy="3793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8078333-B0E0-8A41-85C0-BB03FBA7D38E}"/>
                </a:ext>
              </a:extLst>
            </p:cNvPr>
            <p:cNvCxnSpPr>
              <a:cxnSpLocks/>
            </p:cNvCxnSpPr>
            <p:nvPr/>
          </p:nvCxnSpPr>
          <p:spPr>
            <a:xfrm>
              <a:off x="8789975" y="2795217"/>
              <a:ext cx="237744" cy="37490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6ADF995-4A62-D541-A8F7-CE2C3226C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8820" y="2795217"/>
              <a:ext cx="0" cy="37035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8F4ADAE-9CF9-5343-91B2-D848D04517C1}"/>
                </a:ext>
              </a:extLst>
            </p:cNvPr>
            <p:cNvCxnSpPr/>
            <p:nvPr/>
          </p:nvCxnSpPr>
          <p:spPr>
            <a:xfrm>
              <a:off x="8740263" y="3386564"/>
              <a:ext cx="0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FAD67C9-6386-5F40-B3C4-7E77CD7B7AC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661" y="3386564"/>
              <a:ext cx="5847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F3FAB66-534D-1B48-9B00-3A3DC3135C53}"/>
                </a:ext>
              </a:extLst>
            </p:cNvPr>
            <p:cNvCxnSpPr/>
            <p:nvPr/>
          </p:nvCxnSpPr>
          <p:spPr>
            <a:xfrm>
              <a:off x="8740263" y="3386564"/>
              <a:ext cx="287245" cy="56721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9901F6A-0B76-D241-9CB4-3CB66B25DAC5}"/>
                </a:ext>
              </a:extLst>
            </p:cNvPr>
            <p:cNvCxnSpPr/>
            <p:nvPr/>
          </p:nvCxnSpPr>
          <p:spPr>
            <a:xfrm flipH="1">
              <a:off x="8740263" y="3386564"/>
              <a:ext cx="281398" cy="5594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8FB76ED-A7B6-1C45-965D-DFFCB89B9DA0}"/>
                </a:ext>
              </a:extLst>
            </p:cNvPr>
            <p:cNvSpPr/>
            <p:nvPr/>
          </p:nvSpPr>
          <p:spPr>
            <a:xfrm>
              <a:off x="783059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583A6A-9814-AF44-9B2C-FAB0A1B71E0E}"/>
                </a:ext>
              </a:extLst>
            </p:cNvPr>
            <p:cNvSpPr/>
            <p:nvPr/>
          </p:nvSpPr>
          <p:spPr>
            <a:xfrm>
              <a:off x="7549198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69821CA-B2E7-4743-9A5B-331A7BE52277}"/>
                </a:ext>
              </a:extLst>
            </p:cNvPr>
            <p:cNvSpPr/>
            <p:nvPr/>
          </p:nvSpPr>
          <p:spPr>
            <a:xfrm>
              <a:off x="8910764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BDAEA0A-E228-E646-A503-B406D8D9A683}"/>
                </a:ext>
              </a:extLst>
            </p:cNvPr>
            <p:cNvSpPr/>
            <p:nvPr/>
          </p:nvSpPr>
          <p:spPr>
            <a:xfrm>
              <a:off x="8629366" y="3159183"/>
              <a:ext cx="227381" cy="2273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1F20808-BE84-BF4A-A69F-B51EEBAC4405}"/>
                </a:ext>
              </a:extLst>
            </p:cNvPr>
            <p:cNvSpPr/>
            <p:nvPr/>
          </p:nvSpPr>
          <p:spPr>
            <a:xfrm>
              <a:off x="7842657" y="1958106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93AD794-ED72-3746-9D2F-CC03B7F24A8C}"/>
                </a:ext>
              </a:extLst>
            </p:cNvPr>
            <p:cNvSpPr/>
            <p:nvPr/>
          </p:nvSpPr>
          <p:spPr>
            <a:xfrm>
              <a:off x="8908601" y="1947980"/>
              <a:ext cx="125994" cy="1259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Open Sans" panose="020B0606030504020204" pitchFamily="34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514B019-765B-FC43-9FE7-C6975674F05E}"/>
              </a:ext>
            </a:extLst>
          </p:cNvPr>
          <p:cNvGrpSpPr/>
          <p:nvPr/>
        </p:nvGrpSpPr>
        <p:grpSpPr>
          <a:xfrm>
            <a:off x="7949721" y="2181853"/>
            <a:ext cx="1073268" cy="595597"/>
            <a:chOff x="9824251" y="2181515"/>
            <a:chExt cx="1853782" cy="1028733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7D3B4AB2-14B6-D24B-BB91-5732DD203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4251" y="2181515"/>
              <a:ext cx="1853782" cy="1028733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F208F06E-C84D-F045-8CEE-8BEB87EAB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116970" y="2292504"/>
              <a:ext cx="1280297" cy="709641"/>
            </a:xfrm>
            <a:prstGeom prst="rect">
              <a:avLst/>
            </a:prstGeom>
          </p:spPr>
        </p:pic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63A783B0-390E-3A4A-B934-56097D6CDA46}"/>
              </a:ext>
            </a:extLst>
          </p:cNvPr>
          <p:cNvSpPr txBox="1"/>
          <p:nvPr/>
        </p:nvSpPr>
        <p:spPr>
          <a:xfrm>
            <a:off x="195457" y="1092551"/>
            <a:ext cx="16432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 err="1">
                <a:latin typeface="Open Sans" panose="020B0606030504020204" pitchFamily="34" charset="0"/>
              </a:rPr>
              <a:t>Multicloud</a:t>
            </a:r>
            <a:r>
              <a:rPr lang="en-US" sz="1050" dirty="0">
                <a:latin typeface="Open Sans" panose="020B0606030504020204" pitchFamily="34" charset="0"/>
              </a:rPr>
              <a:t>, </a:t>
            </a:r>
            <a:br>
              <a:rPr lang="en-US" sz="1050" dirty="0">
                <a:latin typeface="Open Sans" panose="020B0606030504020204" pitchFamily="34" charset="0"/>
              </a:rPr>
            </a:br>
            <a:r>
              <a:rPr lang="en-US" sz="1050" dirty="0">
                <a:latin typeface="Open Sans" panose="020B0606030504020204" pitchFamily="34" charset="0"/>
              </a:rPr>
              <a:t>Multi-Region, </a:t>
            </a:r>
            <a:br>
              <a:rPr lang="en-US" sz="1050" dirty="0">
                <a:latin typeface="Open Sans" panose="020B0606030504020204" pitchFamily="34" charset="0"/>
              </a:rPr>
            </a:br>
            <a:r>
              <a:rPr lang="en-US" sz="1050" dirty="0">
                <a:latin typeface="Open Sans" panose="020B0606030504020204" pitchFamily="34" charset="0"/>
              </a:rPr>
              <a:t>Multi-Account</a:t>
            </a:r>
          </a:p>
          <a:p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Repeatable Network Design and Infrastructure as Code Automation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Service Insertion and Chaining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Consistent Security Policy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50" dirty="0">
              <a:latin typeface="Open Sans" panose="020B060603050402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>
                <a:latin typeface="Open Sans" panose="020B0606030504020204" pitchFamily="34" charset="0"/>
              </a:rPr>
              <a:t>Common Operational Visibility and Control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CD282B8-3CE3-7F4B-8987-096910CBFC11}"/>
              </a:ext>
            </a:extLst>
          </p:cNvPr>
          <p:cNvGrpSpPr/>
          <p:nvPr/>
        </p:nvGrpSpPr>
        <p:grpSpPr>
          <a:xfrm>
            <a:off x="2000984" y="1484569"/>
            <a:ext cx="4946467" cy="1830959"/>
            <a:chOff x="2667978" y="1979425"/>
            <a:chExt cx="6595289" cy="2441278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00A296D-F794-DB43-B6E7-F37A1F1FF7A6}"/>
                </a:ext>
              </a:extLst>
            </p:cNvPr>
            <p:cNvGrpSpPr/>
            <p:nvPr/>
          </p:nvGrpSpPr>
          <p:grpSpPr>
            <a:xfrm>
              <a:off x="6919234" y="4010858"/>
              <a:ext cx="382689" cy="382689"/>
              <a:chOff x="9067188" y="4815904"/>
              <a:chExt cx="382689" cy="382689"/>
            </a:xfrm>
          </p:grpSpPr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A995696C-2C26-1345-A54F-0E11F8889DB0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B61A78F0-0F49-AE4D-ADAC-6F98FA139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C981ADA-2366-4343-90B5-CB4BB2830C34}"/>
                </a:ext>
              </a:extLst>
            </p:cNvPr>
            <p:cNvGrpSpPr/>
            <p:nvPr/>
          </p:nvGrpSpPr>
          <p:grpSpPr>
            <a:xfrm>
              <a:off x="4700019" y="4024335"/>
              <a:ext cx="382689" cy="382689"/>
              <a:chOff x="9067188" y="4815904"/>
              <a:chExt cx="382689" cy="382689"/>
            </a:xfrm>
          </p:grpSpPr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A90FDC16-C0B7-DB41-820E-5246DEC24FA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3" name="Picture 332">
                <a:extLst>
                  <a:ext uri="{FF2B5EF4-FFF2-40B4-BE49-F238E27FC236}">
                    <a16:creationId xmlns:a16="http://schemas.microsoft.com/office/drawing/2014/main" id="{A08F87A7-A07D-F141-AF19-ACBBA64C9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49E2D9B-4EE2-A44F-85F6-15538C0B6609}"/>
                </a:ext>
              </a:extLst>
            </p:cNvPr>
            <p:cNvGrpSpPr/>
            <p:nvPr/>
          </p:nvGrpSpPr>
          <p:grpSpPr>
            <a:xfrm>
              <a:off x="5127428" y="1979425"/>
              <a:ext cx="382689" cy="382689"/>
              <a:chOff x="9067188" y="4815904"/>
              <a:chExt cx="382689" cy="382689"/>
            </a:xfrm>
          </p:grpSpPr>
          <p:sp>
            <p:nvSpPr>
              <p:cNvPr id="335" name="Freeform 334">
                <a:extLst>
                  <a:ext uri="{FF2B5EF4-FFF2-40B4-BE49-F238E27FC236}">
                    <a16:creationId xmlns:a16="http://schemas.microsoft.com/office/drawing/2014/main" id="{E8A94EB4-00D5-C24D-8229-1E02B2626299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6" name="Picture 335">
                <a:extLst>
                  <a:ext uri="{FF2B5EF4-FFF2-40B4-BE49-F238E27FC236}">
                    <a16:creationId xmlns:a16="http://schemas.microsoft.com/office/drawing/2014/main" id="{625D66B0-9076-DD49-B687-40D414C1F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6BA83898-EA5A-EA40-8242-A0B675B8F5E9}"/>
                </a:ext>
              </a:extLst>
            </p:cNvPr>
            <p:cNvGrpSpPr/>
            <p:nvPr/>
          </p:nvGrpSpPr>
          <p:grpSpPr>
            <a:xfrm>
              <a:off x="2667978" y="2294241"/>
              <a:ext cx="1332210" cy="2126462"/>
              <a:chOff x="8117667" y="3072131"/>
              <a:chExt cx="1332210" cy="2126462"/>
            </a:xfrm>
          </p:grpSpPr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E1CC2813-94D7-BB49-8294-450CBEF04657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39" name="Picture 338">
                <a:extLst>
                  <a:ext uri="{FF2B5EF4-FFF2-40B4-BE49-F238E27FC236}">
                    <a16:creationId xmlns:a16="http://schemas.microsoft.com/office/drawing/2014/main" id="{2A7547CB-B9A3-6843-ADC6-2DE472961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  <p:pic>
            <p:nvPicPr>
              <p:cNvPr id="257" name="Picture 256">
                <a:extLst>
                  <a:ext uri="{FF2B5EF4-FFF2-40B4-BE49-F238E27FC236}">
                    <a16:creationId xmlns:a16="http://schemas.microsoft.com/office/drawing/2014/main" id="{8AD81AE4-8225-B84C-9D67-63CA96EA5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7667" y="3072131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6AC20F57-D6F1-AD43-B533-926425BE29EF}"/>
                </a:ext>
              </a:extLst>
            </p:cNvPr>
            <p:cNvGrpSpPr/>
            <p:nvPr/>
          </p:nvGrpSpPr>
          <p:grpSpPr>
            <a:xfrm>
              <a:off x="8880578" y="3248954"/>
              <a:ext cx="382689" cy="382689"/>
              <a:chOff x="9067188" y="4815904"/>
              <a:chExt cx="382689" cy="382689"/>
            </a:xfrm>
          </p:grpSpPr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863907ED-E39C-0544-9109-949AAC64CF3A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1" name="Picture 360">
                <a:extLst>
                  <a:ext uri="{FF2B5EF4-FFF2-40B4-BE49-F238E27FC236}">
                    <a16:creationId xmlns:a16="http://schemas.microsoft.com/office/drawing/2014/main" id="{D3DA00DB-FB2D-4440-97C7-397913E98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81D9D3CE-E83F-2B4A-8EC5-B9842E5B2F5E}"/>
                </a:ext>
              </a:extLst>
            </p:cNvPr>
            <p:cNvGrpSpPr/>
            <p:nvPr/>
          </p:nvGrpSpPr>
          <p:grpSpPr>
            <a:xfrm>
              <a:off x="4356599" y="3213149"/>
              <a:ext cx="382689" cy="382689"/>
              <a:chOff x="9067188" y="4815904"/>
              <a:chExt cx="382689" cy="382689"/>
            </a:xfrm>
          </p:grpSpPr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89143D05-4750-814A-AE6A-B17F5077BEF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4" name="Picture 363">
                <a:extLst>
                  <a:ext uri="{FF2B5EF4-FFF2-40B4-BE49-F238E27FC236}">
                    <a16:creationId xmlns:a16="http://schemas.microsoft.com/office/drawing/2014/main" id="{AFBDD21D-83FC-4241-B615-5A62995C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2440BB4-0AE5-014B-8E86-DBFAAA0F8198}"/>
                </a:ext>
              </a:extLst>
            </p:cNvPr>
            <p:cNvGrpSpPr/>
            <p:nvPr/>
          </p:nvGrpSpPr>
          <p:grpSpPr>
            <a:xfrm>
              <a:off x="6655917" y="3230409"/>
              <a:ext cx="382689" cy="382689"/>
              <a:chOff x="9067188" y="4815904"/>
              <a:chExt cx="382689" cy="38268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E2C994F-5A46-544A-914D-08F53BDB7902}"/>
                  </a:ext>
                </a:extLst>
              </p:cNvPr>
              <p:cNvSpPr/>
              <p:nvPr/>
            </p:nvSpPr>
            <p:spPr>
              <a:xfrm>
                <a:off x="9134475" y="4876800"/>
                <a:ext cx="244475" cy="276225"/>
              </a:xfrm>
              <a:custGeom>
                <a:avLst/>
                <a:gdLst>
                  <a:gd name="connsiteX0" fmla="*/ 101600 w 244475"/>
                  <a:gd name="connsiteY0" fmla="*/ 0 h 276225"/>
                  <a:gd name="connsiteX1" fmla="*/ 0 w 244475"/>
                  <a:gd name="connsiteY1" fmla="*/ 66675 h 276225"/>
                  <a:gd name="connsiteX2" fmla="*/ 22225 w 244475"/>
                  <a:gd name="connsiteY2" fmla="*/ 203200 h 276225"/>
                  <a:gd name="connsiteX3" fmla="*/ 127000 w 244475"/>
                  <a:gd name="connsiteY3" fmla="*/ 276225 h 276225"/>
                  <a:gd name="connsiteX4" fmla="*/ 244475 w 244475"/>
                  <a:gd name="connsiteY4" fmla="*/ 190500 h 276225"/>
                  <a:gd name="connsiteX5" fmla="*/ 244475 w 244475"/>
                  <a:gd name="connsiteY5" fmla="*/ 41275 h 276225"/>
                  <a:gd name="connsiteX6" fmla="*/ 101600 w 244475"/>
                  <a:gd name="connsiteY6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475" h="276225">
                    <a:moveTo>
                      <a:pt x="101600" y="0"/>
                    </a:moveTo>
                    <a:lnTo>
                      <a:pt x="0" y="66675"/>
                    </a:lnTo>
                    <a:lnTo>
                      <a:pt x="22225" y="203200"/>
                    </a:lnTo>
                    <a:lnTo>
                      <a:pt x="127000" y="276225"/>
                    </a:lnTo>
                    <a:lnTo>
                      <a:pt x="244475" y="190500"/>
                    </a:lnTo>
                    <a:lnTo>
                      <a:pt x="244475" y="41275"/>
                    </a:lnTo>
                    <a:lnTo>
                      <a:pt x="10160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Open Sans" panose="020B0606030504020204" pitchFamily="34" charset="0"/>
                </a:endParaRPr>
              </a:p>
            </p:txBody>
          </p:sp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C242460E-8433-C64B-8BC5-88CE4144C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7188" y="4815904"/>
                <a:ext cx="382689" cy="382689"/>
              </a:xfrm>
              <a:prstGeom prst="rect">
                <a:avLst/>
              </a:prstGeom>
            </p:spPr>
          </p:pic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B9AB1-85B1-E24C-9A78-4B59FE094006}"/>
              </a:ext>
            </a:extLst>
          </p:cNvPr>
          <p:cNvGrpSpPr/>
          <p:nvPr/>
        </p:nvGrpSpPr>
        <p:grpSpPr>
          <a:xfrm>
            <a:off x="2706303" y="2724373"/>
            <a:ext cx="4673276" cy="831755"/>
            <a:chOff x="3608403" y="3632497"/>
            <a:chExt cx="6231035" cy="110900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6B2BD8A-83F4-D142-B140-A136AB10628E}"/>
                </a:ext>
              </a:extLst>
            </p:cNvPr>
            <p:cNvGrpSpPr/>
            <p:nvPr/>
          </p:nvGrpSpPr>
          <p:grpSpPr>
            <a:xfrm>
              <a:off x="3997717" y="3632497"/>
              <a:ext cx="5841721" cy="224947"/>
              <a:chOff x="3997718" y="3467081"/>
              <a:chExt cx="5841721" cy="224947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36F651D7-10BD-3649-AD6A-1B1DC0F68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97718" y="3478189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EA3D5672-319B-694A-A922-B64E3570C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60577" y="3471894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EC1A1CB6-5BB0-904D-816D-5D08DBF3F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56147" y="3476087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EC1615EC-7F25-D04A-AF86-001A54C83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19006" y="3469792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6B65481C-7281-6149-90A3-6E948585E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87898" y="3473376"/>
                <a:ext cx="288682" cy="213839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3F5141F2-E57B-AC46-9B31-45F52FAFE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clrChange>
                  <a:clrFrom>
                    <a:srgbClr val="FBFAFA"/>
                  </a:clrFrom>
                  <a:clrTo>
                    <a:srgbClr val="FBFAFA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50757" y="3467081"/>
                <a:ext cx="288682" cy="213839"/>
              </a:xfrm>
              <a:prstGeom prst="rect">
                <a:avLst/>
              </a:prstGeom>
            </p:spPr>
          </p:pic>
        </p:grp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575C3EE-571D-D443-8019-F9B1079B0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4855" y="4377722"/>
              <a:ext cx="363781" cy="363781"/>
            </a:xfrm>
            <a:prstGeom prst="rect">
              <a:avLst/>
            </a:prstGeom>
          </p:spPr>
        </p:pic>
        <p:pic>
          <p:nvPicPr>
            <p:cNvPr id="372" name="Picture 371">
              <a:extLst>
                <a:ext uri="{FF2B5EF4-FFF2-40B4-BE49-F238E27FC236}">
                  <a16:creationId xmlns:a16="http://schemas.microsoft.com/office/drawing/2014/main" id="{F1673CF8-1B5C-4149-A067-689FDC75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31751" y="4377722"/>
              <a:ext cx="363781" cy="363781"/>
            </a:xfrm>
            <a:prstGeom prst="rect">
              <a:avLst/>
            </a:prstGeom>
          </p:spPr>
        </p:pic>
        <p:pic>
          <p:nvPicPr>
            <p:cNvPr id="374" name="Picture 373">
              <a:extLst>
                <a:ext uri="{FF2B5EF4-FFF2-40B4-BE49-F238E27FC236}">
                  <a16:creationId xmlns:a16="http://schemas.microsoft.com/office/drawing/2014/main" id="{5A488D21-A35C-3A45-940A-8A6953EA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8403" y="4377722"/>
              <a:ext cx="363781" cy="363781"/>
            </a:xfrm>
            <a:prstGeom prst="rect">
              <a:avLst/>
            </a:prstGeom>
          </p:spPr>
        </p:pic>
      </p:grp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22555C71-D465-8F4F-9F82-6C8824AF4F9F}"/>
              </a:ext>
            </a:extLst>
          </p:cNvPr>
          <p:cNvSpPr/>
          <p:nvPr/>
        </p:nvSpPr>
        <p:spPr>
          <a:xfrm>
            <a:off x="1980421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F950D72-76BA-4E49-89F1-3FBD6BDE67F0}"/>
              </a:ext>
            </a:extLst>
          </p:cNvPr>
          <p:cNvSpPr txBox="1"/>
          <p:nvPr/>
        </p:nvSpPr>
        <p:spPr>
          <a:xfrm rot="16200000">
            <a:off x="1798227" y="2321187"/>
            <a:ext cx="7008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SECURITY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4400E17E-DC01-7B4A-848D-8CE7938E6449}"/>
              </a:ext>
            </a:extLst>
          </p:cNvPr>
          <p:cNvSpPr/>
          <p:nvPr/>
        </p:nvSpPr>
        <p:spPr>
          <a:xfrm>
            <a:off x="7615795" y="1254191"/>
            <a:ext cx="328143" cy="2364827"/>
          </a:xfrm>
          <a:prstGeom prst="roundRect">
            <a:avLst>
              <a:gd name="adj" fmla="val 3355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Open Sans" panose="020B060603050402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DF6518-7995-5E4D-AAE5-79D76C2160AC}"/>
              </a:ext>
            </a:extLst>
          </p:cNvPr>
          <p:cNvSpPr txBox="1"/>
          <p:nvPr/>
        </p:nvSpPr>
        <p:spPr>
          <a:xfrm rot="16200000">
            <a:off x="7339024" y="2321187"/>
            <a:ext cx="88998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F0"/>
                </a:solidFill>
                <a:latin typeface="Open Sans" panose="020B0606030504020204" pitchFamily="34" charset="0"/>
              </a:rPr>
              <a:t>OPERATIONS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1B4D1B2-2136-C747-BD23-19E821A2B084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596" y="1076611"/>
            <a:ext cx="261812" cy="26181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7DCDA7A1-4F45-AA49-86B1-61A75005F6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9437" y="1082289"/>
            <a:ext cx="289219" cy="2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16EEE8-A57D-634D-9ECB-7A68E3D9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3" y="262965"/>
            <a:ext cx="8753465" cy="44887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1AD607-3691-C148-B362-38F4E04A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87" y="-65665"/>
            <a:ext cx="8416890" cy="437726"/>
          </a:xfrm>
        </p:spPr>
        <p:txBody>
          <a:bodyPr>
            <a:normAutofit fontScale="90000"/>
          </a:bodyPr>
          <a:lstStyle/>
          <a:p>
            <a:r>
              <a:rPr lang="en-US" sz="2900" b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Result: Aviatrix Solution that Meets Design Requirements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B0F6B59F-9D68-D841-8016-1E885EC28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093" y="3011086"/>
            <a:ext cx="420019" cy="315265"/>
          </a:xfrm>
          <a:prstGeom prst="rect">
            <a:avLst/>
          </a:prstGeom>
        </p:spPr>
      </p:pic>
      <p:sp>
        <p:nvSpPr>
          <p:cNvPr id="89" name="Google Shape;445;p34">
            <a:extLst>
              <a:ext uri="{FF2B5EF4-FFF2-40B4-BE49-F238E27FC236}">
                <a16:creationId xmlns:a16="http://schemas.microsoft.com/office/drawing/2014/main" id="{23A4C80B-627C-E849-ADF9-0177668B39D4}"/>
              </a:ext>
            </a:extLst>
          </p:cNvPr>
          <p:cNvSpPr txBox="1"/>
          <p:nvPr/>
        </p:nvSpPr>
        <p:spPr>
          <a:xfrm>
            <a:off x="4171626" y="4166761"/>
            <a:ext cx="1688903" cy="26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CLOUD ACCESS LAYER NETWORKING</a:t>
            </a:r>
            <a:endParaRPr kumimoji="0" sz="65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Google Shape;549;p35">
            <a:extLst>
              <a:ext uri="{FF2B5EF4-FFF2-40B4-BE49-F238E27FC236}">
                <a16:creationId xmlns:a16="http://schemas.microsoft.com/office/drawing/2014/main" id="{D6875753-2AB4-A440-953F-A3AB8604564D}"/>
              </a:ext>
            </a:extLst>
          </p:cNvPr>
          <p:cNvSpPr txBox="1"/>
          <p:nvPr/>
        </p:nvSpPr>
        <p:spPr>
          <a:xfrm>
            <a:off x="2861737" y="3819177"/>
            <a:ext cx="4339117" cy="10613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3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Cloud Access Layer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Data Center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Branch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Partner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Users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SD-WAN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MPLS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AWS Direct Connect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Azure ExpressRoute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GCP Cloud Interconnect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Encrypted Access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Internet Backhaul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WAN Optimization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NGFW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Intelligent Edge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5G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IoT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AI Devices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Autonomous Systems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32" name="Google Shape;550;p35">
            <a:extLst>
              <a:ext uri="{FF2B5EF4-FFF2-40B4-BE49-F238E27FC236}">
                <a16:creationId xmlns:a16="http://schemas.microsoft.com/office/drawing/2014/main" id="{15D7DA2A-BB4F-844B-BF28-0C7730C308BD}"/>
              </a:ext>
            </a:extLst>
          </p:cNvPr>
          <p:cNvSpPr txBox="1"/>
          <p:nvPr/>
        </p:nvSpPr>
        <p:spPr>
          <a:xfrm>
            <a:off x="130629" y="1725345"/>
            <a:ext cx="1891267" cy="2571482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lvl="0">
              <a:defRPr/>
            </a:pPr>
            <a:endParaRPr lang="en-US" sz="900" dirty="0"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Network Segmentation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Distributed Cloud Firewall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End-to-End Encryption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High-Performance Encryption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Distributed Secure Egress 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Secure User Access</a:t>
            </a:r>
          </a:p>
          <a:p>
            <a:pPr lvl="0">
              <a:defRPr/>
            </a:pPr>
            <a:endParaRPr lang="en-US" sz="90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>
                <a:latin typeface="Metropolis Light" pitchFamily="2" charset="77"/>
                <a:cs typeface="Open Sans" panose="020B0606030504020204" pitchFamily="34" charset="0"/>
                <a:sym typeface="Calibri"/>
              </a:rPr>
              <a:t>Secure </a:t>
            </a: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Site-to-Cloud</a:t>
            </a:r>
          </a:p>
          <a:p>
            <a:pPr lvl="0">
              <a:defRPr/>
            </a:pPr>
            <a:endParaRPr lang="en-US" sz="900" dirty="0">
              <a:latin typeface="Metropolis Light" pitchFamily="2" charset="77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latin typeface="Metropolis Light" pitchFamily="2" charset="77"/>
                <a:cs typeface="Open Sans" panose="020B0606030504020204" pitchFamily="34" charset="0"/>
                <a:sym typeface="Calibri"/>
              </a:rPr>
              <a:t>DC-to-Cloud Encryption</a:t>
            </a:r>
            <a:endParaRPr lang="en-US" sz="900" dirty="0">
              <a:latin typeface="Calibri Light"/>
            </a:endParaRPr>
          </a:p>
        </p:txBody>
      </p:sp>
      <p:sp>
        <p:nvSpPr>
          <p:cNvPr id="33" name="Google Shape;550;p35">
            <a:extLst>
              <a:ext uri="{FF2B5EF4-FFF2-40B4-BE49-F238E27FC236}">
                <a16:creationId xmlns:a16="http://schemas.microsoft.com/office/drawing/2014/main" id="{7A5B19DD-4B7F-0B42-9FF9-2368847C67C9}"/>
              </a:ext>
            </a:extLst>
          </p:cNvPr>
          <p:cNvSpPr txBox="1"/>
          <p:nvPr/>
        </p:nvSpPr>
        <p:spPr>
          <a:xfrm>
            <a:off x="2846518" y="716606"/>
            <a:ext cx="4369556" cy="1209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1" anchor="t" anchorCtr="0">
            <a:noAutofit/>
          </a:bodyPr>
          <a:lstStyle/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Cloud Operations</a:t>
            </a:r>
          </a:p>
          <a:p>
            <a:pPr lvl="0">
              <a:defRPr/>
            </a:pPr>
            <a:endParaRPr lang="en-US" sz="900" dirty="0">
              <a:solidFill>
                <a:srgbClr val="000000"/>
              </a:solidFill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Automation		Packet Capture</a:t>
            </a: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lvl="0">
              <a:defRPr/>
            </a:pP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Troubleshooting	Health Analysis</a:t>
            </a:r>
          </a:p>
          <a:p>
            <a:pPr lvl="0"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Capacity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r>
              <a:rPr kumimoji="0" lang="en-US" sz="9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Planning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	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Multi-Account support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lvl="0"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Orchestration 	</a:t>
            </a:r>
            <a:r>
              <a:rPr lang="en-US" sz="900" dirty="0">
                <a:solidFill>
                  <a:srgbClr val="000000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	Visibility and Control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Logging		Alerting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Flow Analysis</a:t>
            </a:r>
            <a:r>
              <a:rPr kumimoji="0" lang="en-US" sz="9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                  	</a:t>
            </a: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Monitoring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BBEBF55-9F83-914D-9929-7D9F5B7BE4C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08" y="3011086"/>
            <a:ext cx="368383" cy="2765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556B15-9F4C-B244-8447-1F2C5401402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267" y="2917896"/>
            <a:ext cx="412421" cy="383616"/>
          </a:xfrm>
          <a:prstGeom prst="rect">
            <a:avLst/>
          </a:prstGeom>
        </p:spPr>
      </p:pic>
      <p:sp>
        <p:nvSpPr>
          <p:cNvPr id="30" name="Google Shape;548;p35">
            <a:extLst>
              <a:ext uri="{FF2B5EF4-FFF2-40B4-BE49-F238E27FC236}">
                <a16:creationId xmlns:a16="http://schemas.microsoft.com/office/drawing/2014/main" id="{AB9D364B-9BAF-9C44-ADE7-19A22D55D175}"/>
              </a:ext>
            </a:extLst>
          </p:cNvPr>
          <p:cNvSpPr txBox="1"/>
          <p:nvPr/>
        </p:nvSpPr>
        <p:spPr>
          <a:xfrm>
            <a:off x="2846518" y="2103401"/>
            <a:ext cx="4369556" cy="1464411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778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wrap="square" lIns="68569" tIns="34275" rIns="68569" bIns="34275" numCol="3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Transit Core Backbone Layer</a:t>
            </a: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chemeClr val="bg1"/>
              </a:solidFill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Access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Aggregation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Core Routing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L4 FW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NGFW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LB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Internet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Workloads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Storage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SaaS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Vendor Links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Multi-Region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Multi-Cloud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etropolis Light" pitchFamily="2" charset="77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WAN Optimization</a:t>
            </a:r>
            <a:endParaRPr kumimoji="0" sz="9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tropolis Light" pitchFamily="2" charset="77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47C2F86-8452-A344-ABC5-7EC317B6ED4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879" y="1997302"/>
            <a:ext cx="148589" cy="14858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F4C0E3A-9CF8-1F44-8C69-963150C6841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0696" y="1997302"/>
            <a:ext cx="148589" cy="14858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EA2D2A-E3C6-1D41-A053-877308E387E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7961" y="1997301"/>
            <a:ext cx="148589" cy="14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2AD985-CAF8-C44D-B823-4097C1F8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847" y="2371725"/>
            <a:ext cx="5146572" cy="807244"/>
          </a:xfrm>
        </p:spPr>
        <p:txBody>
          <a:bodyPr anchor="b">
            <a:normAutofit/>
          </a:bodyPr>
          <a:lstStyle/>
          <a:p>
            <a:r>
              <a:rPr lang="en-US" dirty="0"/>
              <a:t>Next: Aviatrix Features Part 1/2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AFD67A-819D-6B18-B580-E270CCCF7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2315" y="3247682"/>
            <a:ext cx="5157875" cy="86274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D67503E-A09D-F84A-864D-67CBA6228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061" y="6380846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A70B06D-F489-48FF-A885-ABB74CD5C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331">
      <a:majorFont>
        <a:latin typeface="Century Gothic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 Template 2020 PPT" id="{3BBA37CA-39F6-4526-96DB-9F0D9533369A}" vid="{DFD39359-A691-4516-A453-6A39CD9F05B2}"/>
    </a:ext>
  </a:extLst>
</a:theme>
</file>

<file path=ppt/theme/theme2.xml><?xml version="1.0" encoding="utf-8"?>
<a:theme xmlns:a="http://schemas.openxmlformats.org/drawingml/2006/main" name="2_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8BF7ACC-9092-6D40-BA43-CB0BA8A0A3D1}" vid="{5FCFA68E-6931-DB40-86C4-4226B24EC0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4" ma:contentTypeDescription="Create a new document." ma:contentTypeScope="" ma:versionID="430d1f542ce570a06ab36dd3304d019d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f55d18327d5e6bebccb59ce712d1bc85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96610-6BFA-468E-BA80-25B54EF0F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B52FF4-4544-489B-AA40-16A8532DC1D1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d86145dc-5422-4d95-9035-99d1eb0aad04"/>
    <ds:schemaRef ds:uri="http://www.w3.org/XML/1998/namespace"/>
    <ds:schemaRef ds:uri="441d0141-fee1-4d79-859b-40b8ef8f47c8"/>
  </ds:schemaRefs>
</ds:datastoreItem>
</file>

<file path=customXml/itemProps3.xml><?xml version="1.0" encoding="utf-8"?>
<ds:datastoreItem xmlns:ds="http://schemas.openxmlformats.org/officeDocument/2006/customXml" ds:itemID="{CA5BEABB-A6CE-42E5-929E-2FBCD4BBF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488</Words>
  <Application>Microsoft Macintosh PowerPoint</Application>
  <PresentationFormat>On-screen Show (16:9)</PresentationFormat>
  <Paragraphs>230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Gotham Light</vt:lpstr>
      <vt:lpstr>Metropolis Light</vt:lpstr>
      <vt:lpstr>Open Sans</vt:lpstr>
      <vt:lpstr>Office Theme</vt:lpstr>
      <vt:lpstr>2_Aviatrix_lite</vt:lpstr>
      <vt:lpstr>MultiCloud Network Architecture</vt:lpstr>
      <vt:lpstr>Multicloud Networking is a Must</vt:lpstr>
      <vt:lpstr>Cloud Adoption Gap</vt:lpstr>
      <vt:lpstr>Cloud Network Reference Architecture</vt:lpstr>
      <vt:lpstr>Multicloud Network Architecture (MCNA)</vt:lpstr>
      <vt:lpstr>Result: Aviatrix Solution that Meets Design Requirements</vt:lpstr>
      <vt:lpstr>Next: Aviatrix Features Part 1/2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Transit Design</dc:title>
  <dc:creator>Karthik Balachandran</dc:creator>
  <cp:lastModifiedBy>Shahzad Ali</cp:lastModifiedBy>
  <cp:revision>13</cp:revision>
  <cp:lastPrinted>2019-09-10T16:25:40Z</cp:lastPrinted>
  <dcterms:created xsi:type="dcterms:W3CDTF">2019-01-27T18:25:32Z</dcterms:created>
  <dcterms:modified xsi:type="dcterms:W3CDTF">2024-04-12T02:50:19Z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0x01010025FF59F72C37B247A113CAF04F05D1A2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