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839" r:id="rId4"/>
  </p:sldMasterIdLst>
  <p:notesMasterIdLst>
    <p:notesMasterId r:id="rId37"/>
  </p:notesMasterIdLst>
  <p:sldIdLst>
    <p:sldId id="2142532916" r:id="rId5"/>
    <p:sldId id="2076137368" r:id="rId6"/>
    <p:sldId id="2142532911" r:id="rId7"/>
    <p:sldId id="2076137354" r:id="rId8"/>
    <p:sldId id="2076137348" r:id="rId9"/>
    <p:sldId id="2076137217" r:id="rId10"/>
    <p:sldId id="2076137332" r:id="rId11"/>
    <p:sldId id="2142532917" r:id="rId12"/>
    <p:sldId id="2076137210" r:id="rId13"/>
    <p:sldId id="2076137288" r:id="rId14"/>
    <p:sldId id="2142532920" r:id="rId15"/>
    <p:sldId id="2132735945" r:id="rId16"/>
    <p:sldId id="2132735935" r:id="rId17"/>
    <p:sldId id="2142532912" r:id="rId18"/>
    <p:sldId id="2142532921" r:id="rId19"/>
    <p:sldId id="2132736387" r:id="rId20"/>
    <p:sldId id="2142532903" r:id="rId21"/>
    <p:sldId id="2142532963" r:id="rId22"/>
    <p:sldId id="2142532918" r:id="rId23"/>
    <p:sldId id="2132735941" r:id="rId24"/>
    <p:sldId id="2076137259" r:id="rId25"/>
    <p:sldId id="2076137261" r:id="rId26"/>
    <p:sldId id="2076137262" r:id="rId27"/>
    <p:sldId id="2076137263" r:id="rId28"/>
    <p:sldId id="2076137449" r:id="rId29"/>
    <p:sldId id="2142532919" r:id="rId30"/>
    <p:sldId id="2218" r:id="rId31"/>
    <p:sldId id="2252" r:id="rId32"/>
    <p:sldId id="2142532915" r:id="rId33"/>
    <p:sldId id="2142532928" r:id="rId34"/>
    <p:sldId id="2142532922" r:id="rId35"/>
    <p:sldId id="214253292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0D65806-6DD6-7943-95B9-6E150103138F}">
          <p14:sldIdLst>
            <p14:sldId id="2142532916"/>
            <p14:sldId id="2076137368"/>
          </p14:sldIdLst>
        </p14:section>
        <p14:section name="Core Features" id="{03CAF464-00CB-7F43-B813-19067162E2A9}">
          <p14:sldIdLst>
            <p14:sldId id="2142532911"/>
            <p14:sldId id="2076137354"/>
            <p14:sldId id="2076137348"/>
            <p14:sldId id="2076137217"/>
            <p14:sldId id="2076137332"/>
          </p14:sldIdLst>
        </p14:section>
        <p14:section name="Transit" id="{FEC26E46-8DB0-034A-AAFF-D95F47F7F2E7}">
          <p14:sldIdLst>
            <p14:sldId id="2142532917"/>
            <p14:sldId id="2076137210"/>
            <p14:sldId id="2076137288"/>
          </p14:sldIdLst>
        </p14:section>
        <p14:section name="Network Segmentation" id="{3C6B1AF4-C80C-3042-904E-2C55259CE305}">
          <p14:sldIdLst>
            <p14:sldId id="2142532920"/>
            <p14:sldId id="2132735945"/>
            <p14:sldId id="2132735935"/>
            <p14:sldId id="2142532912"/>
          </p14:sldIdLst>
        </p14:section>
        <p14:section name="Distributed Cloud Firewall" id="{43B9DEC5-144D-BC4A-8CD1-B4B7D3EF7FA7}">
          <p14:sldIdLst>
            <p14:sldId id="2142532921"/>
            <p14:sldId id="2132736387"/>
            <p14:sldId id="2142532903"/>
            <p14:sldId id="2142532963"/>
          </p14:sldIdLst>
        </p14:section>
        <p14:section name="Egress" id="{2B57AB73-59C7-114B-8CC0-3E0F40468152}">
          <p14:sldIdLst>
            <p14:sldId id="2142532918"/>
            <p14:sldId id="2132735941"/>
            <p14:sldId id="2076137259"/>
            <p14:sldId id="2076137261"/>
            <p14:sldId id="2076137262"/>
            <p14:sldId id="2076137263"/>
            <p14:sldId id="2076137449"/>
          </p14:sldIdLst>
        </p14:section>
        <p14:section name="HPE" id="{CAD1D0D5-7B83-084F-85E6-58202F8EFCBD}">
          <p14:sldIdLst>
            <p14:sldId id="2142532919"/>
            <p14:sldId id="2218"/>
            <p14:sldId id="2252"/>
            <p14:sldId id="2142532915"/>
          </p14:sldIdLst>
        </p14:section>
        <p14:section name="Next Steps" id="{730AB56B-0510-784C-86CD-C4BB2643950C}">
          <p14:sldIdLst>
            <p14:sldId id="2142532928"/>
            <p14:sldId id="2142532922"/>
            <p14:sldId id="21425329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5171A6-B10B-FC41-971C-FBAFA85DBF48}" v="15" dt="2024-04-17T15:49:02.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9"/>
    <p:restoredTop sz="86685"/>
  </p:normalViewPr>
  <p:slideViewPr>
    <p:cSldViewPr snapToGrid="0">
      <p:cViewPr varScale="1">
        <p:scale>
          <a:sx n="93" d="100"/>
          <a:sy n="93" d="100"/>
        </p:scale>
        <p:origin x="232" y="520"/>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d Mirza" userId="S::saad@aviatrix.com::5f2f0f25-0018-40ff-927a-f0b552514279" providerId="AD" clId="Web-{FB769709-A727-A66E-1C85-38E0903B94CA}"/>
    <pc:docChg chg="modSld">
      <pc:chgData name="Saad Mirza" userId="S::saad@aviatrix.com::5f2f0f25-0018-40ff-927a-f0b552514279" providerId="AD" clId="Web-{FB769709-A727-A66E-1C85-38E0903B94CA}" dt="2022-08-16T19:05:59.456" v="5"/>
      <pc:docMkLst>
        <pc:docMk/>
      </pc:docMkLst>
      <pc:sldChg chg="mod modShow">
        <pc:chgData name="Saad Mirza" userId="S::saad@aviatrix.com::5f2f0f25-0018-40ff-927a-f0b552514279" providerId="AD" clId="Web-{FB769709-A727-A66E-1C85-38E0903B94CA}" dt="2022-08-16T19:05:53.033" v="4"/>
        <pc:sldMkLst>
          <pc:docMk/>
          <pc:sldMk cId="158233130" sldId="2076137332"/>
        </pc:sldMkLst>
      </pc:sldChg>
      <pc:sldChg chg="modSp mod modShow">
        <pc:chgData name="Saad Mirza" userId="S::saad@aviatrix.com::5f2f0f25-0018-40ff-927a-f0b552514279" providerId="AD" clId="Web-{FB769709-A727-A66E-1C85-38E0903B94CA}" dt="2022-08-16T19:05:59.456" v="5"/>
        <pc:sldMkLst>
          <pc:docMk/>
          <pc:sldMk cId="4269494644" sldId="2076137348"/>
        </pc:sldMkLst>
        <pc:spChg chg="mod">
          <ac:chgData name="Saad Mirza" userId="S::saad@aviatrix.com::5f2f0f25-0018-40ff-927a-f0b552514279" providerId="AD" clId="Web-{FB769709-A727-A66E-1C85-38E0903B94CA}" dt="2022-08-16T19:04:53.110" v="2" actId="20577"/>
          <ac:spMkLst>
            <pc:docMk/>
            <pc:sldMk cId="4269494644" sldId="2076137348"/>
            <ac:spMk id="213" creationId="{3293C5B0-CD58-124D-95B9-00301238C0E6}"/>
          </ac:spMkLst>
        </pc:spChg>
      </pc:sldChg>
      <pc:sldChg chg="mod modShow">
        <pc:chgData name="Saad Mirza" userId="S::saad@aviatrix.com::5f2f0f25-0018-40ff-927a-f0b552514279" providerId="AD" clId="Web-{FB769709-A727-A66E-1C85-38E0903B94CA}" dt="2022-08-16T19:04:46.047" v="0"/>
        <pc:sldMkLst>
          <pc:docMk/>
          <pc:sldMk cId="4140647726" sldId="2142532913"/>
        </pc:sldMkLst>
      </pc:sldChg>
      <pc:sldChg chg="mod modShow">
        <pc:chgData name="Saad Mirza" userId="S::saad@aviatrix.com::5f2f0f25-0018-40ff-927a-f0b552514279" providerId="AD" clId="Web-{FB769709-A727-A66E-1C85-38E0903B94CA}" dt="2022-08-16T19:05:39.283" v="3"/>
        <pc:sldMkLst>
          <pc:docMk/>
          <pc:sldMk cId="2704554122" sldId="2142532914"/>
        </pc:sldMkLst>
      </pc:sldChg>
    </pc:docChg>
  </pc:docChgLst>
  <pc:docChgLst>
    <pc:chgData name="Umair Hoodbhoy" userId="9134fddd-ebe0-41b2-9df4-5549cb596a18" providerId="ADAL" clId="{5A08051D-EF86-3841-9CED-55BC6EB97E64}"/>
    <pc:docChg chg="modSld">
      <pc:chgData name="Umair Hoodbhoy" userId="9134fddd-ebe0-41b2-9df4-5549cb596a18" providerId="ADAL" clId="{5A08051D-EF86-3841-9CED-55BC6EB97E64}" dt="2022-06-15T19:44:35.426" v="9" actId="13926"/>
      <pc:docMkLst>
        <pc:docMk/>
      </pc:docMkLst>
      <pc:sldChg chg="modSp mod modAnim">
        <pc:chgData name="Umair Hoodbhoy" userId="9134fddd-ebe0-41b2-9df4-5549cb596a18" providerId="ADAL" clId="{5A08051D-EF86-3841-9CED-55BC6EB97E64}" dt="2022-06-15T19:44:35.426" v="9" actId="13926"/>
        <pc:sldMkLst>
          <pc:docMk/>
          <pc:sldMk cId="1824710457" sldId="2209"/>
        </pc:sldMkLst>
        <pc:spChg chg="mod">
          <ac:chgData name="Umair Hoodbhoy" userId="9134fddd-ebe0-41b2-9df4-5549cb596a18" providerId="ADAL" clId="{5A08051D-EF86-3841-9CED-55BC6EB97E64}" dt="2022-06-15T19:44:26.548" v="7" actId="207"/>
          <ac:spMkLst>
            <pc:docMk/>
            <pc:sldMk cId="1824710457" sldId="2209"/>
            <ac:spMk id="3" creationId="{20B6BBE3-4395-314B-9152-3064AA573C00}"/>
          </ac:spMkLst>
        </pc:spChg>
        <pc:spChg chg="mod">
          <ac:chgData name="Umair Hoodbhoy" userId="9134fddd-ebe0-41b2-9df4-5549cb596a18" providerId="ADAL" clId="{5A08051D-EF86-3841-9CED-55BC6EB97E64}" dt="2022-06-15T19:44:35.426" v="9" actId="13926"/>
          <ac:spMkLst>
            <pc:docMk/>
            <pc:sldMk cId="1824710457" sldId="2209"/>
            <ac:spMk id="25" creationId="{D059C1EE-9712-2C49-8DB9-8788D1BB0C0B}"/>
          </ac:spMkLst>
        </pc:spChg>
        <pc:spChg chg="mod">
          <ac:chgData name="Umair Hoodbhoy" userId="9134fddd-ebe0-41b2-9df4-5549cb596a18" providerId="ADAL" clId="{5A08051D-EF86-3841-9CED-55BC6EB97E64}" dt="2022-06-15T19:44:07.371" v="5" actId="14100"/>
          <ac:spMkLst>
            <pc:docMk/>
            <pc:sldMk cId="1824710457" sldId="2209"/>
            <ac:spMk id="60" creationId="{5F97FEB8-8BBE-C548-A608-332CF542C344}"/>
          </ac:spMkLst>
        </pc:spChg>
      </pc:sldChg>
    </pc:docChg>
  </pc:docChgLst>
  <pc:docChgLst>
    <pc:chgData name="Shahzad Ali" userId="ecba8e45-00b4-4f6b-a2f0-4dc2d773ca2c" providerId="ADAL" clId="{E35171A6-B10B-FC41-971C-FBAFA85DBF48}"/>
    <pc:docChg chg="undo custSel addSld delSld modSld delMainMaster modSection">
      <pc:chgData name="Shahzad Ali" userId="ecba8e45-00b4-4f6b-a2f0-4dc2d773ca2c" providerId="ADAL" clId="{E35171A6-B10B-FC41-971C-FBAFA85DBF48}" dt="2024-04-17T15:49:02.234" v="257" actId="18331"/>
      <pc:docMkLst>
        <pc:docMk/>
      </pc:docMkLst>
      <pc:sldChg chg="modSp mod modClrScheme chgLayout">
        <pc:chgData name="Shahzad Ali" userId="ecba8e45-00b4-4f6b-a2f0-4dc2d773ca2c" providerId="ADAL" clId="{E35171A6-B10B-FC41-971C-FBAFA85DBF48}" dt="2024-04-12T05:45:06.429" v="65" actId="700"/>
        <pc:sldMkLst>
          <pc:docMk/>
          <pc:sldMk cId="76501233" sldId="2218"/>
        </pc:sldMkLst>
        <pc:spChg chg="mod ord">
          <ac:chgData name="Shahzad Ali" userId="ecba8e45-00b4-4f6b-a2f0-4dc2d773ca2c" providerId="ADAL" clId="{E35171A6-B10B-FC41-971C-FBAFA85DBF48}" dt="2024-04-12T05:45:06.429" v="65" actId="700"/>
          <ac:spMkLst>
            <pc:docMk/>
            <pc:sldMk cId="76501233" sldId="2218"/>
            <ac:spMk id="2" creationId="{B547B7D1-FEF4-5046-8E8E-19F3CDC7704A}"/>
          </ac:spMkLst>
        </pc:spChg>
        <pc:spChg chg="mod ord">
          <ac:chgData name="Shahzad Ali" userId="ecba8e45-00b4-4f6b-a2f0-4dc2d773ca2c" providerId="ADAL" clId="{E35171A6-B10B-FC41-971C-FBAFA85DBF48}" dt="2024-04-12T05:45:06.429" v="65" actId="700"/>
          <ac:spMkLst>
            <pc:docMk/>
            <pc:sldMk cId="76501233" sldId="2218"/>
            <ac:spMk id="3" creationId="{5CBAD91E-72D6-0943-8490-C0B0D8853506}"/>
          </ac:spMkLst>
        </pc:spChg>
      </pc:sldChg>
      <pc:sldChg chg="modSp mod modClrScheme chgLayout">
        <pc:chgData name="Shahzad Ali" userId="ecba8e45-00b4-4f6b-a2f0-4dc2d773ca2c" providerId="ADAL" clId="{E35171A6-B10B-FC41-971C-FBAFA85DBF48}" dt="2024-04-12T05:45:25.125" v="68" actId="14100"/>
        <pc:sldMkLst>
          <pc:docMk/>
          <pc:sldMk cId="818802095" sldId="2252"/>
        </pc:sldMkLst>
        <pc:spChg chg="mod ord">
          <ac:chgData name="Shahzad Ali" userId="ecba8e45-00b4-4f6b-a2f0-4dc2d773ca2c" providerId="ADAL" clId="{E35171A6-B10B-FC41-971C-FBAFA85DBF48}" dt="2024-04-12T05:45:15.430" v="67" actId="700"/>
          <ac:spMkLst>
            <pc:docMk/>
            <pc:sldMk cId="818802095" sldId="2252"/>
            <ac:spMk id="2" creationId="{74C5A784-A696-B944-879F-AEFDC52D3C65}"/>
          </ac:spMkLst>
        </pc:spChg>
        <pc:spChg chg="mod ord">
          <ac:chgData name="Shahzad Ali" userId="ecba8e45-00b4-4f6b-a2f0-4dc2d773ca2c" providerId="ADAL" clId="{E35171A6-B10B-FC41-971C-FBAFA85DBF48}" dt="2024-04-12T05:45:15.430" v="67" actId="700"/>
          <ac:spMkLst>
            <pc:docMk/>
            <pc:sldMk cId="818802095" sldId="2252"/>
            <ac:spMk id="12" creationId="{71844632-00B8-9546-9B0E-CE2377C565D4}"/>
          </ac:spMkLst>
        </pc:spChg>
        <pc:spChg chg="mod ord">
          <ac:chgData name="Shahzad Ali" userId="ecba8e45-00b4-4f6b-a2f0-4dc2d773ca2c" providerId="ADAL" clId="{E35171A6-B10B-FC41-971C-FBAFA85DBF48}" dt="2024-04-12T05:45:25.125" v="68" actId="14100"/>
          <ac:spMkLst>
            <pc:docMk/>
            <pc:sldMk cId="818802095" sldId="2252"/>
            <ac:spMk id="15" creationId="{065B3DD9-6C02-D449-BDC1-A65DC528F94F}"/>
          </ac:spMkLst>
        </pc:spChg>
      </pc:sldChg>
      <pc:sldChg chg="delSp modSp mod modClrScheme chgLayout">
        <pc:chgData name="Shahzad Ali" userId="ecba8e45-00b4-4f6b-a2f0-4dc2d773ca2c" providerId="ADAL" clId="{E35171A6-B10B-FC41-971C-FBAFA85DBF48}" dt="2024-04-12T05:43:32.527" v="48" actId="700"/>
        <pc:sldMkLst>
          <pc:docMk/>
          <pc:sldMk cId="719583030" sldId="2076137210"/>
        </pc:sldMkLst>
        <pc:spChg chg="mod ord">
          <ac:chgData name="Shahzad Ali" userId="ecba8e45-00b4-4f6b-a2f0-4dc2d773ca2c" providerId="ADAL" clId="{E35171A6-B10B-FC41-971C-FBAFA85DBF48}" dt="2024-04-12T05:43:32.527" v="48" actId="700"/>
          <ac:spMkLst>
            <pc:docMk/>
            <pc:sldMk cId="719583030" sldId="2076137210"/>
            <ac:spMk id="2" creationId="{D6C5C903-A5B2-874F-92AA-689B24F5A695}"/>
          </ac:spMkLst>
        </pc:spChg>
        <pc:spChg chg="mod ord">
          <ac:chgData name="Shahzad Ali" userId="ecba8e45-00b4-4f6b-a2f0-4dc2d773ca2c" providerId="ADAL" clId="{E35171A6-B10B-FC41-971C-FBAFA85DBF48}" dt="2024-04-12T05:43:32.527" v="48" actId="700"/>
          <ac:spMkLst>
            <pc:docMk/>
            <pc:sldMk cId="719583030" sldId="2076137210"/>
            <ac:spMk id="9" creationId="{70D4D39D-6EBB-7840-8C0C-27BDD31AE831}"/>
          </ac:spMkLst>
        </pc:spChg>
        <pc:spChg chg="del">
          <ac:chgData name="Shahzad Ali" userId="ecba8e45-00b4-4f6b-a2f0-4dc2d773ca2c" providerId="ADAL" clId="{E35171A6-B10B-FC41-971C-FBAFA85DBF48}" dt="2024-04-12T05:43:32.527" v="48" actId="700"/>
          <ac:spMkLst>
            <pc:docMk/>
            <pc:sldMk cId="719583030" sldId="2076137210"/>
            <ac:spMk id="15" creationId="{CB258B25-3BC4-71D1-C490-C1C94261685E}"/>
          </ac:spMkLst>
        </pc:spChg>
      </pc:sldChg>
      <pc:sldChg chg="modSp mod modClrScheme modShow chgLayout">
        <pc:chgData name="Shahzad Ali" userId="ecba8e45-00b4-4f6b-a2f0-4dc2d773ca2c" providerId="ADAL" clId="{E35171A6-B10B-FC41-971C-FBAFA85DBF48}" dt="2024-04-15T19:34:42.665" v="138" actId="729"/>
        <pc:sldMkLst>
          <pc:docMk/>
          <pc:sldMk cId="3328818973" sldId="2076137217"/>
        </pc:sldMkLst>
        <pc:spChg chg="mod ord">
          <ac:chgData name="Shahzad Ali" userId="ecba8e45-00b4-4f6b-a2f0-4dc2d773ca2c" providerId="ADAL" clId="{E35171A6-B10B-FC41-971C-FBAFA85DBF48}" dt="2024-04-12T05:43:10.835" v="44" actId="700"/>
          <ac:spMkLst>
            <pc:docMk/>
            <pc:sldMk cId="3328818973" sldId="2076137217"/>
            <ac:spMk id="2" creationId="{F75E6DC8-99B1-8447-95AD-3C9EE788C57A}"/>
          </ac:spMkLst>
        </pc:spChg>
        <pc:spChg chg="mod ord">
          <ac:chgData name="Shahzad Ali" userId="ecba8e45-00b4-4f6b-a2f0-4dc2d773ca2c" providerId="ADAL" clId="{E35171A6-B10B-FC41-971C-FBAFA85DBF48}" dt="2024-04-12T05:43:10.835" v="44" actId="700"/>
          <ac:spMkLst>
            <pc:docMk/>
            <pc:sldMk cId="3328818973" sldId="2076137217"/>
            <ac:spMk id="3" creationId="{2842B485-0B51-5845-B511-ECAD347FEFED}"/>
          </ac:spMkLst>
        </pc:spChg>
        <pc:graphicFrameChg chg="mod ord">
          <ac:chgData name="Shahzad Ali" userId="ecba8e45-00b4-4f6b-a2f0-4dc2d773ca2c" providerId="ADAL" clId="{E35171A6-B10B-FC41-971C-FBAFA85DBF48}" dt="2024-04-12T05:43:10.835" v="44" actId="700"/>
          <ac:graphicFrameMkLst>
            <pc:docMk/>
            <pc:sldMk cId="3328818973" sldId="2076137217"/>
            <ac:graphicFrameMk id="12" creationId="{99ACE7D5-9F32-4822-A636-0920ACB23FF2}"/>
          </ac:graphicFrameMkLst>
        </pc:graphicFrameChg>
        <pc:picChg chg="mod">
          <ac:chgData name="Shahzad Ali" userId="ecba8e45-00b4-4f6b-a2f0-4dc2d773ca2c" providerId="ADAL" clId="{E35171A6-B10B-FC41-971C-FBAFA85DBF48}" dt="2024-04-15T19:33:19.552" v="130" actId="1076"/>
          <ac:picMkLst>
            <pc:docMk/>
            <pc:sldMk cId="3328818973" sldId="2076137217"/>
            <ac:picMk id="5" creationId="{32043213-EA8E-A183-A933-205BF246CEDA}"/>
          </ac:picMkLst>
        </pc:picChg>
      </pc:sldChg>
      <pc:sldChg chg="modSp mod modClrScheme chgLayout">
        <pc:chgData name="Shahzad Ali" userId="ecba8e45-00b4-4f6b-a2f0-4dc2d773ca2c" providerId="ADAL" clId="{E35171A6-B10B-FC41-971C-FBAFA85DBF48}" dt="2024-04-12T05:44:31.476" v="59" actId="700"/>
        <pc:sldMkLst>
          <pc:docMk/>
          <pc:sldMk cId="3899951607" sldId="2076137259"/>
        </pc:sldMkLst>
        <pc:spChg chg="mod ord">
          <ac:chgData name="Shahzad Ali" userId="ecba8e45-00b4-4f6b-a2f0-4dc2d773ca2c" providerId="ADAL" clId="{E35171A6-B10B-FC41-971C-FBAFA85DBF48}" dt="2024-04-12T05:44:31.476" v="59" actId="700"/>
          <ac:spMkLst>
            <pc:docMk/>
            <pc:sldMk cId="3899951607" sldId="2076137259"/>
            <ac:spMk id="2" creationId="{4FAD3BFA-1072-84B7-F854-AB8825323DAD}"/>
          </ac:spMkLst>
        </pc:spChg>
        <pc:spChg chg="mod ord">
          <ac:chgData name="Shahzad Ali" userId="ecba8e45-00b4-4f6b-a2f0-4dc2d773ca2c" providerId="ADAL" clId="{E35171A6-B10B-FC41-971C-FBAFA85DBF48}" dt="2024-04-12T05:44:31.476" v="59" actId="700"/>
          <ac:spMkLst>
            <pc:docMk/>
            <pc:sldMk cId="3899951607" sldId="2076137259"/>
            <ac:spMk id="5" creationId="{F2EFF428-03D7-446C-9DF6-17EA9684114F}"/>
          </ac:spMkLst>
        </pc:spChg>
      </pc:sldChg>
      <pc:sldChg chg="modSp mod modClrScheme chgLayout">
        <pc:chgData name="Shahzad Ali" userId="ecba8e45-00b4-4f6b-a2f0-4dc2d773ca2c" providerId="ADAL" clId="{E35171A6-B10B-FC41-971C-FBAFA85DBF48}" dt="2024-04-12T05:44:36.433" v="60" actId="700"/>
        <pc:sldMkLst>
          <pc:docMk/>
          <pc:sldMk cId="2386961009" sldId="2076137261"/>
        </pc:sldMkLst>
        <pc:spChg chg="mod ord">
          <ac:chgData name="Shahzad Ali" userId="ecba8e45-00b4-4f6b-a2f0-4dc2d773ca2c" providerId="ADAL" clId="{E35171A6-B10B-FC41-971C-FBAFA85DBF48}" dt="2024-04-12T05:44:36.433" v="60" actId="700"/>
          <ac:spMkLst>
            <pc:docMk/>
            <pc:sldMk cId="2386961009" sldId="2076137261"/>
            <ac:spMk id="3" creationId="{65444497-223C-2B67-32FB-46DA010ECC00}"/>
          </ac:spMkLst>
        </pc:spChg>
        <pc:spChg chg="mod ord">
          <ac:chgData name="Shahzad Ali" userId="ecba8e45-00b4-4f6b-a2f0-4dc2d773ca2c" providerId="ADAL" clId="{E35171A6-B10B-FC41-971C-FBAFA85DBF48}" dt="2024-04-12T05:44:36.433" v="60" actId="700"/>
          <ac:spMkLst>
            <pc:docMk/>
            <pc:sldMk cId="2386961009" sldId="2076137261"/>
            <ac:spMk id="16" creationId="{EAD977EC-61D8-4FE9-BA0C-85AEF52695D2}"/>
          </ac:spMkLst>
        </pc:spChg>
      </pc:sldChg>
      <pc:sldChg chg="modSp mod modClrScheme chgLayout">
        <pc:chgData name="Shahzad Ali" userId="ecba8e45-00b4-4f6b-a2f0-4dc2d773ca2c" providerId="ADAL" clId="{E35171A6-B10B-FC41-971C-FBAFA85DBF48}" dt="2024-04-12T05:44:40.910" v="61" actId="700"/>
        <pc:sldMkLst>
          <pc:docMk/>
          <pc:sldMk cId="4120420968" sldId="2076137262"/>
        </pc:sldMkLst>
        <pc:spChg chg="mod ord">
          <ac:chgData name="Shahzad Ali" userId="ecba8e45-00b4-4f6b-a2f0-4dc2d773ca2c" providerId="ADAL" clId="{E35171A6-B10B-FC41-971C-FBAFA85DBF48}" dt="2024-04-12T05:44:40.910" v="61" actId="700"/>
          <ac:spMkLst>
            <pc:docMk/>
            <pc:sldMk cId="4120420968" sldId="2076137262"/>
            <ac:spMk id="5" creationId="{E708A037-EBE9-6A8A-9C78-448C7EF95DDD}"/>
          </ac:spMkLst>
        </pc:spChg>
        <pc:spChg chg="mod ord">
          <ac:chgData name="Shahzad Ali" userId="ecba8e45-00b4-4f6b-a2f0-4dc2d773ca2c" providerId="ADAL" clId="{E35171A6-B10B-FC41-971C-FBAFA85DBF48}" dt="2024-04-12T05:44:40.910" v="61" actId="700"/>
          <ac:spMkLst>
            <pc:docMk/>
            <pc:sldMk cId="4120420968" sldId="2076137262"/>
            <ac:spMk id="7" creationId="{34FB2994-15D7-4C99-9963-84B53468E023}"/>
          </ac:spMkLst>
        </pc:spChg>
      </pc:sldChg>
      <pc:sldChg chg="modSp mod modClrScheme chgLayout">
        <pc:chgData name="Shahzad Ali" userId="ecba8e45-00b4-4f6b-a2f0-4dc2d773ca2c" providerId="ADAL" clId="{E35171A6-B10B-FC41-971C-FBAFA85DBF48}" dt="2024-04-12T05:44:54.736" v="62" actId="700"/>
        <pc:sldMkLst>
          <pc:docMk/>
          <pc:sldMk cId="88746747" sldId="2076137263"/>
        </pc:sldMkLst>
        <pc:spChg chg="mod ord">
          <ac:chgData name="Shahzad Ali" userId="ecba8e45-00b4-4f6b-a2f0-4dc2d773ca2c" providerId="ADAL" clId="{E35171A6-B10B-FC41-971C-FBAFA85DBF48}" dt="2024-04-12T05:44:54.736" v="62" actId="700"/>
          <ac:spMkLst>
            <pc:docMk/>
            <pc:sldMk cId="88746747" sldId="2076137263"/>
            <ac:spMk id="4" creationId="{48E4D112-1E5F-0FED-3172-BD7C78A00DAB}"/>
          </ac:spMkLst>
        </pc:spChg>
        <pc:spChg chg="mod ord">
          <ac:chgData name="Shahzad Ali" userId="ecba8e45-00b4-4f6b-a2f0-4dc2d773ca2c" providerId="ADAL" clId="{E35171A6-B10B-FC41-971C-FBAFA85DBF48}" dt="2024-04-12T05:44:54.736" v="62" actId="700"/>
          <ac:spMkLst>
            <pc:docMk/>
            <pc:sldMk cId="88746747" sldId="2076137263"/>
            <ac:spMk id="7" creationId="{9DF722F9-9C16-4544-8CFE-C9D3A32342DC}"/>
          </ac:spMkLst>
        </pc:spChg>
      </pc:sldChg>
      <pc:sldChg chg="modSp mod modClrScheme modShow chgLayout">
        <pc:chgData name="Shahzad Ali" userId="ecba8e45-00b4-4f6b-a2f0-4dc2d773ca2c" providerId="ADAL" clId="{E35171A6-B10B-FC41-971C-FBAFA85DBF48}" dt="2024-04-15T06:07:34.843" v="93" actId="729"/>
        <pc:sldMkLst>
          <pc:docMk/>
          <pc:sldMk cId="2779326558" sldId="2076137288"/>
        </pc:sldMkLst>
        <pc:spChg chg="mod ord">
          <ac:chgData name="Shahzad Ali" userId="ecba8e45-00b4-4f6b-a2f0-4dc2d773ca2c" providerId="ADAL" clId="{E35171A6-B10B-FC41-971C-FBAFA85DBF48}" dt="2024-04-12T05:43:38.725" v="49" actId="700"/>
          <ac:spMkLst>
            <pc:docMk/>
            <pc:sldMk cId="2779326558" sldId="2076137288"/>
            <ac:spMk id="3" creationId="{B1E5C1C4-7FFF-CB19-BB02-EC8DEDF35CEF}"/>
          </ac:spMkLst>
        </pc:spChg>
      </pc:sldChg>
      <pc:sldChg chg="modSp mod modClrScheme modAnim modShow chgLayout">
        <pc:chgData name="Shahzad Ali" userId="ecba8e45-00b4-4f6b-a2f0-4dc2d773ca2c" providerId="ADAL" clId="{E35171A6-B10B-FC41-971C-FBAFA85DBF48}" dt="2024-04-15T19:34:42.665" v="138" actId="729"/>
        <pc:sldMkLst>
          <pc:docMk/>
          <pc:sldMk cId="158233130" sldId="2076137332"/>
        </pc:sldMkLst>
        <pc:spChg chg="mod ord">
          <ac:chgData name="Shahzad Ali" userId="ecba8e45-00b4-4f6b-a2f0-4dc2d773ca2c" providerId="ADAL" clId="{E35171A6-B10B-FC41-971C-FBAFA85DBF48}" dt="2024-04-12T05:43:20.661" v="46" actId="700"/>
          <ac:spMkLst>
            <pc:docMk/>
            <pc:sldMk cId="158233130" sldId="2076137332"/>
            <ac:spMk id="2" creationId="{8097409F-B830-8D4B-BBF8-84046FF4E028}"/>
          </ac:spMkLst>
        </pc:spChg>
        <pc:spChg chg="mod ord">
          <ac:chgData name="Shahzad Ali" userId="ecba8e45-00b4-4f6b-a2f0-4dc2d773ca2c" providerId="ADAL" clId="{E35171A6-B10B-FC41-971C-FBAFA85DBF48}" dt="2024-04-12T05:43:20.661" v="46" actId="700"/>
          <ac:spMkLst>
            <pc:docMk/>
            <pc:sldMk cId="158233130" sldId="2076137332"/>
            <ac:spMk id="3" creationId="{2842B485-0B51-5845-B511-ECAD347FEFED}"/>
          </ac:spMkLst>
        </pc:spChg>
        <pc:spChg chg="mod ord">
          <ac:chgData name="Shahzad Ali" userId="ecba8e45-00b4-4f6b-a2f0-4dc2d773ca2c" providerId="ADAL" clId="{E35171A6-B10B-FC41-971C-FBAFA85DBF48}" dt="2024-04-12T05:43:20.661" v="46" actId="700"/>
          <ac:spMkLst>
            <pc:docMk/>
            <pc:sldMk cId="158233130" sldId="2076137332"/>
            <ac:spMk id="5" creationId="{3620DE56-3283-8045-AC3A-17C243C832E5}"/>
          </ac:spMkLst>
        </pc:spChg>
        <pc:picChg chg="mod">
          <ac:chgData name="Shahzad Ali" userId="ecba8e45-00b4-4f6b-a2f0-4dc2d773ca2c" providerId="ADAL" clId="{E35171A6-B10B-FC41-971C-FBAFA85DBF48}" dt="2024-04-15T19:33:29.868" v="133" actId="1076"/>
          <ac:picMkLst>
            <pc:docMk/>
            <pc:sldMk cId="158233130" sldId="2076137332"/>
            <ac:picMk id="8" creationId="{21BFDB78-64D3-CA46-9D3D-89E95D165FDC}"/>
          </ac:picMkLst>
        </pc:picChg>
      </pc:sldChg>
      <pc:sldChg chg="modSp mod modClrScheme chgLayout">
        <pc:chgData name="Shahzad Ali" userId="ecba8e45-00b4-4f6b-a2f0-4dc2d773ca2c" providerId="ADAL" clId="{E35171A6-B10B-FC41-971C-FBAFA85DBF48}" dt="2024-04-15T19:32:59.624" v="126" actId="14826"/>
        <pc:sldMkLst>
          <pc:docMk/>
          <pc:sldMk cId="4269494644" sldId="2076137348"/>
        </pc:sldMkLst>
        <pc:spChg chg="mod ord">
          <ac:chgData name="Shahzad Ali" userId="ecba8e45-00b4-4f6b-a2f0-4dc2d773ca2c" providerId="ADAL" clId="{E35171A6-B10B-FC41-971C-FBAFA85DBF48}" dt="2024-04-12T05:43:04.858" v="43" actId="700"/>
          <ac:spMkLst>
            <pc:docMk/>
            <pc:sldMk cId="4269494644" sldId="2076137348"/>
            <ac:spMk id="2" creationId="{EAFC43F3-D39C-7C49-8B0F-EE083D8C0F08}"/>
          </ac:spMkLst>
        </pc:spChg>
        <pc:spChg chg="mod ord">
          <ac:chgData name="Shahzad Ali" userId="ecba8e45-00b4-4f6b-a2f0-4dc2d773ca2c" providerId="ADAL" clId="{E35171A6-B10B-FC41-971C-FBAFA85DBF48}" dt="2024-04-12T05:43:04.858" v="43" actId="700"/>
          <ac:spMkLst>
            <pc:docMk/>
            <pc:sldMk cId="4269494644" sldId="2076137348"/>
            <ac:spMk id="3" creationId="{A6C23598-A5BE-AB45-9931-F37C01B5569B}"/>
          </ac:spMkLst>
        </pc:spChg>
        <pc:picChg chg="mod">
          <ac:chgData name="Shahzad Ali" userId="ecba8e45-00b4-4f6b-a2f0-4dc2d773ca2c" providerId="ADAL" clId="{E35171A6-B10B-FC41-971C-FBAFA85DBF48}" dt="2024-04-15T19:32:59.624" v="126" actId="14826"/>
          <ac:picMkLst>
            <pc:docMk/>
            <pc:sldMk cId="4269494644" sldId="2076137348"/>
            <ac:picMk id="355" creationId="{715BB250-0678-B5F3-1418-8EAA24704929}"/>
          </ac:picMkLst>
        </pc:picChg>
      </pc:sldChg>
      <pc:sldChg chg="addSp delSp modSp mod modClrScheme addAnim delAnim modAnim chgLayout">
        <pc:chgData name="Shahzad Ali" userId="ecba8e45-00b4-4f6b-a2f0-4dc2d773ca2c" providerId="ADAL" clId="{E35171A6-B10B-FC41-971C-FBAFA85DBF48}" dt="2024-04-15T19:33:06.167" v="127" actId="14826"/>
        <pc:sldMkLst>
          <pc:docMk/>
          <pc:sldMk cId="3554993904" sldId="2076137354"/>
        </pc:sldMkLst>
        <pc:spChg chg="mod ord">
          <ac:chgData name="Shahzad Ali" userId="ecba8e45-00b4-4f6b-a2f0-4dc2d773ca2c" providerId="ADAL" clId="{E35171A6-B10B-FC41-971C-FBAFA85DBF48}" dt="2024-04-12T05:42:52.990" v="42" actId="700"/>
          <ac:spMkLst>
            <pc:docMk/>
            <pc:sldMk cId="3554993904" sldId="2076137354"/>
            <ac:spMk id="2" creationId="{EAFC43F3-D39C-7C49-8B0F-EE083D8C0F08}"/>
          </ac:spMkLst>
        </pc:spChg>
        <pc:picChg chg="add del mod">
          <ac:chgData name="Shahzad Ali" userId="ecba8e45-00b4-4f6b-a2f0-4dc2d773ca2c" providerId="ADAL" clId="{E35171A6-B10B-FC41-971C-FBAFA85DBF48}" dt="2024-04-15T19:31:36.955" v="121" actId="478"/>
          <ac:picMkLst>
            <pc:docMk/>
            <pc:sldMk cId="3554993904" sldId="2076137354"/>
            <ac:picMk id="4" creationId="{935886C6-376A-0A2D-A1F9-CE8013996036}"/>
          </ac:picMkLst>
        </pc:picChg>
        <pc:picChg chg="add del mod">
          <ac:chgData name="Shahzad Ali" userId="ecba8e45-00b4-4f6b-a2f0-4dc2d773ca2c" providerId="ADAL" clId="{E35171A6-B10B-FC41-971C-FBAFA85DBF48}" dt="2024-04-15T19:31:35.500" v="120" actId="14100"/>
          <ac:picMkLst>
            <pc:docMk/>
            <pc:sldMk cId="3554993904" sldId="2076137354"/>
            <ac:picMk id="5" creationId="{16E83928-067B-C49E-4821-F84B0911862C}"/>
          </ac:picMkLst>
        </pc:picChg>
        <pc:picChg chg="add del mod">
          <ac:chgData name="Shahzad Ali" userId="ecba8e45-00b4-4f6b-a2f0-4dc2d773ca2c" providerId="ADAL" clId="{E35171A6-B10B-FC41-971C-FBAFA85DBF48}" dt="2024-04-15T19:31:50.116" v="122" actId="478"/>
          <ac:picMkLst>
            <pc:docMk/>
            <pc:sldMk cId="3554993904" sldId="2076137354"/>
            <ac:picMk id="6" creationId="{E031AB22-D71E-2089-EFC6-16FF8E415780}"/>
          </ac:picMkLst>
        </pc:picChg>
        <pc:picChg chg="add mod">
          <ac:chgData name="Shahzad Ali" userId="ecba8e45-00b4-4f6b-a2f0-4dc2d773ca2c" providerId="ADAL" clId="{E35171A6-B10B-FC41-971C-FBAFA85DBF48}" dt="2024-04-15T19:30:44.710" v="105" actId="14100"/>
          <ac:picMkLst>
            <pc:docMk/>
            <pc:sldMk cId="3554993904" sldId="2076137354"/>
            <ac:picMk id="7" creationId="{581D470C-852D-290F-666F-9B812D3A6EB9}"/>
          </ac:picMkLst>
        </pc:picChg>
        <pc:picChg chg="add del">
          <ac:chgData name="Shahzad Ali" userId="ecba8e45-00b4-4f6b-a2f0-4dc2d773ca2c" providerId="ADAL" clId="{E35171A6-B10B-FC41-971C-FBAFA85DBF48}" dt="2024-04-15T19:30:00.115" v="100" actId="478"/>
          <ac:picMkLst>
            <pc:docMk/>
            <pc:sldMk cId="3554993904" sldId="2076137354"/>
            <ac:picMk id="8" creationId="{1C9F7DD1-E3E5-A5E5-7C16-90655A152A4B}"/>
          </ac:picMkLst>
        </pc:picChg>
        <pc:picChg chg="add del">
          <ac:chgData name="Shahzad Ali" userId="ecba8e45-00b4-4f6b-a2f0-4dc2d773ca2c" providerId="ADAL" clId="{E35171A6-B10B-FC41-971C-FBAFA85DBF48}" dt="2024-04-15T19:30:32.768" v="103" actId="478"/>
          <ac:picMkLst>
            <pc:docMk/>
            <pc:sldMk cId="3554993904" sldId="2076137354"/>
            <ac:picMk id="12" creationId="{2A12FABC-8D9C-3174-52D8-05991EDC93CB}"/>
          </ac:picMkLst>
        </pc:picChg>
        <pc:picChg chg="del">
          <ac:chgData name="Shahzad Ali" userId="ecba8e45-00b4-4f6b-a2f0-4dc2d773ca2c" providerId="ADAL" clId="{E35171A6-B10B-FC41-971C-FBAFA85DBF48}" dt="2024-04-15T19:31:17.496" v="113" actId="478"/>
          <ac:picMkLst>
            <pc:docMk/>
            <pc:sldMk cId="3554993904" sldId="2076137354"/>
            <ac:picMk id="21" creationId="{FE80758A-4835-C76C-6DF8-F89D490A474A}"/>
          </ac:picMkLst>
        </pc:picChg>
        <pc:picChg chg="mod">
          <ac:chgData name="Shahzad Ali" userId="ecba8e45-00b4-4f6b-a2f0-4dc2d773ca2c" providerId="ADAL" clId="{E35171A6-B10B-FC41-971C-FBAFA85DBF48}" dt="2024-04-15T19:33:06.167" v="127" actId="14826"/>
          <ac:picMkLst>
            <pc:docMk/>
            <pc:sldMk cId="3554993904" sldId="2076137354"/>
            <ac:picMk id="90" creationId="{6C39FEA1-E4BE-1691-B773-E1A413A252AB}"/>
          </ac:picMkLst>
        </pc:picChg>
      </pc:sldChg>
      <pc:sldChg chg="modSp mod modClrScheme chgLayout">
        <pc:chgData name="Shahzad Ali" userId="ecba8e45-00b4-4f6b-a2f0-4dc2d773ca2c" providerId="ADAL" clId="{E35171A6-B10B-FC41-971C-FBAFA85DBF48}" dt="2024-04-12T05:46:15.044" v="92" actId="700"/>
        <pc:sldMkLst>
          <pc:docMk/>
          <pc:sldMk cId="2080515683" sldId="2076137368"/>
        </pc:sldMkLst>
        <pc:spChg chg="mod ord">
          <ac:chgData name="Shahzad Ali" userId="ecba8e45-00b4-4f6b-a2f0-4dc2d773ca2c" providerId="ADAL" clId="{E35171A6-B10B-FC41-971C-FBAFA85DBF48}" dt="2024-04-12T05:46:15.044" v="92" actId="700"/>
          <ac:spMkLst>
            <pc:docMk/>
            <pc:sldMk cId="2080515683" sldId="2076137368"/>
            <ac:spMk id="2" creationId="{2EFC4822-A744-2148-BBC1-EDD812DD5ABF}"/>
          </ac:spMkLst>
        </pc:spChg>
        <pc:spChg chg="mod ord">
          <ac:chgData name="Shahzad Ali" userId="ecba8e45-00b4-4f6b-a2f0-4dc2d773ca2c" providerId="ADAL" clId="{E35171A6-B10B-FC41-971C-FBAFA85DBF48}" dt="2024-04-12T05:46:15.044" v="92" actId="700"/>
          <ac:spMkLst>
            <pc:docMk/>
            <pc:sldMk cId="2080515683" sldId="2076137368"/>
            <ac:spMk id="3" creationId="{52AE42AA-AD93-9A4D-A1D1-25F960506E0A}"/>
          </ac:spMkLst>
        </pc:spChg>
        <pc:spChg chg="mod ord">
          <ac:chgData name="Shahzad Ali" userId="ecba8e45-00b4-4f6b-a2f0-4dc2d773ca2c" providerId="ADAL" clId="{E35171A6-B10B-FC41-971C-FBAFA85DBF48}" dt="2024-04-12T05:46:15.044" v="92" actId="700"/>
          <ac:spMkLst>
            <pc:docMk/>
            <pc:sldMk cId="2080515683" sldId="2076137368"/>
            <ac:spMk id="4" creationId="{8BA5278F-E290-8D45-9740-ED52AA5A7EAC}"/>
          </ac:spMkLst>
        </pc:spChg>
      </pc:sldChg>
      <pc:sldChg chg="modSp mod modClrScheme modShow chgLayout">
        <pc:chgData name="Shahzad Ali" userId="ecba8e45-00b4-4f6b-a2f0-4dc2d773ca2c" providerId="ADAL" clId="{E35171A6-B10B-FC41-971C-FBAFA85DBF48}" dt="2024-04-15T19:41:02.504" v="256" actId="729"/>
        <pc:sldMkLst>
          <pc:docMk/>
          <pc:sldMk cId="1251199478" sldId="2076137449"/>
        </pc:sldMkLst>
        <pc:spChg chg="mod ord">
          <ac:chgData name="Shahzad Ali" userId="ecba8e45-00b4-4f6b-a2f0-4dc2d773ca2c" providerId="ADAL" clId="{E35171A6-B10B-FC41-971C-FBAFA85DBF48}" dt="2024-04-12T05:44:58.696" v="63" actId="700"/>
          <ac:spMkLst>
            <pc:docMk/>
            <pc:sldMk cId="1251199478" sldId="2076137449"/>
            <ac:spMk id="2" creationId="{D5313041-1534-44F0-8957-7B55E64600C0}"/>
          </ac:spMkLst>
        </pc:spChg>
        <pc:spChg chg="mod ord">
          <ac:chgData name="Shahzad Ali" userId="ecba8e45-00b4-4f6b-a2f0-4dc2d773ca2c" providerId="ADAL" clId="{E35171A6-B10B-FC41-971C-FBAFA85DBF48}" dt="2024-04-12T05:44:58.696" v="63" actId="700"/>
          <ac:spMkLst>
            <pc:docMk/>
            <pc:sldMk cId="1251199478" sldId="2076137449"/>
            <ac:spMk id="4" creationId="{F579082F-875D-4E8C-B4A4-7309CC258794}"/>
          </ac:spMkLst>
        </pc:spChg>
      </pc:sldChg>
      <pc:sldChg chg="modSp mod modClrScheme chgLayout">
        <pc:chgData name="Shahzad Ali" userId="ecba8e45-00b4-4f6b-a2f0-4dc2d773ca2c" providerId="ADAL" clId="{E35171A6-B10B-FC41-971C-FBAFA85DBF48}" dt="2024-04-12T05:43:53.193" v="52" actId="700"/>
        <pc:sldMkLst>
          <pc:docMk/>
          <pc:sldMk cId="2385499716" sldId="2132735935"/>
        </pc:sldMkLst>
        <pc:spChg chg="mod ord">
          <ac:chgData name="Shahzad Ali" userId="ecba8e45-00b4-4f6b-a2f0-4dc2d773ca2c" providerId="ADAL" clId="{E35171A6-B10B-FC41-971C-FBAFA85DBF48}" dt="2024-04-12T05:43:53.193" v="52" actId="700"/>
          <ac:spMkLst>
            <pc:docMk/>
            <pc:sldMk cId="2385499716" sldId="2132735935"/>
            <ac:spMk id="2" creationId="{917FC61E-4527-D00A-964D-E37D5D283F1F}"/>
          </ac:spMkLst>
        </pc:spChg>
        <pc:spChg chg="mod ord">
          <ac:chgData name="Shahzad Ali" userId="ecba8e45-00b4-4f6b-a2f0-4dc2d773ca2c" providerId="ADAL" clId="{E35171A6-B10B-FC41-971C-FBAFA85DBF48}" dt="2024-04-12T05:43:53.193" v="52" actId="700"/>
          <ac:spMkLst>
            <pc:docMk/>
            <pc:sldMk cId="2385499716" sldId="2132735935"/>
            <ac:spMk id="5" creationId="{480EA2AF-15B7-C584-09B2-34CB2523193E}"/>
          </ac:spMkLst>
        </pc:spChg>
      </pc:sldChg>
      <pc:sldChg chg="modSp mod modClrScheme chgLayout">
        <pc:chgData name="Shahzad Ali" userId="ecba8e45-00b4-4f6b-a2f0-4dc2d773ca2c" providerId="ADAL" clId="{E35171A6-B10B-FC41-971C-FBAFA85DBF48}" dt="2024-04-12T05:44:26.394" v="58" actId="700"/>
        <pc:sldMkLst>
          <pc:docMk/>
          <pc:sldMk cId="2476301048" sldId="2132735941"/>
        </pc:sldMkLst>
        <pc:spChg chg="mod ord">
          <ac:chgData name="Shahzad Ali" userId="ecba8e45-00b4-4f6b-a2f0-4dc2d773ca2c" providerId="ADAL" clId="{E35171A6-B10B-FC41-971C-FBAFA85DBF48}" dt="2024-04-12T05:44:26.394" v="58" actId="700"/>
          <ac:spMkLst>
            <pc:docMk/>
            <pc:sldMk cId="2476301048" sldId="2132735941"/>
            <ac:spMk id="2" creationId="{046969BC-E8BC-EEF2-F139-B43399B16428}"/>
          </ac:spMkLst>
        </pc:spChg>
        <pc:spChg chg="mod ord">
          <ac:chgData name="Shahzad Ali" userId="ecba8e45-00b4-4f6b-a2f0-4dc2d773ca2c" providerId="ADAL" clId="{E35171A6-B10B-FC41-971C-FBAFA85DBF48}" dt="2024-04-12T05:44:26.394" v="58" actId="700"/>
          <ac:spMkLst>
            <pc:docMk/>
            <pc:sldMk cId="2476301048" sldId="2132735941"/>
            <ac:spMk id="12" creationId="{340A2707-517B-FEBE-986C-602E2F4C9749}"/>
          </ac:spMkLst>
        </pc:spChg>
      </pc:sldChg>
      <pc:sldChg chg="modSp mod modClrScheme chgLayout">
        <pc:chgData name="Shahzad Ali" userId="ecba8e45-00b4-4f6b-a2f0-4dc2d773ca2c" providerId="ADAL" clId="{E35171A6-B10B-FC41-971C-FBAFA85DBF48}" dt="2024-04-12T05:43:48.546" v="51" actId="700"/>
        <pc:sldMkLst>
          <pc:docMk/>
          <pc:sldMk cId="1760011887" sldId="2132735945"/>
        </pc:sldMkLst>
        <pc:spChg chg="mod ord">
          <ac:chgData name="Shahzad Ali" userId="ecba8e45-00b4-4f6b-a2f0-4dc2d773ca2c" providerId="ADAL" clId="{E35171A6-B10B-FC41-971C-FBAFA85DBF48}" dt="2024-04-12T05:43:48.546" v="51" actId="700"/>
          <ac:spMkLst>
            <pc:docMk/>
            <pc:sldMk cId="1760011887" sldId="2132735945"/>
            <ac:spMk id="2" creationId="{829B3D91-0C0C-BF04-9A26-C5E9DEF41031}"/>
          </ac:spMkLst>
        </pc:spChg>
        <pc:spChg chg="mod ord">
          <ac:chgData name="Shahzad Ali" userId="ecba8e45-00b4-4f6b-a2f0-4dc2d773ca2c" providerId="ADAL" clId="{E35171A6-B10B-FC41-971C-FBAFA85DBF48}" dt="2024-04-12T05:43:48.546" v="51" actId="700"/>
          <ac:spMkLst>
            <pc:docMk/>
            <pc:sldMk cId="1760011887" sldId="2132735945"/>
            <ac:spMk id="97" creationId="{D2363D7E-142E-E6A3-F573-84EC0FB7194E}"/>
          </ac:spMkLst>
        </pc:spChg>
      </pc:sldChg>
      <pc:sldChg chg="modSp add mod">
        <pc:chgData name="Shahzad Ali" userId="ecba8e45-00b4-4f6b-a2f0-4dc2d773ca2c" providerId="ADAL" clId="{E35171A6-B10B-FC41-971C-FBAFA85DBF48}" dt="2024-04-15T19:38:38.253" v="249" actId="404"/>
        <pc:sldMkLst>
          <pc:docMk/>
          <pc:sldMk cId="2476952952" sldId="2132736387"/>
        </pc:sldMkLst>
        <pc:spChg chg="mod">
          <ac:chgData name="Shahzad Ali" userId="ecba8e45-00b4-4f6b-a2f0-4dc2d773ca2c" providerId="ADAL" clId="{E35171A6-B10B-FC41-971C-FBAFA85DBF48}" dt="2024-04-15T19:38:38.253" v="249" actId="404"/>
          <ac:spMkLst>
            <pc:docMk/>
            <pc:sldMk cId="2476952952" sldId="2132736387"/>
            <ac:spMk id="2" creationId="{FBDA1237-6D20-2977-8142-577536C06159}"/>
          </ac:spMkLst>
        </pc:spChg>
      </pc:sldChg>
      <pc:sldChg chg="add">
        <pc:chgData name="Shahzad Ali" userId="ecba8e45-00b4-4f6b-a2f0-4dc2d773ca2c" providerId="ADAL" clId="{E35171A6-B10B-FC41-971C-FBAFA85DBF48}" dt="2024-04-15T19:38:51.757" v="250"/>
        <pc:sldMkLst>
          <pc:docMk/>
          <pc:sldMk cId="60629016" sldId="2142532903"/>
        </pc:sldMkLst>
      </pc:sldChg>
      <pc:sldChg chg="addSp delSp modSp mod modClrScheme chgLayout">
        <pc:chgData name="Shahzad Ali" userId="ecba8e45-00b4-4f6b-a2f0-4dc2d773ca2c" providerId="ADAL" clId="{E35171A6-B10B-FC41-971C-FBAFA85DBF48}" dt="2024-04-12T05:42:43.449" v="41" actId="700"/>
        <pc:sldMkLst>
          <pc:docMk/>
          <pc:sldMk cId="87566905" sldId="2142532911"/>
        </pc:sldMkLst>
        <pc:spChg chg="mod ord">
          <ac:chgData name="Shahzad Ali" userId="ecba8e45-00b4-4f6b-a2f0-4dc2d773ca2c" providerId="ADAL" clId="{E35171A6-B10B-FC41-971C-FBAFA85DBF48}" dt="2024-04-12T05:42:43.449" v="41" actId="700"/>
          <ac:spMkLst>
            <pc:docMk/>
            <pc:sldMk cId="87566905" sldId="2142532911"/>
            <ac:spMk id="2" creationId="{9CA63561-8E66-894D-BA2E-15B2F7A193F5}"/>
          </ac:spMkLst>
        </pc:spChg>
        <pc:spChg chg="add mod ord">
          <ac:chgData name="Shahzad Ali" userId="ecba8e45-00b4-4f6b-a2f0-4dc2d773ca2c" providerId="ADAL" clId="{E35171A6-B10B-FC41-971C-FBAFA85DBF48}" dt="2024-04-12T05:42:43.449" v="41" actId="700"/>
          <ac:spMkLst>
            <pc:docMk/>
            <pc:sldMk cId="87566905" sldId="2142532911"/>
            <ac:spMk id="3" creationId="{E067FCC7-5F2E-B414-3F3A-BAA7C0CD1BE7}"/>
          </ac:spMkLst>
        </pc:spChg>
        <pc:spChg chg="del mod ord">
          <ac:chgData name="Shahzad Ali" userId="ecba8e45-00b4-4f6b-a2f0-4dc2d773ca2c" providerId="ADAL" clId="{E35171A6-B10B-FC41-971C-FBAFA85DBF48}" dt="2024-04-12T05:42:43.449" v="41" actId="700"/>
          <ac:spMkLst>
            <pc:docMk/>
            <pc:sldMk cId="87566905" sldId="2142532911"/>
            <ac:spMk id="8" creationId="{B6CC06E6-C9C2-6E56-EB2F-3611C416F29F}"/>
          </ac:spMkLst>
        </pc:spChg>
      </pc:sldChg>
      <pc:sldChg chg="modSp mod modClrScheme modShow chgLayout">
        <pc:chgData name="Shahzad Ali" userId="ecba8e45-00b4-4f6b-a2f0-4dc2d773ca2c" providerId="ADAL" clId="{E35171A6-B10B-FC41-971C-FBAFA85DBF48}" dt="2024-04-15T19:38:08.284" v="207" actId="729"/>
        <pc:sldMkLst>
          <pc:docMk/>
          <pc:sldMk cId="3504189901" sldId="2142532912"/>
        </pc:sldMkLst>
        <pc:spChg chg="mod ord">
          <ac:chgData name="Shahzad Ali" userId="ecba8e45-00b4-4f6b-a2f0-4dc2d773ca2c" providerId="ADAL" clId="{E35171A6-B10B-FC41-971C-FBAFA85DBF48}" dt="2024-04-12T05:43:58.727" v="53" actId="700"/>
          <ac:spMkLst>
            <pc:docMk/>
            <pc:sldMk cId="3504189901" sldId="2142532912"/>
            <ac:spMk id="4" creationId="{F64634AA-515F-7C47-B283-32BAE58855AE}"/>
          </ac:spMkLst>
        </pc:spChg>
        <pc:spChg chg="mod ord">
          <ac:chgData name="Shahzad Ali" userId="ecba8e45-00b4-4f6b-a2f0-4dc2d773ca2c" providerId="ADAL" clId="{E35171A6-B10B-FC41-971C-FBAFA85DBF48}" dt="2024-04-12T05:43:58.727" v="53" actId="700"/>
          <ac:spMkLst>
            <pc:docMk/>
            <pc:sldMk cId="3504189901" sldId="2142532912"/>
            <ac:spMk id="8" creationId="{76D79612-5ECB-054C-8F12-EF459D4A1CCA}"/>
          </ac:spMkLst>
        </pc:spChg>
      </pc:sldChg>
      <pc:sldChg chg="addSp delSp modSp mod modClrScheme chgLayout">
        <pc:chgData name="Shahzad Ali" userId="ecba8e45-00b4-4f6b-a2f0-4dc2d773ca2c" providerId="ADAL" clId="{E35171A6-B10B-FC41-971C-FBAFA85DBF48}" dt="2024-04-17T15:49:02.234" v="257" actId="18331"/>
        <pc:sldMkLst>
          <pc:docMk/>
          <pc:sldMk cId="3285995562" sldId="2142532915"/>
        </pc:sldMkLst>
        <pc:spChg chg="mod ord">
          <ac:chgData name="Shahzad Ali" userId="ecba8e45-00b4-4f6b-a2f0-4dc2d773ca2c" providerId="ADAL" clId="{E35171A6-B10B-FC41-971C-FBAFA85DBF48}" dt="2024-04-12T05:45:38.096" v="71" actId="700"/>
          <ac:spMkLst>
            <pc:docMk/>
            <pc:sldMk cId="3285995562" sldId="2142532915"/>
            <ac:spMk id="2" creationId="{1342DBC8-A608-0B4B-94A4-D11AAAA0DC2C}"/>
          </ac:spMkLst>
        </pc:spChg>
        <pc:spChg chg="mod ord">
          <ac:chgData name="Shahzad Ali" userId="ecba8e45-00b4-4f6b-a2f0-4dc2d773ca2c" providerId="ADAL" clId="{E35171A6-B10B-FC41-971C-FBAFA85DBF48}" dt="2024-04-12T05:45:38.096" v="71" actId="700"/>
          <ac:spMkLst>
            <pc:docMk/>
            <pc:sldMk cId="3285995562" sldId="2142532915"/>
            <ac:spMk id="3" creationId="{8900778C-A1F1-E442-A22D-AD6DD2521F25}"/>
          </ac:spMkLst>
        </pc:spChg>
        <pc:spChg chg="add del mod ord">
          <ac:chgData name="Shahzad Ali" userId="ecba8e45-00b4-4f6b-a2f0-4dc2d773ca2c" providerId="ADAL" clId="{E35171A6-B10B-FC41-971C-FBAFA85DBF48}" dt="2024-04-12T05:45:38.096" v="71" actId="700"/>
          <ac:spMkLst>
            <pc:docMk/>
            <pc:sldMk cId="3285995562" sldId="2142532915"/>
            <ac:spMk id="4" creationId="{E59B4071-6DA2-1DEE-DFBF-08D169FE7010}"/>
          </ac:spMkLst>
        </pc:spChg>
        <pc:picChg chg="mod">
          <ac:chgData name="Shahzad Ali" userId="ecba8e45-00b4-4f6b-a2f0-4dc2d773ca2c" providerId="ADAL" clId="{E35171A6-B10B-FC41-971C-FBAFA85DBF48}" dt="2024-04-17T15:49:02.234" v="257" actId="18331"/>
          <ac:picMkLst>
            <pc:docMk/>
            <pc:sldMk cId="3285995562" sldId="2142532915"/>
            <ac:picMk id="135" creationId="{B91500A8-2D36-3341-9353-E76EFCD536AF}"/>
          </ac:picMkLst>
        </pc:picChg>
      </pc:sldChg>
      <pc:sldChg chg="addSp delSp modSp mod modClrScheme chgLayout">
        <pc:chgData name="Shahzad Ali" userId="ecba8e45-00b4-4f6b-a2f0-4dc2d773ca2c" providerId="ADAL" clId="{E35171A6-B10B-FC41-971C-FBAFA85DBF48}" dt="2024-04-12T05:46:10.954" v="91" actId="700"/>
        <pc:sldMkLst>
          <pc:docMk/>
          <pc:sldMk cId="3271198452" sldId="2142532916"/>
        </pc:sldMkLst>
        <pc:spChg chg="add mod ord">
          <ac:chgData name="Shahzad Ali" userId="ecba8e45-00b4-4f6b-a2f0-4dc2d773ca2c" providerId="ADAL" clId="{E35171A6-B10B-FC41-971C-FBAFA85DBF48}" dt="2024-04-12T05:46:10.954" v="91" actId="700"/>
          <ac:spMkLst>
            <pc:docMk/>
            <pc:sldMk cId="3271198452" sldId="2142532916"/>
            <ac:spMk id="2" creationId="{35BF0D86-3A1A-91F8-9160-E578ABD9D588}"/>
          </ac:spMkLst>
        </pc:spChg>
        <pc:spChg chg="mod ord">
          <ac:chgData name="Shahzad Ali" userId="ecba8e45-00b4-4f6b-a2f0-4dc2d773ca2c" providerId="ADAL" clId="{E35171A6-B10B-FC41-971C-FBAFA85DBF48}" dt="2024-04-12T05:46:10.954" v="91" actId="700"/>
          <ac:spMkLst>
            <pc:docMk/>
            <pc:sldMk cId="3271198452" sldId="2142532916"/>
            <ac:spMk id="3" creationId="{00000000-0000-0000-0000-000000000000}"/>
          </ac:spMkLst>
        </pc:spChg>
        <pc:spChg chg="mod ord">
          <ac:chgData name="Shahzad Ali" userId="ecba8e45-00b4-4f6b-a2f0-4dc2d773ca2c" providerId="ADAL" clId="{E35171A6-B10B-FC41-971C-FBAFA85DBF48}" dt="2024-04-12T05:46:10.954" v="91" actId="700"/>
          <ac:spMkLst>
            <pc:docMk/>
            <pc:sldMk cId="3271198452" sldId="2142532916"/>
            <ac:spMk id="4" creationId="{00000000-0000-0000-0000-000000000000}"/>
          </ac:spMkLst>
        </pc:spChg>
        <pc:spChg chg="del mod ord">
          <ac:chgData name="Shahzad Ali" userId="ecba8e45-00b4-4f6b-a2f0-4dc2d773ca2c" providerId="ADAL" clId="{E35171A6-B10B-FC41-971C-FBAFA85DBF48}" dt="2024-04-12T05:42:11.114" v="0" actId="700"/>
          <ac:spMkLst>
            <pc:docMk/>
            <pc:sldMk cId="3271198452" sldId="2142532916"/>
            <ac:spMk id="5" creationId="{00000000-0000-0000-0000-000000000000}"/>
          </ac:spMkLst>
        </pc:spChg>
        <pc:picChg chg="del">
          <ac:chgData name="Shahzad Ali" userId="ecba8e45-00b4-4f6b-a2f0-4dc2d773ca2c" providerId="ADAL" clId="{E35171A6-B10B-FC41-971C-FBAFA85DBF48}" dt="2024-04-12T05:42:12.749" v="1" actId="478"/>
          <ac:picMkLst>
            <pc:docMk/>
            <pc:sldMk cId="3271198452" sldId="2142532916"/>
            <ac:picMk id="6" creationId="{756F7E9D-CE01-22DA-9F55-83B5F68D411B}"/>
          </ac:picMkLst>
        </pc:picChg>
      </pc:sldChg>
      <pc:sldChg chg="addSp delSp modSp mod modClrScheme chgLayout">
        <pc:chgData name="Shahzad Ali" userId="ecba8e45-00b4-4f6b-a2f0-4dc2d773ca2c" providerId="ADAL" clId="{E35171A6-B10B-FC41-971C-FBAFA85DBF48}" dt="2024-04-15T19:35:13.531" v="200" actId="313"/>
        <pc:sldMkLst>
          <pc:docMk/>
          <pc:sldMk cId="2743136217" sldId="2142532917"/>
        </pc:sldMkLst>
        <pc:spChg chg="mod ord">
          <ac:chgData name="Shahzad Ali" userId="ecba8e45-00b4-4f6b-a2f0-4dc2d773ca2c" providerId="ADAL" clId="{E35171A6-B10B-FC41-971C-FBAFA85DBF48}" dt="2024-04-12T05:43:26.678" v="47" actId="700"/>
          <ac:spMkLst>
            <pc:docMk/>
            <pc:sldMk cId="2743136217" sldId="2142532917"/>
            <ac:spMk id="2" creationId="{9CA63561-8E66-894D-BA2E-15B2F7A193F5}"/>
          </ac:spMkLst>
        </pc:spChg>
        <pc:spChg chg="add mod ord">
          <ac:chgData name="Shahzad Ali" userId="ecba8e45-00b4-4f6b-a2f0-4dc2d773ca2c" providerId="ADAL" clId="{E35171A6-B10B-FC41-971C-FBAFA85DBF48}" dt="2024-04-15T19:35:13.531" v="200" actId="313"/>
          <ac:spMkLst>
            <pc:docMk/>
            <pc:sldMk cId="2743136217" sldId="2142532917"/>
            <ac:spMk id="3" creationId="{8FF832E8-3892-A2D3-E055-4873AD47588C}"/>
          </ac:spMkLst>
        </pc:spChg>
        <pc:spChg chg="del mod ord">
          <ac:chgData name="Shahzad Ali" userId="ecba8e45-00b4-4f6b-a2f0-4dc2d773ca2c" providerId="ADAL" clId="{E35171A6-B10B-FC41-971C-FBAFA85DBF48}" dt="2024-04-12T05:43:26.678" v="47" actId="700"/>
          <ac:spMkLst>
            <pc:docMk/>
            <pc:sldMk cId="2743136217" sldId="2142532917"/>
            <ac:spMk id="8" creationId="{B6CC06E6-C9C2-6E56-EB2F-3611C416F29F}"/>
          </ac:spMkLst>
        </pc:spChg>
      </pc:sldChg>
      <pc:sldChg chg="addSp delSp modSp mod modClrScheme chgLayout">
        <pc:chgData name="Shahzad Ali" userId="ecba8e45-00b4-4f6b-a2f0-4dc2d773ca2c" providerId="ADAL" clId="{E35171A6-B10B-FC41-971C-FBAFA85DBF48}" dt="2024-04-12T05:44:22.078" v="57" actId="700"/>
        <pc:sldMkLst>
          <pc:docMk/>
          <pc:sldMk cId="3577550500" sldId="2142532918"/>
        </pc:sldMkLst>
        <pc:spChg chg="mod ord">
          <ac:chgData name="Shahzad Ali" userId="ecba8e45-00b4-4f6b-a2f0-4dc2d773ca2c" providerId="ADAL" clId="{E35171A6-B10B-FC41-971C-FBAFA85DBF48}" dt="2024-04-12T05:44:22.078" v="57" actId="700"/>
          <ac:spMkLst>
            <pc:docMk/>
            <pc:sldMk cId="3577550500" sldId="2142532918"/>
            <ac:spMk id="2" creationId="{9CA63561-8E66-894D-BA2E-15B2F7A193F5}"/>
          </ac:spMkLst>
        </pc:spChg>
        <pc:spChg chg="add mod ord">
          <ac:chgData name="Shahzad Ali" userId="ecba8e45-00b4-4f6b-a2f0-4dc2d773ca2c" providerId="ADAL" clId="{E35171A6-B10B-FC41-971C-FBAFA85DBF48}" dt="2024-04-12T05:44:22.078" v="57" actId="700"/>
          <ac:spMkLst>
            <pc:docMk/>
            <pc:sldMk cId="3577550500" sldId="2142532918"/>
            <ac:spMk id="3" creationId="{99E233BA-7B76-323D-9F6F-9AB71BB1F6AA}"/>
          </ac:spMkLst>
        </pc:spChg>
        <pc:spChg chg="del mod ord">
          <ac:chgData name="Shahzad Ali" userId="ecba8e45-00b4-4f6b-a2f0-4dc2d773ca2c" providerId="ADAL" clId="{E35171A6-B10B-FC41-971C-FBAFA85DBF48}" dt="2024-04-12T05:44:22.078" v="57" actId="700"/>
          <ac:spMkLst>
            <pc:docMk/>
            <pc:sldMk cId="3577550500" sldId="2142532918"/>
            <ac:spMk id="8" creationId="{B6CC06E6-C9C2-6E56-EB2F-3611C416F29F}"/>
          </ac:spMkLst>
        </pc:spChg>
      </pc:sldChg>
      <pc:sldChg chg="modSp mod modClrScheme chgLayout">
        <pc:chgData name="Shahzad Ali" userId="ecba8e45-00b4-4f6b-a2f0-4dc2d773ca2c" providerId="ADAL" clId="{E35171A6-B10B-FC41-971C-FBAFA85DBF48}" dt="2024-04-12T05:45:02.460" v="64" actId="700"/>
        <pc:sldMkLst>
          <pc:docMk/>
          <pc:sldMk cId="2094578109" sldId="2142532919"/>
        </pc:sldMkLst>
        <pc:spChg chg="mod ord">
          <ac:chgData name="Shahzad Ali" userId="ecba8e45-00b4-4f6b-a2f0-4dc2d773ca2c" providerId="ADAL" clId="{E35171A6-B10B-FC41-971C-FBAFA85DBF48}" dt="2024-04-12T05:45:02.460" v="64" actId="700"/>
          <ac:spMkLst>
            <pc:docMk/>
            <pc:sldMk cId="2094578109" sldId="2142532919"/>
            <ac:spMk id="2" creationId="{9CA63561-8E66-894D-BA2E-15B2F7A193F5}"/>
          </ac:spMkLst>
        </pc:spChg>
        <pc:spChg chg="mod ord">
          <ac:chgData name="Shahzad Ali" userId="ecba8e45-00b4-4f6b-a2f0-4dc2d773ca2c" providerId="ADAL" clId="{E35171A6-B10B-FC41-971C-FBAFA85DBF48}" dt="2024-04-12T05:45:02.460" v="64" actId="700"/>
          <ac:spMkLst>
            <pc:docMk/>
            <pc:sldMk cId="2094578109" sldId="2142532919"/>
            <ac:spMk id="8" creationId="{B6CC06E6-C9C2-6E56-EB2F-3611C416F29F}"/>
          </ac:spMkLst>
        </pc:spChg>
      </pc:sldChg>
      <pc:sldChg chg="addSp delSp modSp mod modClrScheme chgLayout">
        <pc:chgData name="Shahzad Ali" userId="ecba8e45-00b4-4f6b-a2f0-4dc2d773ca2c" providerId="ADAL" clId="{E35171A6-B10B-FC41-971C-FBAFA85DBF48}" dt="2024-04-12T05:43:43.892" v="50" actId="700"/>
        <pc:sldMkLst>
          <pc:docMk/>
          <pc:sldMk cId="854556311" sldId="2142532920"/>
        </pc:sldMkLst>
        <pc:spChg chg="mod ord">
          <ac:chgData name="Shahzad Ali" userId="ecba8e45-00b4-4f6b-a2f0-4dc2d773ca2c" providerId="ADAL" clId="{E35171A6-B10B-FC41-971C-FBAFA85DBF48}" dt="2024-04-12T05:43:43.892" v="50" actId="700"/>
          <ac:spMkLst>
            <pc:docMk/>
            <pc:sldMk cId="854556311" sldId="2142532920"/>
            <ac:spMk id="2" creationId="{9CA63561-8E66-894D-BA2E-15B2F7A193F5}"/>
          </ac:spMkLst>
        </pc:spChg>
        <pc:spChg chg="add mod ord">
          <ac:chgData name="Shahzad Ali" userId="ecba8e45-00b4-4f6b-a2f0-4dc2d773ca2c" providerId="ADAL" clId="{E35171A6-B10B-FC41-971C-FBAFA85DBF48}" dt="2024-04-12T05:43:43.892" v="50" actId="700"/>
          <ac:spMkLst>
            <pc:docMk/>
            <pc:sldMk cId="854556311" sldId="2142532920"/>
            <ac:spMk id="3" creationId="{02C59C52-72A3-F16E-DF15-E6901E578CA7}"/>
          </ac:spMkLst>
        </pc:spChg>
        <pc:spChg chg="del mod ord">
          <ac:chgData name="Shahzad Ali" userId="ecba8e45-00b4-4f6b-a2f0-4dc2d773ca2c" providerId="ADAL" clId="{E35171A6-B10B-FC41-971C-FBAFA85DBF48}" dt="2024-04-12T05:43:43.892" v="50" actId="700"/>
          <ac:spMkLst>
            <pc:docMk/>
            <pc:sldMk cId="854556311" sldId="2142532920"/>
            <ac:spMk id="8" creationId="{B6CC06E6-C9C2-6E56-EB2F-3611C416F29F}"/>
          </ac:spMkLst>
        </pc:spChg>
      </pc:sldChg>
      <pc:sldChg chg="addSp delSp modSp mod modClrScheme chgLayout">
        <pc:chgData name="Shahzad Ali" userId="ecba8e45-00b4-4f6b-a2f0-4dc2d773ca2c" providerId="ADAL" clId="{E35171A6-B10B-FC41-971C-FBAFA85DBF48}" dt="2024-04-15T19:38:26.669" v="235" actId="20577"/>
        <pc:sldMkLst>
          <pc:docMk/>
          <pc:sldMk cId="1702406432" sldId="2142532921"/>
        </pc:sldMkLst>
        <pc:spChg chg="mod ord">
          <ac:chgData name="Shahzad Ali" userId="ecba8e45-00b4-4f6b-a2f0-4dc2d773ca2c" providerId="ADAL" clId="{E35171A6-B10B-FC41-971C-FBAFA85DBF48}" dt="2024-04-15T19:38:22.217" v="222" actId="20577"/>
          <ac:spMkLst>
            <pc:docMk/>
            <pc:sldMk cId="1702406432" sldId="2142532921"/>
            <ac:spMk id="2" creationId="{9CA63561-8E66-894D-BA2E-15B2F7A193F5}"/>
          </ac:spMkLst>
        </pc:spChg>
        <pc:spChg chg="add mod ord">
          <ac:chgData name="Shahzad Ali" userId="ecba8e45-00b4-4f6b-a2f0-4dc2d773ca2c" providerId="ADAL" clId="{E35171A6-B10B-FC41-971C-FBAFA85DBF48}" dt="2024-04-15T19:38:26.669" v="235" actId="20577"/>
          <ac:spMkLst>
            <pc:docMk/>
            <pc:sldMk cId="1702406432" sldId="2142532921"/>
            <ac:spMk id="3" creationId="{E631E426-3FA0-4CE8-1213-73C22A2D3547}"/>
          </ac:spMkLst>
        </pc:spChg>
        <pc:spChg chg="del mod ord">
          <ac:chgData name="Shahzad Ali" userId="ecba8e45-00b4-4f6b-a2f0-4dc2d773ca2c" providerId="ADAL" clId="{E35171A6-B10B-FC41-971C-FBAFA85DBF48}" dt="2024-04-12T05:44:05.896" v="54" actId="700"/>
          <ac:spMkLst>
            <pc:docMk/>
            <pc:sldMk cId="1702406432" sldId="2142532921"/>
            <ac:spMk id="8" creationId="{B6CC06E6-C9C2-6E56-EB2F-3611C416F29F}"/>
          </ac:spMkLst>
        </pc:spChg>
      </pc:sldChg>
      <pc:sldChg chg="modSp del mod modClrScheme chgLayout">
        <pc:chgData name="Shahzad Ali" userId="ecba8e45-00b4-4f6b-a2f0-4dc2d773ca2c" providerId="ADAL" clId="{E35171A6-B10B-FC41-971C-FBAFA85DBF48}" dt="2024-04-15T19:36:44.239" v="201" actId="2696"/>
        <pc:sldMkLst>
          <pc:docMk/>
          <pc:sldMk cId="3846932113" sldId="2142532922"/>
        </pc:sldMkLst>
        <pc:spChg chg="mod ord">
          <ac:chgData name="Shahzad Ali" userId="ecba8e45-00b4-4f6b-a2f0-4dc2d773ca2c" providerId="ADAL" clId="{E35171A6-B10B-FC41-971C-FBAFA85DBF48}" dt="2024-04-12T05:44:11.794" v="55" actId="700"/>
          <ac:spMkLst>
            <pc:docMk/>
            <pc:sldMk cId="3846932113" sldId="2142532922"/>
            <ac:spMk id="2" creationId="{6FB7FA12-B588-A044-9B94-6BBAE2CE11D0}"/>
          </ac:spMkLst>
        </pc:spChg>
      </pc:sldChg>
      <pc:sldChg chg="modSp add mod">
        <pc:chgData name="Shahzad Ali" userId="ecba8e45-00b4-4f6b-a2f0-4dc2d773ca2c" providerId="ADAL" clId="{E35171A6-B10B-FC41-971C-FBAFA85DBF48}" dt="2024-04-15T19:36:52.156" v="206" actId="20577"/>
        <pc:sldMkLst>
          <pc:docMk/>
          <pc:sldMk cId="3928878471" sldId="2142532922"/>
        </pc:sldMkLst>
        <pc:spChg chg="mod">
          <ac:chgData name="Shahzad Ali" userId="ecba8e45-00b4-4f6b-a2f0-4dc2d773ca2c" providerId="ADAL" clId="{E35171A6-B10B-FC41-971C-FBAFA85DBF48}" dt="2024-04-15T19:36:52.156" v="206" actId="20577"/>
          <ac:spMkLst>
            <pc:docMk/>
            <pc:sldMk cId="3928878471" sldId="2142532922"/>
            <ac:spMk id="2" creationId="{6FB7FA12-B588-A044-9B94-6BBAE2CE11D0}"/>
          </ac:spMkLst>
        </pc:spChg>
      </pc:sldChg>
      <pc:sldChg chg="modSp del mod modClrScheme chgLayout">
        <pc:chgData name="Shahzad Ali" userId="ecba8e45-00b4-4f6b-a2f0-4dc2d773ca2c" providerId="ADAL" clId="{E35171A6-B10B-FC41-971C-FBAFA85DBF48}" dt="2024-04-15T19:39:18.801" v="252" actId="2696"/>
        <pc:sldMkLst>
          <pc:docMk/>
          <pc:sldMk cId="925444295" sldId="2142532923"/>
        </pc:sldMkLst>
        <pc:spChg chg="mod ord">
          <ac:chgData name="Shahzad Ali" userId="ecba8e45-00b4-4f6b-a2f0-4dc2d773ca2c" providerId="ADAL" clId="{E35171A6-B10B-FC41-971C-FBAFA85DBF48}" dt="2024-04-15T06:07:53.490" v="97" actId="20577"/>
          <ac:spMkLst>
            <pc:docMk/>
            <pc:sldMk cId="925444295" sldId="2142532923"/>
            <ac:spMk id="2" creationId="{6FB7FA12-B588-A044-9B94-6BBAE2CE11D0}"/>
          </ac:spMkLst>
        </pc:spChg>
      </pc:sldChg>
      <pc:sldChg chg="add mod modShow">
        <pc:chgData name="Shahzad Ali" userId="ecba8e45-00b4-4f6b-a2f0-4dc2d773ca2c" providerId="ADAL" clId="{E35171A6-B10B-FC41-971C-FBAFA85DBF48}" dt="2024-04-15T19:39:25.830" v="254" actId="729"/>
        <pc:sldMkLst>
          <pc:docMk/>
          <pc:sldMk cId="969260718" sldId="2142532923"/>
        </pc:sldMkLst>
      </pc:sldChg>
      <pc:sldChg chg="addSp delSp modSp mod modClrScheme chgLayout">
        <pc:chgData name="Shahzad Ali" userId="ecba8e45-00b4-4f6b-a2f0-4dc2d773ca2c" providerId="ADAL" clId="{E35171A6-B10B-FC41-971C-FBAFA85DBF48}" dt="2024-04-12T05:45:44.965" v="72" actId="700"/>
        <pc:sldMkLst>
          <pc:docMk/>
          <pc:sldMk cId="918470366" sldId="2142532928"/>
        </pc:sldMkLst>
        <pc:spChg chg="mod ord">
          <ac:chgData name="Shahzad Ali" userId="ecba8e45-00b4-4f6b-a2f0-4dc2d773ca2c" providerId="ADAL" clId="{E35171A6-B10B-FC41-971C-FBAFA85DBF48}" dt="2024-04-12T05:45:44.965" v="72" actId="700"/>
          <ac:spMkLst>
            <pc:docMk/>
            <pc:sldMk cId="918470366" sldId="2142532928"/>
            <ac:spMk id="2" creationId="{9CA63561-8E66-894D-BA2E-15B2F7A193F5}"/>
          </ac:spMkLst>
        </pc:spChg>
        <pc:spChg chg="add mod ord">
          <ac:chgData name="Shahzad Ali" userId="ecba8e45-00b4-4f6b-a2f0-4dc2d773ca2c" providerId="ADAL" clId="{E35171A6-B10B-FC41-971C-FBAFA85DBF48}" dt="2024-04-12T05:45:44.965" v="72" actId="700"/>
          <ac:spMkLst>
            <pc:docMk/>
            <pc:sldMk cId="918470366" sldId="2142532928"/>
            <ac:spMk id="3" creationId="{7D14B431-0905-CF3C-68D4-AC07048D2B3E}"/>
          </ac:spMkLst>
        </pc:spChg>
        <pc:spChg chg="del mod ord">
          <ac:chgData name="Shahzad Ali" userId="ecba8e45-00b4-4f6b-a2f0-4dc2d773ca2c" providerId="ADAL" clId="{E35171A6-B10B-FC41-971C-FBAFA85DBF48}" dt="2024-04-12T05:45:44.965" v="72" actId="700"/>
          <ac:spMkLst>
            <pc:docMk/>
            <pc:sldMk cId="918470366" sldId="2142532928"/>
            <ac:spMk id="4" creationId="{F3CC9706-AA4F-C30D-400E-ACF53BB58767}"/>
          </ac:spMkLst>
        </pc:spChg>
      </pc:sldChg>
      <pc:sldChg chg="add">
        <pc:chgData name="Shahzad Ali" userId="ecba8e45-00b4-4f6b-a2f0-4dc2d773ca2c" providerId="ADAL" clId="{E35171A6-B10B-FC41-971C-FBAFA85DBF48}" dt="2024-04-15T19:39:14.103" v="251"/>
        <pc:sldMkLst>
          <pc:docMk/>
          <pc:sldMk cId="2561624323" sldId="2142532963"/>
        </pc:sldMkLst>
      </pc:sldChg>
      <pc:sldMasterChg chg="del delSldLayout">
        <pc:chgData name="Shahzad Ali" userId="ecba8e45-00b4-4f6b-a2f0-4dc2d773ca2c" providerId="ADAL" clId="{E35171A6-B10B-FC41-971C-FBAFA85DBF48}" dt="2024-04-12T05:45:55.861" v="88" actId="2696"/>
        <pc:sldMasterMkLst>
          <pc:docMk/>
          <pc:sldMasterMk cId="4031242634" sldId="2147483781"/>
        </pc:sldMasterMkLst>
        <pc:sldLayoutChg chg="del">
          <pc:chgData name="Shahzad Ali" userId="ecba8e45-00b4-4f6b-a2f0-4dc2d773ca2c" providerId="ADAL" clId="{E35171A6-B10B-FC41-971C-FBAFA85DBF48}" dt="2024-04-12T05:45:51.081" v="73" actId="2696"/>
          <pc:sldLayoutMkLst>
            <pc:docMk/>
            <pc:sldMasterMk cId="4031242634" sldId="2147483781"/>
            <pc:sldLayoutMk cId="3953319977" sldId="2147483782"/>
          </pc:sldLayoutMkLst>
        </pc:sldLayoutChg>
        <pc:sldLayoutChg chg="del">
          <pc:chgData name="Shahzad Ali" userId="ecba8e45-00b4-4f6b-a2f0-4dc2d773ca2c" providerId="ADAL" clId="{E35171A6-B10B-FC41-971C-FBAFA85DBF48}" dt="2024-04-12T05:45:51.405" v="74" actId="2696"/>
          <pc:sldLayoutMkLst>
            <pc:docMk/>
            <pc:sldMasterMk cId="4031242634" sldId="2147483781"/>
            <pc:sldLayoutMk cId="38867223" sldId="2147483783"/>
          </pc:sldLayoutMkLst>
        </pc:sldLayoutChg>
        <pc:sldLayoutChg chg="del">
          <pc:chgData name="Shahzad Ali" userId="ecba8e45-00b4-4f6b-a2f0-4dc2d773ca2c" providerId="ADAL" clId="{E35171A6-B10B-FC41-971C-FBAFA85DBF48}" dt="2024-04-12T05:45:51.606" v="75" actId="2696"/>
          <pc:sldLayoutMkLst>
            <pc:docMk/>
            <pc:sldMasterMk cId="4031242634" sldId="2147483781"/>
            <pc:sldLayoutMk cId="2719754777" sldId="2147483784"/>
          </pc:sldLayoutMkLst>
        </pc:sldLayoutChg>
        <pc:sldLayoutChg chg="del">
          <pc:chgData name="Shahzad Ali" userId="ecba8e45-00b4-4f6b-a2f0-4dc2d773ca2c" providerId="ADAL" clId="{E35171A6-B10B-FC41-971C-FBAFA85DBF48}" dt="2024-04-12T05:45:51.778" v="76" actId="2696"/>
          <pc:sldLayoutMkLst>
            <pc:docMk/>
            <pc:sldMasterMk cId="4031242634" sldId="2147483781"/>
            <pc:sldLayoutMk cId="1932397469" sldId="2147483787"/>
          </pc:sldLayoutMkLst>
        </pc:sldLayoutChg>
        <pc:sldLayoutChg chg="del">
          <pc:chgData name="Shahzad Ali" userId="ecba8e45-00b4-4f6b-a2f0-4dc2d773ca2c" providerId="ADAL" clId="{E35171A6-B10B-FC41-971C-FBAFA85DBF48}" dt="2024-04-12T05:45:51.944" v="77" actId="2696"/>
          <pc:sldLayoutMkLst>
            <pc:docMk/>
            <pc:sldMasterMk cId="4031242634" sldId="2147483781"/>
            <pc:sldLayoutMk cId="3611735016" sldId="2147483792"/>
          </pc:sldLayoutMkLst>
        </pc:sldLayoutChg>
        <pc:sldLayoutChg chg="del">
          <pc:chgData name="Shahzad Ali" userId="ecba8e45-00b4-4f6b-a2f0-4dc2d773ca2c" providerId="ADAL" clId="{E35171A6-B10B-FC41-971C-FBAFA85DBF48}" dt="2024-04-12T05:45:52.141" v="78" actId="2696"/>
          <pc:sldLayoutMkLst>
            <pc:docMk/>
            <pc:sldMasterMk cId="4031242634" sldId="2147483781"/>
            <pc:sldLayoutMk cId="2346607524" sldId="2147483794"/>
          </pc:sldLayoutMkLst>
        </pc:sldLayoutChg>
        <pc:sldLayoutChg chg="del">
          <pc:chgData name="Shahzad Ali" userId="ecba8e45-00b4-4f6b-a2f0-4dc2d773ca2c" providerId="ADAL" clId="{E35171A6-B10B-FC41-971C-FBAFA85DBF48}" dt="2024-04-12T05:45:52.277" v="79" actId="2696"/>
          <pc:sldLayoutMkLst>
            <pc:docMk/>
            <pc:sldMasterMk cId="4031242634" sldId="2147483781"/>
            <pc:sldLayoutMk cId="686119005" sldId="2147483798"/>
          </pc:sldLayoutMkLst>
        </pc:sldLayoutChg>
        <pc:sldLayoutChg chg="del">
          <pc:chgData name="Shahzad Ali" userId="ecba8e45-00b4-4f6b-a2f0-4dc2d773ca2c" providerId="ADAL" clId="{E35171A6-B10B-FC41-971C-FBAFA85DBF48}" dt="2024-04-12T05:45:52.440" v="80" actId="2696"/>
          <pc:sldLayoutMkLst>
            <pc:docMk/>
            <pc:sldMasterMk cId="4031242634" sldId="2147483781"/>
            <pc:sldLayoutMk cId="1998267884" sldId="2147483801"/>
          </pc:sldLayoutMkLst>
        </pc:sldLayoutChg>
        <pc:sldLayoutChg chg="del">
          <pc:chgData name="Shahzad Ali" userId="ecba8e45-00b4-4f6b-a2f0-4dc2d773ca2c" providerId="ADAL" clId="{E35171A6-B10B-FC41-971C-FBAFA85DBF48}" dt="2024-04-12T05:45:52.629" v="81" actId="2696"/>
          <pc:sldLayoutMkLst>
            <pc:docMk/>
            <pc:sldMasterMk cId="4031242634" sldId="2147483781"/>
            <pc:sldLayoutMk cId="3310462676" sldId="2147483802"/>
          </pc:sldLayoutMkLst>
        </pc:sldLayoutChg>
        <pc:sldLayoutChg chg="del">
          <pc:chgData name="Shahzad Ali" userId="ecba8e45-00b4-4f6b-a2f0-4dc2d773ca2c" providerId="ADAL" clId="{E35171A6-B10B-FC41-971C-FBAFA85DBF48}" dt="2024-04-12T05:45:52.764" v="82" actId="2696"/>
          <pc:sldLayoutMkLst>
            <pc:docMk/>
            <pc:sldMasterMk cId="4031242634" sldId="2147483781"/>
            <pc:sldLayoutMk cId="494672167" sldId="2147483803"/>
          </pc:sldLayoutMkLst>
        </pc:sldLayoutChg>
        <pc:sldLayoutChg chg="del">
          <pc:chgData name="Shahzad Ali" userId="ecba8e45-00b4-4f6b-a2f0-4dc2d773ca2c" providerId="ADAL" clId="{E35171A6-B10B-FC41-971C-FBAFA85DBF48}" dt="2024-04-12T05:45:52.944" v="83" actId="2696"/>
          <pc:sldLayoutMkLst>
            <pc:docMk/>
            <pc:sldMasterMk cId="4031242634" sldId="2147483781"/>
            <pc:sldLayoutMk cId="647185270" sldId="2147483804"/>
          </pc:sldLayoutMkLst>
        </pc:sldLayoutChg>
        <pc:sldLayoutChg chg="del">
          <pc:chgData name="Shahzad Ali" userId="ecba8e45-00b4-4f6b-a2f0-4dc2d773ca2c" providerId="ADAL" clId="{E35171A6-B10B-FC41-971C-FBAFA85DBF48}" dt="2024-04-12T05:45:53.110" v="84" actId="2696"/>
          <pc:sldLayoutMkLst>
            <pc:docMk/>
            <pc:sldMasterMk cId="4031242634" sldId="2147483781"/>
            <pc:sldLayoutMk cId="2206015947" sldId="2147483805"/>
          </pc:sldLayoutMkLst>
        </pc:sldLayoutChg>
        <pc:sldLayoutChg chg="del">
          <pc:chgData name="Shahzad Ali" userId="ecba8e45-00b4-4f6b-a2f0-4dc2d773ca2c" providerId="ADAL" clId="{E35171A6-B10B-FC41-971C-FBAFA85DBF48}" dt="2024-04-12T05:45:53.309" v="85" actId="2696"/>
          <pc:sldLayoutMkLst>
            <pc:docMk/>
            <pc:sldMasterMk cId="4031242634" sldId="2147483781"/>
            <pc:sldLayoutMk cId="3007293904" sldId="2147483835"/>
          </pc:sldLayoutMkLst>
        </pc:sldLayoutChg>
        <pc:sldLayoutChg chg="del">
          <pc:chgData name="Shahzad Ali" userId="ecba8e45-00b4-4f6b-a2f0-4dc2d773ca2c" providerId="ADAL" clId="{E35171A6-B10B-FC41-971C-FBAFA85DBF48}" dt="2024-04-12T05:45:53.472" v="86" actId="2696"/>
          <pc:sldLayoutMkLst>
            <pc:docMk/>
            <pc:sldMasterMk cId="4031242634" sldId="2147483781"/>
            <pc:sldLayoutMk cId="4112967088" sldId="2147483836"/>
          </pc:sldLayoutMkLst>
        </pc:sldLayoutChg>
        <pc:sldLayoutChg chg="del">
          <pc:chgData name="Shahzad Ali" userId="ecba8e45-00b4-4f6b-a2f0-4dc2d773ca2c" providerId="ADAL" clId="{E35171A6-B10B-FC41-971C-FBAFA85DBF48}" dt="2024-04-12T05:45:53.690" v="87" actId="2696"/>
          <pc:sldLayoutMkLst>
            <pc:docMk/>
            <pc:sldMasterMk cId="4031242634" sldId="2147483781"/>
            <pc:sldLayoutMk cId="4010815475" sldId="2147483838"/>
          </pc:sldLayoutMkLst>
        </pc:sldLayoutChg>
      </pc:sldMasterChg>
      <pc:sldMasterChg chg="del delSldLayout">
        <pc:chgData name="Shahzad Ali" userId="ecba8e45-00b4-4f6b-a2f0-4dc2d773ca2c" providerId="ADAL" clId="{E35171A6-B10B-FC41-971C-FBAFA85DBF48}" dt="2024-04-12T05:42:52.990" v="42" actId="700"/>
        <pc:sldMasterMkLst>
          <pc:docMk/>
          <pc:sldMasterMk cId="4047455864" sldId="2147483807"/>
        </pc:sldMasterMkLst>
        <pc:sldLayoutChg chg="del">
          <pc:chgData name="Shahzad Ali" userId="ecba8e45-00b4-4f6b-a2f0-4dc2d773ca2c" providerId="ADAL" clId="{E35171A6-B10B-FC41-971C-FBAFA85DBF48}" dt="2024-04-12T05:42:52.990" v="42" actId="700"/>
          <pc:sldLayoutMkLst>
            <pc:docMk/>
            <pc:sldMasterMk cId="4047455864" sldId="2147483807"/>
            <pc:sldLayoutMk cId="815651746" sldId="2147483808"/>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3359471781" sldId="2147483809"/>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249227568" sldId="2147483810"/>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3357475396" sldId="2147483811"/>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516353110" sldId="2147483812"/>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3398255949" sldId="2147483813"/>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3313427057" sldId="2147483814"/>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3683578875" sldId="2147483815"/>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1173484351" sldId="2147483816"/>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2169508562" sldId="2147483817"/>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888110946" sldId="2147483818"/>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1667634879" sldId="2147483819"/>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160755709" sldId="2147483820"/>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113802992" sldId="2147483821"/>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307060917" sldId="2147483822"/>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766138839" sldId="2147483823"/>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1668180336" sldId="2147483824"/>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63727888" sldId="2147483825"/>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4241055278" sldId="2147483826"/>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953782127" sldId="2147483827"/>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1020898633" sldId="2147483828"/>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871056975" sldId="2147483829"/>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1527270676" sldId="2147483830"/>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3736462961" sldId="2147483831"/>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2983259958" sldId="2147483832"/>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3191819297" sldId="2147483833"/>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3969600986" sldId="2147483834"/>
          </pc:sldLayoutMkLst>
        </pc:sldLayoutChg>
        <pc:sldLayoutChg chg="del">
          <pc:chgData name="Shahzad Ali" userId="ecba8e45-00b4-4f6b-a2f0-4dc2d773ca2c" providerId="ADAL" clId="{E35171A6-B10B-FC41-971C-FBAFA85DBF48}" dt="2024-04-12T05:42:52.990" v="42" actId="700"/>
          <pc:sldLayoutMkLst>
            <pc:docMk/>
            <pc:sldMasterMk cId="4047455864" sldId="2147483807"/>
            <pc:sldLayoutMk cId="3177906452" sldId="2147483837"/>
          </pc:sldLayoutMkLst>
        </pc:sldLayoutChg>
      </pc:sldMasterChg>
    </pc:docChg>
  </pc:docChgLst>
  <pc:docChgLst>
    <pc:chgData name="Umair Hoodbhoy" userId="9134fddd-ebe0-41b2-9df4-5549cb596a18" providerId="ADAL" clId="{D497F7D2-1386-7244-8ECE-3EDE387C3F5C}"/>
    <pc:docChg chg="modSld">
      <pc:chgData name="Umair Hoodbhoy" userId="9134fddd-ebe0-41b2-9df4-5549cb596a18" providerId="ADAL" clId="{D497F7D2-1386-7244-8ECE-3EDE387C3F5C}" dt="2022-06-17T19:51:26.218" v="77"/>
      <pc:docMkLst>
        <pc:docMk/>
      </pc:docMkLst>
      <pc:sldChg chg="delSp modSp modAnim">
        <pc:chgData name="Umair Hoodbhoy" userId="9134fddd-ebe0-41b2-9df4-5549cb596a18" providerId="ADAL" clId="{D497F7D2-1386-7244-8ECE-3EDE387C3F5C}" dt="2022-06-16T15:54:27.132" v="39" actId="478"/>
        <pc:sldMkLst>
          <pc:docMk/>
          <pc:sldMk cId="1824710457" sldId="2209"/>
        </pc:sldMkLst>
        <pc:spChg chg="mod">
          <ac:chgData name="Umair Hoodbhoy" userId="9134fddd-ebe0-41b2-9df4-5549cb596a18" providerId="ADAL" clId="{D497F7D2-1386-7244-8ECE-3EDE387C3F5C}" dt="2022-06-16T15:51:14.754" v="34" actId="20577"/>
          <ac:spMkLst>
            <pc:docMk/>
            <pc:sldMk cId="1824710457" sldId="2209"/>
            <ac:spMk id="20" creationId="{B1C32142-F048-A24A-8268-E7232C3F6C6F}"/>
          </ac:spMkLst>
        </pc:spChg>
        <pc:picChg chg="del">
          <ac:chgData name="Umair Hoodbhoy" userId="9134fddd-ebe0-41b2-9df4-5549cb596a18" providerId="ADAL" clId="{D497F7D2-1386-7244-8ECE-3EDE387C3F5C}" dt="2022-06-16T15:54:27.132" v="39" actId="478"/>
          <ac:picMkLst>
            <pc:docMk/>
            <pc:sldMk cId="1824710457" sldId="2209"/>
            <ac:picMk id="1030" creationId="{4A3A4E38-62CC-1148-8AA0-A7CE7EB0D31F}"/>
          </ac:picMkLst>
        </pc:picChg>
      </pc:sldChg>
      <pc:sldChg chg="modSp">
        <pc:chgData name="Umair Hoodbhoy" userId="9134fddd-ebe0-41b2-9df4-5549cb596a18" providerId="ADAL" clId="{D497F7D2-1386-7244-8ECE-3EDE387C3F5C}" dt="2022-06-16T15:38:56.214" v="31"/>
        <pc:sldMkLst>
          <pc:docMk/>
          <pc:sldMk cId="2767350058" sldId="2276"/>
        </pc:sldMkLst>
        <pc:spChg chg="mod">
          <ac:chgData name="Umair Hoodbhoy" userId="9134fddd-ebe0-41b2-9df4-5549cb596a18" providerId="ADAL" clId="{D497F7D2-1386-7244-8ECE-3EDE387C3F5C}" dt="2022-06-16T15:38:56.214" v="31"/>
          <ac:spMkLst>
            <pc:docMk/>
            <pc:sldMk cId="2767350058" sldId="2276"/>
            <ac:spMk id="151" creationId="{C062B25A-A4E6-8743-A7E6-01F6677745E2}"/>
          </ac:spMkLst>
        </pc:spChg>
      </pc:sldChg>
      <pc:sldChg chg="modSp">
        <pc:chgData name="Umair Hoodbhoy" userId="9134fddd-ebe0-41b2-9df4-5549cb596a18" providerId="ADAL" clId="{D497F7D2-1386-7244-8ECE-3EDE387C3F5C}" dt="2022-06-16T15:38:56.214" v="31"/>
        <pc:sldMkLst>
          <pc:docMk/>
          <pc:sldMk cId="719583030" sldId="2076137210"/>
        </pc:sldMkLst>
        <pc:spChg chg="mod">
          <ac:chgData name="Umair Hoodbhoy" userId="9134fddd-ebe0-41b2-9df4-5549cb596a18" providerId="ADAL" clId="{D497F7D2-1386-7244-8ECE-3EDE387C3F5C}" dt="2022-06-16T15:38:56.214" v="31"/>
          <ac:spMkLst>
            <pc:docMk/>
            <pc:sldMk cId="719583030" sldId="2076137210"/>
            <ac:spMk id="49" creationId="{B7D0CDD6-F23E-7649-B10D-C9EFC8714711}"/>
          </ac:spMkLst>
        </pc:spChg>
        <pc:spChg chg="mod">
          <ac:chgData name="Umair Hoodbhoy" userId="9134fddd-ebe0-41b2-9df4-5549cb596a18" providerId="ADAL" clId="{D497F7D2-1386-7244-8ECE-3EDE387C3F5C}" dt="2022-06-16T15:38:56.214" v="31"/>
          <ac:spMkLst>
            <pc:docMk/>
            <pc:sldMk cId="719583030" sldId="2076137210"/>
            <ac:spMk id="57" creationId="{9C97EF29-228E-BF4D-978F-229746AA9530}"/>
          </ac:spMkLst>
        </pc:spChg>
        <pc:spChg chg="mod">
          <ac:chgData name="Umair Hoodbhoy" userId="9134fddd-ebe0-41b2-9df4-5549cb596a18" providerId="ADAL" clId="{D497F7D2-1386-7244-8ECE-3EDE387C3F5C}" dt="2022-06-16T15:38:56.214" v="31"/>
          <ac:spMkLst>
            <pc:docMk/>
            <pc:sldMk cId="719583030" sldId="2076137210"/>
            <ac:spMk id="149" creationId="{0430CDEA-8087-FB46-B131-D70FF5174678}"/>
          </ac:spMkLst>
        </pc:spChg>
      </pc:sldChg>
      <pc:sldChg chg="modSp">
        <pc:chgData name="Umair Hoodbhoy" userId="9134fddd-ebe0-41b2-9df4-5549cb596a18" providerId="ADAL" clId="{D497F7D2-1386-7244-8ECE-3EDE387C3F5C}" dt="2022-06-16T15:38:56.214" v="31"/>
        <pc:sldMkLst>
          <pc:docMk/>
          <pc:sldMk cId="1152978499" sldId="2076137225"/>
        </pc:sldMkLst>
        <pc:spChg chg="mod">
          <ac:chgData name="Umair Hoodbhoy" userId="9134fddd-ebe0-41b2-9df4-5549cb596a18" providerId="ADAL" clId="{D497F7D2-1386-7244-8ECE-3EDE387C3F5C}" dt="2022-06-16T15:38:56.214" v="31"/>
          <ac:spMkLst>
            <pc:docMk/>
            <pc:sldMk cId="1152978499" sldId="2076137225"/>
            <ac:spMk id="49" creationId="{B7D0CDD6-F23E-7649-B10D-C9EFC8714711}"/>
          </ac:spMkLst>
        </pc:spChg>
        <pc:spChg chg="mod">
          <ac:chgData name="Umair Hoodbhoy" userId="9134fddd-ebe0-41b2-9df4-5549cb596a18" providerId="ADAL" clId="{D497F7D2-1386-7244-8ECE-3EDE387C3F5C}" dt="2022-06-16T15:38:56.214" v="31"/>
          <ac:spMkLst>
            <pc:docMk/>
            <pc:sldMk cId="1152978499" sldId="2076137225"/>
            <ac:spMk id="57" creationId="{9C97EF29-228E-BF4D-978F-229746AA9530}"/>
          </ac:spMkLst>
        </pc:spChg>
        <pc:spChg chg="mod">
          <ac:chgData name="Umair Hoodbhoy" userId="9134fddd-ebe0-41b2-9df4-5549cb596a18" providerId="ADAL" clId="{D497F7D2-1386-7244-8ECE-3EDE387C3F5C}" dt="2022-06-16T15:38:56.214" v="31"/>
          <ac:spMkLst>
            <pc:docMk/>
            <pc:sldMk cId="1152978499" sldId="2076137225"/>
            <ac:spMk id="149" creationId="{0430CDEA-8087-FB46-B131-D70FF5174678}"/>
          </ac:spMkLst>
        </pc:spChg>
      </pc:sldChg>
      <pc:sldChg chg="modSp mod modAnim modShow">
        <pc:chgData name="Umair Hoodbhoy" userId="9134fddd-ebe0-41b2-9df4-5549cb596a18" providerId="ADAL" clId="{D497F7D2-1386-7244-8ECE-3EDE387C3F5C}" dt="2022-06-17T19:51:26.218" v="77"/>
        <pc:sldMkLst>
          <pc:docMk/>
          <pc:sldMk cId="4269494644" sldId="2076137348"/>
        </pc:sldMkLst>
        <pc:spChg chg="mod">
          <ac:chgData name="Umair Hoodbhoy" userId="9134fddd-ebe0-41b2-9df4-5549cb596a18" providerId="ADAL" clId="{D497F7D2-1386-7244-8ECE-3EDE387C3F5C}" dt="2022-06-16T15:38:14.395" v="26" actId="20577"/>
          <ac:spMkLst>
            <pc:docMk/>
            <pc:sldMk cId="4269494644" sldId="2076137348"/>
            <ac:spMk id="102" creationId="{F3F594BD-210E-3F41-9C79-23A840BEB228}"/>
          </ac:spMkLst>
        </pc:spChg>
        <pc:spChg chg="mod">
          <ac:chgData name="Umair Hoodbhoy" userId="9134fddd-ebe0-41b2-9df4-5549cb596a18" providerId="ADAL" clId="{D497F7D2-1386-7244-8ECE-3EDE387C3F5C}" dt="2022-06-16T15:38:17.859" v="30" actId="20577"/>
          <ac:spMkLst>
            <pc:docMk/>
            <pc:sldMk cId="4269494644" sldId="2076137348"/>
            <ac:spMk id="103" creationId="{20020036-47D6-A145-98CF-D79AAB686E3E}"/>
          </ac:spMkLst>
        </pc:spChg>
        <pc:spChg chg="mod">
          <ac:chgData name="Umair Hoodbhoy" userId="9134fddd-ebe0-41b2-9df4-5549cb596a18" providerId="ADAL" clId="{D497F7D2-1386-7244-8ECE-3EDE387C3F5C}" dt="2022-06-16T16:32:47.834" v="43" actId="14100"/>
          <ac:spMkLst>
            <pc:docMk/>
            <pc:sldMk cId="4269494644" sldId="2076137348"/>
            <ac:spMk id="199" creationId="{835068AA-74A4-7F48-884F-B22B8D0608E7}"/>
          </ac:spMkLst>
        </pc:spChg>
        <pc:spChg chg="mod">
          <ac:chgData name="Umair Hoodbhoy" userId="9134fddd-ebe0-41b2-9df4-5549cb596a18" providerId="ADAL" clId="{D497F7D2-1386-7244-8ECE-3EDE387C3F5C}" dt="2022-06-16T16:32:43.372" v="42" actId="1076"/>
          <ac:spMkLst>
            <pc:docMk/>
            <pc:sldMk cId="4269494644" sldId="2076137348"/>
            <ac:spMk id="200" creationId="{653D3324-AD20-A842-B1B5-83F12987CAD6}"/>
          </ac:spMkLst>
        </pc:spChg>
        <pc:spChg chg="mod">
          <ac:chgData name="Umair Hoodbhoy" userId="9134fddd-ebe0-41b2-9df4-5549cb596a18" providerId="ADAL" clId="{D497F7D2-1386-7244-8ECE-3EDE387C3F5C}" dt="2022-06-16T15:37:55.520" v="22" actId="14100"/>
          <ac:spMkLst>
            <pc:docMk/>
            <pc:sldMk cId="4269494644" sldId="2076137348"/>
            <ac:spMk id="213" creationId="{3293C5B0-CD58-124D-95B9-00301238C0E6}"/>
          </ac:spMkLst>
        </pc:spChg>
      </pc:sldChg>
    </pc:docChg>
  </pc:docChgLst>
  <pc:docChgLst>
    <pc:chgData name="Shahzad Ali" userId="ecba8e45-00b4-4f6b-a2f0-4dc2d773ca2c" providerId="ADAL" clId="{4F28CC6D-5DFD-F34C-96D5-9069089213E5}"/>
    <pc:docChg chg="modSld">
      <pc:chgData name="Shahzad Ali" userId="ecba8e45-00b4-4f6b-a2f0-4dc2d773ca2c" providerId="ADAL" clId="{4F28CC6D-5DFD-F34C-96D5-9069089213E5}" dt="2022-10-12T18:00:00.778" v="19" actId="1076"/>
      <pc:docMkLst>
        <pc:docMk/>
      </pc:docMkLst>
      <pc:sldChg chg="modSp mod">
        <pc:chgData name="Shahzad Ali" userId="ecba8e45-00b4-4f6b-a2f0-4dc2d773ca2c" providerId="ADAL" clId="{4F28CC6D-5DFD-F34C-96D5-9069089213E5}" dt="2022-10-12T17:59:16.162" v="14" actId="20577"/>
        <pc:sldMkLst>
          <pc:docMk/>
          <pc:sldMk cId="818802095" sldId="2252"/>
        </pc:sldMkLst>
        <pc:spChg chg="mod">
          <ac:chgData name="Shahzad Ali" userId="ecba8e45-00b4-4f6b-a2f0-4dc2d773ca2c" providerId="ADAL" clId="{4F28CC6D-5DFD-F34C-96D5-9069089213E5}" dt="2022-10-12T17:59:16.162" v="14" actId="20577"/>
          <ac:spMkLst>
            <pc:docMk/>
            <pc:sldMk cId="818802095" sldId="2252"/>
            <ac:spMk id="15" creationId="{065B3DD9-6C02-D449-BDC1-A65DC528F94F}"/>
          </ac:spMkLst>
        </pc:spChg>
      </pc:sldChg>
      <pc:sldChg chg="mod modShow">
        <pc:chgData name="Shahzad Ali" userId="ecba8e45-00b4-4f6b-a2f0-4dc2d773ca2c" providerId="ADAL" clId="{4F28CC6D-5DFD-F34C-96D5-9069089213E5}" dt="2022-10-12T17:54:47.740" v="2" actId="729"/>
        <pc:sldMkLst>
          <pc:docMk/>
          <pc:sldMk cId="4045066065" sldId="2388"/>
        </pc:sldMkLst>
      </pc:sldChg>
      <pc:sldChg chg="mod modShow">
        <pc:chgData name="Shahzad Ali" userId="ecba8e45-00b4-4f6b-a2f0-4dc2d773ca2c" providerId="ADAL" clId="{4F28CC6D-5DFD-F34C-96D5-9069089213E5}" dt="2022-10-12T17:53:55.520" v="0" actId="729"/>
        <pc:sldMkLst>
          <pc:docMk/>
          <pc:sldMk cId="3328818973" sldId="2076137217"/>
        </pc:sldMkLst>
      </pc:sldChg>
      <pc:sldChg chg="mod modShow">
        <pc:chgData name="Shahzad Ali" userId="ecba8e45-00b4-4f6b-a2f0-4dc2d773ca2c" providerId="ADAL" clId="{4F28CC6D-5DFD-F34C-96D5-9069089213E5}" dt="2022-10-12T17:54:22.023" v="1" actId="729"/>
        <pc:sldMkLst>
          <pc:docMk/>
          <pc:sldMk cId="158233130" sldId="2076137332"/>
        </pc:sldMkLst>
      </pc:sldChg>
      <pc:sldChg chg="modSp mod">
        <pc:chgData name="Shahzad Ali" userId="ecba8e45-00b4-4f6b-a2f0-4dc2d773ca2c" providerId="ADAL" clId="{4F28CC6D-5DFD-F34C-96D5-9069089213E5}" dt="2022-10-12T18:00:00.778" v="19" actId="1076"/>
        <pc:sldMkLst>
          <pc:docMk/>
          <pc:sldMk cId="3285995562" sldId="2142532915"/>
        </pc:sldMkLst>
        <pc:spChg chg="mod">
          <ac:chgData name="Shahzad Ali" userId="ecba8e45-00b4-4f6b-a2f0-4dc2d773ca2c" providerId="ADAL" clId="{4F28CC6D-5DFD-F34C-96D5-9069089213E5}" dt="2022-10-12T18:00:00.778" v="19" actId="1076"/>
          <ac:spMkLst>
            <pc:docMk/>
            <pc:sldMk cId="3285995562" sldId="2142532915"/>
            <ac:spMk id="48" creationId="{2FF474B8-8BAB-594D-B470-58ECE82DF9E2}"/>
          </ac:spMkLst>
        </pc:spChg>
        <pc:spChg chg="mod">
          <ac:chgData name="Shahzad Ali" userId="ecba8e45-00b4-4f6b-a2f0-4dc2d773ca2c" providerId="ADAL" clId="{4F28CC6D-5DFD-F34C-96D5-9069089213E5}" dt="2022-10-12T17:59:40.698" v="18" actId="20577"/>
          <ac:spMkLst>
            <pc:docMk/>
            <pc:sldMk cId="3285995562" sldId="2142532915"/>
            <ac:spMk id="54" creationId="{A2D79862-04DB-8E49-B554-1E3880235CE8}"/>
          </ac:spMkLst>
        </pc:spChg>
      </pc:sldChg>
    </pc:docChg>
  </pc:docChgLst>
  <pc:docChgLst>
    <pc:chgData name="Hammad Alam" userId="cd8139f8-5559-4675-845b-12390334cfd8" providerId="ADAL" clId="{3ED33189-6757-A94A-BEFA-00BE8C3D9C0C}"/>
    <pc:docChg chg="undo custSel mod addSld delSld modSld modSection">
      <pc:chgData name="Hammad Alam" userId="cd8139f8-5559-4675-845b-12390334cfd8" providerId="ADAL" clId="{3ED33189-6757-A94A-BEFA-00BE8C3D9C0C}" dt="2020-07-01T14:56:44.726" v="634" actId="20577"/>
      <pc:docMkLst>
        <pc:docMk/>
      </pc:docMkLst>
      <pc:sldChg chg="modNotesTx">
        <pc:chgData name="Hammad Alam" userId="cd8139f8-5559-4675-845b-12390334cfd8" providerId="ADAL" clId="{3ED33189-6757-A94A-BEFA-00BE8C3D9C0C}" dt="2020-07-01T14:43:28.422" v="467" actId="20577"/>
        <pc:sldMkLst>
          <pc:docMk/>
          <pc:sldMk cId="823152934" sldId="327"/>
        </pc:sldMkLst>
      </pc:sldChg>
      <pc:sldChg chg="add del">
        <pc:chgData name="Hammad Alam" userId="cd8139f8-5559-4675-845b-12390334cfd8" providerId="ADAL" clId="{3ED33189-6757-A94A-BEFA-00BE8C3D9C0C}" dt="2020-07-01T14:56:40.608" v="631"/>
        <pc:sldMkLst>
          <pc:docMk/>
          <pc:sldMk cId="1326561197" sldId="693"/>
        </pc:sldMkLst>
      </pc:sldChg>
      <pc:sldChg chg="modSp add">
        <pc:chgData name="Hammad Alam" userId="cd8139f8-5559-4675-845b-12390334cfd8" providerId="ADAL" clId="{3ED33189-6757-A94A-BEFA-00BE8C3D9C0C}" dt="2020-07-01T14:56:44.726" v="634" actId="20577"/>
        <pc:sldMkLst>
          <pc:docMk/>
          <pc:sldMk cId="3178945359" sldId="693"/>
        </pc:sldMkLst>
        <pc:spChg chg="mod">
          <ac:chgData name="Hammad Alam" userId="cd8139f8-5559-4675-845b-12390334cfd8" providerId="ADAL" clId="{3ED33189-6757-A94A-BEFA-00BE8C3D9C0C}" dt="2020-07-01T14:56:44.726" v="634" actId="20577"/>
          <ac:spMkLst>
            <pc:docMk/>
            <pc:sldMk cId="3178945359" sldId="693"/>
            <ac:spMk id="8" creationId="{F0EA8C08-8D27-B14A-AA87-941AD409674F}"/>
          </ac:spMkLst>
        </pc:spChg>
      </pc:sldChg>
      <pc:sldChg chg="mod modShow">
        <pc:chgData name="Hammad Alam" userId="cd8139f8-5559-4675-845b-12390334cfd8" providerId="ADAL" clId="{3ED33189-6757-A94A-BEFA-00BE8C3D9C0C}" dt="2020-07-01T14:43:48.790" v="469" actId="729"/>
        <pc:sldMkLst>
          <pc:docMk/>
          <pc:sldMk cId="2338883205" sldId="2232"/>
        </pc:sldMkLst>
      </pc:sldChg>
      <pc:sldChg chg="addSp delSp modSp modAnim">
        <pc:chgData name="Hammad Alam" userId="cd8139f8-5559-4675-845b-12390334cfd8" providerId="ADAL" clId="{3ED33189-6757-A94A-BEFA-00BE8C3D9C0C}" dt="2020-07-01T14:53:53.784" v="629" actId="1076"/>
        <pc:sldMkLst>
          <pc:docMk/>
          <pc:sldMk cId="554319" sldId="2317"/>
        </pc:sldMkLst>
        <pc:spChg chg="add mod">
          <ac:chgData name="Hammad Alam" userId="cd8139f8-5559-4675-845b-12390334cfd8" providerId="ADAL" clId="{3ED33189-6757-A94A-BEFA-00BE8C3D9C0C}" dt="2020-07-01T14:51:47.788" v="549" actId="207"/>
          <ac:spMkLst>
            <pc:docMk/>
            <pc:sldMk cId="554319" sldId="2317"/>
            <ac:spMk id="23" creationId="{21558561-B6BF-4E4E-9E5C-81B8C4D32B60}"/>
          </ac:spMkLst>
        </pc:spChg>
        <pc:spChg chg="add mod">
          <ac:chgData name="Hammad Alam" userId="cd8139f8-5559-4675-845b-12390334cfd8" providerId="ADAL" clId="{3ED33189-6757-A94A-BEFA-00BE8C3D9C0C}" dt="2020-07-01T14:53:53.784" v="629" actId="1076"/>
          <ac:spMkLst>
            <pc:docMk/>
            <pc:sldMk cId="554319" sldId="2317"/>
            <ac:spMk id="24" creationId="{DEC5CA99-EDFF-B14A-A18E-6DA9B2D40128}"/>
          </ac:spMkLst>
        </pc:spChg>
        <pc:spChg chg="add mod">
          <ac:chgData name="Hammad Alam" userId="cd8139f8-5559-4675-845b-12390334cfd8" providerId="ADAL" clId="{3ED33189-6757-A94A-BEFA-00BE8C3D9C0C}" dt="2020-07-01T14:51:47.788" v="549" actId="207"/>
          <ac:spMkLst>
            <pc:docMk/>
            <pc:sldMk cId="554319" sldId="2317"/>
            <ac:spMk id="91" creationId="{B180596D-99D8-7F47-9442-882BD242F037}"/>
          </ac:spMkLst>
        </pc:spChg>
        <pc:spChg chg="add mod">
          <ac:chgData name="Hammad Alam" userId="cd8139f8-5559-4675-845b-12390334cfd8" providerId="ADAL" clId="{3ED33189-6757-A94A-BEFA-00BE8C3D9C0C}" dt="2020-07-01T14:53:02.377" v="625" actId="20577"/>
          <ac:spMkLst>
            <pc:docMk/>
            <pc:sldMk cId="554319" sldId="2317"/>
            <ac:spMk id="94" creationId="{2DD1CFFF-F228-6E40-BCBA-B9B6A9166534}"/>
          </ac:spMkLst>
        </pc:spChg>
        <pc:cxnChg chg="add del mod">
          <ac:chgData name="Hammad Alam" userId="cd8139f8-5559-4675-845b-12390334cfd8" providerId="ADAL" clId="{3ED33189-6757-A94A-BEFA-00BE8C3D9C0C}" dt="2020-07-01T14:49:31.598" v="527" actId="478"/>
          <ac:cxnSpMkLst>
            <pc:docMk/>
            <pc:sldMk cId="554319" sldId="2317"/>
            <ac:cxnSpMk id="5" creationId="{5E102E23-3B55-D14C-B1E1-473C0960A1A1}"/>
          </ac:cxnSpMkLst>
        </pc:cxnChg>
        <pc:cxnChg chg="add del mod">
          <ac:chgData name="Hammad Alam" userId="cd8139f8-5559-4675-845b-12390334cfd8" providerId="ADAL" clId="{3ED33189-6757-A94A-BEFA-00BE8C3D9C0C}" dt="2020-07-01T14:49:55.986" v="532" actId="478"/>
          <ac:cxnSpMkLst>
            <pc:docMk/>
            <pc:sldMk cId="554319" sldId="2317"/>
            <ac:cxnSpMk id="15" creationId="{D951BB59-78C2-944E-BD74-15DDE4A526E9}"/>
          </ac:cxnSpMkLst>
        </pc:cxnChg>
        <pc:cxnChg chg="add del mod">
          <ac:chgData name="Hammad Alam" userId="cd8139f8-5559-4675-845b-12390334cfd8" providerId="ADAL" clId="{3ED33189-6757-A94A-BEFA-00BE8C3D9C0C}" dt="2020-07-01T14:50:14.279" v="535" actId="478"/>
          <ac:cxnSpMkLst>
            <pc:docMk/>
            <pc:sldMk cId="554319" sldId="2317"/>
            <ac:cxnSpMk id="21" creationId="{53B73A70-124D-7B45-B690-C1B485C72569}"/>
          </ac:cxnSpMkLst>
        </pc:cxnChg>
      </pc:sldChg>
      <pc:sldChg chg="mod modShow">
        <pc:chgData name="Hammad Alam" userId="cd8139f8-5559-4675-845b-12390334cfd8" providerId="ADAL" clId="{3ED33189-6757-A94A-BEFA-00BE8C3D9C0C}" dt="2020-07-01T14:43:41.705" v="468" actId="729"/>
        <pc:sldMkLst>
          <pc:docMk/>
          <pc:sldMk cId="1680136333" sldId="2076137211"/>
        </pc:sldMkLst>
      </pc:sldChg>
      <pc:sldChg chg="delSp modSp del delAnim modAnim">
        <pc:chgData name="Hammad Alam" userId="cd8139f8-5559-4675-845b-12390334cfd8" providerId="ADAL" clId="{3ED33189-6757-A94A-BEFA-00BE8C3D9C0C}" dt="2020-07-01T14:45:56.519" v="478" actId="2696"/>
        <pc:sldMkLst>
          <pc:docMk/>
          <pc:sldMk cId="4133081324" sldId="2076137224"/>
        </pc:sldMkLst>
        <pc:spChg chg="del mod">
          <ac:chgData name="Hammad Alam" userId="cd8139f8-5559-4675-845b-12390334cfd8" providerId="ADAL" clId="{3ED33189-6757-A94A-BEFA-00BE8C3D9C0C}" dt="2020-07-01T14:44:27.441" v="473" actId="478"/>
          <ac:spMkLst>
            <pc:docMk/>
            <pc:sldMk cId="4133081324" sldId="2076137224"/>
            <ac:spMk id="5" creationId="{3F6F5582-A53A-8F4B-BDA8-5EC69008CDD1}"/>
          </ac:spMkLst>
        </pc:spChg>
        <pc:spChg chg="del">
          <ac:chgData name="Hammad Alam" userId="cd8139f8-5559-4675-845b-12390334cfd8" providerId="ADAL" clId="{3ED33189-6757-A94A-BEFA-00BE8C3D9C0C}" dt="2020-07-01T14:44:25.528" v="471" actId="478"/>
          <ac:spMkLst>
            <pc:docMk/>
            <pc:sldMk cId="4133081324" sldId="2076137224"/>
            <ac:spMk id="36" creationId="{BD83DEA6-CD4C-D540-B655-D78B108C5D56}"/>
          </ac:spMkLst>
        </pc:spChg>
        <pc:spChg chg="del">
          <ac:chgData name="Hammad Alam" userId="cd8139f8-5559-4675-845b-12390334cfd8" providerId="ADAL" clId="{3ED33189-6757-A94A-BEFA-00BE8C3D9C0C}" dt="2020-07-01T14:44:24.891" v="470" actId="478"/>
          <ac:spMkLst>
            <pc:docMk/>
            <pc:sldMk cId="4133081324" sldId="2076137224"/>
            <ac:spMk id="69" creationId="{ACDF665E-0880-614E-ACD2-ECF94B322322}"/>
          </ac:spMkLst>
        </pc:spChg>
        <pc:spChg chg="del">
          <ac:chgData name="Hammad Alam" userId="cd8139f8-5559-4675-845b-12390334cfd8" providerId="ADAL" clId="{3ED33189-6757-A94A-BEFA-00BE8C3D9C0C}" dt="2020-07-01T14:44:28.207" v="474" actId="478"/>
          <ac:spMkLst>
            <pc:docMk/>
            <pc:sldMk cId="4133081324" sldId="2076137224"/>
            <ac:spMk id="70" creationId="{E603B038-75DD-4E46-A836-23DE90ED4076}"/>
          </ac:spMkLst>
        </pc:spChg>
      </pc:sldChg>
      <pc:sldChg chg="modSp">
        <pc:chgData name="Hammad Alam" userId="cd8139f8-5559-4675-845b-12390334cfd8" providerId="ADAL" clId="{3ED33189-6757-A94A-BEFA-00BE8C3D9C0C}" dt="2020-06-26T19:59:22.666" v="25" actId="20577"/>
        <pc:sldMkLst>
          <pc:docMk/>
          <pc:sldMk cId="1152978499" sldId="2076137225"/>
        </pc:sldMkLst>
        <pc:spChg chg="mod">
          <ac:chgData name="Hammad Alam" userId="cd8139f8-5559-4675-845b-12390334cfd8" providerId="ADAL" clId="{3ED33189-6757-A94A-BEFA-00BE8C3D9C0C}" dt="2020-06-26T19:59:22.666" v="25" actId="20577"/>
          <ac:spMkLst>
            <pc:docMk/>
            <pc:sldMk cId="1152978499" sldId="2076137225"/>
            <ac:spMk id="2" creationId="{D6C5C903-A5B2-874F-92AA-689B24F5A695}"/>
          </ac:spMkLst>
        </pc:spChg>
      </pc:sldChg>
      <pc:sldChg chg="addSp modSp add mod modClrScheme chgLayout modNotesTx">
        <pc:chgData name="Hammad Alam" userId="cd8139f8-5559-4675-845b-12390334cfd8" providerId="ADAL" clId="{3ED33189-6757-A94A-BEFA-00BE8C3D9C0C}" dt="2020-07-01T14:48:25.783" v="519" actId="20577"/>
        <pc:sldMkLst>
          <pc:docMk/>
          <pc:sldMk cId="3192533924" sldId="2076137226"/>
        </pc:sldMkLst>
        <pc:spChg chg="mod ord">
          <ac:chgData name="Hammad Alam" userId="cd8139f8-5559-4675-845b-12390334cfd8" providerId="ADAL" clId="{3ED33189-6757-A94A-BEFA-00BE8C3D9C0C}" dt="2020-07-01T14:48:02.673" v="490" actId="26606"/>
          <ac:spMkLst>
            <pc:docMk/>
            <pc:sldMk cId="3192533924" sldId="2076137226"/>
            <ac:spMk id="2" creationId="{A3876D5C-B7B8-B447-9640-7D971191B1DD}"/>
          </ac:spMkLst>
        </pc:spChg>
        <pc:picChg chg="add mod">
          <ac:chgData name="Hammad Alam" userId="cd8139f8-5559-4675-845b-12390334cfd8" providerId="ADAL" clId="{3ED33189-6757-A94A-BEFA-00BE8C3D9C0C}" dt="2020-07-01T14:48:02.673" v="490" actId="26606"/>
          <ac:picMkLst>
            <pc:docMk/>
            <pc:sldMk cId="3192533924" sldId="2076137226"/>
            <ac:picMk id="3" creationId="{BECB1FCE-F4D6-FF4B-9732-241A1A8C04EA}"/>
          </ac:picMkLst>
        </pc:picChg>
      </pc:sldChg>
      <pc:sldChg chg="addSp delSp modSp add modAnim">
        <pc:chgData name="Hammad Alam" userId="cd8139f8-5559-4675-845b-12390334cfd8" providerId="ADAL" clId="{3ED33189-6757-A94A-BEFA-00BE8C3D9C0C}" dt="2020-07-01T14:46:49.263" v="486"/>
        <pc:sldMkLst>
          <pc:docMk/>
          <pc:sldMk cId="2044524542" sldId="2076137239"/>
        </pc:sldMkLst>
        <pc:spChg chg="mod">
          <ac:chgData name="Hammad Alam" userId="cd8139f8-5559-4675-845b-12390334cfd8" providerId="ADAL" clId="{3ED33189-6757-A94A-BEFA-00BE8C3D9C0C}" dt="2020-07-01T14:45:54.831" v="477" actId="27636"/>
          <ac:spMkLst>
            <pc:docMk/>
            <pc:sldMk cId="2044524542" sldId="2076137239"/>
            <ac:spMk id="2" creationId="{829B1062-8183-4A49-B187-182ABD2CE861}"/>
          </ac:spMkLst>
        </pc:spChg>
        <pc:spChg chg="mod">
          <ac:chgData name="Hammad Alam" userId="cd8139f8-5559-4675-845b-12390334cfd8" providerId="ADAL" clId="{3ED33189-6757-A94A-BEFA-00BE8C3D9C0C}" dt="2020-07-01T14:45:54.680" v="476"/>
          <ac:spMkLst>
            <pc:docMk/>
            <pc:sldMk cId="2044524542" sldId="2076137239"/>
            <ac:spMk id="3" creationId="{997EE4D4-B5FE-3947-A00C-0A6CA091D904}"/>
          </ac:spMkLst>
        </pc:spChg>
        <pc:spChg chg="del">
          <ac:chgData name="Hammad Alam" userId="cd8139f8-5559-4675-845b-12390334cfd8" providerId="ADAL" clId="{3ED33189-6757-A94A-BEFA-00BE8C3D9C0C}" dt="2020-07-01T14:46:47.750" v="485" actId="478"/>
          <ac:spMkLst>
            <pc:docMk/>
            <pc:sldMk cId="2044524542" sldId="2076137239"/>
            <ac:spMk id="132" creationId="{B31F5CDD-A5A7-1D48-9029-02FB7713238C}"/>
          </ac:spMkLst>
        </pc:spChg>
        <pc:spChg chg="del">
          <ac:chgData name="Hammad Alam" userId="cd8139f8-5559-4675-845b-12390334cfd8" providerId="ADAL" clId="{3ED33189-6757-A94A-BEFA-00BE8C3D9C0C}" dt="2020-07-01T14:46:35.823" v="483" actId="478"/>
          <ac:spMkLst>
            <pc:docMk/>
            <pc:sldMk cId="2044524542" sldId="2076137239"/>
            <ac:spMk id="163" creationId="{9E49C6C6-90F9-1B40-94DC-7A8AB76BF2F1}"/>
          </ac:spMkLst>
        </pc:spChg>
        <pc:spChg chg="del">
          <ac:chgData name="Hammad Alam" userId="cd8139f8-5559-4675-845b-12390334cfd8" providerId="ADAL" clId="{3ED33189-6757-A94A-BEFA-00BE8C3D9C0C}" dt="2020-07-01T14:46:40.459" v="484" actId="478"/>
          <ac:spMkLst>
            <pc:docMk/>
            <pc:sldMk cId="2044524542" sldId="2076137239"/>
            <ac:spMk id="188" creationId="{8447CEE8-4254-ED4C-9335-8A123FBEA589}"/>
          </ac:spMkLst>
        </pc:spChg>
        <pc:spChg chg="del">
          <ac:chgData name="Hammad Alam" userId="cd8139f8-5559-4675-845b-12390334cfd8" providerId="ADAL" clId="{3ED33189-6757-A94A-BEFA-00BE8C3D9C0C}" dt="2020-07-01T14:46:14.249" v="480" actId="478"/>
          <ac:spMkLst>
            <pc:docMk/>
            <pc:sldMk cId="2044524542" sldId="2076137239"/>
            <ac:spMk id="210" creationId="{A5C9B9B3-8F9F-9D4A-9379-A627EAECF43B}"/>
          </ac:spMkLst>
        </pc:spChg>
        <pc:spChg chg="del">
          <ac:chgData name="Hammad Alam" userId="cd8139f8-5559-4675-845b-12390334cfd8" providerId="ADAL" clId="{3ED33189-6757-A94A-BEFA-00BE8C3D9C0C}" dt="2020-07-01T14:46:15.468" v="481" actId="478"/>
          <ac:spMkLst>
            <pc:docMk/>
            <pc:sldMk cId="2044524542" sldId="2076137239"/>
            <ac:spMk id="254" creationId="{5DDCE667-2798-B84C-A36D-279E87F0EABC}"/>
          </ac:spMkLst>
        </pc:spChg>
        <pc:spChg chg="del">
          <ac:chgData name="Hammad Alam" userId="cd8139f8-5559-4675-845b-12390334cfd8" providerId="ADAL" clId="{3ED33189-6757-A94A-BEFA-00BE8C3D9C0C}" dt="2020-07-01T14:46:32.952" v="482"/>
          <ac:spMkLst>
            <pc:docMk/>
            <pc:sldMk cId="2044524542" sldId="2076137239"/>
            <ac:spMk id="257" creationId="{085CFFE7-5CBB-734C-950B-98BCC29095E7}"/>
          </ac:spMkLst>
        </pc:spChg>
        <pc:spChg chg="add mod">
          <ac:chgData name="Hammad Alam" userId="cd8139f8-5559-4675-845b-12390334cfd8" providerId="ADAL" clId="{3ED33189-6757-A94A-BEFA-00BE8C3D9C0C}" dt="2020-07-01T14:46:49.263" v="486"/>
          <ac:spMkLst>
            <pc:docMk/>
            <pc:sldMk cId="2044524542" sldId="2076137239"/>
            <ac:spMk id="260" creationId="{1465B0DB-C69C-ED42-9A99-55F02380DA16}"/>
          </ac:spMkLst>
        </pc:spChg>
      </pc:sldChg>
    </pc:docChg>
  </pc:docChgLst>
  <pc:docChgLst>
    <pc:chgData name="Umair Hoodbhoy" userId="34e0caed-e379-421f-b010-3b58bd2f404c" providerId="ADAL" clId="{DD83A8DE-62CC-3743-8558-F0093076FE9D}"/>
    <pc:docChg chg="custSel addSld delSld modSld sldOrd modMainMaster modSection">
      <pc:chgData name="Umair Hoodbhoy" userId="34e0caed-e379-421f-b010-3b58bd2f404c" providerId="ADAL" clId="{DD83A8DE-62CC-3743-8558-F0093076FE9D}" dt="2021-01-12T04:34:22.837" v="191" actId="2696"/>
      <pc:docMkLst>
        <pc:docMk/>
      </pc:docMkLst>
      <pc:sldChg chg="del">
        <pc:chgData name="Umair Hoodbhoy" userId="34e0caed-e379-421f-b010-3b58bd2f404c" providerId="ADAL" clId="{DD83A8DE-62CC-3743-8558-F0093076FE9D}" dt="2020-12-28T18:08:55.948" v="128" actId="2696"/>
        <pc:sldMkLst>
          <pc:docMk/>
          <pc:sldMk cId="3820077238" sldId="2225"/>
        </pc:sldMkLst>
      </pc:sldChg>
      <pc:sldChg chg="del">
        <pc:chgData name="Umair Hoodbhoy" userId="34e0caed-e379-421f-b010-3b58bd2f404c" providerId="ADAL" clId="{DD83A8DE-62CC-3743-8558-F0093076FE9D}" dt="2020-12-28T17:39:03.463" v="2" actId="2696"/>
        <pc:sldMkLst>
          <pc:docMk/>
          <pc:sldMk cId="2338883205" sldId="2232"/>
        </pc:sldMkLst>
      </pc:sldChg>
      <pc:sldChg chg="modNotesTx">
        <pc:chgData name="Umair Hoodbhoy" userId="34e0caed-e379-421f-b010-3b58bd2f404c" providerId="ADAL" clId="{DD83A8DE-62CC-3743-8558-F0093076FE9D}" dt="2020-12-28T18:10:28.397" v="184" actId="313"/>
        <pc:sldMkLst>
          <pc:docMk/>
          <pc:sldMk cId="554319" sldId="2317"/>
        </pc:sldMkLst>
      </pc:sldChg>
      <pc:sldChg chg="del">
        <pc:chgData name="Umair Hoodbhoy" userId="34e0caed-e379-421f-b010-3b58bd2f404c" providerId="ADAL" clId="{DD83A8DE-62CC-3743-8558-F0093076FE9D}" dt="2020-12-28T17:39:02.425" v="1" actId="2696"/>
        <pc:sldMkLst>
          <pc:docMk/>
          <pc:sldMk cId="2547455741" sldId="2333"/>
        </pc:sldMkLst>
      </pc:sldChg>
      <pc:sldChg chg="addSp modSp mod modClrScheme chgLayout">
        <pc:chgData name="Umair Hoodbhoy" userId="34e0caed-e379-421f-b010-3b58bd2f404c" providerId="ADAL" clId="{DD83A8DE-62CC-3743-8558-F0093076FE9D}" dt="2020-12-28T17:43:01.700" v="125" actId="20577"/>
        <pc:sldMkLst>
          <pc:docMk/>
          <pc:sldMk cId="4045066065" sldId="2388"/>
        </pc:sldMkLst>
        <pc:spChg chg="add mod ord">
          <ac:chgData name="Umair Hoodbhoy" userId="34e0caed-e379-421f-b010-3b58bd2f404c" providerId="ADAL" clId="{DD83A8DE-62CC-3743-8558-F0093076FE9D}" dt="2020-12-28T17:42:51.763" v="122" actId="20577"/>
          <ac:spMkLst>
            <pc:docMk/>
            <pc:sldMk cId="4045066065" sldId="2388"/>
            <ac:spMk id="3" creationId="{83DDF060-AFC2-E044-A9C0-2E3F184577A2}"/>
          </ac:spMkLst>
        </pc:spChg>
        <pc:spChg chg="mod ord">
          <ac:chgData name="Umair Hoodbhoy" userId="34e0caed-e379-421f-b010-3b58bd2f404c" providerId="ADAL" clId="{DD83A8DE-62CC-3743-8558-F0093076FE9D}" dt="2020-12-28T17:42:19.977" v="58" actId="700"/>
          <ac:spMkLst>
            <pc:docMk/>
            <pc:sldMk cId="4045066065" sldId="2388"/>
            <ac:spMk id="4" creationId="{481D07BA-42B3-634C-9039-41C056E6CC06}"/>
          </ac:spMkLst>
        </pc:spChg>
        <pc:spChg chg="mod ord">
          <ac:chgData name="Umair Hoodbhoy" userId="34e0caed-e379-421f-b010-3b58bd2f404c" providerId="ADAL" clId="{DD83A8DE-62CC-3743-8558-F0093076FE9D}" dt="2020-12-28T17:43:01.700" v="125" actId="20577"/>
          <ac:spMkLst>
            <pc:docMk/>
            <pc:sldMk cId="4045066065" sldId="2388"/>
            <ac:spMk id="45" creationId="{12CAC889-7380-6140-A0DE-5CBFBF8B0366}"/>
          </ac:spMkLst>
        </pc:spChg>
      </pc:sldChg>
      <pc:sldChg chg="add modNotesTx">
        <pc:chgData name="Umair Hoodbhoy" userId="34e0caed-e379-421f-b010-3b58bd2f404c" providerId="ADAL" clId="{DD83A8DE-62CC-3743-8558-F0093076FE9D}" dt="2020-12-28T17:49:13.981" v="127" actId="20577"/>
        <pc:sldMkLst>
          <pc:docMk/>
          <pc:sldMk cId="3710155589" sldId="2405"/>
        </pc:sldMkLst>
      </pc:sldChg>
      <pc:sldChg chg="del">
        <pc:chgData name="Umair Hoodbhoy" userId="34e0caed-e379-421f-b010-3b58bd2f404c" providerId="ADAL" clId="{DD83A8DE-62CC-3743-8558-F0093076FE9D}" dt="2020-12-22T22:08:02.022" v="0" actId="2696"/>
        <pc:sldMkLst>
          <pc:docMk/>
          <pc:sldMk cId="1680136333" sldId="2076137211"/>
        </pc:sldMkLst>
      </pc:sldChg>
      <pc:sldChg chg="ord">
        <pc:chgData name="Umair Hoodbhoy" userId="34e0caed-e379-421f-b010-3b58bd2f404c" providerId="ADAL" clId="{DD83A8DE-62CC-3743-8558-F0093076FE9D}" dt="2020-12-28T17:40:28.292" v="4" actId="20578"/>
        <pc:sldMkLst>
          <pc:docMk/>
          <pc:sldMk cId="2020810732" sldId="2076137215"/>
        </pc:sldMkLst>
      </pc:sldChg>
      <pc:sldChg chg="del">
        <pc:chgData name="Umair Hoodbhoy" userId="34e0caed-e379-421f-b010-3b58bd2f404c" providerId="ADAL" clId="{DD83A8DE-62CC-3743-8558-F0093076FE9D}" dt="2020-12-28T19:51:39.442" v="188" actId="2696"/>
        <pc:sldMkLst>
          <pc:docMk/>
          <pc:sldMk cId="2044524542" sldId="2076137239"/>
        </pc:sldMkLst>
      </pc:sldChg>
      <pc:sldChg chg="add">
        <pc:chgData name="Umair Hoodbhoy" userId="34e0caed-e379-421f-b010-3b58bd2f404c" providerId="ADAL" clId="{DD83A8DE-62CC-3743-8558-F0093076FE9D}" dt="2020-12-28T18:29:24.605" v="187"/>
        <pc:sldMkLst>
          <pc:docMk/>
          <pc:sldMk cId="109540480" sldId="2076137318"/>
        </pc:sldMkLst>
      </pc:sldChg>
      <pc:sldChg chg="add del">
        <pc:chgData name="Umair Hoodbhoy" userId="34e0caed-e379-421f-b010-3b58bd2f404c" providerId="ADAL" clId="{DD83A8DE-62CC-3743-8558-F0093076FE9D}" dt="2020-12-28T18:29:24.473" v="186"/>
        <pc:sldMkLst>
          <pc:docMk/>
          <pc:sldMk cId="2900171563" sldId="2076137318"/>
        </pc:sldMkLst>
      </pc:sldChg>
      <pc:sldChg chg="del">
        <pc:chgData name="Umair Hoodbhoy" userId="34e0caed-e379-421f-b010-3b58bd2f404c" providerId="ADAL" clId="{DD83A8DE-62CC-3743-8558-F0093076FE9D}" dt="2021-01-12T04:34:22.835" v="190" actId="2696"/>
        <pc:sldMkLst>
          <pc:docMk/>
          <pc:sldMk cId="2590963343" sldId="2076137320"/>
        </pc:sldMkLst>
      </pc:sldChg>
      <pc:sldMasterChg chg="modSp mod delSldLayout">
        <pc:chgData name="Umair Hoodbhoy" userId="34e0caed-e379-421f-b010-3b58bd2f404c" providerId="ADAL" clId="{DD83A8DE-62CC-3743-8558-F0093076FE9D}" dt="2021-01-12T04:34:22.837" v="191" actId="2696"/>
        <pc:sldMasterMkLst>
          <pc:docMk/>
          <pc:sldMasterMk cId="3320553805" sldId="2147483660"/>
        </pc:sldMasterMkLst>
        <pc:spChg chg="mod">
          <ac:chgData name="Umair Hoodbhoy" userId="34e0caed-e379-421f-b010-3b58bd2f404c" providerId="ADAL" clId="{DD83A8DE-62CC-3743-8558-F0093076FE9D}" dt="2021-01-01T14:29:38.014" v="189" actId="313"/>
          <ac:spMkLst>
            <pc:docMk/>
            <pc:sldMasterMk cId="3320553805" sldId="2147483660"/>
            <ac:spMk id="9" creationId="{1C9D38C0-70DE-F44D-AAA5-E23D72A75BD9}"/>
          </ac:spMkLst>
        </pc:spChg>
        <pc:sldLayoutChg chg="del">
          <pc:chgData name="Umair Hoodbhoy" userId="34e0caed-e379-421f-b010-3b58bd2f404c" providerId="ADAL" clId="{DD83A8DE-62CC-3743-8558-F0093076FE9D}" dt="2021-01-12T04:34:22.837" v="191" actId="2696"/>
          <pc:sldLayoutMkLst>
            <pc:docMk/>
            <pc:sldMasterMk cId="3320553805" sldId="2147483660"/>
            <pc:sldLayoutMk cId="1971412096" sldId="2147483768"/>
          </pc:sldLayoutMkLst>
        </pc:sldLayoutChg>
      </pc:sldMasterChg>
    </pc:docChg>
  </pc:docChgLst>
  <pc:docChgLst>
    <pc:chgData name="Umair Hoodbhoy" userId="9134fddd-ebe0-41b2-9df4-5549cb596a18" providerId="ADAL" clId="{1AF2003B-942E-5E49-980F-E5311F500851}"/>
    <pc:docChg chg="undo custSel addSld delSld modSld addSection delSection modSection">
      <pc:chgData name="Umair Hoodbhoy" userId="9134fddd-ebe0-41b2-9df4-5549cb596a18" providerId="ADAL" clId="{1AF2003B-942E-5E49-980F-E5311F500851}" dt="2022-08-04T18:09:22.219" v="461" actId="729"/>
      <pc:docMkLst>
        <pc:docMk/>
      </pc:docMkLst>
      <pc:sldChg chg="del">
        <pc:chgData name="Umair Hoodbhoy" userId="9134fddd-ebe0-41b2-9df4-5549cb596a18" providerId="ADAL" clId="{1AF2003B-942E-5E49-980F-E5311F500851}" dt="2022-07-18T18:44:43.963" v="429" actId="18676"/>
        <pc:sldMkLst>
          <pc:docMk/>
          <pc:sldMk cId="757462908" sldId="288"/>
        </pc:sldMkLst>
      </pc:sldChg>
      <pc:sldChg chg="modSp mod modTransition">
        <pc:chgData name="Umair Hoodbhoy" userId="9134fddd-ebe0-41b2-9df4-5549cb596a18" providerId="ADAL" clId="{1AF2003B-942E-5E49-980F-E5311F500851}" dt="2022-07-18T16:30:18.201" v="329" actId="404"/>
        <pc:sldMkLst>
          <pc:docMk/>
          <pc:sldMk cId="1824710457" sldId="2209"/>
        </pc:sldMkLst>
        <pc:spChg chg="mod">
          <ac:chgData name="Umair Hoodbhoy" userId="9134fddd-ebe0-41b2-9df4-5549cb596a18" providerId="ADAL" clId="{1AF2003B-942E-5E49-980F-E5311F500851}" dt="2022-07-18T16:30:18.201" v="329" actId="404"/>
          <ac:spMkLst>
            <pc:docMk/>
            <pc:sldMk cId="1824710457" sldId="2209"/>
            <ac:spMk id="2" creationId="{EAFC43F3-D39C-7C49-8B0F-EE083D8C0F08}"/>
          </ac:spMkLst>
        </pc:spChg>
      </pc:sldChg>
      <pc:sldChg chg="add">
        <pc:chgData name="Umair Hoodbhoy" userId="9134fddd-ebe0-41b2-9df4-5549cb596a18" providerId="ADAL" clId="{1AF2003B-942E-5E49-980F-E5311F500851}" dt="2022-07-18T18:41:56.013" v="405"/>
        <pc:sldMkLst>
          <pc:docMk/>
          <pc:sldMk cId="76501233" sldId="2218"/>
        </pc:sldMkLst>
      </pc:sldChg>
      <pc:sldChg chg="addSp delSp modSp mod modClrScheme modAnim chgLayout">
        <pc:chgData name="Umair Hoodbhoy" userId="9134fddd-ebe0-41b2-9df4-5549cb596a18" providerId="ADAL" clId="{1AF2003B-942E-5E49-980F-E5311F500851}" dt="2022-07-18T18:34:49.314" v="399" actId="403"/>
        <pc:sldMkLst>
          <pc:docMk/>
          <pc:sldMk cId="460716760" sldId="2241"/>
        </pc:sldMkLst>
        <pc:spChg chg="mod ord">
          <ac:chgData name="Umair Hoodbhoy" userId="9134fddd-ebe0-41b2-9df4-5549cb596a18" providerId="ADAL" clId="{1AF2003B-942E-5E49-980F-E5311F500851}" dt="2022-07-18T18:33:30.365" v="384" actId="700"/>
          <ac:spMkLst>
            <pc:docMk/>
            <pc:sldMk cId="460716760" sldId="2241"/>
            <ac:spMk id="2" creationId="{A7DFE9FB-A479-374F-936E-CBF89D4AA036}"/>
          </ac:spMkLst>
        </pc:spChg>
        <pc:spChg chg="mod ord">
          <ac:chgData name="Umair Hoodbhoy" userId="9134fddd-ebe0-41b2-9df4-5549cb596a18" providerId="ADAL" clId="{1AF2003B-942E-5E49-980F-E5311F500851}" dt="2022-07-18T18:33:30.365" v="384" actId="700"/>
          <ac:spMkLst>
            <pc:docMk/>
            <pc:sldMk cId="460716760" sldId="2241"/>
            <ac:spMk id="5" creationId="{2F2760F3-9C5B-9949-803B-5CE162302429}"/>
          </ac:spMkLst>
        </pc:spChg>
        <pc:spChg chg="add del mod ord">
          <ac:chgData name="Umair Hoodbhoy" userId="9134fddd-ebe0-41b2-9df4-5549cb596a18" providerId="ADAL" clId="{1AF2003B-942E-5E49-980F-E5311F500851}" dt="2022-07-18T18:33:50.082" v="387" actId="931"/>
          <ac:spMkLst>
            <pc:docMk/>
            <pc:sldMk cId="460716760" sldId="2241"/>
            <ac:spMk id="6" creationId="{72804B2E-5BDE-7071-24CC-7D6C6FB531CD}"/>
          </ac:spMkLst>
        </pc:spChg>
        <pc:spChg chg="mod ord">
          <ac:chgData name="Umair Hoodbhoy" userId="9134fddd-ebe0-41b2-9df4-5549cb596a18" providerId="ADAL" clId="{1AF2003B-942E-5E49-980F-E5311F500851}" dt="2022-07-18T18:34:49.314" v="399" actId="403"/>
          <ac:spMkLst>
            <pc:docMk/>
            <pc:sldMk cId="460716760" sldId="2241"/>
            <ac:spMk id="8" creationId="{7D964A2C-713A-5847-C46E-15DC5B4F4921}"/>
          </ac:spMkLst>
        </pc:spChg>
        <pc:picChg chg="add del mod">
          <ac:chgData name="Umair Hoodbhoy" userId="9134fddd-ebe0-41b2-9df4-5549cb596a18" providerId="ADAL" clId="{1AF2003B-942E-5E49-980F-E5311F500851}" dt="2022-07-18T18:33:36.879" v="386" actId="21"/>
          <ac:picMkLst>
            <pc:docMk/>
            <pc:sldMk cId="460716760" sldId="2241"/>
            <ac:picMk id="4" creationId="{61D19766-AEB1-5B0A-BA6F-76A009F435AD}"/>
          </ac:picMkLst>
        </pc:picChg>
        <pc:picChg chg="add mod">
          <ac:chgData name="Umair Hoodbhoy" userId="9134fddd-ebe0-41b2-9df4-5549cb596a18" providerId="ADAL" clId="{1AF2003B-942E-5E49-980F-E5311F500851}" dt="2022-07-18T18:34:07.519" v="393" actId="14100"/>
          <ac:picMkLst>
            <pc:docMk/>
            <pc:sldMk cId="460716760" sldId="2241"/>
            <ac:picMk id="9" creationId="{A670DEDD-F6D7-EF51-1087-5D546302B01D}"/>
          </ac:picMkLst>
        </pc:picChg>
        <pc:picChg chg="del">
          <ac:chgData name="Umair Hoodbhoy" userId="9134fddd-ebe0-41b2-9df4-5549cb596a18" providerId="ADAL" clId="{1AF2003B-942E-5E49-980F-E5311F500851}" dt="2022-07-18T18:22:29.973" v="356" actId="478"/>
          <ac:picMkLst>
            <pc:docMk/>
            <pc:sldMk cId="460716760" sldId="2241"/>
            <ac:picMk id="37" creationId="{B4C8B8D6-FEB9-8243-890E-8B9C97CAF346}"/>
          </ac:picMkLst>
        </pc:picChg>
      </pc:sldChg>
      <pc:sldChg chg="add">
        <pc:chgData name="Umair Hoodbhoy" userId="9134fddd-ebe0-41b2-9df4-5549cb596a18" providerId="ADAL" clId="{1AF2003B-942E-5E49-980F-E5311F500851}" dt="2022-07-18T18:41:56.013" v="405"/>
        <pc:sldMkLst>
          <pc:docMk/>
          <pc:sldMk cId="818802095" sldId="2252"/>
        </pc:sldMkLst>
      </pc:sldChg>
      <pc:sldChg chg="modSp add mod modShow">
        <pc:chgData name="Umair Hoodbhoy" userId="9134fddd-ebe0-41b2-9df4-5549cb596a18" providerId="ADAL" clId="{1AF2003B-942E-5E49-980F-E5311F500851}" dt="2022-08-04T17:16:54.828" v="453" actId="729"/>
        <pc:sldMkLst>
          <pc:docMk/>
          <pc:sldMk cId="1080954645" sldId="2265"/>
        </pc:sldMkLst>
        <pc:spChg chg="mod">
          <ac:chgData name="Umair Hoodbhoy" userId="9134fddd-ebe0-41b2-9df4-5549cb596a18" providerId="ADAL" clId="{1AF2003B-942E-5E49-980F-E5311F500851}" dt="2022-07-18T18:43:39.525" v="428" actId="20577"/>
          <ac:spMkLst>
            <pc:docMk/>
            <pc:sldMk cId="1080954645" sldId="2265"/>
            <ac:spMk id="54" creationId="{A2D79862-04DB-8E49-B554-1E3880235CE8}"/>
          </ac:spMkLst>
        </pc:spChg>
      </pc:sldChg>
      <pc:sldChg chg="del modAnim">
        <pc:chgData name="Umair Hoodbhoy" userId="9134fddd-ebe0-41b2-9df4-5549cb596a18" providerId="ADAL" clId="{1AF2003B-942E-5E49-980F-E5311F500851}" dt="2022-07-11T18:06:24.864" v="103" actId="2696"/>
        <pc:sldMkLst>
          <pc:docMk/>
          <pc:sldMk cId="2767350058" sldId="2276"/>
        </pc:sldMkLst>
      </pc:sldChg>
      <pc:sldChg chg="add">
        <pc:chgData name="Umair Hoodbhoy" userId="9134fddd-ebe0-41b2-9df4-5549cb596a18" providerId="ADAL" clId="{1AF2003B-942E-5E49-980F-E5311F500851}" dt="2022-07-18T18:41:56.013" v="405"/>
        <pc:sldMkLst>
          <pc:docMk/>
          <pc:sldMk cId="2505491166" sldId="2076137199"/>
        </pc:sldMkLst>
      </pc:sldChg>
      <pc:sldChg chg="add del">
        <pc:chgData name="Umair Hoodbhoy" userId="9134fddd-ebe0-41b2-9df4-5549cb596a18" providerId="ADAL" clId="{1AF2003B-942E-5E49-980F-E5311F500851}" dt="2022-07-18T18:50:38.497" v="431"/>
        <pc:sldMkLst>
          <pc:docMk/>
          <pc:sldMk cId="1147408677" sldId="2076137216"/>
        </pc:sldMkLst>
      </pc:sldChg>
      <pc:sldChg chg="modSp mod chgLayout">
        <pc:chgData name="Umair Hoodbhoy" userId="9134fddd-ebe0-41b2-9df4-5549cb596a18" providerId="ADAL" clId="{1AF2003B-942E-5E49-980F-E5311F500851}" dt="2022-07-18T16:31:08.820" v="344" actId="1038"/>
        <pc:sldMkLst>
          <pc:docMk/>
          <pc:sldMk cId="3328818973" sldId="2076137217"/>
        </pc:sldMkLst>
        <pc:spChg chg="mod ord">
          <ac:chgData name="Umair Hoodbhoy" userId="9134fddd-ebe0-41b2-9df4-5549cb596a18" providerId="ADAL" clId="{1AF2003B-942E-5E49-980F-E5311F500851}" dt="2022-07-18T16:30:54.264" v="337" actId="700"/>
          <ac:spMkLst>
            <pc:docMk/>
            <pc:sldMk cId="3328818973" sldId="2076137217"/>
            <ac:spMk id="2" creationId="{F75E6DC8-99B1-8447-95AD-3C9EE788C57A}"/>
          </ac:spMkLst>
        </pc:spChg>
        <pc:spChg chg="mod ord">
          <ac:chgData name="Umair Hoodbhoy" userId="9134fddd-ebe0-41b2-9df4-5549cb596a18" providerId="ADAL" clId="{1AF2003B-942E-5E49-980F-E5311F500851}" dt="2022-07-18T16:30:54.264" v="337" actId="700"/>
          <ac:spMkLst>
            <pc:docMk/>
            <pc:sldMk cId="3328818973" sldId="2076137217"/>
            <ac:spMk id="3" creationId="{2842B485-0B51-5845-B511-ECAD347FEFED}"/>
          </ac:spMkLst>
        </pc:spChg>
        <pc:graphicFrameChg chg="mod ord">
          <ac:chgData name="Umair Hoodbhoy" userId="9134fddd-ebe0-41b2-9df4-5549cb596a18" providerId="ADAL" clId="{1AF2003B-942E-5E49-980F-E5311F500851}" dt="2022-07-18T16:31:08.820" v="344" actId="1038"/>
          <ac:graphicFrameMkLst>
            <pc:docMk/>
            <pc:sldMk cId="3328818973" sldId="2076137217"/>
            <ac:graphicFrameMk id="12" creationId="{99ACE7D5-9F32-4822-A636-0920ACB23FF2}"/>
          </ac:graphicFrameMkLst>
        </pc:graphicFrameChg>
        <pc:picChg chg="mod">
          <ac:chgData name="Umair Hoodbhoy" userId="9134fddd-ebe0-41b2-9df4-5549cb596a18" providerId="ADAL" clId="{1AF2003B-942E-5E49-980F-E5311F500851}" dt="2022-07-18T16:29:53.256" v="328" actId="1035"/>
          <ac:picMkLst>
            <pc:docMk/>
            <pc:sldMk cId="3328818973" sldId="2076137217"/>
            <ac:picMk id="5" creationId="{32043213-EA8E-A183-A933-205BF246CEDA}"/>
          </ac:picMkLst>
        </pc:picChg>
      </pc:sldChg>
      <pc:sldChg chg="del modAnim">
        <pc:chgData name="Umair Hoodbhoy" userId="9134fddd-ebe0-41b2-9df4-5549cb596a18" providerId="ADAL" clId="{1AF2003B-942E-5E49-980F-E5311F500851}" dt="2022-07-18T18:49:29.068" v="430" actId="18676"/>
        <pc:sldMkLst>
          <pc:docMk/>
          <pc:sldMk cId="42961500" sldId="2076137240"/>
        </pc:sldMkLst>
      </pc:sldChg>
      <pc:sldChg chg="modTransition">
        <pc:chgData name="Umair Hoodbhoy" userId="9134fddd-ebe0-41b2-9df4-5549cb596a18" providerId="ADAL" clId="{1AF2003B-942E-5E49-980F-E5311F500851}" dt="2022-07-18T18:36:25.733" v="400"/>
        <pc:sldMkLst>
          <pc:docMk/>
          <pc:sldMk cId="3899951607" sldId="2076137259"/>
        </pc:sldMkLst>
      </pc:sldChg>
      <pc:sldChg chg="modTransition">
        <pc:chgData name="Umair Hoodbhoy" userId="9134fddd-ebe0-41b2-9df4-5549cb596a18" providerId="ADAL" clId="{1AF2003B-942E-5E49-980F-E5311F500851}" dt="2022-07-18T18:36:28.279" v="401"/>
        <pc:sldMkLst>
          <pc:docMk/>
          <pc:sldMk cId="2386961009" sldId="2076137261"/>
        </pc:sldMkLst>
      </pc:sldChg>
      <pc:sldChg chg="modTransition">
        <pc:chgData name="Umair Hoodbhoy" userId="9134fddd-ebe0-41b2-9df4-5549cb596a18" providerId="ADAL" clId="{1AF2003B-942E-5E49-980F-E5311F500851}" dt="2022-07-18T18:36:30.863" v="402"/>
        <pc:sldMkLst>
          <pc:docMk/>
          <pc:sldMk cId="4120420968" sldId="2076137262"/>
        </pc:sldMkLst>
      </pc:sldChg>
      <pc:sldChg chg="modTransition">
        <pc:chgData name="Umair Hoodbhoy" userId="9134fddd-ebe0-41b2-9df4-5549cb596a18" providerId="ADAL" clId="{1AF2003B-942E-5E49-980F-E5311F500851}" dt="2022-07-18T18:36:33.078" v="403"/>
        <pc:sldMkLst>
          <pc:docMk/>
          <pc:sldMk cId="88746747" sldId="2076137263"/>
        </pc:sldMkLst>
      </pc:sldChg>
      <pc:sldChg chg="modSp add del mod">
        <pc:chgData name="Umair Hoodbhoy" userId="9134fddd-ebe0-41b2-9df4-5549cb596a18" providerId="ADAL" clId="{1AF2003B-942E-5E49-980F-E5311F500851}" dt="2022-07-18T18:49:29.068" v="430" actId="18676"/>
        <pc:sldMkLst>
          <pc:docMk/>
          <pc:sldMk cId="1931471600" sldId="2076137311"/>
        </pc:sldMkLst>
        <pc:spChg chg="mod">
          <ac:chgData name="Umair Hoodbhoy" userId="9134fddd-ebe0-41b2-9df4-5549cb596a18" providerId="ADAL" clId="{1AF2003B-942E-5E49-980F-E5311F500851}" dt="2022-07-11T18:05:51.473" v="102" actId="20577"/>
          <ac:spMkLst>
            <pc:docMk/>
            <pc:sldMk cId="1931471600" sldId="2076137311"/>
            <ac:spMk id="2" creationId="{D6C5C903-A5B2-874F-92AA-689B24F5A695}"/>
          </ac:spMkLst>
        </pc:spChg>
        <pc:spChg chg="mod">
          <ac:chgData name="Umair Hoodbhoy" userId="9134fddd-ebe0-41b2-9df4-5549cb596a18" providerId="ADAL" clId="{1AF2003B-942E-5E49-980F-E5311F500851}" dt="2022-07-11T18:05:32.137" v="85" actId="27636"/>
          <ac:spMkLst>
            <pc:docMk/>
            <pc:sldMk cId="1931471600" sldId="2076137311"/>
            <ac:spMk id="188" creationId="{F1D0A8CB-1F4C-D147-B4FD-0BB05D23CD1A}"/>
          </ac:spMkLst>
        </pc:spChg>
      </pc:sldChg>
      <pc:sldChg chg="del">
        <pc:chgData name="Umair Hoodbhoy" userId="9134fddd-ebe0-41b2-9df4-5549cb596a18" providerId="ADAL" clId="{1AF2003B-942E-5E49-980F-E5311F500851}" dt="2022-07-12T21:55:02.877" v="105" actId="2696"/>
        <pc:sldMkLst>
          <pc:docMk/>
          <pc:sldMk cId="109540480" sldId="2076137318"/>
        </pc:sldMkLst>
      </pc:sldChg>
      <pc:sldChg chg="modSp add del mod">
        <pc:chgData name="Umair Hoodbhoy" userId="9134fddd-ebe0-41b2-9df4-5549cb596a18" providerId="ADAL" clId="{1AF2003B-942E-5E49-980F-E5311F500851}" dt="2022-07-18T16:24:34.717" v="242" actId="2696"/>
        <pc:sldMkLst>
          <pc:docMk/>
          <pc:sldMk cId="1563119223" sldId="2076137331"/>
        </pc:sldMkLst>
        <pc:spChg chg="mod">
          <ac:chgData name="Umair Hoodbhoy" userId="9134fddd-ebe0-41b2-9df4-5549cb596a18" providerId="ADAL" clId="{1AF2003B-942E-5E49-980F-E5311F500851}" dt="2022-07-18T14:18:14.132" v="215" actId="21"/>
          <ac:spMkLst>
            <pc:docMk/>
            <pc:sldMk cId="1563119223" sldId="2076137331"/>
            <ac:spMk id="5" creationId="{3620DE56-3283-8045-AC3A-17C243C832E5}"/>
          </ac:spMkLst>
        </pc:spChg>
      </pc:sldChg>
      <pc:sldChg chg="modSp add mod modAnim modShow chgLayout">
        <pc:chgData name="Umair Hoodbhoy" userId="9134fddd-ebe0-41b2-9df4-5549cb596a18" providerId="ADAL" clId="{1AF2003B-942E-5E49-980F-E5311F500851}" dt="2022-08-04T17:13:20.321" v="443" actId="729"/>
        <pc:sldMkLst>
          <pc:docMk/>
          <pc:sldMk cId="158233130" sldId="2076137332"/>
        </pc:sldMkLst>
        <pc:spChg chg="mod ord">
          <ac:chgData name="Umair Hoodbhoy" userId="9134fddd-ebe0-41b2-9df4-5549cb596a18" providerId="ADAL" clId="{1AF2003B-942E-5E49-980F-E5311F500851}" dt="2022-07-18T16:31:22.540" v="346" actId="700"/>
          <ac:spMkLst>
            <pc:docMk/>
            <pc:sldMk cId="158233130" sldId="2076137332"/>
            <ac:spMk id="2" creationId="{8097409F-B830-8D4B-BBF8-84046FF4E028}"/>
          </ac:spMkLst>
        </pc:spChg>
        <pc:spChg chg="mod ord">
          <ac:chgData name="Umair Hoodbhoy" userId="9134fddd-ebe0-41b2-9df4-5549cb596a18" providerId="ADAL" clId="{1AF2003B-942E-5E49-980F-E5311F500851}" dt="2022-07-18T16:31:22.540" v="346" actId="700"/>
          <ac:spMkLst>
            <pc:docMk/>
            <pc:sldMk cId="158233130" sldId="2076137332"/>
            <ac:spMk id="3" creationId="{2842B485-0B51-5845-B511-ECAD347FEFED}"/>
          </ac:spMkLst>
        </pc:spChg>
        <pc:spChg chg="mod ord">
          <ac:chgData name="Umair Hoodbhoy" userId="9134fddd-ebe0-41b2-9df4-5549cb596a18" providerId="ADAL" clId="{1AF2003B-942E-5E49-980F-E5311F500851}" dt="2022-07-18T19:26:38.900" v="437" actId="20577"/>
          <ac:spMkLst>
            <pc:docMk/>
            <pc:sldMk cId="158233130" sldId="2076137332"/>
            <ac:spMk id="5" creationId="{3620DE56-3283-8045-AC3A-17C243C832E5}"/>
          </ac:spMkLst>
        </pc:spChg>
        <pc:picChg chg="mod">
          <ac:chgData name="Umair Hoodbhoy" userId="9134fddd-ebe0-41b2-9df4-5549cb596a18" providerId="ADAL" clId="{1AF2003B-942E-5E49-980F-E5311F500851}" dt="2022-07-18T16:29:13.802" v="300" actId="14100"/>
          <ac:picMkLst>
            <pc:docMk/>
            <pc:sldMk cId="158233130" sldId="2076137332"/>
            <ac:picMk id="8" creationId="{21BFDB78-64D3-CA46-9D3D-89E95D165FDC}"/>
          </ac:picMkLst>
        </pc:picChg>
      </pc:sldChg>
      <pc:sldChg chg="modSp mod modShow">
        <pc:chgData name="Umair Hoodbhoy" userId="9134fddd-ebe0-41b2-9df4-5549cb596a18" providerId="ADAL" clId="{1AF2003B-942E-5E49-980F-E5311F500851}" dt="2022-08-04T18:09:20.097" v="460" actId="729"/>
        <pc:sldMkLst>
          <pc:docMk/>
          <pc:sldMk cId="4269494644" sldId="2076137348"/>
        </pc:sldMkLst>
        <pc:spChg chg="mod">
          <ac:chgData name="Umair Hoodbhoy" userId="9134fddd-ebe0-41b2-9df4-5549cb596a18" providerId="ADAL" clId="{1AF2003B-942E-5E49-980F-E5311F500851}" dt="2022-07-18T16:27:35.610" v="287" actId="6549"/>
          <ac:spMkLst>
            <pc:docMk/>
            <pc:sldMk cId="4269494644" sldId="2076137348"/>
            <ac:spMk id="2" creationId="{EAFC43F3-D39C-7C49-8B0F-EE083D8C0F08}"/>
          </ac:spMkLst>
        </pc:spChg>
        <pc:spChg chg="mod">
          <ac:chgData name="Umair Hoodbhoy" userId="9134fddd-ebe0-41b2-9df4-5549cb596a18" providerId="ADAL" clId="{1AF2003B-942E-5E49-980F-E5311F500851}" dt="2022-07-13T21:25:57.515" v="186" actId="20577"/>
          <ac:spMkLst>
            <pc:docMk/>
            <pc:sldMk cId="4269494644" sldId="2076137348"/>
            <ac:spMk id="213" creationId="{3293C5B0-CD58-124D-95B9-00301238C0E6}"/>
          </ac:spMkLst>
        </pc:spChg>
      </pc:sldChg>
      <pc:sldChg chg="modSp add del">
        <pc:chgData name="Umair Hoodbhoy" userId="9134fddd-ebe0-41b2-9df4-5549cb596a18" providerId="ADAL" clId="{1AF2003B-942E-5E49-980F-E5311F500851}" dt="2022-07-18T18:44:43.963" v="429" actId="18676"/>
        <pc:sldMkLst>
          <pc:docMk/>
          <pc:sldMk cId="4152654557" sldId="2076137357"/>
        </pc:sldMkLst>
        <pc:spChg chg="mod">
          <ac:chgData name="Umair Hoodbhoy" userId="9134fddd-ebe0-41b2-9df4-5549cb596a18" providerId="ADAL" clId="{1AF2003B-942E-5E49-980F-E5311F500851}" dt="2022-07-18T18:40:21.087" v="404" actId="2711"/>
          <ac:spMkLst>
            <pc:docMk/>
            <pc:sldMk cId="4152654557" sldId="2076137357"/>
            <ac:spMk id="3" creationId="{9FB356D7-60EA-814A-9C14-1AD2D85FDDA2}"/>
          </ac:spMkLst>
        </pc:spChg>
      </pc:sldChg>
      <pc:sldChg chg="del">
        <pc:chgData name="Umair Hoodbhoy" userId="9134fddd-ebe0-41b2-9df4-5549cb596a18" providerId="ADAL" clId="{1AF2003B-942E-5E49-980F-E5311F500851}" dt="2022-07-18T18:49:29.068" v="430" actId="18676"/>
        <pc:sldMkLst>
          <pc:docMk/>
          <pc:sldMk cId="1884109374" sldId="2076137363"/>
        </pc:sldMkLst>
      </pc:sldChg>
      <pc:sldChg chg="modSp mod">
        <pc:chgData name="Umair Hoodbhoy" userId="9134fddd-ebe0-41b2-9df4-5549cb596a18" providerId="ADAL" clId="{1AF2003B-942E-5E49-980F-E5311F500851}" dt="2022-07-18T15:48:39.508" v="235" actId="21"/>
        <pc:sldMkLst>
          <pc:docMk/>
          <pc:sldMk cId="2080515683" sldId="2076137368"/>
        </pc:sldMkLst>
        <pc:spChg chg="mod">
          <ac:chgData name="Umair Hoodbhoy" userId="9134fddd-ebe0-41b2-9df4-5549cb596a18" providerId="ADAL" clId="{1AF2003B-942E-5E49-980F-E5311F500851}" dt="2022-07-18T15:48:39.508" v="235" actId="21"/>
          <ac:spMkLst>
            <pc:docMk/>
            <pc:sldMk cId="2080515683" sldId="2076137368"/>
            <ac:spMk id="3" creationId="{52AE42AA-AD93-9A4D-A1D1-25F960506E0A}"/>
          </ac:spMkLst>
        </pc:spChg>
      </pc:sldChg>
      <pc:sldChg chg="del">
        <pc:chgData name="Umair Hoodbhoy" userId="9134fddd-ebe0-41b2-9df4-5549cb596a18" providerId="ADAL" clId="{1AF2003B-942E-5E49-980F-E5311F500851}" dt="2022-07-18T18:44:43.963" v="429" actId="18676"/>
        <pc:sldMkLst>
          <pc:docMk/>
          <pc:sldMk cId="4220206366" sldId="2076137369"/>
        </pc:sldMkLst>
      </pc:sldChg>
      <pc:sldChg chg="del">
        <pc:chgData name="Umair Hoodbhoy" userId="9134fddd-ebe0-41b2-9df4-5549cb596a18" providerId="ADAL" clId="{1AF2003B-942E-5E49-980F-E5311F500851}" dt="2022-07-18T18:44:43.963" v="429" actId="18676"/>
        <pc:sldMkLst>
          <pc:docMk/>
          <pc:sldMk cId="2115855436" sldId="2076137370"/>
        </pc:sldMkLst>
      </pc:sldChg>
      <pc:sldChg chg="delSp modSp del mod">
        <pc:chgData name="Umair Hoodbhoy" userId="9134fddd-ebe0-41b2-9df4-5549cb596a18" providerId="ADAL" clId="{1AF2003B-942E-5E49-980F-E5311F500851}" dt="2022-07-18T18:44:43.963" v="429" actId="18676"/>
        <pc:sldMkLst>
          <pc:docMk/>
          <pc:sldMk cId="346803899" sldId="2076137371"/>
        </pc:sldMkLst>
        <pc:spChg chg="mod">
          <ac:chgData name="Umair Hoodbhoy" userId="9134fddd-ebe0-41b2-9df4-5549cb596a18" providerId="ADAL" clId="{1AF2003B-942E-5E49-980F-E5311F500851}" dt="2022-07-13T20:56:09.688" v="165" actId="20577"/>
          <ac:spMkLst>
            <pc:docMk/>
            <pc:sldMk cId="346803899" sldId="2076137371"/>
            <ac:spMk id="5" creationId="{2F2760F3-9C5B-9949-803B-5CE162302429}"/>
          </ac:spMkLst>
        </pc:spChg>
        <pc:spChg chg="mod">
          <ac:chgData name="Umair Hoodbhoy" userId="9134fddd-ebe0-41b2-9df4-5549cb596a18" providerId="ADAL" clId="{1AF2003B-942E-5E49-980F-E5311F500851}" dt="2022-07-01T18:32:43.838" v="22" actId="255"/>
          <ac:spMkLst>
            <pc:docMk/>
            <pc:sldMk cId="346803899" sldId="2076137371"/>
            <ac:spMk id="132" creationId="{57B74768-7737-EB4E-B1C2-BAC1FC228DF1}"/>
          </ac:spMkLst>
        </pc:spChg>
        <pc:spChg chg="mod">
          <ac:chgData name="Umair Hoodbhoy" userId="9134fddd-ebe0-41b2-9df4-5549cb596a18" providerId="ADAL" clId="{1AF2003B-942E-5E49-980F-E5311F500851}" dt="2022-07-01T18:32:43.838" v="22" actId="255"/>
          <ac:spMkLst>
            <pc:docMk/>
            <pc:sldMk cId="346803899" sldId="2076137371"/>
            <ac:spMk id="133" creationId="{BD649105-8AFD-6246-AE75-90E94BD7F8EF}"/>
          </ac:spMkLst>
        </pc:spChg>
        <pc:spChg chg="mod">
          <ac:chgData name="Umair Hoodbhoy" userId="9134fddd-ebe0-41b2-9df4-5549cb596a18" providerId="ADAL" clId="{1AF2003B-942E-5E49-980F-E5311F500851}" dt="2022-07-01T18:34:04.822" v="36" actId="1076"/>
          <ac:spMkLst>
            <pc:docMk/>
            <pc:sldMk cId="346803899" sldId="2076137371"/>
            <ac:spMk id="134" creationId="{09ACD5B4-E9B6-A64A-8DAB-0973F5261328}"/>
          </ac:spMkLst>
        </pc:spChg>
        <pc:spChg chg="mod">
          <ac:chgData name="Umair Hoodbhoy" userId="9134fddd-ebe0-41b2-9df4-5549cb596a18" providerId="ADAL" clId="{1AF2003B-942E-5E49-980F-E5311F500851}" dt="2022-07-01T18:32:43.838" v="22" actId="255"/>
          <ac:spMkLst>
            <pc:docMk/>
            <pc:sldMk cId="346803899" sldId="2076137371"/>
            <ac:spMk id="135" creationId="{CB675F1E-08A0-1847-8D5F-A6D47F8F9EC9}"/>
          </ac:spMkLst>
        </pc:spChg>
        <pc:spChg chg="mod">
          <ac:chgData name="Umair Hoodbhoy" userId="9134fddd-ebe0-41b2-9df4-5549cb596a18" providerId="ADAL" clId="{1AF2003B-942E-5E49-980F-E5311F500851}" dt="2022-07-01T18:34:13.819" v="37" actId="1076"/>
          <ac:spMkLst>
            <pc:docMk/>
            <pc:sldMk cId="346803899" sldId="2076137371"/>
            <ac:spMk id="140" creationId="{BAAA4FCD-AA71-0949-9130-5396A79E1C80}"/>
          </ac:spMkLst>
        </pc:spChg>
        <pc:spChg chg="mod">
          <ac:chgData name="Umair Hoodbhoy" userId="9134fddd-ebe0-41b2-9df4-5549cb596a18" providerId="ADAL" clId="{1AF2003B-942E-5E49-980F-E5311F500851}" dt="2022-07-01T18:33:14.156" v="28" actId="1076"/>
          <ac:spMkLst>
            <pc:docMk/>
            <pc:sldMk cId="346803899" sldId="2076137371"/>
            <ac:spMk id="141" creationId="{996C67C2-9726-BF40-BC89-6E65AA141849}"/>
          </ac:spMkLst>
        </pc:spChg>
        <pc:spChg chg="del">
          <ac:chgData name="Umair Hoodbhoy" userId="9134fddd-ebe0-41b2-9df4-5549cb596a18" providerId="ADAL" clId="{1AF2003B-942E-5E49-980F-E5311F500851}" dt="2022-07-13T20:56:13.584" v="166" actId="478"/>
          <ac:spMkLst>
            <pc:docMk/>
            <pc:sldMk cId="346803899" sldId="2076137371"/>
            <ac:spMk id="147" creationId="{D8A36269-BFB2-8047-A978-A8FA38ECBF1B}"/>
          </ac:spMkLst>
        </pc:spChg>
        <pc:spChg chg="mod">
          <ac:chgData name="Umair Hoodbhoy" userId="9134fddd-ebe0-41b2-9df4-5549cb596a18" providerId="ADAL" clId="{1AF2003B-942E-5E49-980F-E5311F500851}" dt="2022-07-01T18:33:03.537" v="25" actId="14100"/>
          <ac:spMkLst>
            <pc:docMk/>
            <pc:sldMk cId="346803899" sldId="2076137371"/>
            <ac:spMk id="148" creationId="{5747B195-97F8-1840-A1F1-EECB1A0CE015}"/>
          </ac:spMkLst>
        </pc:spChg>
        <pc:spChg chg="mod">
          <ac:chgData name="Umair Hoodbhoy" userId="9134fddd-ebe0-41b2-9df4-5549cb596a18" providerId="ADAL" clId="{1AF2003B-942E-5E49-980F-E5311F500851}" dt="2022-07-01T18:31:59.864" v="14" actId="1076"/>
          <ac:spMkLst>
            <pc:docMk/>
            <pc:sldMk cId="346803899" sldId="2076137371"/>
            <ac:spMk id="165" creationId="{46765ADB-74CC-A74E-B736-B0B1BC2A6528}"/>
          </ac:spMkLst>
        </pc:spChg>
        <pc:spChg chg="mod">
          <ac:chgData name="Umair Hoodbhoy" userId="9134fddd-ebe0-41b2-9df4-5549cb596a18" providerId="ADAL" clId="{1AF2003B-942E-5E49-980F-E5311F500851}" dt="2022-07-01T18:32:11.984" v="17" actId="1076"/>
          <ac:spMkLst>
            <pc:docMk/>
            <pc:sldMk cId="346803899" sldId="2076137371"/>
            <ac:spMk id="166" creationId="{DE7661A7-0398-8641-9087-EEFE7CE00BA1}"/>
          </ac:spMkLst>
        </pc:spChg>
        <pc:spChg chg="mod">
          <ac:chgData name="Umair Hoodbhoy" userId="9134fddd-ebe0-41b2-9df4-5549cb596a18" providerId="ADAL" clId="{1AF2003B-942E-5E49-980F-E5311F500851}" dt="2022-07-01T18:32:31.510" v="21" actId="403"/>
          <ac:spMkLst>
            <pc:docMk/>
            <pc:sldMk cId="346803899" sldId="2076137371"/>
            <ac:spMk id="171" creationId="{94B3132C-7E57-0D43-AE09-A6EFC2908A4E}"/>
          </ac:spMkLst>
        </pc:spChg>
        <pc:spChg chg="mod">
          <ac:chgData name="Umair Hoodbhoy" userId="9134fddd-ebe0-41b2-9df4-5549cb596a18" providerId="ADAL" clId="{1AF2003B-942E-5E49-980F-E5311F500851}" dt="2022-07-01T18:32:43.838" v="22" actId="255"/>
          <ac:spMkLst>
            <pc:docMk/>
            <pc:sldMk cId="346803899" sldId="2076137371"/>
            <ac:spMk id="172" creationId="{80103C23-E9A5-3543-B079-96C10215073E}"/>
          </ac:spMkLst>
        </pc:spChg>
        <pc:spChg chg="mod">
          <ac:chgData name="Umair Hoodbhoy" userId="9134fddd-ebe0-41b2-9df4-5549cb596a18" providerId="ADAL" clId="{1AF2003B-942E-5E49-980F-E5311F500851}" dt="2022-07-01T18:32:43.838" v="22" actId="255"/>
          <ac:spMkLst>
            <pc:docMk/>
            <pc:sldMk cId="346803899" sldId="2076137371"/>
            <ac:spMk id="173" creationId="{63C89845-5ED1-7E46-8829-C4AD43F73B26}"/>
          </ac:spMkLst>
        </pc:spChg>
        <pc:spChg chg="mod">
          <ac:chgData name="Umair Hoodbhoy" userId="9134fddd-ebe0-41b2-9df4-5549cb596a18" providerId="ADAL" clId="{1AF2003B-942E-5E49-980F-E5311F500851}" dt="2022-07-01T18:32:16.661" v="18" actId="14100"/>
          <ac:spMkLst>
            <pc:docMk/>
            <pc:sldMk cId="346803899" sldId="2076137371"/>
            <ac:spMk id="175" creationId="{DAF8C369-9819-FB48-A6BC-4F987C64A122}"/>
          </ac:spMkLst>
        </pc:spChg>
        <pc:spChg chg="mod">
          <ac:chgData name="Umair Hoodbhoy" userId="9134fddd-ebe0-41b2-9df4-5549cb596a18" providerId="ADAL" clId="{1AF2003B-942E-5E49-980F-E5311F500851}" dt="2022-07-01T18:32:22.232" v="20" actId="1076"/>
          <ac:spMkLst>
            <pc:docMk/>
            <pc:sldMk cId="346803899" sldId="2076137371"/>
            <ac:spMk id="176" creationId="{BFB42B57-D8C8-E343-AD1B-1E9FC1D84596}"/>
          </ac:spMkLst>
        </pc:spChg>
        <pc:spChg chg="mod">
          <ac:chgData name="Umair Hoodbhoy" userId="9134fddd-ebe0-41b2-9df4-5549cb596a18" providerId="ADAL" clId="{1AF2003B-942E-5E49-980F-E5311F500851}" dt="2022-07-01T18:32:53.939" v="23" actId="403"/>
          <ac:spMkLst>
            <pc:docMk/>
            <pc:sldMk cId="346803899" sldId="2076137371"/>
            <ac:spMk id="177" creationId="{FA8AF394-20EB-964D-A8A1-DF8078EC5B12}"/>
          </ac:spMkLst>
        </pc:spChg>
        <pc:spChg chg="mod">
          <ac:chgData name="Umair Hoodbhoy" userId="9134fddd-ebe0-41b2-9df4-5549cb596a18" providerId="ADAL" clId="{1AF2003B-942E-5E49-980F-E5311F500851}" dt="2022-07-01T18:34:20.752" v="38" actId="1076"/>
          <ac:spMkLst>
            <pc:docMk/>
            <pc:sldMk cId="346803899" sldId="2076137371"/>
            <ac:spMk id="178" creationId="{78501583-FAEE-3647-B9C6-37133DF41177}"/>
          </ac:spMkLst>
        </pc:spChg>
        <pc:spChg chg="mod">
          <ac:chgData name="Umair Hoodbhoy" userId="9134fddd-ebe0-41b2-9df4-5549cb596a18" providerId="ADAL" clId="{1AF2003B-942E-5E49-980F-E5311F500851}" dt="2022-07-01T18:35:06.225" v="45" actId="14100"/>
          <ac:spMkLst>
            <pc:docMk/>
            <pc:sldMk cId="346803899" sldId="2076137371"/>
            <ac:spMk id="189" creationId="{A4841F3B-B65C-684E-88BC-9C68A002384D}"/>
          </ac:spMkLst>
        </pc:spChg>
        <pc:cxnChg chg="mod">
          <ac:chgData name="Umair Hoodbhoy" userId="9134fddd-ebe0-41b2-9df4-5549cb596a18" providerId="ADAL" clId="{1AF2003B-942E-5E49-980F-E5311F500851}" dt="2022-07-01T18:32:43.838" v="22" actId="255"/>
          <ac:cxnSpMkLst>
            <pc:docMk/>
            <pc:sldMk cId="346803899" sldId="2076137371"/>
            <ac:cxnSpMk id="125" creationId="{C1CEB05A-6BCE-D148-8A4F-A089EFED2A75}"/>
          </ac:cxnSpMkLst>
        </pc:cxnChg>
        <pc:cxnChg chg="mod">
          <ac:chgData name="Umair Hoodbhoy" userId="9134fddd-ebe0-41b2-9df4-5549cb596a18" providerId="ADAL" clId="{1AF2003B-942E-5E49-980F-E5311F500851}" dt="2022-07-01T18:32:43.838" v="22" actId="255"/>
          <ac:cxnSpMkLst>
            <pc:docMk/>
            <pc:sldMk cId="346803899" sldId="2076137371"/>
            <ac:cxnSpMk id="126" creationId="{D94B480A-98FB-724D-9513-B8FB8956B20F}"/>
          </ac:cxnSpMkLst>
        </pc:cxnChg>
        <pc:cxnChg chg="mod">
          <ac:chgData name="Umair Hoodbhoy" userId="9134fddd-ebe0-41b2-9df4-5549cb596a18" providerId="ADAL" clId="{1AF2003B-942E-5E49-980F-E5311F500851}" dt="2022-07-01T18:32:43.838" v="22" actId="255"/>
          <ac:cxnSpMkLst>
            <pc:docMk/>
            <pc:sldMk cId="346803899" sldId="2076137371"/>
            <ac:cxnSpMk id="127" creationId="{D1E2E394-9BC2-084C-9659-FA56D2B885AD}"/>
          </ac:cxnSpMkLst>
        </pc:cxnChg>
        <pc:cxnChg chg="mod">
          <ac:chgData name="Umair Hoodbhoy" userId="9134fddd-ebe0-41b2-9df4-5549cb596a18" providerId="ADAL" clId="{1AF2003B-942E-5E49-980F-E5311F500851}" dt="2022-07-01T18:32:43.838" v="22" actId="255"/>
          <ac:cxnSpMkLst>
            <pc:docMk/>
            <pc:sldMk cId="346803899" sldId="2076137371"/>
            <ac:cxnSpMk id="167" creationId="{E64E973B-395E-5F4E-8668-1038EDFE91BD}"/>
          </ac:cxnSpMkLst>
        </pc:cxnChg>
        <pc:cxnChg chg="mod">
          <ac:chgData name="Umair Hoodbhoy" userId="9134fddd-ebe0-41b2-9df4-5549cb596a18" providerId="ADAL" clId="{1AF2003B-942E-5E49-980F-E5311F500851}" dt="2022-07-01T18:32:31.510" v="21" actId="403"/>
          <ac:cxnSpMkLst>
            <pc:docMk/>
            <pc:sldMk cId="346803899" sldId="2076137371"/>
            <ac:cxnSpMk id="168" creationId="{27D21D3F-90E3-6342-9909-E4955A63AEB7}"/>
          </ac:cxnSpMkLst>
        </pc:cxnChg>
        <pc:cxnChg chg="mod">
          <ac:chgData name="Umair Hoodbhoy" userId="9134fddd-ebe0-41b2-9df4-5549cb596a18" providerId="ADAL" clId="{1AF2003B-942E-5E49-980F-E5311F500851}" dt="2022-07-01T18:32:43.838" v="22" actId="255"/>
          <ac:cxnSpMkLst>
            <pc:docMk/>
            <pc:sldMk cId="346803899" sldId="2076137371"/>
            <ac:cxnSpMk id="169" creationId="{8E05BD8E-6C13-D44A-A6EA-DE5E1E0EA173}"/>
          </ac:cxnSpMkLst>
        </pc:cxnChg>
      </pc:sldChg>
      <pc:sldChg chg="delSp modSp del mod">
        <pc:chgData name="Umair Hoodbhoy" userId="9134fddd-ebe0-41b2-9df4-5549cb596a18" providerId="ADAL" clId="{1AF2003B-942E-5E49-980F-E5311F500851}" dt="2022-07-18T18:44:43.963" v="429" actId="18676"/>
        <pc:sldMkLst>
          <pc:docMk/>
          <pc:sldMk cId="3218429462" sldId="2076137373"/>
        </pc:sldMkLst>
        <pc:spChg chg="mod">
          <ac:chgData name="Umair Hoodbhoy" userId="9134fddd-ebe0-41b2-9df4-5549cb596a18" providerId="ADAL" clId="{1AF2003B-942E-5E49-980F-E5311F500851}" dt="2022-07-13T20:56:32.361" v="181" actId="20577"/>
          <ac:spMkLst>
            <pc:docMk/>
            <pc:sldMk cId="3218429462" sldId="2076137373"/>
            <ac:spMk id="3" creationId="{7ECBEFEE-60D8-4D4C-BE26-6CDD6ECBE774}"/>
          </ac:spMkLst>
        </pc:spChg>
        <pc:spChg chg="del">
          <ac:chgData name="Umair Hoodbhoy" userId="9134fddd-ebe0-41b2-9df4-5549cb596a18" providerId="ADAL" clId="{1AF2003B-942E-5E49-980F-E5311F500851}" dt="2022-07-13T20:56:35.808" v="182" actId="478"/>
          <ac:spMkLst>
            <pc:docMk/>
            <pc:sldMk cId="3218429462" sldId="2076137373"/>
            <ac:spMk id="4" creationId="{A4D40D50-3D18-3A4F-AAC9-953333C82BA9}"/>
          </ac:spMkLst>
        </pc:spChg>
        <pc:spChg chg="mod">
          <ac:chgData name="Umair Hoodbhoy" userId="9134fddd-ebe0-41b2-9df4-5549cb596a18" providerId="ADAL" clId="{1AF2003B-942E-5E49-980F-E5311F500851}" dt="2022-07-13T20:56:56.815" v="184" actId="14100"/>
          <ac:spMkLst>
            <pc:docMk/>
            <pc:sldMk cId="3218429462" sldId="2076137373"/>
            <ac:spMk id="27" creationId="{FC07361E-624C-D940-8034-83AD14997C81}"/>
          </ac:spMkLst>
        </pc:spChg>
        <pc:spChg chg="mod">
          <ac:chgData name="Umair Hoodbhoy" userId="9134fddd-ebe0-41b2-9df4-5549cb596a18" providerId="ADAL" clId="{1AF2003B-942E-5E49-980F-E5311F500851}" dt="2022-07-13T20:57:06.413" v="185" actId="1076"/>
          <ac:spMkLst>
            <pc:docMk/>
            <pc:sldMk cId="3218429462" sldId="2076137373"/>
            <ac:spMk id="33" creationId="{A9461D9F-2381-AA48-8548-A5E06FC57397}"/>
          </ac:spMkLst>
        </pc:spChg>
        <pc:spChg chg="mod">
          <ac:chgData name="Umair Hoodbhoy" userId="9134fddd-ebe0-41b2-9df4-5549cb596a18" providerId="ADAL" clId="{1AF2003B-942E-5E49-980F-E5311F500851}" dt="2022-07-13T20:57:06.413" v="185" actId="1076"/>
          <ac:spMkLst>
            <pc:docMk/>
            <pc:sldMk cId="3218429462" sldId="2076137373"/>
            <ac:spMk id="34" creationId="{A6B00F77-84FA-2443-893C-947B44BF9B2A}"/>
          </ac:spMkLst>
        </pc:spChg>
        <pc:spChg chg="mod">
          <ac:chgData name="Umair Hoodbhoy" userId="9134fddd-ebe0-41b2-9df4-5549cb596a18" providerId="ADAL" clId="{1AF2003B-942E-5E49-980F-E5311F500851}" dt="2022-07-13T20:57:06.413" v="185" actId="1076"/>
          <ac:spMkLst>
            <pc:docMk/>
            <pc:sldMk cId="3218429462" sldId="2076137373"/>
            <ac:spMk id="35" creationId="{1A2371A6-1FAD-A345-AD88-40407AD2CA45}"/>
          </ac:spMkLst>
        </pc:spChg>
        <pc:spChg chg="mod">
          <ac:chgData name="Umair Hoodbhoy" userId="9134fddd-ebe0-41b2-9df4-5549cb596a18" providerId="ADAL" clId="{1AF2003B-942E-5E49-980F-E5311F500851}" dt="2022-07-13T20:57:06.413" v="185" actId="1076"/>
          <ac:spMkLst>
            <pc:docMk/>
            <pc:sldMk cId="3218429462" sldId="2076137373"/>
            <ac:spMk id="43" creationId="{1D48615C-2574-5A4A-9EB0-769F9D2A7491}"/>
          </ac:spMkLst>
        </pc:spChg>
        <pc:spChg chg="mod">
          <ac:chgData name="Umair Hoodbhoy" userId="9134fddd-ebe0-41b2-9df4-5549cb596a18" providerId="ADAL" clId="{1AF2003B-942E-5E49-980F-E5311F500851}" dt="2022-07-13T20:57:06.413" v="185" actId="1076"/>
          <ac:spMkLst>
            <pc:docMk/>
            <pc:sldMk cId="3218429462" sldId="2076137373"/>
            <ac:spMk id="50" creationId="{F76D05DB-B3D3-0C42-98F9-1DCED7ADA06F}"/>
          </ac:spMkLst>
        </pc:spChg>
        <pc:spChg chg="mod">
          <ac:chgData name="Umair Hoodbhoy" userId="9134fddd-ebe0-41b2-9df4-5549cb596a18" providerId="ADAL" clId="{1AF2003B-942E-5E49-980F-E5311F500851}" dt="2022-07-13T20:57:06.413" v="185" actId="1076"/>
          <ac:spMkLst>
            <pc:docMk/>
            <pc:sldMk cId="3218429462" sldId="2076137373"/>
            <ac:spMk id="55" creationId="{08FDEC38-4B02-7642-A346-321BD82A3FA2}"/>
          </ac:spMkLst>
        </pc:spChg>
        <pc:spChg chg="mod">
          <ac:chgData name="Umair Hoodbhoy" userId="9134fddd-ebe0-41b2-9df4-5549cb596a18" providerId="ADAL" clId="{1AF2003B-942E-5E49-980F-E5311F500851}" dt="2022-07-13T20:57:06.413" v="185" actId="1076"/>
          <ac:spMkLst>
            <pc:docMk/>
            <pc:sldMk cId="3218429462" sldId="2076137373"/>
            <ac:spMk id="56" creationId="{A5B7CA90-3170-A445-B464-8D6D16348FB2}"/>
          </ac:spMkLst>
        </pc:spChg>
        <pc:spChg chg="mod">
          <ac:chgData name="Umair Hoodbhoy" userId="9134fddd-ebe0-41b2-9df4-5549cb596a18" providerId="ADAL" clId="{1AF2003B-942E-5E49-980F-E5311F500851}" dt="2022-07-13T20:57:06.413" v="185" actId="1076"/>
          <ac:spMkLst>
            <pc:docMk/>
            <pc:sldMk cId="3218429462" sldId="2076137373"/>
            <ac:spMk id="57" creationId="{18B4507A-A82A-9849-8A3D-A8495DCEBDC1}"/>
          </ac:spMkLst>
        </pc:spChg>
        <pc:spChg chg="mod">
          <ac:chgData name="Umair Hoodbhoy" userId="9134fddd-ebe0-41b2-9df4-5549cb596a18" providerId="ADAL" clId="{1AF2003B-942E-5E49-980F-E5311F500851}" dt="2022-07-13T20:57:06.413" v="185" actId="1076"/>
          <ac:spMkLst>
            <pc:docMk/>
            <pc:sldMk cId="3218429462" sldId="2076137373"/>
            <ac:spMk id="58" creationId="{2ED28C9D-B12E-194F-B8C1-79A5061A4592}"/>
          </ac:spMkLst>
        </pc:spChg>
        <pc:spChg chg="mod">
          <ac:chgData name="Umair Hoodbhoy" userId="9134fddd-ebe0-41b2-9df4-5549cb596a18" providerId="ADAL" clId="{1AF2003B-942E-5E49-980F-E5311F500851}" dt="2022-07-13T20:57:06.413" v="185" actId="1076"/>
          <ac:spMkLst>
            <pc:docMk/>
            <pc:sldMk cId="3218429462" sldId="2076137373"/>
            <ac:spMk id="59" creationId="{5B65D19D-E071-5143-AF02-20E9C86CF54A}"/>
          </ac:spMkLst>
        </pc:spChg>
        <pc:grpChg chg="mod">
          <ac:chgData name="Umair Hoodbhoy" userId="9134fddd-ebe0-41b2-9df4-5549cb596a18" providerId="ADAL" clId="{1AF2003B-942E-5E49-980F-E5311F500851}" dt="2022-07-13T20:57:06.413" v="185" actId="1076"/>
          <ac:grpSpMkLst>
            <pc:docMk/>
            <pc:sldMk cId="3218429462" sldId="2076137373"/>
            <ac:grpSpMk id="40" creationId="{192956A2-04AC-744C-BF53-F4D2A04CA0D6}"/>
          </ac:grpSpMkLst>
        </pc:grpChg>
        <pc:picChg chg="mod">
          <ac:chgData name="Umair Hoodbhoy" userId="9134fddd-ebe0-41b2-9df4-5549cb596a18" providerId="ADAL" clId="{1AF2003B-942E-5E49-980F-E5311F500851}" dt="2022-07-13T20:57:06.413" v="185" actId="1076"/>
          <ac:picMkLst>
            <pc:docMk/>
            <pc:sldMk cId="3218429462" sldId="2076137373"/>
            <ac:picMk id="13" creationId="{4C4C65C6-3B2F-7248-9B4E-2F96261260C3}"/>
          </ac:picMkLst>
        </pc:picChg>
        <pc:picChg chg="mod">
          <ac:chgData name="Umair Hoodbhoy" userId="9134fddd-ebe0-41b2-9df4-5549cb596a18" providerId="ADAL" clId="{1AF2003B-942E-5E49-980F-E5311F500851}" dt="2022-07-13T20:57:06.413" v="185" actId="1076"/>
          <ac:picMkLst>
            <pc:docMk/>
            <pc:sldMk cId="3218429462" sldId="2076137373"/>
            <ac:picMk id="32" creationId="{3400EE02-AF80-5548-9D69-B5F6F9FAB09E}"/>
          </ac:picMkLst>
        </pc:picChg>
        <pc:picChg chg="mod">
          <ac:chgData name="Umair Hoodbhoy" userId="9134fddd-ebe0-41b2-9df4-5549cb596a18" providerId="ADAL" clId="{1AF2003B-942E-5E49-980F-E5311F500851}" dt="2022-07-13T20:57:06.413" v="185" actId="1076"/>
          <ac:picMkLst>
            <pc:docMk/>
            <pc:sldMk cId="3218429462" sldId="2076137373"/>
            <ac:picMk id="38" creationId="{AD00A65E-24E6-3148-9F33-1DF09B872E1D}"/>
          </ac:picMkLst>
        </pc:picChg>
        <pc:picChg chg="mod">
          <ac:chgData name="Umair Hoodbhoy" userId="9134fddd-ebe0-41b2-9df4-5549cb596a18" providerId="ADAL" clId="{1AF2003B-942E-5E49-980F-E5311F500851}" dt="2022-07-13T20:57:06.413" v="185" actId="1076"/>
          <ac:picMkLst>
            <pc:docMk/>
            <pc:sldMk cId="3218429462" sldId="2076137373"/>
            <ac:picMk id="39" creationId="{4206788E-2E02-3D45-A938-5B0B6A03C702}"/>
          </ac:picMkLst>
        </pc:picChg>
        <pc:picChg chg="mod">
          <ac:chgData name="Umair Hoodbhoy" userId="9134fddd-ebe0-41b2-9df4-5549cb596a18" providerId="ADAL" clId="{1AF2003B-942E-5E49-980F-E5311F500851}" dt="2022-07-13T20:57:06.413" v="185" actId="1076"/>
          <ac:picMkLst>
            <pc:docMk/>
            <pc:sldMk cId="3218429462" sldId="2076137373"/>
            <ac:picMk id="46" creationId="{05FDF137-AA42-2E46-9A6C-AC704DD7AFE2}"/>
          </ac:picMkLst>
        </pc:picChg>
        <pc:picChg chg="mod">
          <ac:chgData name="Umair Hoodbhoy" userId="9134fddd-ebe0-41b2-9df4-5549cb596a18" providerId="ADAL" clId="{1AF2003B-942E-5E49-980F-E5311F500851}" dt="2022-07-13T20:57:06.413" v="185" actId="1076"/>
          <ac:picMkLst>
            <pc:docMk/>
            <pc:sldMk cId="3218429462" sldId="2076137373"/>
            <ac:picMk id="47" creationId="{5DE54DA8-FF6E-A046-BC93-22C149966B5A}"/>
          </ac:picMkLst>
        </pc:picChg>
        <pc:picChg chg="mod">
          <ac:chgData name="Umair Hoodbhoy" userId="9134fddd-ebe0-41b2-9df4-5549cb596a18" providerId="ADAL" clId="{1AF2003B-942E-5E49-980F-E5311F500851}" dt="2022-07-13T20:57:06.413" v="185" actId="1076"/>
          <ac:picMkLst>
            <pc:docMk/>
            <pc:sldMk cId="3218429462" sldId="2076137373"/>
            <ac:picMk id="49" creationId="{AB332E21-91A8-A649-8C1C-E7163B914C8C}"/>
          </ac:picMkLst>
        </pc:picChg>
        <pc:picChg chg="mod">
          <ac:chgData name="Umair Hoodbhoy" userId="9134fddd-ebe0-41b2-9df4-5549cb596a18" providerId="ADAL" clId="{1AF2003B-942E-5E49-980F-E5311F500851}" dt="2022-07-13T20:57:06.413" v="185" actId="1076"/>
          <ac:picMkLst>
            <pc:docMk/>
            <pc:sldMk cId="3218429462" sldId="2076137373"/>
            <ac:picMk id="52" creationId="{764C3BE9-C080-044D-B835-DE6AC1A2B375}"/>
          </ac:picMkLst>
        </pc:picChg>
        <pc:picChg chg="mod">
          <ac:chgData name="Umair Hoodbhoy" userId="9134fddd-ebe0-41b2-9df4-5549cb596a18" providerId="ADAL" clId="{1AF2003B-942E-5E49-980F-E5311F500851}" dt="2022-07-13T20:57:06.413" v="185" actId="1076"/>
          <ac:picMkLst>
            <pc:docMk/>
            <pc:sldMk cId="3218429462" sldId="2076137373"/>
            <ac:picMk id="53" creationId="{7DE2D8BD-7865-7E46-A337-35331026CF36}"/>
          </ac:picMkLst>
        </pc:picChg>
        <pc:picChg chg="mod">
          <ac:chgData name="Umair Hoodbhoy" userId="9134fddd-ebe0-41b2-9df4-5549cb596a18" providerId="ADAL" clId="{1AF2003B-942E-5E49-980F-E5311F500851}" dt="2022-07-13T20:57:06.413" v="185" actId="1076"/>
          <ac:picMkLst>
            <pc:docMk/>
            <pc:sldMk cId="3218429462" sldId="2076137373"/>
            <ac:picMk id="54" creationId="{ABB08615-F359-034D-9D9C-C6117F337E23}"/>
          </ac:picMkLst>
        </pc:picChg>
        <pc:cxnChg chg="mod">
          <ac:chgData name="Umair Hoodbhoy" userId="9134fddd-ebe0-41b2-9df4-5549cb596a18" providerId="ADAL" clId="{1AF2003B-942E-5E49-980F-E5311F500851}" dt="2022-07-13T20:57:06.413" v="185" actId="1076"/>
          <ac:cxnSpMkLst>
            <pc:docMk/>
            <pc:sldMk cId="3218429462" sldId="2076137373"/>
            <ac:cxnSpMk id="36" creationId="{2189D59E-4587-C44C-A832-6EE318902455}"/>
          </ac:cxnSpMkLst>
        </pc:cxnChg>
        <pc:cxnChg chg="mod">
          <ac:chgData name="Umair Hoodbhoy" userId="9134fddd-ebe0-41b2-9df4-5549cb596a18" providerId="ADAL" clId="{1AF2003B-942E-5E49-980F-E5311F500851}" dt="2022-07-13T20:57:06.413" v="185" actId="1076"/>
          <ac:cxnSpMkLst>
            <pc:docMk/>
            <pc:sldMk cId="3218429462" sldId="2076137373"/>
            <ac:cxnSpMk id="44" creationId="{2BB22F04-D803-F54A-8139-C5701F04192F}"/>
          </ac:cxnSpMkLst>
        </pc:cxnChg>
        <pc:cxnChg chg="mod">
          <ac:chgData name="Umair Hoodbhoy" userId="9134fddd-ebe0-41b2-9df4-5549cb596a18" providerId="ADAL" clId="{1AF2003B-942E-5E49-980F-E5311F500851}" dt="2022-07-13T20:57:06.413" v="185" actId="1076"/>
          <ac:cxnSpMkLst>
            <pc:docMk/>
            <pc:sldMk cId="3218429462" sldId="2076137373"/>
            <ac:cxnSpMk id="51" creationId="{09754437-D7A6-1242-A642-54C46F1B88AF}"/>
          </ac:cxnSpMkLst>
        </pc:cxnChg>
        <pc:cxnChg chg="mod">
          <ac:chgData name="Umair Hoodbhoy" userId="9134fddd-ebe0-41b2-9df4-5549cb596a18" providerId="ADAL" clId="{1AF2003B-942E-5E49-980F-E5311F500851}" dt="2022-07-13T20:57:06.413" v="185" actId="1076"/>
          <ac:cxnSpMkLst>
            <pc:docMk/>
            <pc:sldMk cId="3218429462" sldId="2076137373"/>
            <ac:cxnSpMk id="60" creationId="{47423848-1F96-6E42-BFA7-BF5AC1BCAF3E}"/>
          </ac:cxnSpMkLst>
        </pc:cxnChg>
        <pc:cxnChg chg="mod">
          <ac:chgData name="Umair Hoodbhoy" userId="9134fddd-ebe0-41b2-9df4-5549cb596a18" providerId="ADAL" clId="{1AF2003B-942E-5E49-980F-E5311F500851}" dt="2022-07-13T20:57:06.413" v="185" actId="1076"/>
          <ac:cxnSpMkLst>
            <pc:docMk/>
            <pc:sldMk cId="3218429462" sldId="2076137373"/>
            <ac:cxnSpMk id="61" creationId="{9C893AD2-82D3-B340-9C1C-C45EA0288ED0}"/>
          </ac:cxnSpMkLst>
        </pc:cxnChg>
        <pc:cxnChg chg="mod">
          <ac:chgData name="Umair Hoodbhoy" userId="9134fddd-ebe0-41b2-9df4-5549cb596a18" providerId="ADAL" clId="{1AF2003B-942E-5E49-980F-E5311F500851}" dt="2022-07-13T20:57:06.413" v="185" actId="1076"/>
          <ac:cxnSpMkLst>
            <pc:docMk/>
            <pc:sldMk cId="3218429462" sldId="2076137373"/>
            <ac:cxnSpMk id="62" creationId="{6EB33C79-3EEB-0A49-9940-1EC22AFDBF26}"/>
          </ac:cxnSpMkLst>
        </pc:cxnChg>
      </pc:sldChg>
      <pc:sldChg chg="del">
        <pc:chgData name="Umair Hoodbhoy" userId="9134fddd-ebe0-41b2-9df4-5549cb596a18" providerId="ADAL" clId="{1AF2003B-942E-5E49-980F-E5311F500851}" dt="2022-07-18T18:44:43.963" v="429" actId="18676"/>
        <pc:sldMkLst>
          <pc:docMk/>
          <pc:sldMk cId="3881208732" sldId="2076137507"/>
        </pc:sldMkLst>
      </pc:sldChg>
      <pc:sldChg chg="addSp modSp add mod modTransition modShow">
        <pc:chgData name="Umair Hoodbhoy" userId="9134fddd-ebe0-41b2-9df4-5549cb596a18" providerId="ADAL" clId="{1AF2003B-942E-5E49-980F-E5311F500851}" dt="2022-08-04T17:12:39.376" v="438" actId="729"/>
        <pc:sldMkLst>
          <pc:docMk/>
          <pc:sldMk cId="3553518501" sldId="2076137516"/>
        </pc:sldMkLst>
        <pc:spChg chg="mod">
          <ac:chgData name="Umair Hoodbhoy" userId="9134fddd-ebe0-41b2-9df4-5549cb596a18" providerId="ADAL" clId="{1AF2003B-942E-5E49-980F-E5311F500851}" dt="2022-07-12T21:57:21.855" v="125" actId="20577"/>
          <ac:spMkLst>
            <pc:docMk/>
            <pc:sldMk cId="3553518501" sldId="2076137516"/>
            <ac:spMk id="2" creationId="{386A91CF-B5AD-6ECC-EF34-14C28284E02B}"/>
          </ac:spMkLst>
        </pc:spChg>
        <pc:spChg chg="add mod">
          <ac:chgData name="Umair Hoodbhoy" userId="9134fddd-ebe0-41b2-9df4-5549cb596a18" providerId="ADAL" clId="{1AF2003B-942E-5E49-980F-E5311F500851}" dt="2022-07-12T22:48:14.358" v="148" actId="20577"/>
          <ac:spMkLst>
            <pc:docMk/>
            <pc:sldMk cId="3553518501" sldId="2076137516"/>
            <ac:spMk id="15" creationId="{A3DC52E3-A610-1F51-E78E-E842C6459355}"/>
          </ac:spMkLst>
        </pc:spChg>
        <pc:spChg chg="mod">
          <ac:chgData name="Umair Hoodbhoy" userId="9134fddd-ebe0-41b2-9df4-5549cb596a18" providerId="ADAL" clId="{1AF2003B-942E-5E49-980F-E5311F500851}" dt="2022-07-12T22:48:41.186" v="149"/>
          <ac:spMkLst>
            <pc:docMk/>
            <pc:sldMk cId="3553518501" sldId="2076137516"/>
            <ac:spMk id="106" creationId="{E0D06782-E557-4041-94DF-9DEBE1E7FFF4}"/>
          </ac:spMkLst>
        </pc:spChg>
        <pc:spChg chg="mod">
          <ac:chgData name="Umair Hoodbhoy" userId="9134fddd-ebe0-41b2-9df4-5549cb596a18" providerId="ADAL" clId="{1AF2003B-942E-5E49-980F-E5311F500851}" dt="2022-07-12T22:48:41.186" v="149"/>
          <ac:spMkLst>
            <pc:docMk/>
            <pc:sldMk cId="3553518501" sldId="2076137516"/>
            <ac:spMk id="107" creationId="{4D9856A7-46FA-4F4A-9024-15A6EFB19DF1}"/>
          </ac:spMkLst>
        </pc:spChg>
        <pc:spChg chg="mod">
          <ac:chgData name="Umair Hoodbhoy" userId="9134fddd-ebe0-41b2-9df4-5549cb596a18" providerId="ADAL" clId="{1AF2003B-942E-5E49-980F-E5311F500851}" dt="2022-07-12T22:48:41.186" v="149"/>
          <ac:spMkLst>
            <pc:docMk/>
            <pc:sldMk cId="3553518501" sldId="2076137516"/>
            <ac:spMk id="108" creationId="{90E54CB0-58FE-9D4C-80E4-5319A2DF9DED}"/>
          </ac:spMkLst>
        </pc:spChg>
        <pc:spChg chg="mod">
          <ac:chgData name="Umair Hoodbhoy" userId="9134fddd-ebe0-41b2-9df4-5549cb596a18" providerId="ADAL" clId="{1AF2003B-942E-5E49-980F-E5311F500851}" dt="2022-07-12T22:48:41.186" v="149"/>
          <ac:spMkLst>
            <pc:docMk/>
            <pc:sldMk cId="3553518501" sldId="2076137516"/>
            <ac:spMk id="109" creationId="{BAF1B574-68E6-5549-BA38-5E602CB7D08A}"/>
          </ac:spMkLst>
        </pc:spChg>
        <pc:spChg chg="mod">
          <ac:chgData name="Umair Hoodbhoy" userId="9134fddd-ebe0-41b2-9df4-5549cb596a18" providerId="ADAL" clId="{1AF2003B-942E-5E49-980F-E5311F500851}" dt="2022-07-12T22:48:41.186" v="149"/>
          <ac:spMkLst>
            <pc:docMk/>
            <pc:sldMk cId="3553518501" sldId="2076137516"/>
            <ac:spMk id="110" creationId="{67C4898B-8010-3743-A20D-6D81B4E29DBD}"/>
          </ac:spMkLst>
        </pc:spChg>
        <pc:spChg chg="mod">
          <ac:chgData name="Umair Hoodbhoy" userId="9134fddd-ebe0-41b2-9df4-5549cb596a18" providerId="ADAL" clId="{1AF2003B-942E-5E49-980F-E5311F500851}" dt="2022-07-12T22:48:41.186" v="149"/>
          <ac:spMkLst>
            <pc:docMk/>
            <pc:sldMk cId="3553518501" sldId="2076137516"/>
            <ac:spMk id="111" creationId="{7D1ADFC9-3ACF-974F-AF5E-0C1B77E62D5A}"/>
          </ac:spMkLst>
        </pc:spChg>
        <pc:spChg chg="mod">
          <ac:chgData name="Umair Hoodbhoy" userId="9134fddd-ebe0-41b2-9df4-5549cb596a18" providerId="ADAL" clId="{1AF2003B-942E-5E49-980F-E5311F500851}" dt="2022-07-12T22:48:41.186" v="149"/>
          <ac:spMkLst>
            <pc:docMk/>
            <pc:sldMk cId="3553518501" sldId="2076137516"/>
            <ac:spMk id="112" creationId="{178E6781-3BFB-A245-8A6F-1C238764BA6E}"/>
          </ac:spMkLst>
        </pc:spChg>
        <pc:spChg chg="mod">
          <ac:chgData name="Umair Hoodbhoy" userId="9134fddd-ebe0-41b2-9df4-5549cb596a18" providerId="ADAL" clId="{1AF2003B-942E-5E49-980F-E5311F500851}" dt="2022-07-12T22:48:41.186" v="149"/>
          <ac:spMkLst>
            <pc:docMk/>
            <pc:sldMk cId="3553518501" sldId="2076137516"/>
            <ac:spMk id="113" creationId="{02BA15D2-819B-6740-BF87-414F30B489A8}"/>
          </ac:spMkLst>
        </pc:spChg>
        <pc:spChg chg="mod">
          <ac:chgData name="Umair Hoodbhoy" userId="9134fddd-ebe0-41b2-9df4-5549cb596a18" providerId="ADAL" clId="{1AF2003B-942E-5E49-980F-E5311F500851}" dt="2022-07-12T22:48:41.186" v="149"/>
          <ac:spMkLst>
            <pc:docMk/>
            <pc:sldMk cId="3553518501" sldId="2076137516"/>
            <ac:spMk id="114" creationId="{493468D0-1201-6846-BE06-01006ED9F771}"/>
          </ac:spMkLst>
        </pc:spChg>
        <pc:spChg chg="mod">
          <ac:chgData name="Umair Hoodbhoy" userId="9134fddd-ebe0-41b2-9df4-5549cb596a18" providerId="ADAL" clId="{1AF2003B-942E-5E49-980F-E5311F500851}" dt="2022-07-12T22:48:41.186" v="149"/>
          <ac:spMkLst>
            <pc:docMk/>
            <pc:sldMk cId="3553518501" sldId="2076137516"/>
            <ac:spMk id="115" creationId="{F125DFF6-DFE3-5945-854E-D7DE7247C9DA}"/>
          </ac:spMkLst>
        </pc:spChg>
        <pc:spChg chg="mod">
          <ac:chgData name="Umair Hoodbhoy" userId="9134fddd-ebe0-41b2-9df4-5549cb596a18" providerId="ADAL" clId="{1AF2003B-942E-5E49-980F-E5311F500851}" dt="2022-07-12T22:48:41.186" v="149"/>
          <ac:spMkLst>
            <pc:docMk/>
            <pc:sldMk cId="3553518501" sldId="2076137516"/>
            <ac:spMk id="116" creationId="{71F23E4B-5ED7-614A-8BB2-FD079E2661C4}"/>
          </ac:spMkLst>
        </pc:spChg>
        <pc:spChg chg="mod">
          <ac:chgData name="Umair Hoodbhoy" userId="9134fddd-ebe0-41b2-9df4-5549cb596a18" providerId="ADAL" clId="{1AF2003B-942E-5E49-980F-E5311F500851}" dt="2022-07-12T22:48:41.186" v="149"/>
          <ac:spMkLst>
            <pc:docMk/>
            <pc:sldMk cId="3553518501" sldId="2076137516"/>
            <ac:spMk id="117" creationId="{FC4AE180-FC3B-0A41-A7BD-210197A9E821}"/>
          </ac:spMkLst>
        </pc:spChg>
        <pc:spChg chg="mod">
          <ac:chgData name="Umair Hoodbhoy" userId="9134fddd-ebe0-41b2-9df4-5549cb596a18" providerId="ADAL" clId="{1AF2003B-942E-5E49-980F-E5311F500851}" dt="2022-07-12T22:48:41.186" v="149"/>
          <ac:spMkLst>
            <pc:docMk/>
            <pc:sldMk cId="3553518501" sldId="2076137516"/>
            <ac:spMk id="118" creationId="{DEFB6023-5A45-C844-9B0B-8346F69DDE75}"/>
          </ac:spMkLst>
        </pc:spChg>
        <pc:spChg chg="mod">
          <ac:chgData name="Umair Hoodbhoy" userId="9134fddd-ebe0-41b2-9df4-5549cb596a18" providerId="ADAL" clId="{1AF2003B-942E-5E49-980F-E5311F500851}" dt="2022-07-12T22:48:41.186" v="149"/>
          <ac:spMkLst>
            <pc:docMk/>
            <pc:sldMk cId="3553518501" sldId="2076137516"/>
            <ac:spMk id="119" creationId="{CFB371D6-EA3B-9E4A-8FAB-E3D900A42A32}"/>
          </ac:spMkLst>
        </pc:spChg>
        <pc:spChg chg="mod">
          <ac:chgData name="Umair Hoodbhoy" userId="9134fddd-ebe0-41b2-9df4-5549cb596a18" providerId="ADAL" clId="{1AF2003B-942E-5E49-980F-E5311F500851}" dt="2022-07-12T22:48:41.186" v="149"/>
          <ac:spMkLst>
            <pc:docMk/>
            <pc:sldMk cId="3553518501" sldId="2076137516"/>
            <ac:spMk id="120" creationId="{C9D77705-785C-624B-95AD-EB72E6A86743}"/>
          </ac:spMkLst>
        </pc:spChg>
        <pc:spChg chg="mod">
          <ac:chgData name="Umair Hoodbhoy" userId="9134fddd-ebe0-41b2-9df4-5549cb596a18" providerId="ADAL" clId="{1AF2003B-942E-5E49-980F-E5311F500851}" dt="2022-07-12T22:48:41.186" v="149"/>
          <ac:spMkLst>
            <pc:docMk/>
            <pc:sldMk cId="3553518501" sldId="2076137516"/>
            <ac:spMk id="121" creationId="{EF3068EF-1E43-F244-B33F-46E99D4CD232}"/>
          </ac:spMkLst>
        </pc:spChg>
        <pc:spChg chg="mod">
          <ac:chgData name="Umair Hoodbhoy" userId="9134fddd-ebe0-41b2-9df4-5549cb596a18" providerId="ADAL" clId="{1AF2003B-942E-5E49-980F-E5311F500851}" dt="2022-07-12T22:48:41.186" v="149"/>
          <ac:spMkLst>
            <pc:docMk/>
            <pc:sldMk cId="3553518501" sldId="2076137516"/>
            <ac:spMk id="122" creationId="{9417F2D5-8B5C-574B-918D-15828690547C}"/>
          </ac:spMkLst>
        </pc:spChg>
        <pc:spChg chg="mod">
          <ac:chgData name="Umair Hoodbhoy" userId="9134fddd-ebe0-41b2-9df4-5549cb596a18" providerId="ADAL" clId="{1AF2003B-942E-5E49-980F-E5311F500851}" dt="2022-07-12T22:48:41.186" v="149"/>
          <ac:spMkLst>
            <pc:docMk/>
            <pc:sldMk cId="3553518501" sldId="2076137516"/>
            <ac:spMk id="123" creationId="{E4087893-916D-D247-AF27-90F677745561}"/>
          </ac:spMkLst>
        </pc:spChg>
        <pc:spChg chg="mod">
          <ac:chgData name="Umair Hoodbhoy" userId="9134fddd-ebe0-41b2-9df4-5549cb596a18" providerId="ADAL" clId="{1AF2003B-942E-5E49-980F-E5311F500851}" dt="2022-07-12T22:48:41.186" v="149"/>
          <ac:spMkLst>
            <pc:docMk/>
            <pc:sldMk cId="3553518501" sldId="2076137516"/>
            <ac:spMk id="124" creationId="{2A3B03DB-E3B6-C543-BCC3-FFC929F82FA0}"/>
          </ac:spMkLst>
        </pc:spChg>
        <pc:spChg chg="mod">
          <ac:chgData name="Umair Hoodbhoy" userId="9134fddd-ebe0-41b2-9df4-5549cb596a18" providerId="ADAL" clId="{1AF2003B-942E-5E49-980F-E5311F500851}" dt="2022-07-12T22:48:41.186" v="149"/>
          <ac:spMkLst>
            <pc:docMk/>
            <pc:sldMk cId="3553518501" sldId="2076137516"/>
            <ac:spMk id="126" creationId="{23C3107B-F31F-D54E-8F57-A86B86FDA7C8}"/>
          </ac:spMkLst>
        </pc:spChg>
        <pc:grpChg chg="mod">
          <ac:chgData name="Umair Hoodbhoy" userId="9134fddd-ebe0-41b2-9df4-5549cb596a18" providerId="ADAL" clId="{1AF2003B-942E-5E49-980F-E5311F500851}" dt="2022-07-12T22:48:41.186" v="149"/>
          <ac:grpSpMkLst>
            <pc:docMk/>
            <pc:sldMk cId="3553518501" sldId="2076137516"/>
            <ac:grpSpMk id="13" creationId="{D447322F-78F2-634F-A7CF-37B2AE85311A}"/>
          </ac:grpSpMkLst>
        </pc:grpChg>
      </pc:sldChg>
      <pc:sldChg chg="del">
        <pc:chgData name="Umair Hoodbhoy" userId="9134fddd-ebe0-41b2-9df4-5549cb596a18" providerId="ADAL" clId="{1AF2003B-942E-5E49-980F-E5311F500851}" dt="2022-07-18T18:44:43.963" v="429" actId="18676"/>
        <pc:sldMkLst>
          <pc:docMk/>
          <pc:sldMk cId="1787085901" sldId="2076137684"/>
        </pc:sldMkLst>
      </pc:sldChg>
      <pc:sldChg chg="del">
        <pc:chgData name="Umair Hoodbhoy" userId="9134fddd-ebe0-41b2-9df4-5549cb596a18" providerId="ADAL" clId="{1AF2003B-942E-5E49-980F-E5311F500851}" dt="2022-07-18T18:44:43.963" v="429" actId="18676"/>
        <pc:sldMkLst>
          <pc:docMk/>
          <pc:sldMk cId="3085279990" sldId="2142532903"/>
        </pc:sldMkLst>
      </pc:sldChg>
      <pc:sldChg chg="del">
        <pc:chgData name="Umair Hoodbhoy" userId="9134fddd-ebe0-41b2-9df4-5549cb596a18" providerId="ADAL" clId="{1AF2003B-942E-5E49-980F-E5311F500851}" dt="2022-07-18T18:44:43.963" v="429" actId="18676"/>
        <pc:sldMkLst>
          <pc:docMk/>
          <pc:sldMk cId="704400032" sldId="2142532908"/>
        </pc:sldMkLst>
      </pc:sldChg>
      <pc:sldChg chg="del">
        <pc:chgData name="Umair Hoodbhoy" userId="9134fddd-ebe0-41b2-9df4-5549cb596a18" providerId="ADAL" clId="{1AF2003B-942E-5E49-980F-E5311F500851}" dt="2022-07-18T18:44:43.963" v="429" actId="18676"/>
        <pc:sldMkLst>
          <pc:docMk/>
          <pc:sldMk cId="1383354098" sldId="2142532910"/>
        </pc:sldMkLst>
      </pc:sldChg>
      <pc:sldChg chg="modSp add mod">
        <pc:chgData name="Umair Hoodbhoy" userId="9134fddd-ebe0-41b2-9df4-5549cb596a18" providerId="ADAL" clId="{1AF2003B-942E-5E49-980F-E5311F500851}" dt="2022-07-12T21:57:01.114" v="107" actId="6549"/>
        <pc:sldMkLst>
          <pc:docMk/>
          <pc:sldMk cId="3504189901" sldId="2142532912"/>
        </pc:sldMkLst>
        <pc:spChg chg="mod">
          <ac:chgData name="Umair Hoodbhoy" userId="9134fddd-ebe0-41b2-9df4-5549cb596a18" providerId="ADAL" clId="{1AF2003B-942E-5E49-980F-E5311F500851}" dt="2022-07-12T21:57:01.114" v="107" actId="6549"/>
          <ac:spMkLst>
            <pc:docMk/>
            <pc:sldMk cId="3504189901" sldId="2142532912"/>
            <ac:spMk id="8" creationId="{76D79612-5ECB-054C-8F12-EF459D4A1CCA}"/>
          </ac:spMkLst>
        </pc:spChg>
      </pc:sldChg>
      <pc:sldChg chg="modSp add mod modShow">
        <pc:chgData name="Umair Hoodbhoy" userId="9134fddd-ebe0-41b2-9df4-5549cb596a18" providerId="ADAL" clId="{1AF2003B-942E-5E49-980F-E5311F500851}" dt="2022-08-04T18:09:22.219" v="461" actId="729"/>
        <pc:sldMkLst>
          <pc:docMk/>
          <pc:sldMk cId="4140647726" sldId="2142532913"/>
        </pc:sldMkLst>
        <pc:spChg chg="mod">
          <ac:chgData name="Umair Hoodbhoy" userId="9134fddd-ebe0-41b2-9df4-5549cb596a18" providerId="ADAL" clId="{1AF2003B-942E-5E49-980F-E5311F500851}" dt="2022-08-04T17:12:58.124" v="441" actId="20577"/>
          <ac:spMkLst>
            <pc:docMk/>
            <pc:sldMk cId="4140647726" sldId="2142532913"/>
            <ac:spMk id="213" creationId="{3293C5B0-CD58-124D-95B9-00301238C0E6}"/>
          </ac:spMkLst>
        </pc:spChg>
      </pc:sldChg>
      <pc:sldChg chg="modSp add modAnim">
        <pc:chgData name="Umair Hoodbhoy" userId="9134fddd-ebe0-41b2-9df4-5549cb596a18" providerId="ADAL" clId="{1AF2003B-942E-5E49-980F-E5311F500851}" dt="2022-08-04T17:13:51.960" v="451" actId="20577"/>
        <pc:sldMkLst>
          <pc:docMk/>
          <pc:sldMk cId="2704554122" sldId="2142532914"/>
        </pc:sldMkLst>
        <pc:spChg chg="mod">
          <ac:chgData name="Umair Hoodbhoy" userId="9134fddd-ebe0-41b2-9df4-5549cb596a18" providerId="ADAL" clId="{1AF2003B-942E-5E49-980F-E5311F500851}" dt="2022-08-04T17:13:51.960" v="451" actId="20577"/>
          <ac:spMkLst>
            <pc:docMk/>
            <pc:sldMk cId="2704554122" sldId="2142532914"/>
            <ac:spMk id="5" creationId="{3620DE56-3283-8045-AC3A-17C243C832E5}"/>
          </ac:spMkLst>
        </pc:spChg>
      </pc:sldChg>
      <pc:sldChg chg="modSp add">
        <pc:chgData name="Umair Hoodbhoy" userId="9134fddd-ebe0-41b2-9df4-5549cb596a18" providerId="ADAL" clId="{1AF2003B-942E-5E49-980F-E5311F500851}" dt="2022-08-04T17:16:59.741" v="459" actId="20577"/>
        <pc:sldMkLst>
          <pc:docMk/>
          <pc:sldMk cId="3285995562" sldId="2142532915"/>
        </pc:sldMkLst>
        <pc:spChg chg="mod">
          <ac:chgData name="Umair Hoodbhoy" userId="9134fddd-ebe0-41b2-9df4-5549cb596a18" providerId="ADAL" clId="{1AF2003B-942E-5E49-980F-E5311F500851}" dt="2022-08-04T17:16:59.741" v="459" actId="20577"/>
          <ac:spMkLst>
            <pc:docMk/>
            <pc:sldMk cId="3285995562" sldId="2142532915"/>
            <ac:spMk id="54" creationId="{A2D79862-04DB-8E49-B554-1E3880235CE8}"/>
          </ac:spMkLst>
        </pc:spChg>
      </pc:sldChg>
      <pc:sldMasterChg chg="delSldLayout">
        <pc:chgData name="Umair Hoodbhoy" userId="9134fddd-ebe0-41b2-9df4-5549cb596a18" providerId="ADAL" clId="{1AF2003B-942E-5E49-980F-E5311F500851}" dt="2022-07-18T18:44:43.963" v="429" actId="18676"/>
        <pc:sldMasterMkLst>
          <pc:docMk/>
          <pc:sldMasterMk cId="4031242634" sldId="2147483781"/>
        </pc:sldMasterMkLst>
        <pc:sldLayoutChg chg="del">
          <pc:chgData name="Umair Hoodbhoy" userId="9134fddd-ebe0-41b2-9df4-5549cb596a18" providerId="ADAL" clId="{1AF2003B-942E-5E49-980F-E5311F500851}" dt="2022-07-18T18:44:43.963" v="429" actId="18676"/>
          <pc:sldLayoutMkLst>
            <pc:docMk/>
            <pc:sldMasterMk cId="4031242634" sldId="2147483781"/>
            <pc:sldLayoutMk cId="2625387389" sldId="2147483825"/>
          </pc:sldLayoutMkLst>
        </pc:sldLayoutChg>
        <pc:sldLayoutChg chg="del">
          <pc:chgData name="Umair Hoodbhoy" userId="9134fddd-ebe0-41b2-9df4-5549cb596a18" providerId="ADAL" clId="{1AF2003B-942E-5E49-980F-E5311F500851}" dt="2022-07-18T18:44:43.963" v="429" actId="18676"/>
          <pc:sldLayoutMkLst>
            <pc:docMk/>
            <pc:sldMasterMk cId="4031242634" sldId="2147483781"/>
            <pc:sldLayoutMk cId="2098306251" sldId="2147483826"/>
          </pc:sldLayoutMkLst>
        </pc:sldLayoutChg>
      </pc:sldMasterChg>
    </pc:docChg>
  </pc:docChgLst>
  <pc:docChgLst>
    <pc:chgData name="Tomasz Klimczyk" userId="8fae020c-eb24-498a-bfc2-b441c4d5aed8" providerId="ADAL" clId="{BE02C045-4B75-384D-99E4-8517E3428A3B}"/>
    <pc:docChg chg="modShowInfo">
      <pc:chgData name="Tomasz Klimczyk" userId="8fae020c-eb24-498a-bfc2-b441c4d5aed8" providerId="ADAL" clId="{BE02C045-4B75-384D-99E4-8517E3428A3B}" dt="2020-09-23T07:49:39.098" v="0" actId="2744"/>
      <pc:docMkLst>
        <pc:docMk/>
      </pc:docMkLst>
    </pc:docChg>
  </pc:docChgLst>
  <pc:docChgLst>
    <pc:chgData name="Ginny Dudek" userId="787f50d1-3b77-4512-bcfb-ca490ebc47cd" providerId="ADAL" clId="{BC5FD47E-571B-A647-BD1E-2FDEF0C81B0E}"/>
    <pc:docChg chg="undo custSel modSld modMainMaster modNotesMaster">
      <pc:chgData name="Ginny Dudek" userId="787f50d1-3b77-4512-bcfb-ca490ebc47cd" providerId="ADAL" clId="{BC5FD47E-571B-A647-BD1E-2FDEF0C81B0E}" dt="2021-12-23T00:35:10.717" v="446" actId="122"/>
      <pc:docMkLst>
        <pc:docMk/>
      </pc:docMkLst>
      <pc:sldChg chg="modSp modNotes">
        <pc:chgData name="Ginny Dudek" userId="787f50d1-3b77-4512-bcfb-ca490ebc47cd" providerId="ADAL" clId="{BC5FD47E-571B-A647-BD1E-2FDEF0C81B0E}" dt="2021-12-22T23:13:37.508" v="197"/>
        <pc:sldMkLst>
          <pc:docMk/>
          <pc:sldMk cId="3178945359" sldId="693"/>
        </pc:sldMkLst>
        <pc:spChg chg="mod">
          <ac:chgData name="Ginny Dudek" userId="787f50d1-3b77-4512-bcfb-ca490ebc47cd" providerId="ADAL" clId="{BC5FD47E-571B-A647-BD1E-2FDEF0C81B0E}" dt="2021-12-22T22:55:02.887" v="0"/>
          <ac:spMkLst>
            <pc:docMk/>
            <pc:sldMk cId="3178945359" sldId="693"/>
            <ac:spMk id="7" creationId="{14220691-7AF4-694D-9556-AB541469BD61}"/>
          </ac:spMkLst>
        </pc:spChg>
        <pc:spChg chg="mod">
          <ac:chgData name="Ginny Dudek" userId="787f50d1-3b77-4512-bcfb-ca490ebc47cd" providerId="ADAL" clId="{BC5FD47E-571B-A647-BD1E-2FDEF0C81B0E}" dt="2021-12-22T23:13:37.508" v="197"/>
          <ac:spMkLst>
            <pc:docMk/>
            <pc:sldMk cId="3178945359" sldId="693"/>
            <ac:spMk id="8" creationId="{F0EA8C08-8D27-B14A-AA87-941AD409674F}"/>
          </ac:spMkLst>
        </pc:spChg>
        <pc:spChg chg="mod">
          <ac:chgData name="Ginny Dudek" userId="787f50d1-3b77-4512-bcfb-ca490ebc47cd" providerId="ADAL" clId="{BC5FD47E-571B-A647-BD1E-2FDEF0C81B0E}" dt="2021-12-22T23:13:37.508" v="197"/>
          <ac:spMkLst>
            <pc:docMk/>
            <pc:sldMk cId="3178945359" sldId="693"/>
            <ac:spMk id="10" creationId="{D0F89B35-8C21-B148-A0B6-2CECEEC2B6AA}"/>
          </ac:spMkLst>
        </pc:spChg>
        <pc:spChg chg="mod">
          <ac:chgData name="Ginny Dudek" userId="787f50d1-3b77-4512-bcfb-ca490ebc47cd" providerId="ADAL" clId="{BC5FD47E-571B-A647-BD1E-2FDEF0C81B0E}" dt="2021-12-22T23:13:37.508" v="197"/>
          <ac:spMkLst>
            <pc:docMk/>
            <pc:sldMk cId="3178945359" sldId="693"/>
            <ac:spMk id="11" creationId="{FC910DCA-ABB3-4D5E-BBDD-14127E5D4870}"/>
          </ac:spMkLst>
        </pc:spChg>
        <pc:spChg chg="mod">
          <ac:chgData name="Ginny Dudek" userId="787f50d1-3b77-4512-bcfb-ca490ebc47cd" providerId="ADAL" clId="{BC5FD47E-571B-A647-BD1E-2FDEF0C81B0E}" dt="2021-12-22T23:13:37.508" v="197"/>
          <ac:spMkLst>
            <pc:docMk/>
            <pc:sldMk cId="3178945359" sldId="693"/>
            <ac:spMk id="12" creationId="{78257993-4477-5E4E-86A4-F6EE3CBA69B1}"/>
          </ac:spMkLst>
        </pc:spChg>
      </pc:sldChg>
      <pc:sldChg chg="addSp modSp mod modClrScheme chgLayout">
        <pc:chgData name="Ginny Dudek" userId="787f50d1-3b77-4512-bcfb-ca490ebc47cd" providerId="ADAL" clId="{BC5FD47E-571B-A647-BD1E-2FDEF0C81B0E}" dt="2021-12-23T00:16:52.637" v="347"/>
        <pc:sldMkLst>
          <pc:docMk/>
          <pc:sldMk cId="402847789" sldId="1899"/>
        </pc:sldMkLst>
        <pc:spChg chg="add mod">
          <ac:chgData name="Ginny Dudek" userId="787f50d1-3b77-4512-bcfb-ca490ebc47cd" providerId="ADAL" clId="{BC5FD47E-571B-A647-BD1E-2FDEF0C81B0E}" dt="2021-12-23T00:16:52.637" v="347"/>
          <ac:spMkLst>
            <pc:docMk/>
            <pc:sldMk cId="402847789" sldId="1899"/>
            <ac:spMk id="2" creationId="{E169EB09-A8E8-1E43-8BFB-5858511C9E91}"/>
          </ac:spMkLst>
        </pc:spChg>
        <pc:spChg chg="mod ord">
          <ac:chgData name="Ginny Dudek" userId="787f50d1-3b77-4512-bcfb-ca490ebc47cd" providerId="ADAL" clId="{BC5FD47E-571B-A647-BD1E-2FDEF0C81B0E}" dt="2021-12-23T00:14:26.745" v="303" actId="1076"/>
          <ac:spMkLst>
            <pc:docMk/>
            <pc:sldMk cId="402847789" sldId="1899"/>
            <ac:spMk id="5" creationId="{2F2760F3-9C5B-9949-803B-5CE162302429}"/>
          </ac:spMkLst>
        </pc:spChg>
        <pc:spChg chg="mod">
          <ac:chgData name="Ginny Dudek" userId="787f50d1-3b77-4512-bcfb-ca490ebc47cd" providerId="ADAL" clId="{BC5FD47E-571B-A647-BD1E-2FDEF0C81B0E}" dt="2021-12-23T00:14:42.362" v="310" actId="1036"/>
          <ac:spMkLst>
            <pc:docMk/>
            <pc:sldMk cId="402847789" sldId="1899"/>
            <ac:spMk id="7" creationId="{C664F826-9227-F844-929A-52AB56E8A4FC}"/>
          </ac:spMkLst>
        </pc:spChg>
        <pc:spChg chg="mod ord">
          <ac:chgData name="Ginny Dudek" userId="787f50d1-3b77-4512-bcfb-ca490ebc47cd" providerId="ADAL" clId="{BC5FD47E-571B-A647-BD1E-2FDEF0C81B0E}" dt="2021-12-23T00:15:00.070" v="313" actId="1076"/>
          <ac:spMkLst>
            <pc:docMk/>
            <pc:sldMk cId="402847789" sldId="1899"/>
            <ac:spMk id="9" creationId="{4535BE0A-76D1-9C46-85E3-BB0787DCB23E}"/>
          </ac:spMkLst>
        </pc:spChg>
        <pc:spChg chg="mod">
          <ac:chgData name="Ginny Dudek" userId="787f50d1-3b77-4512-bcfb-ca490ebc47cd" providerId="ADAL" clId="{BC5FD47E-571B-A647-BD1E-2FDEF0C81B0E}" dt="2021-12-23T00:14:48.372" v="312" actId="1076"/>
          <ac:spMkLst>
            <pc:docMk/>
            <pc:sldMk cId="402847789" sldId="1899"/>
            <ac:spMk id="23" creationId="{9C33E7D6-E422-194E-8383-5389F92365E6}"/>
          </ac:spMkLst>
        </pc:spChg>
      </pc:sldChg>
      <pc:sldChg chg="addSp modSp mod modClrScheme chgLayout modNotes">
        <pc:chgData name="Ginny Dudek" userId="787f50d1-3b77-4512-bcfb-ca490ebc47cd" providerId="ADAL" clId="{BC5FD47E-571B-A647-BD1E-2FDEF0C81B0E}" dt="2021-12-23T00:16:52.637" v="347"/>
        <pc:sldMkLst>
          <pc:docMk/>
          <pc:sldMk cId="2389146962" sldId="1937"/>
        </pc:sldMkLst>
        <pc:spChg chg="mod ord">
          <ac:chgData name="Ginny Dudek" userId="787f50d1-3b77-4512-bcfb-ca490ebc47cd" providerId="ADAL" clId="{BC5FD47E-571B-A647-BD1E-2FDEF0C81B0E}" dt="2021-12-23T00:12:43.544" v="280" actId="1076"/>
          <ac:spMkLst>
            <pc:docMk/>
            <pc:sldMk cId="2389146962" sldId="1937"/>
            <ac:spMk id="2" creationId="{9ABB0343-9DC5-E142-B494-FDACB719834E}"/>
          </ac:spMkLst>
        </pc:spChg>
        <pc:spChg chg="mod">
          <ac:chgData name="Ginny Dudek" userId="787f50d1-3b77-4512-bcfb-ca490ebc47cd" providerId="ADAL" clId="{BC5FD47E-571B-A647-BD1E-2FDEF0C81B0E}" dt="2021-12-22T23:13:37.508" v="197"/>
          <ac:spMkLst>
            <pc:docMk/>
            <pc:sldMk cId="2389146962" sldId="1937"/>
            <ac:spMk id="3" creationId="{4C0C192D-6F5A-D246-BDC0-3C57CE40E34C}"/>
          </ac:spMkLst>
        </pc:spChg>
        <pc:spChg chg="add mod">
          <ac:chgData name="Ginny Dudek" userId="787f50d1-3b77-4512-bcfb-ca490ebc47cd" providerId="ADAL" clId="{BC5FD47E-571B-A647-BD1E-2FDEF0C81B0E}" dt="2021-12-23T00:16:52.637" v="347"/>
          <ac:spMkLst>
            <pc:docMk/>
            <pc:sldMk cId="2389146962" sldId="1937"/>
            <ac:spMk id="5" creationId="{15B4A644-87D7-9845-88B0-E791275E075A}"/>
          </ac:spMkLst>
        </pc:spChg>
        <pc:spChg chg="mod ord">
          <ac:chgData name="Ginny Dudek" userId="787f50d1-3b77-4512-bcfb-ca490ebc47cd" providerId="ADAL" clId="{BC5FD47E-571B-A647-BD1E-2FDEF0C81B0E}" dt="2021-12-23T00:12:54.124" v="284" actId="1076"/>
          <ac:spMkLst>
            <pc:docMk/>
            <pc:sldMk cId="2389146962" sldId="1937"/>
            <ac:spMk id="9" creationId="{C4B93213-54FB-E744-BAF0-B2747CE815B2}"/>
          </ac:spMkLst>
        </pc:spChg>
        <pc:spChg chg="mod">
          <ac:chgData name="Ginny Dudek" userId="787f50d1-3b77-4512-bcfb-ca490ebc47cd" providerId="ADAL" clId="{BC5FD47E-571B-A647-BD1E-2FDEF0C81B0E}" dt="2021-12-23T00:13:43.531" v="293" actId="1076"/>
          <ac:spMkLst>
            <pc:docMk/>
            <pc:sldMk cId="2389146962" sldId="1937"/>
            <ac:spMk id="11" creationId="{E343D864-44E7-3242-8493-AA22E823E4A6}"/>
          </ac:spMkLst>
        </pc:spChg>
        <pc:spChg chg="mod">
          <ac:chgData name="Ginny Dudek" userId="787f50d1-3b77-4512-bcfb-ca490ebc47cd" providerId="ADAL" clId="{BC5FD47E-571B-A647-BD1E-2FDEF0C81B0E}" dt="2021-12-23T00:13:30.367" v="291" actId="1076"/>
          <ac:spMkLst>
            <pc:docMk/>
            <pc:sldMk cId="2389146962" sldId="1937"/>
            <ac:spMk id="12" creationId="{9A0A4158-33B2-4D4F-8E06-4E2EFEFD2D74}"/>
          </ac:spMkLst>
        </pc:spChg>
        <pc:grpChg chg="mod">
          <ac:chgData name="Ginny Dudek" userId="787f50d1-3b77-4512-bcfb-ca490ebc47cd" providerId="ADAL" clId="{BC5FD47E-571B-A647-BD1E-2FDEF0C81B0E}" dt="2021-12-23T00:13:05.596" v="288" actId="1035"/>
          <ac:grpSpMkLst>
            <pc:docMk/>
            <pc:sldMk cId="2389146962" sldId="1937"/>
            <ac:grpSpMk id="4" creationId="{8145F582-8274-6F4C-A0CD-1EEB9B63B25B}"/>
          </ac:grpSpMkLst>
        </pc:grpChg>
        <pc:cxnChg chg="mod">
          <ac:chgData name="Ginny Dudek" userId="787f50d1-3b77-4512-bcfb-ca490ebc47cd" providerId="ADAL" clId="{BC5FD47E-571B-A647-BD1E-2FDEF0C81B0E}" dt="2021-12-23T00:13:15.405" v="290" actId="1035"/>
          <ac:cxnSpMkLst>
            <pc:docMk/>
            <pc:sldMk cId="2389146962" sldId="1937"/>
            <ac:cxnSpMk id="8" creationId="{E0F5DDDD-E89E-E74C-8518-7FD699390A7E}"/>
          </ac:cxnSpMkLst>
        </pc:cxnChg>
      </pc:sldChg>
      <pc:sldChg chg="addSp modSp mod modClrScheme chgLayout modNotes">
        <pc:chgData name="Ginny Dudek" userId="787f50d1-3b77-4512-bcfb-ca490ebc47cd" providerId="ADAL" clId="{BC5FD47E-571B-A647-BD1E-2FDEF0C81B0E}" dt="2021-12-22T23:13:37.508" v="197"/>
        <pc:sldMkLst>
          <pc:docMk/>
          <pc:sldMk cId="1710327865" sldId="2199"/>
        </pc:sldMkLst>
        <pc:spChg chg="mod ord">
          <ac:chgData name="Ginny Dudek" userId="787f50d1-3b77-4512-bcfb-ca490ebc47cd" providerId="ADAL" clId="{BC5FD47E-571B-A647-BD1E-2FDEF0C81B0E}" dt="2021-12-22T22:56:07.100" v="4" actId="700"/>
          <ac:spMkLst>
            <pc:docMk/>
            <pc:sldMk cId="1710327865" sldId="2199"/>
            <ac:spMk id="2" creationId="{9CA63561-8E66-894D-BA2E-15B2F7A193F5}"/>
          </ac:spMkLst>
        </pc:spChg>
        <pc:spChg chg="add mod ord">
          <ac:chgData name="Ginny Dudek" userId="787f50d1-3b77-4512-bcfb-ca490ebc47cd" providerId="ADAL" clId="{BC5FD47E-571B-A647-BD1E-2FDEF0C81B0E}" dt="2021-12-22T23:13:37.508" v="197"/>
          <ac:spMkLst>
            <pc:docMk/>
            <pc:sldMk cId="1710327865" sldId="2199"/>
            <ac:spMk id="3" creationId="{4825F3DB-13C2-4942-A705-CE74A033F469}"/>
          </ac:spMkLst>
        </pc:spChg>
        <pc:spChg chg="add mod ord">
          <ac:chgData name="Ginny Dudek" userId="787f50d1-3b77-4512-bcfb-ca490ebc47cd" providerId="ADAL" clId="{BC5FD47E-571B-A647-BD1E-2FDEF0C81B0E}" dt="2021-12-22T23:13:37.508" v="197"/>
          <ac:spMkLst>
            <pc:docMk/>
            <pc:sldMk cId="1710327865" sldId="2199"/>
            <ac:spMk id="4" creationId="{E3288900-6CD6-CF46-9830-C3EC6AAC2C72}"/>
          </ac:spMkLst>
        </pc:spChg>
        <pc:spChg chg="add mod ord">
          <ac:chgData name="Ginny Dudek" userId="787f50d1-3b77-4512-bcfb-ca490ebc47cd" providerId="ADAL" clId="{BC5FD47E-571B-A647-BD1E-2FDEF0C81B0E}" dt="2021-12-22T23:13:37.508" v="197"/>
          <ac:spMkLst>
            <pc:docMk/>
            <pc:sldMk cId="1710327865" sldId="2199"/>
            <ac:spMk id="5" creationId="{C47B29C4-9B4C-1746-ABF8-10D9BC505474}"/>
          </ac:spMkLst>
        </pc:spChg>
        <pc:spChg chg="add mod ord">
          <ac:chgData name="Ginny Dudek" userId="787f50d1-3b77-4512-bcfb-ca490ebc47cd" providerId="ADAL" clId="{BC5FD47E-571B-A647-BD1E-2FDEF0C81B0E}" dt="2021-12-22T23:13:37.508" v="197"/>
          <ac:spMkLst>
            <pc:docMk/>
            <pc:sldMk cId="1710327865" sldId="2199"/>
            <ac:spMk id="6" creationId="{1E52C49E-1260-DD4D-9B50-7FADB2D7A610}"/>
          </ac:spMkLst>
        </pc:spChg>
      </pc:sldChg>
      <pc:sldChg chg="modSp mod modClrScheme chgLayout modNotes modNotesTx">
        <pc:chgData name="Ginny Dudek" userId="787f50d1-3b77-4512-bcfb-ca490ebc47cd" providerId="ADAL" clId="{BC5FD47E-571B-A647-BD1E-2FDEF0C81B0E}" dt="2021-12-23T00:17:47.392" v="351" actId="313"/>
        <pc:sldMkLst>
          <pc:docMk/>
          <pc:sldMk cId="1824710457" sldId="2209"/>
        </pc:sldMkLst>
        <pc:spChg chg="mod ord">
          <ac:chgData name="Ginny Dudek" userId="787f50d1-3b77-4512-bcfb-ca490ebc47cd" providerId="ADAL" clId="{BC5FD47E-571B-A647-BD1E-2FDEF0C81B0E}" dt="2021-12-22T23:13:37.508" v="197"/>
          <ac:spMkLst>
            <pc:docMk/>
            <pc:sldMk cId="1824710457" sldId="2209"/>
            <ac:spMk id="2" creationId="{EAFC43F3-D39C-7C49-8B0F-EE083D8C0F08}"/>
          </ac:spMkLst>
        </pc:spChg>
        <pc:spChg chg="mod">
          <ac:chgData name="Ginny Dudek" userId="787f50d1-3b77-4512-bcfb-ca490ebc47cd" providerId="ADAL" clId="{BC5FD47E-571B-A647-BD1E-2FDEF0C81B0E}" dt="2021-12-22T23:13:37.508" v="197"/>
          <ac:spMkLst>
            <pc:docMk/>
            <pc:sldMk cId="1824710457" sldId="2209"/>
            <ac:spMk id="3" creationId="{20B6BBE3-4395-314B-9152-3064AA573C00}"/>
          </ac:spMkLst>
        </pc:spChg>
        <pc:spChg chg="mod ord">
          <ac:chgData name="Ginny Dudek" userId="787f50d1-3b77-4512-bcfb-ca490ebc47cd" providerId="ADAL" clId="{BC5FD47E-571B-A647-BD1E-2FDEF0C81B0E}" dt="2021-12-22T23:13:37.508" v="197"/>
          <ac:spMkLst>
            <pc:docMk/>
            <pc:sldMk cId="1824710457" sldId="2209"/>
            <ac:spMk id="4" creationId="{70020214-6AFA-F942-90D4-4F7F84DFF2A6}"/>
          </ac:spMkLst>
        </pc:spChg>
        <pc:spChg chg="mod">
          <ac:chgData name="Ginny Dudek" userId="787f50d1-3b77-4512-bcfb-ca490ebc47cd" providerId="ADAL" clId="{BC5FD47E-571B-A647-BD1E-2FDEF0C81B0E}" dt="2021-12-22T23:13:37.508" v="197"/>
          <ac:spMkLst>
            <pc:docMk/>
            <pc:sldMk cId="1824710457" sldId="2209"/>
            <ac:spMk id="5" creationId="{F6411B30-CAA4-4848-BCB2-8CC4B19C5F1E}"/>
          </ac:spMkLst>
        </pc:spChg>
        <pc:spChg chg="mod">
          <ac:chgData name="Ginny Dudek" userId="787f50d1-3b77-4512-bcfb-ca490ebc47cd" providerId="ADAL" clId="{BC5FD47E-571B-A647-BD1E-2FDEF0C81B0E}" dt="2021-12-22T23:13:37.508" v="197"/>
          <ac:spMkLst>
            <pc:docMk/>
            <pc:sldMk cId="1824710457" sldId="2209"/>
            <ac:spMk id="9" creationId="{ADF1FC12-77D7-F94B-8A61-1F7BC00FA535}"/>
          </ac:spMkLst>
        </pc:spChg>
        <pc:spChg chg="mod">
          <ac:chgData name="Ginny Dudek" userId="787f50d1-3b77-4512-bcfb-ca490ebc47cd" providerId="ADAL" clId="{BC5FD47E-571B-A647-BD1E-2FDEF0C81B0E}" dt="2021-12-22T23:13:37.508" v="197"/>
          <ac:spMkLst>
            <pc:docMk/>
            <pc:sldMk cId="1824710457" sldId="2209"/>
            <ac:spMk id="16" creationId="{52CC04BA-C44C-D749-BED1-1266CA08221B}"/>
          </ac:spMkLst>
        </pc:spChg>
        <pc:spChg chg="mod">
          <ac:chgData name="Ginny Dudek" userId="787f50d1-3b77-4512-bcfb-ca490ebc47cd" providerId="ADAL" clId="{BC5FD47E-571B-A647-BD1E-2FDEF0C81B0E}" dt="2021-12-22T23:13:37.508" v="197"/>
          <ac:spMkLst>
            <pc:docMk/>
            <pc:sldMk cId="1824710457" sldId="2209"/>
            <ac:spMk id="19" creationId="{9414CE73-F608-8547-BE0B-5CCC5392E61F}"/>
          </ac:spMkLst>
        </pc:spChg>
        <pc:spChg chg="mod">
          <ac:chgData name="Ginny Dudek" userId="787f50d1-3b77-4512-bcfb-ca490ebc47cd" providerId="ADAL" clId="{BC5FD47E-571B-A647-BD1E-2FDEF0C81B0E}" dt="2021-12-22T23:13:37.508" v="197"/>
          <ac:spMkLst>
            <pc:docMk/>
            <pc:sldMk cId="1824710457" sldId="2209"/>
            <ac:spMk id="20" creationId="{B1C32142-F048-A24A-8268-E7232C3F6C6F}"/>
          </ac:spMkLst>
        </pc:spChg>
        <pc:spChg chg="mod">
          <ac:chgData name="Ginny Dudek" userId="787f50d1-3b77-4512-bcfb-ca490ebc47cd" providerId="ADAL" clId="{BC5FD47E-571B-A647-BD1E-2FDEF0C81B0E}" dt="2021-12-22T23:13:37.508" v="197"/>
          <ac:spMkLst>
            <pc:docMk/>
            <pc:sldMk cId="1824710457" sldId="2209"/>
            <ac:spMk id="23" creationId="{33FC6A8F-5ED9-3D4A-90BF-57AFD1656BEC}"/>
          </ac:spMkLst>
        </pc:spChg>
        <pc:spChg chg="mod">
          <ac:chgData name="Ginny Dudek" userId="787f50d1-3b77-4512-bcfb-ca490ebc47cd" providerId="ADAL" clId="{BC5FD47E-571B-A647-BD1E-2FDEF0C81B0E}" dt="2021-12-22T23:13:37.508" v="197"/>
          <ac:spMkLst>
            <pc:docMk/>
            <pc:sldMk cId="1824710457" sldId="2209"/>
            <ac:spMk id="24" creationId="{88DA234F-443D-844F-BF31-48771F286FAB}"/>
          </ac:spMkLst>
        </pc:spChg>
        <pc:spChg chg="mod">
          <ac:chgData name="Ginny Dudek" userId="787f50d1-3b77-4512-bcfb-ca490ebc47cd" providerId="ADAL" clId="{BC5FD47E-571B-A647-BD1E-2FDEF0C81B0E}" dt="2021-12-22T23:13:37.508" v="197"/>
          <ac:spMkLst>
            <pc:docMk/>
            <pc:sldMk cId="1824710457" sldId="2209"/>
            <ac:spMk id="25" creationId="{D059C1EE-9712-2C49-8DB9-8788D1BB0C0B}"/>
          </ac:spMkLst>
        </pc:spChg>
        <pc:spChg chg="mod">
          <ac:chgData name="Ginny Dudek" userId="787f50d1-3b77-4512-bcfb-ca490ebc47cd" providerId="ADAL" clId="{BC5FD47E-571B-A647-BD1E-2FDEF0C81B0E}" dt="2021-12-22T23:13:37.508" v="197"/>
          <ac:spMkLst>
            <pc:docMk/>
            <pc:sldMk cId="1824710457" sldId="2209"/>
            <ac:spMk id="26" creationId="{BB197198-B676-9041-9FC6-E3DCAF91379B}"/>
          </ac:spMkLst>
        </pc:spChg>
        <pc:spChg chg="mod">
          <ac:chgData name="Ginny Dudek" userId="787f50d1-3b77-4512-bcfb-ca490ebc47cd" providerId="ADAL" clId="{BC5FD47E-571B-A647-BD1E-2FDEF0C81B0E}" dt="2021-12-22T23:13:37.508" v="197"/>
          <ac:spMkLst>
            <pc:docMk/>
            <pc:sldMk cId="1824710457" sldId="2209"/>
            <ac:spMk id="27" creationId="{41835583-2401-A040-9F8D-F056BDBA90E4}"/>
          </ac:spMkLst>
        </pc:spChg>
        <pc:spChg chg="mod">
          <ac:chgData name="Ginny Dudek" userId="787f50d1-3b77-4512-bcfb-ca490ebc47cd" providerId="ADAL" clId="{BC5FD47E-571B-A647-BD1E-2FDEF0C81B0E}" dt="2021-12-22T23:13:37.508" v="197"/>
          <ac:spMkLst>
            <pc:docMk/>
            <pc:sldMk cId="1824710457" sldId="2209"/>
            <ac:spMk id="36" creationId="{586CF822-074F-AD44-8AC6-72844B7BC25F}"/>
          </ac:spMkLst>
        </pc:spChg>
        <pc:spChg chg="mod">
          <ac:chgData name="Ginny Dudek" userId="787f50d1-3b77-4512-bcfb-ca490ebc47cd" providerId="ADAL" clId="{BC5FD47E-571B-A647-BD1E-2FDEF0C81B0E}" dt="2021-12-22T23:13:37.508" v="197"/>
          <ac:spMkLst>
            <pc:docMk/>
            <pc:sldMk cId="1824710457" sldId="2209"/>
            <ac:spMk id="39" creationId="{E5AEC5D1-7992-E54D-ACDA-9E0BF7CD4730}"/>
          </ac:spMkLst>
        </pc:spChg>
        <pc:spChg chg="mod">
          <ac:chgData name="Ginny Dudek" userId="787f50d1-3b77-4512-bcfb-ca490ebc47cd" providerId="ADAL" clId="{BC5FD47E-571B-A647-BD1E-2FDEF0C81B0E}" dt="2021-12-22T23:13:37.508" v="197"/>
          <ac:spMkLst>
            <pc:docMk/>
            <pc:sldMk cId="1824710457" sldId="2209"/>
            <ac:spMk id="40" creationId="{7C18270A-BCAA-094B-8FB2-E4E06BCF2356}"/>
          </ac:spMkLst>
        </pc:spChg>
        <pc:spChg chg="mod">
          <ac:chgData name="Ginny Dudek" userId="787f50d1-3b77-4512-bcfb-ca490ebc47cd" providerId="ADAL" clId="{BC5FD47E-571B-A647-BD1E-2FDEF0C81B0E}" dt="2021-12-22T23:13:37.508" v="197"/>
          <ac:spMkLst>
            <pc:docMk/>
            <pc:sldMk cId="1824710457" sldId="2209"/>
            <ac:spMk id="51" creationId="{A52AF537-3D85-9149-BE41-331060D3C4D2}"/>
          </ac:spMkLst>
        </pc:spChg>
        <pc:spChg chg="mod">
          <ac:chgData name="Ginny Dudek" userId="787f50d1-3b77-4512-bcfb-ca490ebc47cd" providerId="ADAL" clId="{BC5FD47E-571B-A647-BD1E-2FDEF0C81B0E}" dt="2021-12-22T23:13:37.508" v="197"/>
          <ac:spMkLst>
            <pc:docMk/>
            <pc:sldMk cId="1824710457" sldId="2209"/>
            <ac:spMk id="52" creationId="{84907A21-E11C-E44E-B930-D526FAD43CAE}"/>
          </ac:spMkLst>
        </pc:spChg>
        <pc:spChg chg="mod">
          <ac:chgData name="Ginny Dudek" userId="787f50d1-3b77-4512-bcfb-ca490ebc47cd" providerId="ADAL" clId="{BC5FD47E-571B-A647-BD1E-2FDEF0C81B0E}" dt="2021-12-22T23:13:37.508" v="197"/>
          <ac:spMkLst>
            <pc:docMk/>
            <pc:sldMk cId="1824710457" sldId="2209"/>
            <ac:spMk id="54" creationId="{7954CB9B-BB63-C048-97D4-21A64AE9BD93}"/>
          </ac:spMkLst>
        </pc:spChg>
        <pc:spChg chg="mod">
          <ac:chgData name="Ginny Dudek" userId="787f50d1-3b77-4512-bcfb-ca490ebc47cd" providerId="ADAL" clId="{BC5FD47E-571B-A647-BD1E-2FDEF0C81B0E}" dt="2021-12-22T23:13:37.508" v="197"/>
          <ac:spMkLst>
            <pc:docMk/>
            <pc:sldMk cId="1824710457" sldId="2209"/>
            <ac:spMk id="55" creationId="{2EE1905D-16A3-0C44-AC95-8E752069DD25}"/>
          </ac:spMkLst>
        </pc:spChg>
        <pc:spChg chg="mod">
          <ac:chgData name="Ginny Dudek" userId="787f50d1-3b77-4512-bcfb-ca490ebc47cd" providerId="ADAL" clId="{BC5FD47E-571B-A647-BD1E-2FDEF0C81B0E}" dt="2021-12-22T23:13:37.508" v="197"/>
          <ac:spMkLst>
            <pc:docMk/>
            <pc:sldMk cId="1824710457" sldId="2209"/>
            <ac:spMk id="59" creationId="{CF985FEB-FC94-1D4B-9D85-D2847BDCA9B4}"/>
          </ac:spMkLst>
        </pc:spChg>
        <pc:spChg chg="mod">
          <ac:chgData name="Ginny Dudek" userId="787f50d1-3b77-4512-bcfb-ca490ebc47cd" providerId="ADAL" clId="{BC5FD47E-571B-A647-BD1E-2FDEF0C81B0E}" dt="2021-12-22T23:13:37.508" v="197"/>
          <ac:spMkLst>
            <pc:docMk/>
            <pc:sldMk cId="1824710457" sldId="2209"/>
            <ac:spMk id="60" creationId="{5F97FEB8-8BBE-C548-A608-332CF542C344}"/>
          </ac:spMkLst>
        </pc:spChg>
        <pc:spChg chg="mod">
          <ac:chgData name="Ginny Dudek" userId="787f50d1-3b77-4512-bcfb-ca490ebc47cd" providerId="ADAL" clId="{BC5FD47E-571B-A647-BD1E-2FDEF0C81B0E}" dt="2021-12-22T23:13:37.508" v="197"/>
          <ac:spMkLst>
            <pc:docMk/>
            <pc:sldMk cId="1824710457" sldId="2209"/>
            <ac:spMk id="61" creationId="{1BFF71BD-92F9-414A-A0BF-48073E4E4C0B}"/>
          </ac:spMkLst>
        </pc:spChg>
        <pc:spChg chg="mod">
          <ac:chgData name="Ginny Dudek" userId="787f50d1-3b77-4512-bcfb-ca490ebc47cd" providerId="ADAL" clId="{BC5FD47E-571B-A647-BD1E-2FDEF0C81B0E}" dt="2021-12-22T23:13:37.508" v="197"/>
          <ac:spMkLst>
            <pc:docMk/>
            <pc:sldMk cId="1824710457" sldId="2209"/>
            <ac:spMk id="94" creationId="{685541BC-D1F3-D04C-B3D3-7844FAA5532E}"/>
          </ac:spMkLst>
        </pc:spChg>
        <pc:spChg chg="mod">
          <ac:chgData name="Ginny Dudek" userId="787f50d1-3b77-4512-bcfb-ca490ebc47cd" providerId="ADAL" clId="{BC5FD47E-571B-A647-BD1E-2FDEF0C81B0E}" dt="2021-12-22T23:13:37.508" v="197"/>
          <ac:spMkLst>
            <pc:docMk/>
            <pc:sldMk cId="1824710457" sldId="2209"/>
            <ac:spMk id="95" creationId="{D64BB0A6-7FE3-FE42-AF1C-607BB1F8CCB4}"/>
          </ac:spMkLst>
        </pc:spChg>
        <pc:spChg chg="mod">
          <ac:chgData name="Ginny Dudek" userId="787f50d1-3b77-4512-bcfb-ca490ebc47cd" providerId="ADAL" clId="{BC5FD47E-571B-A647-BD1E-2FDEF0C81B0E}" dt="2021-12-22T23:13:37.508" v="197"/>
          <ac:spMkLst>
            <pc:docMk/>
            <pc:sldMk cId="1824710457" sldId="2209"/>
            <ac:spMk id="96" creationId="{5660DBEA-C9B7-704A-9B26-0482FF3D9A9D}"/>
          </ac:spMkLst>
        </pc:spChg>
        <pc:spChg chg="mod">
          <ac:chgData name="Ginny Dudek" userId="787f50d1-3b77-4512-bcfb-ca490ebc47cd" providerId="ADAL" clId="{BC5FD47E-571B-A647-BD1E-2FDEF0C81B0E}" dt="2021-12-22T23:13:37.508" v="197"/>
          <ac:spMkLst>
            <pc:docMk/>
            <pc:sldMk cId="1824710457" sldId="2209"/>
            <ac:spMk id="97" creationId="{77CC656E-A196-8242-A4F7-76A5177A5F51}"/>
          </ac:spMkLst>
        </pc:spChg>
        <pc:cxnChg chg="mod">
          <ac:chgData name="Ginny Dudek" userId="787f50d1-3b77-4512-bcfb-ca490ebc47cd" providerId="ADAL" clId="{BC5FD47E-571B-A647-BD1E-2FDEF0C81B0E}" dt="2021-12-22T23:00:34.760" v="26"/>
          <ac:cxnSpMkLst>
            <pc:docMk/>
            <pc:sldMk cId="1824710457" sldId="2209"/>
            <ac:cxnSpMk id="15" creationId="{E19F7D01-10AA-4F43-931D-134DFC909219}"/>
          </ac:cxnSpMkLst>
        </pc:cxnChg>
      </pc:sldChg>
      <pc:sldChg chg="addSp modSp mod modClrScheme chgLayout modNotes">
        <pc:chgData name="Ginny Dudek" userId="787f50d1-3b77-4512-bcfb-ca490ebc47cd" providerId="ADAL" clId="{BC5FD47E-571B-A647-BD1E-2FDEF0C81B0E}" dt="2021-12-23T00:16:52.637" v="347"/>
        <pc:sldMkLst>
          <pc:docMk/>
          <pc:sldMk cId="76501233" sldId="2218"/>
        </pc:sldMkLst>
        <pc:spChg chg="add mod">
          <ac:chgData name="Ginny Dudek" userId="787f50d1-3b77-4512-bcfb-ca490ebc47cd" providerId="ADAL" clId="{BC5FD47E-571B-A647-BD1E-2FDEF0C81B0E}" dt="2021-12-23T00:16:52.637" v="347"/>
          <ac:spMkLst>
            <pc:docMk/>
            <pc:sldMk cId="76501233" sldId="2218"/>
            <ac:spMk id="2" creationId="{B547B7D1-FEF4-5046-8E8E-19F3CDC7704A}"/>
          </ac:spMkLst>
        </pc:spChg>
        <pc:spChg chg="mod ord">
          <ac:chgData name="Ginny Dudek" userId="787f50d1-3b77-4512-bcfb-ca490ebc47cd" providerId="ADAL" clId="{BC5FD47E-571B-A647-BD1E-2FDEF0C81B0E}" dt="2021-12-22T23:12:21.059" v="193" actId="1076"/>
          <ac:spMkLst>
            <pc:docMk/>
            <pc:sldMk cId="76501233" sldId="2218"/>
            <ac:spMk id="3" creationId="{5CBAD91E-72D6-0943-8490-C0B0D8853506}"/>
          </ac:spMkLst>
        </pc:spChg>
        <pc:spChg chg="mod">
          <ac:chgData name="Ginny Dudek" userId="787f50d1-3b77-4512-bcfb-ca490ebc47cd" providerId="ADAL" clId="{BC5FD47E-571B-A647-BD1E-2FDEF0C81B0E}" dt="2021-12-22T23:13:37.508" v="197"/>
          <ac:spMkLst>
            <pc:docMk/>
            <pc:sldMk cId="76501233" sldId="2218"/>
            <ac:spMk id="6" creationId="{50292E2B-6DF4-2446-9206-8AFFA03F6B1E}"/>
          </ac:spMkLst>
        </pc:spChg>
        <pc:spChg chg="mod">
          <ac:chgData name="Ginny Dudek" userId="787f50d1-3b77-4512-bcfb-ca490ebc47cd" providerId="ADAL" clId="{BC5FD47E-571B-A647-BD1E-2FDEF0C81B0E}" dt="2021-12-22T23:14:10.454" v="198" actId="255"/>
          <ac:spMkLst>
            <pc:docMk/>
            <pc:sldMk cId="76501233" sldId="2218"/>
            <ac:spMk id="7" creationId="{B10415FF-33E7-4941-858B-10F643F78408}"/>
          </ac:spMkLst>
        </pc:spChg>
        <pc:spChg chg="mod">
          <ac:chgData name="Ginny Dudek" userId="787f50d1-3b77-4512-bcfb-ca490ebc47cd" providerId="ADAL" clId="{BC5FD47E-571B-A647-BD1E-2FDEF0C81B0E}" dt="2021-12-22T23:14:20.806" v="199" actId="255"/>
          <ac:spMkLst>
            <pc:docMk/>
            <pc:sldMk cId="76501233" sldId="2218"/>
            <ac:spMk id="12" creationId="{B269FAD7-B578-7943-9491-9AA5565B454C}"/>
          </ac:spMkLst>
        </pc:spChg>
        <pc:spChg chg="mod">
          <ac:chgData name="Ginny Dudek" userId="787f50d1-3b77-4512-bcfb-ca490ebc47cd" providerId="ADAL" clId="{BC5FD47E-571B-A647-BD1E-2FDEF0C81B0E}" dt="2021-12-22T23:15:18.534" v="209" actId="255"/>
          <ac:spMkLst>
            <pc:docMk/>
            <pc:sldMk cId="76501233" sldId="2218"/>
            <ac:spMk id="17" creationId="{3A382E37-7146-6F4E-B054-CCD89AF57FF1}"/>
          </ac:spMkLst>
        </pc:spChg>
        <pc:spChg chg="mod">
          <ac:chgData name="Ginny Dudek" userId="787f50d1-3b77-4512-bcfb-ca490ebc47cd" providerId="ADAL" clId="{BC5FD47E-571B-A647-BD1E-2FDEF0C81B0E}" dt="2021-12-22T23:15:28.919" v="211" actId="14100"/>
          <ac:spMkLst>
            <pc:docMk/>
            <pc:sldMk cId="76501233" sldId="2218"/>
            <ac:spMk id="18" creationId="{48495314-5654-8445-8762-FB0AC262F138}"/>
          </ac:spMkLst>
        </pc:spChg>
        <pc:spChg chg="mod">
          <ac:chgData name="Ginny Dudek" userId="787f50d1-3b77-4512-bcfb-ca490ebc47cd" providerId="ADAL" clId="{BC5FD47E-571B-A647-BD1E-2FDEF0C81B0E}" dt="2021-12-22T23:15:14.007" v="208" actId="255"/>
          <ac:spMkLst>
            <pc:docMk/>
            <pc:sldMk cId="76501233" sldId="2218"/>
            <ac:spMk id="22" creationId="{988E90ED-8A62-084A-A1E3-D1B4F514D6F0}"/>
          </ac:spMkLst>
        </pc:spChg>
        <pc:spChg chg="mod">
          <ac:chgData name="Ginny Dudek" userId="787f50d1-3b77-4512-bcfb-ca490ebc47cd" providerId="ADAL" clId="{BC5FD47E-571B-A647-BD1E-2FDEF0C81B0E}" dt="2021-12-22T23:15:05.131" v="207" actId="1038"/>
          <ac:spMkLst>
            <pc:docMk/>
            <pc:sldMk cId="76501233" sldId="2218"/>
            <ac:spMk id="23" creationId="{547669CF-EAC5-934C-B7EA-78AB816268FE}"/>
          </ac:spMkLst>
        </pc:spChg>
        <pc:spChg chg="mod">
          <ac:chgData name="Ginny Dudek" userId="787f50d1-3b77-4512-bcfb-ca490ebc47cd" providerId="ADAL" clId="{BC5FD47E-571B-A647-BD1E-2FDEF0C81B0E}" dt="2021-12-22T23:14:53.323" v="204" actId="1076"/>
          <ac:spMkLst>
            <pc:docMk/>
            <pc:sldMk cId="76501233" sldId="2218"/>
            <ac:spMk id="24" creationId="{0C5B6886-4B81-644E-986F-81586FA68C65}"/>
          </ac:spMkLst>
        </pc:spChg>
        <pc:spChg chg="mod">
          <ac:chgData name="Ginny Dudek" userId="787f50d1-3b77-4512-bcfb-ca490ebc47cd" providerId="ADAL" clId="{BC5FD47E-571B-A647-BD1E-2FDEF0C81B0E}" dt="2021-12-22T23:14:47.291" v="203" actId="1076"/>
          <ac:spMkLst>
            <pc:docMk/>
            <pc:sldMk cId="76501233" sldId="2218"/>
            <ac:spMk id="25" creationId="{EF8E5E60-C2D5-C545-ACC5-BB193DEDCB41}"/>
          </ac:spMkLst>
        </pc:spChg>
        <pc:spChg chg="mod">
          <ac:chgData name="Ginny Dudek" userId="787f50d1-3b77-4512-bcfb-ca490ebc47cd" providerId="ADAL" clId="{BC5FD47E-571B-A647-BD1E-2FDEF0C81B0E}" dt="2021-12-22T23:14:58.515" v="205" actId="1076"/>
          <ac:spMkLst>
            <pc:docMk/>
            <pc:sldMk cId="76501233" sldId="2218"/>
            <ac:spMk id="27" creationId="{7DCE6A14-410D-9D4C-9510-0E4791E82330}"/>
          </ac:spMkLst>
        </pc:spChg>
      </pc:sldChg>
      <pc:sldChg chg="addSp modSp mod modClrScheme chgLayout modNotes">
        <pc:chgData name="Ginny Dudek" userId="787f50d1-3b77-4512-bcfb-ca490ebc47cd" providerId="ADAL" clId="{BC5FD47E-571B-A647-BD1E-2FDEF0C81B0E}" dt="2021-12-23T00:16:52.637" v="347"/>
        <pc:sldMkLst>
          <pc:docMk/>
          <pc:sldMk cId="460716760" sldId="2241"/>
        </pc:sldMkLst>
        <pc:spChg chg="add mod">
          <ac:chgData name="Ginny Dudek" userId="787f50d1-3b77-4512-bcfb-ca490ebc47cd" providerId="ADAL" clId="{BC5FD47E-571B-A647-BD1E-2FDEF0C81B0E}" dt="2021-12-23T00:16:52.637" v="347"/>
          <ac:spMkLst>
            <pc:docMk/>
            <pc:sldMk cId="460716760" sldId="2241"/>
            <ac:spMk id="2" creationId="{A7DFE9FB-A479-374F-936E-CBF89D4AA036}"/>
          </ac:spMkLst>
        </pc:spChg>
        <pc:spChg chg="mod ord">
          <ac:chgData name="Ginny Dudek" userId="787f50d1-3b77-4512-bcfb-ca490ebc47cd" providerId="ADAL" clId="{BC5FD47E-571B-A647-BD1E-2FDEF0C81B0E}" dt="2021-12-23T00:15:21.728" v="315" actId="1076"/>
          <ac:spMkLst>
            <pc:docMk/>
            <pc:sldMk cId="460716760" sldId="2241"/>
            <ac:spMk id="5" creationId="{2F2760F3-9C5B-9949-803B-5CE162302429}"/>
          </ac:spMkLst>
        </pc:spChg>
        <pc:spChg chg="mod">
          <ac:chgData name="Ginny Dudek" userId="787f50d1-3b77-4512-bcfb-ca490ebc47cd" providerId="ADAL" clId="{BC5FD47E-571B-A647-BD1E-2FDEF0C81B0E}" dt="2021-12-23T00:15:44.966" v="328" actId="1076"/>
          <ac:spMkLst>
            <pc:docMk/>
            <pc:sldMk cId="460716760" sldId="2241"/>
            <ac:spMk id="36" creationId="{DFFBC780-F94A-EB4F-B9FE-E872398FA2F3}"/>
          </ac:spMkLst>
        </pc:spChg>
        <pc:picChg chg="mod">
          <ac:chgData name="Ginny Dudek" userId="787f50d1-3b77-4512-bcfb-ca490ebc47cd" providerId="ADAL" clId="{BC5FD47E-571B-A647-BD1E-2FDEF0C81B0E}" dt="2021-12-23T00:15:39.036" v="327" actId="1035"/>
          <ac:picMkLst>
            <pc:docMk/>
            <pc:sldMk cId="460716760" sldId="2241"/>
            <ac:picMk id="37" creationId="{B4C8B8D6-FEB9-8243-890E-8B9C97CAF346}"/>
          </ac:picMkLst>
        </pc:picChg>
      </pc:sldChg>
      <pc:sldChg chg="addSp delSp modSp mod modClrScheme modAnim chgLayout modNotes">
        <pc:chgData name="Ginny Dudek" userId="787f50d1-3b77-4512-bcfb-ca490ebc47cd" providerId="ADAL" clId="{BC5FD47E-571B-A647-BD1E-2FDEF0C81B0E}" dt="2021-12-23T00:18:39.029" v="363" actId="313"/>
        <pc:sldMkLst>
          <pc:docMk/>
          <pc:sldMk cId="818802095" sldId="2252"/>
        </pc:sldMkLst>
        <pc:spChg chg="mod ord">
          <ac:chgData name="Ginny Dudek" userId="787f50d1-3b77-4512-bcfb-ca490ebc47cd" providerId="ADAL" clId="{BC5FD47E-571B-A647-BD1E-2FDEF0C81B0E}" dt="2021-12-23T00:18:37.525" v="362" actId="313"/>
          <ac:spMkLst>
            <pc:docMk/>
            <pc:sldMk cId="818802095" sldId="2252"/>
            <ac:spMk id="2" creationId="{74C5A784-A696-B944-879F-AEFDC52D3C65}"/>
          </ac:spMkLst>
        </pc:spChg>
        <pc:spChg chg="mod">
          <ac:chgData name="Ginny Dudek" userId="787f50d1-3b77-4512-bcfb-ca490ebc47cd" providerId="ADAL" clId="{BC5FD47E-571B-A647-BD1E-2FDEF0C81B0E}" dt="2021-12-23T00:18:39.029" v="363" actId="313"/>
          <ac:spMkLst>
            <pc:docMk/>
            <pc:sldMk cId="818802095" sldId="2252"/>
            <ac:spMk id="3" creationId="{B1E18215-41A8-4A4F-8A73-F9EB50B32FF0}"/>
          </ac:spMkLst>
        </pc:spChg>
        <pc:spChg chg="mod">
          <ac:chgData name="Ginny Dudek" userId="787f50d1-3b77-4512-bcfb-ca490ebc47cd" providerId="ADAL" clId="{BC5FD47E-571B-A647-BD1E-2FDEF0C81B0E}" dt="2021-12-22T23:13:37.508" v="197"/>
          <ac:spMkLst>
            <pc:docMk/>
            <pc:sldMk cId="818802095" sldId="2252"/>
            <ac:spMk id="10" creationId="{0998E1D0-79A4-224E-B073-CD6387354A96}"/>
          </ac:spMkLst>
        </pc:spChg>
        <pc:spChg chg="add del mod ord">
          <ac:chgData name="Ginny Dudek" userId="787f50d1-3b77-4512-bcfb-ca490ebc47cd" providerId="ADAL" clId="{BC5FD47E-571B-A647-BD1E-2FDEF0C81B0E}" dt="2021-12-23T00:02:18.117" v="216" actId="478"/>
          <ac:spMkLst>
            <pc:docMk/>
            <pc:sldMk cId="818802095" sldId="2252"/>
            <ac:spMk id="11" creationId="{8EF3FF0B-B3EF-5A4B-90A6-E42D76FE0976}"/>
          </ac:spMkLst>
        </pc:spChg>
        <pc:spChg chg="add mod">
          <ac:chgData name="Ginny Dudek" userId="787f50d1-3b77-4512-bcfb-ca490ebc47cd" providerId="ADAL" clId="{BC5FD47E-571B-A647-BD1E-2FDEF0C81B0E}" dt="2021-12-23T00:16:52.637" v="347"/>
          <ac:spMkLst>
            <pc:docMk/>
            <pc:sldMk cId="818802095" sldId="2252"/>
            <ac:spMk id="12" creationId="{71844632-00B8-9546-9B0E-CE2377C565D4}"/>
          </ac:spMkLst>
        </pc:spChg>
      </pc:sldChg>
      <pc:sldChg chg="addSp modSp mod modClrScheme chgLayout modNotes">
        <pc:chgData name="Ginny Dudek" userId="787f50d1-3b77-4512-bcfb-ca490ebc47cd" providerId="ADAL" clId="{BC5FD47E-571B-A647-BD1E-2FDEF0C81B0E}" dt="2021-12-23T00:16:52.637" v="347"/>
        <pc:sldMkLst>
          <pc:docMk/>
          <pc:sldMk cId="185465812" sldId="2254"/>
        </pc:sldMkLst>
        <pc:spChg chg="mod ord">
          <ac:chgData name="Ginny Dudek" userId="787f50d1-3b77-4512-bcfb-ca490ebc47cd" providerId="ADAL" clId="{BC5FD47E-571B-A647-BD1E-2FDEF0C81B0E}" dt="2021-12-23T00:03:24.174" v="221" actId="1076"/>
          <ac:spMkLst>
            <pc:docMk/>
            <pc:sldMk cId="185465812" sldId="2254"/>
            <ac:spMk id="2" creationId="{8CDA1B5B-F2EE-BE49-996B-21B3E2713ED0}"/>
          </ac:spMkLst>
        </pc:spChg>
        <pc:spChg chg="mod">
          <ac:chgData name="Ginny Dudek" userId="787f50d1-3b77-4512-bcfb-ca490ebc47cd" providerId="ADAL" clId="{BC5FD47E-571B-A647-BD1E-2FDEF0C81B0E}" dt="2021-12-23T00:03:33.782" v="223" actId="255"/>
          <ac:spMkLst>
            <pc:docMk/>
            <pc:sldMk cId="185465812" sldId="2254"/>
            <ac:spMk id="3" creationId="{BCE034F7-DA2C-A245-884F-8C89B59FE838}"/>
          </ac:spMkLst>
        </pc:spChg>
        <pc:spChg chg="add mod">
          <ac:chgData name="Ginny Dudek" userId="787f50d1-3b77-4512-bcfb-ca490ebc47cd" providerId="ADAL" clId="{BC5FD47E-571B-A647-BD1E-2FDEF0C81B0E}" dt="2021-12-23T00:16:52.637" v="347"/>
          <ac:spMkLst>
            <pc:docMk/>
            <pc:sldMk cId="185465812" sldId="2254"/>
            <ac:spMk id="4" creationId="{E1728CA8-FBFA-CA43-8550-BB255F67A371}"/>
          </ac:spMkLst>
        </pc:spChg>
        <pc:spChg chg="mod">
          <ac:chgData name="Ginny Dudek" userId="787f50d1-3b77-4512-bcfb-ca490ebc47cd" providerId="ADAL" clId="{BC5FD47E-571B-A647-BD1E-2FDEF0C81B0E}" dt="2021-12-22T23:13:37.508" v="197"/>
          <ac:spMkLst>
            <pc:docMk/>
            <pc:sldMk cId="185465812" sldId="2254"/>
            <ac:spMk id="17" creationId="{F37D9416-F5C2-5D45-B41B-CE10D465708E}"/>
          </ac:spMkLst>
        </pc:spChg>
        <pc:spChg chg="mod">
          <ac:chgData name="Ginny Dudek" userId="787f50d1-3b77-4512-bcfb-ca490ebc47cd" providerId="ADAL" clId="{BC5FD47E-571B-A647-BD1E-2FDEF0C81B0E}" dt="2021-12-22T23:13:37.508" v="197"/>
          <ac:spMkLst>
            <pc:docMk/>
            <pc:sldMk cId="185465812" sldId="2254"/>
            <ac:spMk id="18" creationId="{904DE132-0229-314B-B5EC-CD53C5A0533F}"/>
          </ac:spMkLst>
        </pc:spChg>
        <pc:spChg chg="mod">
          <ac:chgData name="Ginny Dudek" userId="787f50d1-3b77-4512-bcfb-ca490ebc47cd" providerId="ADAL" clId="{BC5FD47E-571B-A647-BD1E-2FDEF0C81B0E}" dt="2021-12-22T23:13:37.508" v="197"/>
          <ac:spMkLst>
            <pc:docMk/>
            <pc:sldMk cId="185465812" sldId="2254"/>
            <ac:spMk id="21" creationId="{FEE73D56-605F-4140-94A2-ED2A3F3FBC54}"/>
          </ac:spMkLst>
        </pc:spChg>
        <pc:spChg chg="mod">
          <ac:chgData name="Ginny Dudek" userId="787f50d1-3b77-4512-bcfb-ca490ebc47cd" providerId="ADAL" clId="{BC5FD47E-571B-A647-BD1E-2FDEF0C81B0E}" dt="2021-12-22T23:13:37.508" v="197"/>
          <ac:spMkLst>
            <pc:docMk/>
            <pc:sldMk cId="185465812" sldId="2254"/>
            <ac:spMk id="24" creationId="{B2D13778-52D2-F940-AD75-17753085DDD7}"/>
          </ac:spMkLst>
        </pc:spChg>
        <pc:spChg chg="mod">
          <ac:chgData name="Ginny Dudek" userId="787f50d1-3b77-4512-bcfb-ca490ebc47cd" providerId="ADAL" clId="{BC5FD47E-571B-A647-BD1E-2FDEF0C81B0E}" dt="2021-12-22T23:13:37.508" v="197"/>
          <ac:spMkLst>
            <pc:docMk/>
            <pc:sldMk cId="185465812" sldId="2254"/>
            <ac:spMk id="27" creationId="{C71370FA-4BFB-7B41-AA1A-3C8FBC6F57C9}"/>
          </ac:spMkLst>
        </pc:spChg>
        <pc:spChg chg="mod">
          <ac:chgData name="Ginny Dudek" userId="787f50d1-3b77-4512-bcfb-ca490ebc47cd" providerId="ADAL" clId="{BC5FD47E-571B-A647-BD1E-2FDEF0C81B0E}" dt="2021-12-22T23:13:37.508" v="197"/>
          <ac:spMkLst>
            <pc:docMk/>
            <pc:sldMk cId="185465812" sldId="2254"/>
            <ac:spMk id="30" creationId="{90990E2C-9583-4441-A9DD-8CFDCCF47C25}"/>
          </ac:spMkLst>
        </pc:spChg>
        <pc:spChg chg="mod">
          <ac:chgData name="Ginny Dudek" userId="787f50d1-3b77-4512-bcfb-ca490ebc47cd" providerId="ADAL" clId="{BC5FD47E-571B-A647-BD1E-2FDEF0C81B0E}" dt="2021-12-22T23:13:37.508" v="197"/>
          <ac:spMkLst>
            <pc:docMk/>
            <pc:sldMk cId="185465812" sldId="2254"/>
            <ac:spMk id="31" creationId="{5EE16897-1DC1-FD49-94AB-D077283C939D}"/>
          </ac:spMkLst>
        </pc:spChg>
        <pc:spChg chg="mod">
          <ac:chgData name="Ginny Dudek" userId="787f50d1-3b77-4512-bcfb-ca490ebc47cd" providerId="ADAL" clId="{BC5FD47E-571B-A647-BD1E-2FDEF0C81B0E}" dt="2021-12-22T23:13:37.508" v="197"/>
          <ac:spMkLst>
            <pc:docMk/>
            <pc:sldMk cId="185465812" sldId="2254"/>
            <ac:spMk id="34" creationId="{C26A6AC4-1AFD-BA4F-996F-591254AEC63A}"/>
          </ac:spMkLst>
        </pc:spChg>
        <pc:spChg chg="mod">
          <ac:chgData name="Ginny Dudek" userId="787f50d1-3b77-4512-bcfb-ca490ebc47cd" providerId="ADAL" clId="{BC5FD47E-571B-A647-BD1E-2FDEF0C81B0E}" dt="2021-12-22T23:13:37.508" v="197"/>
          <ac:spMkLst>
            <pc:docMk/>
            <pc:sldMk cId="185465812" sldId="2254"/>
            <ac:spMk id="37" creationId="{F6708643-0FC3-CC45-AD3A-76E10CC160C9}"/>
          </ac:spMkLst>
        </pc:spChg>
        <pc:spChg chg="mod">
          <ac:chgData name="Ginny Dudek" userId="787f50d1-3b77-4512-bcfb-ca490ebc47cd" providerId="ADAL" clId="{BC5FD47E-571B-A647-BD1E-2FDEF0C81B0E}" dt="2021-12-22T23:13:37.508" v="197"/>
          <ac:spMkLst>
            <pc:docMk/>
            <pc:sldMk cId="185465812" sldId="2254"/>
            <ac:spMk id="40" creationId="{83CCEC2B-4F33-3649-B4FF-543333C184C6}"/>
          </ac:spMkLst>
        </pc:spChg>
        <pc:spChg chg="mod">
          <ac:chgData name="Ginny Dudek" userId="787f50d1-3b77-4512-bcfb-ca490ebc47cd" providerId="ADAL" clId="{BC5FD47E-571B-A647-BD1E-2FDEF0C81B0E}" dt="2021-12-22T23:13:37.508" v="197"/>
          <ac:spMkLst>
            <pc:docMk/>
            <pc:sldMk cId="185465812" sldId="2254"/>
            <ac:spMk id="43" creationId="{90C03C84-2DA4-864F-8085-4679B179B71B}"/>
          </ac:spMkLst>
        </pc:spChg>
        <pc:spChg chg="mod">
          <ac:chgData name="Ginny Dudek" userId="787f50d1-3b77-4512-bcfb-ca490ebc47cd" providerId="ADAL" clId="{BC5FD47E-571B-A647-BD1E-2FDEF0C81B0E}" dt="2021-12-22T23:13:37.508" v="197"/>
          <ac:spMkLst>
            <pc:docMk/>
            <pc:sldMk cId="185465812" sldId="2254"/>
            <ac:spMk id="46" creationId="{381CC9C6-C1DB-5B4E-A130-7DC03026C1B1}"/>
          </ac:spMkLst>
        </pc:spChg>
        <pc:spChg chg="mod">
          <ac:chgData name="Ginny Dudek" userId="787f50d1-3b77-4512-bcfb-ca490ebc47cd" providerId="ADAL" clId="{BC5FD47E-571B-A647-BD1E-2FDEF0C81B0E}" dt="2021-12-22T23:13:37.508" v="197"/>
          <ac:spMkLst>
            <pc:docMk/>
            <pc:sldMk cId="185465812" sldId="2254"/>
            <ac:spMk id="47" creationId="{56CEB72C-5CC9-1D4A-B2DC-B23FE943324D}"/>
          </ac:spMkLst>
        </pc:spChg>
        <pc:spChg chg="mod">
          <ac:chgData name="Ginny Dudek" userId="787f50d1-3b77-4512-bcfb-ca490ebc47cd" providerId="ADAL" clId="{BC5FD47E-571B-A647-BD1E-2FDEF0C81B0E}" dt="2021-12-22T23:13:37.508" v="197"/>
          <ac:spMkLst>
            <pc:docMk/>
            <pc:sldMk cId="185465812" sldId="2254"/>
            <ac:spMk id="51" creationId="{01F218DF-FDEC-B548-BD83-80468FA0B97B}"/>
          </ac:spMkLst>
        </pc:spChg>
      </pc:sldChg>
      <pc:sldChg chg="modSp mod modNotes">
        <pc:chgData name="Ginny Dudek" userId="787f50d1-3b77-4512-bcfb-ca490ebc47cd" providerId="ADAL" clId="{BC5FD47E-571B-A647-BD1E-2FDEF0C81B0E}" dt="2021-12-23T00:30:16.905" v="438" actId="1076"/>
        <pc:sldMkLst>
          <pc:docMk/>
          <pc:sldMk cId="554319" sldId="2317"/>
        </pc:sldMkLst>
        <pc:spChg chg="mod">
          <ac:chgData name="Ginny Dudek" userId="787f50d1-3b77-4512-bcfb-ca490ebc47cd" providerId="ADAL" clId="{BC5FD47E-571B-A647-BD1E-2FDEF0C81B0E}" dt="2021-12-22T23:13:37.508" v="197"/>
          <ac:spMkLst>
            <pc:docMk/>
            <pc:sldMk cId="554319" sldId="2317"/>
            <ac:spMk id="3" creationId="{A1838F56-E470-124E-ABFF-8AE93BF38D96}"/>
          </ac:spMkLst>
        </pc:spChg>
        <pc:spChg chg="mod">
          <ac:chgData name="Ginny Dudek" userId="787f50d1-3b77-4512-bcfb-ca490ebc47cd" providerId="ADAL" clId="{BC5FD47E-571B-A647-BD1E-2FDEF0C81B0E}" dt="2021-12-22T23:13:37.508" v="197"/>
          <ac:spMkLst>
            <pc:docMk/>
            <pc:sldMk cId="554319" sldId="2317"/>
            <ac:spMk id="4" creationId="{394CDF03-D379-314C-AA20-A4B34F5313EF}"/>
          </ac:spMkLst>
        </pc:spChg>
        <pc:spChg chg="mod">
          <ac:chgData name="Ginny Dudek" userId="787f50d1-3b77-4512-bcfb-ca490ebc47cd" providerId="ADAL" clId="{BC5FD47E-571B-A647-BD1E-2FDEF0C81B0E}" dt="2021-12-22T23:13:37.508" v="197"/>
          <ac:spMkLst>
            <pc:docMk/>
            <pc:sldMk cId="554319" sldId="2317"/>
            <ac:spMk id="7" creationId="{0DEF658D-885B-2E4A-90C0-2ED6549C2C3A}"/>
          </ac:spMkLst>
        </pc:spChg>
        <pc:spChg chg="mod">
          <ac:chgData name="Ginny Dudek" userId="787f50d1-3b77-4512-bcfb-ca490ebc47cd" providerId="ADAL" clId="{BC5FD47E-571B-A647-BD1E-2FDEF0C81B0E}" dt="2021-12-22T23:13:37.508" v="197"/>
          <ac:spMkLst>
            <pc:docMk/>
            <pc:sldMk cId="554319" sldId="2317"/>
            <ac:spMk id="10" creationId="{8BAC0A8D-26A3-B54A-81A9-A7C0D669D7AA}"/>
          </ac:spMkLst>
        </pc:spChg>
        <pc:spChg chg="mod">
          <ac:chgData name="Ginny Dudek" userId="787f50d1-3b77-4512-bcfb-ca490ebc47cd" providerId="ADAL" clId="{BC5FD47E-571B-A647-BD1E-2FDEF0C81B0E}" dt="2021-12-22T23:13:37.508" v="197"/>
          <ac:spMkLst>
            <pc:docMk/>
            <pc:sldMk cId="554319" sldId="2317"/>
            <ac:spMk id="20" creationId="{5D14EE14-6013-2D40-ADE1-EA42DFEC2DA0}"/>
          </ac:spMkLst>
        </pc:spChg>
        <pc:spChg chg="mod">
          <ac:chgData name="Ginny Dudek" userId="787f50d1-3b77-4512-bcfb-ca490ebc47cd" providerId="ADAL" clId="{BC5FD47E-571B-A647-BD1E-2FDEF0C81B0E}" dt="2021-12-22T23:13:37.508" v="197"/>
          <ac:spMkLst>
            <pc:docMk/>
            <pc:sldMk cId="554319" sldId="2317"/>
            <ac:spMk id="24" creationId="{DEC5CA99-EDFF-B14A-A18E-6DA9B2D40128}"/>
          </ac:spMkLst>
        </pc:spChg>
        <pc:spChg chg="mod">
          <ac:chgData name="Ginny Dudek" userId="787f50d1-3b77-4512-bcfb-ca490ebc47cd" providerId="ADAL" clId="{BC5FD47E-571B-A647-BD1E-2FDEF0C81B0E}" dt="2021-12-22T23:13:37.508" v="197"/>
          <ac:spMkLst>
            <pc:docMk/>
            <pc:sldMk cId="554319" sldId="2317"/>
            <ac:spMk id="77" creationId="{9F26F095-0404-B34D-9A88-0258E5F96C20}"/>
          </ac:spMkLst>
        </pc:spChg>
        <pc:spChg chg="mod">
          <ac:chgData name="Ginny Dudek" userId="787f50d1-3b77-4512-bcfb-ca490ebc47cd" providerId="ADAL" clId="{BC5FD47E-571B-A647-BD1E-2FDEF0C81B0E}" dt="2021-12-23T00:30:16.905" v="438" actId="1076"/>
          <ac:spMkLst>
            <pc:docMk/>
            <pc:sldMk cId="554319" sldId="2317"/>
            <ac:spMk id="84" creationId="{BDBD5943-3F74-0F44-9479-CA18471EF026}"/>
          </ac:spMkLst>
        </pc:spChg>
        <pc:spChg chg="mod">
          <ac:chgData name="Ginny Dudek" userId="787f50d1-3b77-4512-bcfb-ca490ebc47cd" providerId="ADAL" clId="{BC5FD47E-571B-A647-BD1E-2FDEF0C81B0E}" dt="2021-12-22T23:13:37.508" v="197"/>
          <ac:spMkLst>
            <pc:docMk/>
            <pc:sldMk cId="554319" sldId="2317"/>
            <ac:spMk id="85" creationId="{556E3C6F-84AA-C84F-A848-4CBA92D2A56C}"/>
          </ac:spMkLst>
        </pc:spChg>
        <pc:spChg chg="mod">
          <ac:chgData name="Ginny Dudek" userId="787f50d1-3b77-4512-bcfb-ca490ebc47cd" providerId="ADAL" clId="{BC5FD47E-571B-A647-BD1E-2FDEF0C81B0E}" dt="2021-12-22T23:13:37.508" v="197"/>
          <ac:spMkLst>
            <pc:docMk/>
            <pc:sldMk cId="554319" sldId="2317"/>
            <ac:spMk id="88" creationId="{9F0AC582-DCEF-E448-8E7C-0F95273D1C0C}"/>
          </ac:spMkLst>
        </pc:spChg>
        <pc:spChg chg="mod">
          <ac:chgData name="Ginny Dudek" userId="787f50d1-3b77-4512-bcfb-ca490ebc47cd" providerId="ADAL" clId="{BC5FD47E-571B-A647-BD1E-2FDEF0C81B0E}" dt="2021-12-22T23:13:37.508" v="197"/>
          <ac:spMkLst>
            <pc:docMk/>
            <pc:sldMk cId="554319" sldId="2317"/>
            <ac:spMk id="93" creationId="{D3F47D7D-98D0-C548-8262-70F00A4B00DF}"/>
          </ac:spMkLst>
        </pc:spChg>
        <pc:spChg chg="mod">
          <ac:chgData name="Ginny Dudek" userId="787f50d1-3b77-4512-bcfb-ca490ebc47cd" providerId="ADAL" clId="{BC5FD47E-571B-A647-BD1E-2FDEF0C81B0E}" dt="2021-12-22T23:13:37.508" v="197"/>
          <ac:spMkLst>
            <pc:docMk/>
            <pc:sldMk cId="554319" sldId="2317"/>
            <ac:spMk id="94" creationId="{2DD1CFFF-F228-6E40-BCBA-B9B6A9166534}"/>
          </ac:spMkLst>
        </pc:spChg>
        <pc:spChg chg="mod">
          <ac:chgData name="Ginny Dudek" userId="787f50d1-3b77-4512-bcfb-ca490ebc47cd" providerId="ADAL" clId="{BC5FD47E-571B-A647-BD1E-2FDEF0C81B0E}" dt="2021-12-22T23:13:37.508" v="197"/>
          <ac:spMkLst>
            <pc:docMk/>
            <pc:sldMk cId="554319" sldId="2317"/>
            <ac:spMk id="96" creationId="{29EA8196-7DAE-8740-AA43-DE4FEC0D83CC}"/>
          </ac:spMkLst>
        </pc:spChg>
        <pc:spChg chg="mod">
          <ac:chgData name="Ginny Dudek" userId="787f50d1-3b77-4512-bcfb-ca490ebc47cd" providerId="ADAL" clId="{BC5FD47E-571B-A647-BD1E-2FDEF0C81B0E}" dt="2021-12-22T23:13:37.508" v="197"/>
          <ac:spMkLst>
            <pc:docMk/>
            <pc:sldMk cId="554319" sldId="2317"/>
            <ac:spMk id="103" creationId="{B289CC68-3E6B-5147-8BBD-59DB761F0655}"/>
          </ac:spMkLst>
        </pc:spChg>
        <pc:spChg chg="mod">
          <ac:chgData name="Ginny Dudek" userId="787f50d1-3b77-4512-bcfb-ca490ebc47cd" providerId="ADAL" clId="{BC5FD47E-571B-A647-BD1E-2FDEF0C81B0E}" dt="2021-12-22T23:13:37.508" v="197"/>
          <ac:spMkLst>
            <pc:docMk/>
            <pc:sldMk cId="554319" sldId="2317"/>
            <ac:spMk id="104" creationId="{29C5D88E-A704-6C45-B7A7-A88BC7324809}"/>
          </ac:spMkLst>
        </pc:spChg>
        <pc:spChg chg="mod">
          <ac:chgData name="Ginny Dudek" userId="787f50d1-3b77-4512-bcfb-ca490ebc47cd" providerId="ADAL" clId="{BC5FD47E-571B-A647-BD1E-2FDEF0C81B0E}" dt="2021-12-22T23:13:37.508" v="197"/>
          <ac:spMkLst>
            <pc:docMk/>
            <pc:sldMk cId="554319" sldId="2317"/>
            <ac:spMk id="112" creationId="{C9857432-7DF1-5F47-ADF8-0CD5CE765543}"/>
          </ac:spMkLst>
        </pc:spChg>
        <pc:spChg chg="mod">
          <ac:chgData name="Ginny Dudek" userId="787f50d1-3b77-4512-bcfb-ca490ebc47cd" providerId="ADAL" clId="{BC5FD47E-571B-A647-BD1E-2FDEF0C81B0E}" dt="2021-12-22T23:13:37.508" v="197"/>
          <ac:spMkLst>
            <pc:docMk/>
            <pc:sldMk cId="554319" sldId="2317"/>
            <ac:spMk id="127" creationId="{C974096C-4C0B-2643-B95F-221D6E8FC56C}"/>
          </ac:spMkLst>
        </pc:spChg>
        <pc:spChg chg="mod">
          <ac:chgData name="Ginny Dudek" userId="787f50d1-3b77-4512-bcfb-ca490ebc47cd" providerId="ADAL" clId="{BC5FD47E-571B-A647-BD1E-2FDEF0C81B0E}" dt="2021-12-22T23:13:37.508" v="197"/>
          <ac:spMkLst>
            <pc:docMk/>
            <pc:sldMk cId="554319" sldId="2317"/>
            <ac:spMk id="145" creationId="{ECC1B19C-1149-B84D-961B-21E143060159}"/>
          </ac:spMkLst>
        </pc:spChg>
        <pc:spChg chg="mod">
          <ac:chgData name="Ginny Dudek" userId="787f50d1-3b77-4512-bcfb-ca490ebc47cd" providerId="ADAL" clId="{BC5FD47E-571B-A647-BD1E-2FDEF0C81B0E}" dt="2021-12-22T23:13:37.508" v="197"/>
          <ac:spMkLst>
            <pc:docMk/>
            <pc:sldMk cId="554319" sldId="2317"/>
            <ac:spMk id="148" creationId="{2EBF2235-61BC-344C-A7AC-15C34DA9237D}"/>
          </ac:spMkLst>
        </pc:spChg>
        <pc:spChg chg="mod">
          <ac:chgData name="Ginny Dudek" userId="787f50d1-3b77-4512-bcfb-ca490ebc47cd" providerId="ADAL" clId="{BC5FD47E-571B-A647-BD1E-2FDEF0C81B0E}" dt="2021-12-22T23:13:37.508" v="197"/>
          <ac:spMkLst>
            <pc:docMk/>
            <pc:sldMk cId="554319" sldId="2317"/>
            <ac:spMk id="149" creationId="{0430CDEA-8087-FB46-B131-D70FF5174678}"/>
          </ac:spMkLst>
        </pc:spChg>
        <pc:spChg chg="mod">
          <ac:chgData name="Ginny Dudek" userId="787f50d1-3b77-4512-bcfb-ca490ebc47cd" providerId="ADAL" clId="{BC5FD47E-571B-A647-BD1E-2FDEF0C81B0E}" dt="2021-12-22T23:13:37.508" v="197"/>
          <ac:spMkLst>
            <pc:docMk/>
            <pc:sldMk cId="554319" sldId="2317"/>
            <ac:spMk id="163" creationId="{1174505B-29FD-B14D-8D67-9F5F905AAE44}"/>
          </ac:spMkLst>
        </pc:spChg>
        <pc:spChg chg="mod">
          <ac:chgData name="Ginny Dudek" userId="787f50d1-3b77-4512-bcfb-ca490ebc47cd" providerId="ADAL" clId="{BC5FD47E-571B-A647-BD1E-2FDEF0C81B0E}" dt="2021-12-22T23:13:37.508" v="197"/>
          <ac:spMkLst>
            <pc:docMk/>
            <pc:sldMk cId="554319" sldId="2317"/>
            <ac:spMk id="164" creationId="{D2D8F28E-51AA-D743-9D84-0A7AEDB75BCF}"/>
          </ac:spMkLst>
        </pc:spChg>
        <pc:spChg chg="mod">
          <ac:chgData name="Ginny Dudek" userId="787f50d1-3b77-4512-bcfb-ca490ebc47cd" providerId="ADAL" clId="{BC5FD47E-571B-A647-BD1E-2FDEF0C81B0E}" dt="2021-12-22T23:13:37.508" v="197"/>
          <ac:spMkLst>
            <pc:docMk/>
            <pc:sldMk cId="554319" sldId="2317"/>
            <ac:spMk id="169" creationId="{347423F5-ABEB-8C4F-8DA5-2D7CA78D841C}"/>
          </ac:spMkLst>
        </pc:spChg>
        <pc:spChg chg="mod">
          <ac:chgData name="Ginny Dudek" userId="787f50d1-3b77-4512-bcfb-ca490ebc47cd" providerId="ADAL" clId="{BC5FD47E-571B-A647-BD1E-2FDEF0C81B0E}" dt="2021-12-22T23:13:37.508" v="197"/>
          <ac:spMkLst>
            <pc:docMk/>
            <pc:sldMk cId="554319" sldId="2317"/>
            <ac:spMk id="170" creationId="{827ADB37-3128-A74C-80DD-1F13D661C1AA}"/>
          </ac:spMkLst>
        </pc:spChg>
        <pc:spChg chg="mod">
          <ac:chgData name="Ginny Dudek" userId="787f50d1-3b77-4512-bcfb-ca490ebc47cd" providerId="ADAL" clId="{BC5FD47E-571B-A647-BD1E-2FDEF0C81B0E}" dt="2021-12-23T00:18:45.098" v="364" actId="2"/>
          <ac:spMkLst>
            <pc:docMk/>
            <pc:sldMk cId="554319" sldId="2317"/>
            <ac:spMk id="171" creationId="{07E147C8-239D-5747-86E4-44E48E2934FB}"/>
          </ac:spMkLst>
        </pc:spChg>
        <pc:spChg chg="mod">
          <ac:chgData name="Ginny Dudek" userId="787f50d1-3b77-4512-bcfb-ca490ebc47cd" providerId="ADAL" clId="{BC5FD47E-571B-A647-BD1E-2FDEF0C81B0E}" dt="2021-12-22T23:13:37.508" v="197"/>
          <ac:spMkLst>
            <pc:docMk/>
            <pc:sldMk cId="554319" sldId="2317"/>
            <ac:spMk id="172" creationId="{DB10272B-7D48-BC46-9854-F86A9DD7CE1E}"/>
          </ac:spMkLst>
        </pc:spChg>
        <pc:spChg chg="mod">
          <ac:chgData name="Ginny Dudek" userId="787f50d1-3b77-4512-bcfb-ca490ebc47cd" providerId="ADAL" clId="{BC5FD47E-571B-A647-BD1E-2FDEF0C81B0E}" dt="2021-12-22T23:13:37.508" v="197"/>
          <ac:spMkLst>
            <pc:docMk/>
            <pc:sldMk cId="554319" sldId="2317"/>
            <ac:spMk id="173" creationId="{FB6CC928-8DB8-0D47-BE92-BF8D1EC45899}"/>
          </ac:spMkLst>
        </pc:spChg>
        <pc:spChg chg="mod">
          <ac:chgData name="Ginny Dudek" userId="787f50d1-3b77-4512-bcfb-ca490ebc47cd" providerId="ADAL" clId="{BC5FD47E-571B-A647-BD1E-2FDEF0C81B0E}" dt="2021-12-22T23:13:37.508" v="197"/>
          <ac:spMkLst>
            <pc:docMk/>
            <pc:sldMk cId="554319" sldId="2317"/>
            <ac:spMk id="174" creationId="{2CCB7558-2CC3-7A42-AA06-131A5F5CE708}"/>
          </ac:spMkLst>
        </pc:spChg>
        <pc:spChg chg="mod">
          <ac:chgData name="Ginny Dudek" userId="787f50d1-3b77-4512-bcfb-ca490ebc47cd" providerId="ADAL" clId="{BC5FD47E-571B-A647-BD1E-2FDEF0C81B0E}" dt="2021-12-22T23:13:37.508" v="197"/>
          <ac:spMkLst>
            <pc:docMk/>
            <pc:sldMk cId="554319" sldId="2317"/>
            <ac:spMk id="175" creationId="{0707BF85-0EB0-DA45-939F-51259F7EDA85}"/>
          </ac:spMkLst>
        </pc:spChg>
        <pc:spChg chg="mod">
          <ac:chgData name="Ginny Dudek" userId="787f50d1-3b77-4512-bcfb-ca490ebc47cd" providerId="ADAL" clId="{BC5FD47E-571B-A647-BD1E-2FDEF0C81B0E}" dt="2021-12-22T23:13:37.508" v="197"/>
          <ac:spMkLst>
            <pc:docMk/>
            <pc:sldMk cId="554319" sldId="2317"/>
            <ac:spMk id="176" creationId="{F008BCEB-1351-EB4E-B153-4BC941FF2D1A}"/>
          </ac:spMkLst>
        </pc:spChg>
        <pc:spChg chg="mod">
          <ac:chgData name="Ginny Dudek" userId="787f50d1-3b77-4512-bcfb-ca490ebc47cd" providerId="ADAL" clId="{BC5FD47E-571B-A647-BD1E-2FDEF0C81B0E}" dt="2021-12-22T23:13:37.508" v="197"/>
          <ac:spMkLst>
            <pc:docMk/>
            <pc:sldMk cId="554319" sldId="2317"/>
            <ac:spMk id="183" creationId="{C42C2160-3320-4840-88A5-76FACBAB8EF6}"/>
          </ac:spMkLst>
        </pc:spChg>
        <pc:spChg chg="mod">
          <ac:chgData name="Ginny Dudek" userId="787f50d1-3b77-4512-bcfb-ca490ebc47cd" providerId="ADAL" clId="{BC5FD47E-571B-A647-BD1E-2FDEF0C81B0E}" dt="2021-12-22T23:13:37.508" v="197"/>
          <ac:spMkLst>
            <pc:docMk/>
            <pc:sldMk cId="554319" sldId="2317"/>
            <ac:spMk id="184" creationId="{EE3644B5-E9E2-C64E-A116-A11A2A7A2114}"/>
          </ac:spMkLst>
        </pc:spChg>
        <pc:spChg chg="mod">
          <ac:chgData name="Ginny Dudek" userId="787f50d1-3b77-4512-bcfb-ca490ebc47cd" providerId="ADAL" clId="{BC5FD47E-571B-A647-BD1E-2FDEF0C81B0E}" dt="2021-12-22T23:13:37.508" v="197"/>
          <ac:spMkLst>
            <pc:docMk/>
            <pc:sldMk cId="554319" sldId="2317"/>
            <ac:spMk id="186" creationId="{E0131C9B-50B8-234A-8F4D-C8CAA671396D}"/>
          </ac:spMkLst>
        </pc:spChg>
        <pc:spChg chg="mod">
          <ac:chgData name="Ginny Dudek" userId="787f50d1-3b77-4512-bcfb-ca490ebc47cd" providerId="ADAL" clId="{BC5FD47E-571B-A647-BD1E-2FDEF0C81B0E}" dt="2021-12-22T23:13:37.508" v="197"/>
          <ac:spMkLst>
            <pc:docMk/>
            <pc:sldMk cId="554319" sldId="2317"/>
            <ac:spMk id="188" creationId="{887E1226-88B5-274C-97CE-CDC57D9B65B5}"/>
          </ac:spMkLst>
        </pc:spChg>
        <pc:spChg chg="mod">
          <ac:chgData name="Ginny Dudek" userId="787f50d1-3b77-4512-bcfb-ca490ebc47cd" providerId="ADAL" clId="{BC5FD47E-571B-A647-BD1E-2FDEF0C81B0E}" dt="2021-12-22T23:13:37.508" v="197"/>
          <ac:spMkLst>
            <pc:docMk/>
            <pc:sldMk cId="554319" sldId="2317"/>
            <ac:spMk id="190" creationId="{3E96A1D8-8411-E944-A760-D797332E4AFA}"/>
          </ac:spMkLst>
        </pc:spChg>
        <pc:spChg chg="mod">
          <ac:chgData name="Ginny Dudek" userId="787f50d1-3b77-4512-bcfb-ca490ebc47cd" providerId="ADAL" clId="{BC5FD47E-571B-A647-BD1E-2FDEF0C81B0E}" dt="2021-12-22T23:13:37.508" v="197"/>
          <ac:spMkLst>
            <pc:docMk/>
            <pc:sldMk cId="554319" sldId="2317"/>
            <ac:spMk id="191" creationId="{CAF17635-3BAA-D64A-A4E5-17855FB0C1BD}"/>
          </ac:spMkLst>
        </pc:spChg>
        <pc:spChg chg="mod">
          <ac:chgData name="Ginny Dudek" userId="787f50d1-3b77-4512-bcfb-ca490ebc47cd" providerId="ADAL" clId="{BC5FD47E-571B-A647-BD1E-2FDEF0C81B0E}" dt="2021-12-22T23:13:37.508" v="197"/>
          <ac:spMkLst>
            <pc:docMk/>
            <pc:sldMk cId="554319" sldId="2317"/>
            <ac:spMk id="192" creationId="{CD1A694C-9FE5-A041-88FF-6B1A29E12058}"/>
          </ac:spMkLst>
        </pc:spChg>
        <pc:spChg chg="mod">
          <ac:chgData name="Ginny Dudek" userId="787f50d1-3b77-4512-bcfb-ca490ebc47cd" providerId="ADAL" clId="{BC5FD47E-571B-A647-BD1E-2FDEF0C81B0E}" dt="2021-12-22T23:13:37.508" v="197"/>
          <ac:spMkLst>
            <pc:docMk/>
            <pc:sldMk cId="554319" sldId="2317"/>
            <ac:spMk id="195" creationId="{961F762C-04B6-EA44-A7F3-BEE9A3C4B425}"/>
          </ac:spMkLst>
        </pc:spChg>
        <pc:spChg chg="mod">
          <ac:chgData name="Ginny Dudek" userId="787f50d1-3b77-4512-bcfb-ca490ebc47cd" providerId="ADAL" clId="{BC5FD47E-571B-A647-BD1E-2FDEF0C81B0E}" dt="2021-12-22T23:13:37.508" v="197"/>
          <ac:spMkLst>
            <pc:docMk/>
            <pc:sldMk cId="554319" sldId="2317"/>
            <ac:spMk id="196" creationId="{3CEF52FB-2FBB-8E48-AC96-4018DDDE31CD}"/>
          </ac:spMkLst>
        </pc:spChg>
        <pc:spChg chg="mod">
          <ac:chgData name="Ginny Dudek" userId="787f50d1-3b77-4512-bcfb-ca490ebc47cd" providerId="ADAL" clId="{BC5FD47E-571B-A647-BD1E-2FDEF0C81B0E}" dt="2021-12-22T23:13:37.508" v="197"/>
          <ac:spMkLst>
            <pc:docMk/>
            <pc:sldMk cId="554319" sldId="2317"/>
            <ac:spMk id="201" creationId="{C4716D47-C605-AD4D-AF49-09BF8A5CCC70}"/>
          </ac:spMkLst>
        </pc:spChg>
        <pc:spChg chg="mod">
          <ac:chgData name="Ginny Dudek" userId="787f50d1-3b77-4512-bcfb-ca490ebc47cd" providerId="ADAL" clId="{BC5FD47E-571B-A647-BD1E-2FDEF0C81B0E}" dt="2021-12-22T23:13:37.508" v="197"/>
          <ac:spMkLst>
            <pc:docMk/>
            <pc:sldMk cId="554319" sldId="2317"/>
            <ac:spMk id="203" creationId="{5F73D5F4-E52F-E845-B1C8-142A3035A057}"/>
          </ac:spMkLst>
        </pc:spChg>
      </pc:sldChg>
      <pc:sldChg chg="addSp modSp mod modClrScheme chgLayout modNotes modNotesTx">
        <pc:chgData name="Ginny Dudek" userId="787f50d1-3b77-4512-bcfb-ca490ebc47cd" providerId="ADAL" clId="{BC5FD47E-571B-A647-BD1E-2FDEF0C81B0E}" dt="2021-12-23T00:28:46.096" v="437" actId="1076"/>
        <pc:sldMkLst>
          <pc:docMk/>
          <pc:sldMk cId="4045066065" sldId="2388"/>
        </pc:sldMkLst>
        <pc:spChg chg="mod">
          <ac:chgData name="Ginny Dudek" userId="787f50d1-3b77-4512-bcfb-ca490ebc47cd" providerId="ADAL" clId="{BC5FD47E-571B-A647-BD1E-2FDEF0C81B0E}" dt="2021-12-23T00:28:46.096" v="437" actId="1076"/>
          <ac:spMkLst>
            <pc:docMk/>
            <pc:sldMk cId="4045066065" sldId="2388"/>
            <ac:spMk id="2" creationId="{972787FF-EC04-CB47-B3D6-650E2067ECCC}"/>
          </ac:spMkLst>
        </pc:spChg>
        <pc:spChg chg="mod ord">
          <ac:chgData name="Ginny Dudek" userId="787f50d1-3b77-4512-bcfb-ca490ebc47cd" providerId="ADAL" clId="{BC5FD47E-571B-A647-BD1E-2FDEF0C81B0E}" dt="2021-12-22T23:13:37.508" v="197"/>
          <ac:spMkLst>
            <pc:docMk/>
            <pc:sldMk cId="4045066065" sldId="2388"/>
            <ac:spMk id="3" creationId="{83DDF060-AFC2-E044-A9C0-2E3F184577A2}"/>
          </ac:spMkLst>
        </pc:spChg>
        <pc:spChg chg="mod ord">
          <ac:chgData name="Ginny Dudek" userId="787f50d1-3b77-4512-bcfb-ca490ebc47cd" providerId="ADAL" clId="{BC5FD47E-571B-A647-BD1E-2FDEF0C81B0E}" dt="2021-12-22T23:07:06.469" v="101" actId="1076"/>
          <ac:spMkLst>
            <pc:docMk/>
            <pc:sldMk cId="4045066065" sldId="2388"/>
            <ac:spMk id="4" creationId="{481D07BA-42B3-634C-9039-41C056E6CC06}"/>
          </ac:spMkLst>
        </pc:spChg>
        <pc:spChg chg="add mod">
          <ac:chgData name="Ginny Dudek" userId="787f50d1-3b77-4512-bcfb-ca490ebc47cd" providerId="ADAL" clId="{BC5FD47E-571B-A647-BD1E-2FDEF0C81B0E}" dt="2021-12-23T00:16:52.637" v="347"/>
          <ac:spMkLst>
            <pc:docMk/>
            <pc:sldMk cId="4045066065" sldId="2388"/>
            <ac:spMk id="5" creationId="{BCC62C41-7339-6043-8964-9932CF0D8FF5}"/>
          </ac:spMkLst>
        </pc:spChg>
        <pc:spChg chg="mod">
          <ac:chgData name="Ginny Dudek" userId="787f50d1-3b77-4512-bcfb-ca490ebc47cd" providerId="ADAL" clId="{BC5FD47E-571B-A647-BD1E-2FDEF0C81B0E}" dt="2021-12-22T23:09:12.818" v="174" actId="1076"/>
          <ac:spMkLst>
            <pc:docMk/>
            <pc:sldMk cId="4045066065" sldId="2388"/>
            <ac:spMk id="6" creationId="{0A026E39-121F-EE4C-A721-E0E50BE5528B}"/>
          </ac:spMkLst>
        </pc:spChg>
        <pc:spChg chg="mod">
          <ac:chgData name="Ginny Dudek" userId="787f50d1-3b77-4512-bcfb-ca490ebc47cd" providerId="ADAL" clId="{BC5FD47E-571B-A647-BD1E-2FDEF0C81B0E}" dt="2021-12-22T23:09:12.818" v="174" actId="1076"/>
          <ac:spMkLst>
            <pc:docMk/>
            <pc:sldMk cId="4045066065" sldId="2388"/>
            <ac:spMk id="7" creationId="{9BEB4A40-884C-4A42-BFD7-07536575DDA4}"/>
          </ac:spMkLst>
        </pc:spChg>
        <pc:spChg chg="mod">
          <ac:chgData name="Ginny Dudek" userId="787f50d1-3b77-4512-bcfb-ca490ebc47cd" providerId="ADAL" clId="{BC5FD47E-571B-A647-BD1E-2FDEF0C81B0E}" dt="2021-12-22T23:09:12.818" v="174" actId="1076"/>
          <ac:spMkLst>
            <pc:docMk/>
            <pc:sldMk cId="4045066065" sldId="2388"/>
            <ac:spMk id="9" creationId="{1D9ECC9A-B88A-7344-8413-1307D2DBDA44}"/>
          </ac:spMkLst>
        </pc:spChg>
        <pc:spChg chg="mod">
          <ac:chgData name="Ginny Dudek" userId="787f50d1-3b77-4512-bcfb-ca490ebc47cd" providerId="ADAL" clId="{BC5FD47E-571B-A647-BD1E-2FDEF0C81B0E}" dt="2021-12-23T00:26:28.302" v="418" actId="14100"/>
          <ac:spMkLst>
            <pc:docMk/>
            <pc:sldMk cId="4045066065" sldId="2388"/>
            <ac:spMk id="10" creationId="{98F2B932-39A9-E845-81F0-BA27FE8AC680}"/>
          </ac:spMkLst>
        </pc:spChg>
        <pc:spChg chg="mod">
          <ac:chgData name="Ginny Dudek" userId="787f50d1-3b77-4512-bcfb-ca490ebc47cd" providerId="ADAL" clId="{BC5FD47E-571B-A647-BD1E-2FDEF0C81B0E}" dt="2021-12-23T00:28:36.617" v="436" actId="1076"/>
          <ac:spMkLst>
            <pc:docMk/>
            <pc:sldMk cId="4045066065" sldId="2388"/>
            <ac:spMk id="29" creationId="{8976CE3E-472B-514E-B5C6-F38B5D3CD637}"/>
          </ac:spMkLst>
        </pc:spChg>
        <pc:spChg chg="mod">
          <ac:chgData name="Ginny Dudek" userId="787f50d1-3b77-4512-bcfb-ca490ebc47cd" providerId="ADAL" clId="{BC5FD47E-571B-A647-BD1E-2FDEF0C81B0E}" dt="2021-12-23T00:28:31.544" v="435" actId="1076"/>
          <ac:spMkLst>
            <pc:docMk/>
            <pc:sldMk cId="4045066065" sldId="2388"/>
            <ac:spMk id="30" creationId="{48430480-6FC9-7B4E-B6B9-A5E536818863}"/>
          </ac:spMkLst>
        </pc:spChg>
        <pc:spChg chg="mod">
          <ac:chgData name="Ginny Dudek" userId="787f50d1-3b77-4512-bcfb-ca490ebc47cd" providerId="ADAL" clId="{BC5FD47E-571B-A647-BD1E-2FDEF0C81B0E}" dt="2021-12-22T23:13:37.508" v="197"/>
          <ac:spMkLst>
            <pc:docMk/>
            <pc:sldMk cId="4045066065" sldId="2388"/>
            <ac:spMk id="32" creationId="{8657677F-EC55-F543-8A22-DC556CA8D6F1}"/>
          </ac:spMkLst>
        </pc:spChg>
        <pc:spChg chg="mod">
          <ac:chgData name="Ginny Dudek" userId="787f50d1-3b77-4512-bcfb-ca490ebc47cd" providerId="ADAL" clId="{BC5FD47E-571B-A647-BD1E-2FDEF0C81B0E}" dt="2021-12-22T23:13:37.508" v="197"/>
          <ac:spMkLst>
            <pc:docMk/>
            <pc:sldMk cId="4045066065" sldId="2388"/>
            <ac:spMk id="33" creationId="{4E9610A7-DB2D-874A-A6FD-6AE72933CA30}"/>
          </ac:spMkLst>
        </pc:spChg>
        <pc:spChg chg="mod">
          <ac:chgData name="Ginny Dudek" userId="787f50d1-3b77-4512-bcfb-ca490ebc47cd" providerId="ADAL" clId="{BC5FD47E-571B-A647-BD1E-2FDEF0C81B0E}" dt="2021-12-23T00:27:54.884" v="427" actId="1076"/>
          <ac:spMkLst>
            <pc:docMk/>
            <pc:sldMk cId="4045066065" sldId="2388"/>
            <ac:spMk id="34" creationId="{C90ACE18-35CE-E24C-A427-3EAB0C503C66}"/>
          </ac:spMkLst>
        </pc:spChg>
        <pc:spChg chg="mod">
          <ac:chgData name="Ginny Dudek" userId="787f50d1-3b77-4512-bcfb-ca490ebc47cd" providerId="ADAL" clId="{BC5FD47E-571B-A647-BD1E-2FDEF0C81B0E}" dt="2021-12-23T00:28:01.286" v="428" actId="1076"/>
          <ac:spMkLst>
            <pc:docMk/>
            <pc:sldMk cId="4045066065" sldId="2388"/>
            <ac:spMk id="35" creationId="{F0D0BA42-DD97-CE4A-A320-41CBE1C14164}"/>
          </ac:spMkLst>
        </pc:spChg>
        <pc:spChg chg="mod">
          <ac:chgData name="Ginny Dudek" userId="787f50d1-3b77-4512-bcfb-ca490ebc47cd" providerId="ADAL" clId="{BC5FD47E-571B-A647-BD1E-2FDEF0C81B0E}" dt="2021-12-23T00:27:37.557" v="423" actId="1076"/>
          <ac:spMkLst>
            <pc:docMk/>
            <pc:sldMk cId="4045066065" sldId="2388"/>
            <ac:spMk id="36" creationId="{99DA407B-FB33-B94A-8F4E-4C4828045533}"/>
          </ac:spMkLst>
        </pc:spChg>
        <pc:spChg chg="mod">
          <ac:chgData name="Ginny Dudek" userId="787f50d1-3b77-4512-bcfb-ca490ebc47cd" providerId="ADAL" clId="{BC5FD47E-571B-A647-BD1E-2FDEF0C81B0E}" dt="2021-12-23T00:25:52.158" v="413" actId="1076"/>
          <ac:spMkLst>
            <pc:docMk/>
            <pc:sldMk cId="4045066065" sldId="2388"/>
            <ac:spMk id="37" creationId="{2F8D1E5B-0A03-C442-A13F-2DB70EC221CC}"/>
          </ac:spMkLst>
        </pc:spChg>
        <pc:spChg chg="mod">
          <ac:chgData name="Ginny Dudek" userId="787f50d1-3b77-4512-bcfb-ca490ebc47cd" providerId="ADAL" clId="{BC5FD47E-571B-A647-BD1E-2FDEF0C81B0E}" dt="2021-12-23T00:28:28.622" v="434" actId="1076"/>
          <ac:spMkLst>
            <pc:docMk/>
            <pc:sldMk cId="4045066065" sldId="2388"/>
            <ac:spMk id="38" creationId="{AA8276B2-8AD0-3340-BEB8-5848EBCB586B}"/>
          </ac:spMkLst>
        </pc:spChg>
        <pc:spChg chg="mod">
          <ac:chgData name="Ginny Dudek" userId="787f50d1-3b77-4512-bcfb-ca490ebc47cd" providerId="ADAL" clId="{BC5FD47E-571B-A647-BD1E-2FDEF0C81B0E}" dt="2021-12-22T23:13:37.508" v="197"/>
          <ac:spMkLst>
            <pc:docMk/>
            <pc:sldMk cId="4045066065" sldId="2388"/>
            <ac:spMk id="39" creationId="{6C5C9441-1502-E14D-9E6B-F3EC78644F8A}"/>
          </ac:spMkLst>
        </pc:spChg>
        <pc:spChg chg="mod">
          <ac:chgData name="Ginny Dudek" userId="787f50d1-3b77-4512-bcfb-ca490ebc47cd" providerId="ADAL" clId="{BC5FD47E-571B-A647-BD1E-2FDEF0C81B0E}" dt="2021-12-22T23:13:37.508" v="197"/>
          <ac:spMkLst>
            <pc:docMk/>
            <pc:sldMk cId="4045066065" sldId="2388"/>
            <ac:spMk id="42" creationId="{233BABB1-AD2D-FE4C-ACAC-A6A9EFC9DC68}"/>
          </ac:spMkLst>
        </pc:spChg>
        <pc:spChg chg="mod">
          <ac:chgData name="Ginny Dudek" userId="787f50d1-3b77-4512-bcfb-ca490ebc47cd" providerId="ADAL" clId="{BC5FD47E-571B-A647-BD1E-2FDEF0C81B0E}" dt="2021-12-22T23:13:37.508" v="197"/>
          <ac:spMkLst>
            <pc:docMk/>
            <pc:sldMk cId="4045066065" sldId="2388"/>
            <ac:spMk id="43" creationId="{C853910C-596F-AE4E-9FBF-CE104F278FB7}"/>
          </ac:spMkLst>
        </pc:spChg>
        <pc:spChg chg="mod ord">
          <ac:chgData name="Ginny Dudek" userId="787f50d1-3b77-4512-bcfb-ca490ebc47cd" providerId="ADAL" clId="{BC5FD47E-571B-A647-BD1E-2FDEF0C81B0E}" dt="2021-12-23T00:18:03.703" v="355" actId="313"/>
          <ac:spMkLst>
            <pc:docMk/>
            <pc:sldMk cId="4045066065" sldId="2388"/>
            <ac:spMk id="45" creationId="{12CAC889-7380-6140-A0DE-5CBFBF8B0366}"/>
          </ac:spMkLst>
        </pc:spChg>
        <pc:spChg chg="mod">
          <ac:chgData name="Ginny Dudek" userId="787f50d1-3b77-4512-bcfb-ca490ebc47cd" providerId="ADAL" clId="{BC5FD47E-571B-A647-BD1E-2FDEF0C81B0E}" dt="2021-12-23T00:28:06.034" v="429" actId="1076"/>
          <ac:spMkLst>
            <pc:docMk/>
            <pc:sldMk cId="4045066065" sldId="2388"/>
            <ac:spMk id="50" creationId="{C78861E2-72BD-B545-9ABA-468DC0AE7DA9}"/>
          </ac:spMkLst>
        </pc:spChg>
        <pc:spChg chg="mod">
          <ac:chgData name="Ginny Dudek" userId="787f50d1-3b77-4512-bcfb-ca490ebc47cd" providerId="ADAL" clId="{BC5FD47E-571B-A647-BD1E-2FDEF0C81B0E}" dt="2021-12-23T00:28:09.496" v="430" actId="1076"/>
          <ac:spMkLst>
            <pc:docMk/>
            <pc:sldMk cId="4045066065" sldId="2388"/>
            <ac:spMk id="51" creationId="{E8798A43-6EDE-5F4C-86E0-CC77C902279F}"/>
          </ac:spMkLst>
        </pc:spChg>
        <pc:spChg chg="mod">
          <ac:chgData name="Ginny Dudek" userId="787f50d1-3b77-4512-bcfb-ca490ebc47cd" providerId="ADAL" clId="{BC5FD47E-571B-A647-BD1E-2FDEF0C81B0E}" dt="2021-12-23T00:18:18.142" v="358" actId="313"/>
          <ac:spMkLst>
            <pc:docMk/>
            <pc:sldMk cId="4045066065" sldId="2388"/>
            <ac:spMk id="52" creationId="{D59A525E-DE1F-464C-A38C-A887ACF2934F}"/>
          </ac:spMkLst>
        </pc:spChg>
        <pc:picChg chg="mod modCrop">
          <ac:chgData name="Ginny Dudek" userId="787f50d1-3b77-4512-bcfb-ca490ebc47cd" providerId="ADAL" clId="{BC5FD47E-571B-A647-BD1E-2FDEF0C81B0E}" dt="2021-12-23T00:27:41.270" v="425" actId="1076"/>
          <ac:picMkLst>
            <pc:docMk/>
            <pc:sldMk cId="4045066065" sldId="2388"/>
            <ac:picMk id="27" creationId="{98998BDC-B9A0-C841-86AC-2DE9C16482D6}"/>
          </ac:picMkLst>
        </pc:picChg>
        <pc:cxnChg chg="mod">
          <ac:chgData name="Ginny Dudek" userId="787f50d1-3b77-4512-bcfb-ca490ebc47cd" providerId="ADAL" clId="{BC5FD47E-571B-A647-BD1E-2FDEF0C81B0E}" dt="2021-12-23T00:26:54.754" v="420" actId="14100"/>
          <ac:cxnSpMkLst>
            <pc:docMk/>
            <pc:sldMk cId="4045066065" sldId="2388"/>
            <ac:cxnSpMk id="12" creationId="{DD5DB1F4-9340-E643-B3DF-85F5BAF7199B}"/>
          </ac:cxnSpMkLst>
        </pc:cxnChg>
        <pc:cxnChg chg="mod">
          <ac:chgData name="Ginny Dudek" userId="787f50d1-3b77-4512-bcfb-ca490ebc47cd" providerId="ADAL" clId="{BC5FD47E-571B-A647-BD1E-2FDEF0C81B0E}" dt="2021-12-23T00:26:28.302" v="418" actId="14100"/>
          <ac:cxnSpMkLst>
            <pc:docMk/>
            <pc:sldMk cId="4045066065" sldId="2388"/>
            <ac:cxnSpMk id="13" creationId="{3F1F6650-AC30-ED4E-9E39-48F176DCE21F}"/>
          </ac:cxnSpMkLst>
        </pc:cxnChg>
        <pc:cxnChg chg="mod">
          <ac:chgData name="Ginny Dudek" userId="787f50d1-3b77-4512-bcfb-ca490ebc47cd" providerId="ADAL" clId="{BC5FD47E-571B-A647-BD1E-2FDEF0C81B0E}" dt="2021-12-23T00:26:03.789" v="416" actId="14100"/>
          <ac:cxnSpMkLst>
            <pc:docMk/>
            <pc:sldMk cId="4045066065" sldId="2388"/>
            <ac:cxnSpMk id="16" creationId="{91CE263F-C4C0-4B4F-8625-AA5EF07EF785}"/>
          </ac:cxnSpMkLst>
        </pc:cxnChg>
        <pc:cxnChg chg="mod">
          <ac:chgData name="Ginny Dudek" userId="787f50d1-3b77-4512-bcfb-ca490ebc47cd" providerId="ADAL" clId="{BC5FD47E-571B-A647-BD1E-2FDEF0C81B0E}" dt="2021-12-23T00:26:54.754" v="420" actId="14100"/>
          <ac:cxnSpMkLst>
            <pc:docMk/>
            <pc:sldMk cId="4045066065" sldId="2388"/>
            <ac:cxnSpMk id="25" creationId="{16398E8F-4537-2541-A75D-6613050433FB}"/>
          </ac:cxnSpMkLst>
        </pc:cxnChg>
        <pc:cxnChg chg="mod">
          <ac:chgData name="Ginny Dudek" userId="787f50d1-3b77-4512-bcfb-ca490ebc47cd" providerId="ADAL" clId="{BC5FD47E-571B-A647-BD1E-2FDEF0C81B0E}" dt="2021-12-22T23:09:12.818" v="174" actId="1076"/>
          <ac:cxnSpMkLst>
            <pc:docMk/>
            <pc:sldMk cId="4045066065" sldId="2388"/>
            <ac:cxnSpMk id="28" creationId="{0168B2FE-2BF3-5B48-973D-5041A29A1B68}"/>
          </ac:cxnSpMkLst>
        </pc:cxnChg>
        <pc:cxnChg chg="mod">
          <ac:chgData name="Ginny Dudek" userId="787f50d1-3b77-4512-bcfb-ca490ebc47cd" providerId="ADAL" clId="{BC5FD47E-571B-A647-BD1E-2FDEF0C81B0E}" dt="2021-12-23T00:26:03.789" v="416" actId="14100"/>
          <ac:cxnSpMkLst>
            <pc:docMk/>
            <pc:sldMk cId="4045066065" sldId="2388"/>
            <ac:cxnSpMk id="31" creationId="{24A2385C-4E84-5E4C-93BA-56180C0A8EA8}"/>
          </ac:cxnSpMkLst>
        </pc:cxnChg>
        <pc:cxnChg chg="mod">
          <ac:chgData name="Ginny Dudek" userId="787f50d1-3b77-4512-bcfb-ca490ebc47cd" providerId="ADAL" clId="{BC5FD47E-571B-A647-BD1E-2FDEF0C81B0E}" dt="2021-12-22T23:09:12.818" v="174" actId="1076"/>
          <ac:cxnSpMkLst>
            <pc:docMk/>
            <pc:sldMk cId="4045066065" sldId="2388"/>
            <ac:cxnSpMk id="47" creationId="{BC8206FB-934D-F346-8466-F5400B729684}"/>
          </ac:cxnSpMkLst>
        </pc:cxnChg>
      </pc:sldChg>
      <pc:sldChg chg="addSp modSp mod modClrScheme chgLayout">
        <pc:chgData name="Ginny Dudek" userId="787f50d1-3b77-4512-bcfb-ca490ebc47cd" providerId="ADAL" clId="{BC5FD47E-571B-A647-BD1E-2FDEF0C81B0E}" dt="2021-12-23T00:34:28.276" v="440" actId="20577"/>
        <pc:sldMkLst>
          <pc:docMk/>
          <pc:sldMk cId="597429388" sldId="2394"/>
        </pc:sldMkLst>
        <pc:spChg chg="mod ord">
          <ac:chgData name="Ginny Dudek" userId="787f50d1-3b77-4512-bcfb-ca490ebc47cd" providerId="ADAL" clId="{BC5FD47E-571B-A647-BD1E-2FDEF0C81B0E}" dt="2021-12-23T00:34:28.276" v="440" actId="20577"/>
          <ac:spMkLst>
            <pc:docMk/>
            <pc:sldMk cId="597429388" sldId="2394"/>
            <ac:spMk id="2" creationId="{1D8D69E3-FD79-B947-82BA-C371ABF65ED1}"/>
          </ac:spMkLst>
        </pc:spChg>
        <pc:spChg chg="add mod ord">
          <ac:chgData name="Ginny Dudek" userId="787f50d1-3b77-4512-bcfb-ca490ebc47cd" providerId="ADAL" clId="{BC5FD47E-571B-A647-BD1E-2FDEF0C81B0E}" dt="2021-12-23T00:04:01.265" v="224" actId="700"/>
          <ac:spMkLst>
            <pc:docMk/>
            <pc:sldMk cId="597429388" sldId="2394"/>
            <ac:spMk id="3" creationId="{A6E803CB-358E-6744-934B-5898D9EA96A6}"/>
          </ac:spMkLst>
        </pc:spChg>
        <pc:spChg chg="add mod ord">
          <ac:chgData name="Ginny Dudek" userId="787f50d1-3b77-4512-bcfb-ca490ebc47cd" providerId="ADAL" clId="{BC5FD47E-571B-A647-BD1E-2FDEF0C81B0E}" dt="2021-12-23T00:04:01.265" v="224" actId="700"/>
          <ac:spMkLst>
            <pc:docMk/>
            <pc:sldMk cId="597429388" sldId="2394"/>
            <ac:spMk id="4" creationId="{42A03A58-608D-C74C-BCF0-F9C8EE1F7669}"/>
          </ac:spMkLst>
        </pc:spChg>
        <pc:spChg chg="add mod ord">
          <ac:chgData name="Ginny Dudek" userId="787f50d1-3b77-4512-bcfb-ca490ebc47cd" providerId="ADAL" clId="{BC5FD47E-571B-A647-BD1E-2FDEF0C81B0E}" dt="2021-12-23T00:04:01.265" v="224" actId="700"/>
          <ac:spMkLst>
            <pc:docMk/>
            <pc:sldMk cId="597429388" sldId="2394"/>
            <ac:spMk id="5" creationId="{56002608-3964-B740-9CF9-7E07B80B9C39}"/>
          </ac:spMkLst>
        </pc:spChg>
        <pc:spChg chg="add mod ord">
          <ac:chgData name="Ginny Dudek" userId="787f50d1-3b77-4512-bcfb-ca490ebc47cd" providerId="ADAL" clId="{BC5FD47E-571B-A647-BD1E-2FDEF0C81B0E}" dt="2021-12-23T00:04:01.265" v="224" actId="700"/>
          <ac:spMkLst>
            <pc:docMk/>
            <pc:sldMk cId="597429388" sldId="2394"/>
            <ac:spMk id="6" creationId="{40B14DFD-9D41-CE40-8F83-37CBE54E48A4}"/>
          </ac:spMkLst>
        </pc:spChg>
      </pc:sldChg>
      <pc:sldChg chg="addSp modSp mod modTransition chgLayout modNotes">
        <pc:chgData name="Ginny Dudek" userId="787f50d1-3b77-4512-bcfb-ca490ebc47cd" providerId="ADAL" clId="{BC5FD47E-571B-A647-BD1E-2FDEF0C81B0E}" dt="2021-12-22T23:13:37.508" v="197"/>
        <pc:sldMkLst>
          <pc:docMk/>
          <pc:sldMk cId="3710155589" sldId="2405"/>
        </pc:sldMkLst>
        <pc:spChg chg="mod ord">
          <ac:chgData name="Ginny Dudek" userId="787f50d1-3b77-4512-bcfb-ca490ebc47cd" providerId="ADAL" clId="{BC5FD47E-571B-A647-BD1E-2FDEF0C81B0E}" dt="2021-12-22T23:05:34.933" v="88" actId="700"/>
          <ac:spMkLst>
            <pc:docMk/>
            <pc:sldMk cId="3710155589" sldId="2405"/>
            <ac:spMk id="2" creationId="{F322CAC5-B32E-8D4E-864A-8EAA56C9D635}"/>
          </ac:spMkLst>
        </pc:spChg>
        <pc:spChg chg="mod">
          <ac:chgData name="Ginny Dudek" userId="787f50d1-3b77-4512-bcfb-ca490ebc47cd" providerId="ADAL" clId="{BC5FD47E-571B-A647-BD1E-2FDEF0C81B0E}" dt="2021-12-22T23:13:37.508" v="197"/>
          <ac:spMkLst>
            <pc:docMk/>
            <pc:sldMk cId="3710155589" sldId="2405"/>
            <ac:spMk id="4" creationId="{D9375E40-F283-5B4D-B96F-BAE376EA086C}"/>
          </ac:spMkLst>
        </pc:spChg>
        <pc:spChg chg="mod">
          <ac:chgData name="Ginny Dudek" userId="787f50d1-3b77-4512-bcfb-ca490ebc47cd" providerId="ADAL" clId="{BC5FD47E-571B-A647-BD1E-2FDEF0C81B0E}" dt="2021-12-22T23:13:37.508" v="197"/>
          <ac:spMkLst>
            <pc:docMk/>
            <pc:sldMk cId="3710155589" sldId="2405"/>
            <ac:spMk id="5" creationId="{938E148A-60FD-D94C-AA90-E542CE14AC1F}"/>
          </ac:spMkLst>
        </pc:spChg>
        <pc:spChg chg="add mod ord">
          <ac:chgData name="Ginny Dudek" userId="787f50d1-3b77-4512-bcfb-ca490ebc47cd" providerId="ADAL" clId="{BC5FD47E-571B-A647-BD1E-2FDEF0C81B0E}" dt="2021-12-22T23:13:37.508" v="197"/>
          <ac:spMkLst>
            <pc:docMk/>
            <pc:sldMk cId="3710155589" sldId="2405"/>
            <ac:spMk id="8" creationId="{1432505D-33C5-314A-8097-4AAE089ACE95}"/>
          </ac:spMkLst>
        </pc:spChg>
      </pc:sldChg>
      <pc:sldChg chg="addSp modSp mod modClrScheme chgLayout">
        <pc:chgData name="Ginny Dudek" userId="787f50d1-3b77-4512-bcfb-ca490ebc47cd" providerId="ADAL" clId="{BC5FD47E-571B-A647-BD1E-2FDEF0C81B0E}" dt="2021-12-22T23:13:37.508" v="197"/>
        <pc:sldMkLst>
          <pc:docMk/>
          <pc:sldMk cId="1465605924" sldId="2076137187"/>
        </pc:sldMkLst>
        <pc:spChg chg="mod ord">
          <ac:chgData name="Ginny Dudek" userId="787f50d1-3b77-4512-bcfb-ca490ebc47cd" providerId="ADAL" clId="{BC5FD47E-571B-A647-BD1E-2FDEF0C81B0E}" dt="2021-12-22T23:05:24.143" v="87" actId="700"/>
          <ac:spMkLst>
            <pc:docMk/>
            <pc:sldMk cId="1465605924" sldId="2076137187"/>
            <ac:spMk id="2" creationId="{16D3B818-FFCF-E349-9C5E-76EA20A77B60}"/>
          </ac:spMkLst>
        </pc:spChg>
        <pc:spChg chg="add mod ord">
          <ac:chgData name="Ginny Dudek" userId="787f50d1-3b77-4512-bcfb-ca490ebc47cd" providerId="ADAL" clId="{BC5FD47E-571B-A647-BD1E-2FDEF0C81B0E}" dt="2021-12-22T23:13:37.508" v="197"/>
          <ac:spMkLst>
            <pc:docMk/>
            <pc:sldMk cId="1465605924" sldId="2076137187"/>
            <ac:spMk id="3" creationId="{F0F41600-0A4C-1449-AB2E-09840F1C891C}"/>
          </ac:spMkLst>
        </pc:spChg>
        <pc:spChg chg="add mod ord">
          <ac:chgData name="Ginny Dudek" userId="787f50d1-3b77-4512-bcfb-ca490ebc47cd" providerId="ADAL" clId="{BC5FD47E-571B-A647-BD1E-2FDEF0C81B0E}" dt="2021-12-22T23:13:37.508" v="197"/>
          <ac:spMkLst>
            <pc:docMk/>
            <pc:sldMk cId="1465605924" sldId="2076137187"/>
            <ac:spMk id="4" creationId="{758DD2FC-E5BE-F342-947D-F91D213533BC}"/>
          </ac:spMkLst>
        </pc:spChg>
        <pc:spChg chg="add mod ord">
          <ac:chgData name="Ginny Dudek" userId="787f50d1-3b77-4512-bcfb-ca490ebc47cd" providerId="ADAL" clId="{BC5FD47E-571B-A647-BD1E-2FDEF0C81B0E}" dt="2021-12-22T23:13:37.508" v="197"/>
          <ac:spMkLst>
            <pc:docMk/>
            <pc:sldMk cId="1465605924" sldId="2076137187"/>
            <ac:spMk id="5" creationId="{127BC950-F8EB-5645-95A9-B3C2AE406236}"/>
          </ac:spMkLst>
        </pc:spChg>
        <pc:spChg chg="add mod ord">
          <ac:chgData name="Ginny Dudek" userId="787f50d1-3b77-4512-bcfb-ca490ebc47cd" providerId="ADAL" clId="{BC5FD47E-571B-A647-BD1E-2FDEF0C81B0E}" dt="2021-12-22T23:13:37.508" v="197"/>
          <ac:spMkLst>
            <pc:docMk/>
            <pc:sldMk cId="1465605924" sldId="2076137187"/>
            <ac:spMk id="6" creationId="{8CAF706E-5FCF-9F41-8086-314BB4E51EE5}"/>
          </ac:spMkLst>
        </pc:spChg>
      </pc:sldChg>
      <pc:sldChg chg="addSp modSp mod modClrScheme chgLayout">
        <pc:chgData name="Ginny Dudek" userId="787f50d1-3b77-4512-bcfb-ca490ebc47cd" providerId="ADAL" clId="{BC5FD47E-571B-A647-BD1E-2FDEF0C81B0E}" dt="2021-12-22T23:13:37.508" v="197"/>
        <pc:sldMkLst>
          <pc:docMk/>
          <pc:sldMk cId="2505491166" sldId="2076137199"/>
        </pc:sldMkLst>
        <pc:spChg chg="mod ord">
          <ac:chgData name="Ginny Dudek" userId="787f50d1-3b77-4512-bcfb-ca490ebc47cd" providerId="ADAL" clId="{BC5FD47E-571B-A647-BD1E-2FDEF0C81B0E}" dt="2021-12-22T23:11:05.709" v="184" actId="27636"/>
          <ac:spMkLst>
            <pc:docMk/>
            <pc:sldMk cId="2505491166" sldId="2076137199"/>
            <ac:spMk id="2" creationId="{16D3B818-FFCF-E349-9C5E-76EA20A77B60}"/>
          </ac:spMkLst>
        </pc:spChg>
        <pc:spChg chg="add mod ord">
          <ac:chgData name="Ginny Dudek" userId="787f50d1-3b77-4512-bcfb-ca490ebc47cd" providerId="ADAL" clId="{BC5FD47E-571B-A647-BD1E-2FDEF0C81B0E}" dt="2021-12-22T23:13:37.508" v="197"/>
          <ac:spMkLst>
            <pc:docMk/>
            <pc:sldMk cId="2505491166" sldId="2076137199"/>
            <ac:spMk id="3" creationId="{FEFA7E18-9418-3F4A-BF99-F4FF02A603D7}"/>
          </ac:spMkLst>
        </pc:spChg>
        <pc:spChg chg="add mod ord">
          <ac:chgData name="Ginny Dudek" userId="787f50d1-3b77-4512-bcfb-ca490ebc47cd" providerId="ADAL" clId="{BC5FD47E-571B-A647-BD1E-2FDEF0C81B0E}" dt="2021-12-22T23:13:37.508" v="197"/>
          <ac:spMkLst>
            <pc:docMk/>
            <pc:sldMk cId="2505491166" sldId="2076137199"/>
            <ac:spMk id="4" creationId="{56A48098-696C-5940-9AA4-3388E4BDD3DD}"/>
          </ac:spMkLst>
        </pc:spChg>
        <pc:spChg chg="add mod ord">
          <ac:chgData name="Ginny Dudek" userId="787f50d1-3b77-4512-bcfb-ca490ebc47cd" providerId="ADAL" clId="{BC5FD47E-571B-A647-BD1E-2FDEF0C81B0E}" dt="2021-12-22T23:13:37.508" v="197"/>
          <ac:spMkLst>
            <pc:docMk/>
            <pc:sldMk cId="2505491166" sldId="2076137199"/>
            <ac:spMk id="5" creationId="{15151CAB-6AD7-FB4B-B93B-E96716A42D05}"/>
          </ac:spMkLst>
        </pc:spChg>
        <pc:spChg chg="add mod ord">
          <ac:chgData name="Ginny Dudek" userId="787f50d1-3b77-4512-bcfb-ca490ebc47cd" providerId="ADAL" clId="{BC5FD47E-571B-A647-BD1E-2FDEF0C81B0E}" dt="2021-12-22T23:13:37.508" v="197"/>
          <ac:spMkLst>
            <pc:docMk/>
            <pc:sldMk cId="2505491166" sldId="2076137199"/>
            <ac:spMk id="6" creationId="{6FDEAFCF-E105-7C45-BC79-857D828F0786}"/>
          </ac:spMkLst>
        </pc:spChg>
      </pc:sldChg>
      <pc:sldChg chg="addSp modSp mod modClrScheme chgLayout">
        <pc:chgData name="Ginny Dudek" userId="787f50d1-3b77-4512-bcfb-ca490ebc47cd" providerId="ADAL" clId="{BC5FD47E-571B-A647-BD1E-2FDEF0C81B0E}" dt="2021-12-23T00:14:00.427" v="295" actId="27636"/>
        <pc:sldMkLst>
          <pc:docMk/>
          <pc:sldMk cId="1728775750" sldId="2076137202"/>
        </pc:sldMkLst>
        <pc:spChg chg="mod ord">
          <ac:chgData name="Ginny Dudek" userId="787f50d1-3b77-4512-bcfb-ca490ebc47cd" providerId="ADAL" clId="{BC5FD47E-571B-A647-BD1E-2FDEF0C81B0E}" dt="2021-12-23T00:14:00.427" v="295" actId="27636"/>
          <ac:spMkLst>
            <pc:docMk/>
            <pc:sldMk cId="1728775750" sldId="2076137202"/>
            <ac:spMk id="2" creationId="{1D8D69E3-FD79-B947-82BA-C371ABF65ED1}"/>
          </ac:spMkLst>
        </pc:spChg>
        <pc:spChg chg="add mod ord">
          <ac:chgData name="Ginny Dudek" userId="787f50d1-3b77-4512-bcfb-ca490ebc47cd" providerId="ADAL" clId="{BC5FD47E-571B-A647-BD1E-2FDEF0C81B0E}" dt="2021-12-23T00:14:00.422" v="294" actId="700"/>
          <ac:spMkLst>
            <pc:docMk/>
            <pc:sldMk cId="1728775750" sldId="2076137202"/>
            <ac:spMk id="3" creationId="{D7AB2061-4F99-184A-940E-9F883971BBBE}"/>
          </ac:spMkLst>
        </pc:spChg>
        <pc:spChg chg="add mod ord">
          <ac:chgData name="Ginny Dudek" userId="787f50d1-3b77-4512-bcfb-ca490ebc47cd" providerId="ADAL" clId="{BC5FD47E-571B-A647-BD1E-2FDEF0C81B0E}" dt="2021-12-23T00:14:00.422" v="294" actId="700"/>
          <ac:spMkLst>
            <pc:docMk/>
            <pc:sldMk cId="1728775750" sldId="2076137202"/>
            <ac:spMk id="4" creationId="{9305D591-E53B-3944-8766-5569B4F12F76}"/>
          </ac:spMkLst>
        </pc:spChg>
        <pc:spChg chg="add mod ord">
          <ac:chgData name="Ginny Dudek" userId="787f50d1-3b77-4512-bcfb-ca490ebc47cd" providerId="ADAL" clId="{BC5FD47E-571B-A647-BD1E-2FDEF0C81B0E}" dt="2021-12-23T00:14:00.422" v="294" actId="700"/>
          <ac:spMkLst>
            <pc:docMk/>
            <pc:sldMk cId="1728775750" sldId="2076137202"/>
            <ac:spMk id="5" creationId="{B7D96288-7CA1-EA44-869E-39F2B474FB49}"/>
          </ac:spMkLst>
        </pc:spChg>
        <pc:spChg chg="add mod ord">
          <ac:chgData name="Ginny Dudek" userId="787f50d1-3b77-4512-bcfb-ca490ebc47cd" providerId="ADAL" clId="{BC5FD47E-571B-A647-BD1E-2FDEF0C81B0E}" dt="2021-12-23T00:14:00.422" v="294" actId="700"/>
          <ac:spMkLst>
            <pc:docMk/>
            <pc:sldMk cId="1728775750" sldId="2076137202"/>
            <ac:spMk id="6" creationId="{3ED3ED80-D470-0A45-8E8B-F0BCA7BDBB3F}"/>
          </ac:spMkLst>
        </pc:spChg>
      </pc:sldChg>
      <pc:sldChg chg="addSp modSp mod modTransition chgLayout modNotes">
        <pc:chgData name="Ginny Dudek" userId="787f50d1-3b77-4512-bcfb-ca490ebc47cd" providerId="ADAL" clId="{BC5FD47E-571B-A647-BD1E-2FDEF0C81B0E}" dt="2021-12-22T23:13:37.508" v="197"/>
        <pc:sldMkLst>
          <pc:docMk/>
          <pc:sldMk cId="2516722673" sldId="2076137207"/>
        </pc:sldMkLst>
        <pc:spChg chg="mod ord">
          <ac:chgData name="Ginny Dudek" userId="787f50d1-3b77-4512-bcfb-ca490ebc47cd" providerId="ADAL" clId="{BC5FD47E-571B-A647-BD1E-2FDEF0C81B0E}" dt="2021-12-22T23:04:49.943" v="86" actId="700"/>
          <ac:spMkLst>
            <pc:docMk/>
            <pc:sldMk cId="2516722673" sldId="2076137207"/>
            <ac:spMk id="2" creationId="{6F54B841-91BB-D344-BA81-181FAF3DA31B}"/>
          </ac:spMkLst>
        </pc:spChg>
        <pc:spChg chg="add mod ord">
          <ac:chgData name="Ginny Dudek" userId="787f50d1-3b77-4512-bcfb-ca490ebc47cd" providerId="ADAL" clId="{BC5FD47E-571B-A647-BD1E-2FDEF0C81B0E}" dt="2021-12-22T23:13:37.508" v="197"/>
          <ac:spMkLst>
            <pc:docMk/>
            <pc:sldMk cId="2516722673" sldId="2076137207"/>
            <ac:spMk id="3" creationId="{7D8AB6DE-8516-0D4E-941C-4F125BC03489}"/>
          </ac:spMkLst>
        </pc:spChg>
      </pc:sldChg>
      <pc:sldChg chg="addSp modSp mod modClrScheme chgLayout modNotes">
        <pc:chgData name="Ginny Dudek" userId="787f50d1-3b77-4512-bcfb-ca490ebc47cd" providerId="ADAL" clId="{BC5FD47E-571B-A647-BD1E-2FDEF0C81B0E}" dt="2021-12-23T00:16:52.637" v="347"/>
        <pc:sldMkLst>
          <pc:docMk/>
          <pc:sldMk cId="719583030" sldId="2076137210"/>
        </pc:sldMkLst>
        <pc:spChg chg="mod ord">
          <ac:chgData name="Ginny Dudek" userId="787f50d1-3b77-4512-bcfb-ca490ebc47cd" providerId="ADAL" clId="{BC5FD47E-571B-A647-BD1E-2FDEF0C81B0E}" dt="2021-12-22T23:09:45.862" v="176" actId="1076"/>
          <ac:spMkLst>
            <pc:docMk/>
            <pc:sldMk cId="719583030" sldId="2076137210"/>
            <ac:spMk id="2" creationId="{D6C5C903-A5B2-874F-92AA-689B24F5A695}"/>
          </ac:spMkLst>
        </pc:spChg>
        <pc:spChg chg="mod">
          <ac:chgData name="Ginny Dudek" userId="787f50d1-3b77-4512-bcfb-ca490ebc47cd" providerId="ADAL" clId="{BC5FD47E-571B-A647-BD1E-2FDEF0C81B0E}" dt="2021-12-22T23:13:37.508" v="197"/>
          <ac:spMkLst>
            <pc:docMk/>
            <pc:sldMk cId="719583030" sldId="2076137210"/>
            <ac:spMk id="3" creationId="{A1838F56-E470-124E-ABFF-8AE93BF38D96}"/>
          </ac:spMkLst>
        </pc:spChg>
        <pc:spChg chg="mod">
          <ac:chgData name="Ginny Dudek" userId="787f50d1-3b77-4512-bcfb-ca490ebc47cd" providerId="ADAL" clId="{BC5FD47E-571B-A647-BD1E-2FDEF0C81B0E}" dt="2021-12-22T23:13:37.508" v="197"/>
          <ac:spMkLst>
            <pc:docMk/>
            <pc:sldMk cId="719583030" sldId="2076137210"/>
            <ac:spMk id="4" creationId="{394CDF03-D379-314C-AA20-A4B34F5313EF}"/>
          </ac:spMkLst>
        </pc:spChg>
        <pc:spChg chg="mod">
          <ac:chgData name="Ginny Dudek" userId="787f50d1-3b77-4512-bcfb-ca490ebc47cd" providerId="ADAL" clId="{BC5FD47E-571B-A647-BD1E-2FDEF0C81B0E}" dt="2021-12-22T23:13:37.508" v="197"/>
          <ac:spMkLst>
            <pc:docMk/>
            <pc:sldMk cId="719583030" sldId="2076137210"/>
            <ac:spMk id="5" creationId="{8335E590-A569-9B45-8B80-8449B9CCF44B}"/>
          </ac:spMkLst>
        </pc:spChg>
        <pc:spChg chg="mod">
          <ac:chgData name="Ginny Dudek" userId="787f50d1-3b77-4512-bcfb-ca490ebc47cd" providerId="ADAL" clId="{BC5FD47E-571B-A647-BD1E-2FDEF0C81B0E}" dt="2021-12-22T23:13:37.508" v="197"/>
          <ac:spMkLst>
            <pc:docMk/>
            <pc:sldMk cId="719583030" sldId="2076137210"/>
            <ac:spMk id="6" creationId="{7395A5C2-46B4-714A-8DAD-61E0AFF1192B}"/>
          </ac:spMkLst>
        </pc:spChg>
        <pc:spChg chg="mod">
          <ac:chgData name="Ginny Dudek" userId="787f50d1-3b77-4512-bcfb-ca490ebc47cd" providerId="ADAL" clId="{BC5FD47E-571B-A647-BD1E-2FDEF0C81B0E}" dt="2021-12-22T23:13:37.508" v="197"/>
          <ac:spMkLst>
            <pc:docMk/>
            <pc:sldMk cId="719583030" sldId="2076137210"/>
            <ac:spMk id="7" creationId="{0DEF658D-885B-2E4A-90C0-2ED6549C2C3A}"/>
          </ac:spMkLst>
        </pc:spChg>
        <pc:spChg chg="add mod">
          <ac:chgData name="Ginny Dudek" userId="787f50d1-3b77-4512-bcfb-ca490ebc47cd" providerId="ADAL" clId="{BC5FD47E-571B-A647-BD1E-2FDEF0C81B0E}" dt="2021-12-23T00:16:52.637" v="347"/>
          <ac:spMkLst>
            <pc:docMk/>
            <pc:sldMk cId="719583030" sldId="2076137210"/>
            <ac:spMk id="9" creationId="{70D4D39D-6EBB-7840-8C0C-27BDD31AE831}"/>
          </ac:spMkLst>
        </pc:spChg>
        <pc:spChg chg="mod">
          <ac:chgData name="Ginny Dudek" userId="787f50d1-3b77-4512-bcfb-ca490ebc47cd" providerId="ADAL" clId="{BC5FD47E-571B-A647-BD1E-2FDEF0C81B0E}" dt="2021-12-22T23:13:37.508" v="197"/>
          <ac:spMkLst>
            <pc:docMk/>
            <pc:sldMk cId="719583030" sldId="2076137210"/>
            <ac:spMk id="10" creationId="{8BAC0A8D-26A3-B54A-81A9-A7C0D669D7AA}"/>
          </ac:spMkLst>
        </pc:spChg>
        <pc:spChg chg="mod">
          <ac:chgData name="Ginny Dudek" userId="787f50d1-3b77-4512-bcfb-ca490ebc47cd" providerId="ADAL" clId="{BC5FD47E-571B-A647-BD1E-2FDEF0C81B0E}" dt="2021-12-22T23:13:37.508" v="197"/>
          <ac:spMkLst>
            <pc:docMk/>
            <pc:sldMk cId="719583030" sldId="2076137210"/>
            <ac:spMk id="48" creationId="{E1C7C625-C429-D644-A6AB-B035FAE2A7C7}"/>
          </ac:spMkLst>
        </pc:spChg>
        <pc:spChg chg="mod">
          <ac:chgData name="Ginny Dudek" userId="787f50d1-3b77-4512-bcfb-ca490ebc47cd" providerId="ADAL" clId="{BC5FD47E-571B-A647-BD1E-2FDEF0C81B0E}" dt="2021-12-22T23:13:37.508" v="197"/>
          <ac:spMkLst>
            <pc:docMk/>
            <pc:sldMk cId="719583030" sldId="2076137210"/>
            <ac:spMk id="49" creationId="{B7D0CDD6-F23E-7649-B10D-C9EFC8714711}"/>
          </ac:spMkLst>
        </pc:spChg>
        <pc:spChg chg="mod">
          <ac:chgData name="Ginny Dudek" userId="787f50d1-3b77-4512-bcfb-ca490ebc47cd" providerId="ADAL" clId="{BC5FD47E-571B-A647-BD1E-2FDEF0C81B0E}" dt="2021-12-22T23:13:37.508" v="197"/>
          <ac:spMkLst>
            <pc:docMk/>
            <pc:sldMk cId="719583030" sldId="2076137210"/>
            <ac:spMk id="56" creationId="{A786A7ED-EEB4-8F45-AFE7-FA9681152F9E}"/>
          </ac:spMkLst>
        </pc:spChg>
        <pc:spChg chg="mod">
          <ac:chgData name="Ginny Dudek" userId="787f50d1-3b77-4512-bcfb-ca490ebc47cd" providerId="ADAL" clId="{BC5FD47E-571B-A647-BD1E-2FDEF0C81B0E}" dt="2021-12-22T23:13:37.508" v="197"/>
          <ac:spMkLst>
            <pc:docMk/>
            <pc:sldMk cId="719583030" sldId="2076137210"/>
            <ac:spMk id="57" creationId="{9C97EF29-228E-BF4D-978F-229746AA9530}"/>
          </ac:spMkLst>
        </pc:spChg>
        <pc:spChg chg="mod">
          <ac:chgData name="Ginny Dudek" userId="787f50d1-3b77-4512-bcfb-ca490ebc47cd" providerId="ADAL" clId="{BC5FD47E-571B-A647-BD1E-2FDEF0C81B0E}" dt="2021-12-22T23:13:37.508" v="197"/>
          <ac:spMkLst>
            <pc:docMk/>
            <pc:sldMk cId="719583030" sldId="2076137210"/>
            <ac:spMk id="66" creationId="{4C263FDE-8334-C844-B1AF-A6B7BC39CC67}"/>
          </ac:spMkLst>
        </pc:spChg>
        <pc:spChg chg="mod">
          <ac:chgData name="Ginny Dudek" userId="787f50d1-3b77-4512-bcfb-ca490ebc47cd" providerId="ADAL" clId="{BC5FD47E-571B-A647-BD1E-2FDEF0C81B0E}" dt="2021-12-22T23:13:37.508" v="197"/>
          <ac:spMkLst>
            <pc:docMk/>
            <pc:sldMk cId="719583030" sldId="2076137210"/>
            <ac:spMk id="67" creationId="{618A47D6-9A5C-D841-BF7B-ACF725845FB7}"/>
          </ac:spMkLst>
        </pc:spChg>
        <pc:spChg chg="mod">
          <ac:chgData name="Ginny Dudek" userId="787f50d1-3b77-4512-bcfb-ca490ebc47cd" providerId="ADAL" clId="{BC5FD47E-571B-A647-BD1E-2FDEF0C81B0E}" dt="2021-12-22T23:13:37.508" v="197"/>
          <ac:spMkLst>
            <pc:docMk/>
            <pc:sldMk cId="719583030" sldId="2076137210"/>
            <ac:spMk id="73" creationId="{AA757D1D-48C3-0944-B489-5D4A937D6A8F}"/>
          </ac:spMkLst>
        </pc:spChg>
        <pc:spChg chg="mod">
          <ac:chgData name="Ginny Dudek" userId="787f50d1-3b77-4512-bcfb-ca490ebc47cd" providerId="ADAL" clId="{BC5FD47E-571B-A647-BD1E-2FDEF0C81B0E}" dt="2021-12-22T23:13:37.508" v="197"/>
          <ac:spMkLst>
            <pc:docMk/>
            <pc:sldMk cId="719583030" sldId="2076137210"/>
            <ac:spMk id="77" creationId="{9F26F095-0404-B34D-9A88-0258E5F96C20}"/>
          </ac:spMkLst>
        </pc:spChg>
        <pc:spChg chg="mod">
          <ac:chgData name="Ginny Dudek" userId="787f50d1-3b77-4512-bcfb-ca490ebc47cd" providerId="ADAL" clId="{BC5FD47E-571B-A647-BD1E-2FDEF0C81B0E}" dt="2021-12-22T23:13:37.508" v="197"/>
          <ac:spMkLst>
            <pc:docMk/>
            <pc:sldMk cId="719583030" sldId="2076137210"/>
            <ac:spMk id="82" creationId="{D472A23E-9273-8744-A05C-6948C79F5C82}"/>
          </ac:spMkLst>
        </pc:spChg>
        <pc:spChg chg="mod">
          <ac:chgData name="Ginny Dudek" userId="787f50d1-3b77-4512-bcfb-ca490ebc47cd" providerId="ADAL" clId="{BC5FD47E-571B-A647-BD1E-2FDEF0C81B0E}" dt="2021-12-22T23:13:37.508" v="197"/>
          <ac:spMkLst>
            <pc:docMk/>
            <pc:sldMk cId="719583030" sldId="2076137210"/>
            <ac:spMk id="85" creationId="{556E3C6F-84AA-C84F-A848-4CBA92D2A56C}"/>
          </ac:spMkLst>
        </pc:spChg>
        <pc:spChg chg="mod">
          <ac:chgData name="Ginny Dudek" userId="787f50d1-3b77-4512-bcfb-ca490ebc47cd" providerId="ADAL" clId="{BC5FD47E-571B-A647-BD1E-2FDEF0C81B0E}" dt="2021-12-22T23:13:37.508" v="197"/>
          <ac:spMkLst>
            <pc:docMk/>
            <pc:sldMk cId="719583030" sldId="2076137210"/>
            <ac:spMk id="88" creationId="{174AF0F8-530D-3F4D-8F02-E6A106155D27}"/>
          </ac:spMkLst>
        </pc:spChg>
        <pc:spChg chg="mod">
          <ac:chgData name="Ginny Dudek" userId="787f50d1-3b77-4512-bcfb-ca490ebc47cd" providerId="ADAL" clId="{BC5FD47E-571B-A647-BD1E-2FDEF0C81B0E}" dt="2021-12-22T23:13:37.508" v="197"/>
          <ac:spMkLst>
            <pc:docMk/>
            <pc:sldMk cId="719583030" sldId="2076137210"/>
            <ac:spMk id="91" creationId="{AEE296F0-1FBE-404C-8273-90DA22D786BA}"/>
          </ac:spMkLst>
        </pc:spChg>
        <pc:spChg chg="mod">
          <ac:chgData name="Ginny Dudek" userId="787f50d1-3b77-4512-bcfb-ca490ebc47cd" providerId="ADAL" clId="{BC5FD47E-571B-A647-BD1E-2FDEF0C81B0E}" dt="2021-12-22T23:13:37.508" v="197"/>
          <ac:spMkLst>
            <pc:docMk/>
            <pc:sldMk cId="719583030" sldId="2076137210"/>
            <ac:spMk id="93" creationId="{D3F47D7D-98D0-C548-8262-70F00A4B00DF}"/>
          </ac:spMkLst>
        </pc:spChg>
        <pc:spChg chg="mod">
          <ac:chgData name="Ginny Dudek" userId="787f50d1-3b77-4512-bcfb-ca490ebc47cd" providerId="ADAL" clId="{BC5FD47E-571B-A647-BD1E-2FDEF0C81B0E}" dt="2021-12-22T23:13:37.508" v="197"/>
          <ac:spMkLst>
            <pc:docMk/>
            <pc:sldMk cId="719583030" sldId="2076137210"/>
            <ac:spMk id="96" creationId="{29EA8196-7DAE-8740-AA43-DE4FEC0D83CC}"/>
          </ac:spMkLst>
        </pc:spChg>
        <pc:spChg chg="mod">
          <ac:chgData name="Ginny Dudek" userId="787f50d1-3b77-4512-bcfb-ca490ebc47cd" providerId="ADAL" clId="{BC5FD47E-571B-A647-BD1E-2FDEF0C81B0E}" dt="2021-12-22T23:13:37.508" v="197"/>
          <ac:spMkLst>
            <pc:docMk/>
            <pc:sldMk cId="719583030" sldId="2076137210"/>
            <ac:spMk id="103" creationId="{B289CC68-3E6B-5147-8BBD-59DB761F0655}"/>
          </ac:spMkLst>
        </pc:spChg>
        <pc:spChg chg="mod">
          <ac:chgData name="Ginny Dudek" userId="787f50d1-3b77-4512-bcfb-ca490ebc47cd" providerId="ADAL" clId="{BC5FD47E-571B-A647-BD1E-2FDEF0C81B0E}" dt="2021-12-22T23:13:37.508" v="197"/>
          <ac:spMkLst>
            <pc:docMk/>
            <pc:sldMk cId="719583030" sldId="2076137210"/>
            <ac:spMk id="104" creationId="{29C5D88E-A704-6C45-B7A7-A88BC7324809}"/>
          </ac:spMkLst>
        </pc:spChg>
        <pc:spChg chg="mod">
          <ac:chgData name="Ginny Dudek" userId="787f50d1-3b77-4512-bcfb-ca490ebc47cd" providerId="ADAL" clId="{BC5FD47E-571B-A647-BD1E-2FDEF0C81B0E}" dt="2021-12-22T23:13:37.508" v="197"/>
          <ac:spMkLst>
            <pc:docMk/>
            <pc:sldMk cId="719583030" sldId="2076137210"/>
            <ac:spMk id="112" creationId="{8770AFB8-B07B-9946-A342-169C9D77B032}"/>
          </ac:spMkLst>
        </pc:spChg>
        <pc:spChg chg="mod">
          <ac:chgData name="Ginny Dudek" userId="787f50d1-3b77-4512-bcfb-ca490ebc47cd" providerId="ADAL" clId="{BC5FD47E-571B-A647-BD1E-2FDEF0C81B0E}" dt="2021-12-22T23:13:37.508" v="197"/>
          <ac:spMkLst>
            <pc:docMk/>
            <pc:sldMk cId="719583030" sldId="2076137210"/>
            <ac:spMk id="129" creationId="{9D37DDA5-4ABD-454B-BB14-8186C7570ED2}"/>
          </ac:spMkLst>
        </pc:spChg>
        <pc:spChg chg="mod">
          <ac:chgData name="Ginny Dudek" userId="787f50d1-3b77-4512-bcfb-ca490ebc47cd" providerId="ADAL" clId="{BC5FD47E-571B-A647-BD1E-2FDEF0C81B0E}" dt="2021-12-22T23:13:37.508" v="197"/>
          <ac:spMkLst>
            <pc:docMk/>
            <pc:sldMk cId="719583030" sldId="2076137210"/>
            <ac:spMk id="131" creationId="{892C2E36-BD5D-6B43-8AA5-39F01C648B76}"/>
          </ac:spMkLst>
        </pc:spChg>
        <pc:spChg chg="mod">
          <ac:chgData name="Ginny Dudek" userId="787f50d1-3b77-4512-bcfb-ca490ebc47cd" providerId="ADAL" clId="{BC5FD47E-571B-A647-BD1E-2FDEF0C81B0E}" dt="2021-12-22T23:13:37.508" v="197"/>
          <ac:spMkLst>
            <pc:docMk/>
            <pc:sldMk cId="719583030" sldId="2076137210"/>
            <ac:spMk id="135" creationId="{DA34BBB1-5176-9A40-B6D0-CD25E2099D6F}"/>
          </ac:spMkLst>
        </pc:spChg>
        <pc:spChg chg="mod">
          <ac:chgData name="Ginny Dudek" userId="787f50d1-3b77-4512-bcfb-ca490ebc47cd" providerId="ADAL" clId="{BC5FD47E-571B-A647-BD1E-2FDEF0C81B0E}" dt="2021-12-22T23:13:37.508" v="197"/>
          <ac:spMkLst>
            <pc:docMk/>
            <pc:sldMk cId="719583030" sldId="2076137210"/>
            <ac:spMk id="136" creationId="{4677A490-F458-2E40-8F9B-BB6E93FFF367}"/>
          </ac:spMkLst>
        </pc:spChg>
        <pc:spChg chg="mod">
          <ac:chgData name="Ginny Dudek" userId="787f50d1-3b77-4512-bcfb-ca490ebc47cd" providerId="ADAL" clId="{BC5FD47E-571B-A647-BD1E-2FDEF0C81B0E}" dt="2021-12-22T23:13:37.508" v="197"/>
          <ac:spMkLst>
            <pc:docMk/>
            <pc:sldMk cId="719583030" sldId="2076137210"/>
            <ac:spMk id="145" creationId="{ECC1B19C-1149-B84D-961B-21E143060159}"/>
          </ac:spMkLst>
        </pc:spChg>
        <pc:spChg chg="mod">
          <ac:chgData name="Ginny Dudek" userId="787f50d1-3b77-4512-bcfb-ca490ebc47cd" providerId="ADAL" clId="{BC5FD47E-571B-A647-BD1E-2FDEF0C81B0E}" dt="2021-12-22T23:13:37.508" v="197"/>
          <ac:spMkLst>
            <pc:docMk/>
            <pc:sldMk cId="719583030" sldId="2076137210"/>
            <ac:spMk id="149" creationId="{0430CDEA-8087-FB46-B131-D70FF5174678}"/>
          </ac:spMkLst>
        </pc:spChg>
        <pc:spChg chg="mod">
          <ac:chgData name="Ginny Dudek" userId="787f50d1-3b77-4512-bcfb-ca490ebc47cd" providerId="ADAL" clId="{BC5FD47E-571B-A647-BD1E-2FDEF0C81B0E}" dt="2021-12-22T23:13:37.508" v="197"/>
          <ac:spMkLst>
            <pc:docMk/>
            <pc:sldMk cId="719583030" sldId="2076137210"/>
            <ac:spMk id="160" creationId="{019C1C46-95D9-7344-B5A6-FF1C57F95F03}"/>
          </ac:spMkLst>
        </pc:spChg>
        <pc:spChg chg="mod">
          <ac:chgData name="Ginny Dudek" userId="787f50d1-3b77-4512-bcfb-ca490ebc47cd" providerId="ADAL" clId="{BC5FD47E-571B-A647-BD1E-2FDEF0C81B0E}" dt="2021-12-22T23:13:37.508" v="197"/>
          <ac:spMkLst>
            <pc:docMk/>
            <pc:sldMk cId="719583030" sldId="2076137210"/>
            <ac:spMk id="163" creationId="{BFDCE804-0B15-8C42-B47D-4399613E32A0}"/>
          </ac:spMkLst>
        </pc:spChg>
        <pc:spChg chg="mod">
          <ac:chgData name="Ginny Dudek" userId="787f50d1-3b77-4512-bcfb-ca490ebc47cd" providerId="ADAL" clId="{BC5FD47E-571B-A647-BD1E-2FDEF0C81B0E}" dt="2021-12-22T23:13:37.508" v="197"/>
          <ac:spMkLst>
            <pc:docMk/>
            <pc:sldMk cId="719583030" sldId="2076137210"/>
            <ac:spMk id="166" creationId="{45DD7EB2-E56E-D64E-A91B-18F9A16338FB}"/>
          </ac:spMkLst>
        </pc:spChg>
        <pc:spChg chg="mod">
          <ac:chgData name="Ginny Dudek" userId="787f50d1-3b77-4512-bcfb-ca490ebc47cd" providerId="ADAL" clId="{BC5FD47E-571B-A647-BD1E-2FDEF0C81B0E}" dt="2021-12-22T23:13:37.508" v="197"/>
          <ac:spMkLst>
            <pc:docMk/>
            <pc:sldMk cId="719583030" sldId="2076137210"/>
            <ac:spMk id="172" creationId="{68E6D53B-8653-6947-8474-F4A5FA5F9305}"/>
          </ac:spMkLst>
        </pc:spChg>
        <pc:spChg chg="mod">
          <ac:chgData name="Ginny Dudek" userId="787f50d1-3b77-4512-bcfb-ca490ebc47cd" providerId="ADAL" clId="{BC5FD47E-571B-A647-BD1E-2FDEF0C81B0E}" dt="2021-12-22T23:13:37.508" v="197"/>
          <ac:spMkLst>
            <pc:docMk/>
            <pc:sldMk cId="719583030" sldId="2076137210"/>
            <ac:spMk id="174" creationId="{812B97CF-1726-F74C-A6A0-58E99CAEFADF}"/>
          </ac:spMkLst>
        </pc:spChg>
        <pc:spChg chg="mod">
          <ac:chgData name="Ginny Dudek" userId="787f50d1-3b77-4512-bcfb-ca490ebc47cd" providerId="ADAL" clId="{BC5FD47E-571B-A647-BD1E-2FDEF0C81B0E}" dt="2021-12-22T23:13:37.508" v="197"/>
          <ac:spMkLst>
            <pc:docMk/>
            <pc:sldMk cId="719583030" sldId="2076137210"/>
            <ac:spMk id="176" creationId="{C764862D-626D-E247-8E81-8160DA5CA371}"/>
          </ac:spMkLst>
        </pc:spChg>
        <pc:spChg chg="mod">
          <ac:chgData name="Ginny Dudek" userId="787f50d1-3b77-4512-bcfb-ca490ebc47cd" providerId="ADAL" clId="{BC5FD47E-571B-A647-BD1E-2FDEF0C81B0E}" dt="2021-12-22T23:13:37.508" v="197"/>
          <ac:spMkLst>
            <pc:docMk/>
            <pc:sldMk cId="719583030" sldId="2076137210"/>
            <ac:spMk id="178" creationId="{16C9F2EB-2873-F74E-8918-21F1F1EDE96F}"/>
          </ac:spMkLst>
        </pc:spChg>
        <pc:spChg chg="mod">
          <ac:chgData name="Ginny Dudek" userId="787f50d1-3b77-4512-bcfb-ca490ebc47cd" providerId="ADAL" clId="{BC5FD47E-571B-A647-BD1E-2FDEF0C81B0E}" dt="2021-12-22T23:13:37.508" v="197"/>
          <ac:spMkLst>
            <pc:docMk/>
            <pc:sldMk cId="719583030" sldId="2076137210"/>
            <ac:spMk id="180" creationId="{0A68A497-C030-6843-B5D8-7B5D7EB31AA0}"/>
          </ac:spMkLst>
        </pc:spChg>
        <pc:spChg chg="mod">
          <ac:chgData name="Ginny Dudek" userId="787f50d1-3b77-4512-bcfb-ca490ebc47cd" providerId="ADAL" clId="{BC5FD47E-571B-A647-BD1E-2FDEF0C81B0E}" dt="2021-12-22T23:13:37.508" v="197"/>
          <ac:spMkLst>
            <pc:docMk/>
            <pc:sldMk cId="719583030" sldId="2076137210"/>
            <ac:spMk id="181" creationId="{8D1DF96F-1002-E943-A25C-45FCEE8C81E1}"/>
          </ac:spMkLst>
        </pc:spChg>
      </pc:sldChg>
      <pc:sldChg chg="addSp modSp mod modClrScheme chgLayout">
        <pc:chgData name="Ginny Dudek" userId="787f50d1-3b77-4512-bcfb-ca490ebc47cd" providerId="ADAL" clId="{BC5FD47E-571B-A647-BD1E-2FDEF0C81B0E}" dt="2021-12-23T00:16:52.637" v="347"/>
        <pc:sldMkLst>
          <pc:docMk/>
          <pc:sldMk cId="2020810732" sldId="2076137215"/>
        </pc:sldMkLst>
        <pc:spChg chg="add mod ord">
          <ac:chgData name="Ginny Dudek" userId="787f50d1-3b77-4512-bcfb-ca490ebc47cd" providerId="ADAL" clId="{BC5FD47E-571B-A647-BD1E-2FDEF0C81B0E}" dt="2021-12-22T23:05:59.875" v="91" actId="700"/>
          <ac:spMkLst>
            <pc:docMk/>
            <pc:sldMk cId="2020810732" sldId="2076137215"/>
            <ac:spMk id="2" creationId="{AF2249E1-7939-754E-A6BB-A8542FCCCE76}"/>
          </ac:spMkLst>
        </pc:spChg>
        <pc:spChg chg="add mod">
          <ac:chgData name="Ginny Dudek" userId="787f50d1-3b77-4512-bcfb-ca490ebc47cd" providerId="ADAL" clId="{BC5FD47E-571B-A647-BD1E-2FDEF0C81B0E}" dt="2021-12-23T00:16:52.637" v="347"/>
          <ac:spMkLst>
            <pc:docMk/>
            <pc:sldMk cId="2020810732" sldId="2076137215"/>
            <ac:spMk id="3" creationId="{E753B1B0-DBBB-D943-810A-BA59734893E4}"/>
          </ac:spMkLst>
        </pc:spChg>
        <pc:spChg chg="mod ord">
          <ac:chgData name="Ginny Dudek" userId="787f50d1-3b77-4512-bcfb-ca490ebc47cd" providerId="ADAL" clId="{BC5FD47E-571B-A647-BD1E-2FDEF0C81B0E}" dt="2021-12-22T23:05:59.875" v="91" actId="700"/>
          <ac:spMkLst>
            <pc:docMk/>
            <pc:sldMk cId="2020810732" sldId="2076137215"/>
            <ac:spMk id="5" creationId="{532A1850-7426-E249-8EB6-61F2A0D7BB46}"/>
          </ac:spMkLst>
        </pc:spChg>
        <pc:graphicFrameChg chg="mod modGraphic">
          <ac:chgData name="Ginny Dudek" userId="787f50d1-3b77-4512-bcfb-ca490ebc47cd" providerId="ADAL" clId="{BC5FD47E-571B-A647-BD1E-2FDEF0C81B0E}" dt="2021-12-22T23:13:37.508" v="197"/>
          <ac:graphicFrameMkLst>
            <pc:docMk/>
            <pc:sldMk cId="2020810732" sldId="2076137215"/>
            <ac:graphicFrameMk id="8" creationId="{4B8FB67C-6C74-8B4D-90F6-0404690AC2F3}"/>
          </ac:graphicFrameMkLst>
        </pc:graphicFrameChg>
      </pc:sldChg>
      <pc:sldChg chg="addSp delSp modSp mod modClrScheme chgLayout modNotes">
        <pc:chgData name="Ginny Dudek" userId="787f50d1-3b77-4512-bcfb-ca490ebc47cd" providerId="ADAL" clId="{BC5FD47E-571B-A647-BD1E-2FDEF0C81B0E}" dt="2021-12-23T00:16:06.591" v="330" actId="20577"/>
        <pc:sldMkLst>
          <pc:docMk/>
          <pc:sldMk cId="3080960417" sldId="2076137216"/>
        </pc:sldMkLst>
        <pc:spChg chg="mod ord">
          <ac:chgData name="Ginny Dudek" userId="787f50d1-3b77-4512-bcfb-ca490ebc47cd" providerId="ADAL" clId="{BC5FD47E-571B-A647-BD1E-2FDEF0C81B0E}" dt="2021-12-23T00:16:06.591" v="330" actId="20577"/>
          <ac:spMkLst>
            <pc:docMk/>
            <pc:sldMk cId="3080960417" sldId="2076137216"/>
            <ac:spMk id="2" creationId="{965A592F-95CC-2046-92B8-B0DB70599FED}"/>
          </ac:spMkLst>
        </pc:spChg>
        <pc:spChg chg="del mod ord">
          <ac:chgData name="Ginny Dudek" userId="787f50d1-3b77-4512-bcfb-ca490ebc47cd" providerId="ADAL" clId="{BC5FD47E-571B-A647-BD1E-2FDEF0C81B0E}" dt="2021-12-23T00:16:01.883" v="329" actId="700"/>
          <ac:spMkLst>
            <pc:docMk/>
            <pc:sldMk cId="3080960417" sldId="2076137216"/>
            <ac:spMk id="3" creationId="{11B6844C-F439-3140-9A84-7CB42FB2FBD8}"/>
          </ac:spMkLst>
        </pc:spChg>
        <pc:spChg chg="add mod ord">
          <ac:chgData name="Ginny Dudek" userId="787f50d1-3b77-4512-bcfb-ca490ebc47cd" providerId="ADAL" clId="{BC5FD47E-571B-A647-BD1E-2FDEF0C81B0E}" dt="2021-12-23T00:16:01.883" v="329" actId="700"/>
          <ac:spMkLst>
            <pc:docMk/>
            <pc:sldMk cId="3080960417" sldId="2076137216"/>
            <ac:spMk id="4" creationId="{5793683D-B588-1542-B651-FDD4DE2D695E}"/>
          </ac:spMkLst>
        </pc:spChg>
        <pc:spChg chg="add mod ord">
          <ac:chgData name="Ginny Dudek" userId="787f50d1-3b77-4512-bcfb-ca490ebc47cd" providerId="ADAL" clId="{BC5FD47E-571B-A647-BD1E-2FDEF0C81B0E}" dt="2021-12-23T00:16:01.883" v="329" actId="700"/>
          <ac:spMkLst>
            <pc:docMk/>
            <pc:sldMk cId="3080960417" sldId="2076137216"/>
            <ac:spMk id="5" creationId="{D01443E6-B8A3-6544-9B56-4F11530B16B2}"/>
          </ac:spMkLst>
        </pc:spChg>
        <pc:spChg chg="add mod ord">
          <ac:chgData name="Ginny Dudek" userId="787f50d1-3b77-4512-bcfb-ca490ebc47cd" providerId="ADAL" clId="{BC5FD47E-571B-A647-BD1E-2FDEF0C81B0E}" dt="2021-12-23T00:16:01.883" v="329" actId="700"/>
          <ac:spMkLst>
            <pc:docMk/>
            <pc:sldMk cId="3080960417" sldId="2076137216"/>
            <ac:spMk id="6" creationId="{C7BA3B62-455A-574E-ABE9-DC63345A3925}"/>
          </ac:spMkLst>
        </pc:spChg>
        <pc:spChg chg="add mod ord">
          <ac:chgData name="Ginny Dudek" userId="787f50d1-3b77-4512-bcfb-ca490ebc47cd" providerId="ADAL" clId="{BC5FD47E-571B-A647-BD1E-2FDEF0C81B0E}" dt="2021-12-23T00:16:01.883" v="329" actId="700"/>
          <ac:spMkLst>
            <pc:docMk/>
            <pc:sldMk cId="3080960417" sldId="2076137216"/>
            <ac:spMk id="7" creationId="{B00E69F2-BA20-5042-8216-45EB22A4792F}"/>
          </ac:spMkLst>
        </pc:spChg>
      </pc:sldChg>
      <pc:sldChg chg="addSp modSp mod modClrScheme chgLayout">
        <pc:chgData name="Ginny Dudek" userId="787f50d1-3b77-4512-bcfb-ca490ebc47cd" providerId="ADAL" clId="{BC5FD47E-571B-A647-BD1E-2FDEF0C81B0E}" dt="2021-12-23T00:17:54.743" v="352" actId="2"/>
        <pc:sldMkLst>
          <pc:docMk/>
          <pc:sldMk cId="3328818973" sldId="2076137217"/>
        </pc:sldMkLst>
        <pc:spChg chg="add mod">
          <ac:chgData name="Ginny Dudek" userId="787f50d1-3b77-4512-bcfb-ca490ebc47cd" providerId="ADAL" clId="{BC5FD47E-571B-A647-BD1E-2FDEF0C81B0E}" dt="2021-12-23T00:16:52.637" v="347"/>
          <ac:spMkLst>
            <pc:docMk/>
            <pc:sldMk cId="3328818973" sldId="2076137217"/>
            <ac:spMk id="2" creationId="{F75E6DC8-99B1-8447-95AD-3C9EE788C57A}"/>
          </ac:spMkLst>
        </pc:spChg>
        <pc:spChg chg="mod ord">
          <ac:chgData name="Ginny Dudek" userId="787f50d1-3b77-4512-bcfb-ca490ebc47cd" providerId="ADAL" clId="{BC5FD47E-571B-A647-BD1E-2FDEF0C81B0E}" dt="2021-12-22T22:59:38.799" v="18" actId="1076"/>
          <ac:spMkLst>
            <pc:docMk/>
            <pc:sldMk cId="3328818973" sldId="2076137217"/>
            <ac:spMk id="3" creationId="{2842B485-0B51-5845-B511-ECAD347FEFED}"/>
          </ac:spMkLst>
        </pc:spChg>
        <pc:graphicFrameChg chg="mod ord">
          <ac:chgData name="Ginny Dudek" userId="787f50d1-3b77-4512-bcfb-ca490ebc47cd" providerId="ADAL" clId="{BC5FD47E-571B-A647-BD1E-2FDEF0C81B0E}" dt="2021-12-23T00:17:54.743" v="352" actId="2"/>
          <ac:graphicFrameMkLst>
            <pc:docMk/>
            <pc:sldMk cId="3328818973" sldId="2076137217"/>
            <ac:graphicFrameMk id="12" creationId="{99ACE7D5-9F32-4822-A636-0920ACB23FF2}"/>
          </ac:graphicFrameMkLst>
        </pc:graphicFrameChg>
      </pc:sldChg>
      <pc:sldChg chg="addSp modSp mod modClrScheme chgLayout modNotes">
        <pc:chgData name="Ginny Dudek" userId="787f50d1-3b77-4512-bcfb-ca490ebc47cd" providerId="ADAL" clId="{BC5FD47E-571B-A647-BD1E-2FDEF0C81B0E}" dt="2021-12-23T00:16:52.637" v="347"/>
        <pc:sldMkLst>
          <pc:docMk/>
          <pc:sldMk cId="1152978499" sldId="2076137225"/>
        </pc:sldMkLst>
        <pc:spChg chg="mod ord">
          <ac:chgData name="Ginny Dudek" userId="787f50d1-3b77-4512-bcfb-ca490ebc47cd" providerId="ADAL" clId="{BC5FD47E-571B-A647-BD1E-2FDEF0C81B0E}" dt="2021-12-22T23:10:08.398" v="178" actId="1076"/>
          <ac:spMkLst>
            <pc:docMk/>
            <pc:sldMk cId="1152978499" sldId="2076137225"/>
            <ac:spMk id="2" creationId="{D6C5C903-A5B2-874F-92AA-689B24F5A695}"/>
          </ac:spMkLst>
        </pc:spChg>
        <pc:spChg chg="mod">
          <ac:chgData name="Ginny Dudek" userId="787f50d1-3b77-4512-bcfb-ca490ebc47cd" providerId="ADAL" clId="{BC5FD47E-571B-A647-BD1E-2FDEF0C81B0E}" dt="2021-12-22T23:13:37.508" v="197"/>
          <ac:spMkLst>
            <pc:docMk/>
            <pc:sldMk cId="1152978499" sldId="2076137225"/>
            <ac:spMk id="3" creationId="{A1838F56-E470-124E-ABFF-8AE93BF38D96}"/>
          </ac:spMkLst>
        </pc:spChg>
        <pc:spChg chg="mod">
          <ac:chgData name="Ginny Dudek" userId="787f50d1-3b77-4512-bcfb-ca490ebc47cd" providerId="ADAL" clId="{BC5FD47E-571B-A647-BD1E-2FDEF0C81B0E}" dt="2021-12-22T23:13:37.508" v="197"/>
          <ac:spMkLst>
            <pc:docMk/>
            <pc:sldMk cId="1152978499" sldId="2076137225"/>
            <ac:spMk id="4" creationId="{394CDF03-D379-314C-AA20-A4B34F5313EF}"/>
          </ac:spMkLst>
        </pc:spChg>
        <pc:spChg chg="mod">
          <ac:chgData name="Ginny Dudek" userId="787f50d1-3b77-4512-bcfb-ca490ebc47cd" providerId="ADAL" clId="{BC5FD47E-571B-A647-BD1E-2FDEF0C81B0E}" dt="2021-12-22T23:13:37.508" v="197"/>
          <ac:spMkLst>
            <pc:docMk/>
            <pc:sldMk cId="1152978499" sldId="2076137225"/>
            <ac:spMk id="5" creationId="{8335E590-A569-9B45-8B80-8449B9CCF44B}"/>
          </ac:spMkLst>
        </pc:spChg>
        <pc:spChg chg="mod">
          <ac:chgData name="Ginny Dudek" userId="787f50d1-3b77-4512-bcfb-ca490ebc47cd" providerId="ADAL" clId="{BC5FD47E-571B-A647-BD1E-2FDEF0C81B0E}" dt="2021-12-22T23:13:37.508" v="197"/>
          <ac:spMkLst>
            <pc:docMk/>
            <pc:sldMk cId="1152978499" sldId="2076137225"/>
            <ac:spMk id="6" creationId="{7395A5C2-46B4-714A-8DAD-61E0AFF1192B}"/>
          </ac:spMkLst>
        </pc:spChg>
        <pc:spChg chg="mod">
          <ac:chgData name="Ginny Dudek" userId="787f50d1-3b77-4512-bcfb-ca490ebc47cd" providerId="ADAL" clId="{BC5FD47E-571B-A647-BD1E-2FDEF0C81B0E}" dt="2021-12-22T23:13:37.508" v="197"/>
          <ac:spMkLst>
            <pc:docMk/>
            <pc:sldMk cId="1152978499" sldId="2076137225"/>
            <ac:spMk id="7" creationId="{0DEF658D-885B-2E4A-90C0-2ED6549C2C3A}"/>
          </ac:spMkLst>
        </pc:spChg>
        <pc:spChg chg="mod">
          <ac:chgData name="Ginny Dudek" userId="787f50d1-3b77-4512-bcfb-ca490ebc47cd" providerId="ADAL" clId="{BC5FD47E-571B-A647-BD1E-2FDEF0C81B0E}" dt="2021-12-22T23:13:37.508" v="197"/>
          <ac:spMkLst>
            <pc:docMk/>
            <pc:sldMk cId="1152978499" sldId="2076137225"/>
            <ac:spMk id="10" creationId="{8BAC0A8D-26A3-B54A-81A9-A7C0D669D7AA}"/>
          </ac:spMkLst>
        </pc:spChg>
        <pc:spChg chg="add mod">
          <ac:chgData name="Ginny Dudek" userId="787f50d1-3b77-4512-bcfb-ca490ebc47cd" providerId="ADAL" clId="{BC5FD47E-571B-A647-BD1E-2FDEF0C81B0E}" dt="2021-12-23T00:16:52.637" v="347"/>
          <ac:spMkLst>
            <pc:docMk/>
            <pc:sldMk cId="1152978499" sldId="2076137225"/>
            <ac:spMk id="11" creationId="{B4B0E9F8-FEA6-D148-8866-EE949744520F}"/>
          </ac:spMkLst>
        </pc:spChg>
        <pc:spChg chg="mod">
          <ac:chgData name="Ginny Dudek" userId="787f50d1-3b77-4512-bcfb-ca490ebc47cd" providerId="ADAL" clId="{BC5FD47E-571B-A647-BD1E-2FDEF0C81B0E}" dt="2021-12-22T23:13:37.508" v="197"/>
          <ac:spMkLst>
            <pc:docMk/>
            <pc:sldMk cId="1152978499" sldId="2076137225"/>
            <ac:spMk id="48" creationId="{E1C7C625-C429-D644-A6AB-B035FAE2A7C7}"/>
          </ac:spMkLst>
        </pc:spChg>
        <pc:spChg chg="mod">
          <ac:chgData name="Ginny Dudek" userId="787f50d1-3b77-4512-bcfb-ca490ebc47cd" providerId="ADAL" clId="{BC5FD47E-571B-A647-BD1E-2FDEF0C81B0E}" dt="2021-12-22T23:13:37.508" v="197"/>
          <ac:spMkLst>
            <pc:docMk/>
            <pc:sldMk cId="1152978499" sldId="2076137225"/>
            <ac:spMk id="49" creationId="{B7D0CDD6-F23E-7649-B10D-C9EFC8714711}"/>
          </ac:spMkLst>
        </pc:spChg>
        <pc:spChg chg="mod">
          <ac:chgData name="Ginny Dudek" userId="787f50d1-3b77-4512-bcfb-ca490ebc47cd" providerId="ADAL" clId="{BC5FD47E-571B-A647-BD1E-2FDEF0C81B0E}" dt="2021-12-22T23:13:37.508" v="197"/>
          <ac:spMkLst>
            <pc:docMk/>
            <pc:sldMk cId="1152978499" sldId="2076137225"/>
            <ac:spMk id="56" creationId="{A786A7ED-EEB4-8F45-AFE7-FA9681152F9E}"/>
          </ac:spMkLst>
        </pc:spChg>
        <pc:spChg chg="mod">
          <ac:chgData name="Ginny Dudek" userId="787f50d1-3b77-4512-bcfb-ca490ebc47cd" providerId="ADAL" clId="{BC5FD47E-571B-A647-BD1E-2FDEF0C81B0E}" dt="2021-12-22T23:13:37.508" v="197"/>
          <ac:spMkLst>
            <pc:docMk/>
            <pc:sldMk cId="1152978499" sldId="2076137225"/>
            <ac:spMk id="57" creationId="{9C97EF29-228E-BF4D-978F-229746AA9530}"/>
          </ac:spMkLst>
        </pc:spChg>
        <pc:spChg chg="mod">
          <ac:chgData name="Ginny Dudek" userId="787f50d1-3b77-4512-bcfb-ca490ebc47cd" providerId="ADAL" clId="{BC5FD47E-571B-A647-BD1E-2FDEF0C81B0E}" dt="2021-12-22T23:13:37.508" v="197"/>
          <ac:spMkLst>
            <pc:docMk/>
            <pc:sldMk cId="1152978499" sldId="2076137225"/>
            <ac:spMk id="66" creationId="{4C263FDE-8334-C844-B1AF-A6B7BC39CC67}"/>
          </ac:spMkLst>
        </pc:spChg>
        <pc:spChg chg="mod">
          <ac:chgData name="Ginny Dudek" userId="787f50d1-3b77-4512-bcfb-ca490ebc47cd" providerId="ADAL" clId="{BC5FD47E-571B-A647-BD1E-2FDEF0C81B0E}" dt="2021-12-22T23:13:37.508" v="197"/>
          <ac:spMkLst>
            <pc:docMk/>
            <pc:sldMk cId="1152978499" sldId="2076137225"/>
            <ac:spMk id="67" creationId="{618A47D6-9A5C-D841-BF7B-ACF725845FB7}"/>
          </ac:spMkLst>
        </pc:spChg>
        <pc:spChg chg="mod">
          <ac:chgData name="Ginny Dudek" userId="787f50d1-3b77-4512-bcfb-ca490ebc47cd" providerId="ADAL" clId="{BC5FD47E-571B-A647-BD1E-2FDEF0C81B0E}" dt="2021-12-22T23:13:37.508" v="197"/>
          <ac:spMkLst>
            <pc:docMk/>
            <pc:sldMk cId="1152978499" sldId="2076137225"/>
            <ac:spMk id="73" creationId="{AA757D1D-48C3-0944-B489-5D4A937D6A8F}"/>
          </ac:spMkLst>
        </pc:spChg>
        <pc:spChg chg="mod">
          <ac:chgData name="Ginny Dudek" userId="787f50d1-3b77-4512-bcfb-ca490ebc47cd" providerId="ADAL" clId="{BC5FD47E-571B-A647-BD1E-2FDEF0C81B0E}" dt="2021-12-22T23:13:37.508" v="197"/>
          <ac:spMkLst>
            <pc:docMk/>
            <pc:sldMk cId="1152978499" sldId="2076137225"/>
            <ac:spMk id="77" creationId="{9F26F095-0404-B34D-9A88-0258E5F96C20}"/>
          </ac:spMkLst>
        </pc:spChg>
        <pc:spChg chg="mod">
          <ac:chgData name="Ginny Dudek" userId="787f50d1-3b77-4512-bcfb-ca490ebc47cd" providerId="ADAL" clId="{BC5FD47E-571B-A647-BD1E-2FDEF0C81B0E}" dt="2021-12-22T23:13:37.508" v="197"/>
          <ac:spMkLst>
            <pc:docMk/>
            <pc:sldMk cId="1152978499" sldId="2076137225"/>
            <ac:spMk id="82" creationId="{D472A23E-9273-8744-A05C-6948C79F5C82}"/>
          </ac:spMkLst>
        </pc:spChg>
        <pc:spChg chg="mod">
          <ac:chgData name="Ginny Dudek" userId="787f50d1-3b77-4512-bcfb-ca490ebc47cd" providerId="ADAL" clId="{BC5FD47E-571B-A647-BD1E-2FDEF0C81B0E}" dt="2021-12-22T23:13:37.508" v="197"/>
          <ac:spMkLst>
            <pc:docMk/>
            <pc:sldMk cId="1152978499" sldId="2076137225"/>
            <ac:spMk id="85" creationId="{556E3C6F-84AA-C84F-A848-4CBA92D2A56C}"/>
          </ac:spMkLst>
        </pc:spChg>
        <pc:spChg chg="mod">
          <ac:chgData name="Ginny Dudek" userId="787f50d1-3b77-4512-bcfb-ca490ebc47cd" providerId="ADAL" clId="{BC5FD47E-571B-A647-BD1E-2FDEF0C81B0E}" dt="2021-12-22T23:13:37.508" v="197"/>
          <ac:spMkLst>
            <pc:docMk/>
            <pc:sldMk cId="1152978499" sldId="2076137225"/>
            <ac:spMk id="88" creationId="{174AF0F8-530D-3F4D-8F02-E6A106155D27}"/>
          </ac:spMkLst>
        </pc:spChg>
        <pc:spChg chg="mod">
          <ac:chgData name="Ginny Dudek" userId="787f50d1-3b77-4512-bcfb-ca490ebc47cd" providerId="ADAL" clId="{BC5FD47E-571B-A647-BD1E-2FDEF0C81B0E}" dt="2021-12-22T23:13:37.508" v="197"/>
          <ac:spMkLst>
            <pc:docMk/>
            <pc:sldMk cId="1152978499" sldId="2076137225"/>
            <ac:spMk id="91" creationId="{AEE296F0-1FBE-404C-8273-90DA22D786BA}"/>
          </ac:spMkLst>
        </pc:spChg>
        <pc:spChg chg="mod">
          <ac:chgData name="Ginny Dudek" userId="787f50d1-3b77-4512-bcfb-ca490ebc47cd" providerId="ADAL" clId="{BC5FD47E-571B-A647-BD1E-2FDEF0C81B0E}" dt="2021-12-22T23:13:37.508" v="197"/>
          <ac:spMkLst>
            <pc:docMk/>
            <pc:sldMk cId="1152978499" sldId="2076137225"/>
            <ac:spMk id="93" creationId="{D3F47D7D-98D0-C548-8262-70F00A4B00DF}"/>
          </ac:spMkLst>
        </pc:spChg>
        <pc:spChg chg="mod">
          <ac:chgData name="Ginny Dudek" userId="787f50d1-3b77-4512-bcfb-ca490ebc47cd" providerId="ADAL" clId="{BC5FD47E-571B-A647-BD1E-2FDEF0C81B0E}" dt="2021-12-22T23:13:37.508" v="197"/>
          <ac:spMkLst>
            <pc:docMk/>
            <pc:sldMk cId="1152978499" sldId="2076137225"/>
            <ac:spMk id="96" creationId="{29EA8196-7DAE-8740-AA43-DE4FEC0D83CC}"/>
          </ac:spMkLst>
        </pc:spChg>
        <pc:spChg chg="mod">
          <ac:chgData name="Ginny Dudek" userId="787f50d1-3b77-4512-bcfb-ca490ebc47cd" providerId="ADAL" clId="{BC5FD47E-571B-A647-BD1E-2FDEF0C81B0E}" dt="2021-12-22T23:13:37.508" v="197"/>
          <ac:spMkLst>
            <pc:docMk/>
            <pc:sldMk cId="1152978499" sldId="2076137225"/>
            <ac:spMk id="103" creationId="{B289CC68-3E6B-5147-8BBD-59DB761F0655}"/>
          </ac:spMkLst>
        </pc:spChg>
        <pc:spChg chg="mod">
          <ac:chgData name="Ginny Dudek" userId="787f50d1-3b77-4512-bcfb-ca490ebc47cd" providerId="ADAL" clId="{BC5FD47E-571B-A647-BD1E-2FDEF0C81B0E}" dt="2021-12-22T23:13:37.508" v="197"/>
          <ac:spMkLst>
            <pc:docMk/>
            <pc:sldMk cId="1152978499" sldId="2076137225"/>
            <ac:spMk id="104" creationId="{29C5D88E-A704-6C45-B7A7-A88BC7324809}"/>
          </ac:spMkLst>
        </pc:spChg>
        <pc:spChg chg="mod">
          <ac:chgData name="Ginny Dudek" userId="787f50d1-3b77-4512-bcfb-ca490ebc47cd" providerId="ADAL" clId="{BC5FD47E-571B-A647-BD1E-2FDEF0C81B0E}" dt="2021-12-22T23:13:37.508" v="197"/>
          <ac:spMkLst>
            <pc:docMk/>
            <pc:sldMk cId="1152978499" sldId="2076137225"/>
            <ac:spMk id="129" creationId="{9D37DDA5-4ABD-454B-BB14-8186C7570ED2}"/>
          </ac:spMkLst>
        </pc:spChg>
        <pc:spChg chg="mod">
          <ac:chgData name="Ginny Dudek" userId="787f50d1-3b77-4512-bcfb-ca490ebc47cd" providerId="ADAL" clId="{BC5FD47E-571B-A647-BD1E-2FDEF0C81B0E}" dt="2021-12-22T23:13:37.508" v="197"/>
          <ac:spMkLst>
            <pc:docMk/>
            <pc:sldMk cId="1152978499" sldId="2076137225"/>
            <ac:spMk id="131" creationId="{892C2E36-BD5D-6B43-8AA5-39F01C648B76}"/>
          </ac:spMkLst>
        </pc:spChg>
        <pc:spChg chg="mod">
          <ac:chgData name="Ginny Dudek" userId="787f50d1-3b77-4512-bcfb-ca490ebc47cd" providerId="ADAL" clId="{BC5FD47E-571B-A647-BD1E-2FDEF0C81B0E}" dt="2021-12-22T23:13:37.508" v="197"/>
          <ac:spMkLst>
            <pc:docMk/>
            <pc:sldMk cId="1152978499" sldId="2076137225"/>
            <ac:spMk id="135" creationId="{DA34BBB1-5176-9A40-B6D0-CD25E2099D6F}"/>
          </ac:spMkLst>
        </pc:spChg>
        <pc:spChg chg="mod">
          <ac:chgData name="Ginny Dudek" userId="787f50d1-3b77-4512-bcfb-ca490ebc47cd" providerId="ADAL" clId="{BC5FD47E-571B-A647-BD1E-2FDEF0C81B0E}" dt="2021-12-22T23:13:37.508" v="197"/>
          <ac:spMkLst>
            <pc:docMk/>
            <pc:sldMk cId="1152978499" sldId="2076137225"/>
            <ac:spMk id="136" creationId="{4677A490-F458-2E40-8F9B-BB6E93FFF367}"/>
          </ac:spMkLst>
        </pc:spChg>
        <pc:spChg chg="mod">
          <ac:chgData name="Ginny Dudek" userId="787f50d1-3b77-4512-bcfb-ca490ebc47cd" providerId="ADAL" clId="{BC5FD47E-571B-A647-BD1E-2FDEF0C81B0E}" dt="2021-12-22T23:13:37.508" v="197"/>
          <ac:spMkLst>
            <pc:docMk/>
            <pc:sldMk cId="1152978499" sldId="2076137225"/>
            <ac:spMk id="145" creationId="{ECC1B19C-1149-B84D-961B-21E143060159}"/>
          </ac:spMkLst>
        </pc:spChg>
        <pc:spChg chg="mod">
          <ac:chgData name="Ginny Dudek" userId="787f50d1-3b77-4512-bcfb-ca490ebc47cd" providerId="ADAL" clId="{BC5FD47E-571B-A647-BD1E-2FDEF0C81B0E}" dt="2021-12-22T23:13:37.508" v="197"/>
          <ac:spMkLst>
            <pc:docMk/>
            <pc:sldMk cId="1152978499" sldId="2076137225"/>
            <ac:spMk id="149" creationId="{0430CDEA-8087-FB46-B131-D70FF5174678}"/>
          </ac:spMkLst>
        </pc:spChg>
        <pc:spChg chg="mod">
          <ac:chgData name="Ginny Dudek" userId="787f50d1-3b77-4512-bcfb-ca490ebc47cd" providerId="ADAL" clId="{BC5FD47E-571B-A647-BD1E-2FDEF0C81B0E}" dt="2021-12-22T23:13:37.508" v="197"/>
          <ac:spMkLst>
            <pc:docMk/>
            <pc:sldMk cId="1152978499" sldId="2076137225"/>
            <ac:spMk id="160" creationId="{019C1C46-95D9-7344-B5A6-FF1C57F95F03}"/>
          </ac:spMkLst>
        </pc:spChg>
        <pc:spChg chg="mod">
          <ac:chgData name="Ginny Dudek" userId="787f50d1-3b77-4512-bcfb-ca490ebc47cd" providerId="ADAL" clId="{BC5FD47E-571B-A647-BD1E-2FDEF0C81B0E}" dt="2021-12-22T23:13:37.508" v="197"/>
          <ac:spMkLst>
            <pc:docMk/>
            <pc:sldMk cId="1152978499" sldId="2076137225"/>
            <ac:spMk id="163" creationId="{BFDCE804-0B15-8C42-B47D-4399613E32A0}"/>
          </ac:spMkLst>
        </pc:spChg>
        <pc:spChg chg="mod">
          <ac:chgData name="Ginny Dudek" userId="787f50d1-3b77-4512-bcfb-ca490ebc47cd" providerId="ADAL" clId="{BC5FD47E-571B-A647-BD1E-2FDEF0C81B0E}" dt="2021-12-22T23:13:37.508" v="197"/>
          <ac:spMkLst>
            <pc:docMk/>
            <pc:sldMk cId="1152978499" sldId="2076137225"/>
            <ac:spMk id="166" creationId="{45DD7EB2-E56E-D64E-A91B-18F9A16338FB}"/>
          </ac:spMkLst>
        </pc:spChg>
        <pc:spChg chg="mod">
          <ac:chgData name="Ginny Dudek" userId="787f50d1-3b77-4512-bcfb-ca490ebc47cd" providerId="ADAL" clId="{BC5FD47E-571B-A647-BD1E-2FDEF0C81B0E}" dt="2021-12-22T23:13:37.508" v="197"/>
          <ac:spMkLst>
            <pc:docMk/>
            <pc:sldMk cId="1152978499" sldId="2076137225"/>
            <ac:spMk id="172" creationId="{68E6D53B-8653-6947-8474-F4A5FA5F9305}"/>
          </ac:spMkLst>
        </pc:spChg>
        <pc:spChg chg="mod">
          <ac:chgData name="Ginny Dudek" userId="787f50d1-3b77-4512-bcfb-ca490ebc47cd" providerId="ADAL" clId="{BC5FD47E-571B-A647-BD1E-2FDEF0C81B0E}" dt="2021-12-22T23:13:37.508" v="197"/>
          <ac:spMkLst>
            <pc:docMk/>
            <pc:sldMk cId="1152978499" sldId="2076137225"/>
            <ac:spMk id="174" creationId="{812B97CF-1726-F74C-A6A0-58E99CAEFADF}"/>
          </ac:spMkLst>
        </pc:spChg>
        <pc:spChg chg="mod">
          <ac:chgData name="Ginny Dudek" userId="787f50d1-3b77-4512-bcfb-ca490ebc47cd" providerId="ADAL" clId="{BC5FD47E-571B-A647-BD1E-2FDEF0C81B0E}" dt="2021-12-22T23:13:37.508" v="197"/>
          <ac:spMkLst>
            <pc:docMk/>
            <pc:sldMk cId="1152978499" sldId="2076137225"/>
            <ac:spMk id="176" creationId="{C764862D-626D-E247-8E81-8160DA5CA371}"/>
          </ac:spMkLst>
        </pc:spChg>
        <pc:spChg chg="mod">
          <ac:chgData name="Ginny Dudek" userId="787f50d1-3b77-4512-bcfb-ca490ebc47cd" providerId="ADAL" clId="{BC5FD47E-571B-A647-BD1E-2FDEF0C81B0E}" dt="2021-12-22T23:13:37.508" v="197"/>
          <ac:spMkLst>
            <pc:docMk/>
            <pc:sldMk cId="1152978499" sldId="2076137225"/>
            <ac:spMk id="178" creationId="{16C9F2EB-2873-F74E-8918-21F1F1EDE96F}"/>
          </ac:spMkLst>
        </pc:spChg>
        <pc:spChg chg="mod">
          <ac:chgData name="Ginny Dudek" userId="787f50d1-3b77-4512-bcfb-ca490ebc47cd" providerId="ADAL" clId="{BC5FD47E-571B-A647-BD1E-2FDEF0C81B0E}" dt="2021-12-22T23:13:37.508" v="197"/>
          <ac:spMkLst>
            <pc:docMk/>
            <pc:sldMk cId="1152978499" sldId="2076137225"/>
            <ac:spMk id="182" creationId="{EBF35D75-3CC3-7048-AEE0-B5B542784ECE}"/>
          </ac:spMkLst>
        </pc:spChg>
        <pc:spChg chg="mod">
          <ac:chgData name="Ginny Dudek" userId="787f50d1-3b77-4512-bcfb-ca490ebc47cd" providerId="ADAL" clId="{BC5FD47E-571B-A647-BD1E-2FDEF0C81B0E}" dt="2021-12-22T23:13:37.508" v="197"/>
          <ac:spMkLst>
            <pc:docMk/>
            <pc:sldMk cId="1152978499" sldId="2076137225"/>
            <ac:spMk id="186" creationId="{793B96D0-B757-DB44-B4E4-EC1CD1BE5027}"/>
          </ac:spMkLst>
        </pc:spChg>
        <pc:spChg chg="mod">
          <ac:chgData name="Ginny Dudek" userId="787f50d1-3b77-4512-bcfb-ca490ebc47cd" providerId="ADAL" clId="{BC5FD47E-571B-A647-BD1E-2FDEF0C81B0E}" dt="2021-12-22T23:13:37.508" v="197"/>
          <ac:spMkLst>
            <pc:docMk/>
            <pc:sldMk cId="1152978499" sldId="2076137225"/>
            <ac:spMk id="187" creationId="{DA2A4E93-3F8A-4B4A-8587-7BDF309A7346}"/>
          </ac:spMkLst>
        </pc:spChg>
      </pc:sldChg>
      <pc:sldChg chg="addSp modSp mod modClrScheme chgLayout modNotes">
        <pc:chgData name="Ginny Dudek" userId="787f50d1-3b77-4512-bcfb-ca490ebc47cd" providerId="ADAL" clId="{BC5FD47E-571B-A647-BD1E-2FDEF0C81B0E}" dt="2021-12-23T00:16:52.637" v="347"/>
        <pc:sldMkLst>
          <pc:docMk/>
          <pc:sldMk cId="1504561063" sldId="2076137226"/>
        </pc:sldMkLst>
        <pc:spChg chg="mod ord">
          <ac:chgData name="Ginny Dudek" userId="787f50d1-3b77-4512-bcfb-ca490ebc47cd" providerId="ADAL" clId="{BC5FD47E-571B-A647-BD1E-2FDEF0C81B0E}" dt="2021-12-23T00:16:32.792" v="346" actId="255"/>
          <ac:spMkLst>
            <pc:docMk/>
            <pc:sldMk cId="1504561063" sldId="2076137226"/>
            <ac:spMk id="2" creationId="{A3876D5C-B7B8-B447-9640-7D971191B1DD}"/>
          </ac:spMkLst>
        </pc:spChg>
        <pc:spChg chg="add mod">
          <ac:chgData name="Ginny Dudek" userId="787f50d1-3b77-4512-bcfb-ca490ebc47cd" providerId="ADAL" clId="{BC5FD47E-571B-A647-BD1E-2FDEF0C81B0E}" dt="2021-12-23T00:16:52.637" v="347"/>
          <ac:spMkLst>
            <pc:docMk/>
            <pc:sldMk cId="1504561063" sldId="2076137226"/>
            <ac:spMk id="4" creationId="{FD989F63-E2BE-B646-819B-6508CF9D47B4}"/>
          </ac:spMkLst>
        </pc:spChg>
        <pc:picChg chg="mod">
          <ac:chgData name="Ginny Dudek" userId="787f50d1-3b77-4512-bcfb-ca490ebc47cd" providerId="ADAL" clId="{BC5FD47E-571B-A647-BD1E-2FDEF0C81B0E}" dt="2021-12-23T00:16:16.178" v="341" actId="1035"/>
          <ac:picMkLst>
            <pc:docMk/>
            <pc:sldMk cId="1504561063" sldId="2076137226"/>
            <ac:picMk id="3" creationId="{BECB1FCE-F4D6-FF4B-9732-241A1A8C04EA}"/>
          </ac:picMkLst>
        </pc:picChg>
      </pc:sldChg>
      <pc:sldChg chg="modSp mod modClrScheme chgLayout modNotes">
        <pc:chgData name="Ginny Dudek" userId="787f50d1-3b77-4512-bcfb-ca490ebc47cd" providerId="ADAL" clId="{BC5FD47E-571B-A647-BD1E-2FDEF0C81B0E}" dt="2021-12-22T23:13:37.508" v="197"/>
        <pc:sldMkLst>
          <pc:docMk/>
          <pc:sldMk cId="109540480" sldId="2076137318"/>
        </pc:sldMkLst>
        <pc:spChg chg="mod ord">
          <ac:chgData name="Ginny Dudek" userId="787f50d1-3b77-4512-bcfb-ca490ebc47cd" providerId="ADAL" clId="{BC5FD47E-571B-A647-BD1E-2FDEF0C81B0E}" dt="2021-12-22T23:13:37.508" v="197"/>
          <ac:spMkLst>
            <pc:docMk/>
            <pc:sldMk cId="109540480" sldId="2076137318"/>
            <ac:spMk id="4" creationId="{F64634AA-515F-7C47-B283-32BAE58855AE}"/>
          </ac:spMkLst>
        </pc:spChg>
        <pc:spChg chg="mod ord">
          <ac:chgData name="Ginny Dudek" userId="787f50d1-3b77-4512-bcfb-ca490ebc47cd" providerId="ADAL" clId="{BC5FD47E-571B-A647-BD1E-2FDEF0C81B0E}" dt="2021-12-22T23:10:27.258" v="181" actId="1076"/>
          <ac:spMkLst>
            <pc:docMk/>
            <pc:sldMk cId="109540480" sldId="2076137318"/>
            <ac:spMk id="8" creationId="{76D79612-5ECB-054C-8F12-EF459D4A1CCA}"/>
          </ac:spMkLst>
        </pc:spChg>
        <pc:spChg chg="mod">
          <ac:chgData name="Ginny Dudek" userId="787f50d1-3b77-4512-bcfb-ca490ebc47cd" providerId="ADAL" clId="{BC5FD47E-571B-A647-BD1E-2FDEF0C81B0E}" dt="2021-12-22T23:13:37.508" v="197"/>
          <ac:spMkLst>
            <pc:docMk/>
            <pc:sldMk cId="109540480" sldId="2076137318"/>
            <ac:spMk id="24" creationId="{79A85EFA-C701-BA47-978E-DC3104D587DE}"/>
          </ac:spMkLst>
        </pc:spChg>
        <pc:spChg chg="mod">
          <ac:chgData name="Ginny Dudek" userId="787f50d1-3b77-4512-bcfb-ca490ebc47cd" providerId="ADAL" clId="{BC5FD47E-571B-A647-BD1E-2FDEF0C81B0E}" dt="2021-12-22T23:13:37.508" v="197"/>
          <ac:spMkLst>
            <pc:docMk/>
            <pc:sldMk cId="109540480" sldId="2076137318"/>
            <ac:spMk id="38" creationId="{90E31D32-1148-D844-B740-ABA1B7F75088}"/>
          </ac:spMkLst>
        </pc:spChg>
        <pc:spChg chg="mod">
          <ac:chgData name="Ginny Dudek" userId="787f50d1-3b77-4512-bcfb-ca490ebc47cd" providerId="ADAL" clId="{BC5FD47E-571B-A647-BD1E-2FDEF0C81B0E}" dt="2021-12-22T23:13:37.508" v="197"/>
          <ac:spMkLst>
            <pc:docMk/>
            <pc:sldMk cId="109540480" sldId="2076137318"/>
            <ac:spMk id="39" creationId="{49DBDD5A-E61C-724D-A458-8F713C193517}"/>
          </ac:spMkLst>
        </pc:spChg>
        <pc:spChg chg="mod">
          <ac:chgData name="Ginny Dudek" userId="787f50d1-3b77-4512-bcfb-ca490ebc47cd" providerId="ADAL" clId="{BC5FD47E-571B-A647-BD1E-2FDEF0C81B0E}" dt="2021-12-22T23:13:37.508" v="197"/>
          <ac:spMkLst>
            <pc:docMk/>
            <pc:sldMk cId="109540480" sldId="2076137318"/>
            <ac:spMk id="52" creationId="{E09AF236-1926-5B42-B7B4-B14E420B9D2E}"/>
          </ac:spMkLst>
        </pc:spChg>
        <pc:spChg chg="mod">
          <ac:chgData name="Ginny Dudek" userId="787f50d1-3b77-4512-bcfb-ca490ebc47cd" providerId="ADAL" clId="{BC5FD47E-571B-A647-BD1E-2FDEF0C81B0E}" dt="2021-12-22T23:13:37.508" v="197"/>
          <ac:spMkLst>
            <pc:docMk/>
            <pc:sldMk cId="109540480" sldId="2076137318"/>
            <ac:spMk id="53" creationId="{9E1F92D2-DCB9-DB48-9A4D-EA25891ECA74}"/>
          </ac:spMkLst>
        </pc:spChg>
        <pc:spChg chg="mod">
          <ac:chgData name="Ginny Dudek" userId="787f50d1-3b77-4512-bcfb-ca490ebc47cd" providerId="ADAL" clId="{BC5FD47E-571B-A647-BD1E-2FDEF0C81B0E}" dt="2021-12-22T23:13:37.508" v="197"/>
          <ac:spMkLst>
            <pc:docMk/>
            <pc:sldMk cId="109540480" sldId="2076137318"/>
            <ac:spMk id="54" creationId="{49F2569A-014A-8945-8739-053086F85E36}"/>
          </ac:spMkLst>
        </pc:spChg>
        <pc:spChg chg="mod">
          <ac:chgData name="Ginny Dudek" userId="787f50d1-3b77-4512-bcfb-ca490ebc47cd" providerId="ADAL" clId="{BC5FD47E-571B-A647-BD1E-2FDEF0C81B0E}" dt="2021-12-22T23:13:37.508" v="197"/>
          <ac:spMkLst>
            <pc:docMk/>
            <pc:sldMk cId="109540480" sldId="2076137318"/>
            <ac:spMk id="56" creationId="{A8C8F77D-2E38-904D-935E-AF44CB5603D9}"/>
          </ac:spMkLst>
        </pc:spChg>
        <pc:spChg chg="mod">
          <ac:chgData name="Ginny Dudek" userId="787f50d1-3b77-4512-bcfb-ca490ebc47cd" providerId="ADAL" clId="{BC5FD47E-571B-A647-BD1E-2FDEF0C81B0E}" dt="2021-12-22T23:13:37.508" v="197"/>
          <ac:spMkLst>
            <pc:docMk/>
            <pc:sldMk cId="109540480" sldId="2076137318"/>
            <ac:spMk id="57" creationId="{46A0ED31-4FC1-DA42-94C7-D8504AC8E438}"/>
          </ac:spMkLst>
        </pc:spChg>
        <pc:spChg chg="mod">
          <ac:chgData name="Ginny Dudek" userId="787f50d1-3b77-4512-bcfb-ca490ebc47cd" providerId="ADAL" clId="{BC5FD47E-571B-A647-BD1E-2FDEF0C81B0E}" dt="2021-12-22T23:13:37.508" v="197"/>
          <ac:spMkLst>
            <pc:docMk/>
            <pc:sldMk cId="109540480" sldId="2076137318"/>
            <ac:spMk id="58" creationId="{CD90AD6F-C0E1-9E4C-AD4C-29016BD6D9D1}"/>
          </ac:spMkLst>
        </pc:spChg>
        <pc:spChg chg="mod">
          <ac:chgData name="Ginny Dudek" userId="787f50d1-3b77-4512-bcfb-ca490ebc47cd" providerId="ADAL" clId="{BC5FD47E-571B-A647-BD1E-2FDEF0C81B0E}" dt="2021-12-22T23:13:37.508" v="197"/>
          <ac:spMkLst>
            <pc:docMk/>
            <pc:sldMk cId="109540480" sldId="2076137318"/>
            <ac:spMk id="60" creationId="{756446F2-D022-DD41-B6F6-03808E613974}"/>
          </ac:spMkLst>
        </pc:spChg>
        <pc:spChg chg="mod">
          <ac:chgData name="Ginny Dudek" userId="787f50d1-3b77-4512-bcfb-ca490ebc47cd" providerId="ADAL" clId="{BC5FD47E-571B-A647-BD1E-2FDEF0C81B0E}" dt="2021-12-22T23:13:37.508" v="197"/>
          <ac:spMkLst>
            <pc:docMk/>
            <pc:sldMk cId="109540480" sldId="2076137318"/>
            <ac:spMk id="118" creationId="{FBE2451F-D9D2-B84A-8E7D-A62BAC86F78B}"/>
          </ac:spMkLst>
        </pc:spChg>
        <pc:spChg chg="mod">
          <ac:chgData name="Ginny Dudek" userId="787f50d1-3b77-4512-bcfb-ca490ebc47cd" providerId="ADAL" clId="{BC5FD47E-571B-A647-BD1E-2FDEF0C81B0E}" dt="2021-12-22T23:13:37.508" v="197"/>
          <ac:spMkLst>
            <pc:docMk/>
            <pc:sldMk cId="109540480" sldId="2076137318"/>
            <ac:spMk id="123" creationId="{4AC3DEFD-1C8B-6D46-9AED-ED1FA420EBF6}"/>
          </ac:spMkLst>
        </pc:spChg>
        <pc:spChg chg="mod">
          <ac:chgData name="Ginny Dudek" userId="787f50d1-3b77-4512-bcfb-ca490ebc47cd" providerId="ADAL" clId="{BC5FD47E-571B-A647-BD1E-2FDEF0C81B0E}" dt="2021-12-22T23:13:37.508" v="197"/>
          <ac:spMkLst>
            <pc:docMk/>
            <pc:sldMk cId="109540480" sldId="2076137318"/>
            <ac:spMk id="124" creationId="{E8801532-F84A-5A49-8DA5-51C2CBF617FD}"/>
          </ac:spMkLst>
        </pc:spChg>
        <pc:spChg chg="mod">
          <ac:chgData name="Ginny Dudek" userId="787f50d1-3b77-4512-bcfb-ca490ebc47cd" providerId="ADAL" clId="{BC5FD47E-571B-A647-BD1E-2FDEF0C81B0E}" dt="2021-12-22T23:13:37.508" v="197"/>
          <ac:spMkLst>
            <pc:docMk/>
            <pc:sldMk cId="109540480" sldId="2076137318"/>
            <ac:spMk id="140" creationId="{3BB5293E-129C-214D-95B6-7F6EF406E1B7}"/>
          </ac:spMkLst>
        </pc:spChg>
        <pc:spChg chg="mod">
          <ac:chgData name="Ginny Dudek" userId="787f50d1-3b77-4512-bcfb-ca490ebc47cd" providerId="ADAL" clId="{BC5FD47E-571B-A647-BD1E-2FDEF0C81B0E}" dt="2021-12-22T23:13:37.508" v="197"/>
          <ac:spMkLst>
            <pc:docMk/>
            <pc:sldMk cId="109540480" sldId="2076137318"/>
            <ac:spMk id="141" creationId="{B304DC6F-978F-F744-9DBA-40F4ECAB11AF}"/>
          </ac:spMkLst>
        </pc:spChg>
        <pc:spChg chg="mod">
          <ac:chgData name="Ginny Dudek" userId="787f50d1-3b77-4512-bcfb-ca490ebc47cd" providerId="ADAL" clId="{BC5FD47E-571B-A647-BD1E-2FDEF0C81B0E}" dt="2021-12-22T23:13:37.508" v="197"/>
          <ac:spMkLst>
            <pc:docMk/>
            <pc:sldMk cId="109540480" sldId="2076137318"/>
            <ac:spMk id="160" creationId="{2232CAEA-C874-194F-B292-BA05C9C079E7}"/>
          </ac:spMkLst>
        </pc:spChg>
        <pc:spChg chg="mod">
          <ac:chgData name="Ginny Dudek" userId="787f50d1-3b77-4512-bcfb-ca490ebc47cd" providerId="ADAL" clId="{BC5FD47E-571B-A647-BD1E-2FDEF0C81B0E}" dt="2021-12-22T23:13:37.508" v="197"/>
          <ac:spMkLst>
            <pc:docMk/>
            <pc:sldMk cId="109540480" sldId="2076137318"/>
            <ac:spMk id="167" creationId="{2C31ACA2-0978-5646-B29D-0B8FF9DF6FF3}"/>
          </ac:spMkLst>
        </pc:spChg>
        <pc:spChg chg="mod">
          <ac:chgData name="Ginny Dudek" userId="787f50d1-3b77-4512-bcfb-ca490ebc47cd" providerId="ADAL" clId="{BC5FD47E-571B-A647-BD1E-2FDEF0C81B0E}" dt="2021-12-22T23:13:37.508" v="197"/>
          <ac:spMkLst>
            <pc:docMk/>
            <pc:sldMk cId="109540480" sldId="2076137318"/>
            <ac:spMk id="169" creationId="{2885702A-3F19-8641-9B61-3566C8D288C0}"/>
          </ac:spMkLst>
        </pc:spChg>
        <pc:spChg chg="mod">
          <ac:chgData name="Ginny Dudek" userId="787f50d1-3b77-4512-bcfb-ca490ebc47cd" providerId="ADAL" clId="{BC5FD47E-571B-A647-BD1E-2FDEF0C81B0E}" dt="2021-12-22T23:13:37.508" v="197"/>
          <ac:spMkLst>
            <pc:docMk/>
            <pc:sldMk cId="109540480" sldId="2076137318"/>
            <ac:spMk id="184" creationId="{A7509BAE-905E-2A4C-8E16-0D0489EF7850}"/>
          </ac:spMkLst>
        </pc:spChg>
        <pc:spChg chg="mod">
          <ac:chgData name="Ginny Dudek" userId="787f50d1-3b77-4512-bcfb-ca490ebc47cd" providerId="ADAL" clId="{BC5FD47E-571B-A647-BD1E-2FDEF0C81B0E}" dt="2021-12-22T23:13:37.508" v="197"/>
          <ac:spMkLst>
            <pc:docMk/>
            <pc:sldMk cId="109540480" sldId="2076137318"/>
            <ac:spMk id="202" creationId="{A0BC01CC-8326-314E-8B68-4D9378E614F0}"/>
          </ac:spMkLst>
        </pc:spChg>
        <pc:spChg chg="mod">
          <ac:chgData name="Ginny Dudek" userId="787f50d1-3b77-4512-bcfb-ca490ebc47cd" providerId="ADAL" clId="{BC5FD47E-571B-A647-BD1E-2FDEF0C81B0E}" dt="2021-12-22T23:13:37.508" v="197"/>
          <ac:spMkLst>
            <pc:docMk/>
            <pc:sldMk cId="109540480" sldId="2076137318"/>
            <ac:spMk id="208" creationId="{441B2FBA-F065-9A4E-BADA-414B3AEBE286}"/>
          </ac:spMkLst>
        </pc:spChg>
        <pc:spChg chg="mod">
          <ac:chgData name="Ginny Dudek" userId="787f50d1-3b77-4512-bcfb-ca490ebc47cd" providerId="ADAL" clId="{BC5FD47E-571B-A647-BD1E-2FDEF0C81B0E}" dt="2021-12-22T23:13:37.508" v="197"/>
          <ac:spMkLst>
            <pc:docMk/>
            <pc:sldMk cId="109540480" sldId="2076137318"/>
            <ac:spMk id="240" creationId="{E17EBBD3-99C5-684F-8C64-7F3E44EB3E7D}"/>
          </ac:spMkLst>
        </pc:spChg>
        <pc:spChg chg="mod">
          <ac:chgData name="Ginny Dudek" userId="787f50d1-3b77-4512-bcfb-ca490ebc47cd" providerId="ADAL" clId="{BC5FD47E-571B-A647-BD1E-2FDEF0C81B0E}" dt="2021-12-22T23:13:37.508" v="197"/>
          <ac:spMkLst>
            <pc:docMk/>
            <pc:sldMk cId="109540480" sldId="2076137318"/>
            <ac:spMk id="241" creationId="{FFEB6DF2-51E8-BF4D-AECB-62CFA5B64D71}"/>
          </ac:spMkLst>
        </pc:spChg>
        <pc:spChg chg="mod">
          <ac:chgData name="Ginny Dudek" userId="787f50d1-3b77-4512-bcfb-ca490ebc47cd" providerId="ADAL" clId="{BC5FD47E-571B-A647-BD1E-2FDEF0C81B0E}" dt="2021-12-22T23:13:37.508" v="197"/>
          <ac:spMkLst>
            <pc:docMk/>
            <pc:sldMk cId="109540480" sldId="2076137318"/>
            <ac:spMk id="243" creationId="{A53DDA78-D6A7-EA41-926A-011D76C9513B}"/>
          </ac:spMkLst>
        </pc:spChg>
        <pc:spChg chg="mod">
          <ac:chgData name="Ginny Dudek" userId="787f50d1-3b77-4512-bcfb-ca490ebc47cd" providerId="ADAL" clId="{BC5FD47E-571B-A647-BD1E-2FDEF0C81B0E}" dt="2021-12-22T23:13:37.508" v="197"/>
          <ac:spMkLst>
            <pc:docMk/>
            <pc:sldMk cId="109540480" sldId="2076137318"/>
            <ac:spMk id="244" creationId="{F7AA875D-263C-E84C-958F-F1B3F2AC69F5}"/>
          </ac:spMkLst>
        </pc:spChg>
        <pc:spChg chg="mod">
          <ac:chgData name="Ginny Dudek" userId="787f50d1-3b77-4512-bcfb-ca490ebc47cd" providerId="ADAL" clId="{BC5FD47E-571B-A647-BD1E-2FDEF0C81B0E}" dt="2021-12-22T23:13:37.508" v="197"/>
          <ac:spMkLst>
            <pc:docMk/>
            <pc:sldMk cId="109540480" sldId="2076137318"/>
            <ac:spMk id="245" creationId="{3853C0CA-34CD-074A-8A62-3D227E63B4AE}"/>
          </ac:spMkLst>
        </pc:spChg>
        <pc:spChg chg="mod">
          <ac:chgData name="Ginny Dudek" userId="787f50d1-3b77-4512-bcfb-ca490ebc47cd" providerId="ADAL" clId="{BC5FD47E-571B-A647-BD1E-2FDEF0C81B0E}" dt="2021-12-22T23:13:37.508" v="197"/>
          <ac:spMkLst>
            <pc:docMk/>
            <pc:sldMk cId="109540480" sldId="2076137318"/>
            <ac:spMk id="248" creationId="{32D0E5E8-1199-014B-BCCF-A10BA14B3A24}"/>
          </ac:spMkLst>
        </pc:spChg>
        <pc:spChg chg="mod">
          <ac:chgData name="Ginny Dudek" userId="787f50d1-3b77-4512-bcfb-ca490ebc47cd" providerId="ADAL" clId="{BC5FD47E-571B-A647-BD1E-2FDEF0C81B0E}" dt="2021-12-22T23:13:37.508" v="197"/>
          <ac:spMkLst>
            <pc:docMk/>
            <pc:sldMk cId="109540480" sldId="2076137318"/>
            <ac:spMk id="259" creationId="{87FCA0BE-ACD2-6346-BB01-DA2444EA4797}"/>
          </ac:spMkLst>
        </pc:spChg>
        <pc:spChg chg="mod">
          <ac:chgData name="Ginny Dudek" userId="787f50d1-3b77-4512-bcfb-ca490ebc47cd" providerId="ADAL" clId="{BC5FD47E-571B-A647-BD1E-2FDEF0C81B0E}" dt="2021-12-22T23:13:37.508" v="197"/>
          <ac:spMkLst>
            <pc:docMk/>
            <pc:sldMk cId="109540480" sldId="2076137318"/>
            <ac:spMk id="267" creationId="{44A7AAB8-6F00-4E4A-997B-DFDE87D42A16}"/>
          </ac:spMkLst>
        </pc:spChg>
        <pc:spChg chg="mod">
          <ac:chgData name="Ginny Dudek" userId="787f50d1-3b77-4512-bcfb-ca490ebc47cd" providerId="ADAL" clId="{BC5FD47E-571B-A647-BD1E-2FDEF0C81B0E}" dt="2021-12-22T23:13:37.508" v="197"/>
          <ac:spMkLst>
            <pc:docMk/>
            <pc:sldMk cId="109540480" sldId="2076137318"/>
            <ac:spMk id="269" creationId="{98A86F62-7702-1746-A181-5362003950E2}"/>
          </ac:spMkLst>
        </pc:spChg>
        <pc:spChg chg="mod">
          <ac:chgData name="Ginny Dudek" userId="787f50d1-3b77-4512-bcfb-ca490ebc47cd" providerId="ADAL" clId="{BC5FD47E-571B-A647-BD1E-2FDEF0C81B0E}" dt="2021-12-22T23:13:37.508" v="197"/>
          <ac:spMkLst>
            <pc:docMk/>
            <pc:sldMk cId="109540480" sldId="2076137318"/>
            <ac:spMk id="270" creationId="{9F3EC075-A4F1-ED4D-A7FE-3717108F1145}"/>
          </ac:spMkLst>
        </pc:spChg>
        <pc:spChg chg="mod">
          <ac:chgData name="Ginny Dudek" userId="787f50d1-3b77-4512-bcfb-ca490ebc47cd" providerId="ADAL" clId="{BC5FD47E-571B-A647-BD1E-2FDEF0C81B0E}" dt="2021-12-22T23:13:37.508" v="197"/>
          <ac:spMkLst>
            <pc:docMk/>
            <pc:sldMk cId="109540480" sldId="2076137318"/>
            <ac:spMk id="272" creationId="{8B9B37FF-3D87-F346-A4A6-9FC44F6F79B6}"/>
          </ac:spMkLst>
        </pc:spChg>
        <pc:spChg chg="mod">
          <ac:chgData name="Ginny Dudek" userId="787f50d1-3b77-4512-bcfb-ca490ebc47cd" providerId="ADAL" clId="{BC5FD47E-571B-A647-BD1E-2FDEF0C81B0E}" dt="2021-12-22T23:13:37.508" v="197"/>
          <ac:spMkLst>
            <pc:docMk/>
            <pc:sldMk cId="109540480" sldId="2076137318"/>
            <ac:spMk id="288" creationId="{4E1FE520-D462-FA40-AE84-0DD9F824430E}"/>
          </ac:spMkLst>
        </pc:spChg>
        <pc:spChg chg="mod">
          <ac:chgData name="Ginny Dudek" userId="787f50d1-3b77-4512-bcfb-ca490ebc47cd" providerId="ADAL" clId="{BC5FD47E-571B-A647-BD1E-2FDEF0C81B0E}" dt="2021-12-22T23:13:37.508" v="197"/>
          <ac:spMkLst>
            <pc:docMk/>
            <pc:sldMk cId="109540480" sldId="2076137318"/>
            <ac:spMk id="297" creationId="{47213816-20B9-AE49-9DE7-58402C1B241D}"/>
          </ac:spMkLst>
        </pc:spChg>
        <pc:spChg chg="mod">
          <ac:chgData name="Ginny Dudek" userId="787f50d1-3b77-4512-bcfb-ca490ebc47cd" providerId="ADAL" clId="{BC5FD47E-571B-A647-BD1E-2FDEF0C81B0E}" dt="2021-12-22T23:13:37.508" v="197"/>
          <ac:spMkLst>
            <pc:docMk/>
            <pc:sldMk cId="109540480" sldId="2076137318"/>
            <ac:spMk id="304" creationId="{3DB760E4-04AC-C14F-8243-EFBB39973037}"/>
          </ac:spMkLst>
        </pc:spChg>
        <pc:spChg chg="mod">
          <ac:chgData name="Ginny Dudek" userId="787f50d1-3b77-4512-bcfb-ca490ebc47cd" providerId="ADAL" clId="{BC5FD47E-571B-A647-BD1E-2FDEF0C81B0E}" dt="2021-12-22T23:13:37.508" v="197"/>
          <ac:spMkLst>
            <pc:docMk/>
            <pc:sldMk cId="109540480" sldId="2076137318"/>
            <ac:spMk id="305" creationId="{7DE05989-F6AD-084E-A943-A3CC420547C6}"/>
          </ac:spMkLst>
        </pc:spChg>
        <pc:spChg chg="mod">
          <ac:chgData name="Ginny Dudek" userId="787f50d1-3b77-4512-bcfb-ca490ebc47cd" providerId="ADAL" clId="{BC5FD47E-571B-A647-BD1E-2FDEF0C81B0E}" dt="2021-12-22T23:13:37.508" v="197"/>
          <ac:spMkLst>
            <pc:docMk/>
            <pc:sldMk cId="109540480" sldId="2076137318"/>
            <ac:spMk id="306" creationId="{3663BBB2-FD76-344A-917C-0F9294DEE73E}"/>
          </ac:spMkLst>
        </pc:spChg>
        <pc:spChg chg="mod">
          <ac:chgData name="Ginny Dudek" userId="787f50d1-3b77-4512-bcfb-ca490ebc47cd" providerId="ADAL" clId="{BC5FD47E-571B-A647-BD1E-2FDEF0C81B0E}" dt="2021-12-22T23:13:37.508" v="197"/>
          <ac:spMkLst>
            <pc:docMk/>
            <pc:sldMk cId="109540480" sldId="2076137318"/>
            <ac:spMk id="308" creationId="{23E5BE2F-734F-6648-92B9-30CC0C68B436}"/>
          </ac:spMkLst>
        </pc:spChg>
        <pc:spChg chg="mod">
          <ac:chgData name="Ginny Dudek" userId="787f50d1-3b77-4512-bcfb-ca490ebc47cd" providerId="ADAL" clId="{BC5FD47E-571B-A647-BD1E-2FDEF0C81B0E}" dt="2021-12-22T23:13:37.508" v="197"/>
          <ac:spMkLst>
            <pc:docMk/>
            <pc:sldMk cId="109540480" sldId="2076137318"/>
            <ac:spMk id="318" creationId="{B7A8EADD-3661-8B4A-9048-1BBD20B77FBF}"/>
          </ac:spMkLst>
        </pc:spChg>
        <pc:spChg chg="mod">
          <ac:chgData name="Ginny Dudek" userId="787f50d1-3b77-4512-bcfb-ca490ebc47cd" providerId="ADAL" clId="{BC5FD47E-571B-A647-BD1E-2FDEF0C81B0E}" dt="2021-12-22T23:13:37.508" v="197"/>
          <ac:spMkLst>
            <pc:docMk/>
            <pc:sldMk cId="109540480" sldId="2076137318"/>
            <ac:spMk id="325" creationId="{6934A023-435F-C746-8F51-218263AFEE56}"/>
          </ac:spMkLst>
        </pc:spChg>
        <pc:spChg chg="mod">
          <ac:chgData name="Ginny Dudek" userId="787f50d1-3b77-4512-bcfb-ca490ebc47cd" providerId="ADAL" clId="{BC5FD47E-571B-A647-BD1E-2FDEF0C81B0E}" dt="2021-12-22T23:13:37.508" v="197"/>
          <ac:spMkLst>
            <pc:docMk/>
            <pc:sldMk cId="109540480" sldId="2076137318"/>
            <ac:spMk id="326" creationId="{DCAC137C-9BE1-E847-A934-F3F36C2E11DD}"/>
          </ac:spMkLst>
        </pc:spChg>
        <pc:spChg chg="mod">
          <ac:chgData name="Ginny Dudek" userId="787f50d1-3b77-4512-bcfb-ca490ebc47cd" providerId="ADAL" clId="{BC5FD47E-571B-A647-BD1E-2FDEF0C81B0E}" dt="2021-12-22T23:13:37.508" v="197"/>
          <ac:spMkLst>
            <pc:docMk/>
            <pc:sldMk cId="109540480" sldId="2076137318"/>
            <ac:spMk id="341" creationId="{3BF2AFDD-3BD9-394B-A58C-5C8D23287B1E}"/>
          </ac:spMkLst>
        </pc:spChg>
        <pc:spChg chg="mod">
          <ac:chgData name="Ginny Dudek" userId="787f50d1-3b77-4512-bcfb-ca490ebc47cd" providerId="ADAL" clId="{BC5FD47E-571B-A647-BD1E-2FDEF0C81B0E}" dt="2021-12-22T23:13:37.508" v="197"/>
          <ac:spMkLst>
            <pc:docMk/>
            <pc:sldMk cId="109540480" sldId="2076137318"/>
            <ac:spMk id="345" creationId="{A2435C60-E0EE-0646-883B-D829631CB979}"/>
          </ac:spMkLst>
        </pc:spChg>
        <pc:spChg chg="mod">
          <ac:chgData name="Ginny Dudek" userId="787f50d1-3b77-4512-bcfb-ca490ebc47cd" providerId="ADAL" clId="{BC5FD47E-571B-A647-BD1E-2FDEF0C81B0E}" dt="2021-12-22T23:13:37.508" v="197"/>
          <ac:spMkLst>
            <pc:docMk/>
            <pc:sldMk cId="109540480" sldId="2076137318"/>
            <ac:spMk id="347" creationId="{11DC723A-1FED-4943-9F18-2839A4E5CD26}"/>
          </ac:spMkLst>
        </pc:spChg>
        <pc:spChg chg="mod">
          <ac:chgData name="Ginny Dudek" userId="787f50d1-3b77-4512-bcfb-ca490ebc47cd" providerId="ADAL" clId="{BC5FD47E-571B-A647-BD1E-2FDEF0C81B0E}" dt="2021-12-22T23:13:37.508" v="197"/>
          <ac:spMkLst>
            <pc:docMk/>
            <pc:sldMk cId="109540480" sldId="2076137318"/>
            <ac:spMk id="348" creationId="{4B17291E-4972-244E-8D82-758BBCA2F3BE}"/>
          </ac:spMkLst>
        </pc:spChg>
        <pc:spChg chg="mod">
          <ac:chgData name="Ginny Dudek" userId="787f50d1-3b77-4512-bcfb-ca490ebc47cd" providerId="ADAL" clId="{BC5FD47E-571B-A647-BD1E-2FDEF0C81B0E}" dt="2021-12-22T23:13:37.508" v="197"/>
          <ac:spMkLst>
            <pc:docMk/>
            <pc:sldMk cId="109540480" sldId="2076137318"/>
            <ac:spMk id="367" creationId="{08E84DD8-CF91-514D-A836-24EE167FED17}"/>
          </ac:spMkLst>
        </pc:spChg>
        <pc:spChg chg="mod">
          <ac:chgData name="Ginny Dudek" userId="787f50d1-3b77-4512-bcfb-ca490ebc47cd" providerId="ADAL" clId="{BC5FD47E-571B-A647-BD1E-2FDEF0C81B0E}" dt="2021-12-22T23:13:37.508" v="197"/>
          <ac:spMkLst>
            <pc:docMk/>
            <pc:sldMk cId="109540480" sldId="2076137318"/>
            <ac:spMk id="368" creationId="{63428D4A-710C-E14F-9F98-B8328EC47E87}"/>
          </ac:spMkLst>
        </pc:spChg>
        <pc:spChg chg="mod">
          <ac:chgData name="Ginny Dudek" userId="787f50d1-3b77-4512-bcfb-ca490ebc47cd" providerId="ADAL" clId="{BC5FD47E-571B-A647-BD1E-2FDEF0C81B0E}" dt="2021-12-22T23:13:37.508" v="197"/>
          <ac:spMkLst>
            <pc:docMk/>
            <pc:sldMk cId="109540480" sldId="2076137318"/>
            <ac:spMk id="373" creationId="{59CF5DEA-4D2C-DE46-82C8-D8B2398C8521}"/>
          </ac:spMkLst>
        </pc:spChg>
        <pc:spChg chg="mod">
          <ac:chgData name="Ginny Dudek" userId="787f50d1-3b77-4512-bcfb-ca490ebc47cd" providerId="ADAL" clId="{BC5FD47E-571B-A647-BD1E-2FDEF0C81B0E}" dt="2021-12-22T23:13:37.508" v="197"/>
          <ac:spMkLst>
            <pc:docMk/>
            <pc:sldMk cId="109540480" sldId="2076137318"/>
            <ac:spMk id="381" creationId="{88971547-7B56-5F4A-8CEF-6DE48ABC32D5}"/>
          </ac:spMkLst>
        </pc:spChg>
        <pc:spChg chg="mod">
          <ac:chgData name="Ginny Dudek" userId="787f50d1-3b77-4512-bcfb-ca490ebc47cd" providerId="ADAL" clId="{BC5FD47E-571B-A647-BD1E-2FDEF0C81B0E}" dt="2021-12-22T23:13:37.508" v="197"/>
          <ac:spMkLst>
            <pc:docMk/>
            <pc:sldMk cId="109540480" sldId="2076137318"/>
            <ac:spMk id="382" creationId="{6B7A7465-C623-1449-AF6C-19D0C1942DB5}"/>
          </ac:spMkLst>
        </pc:spChg>
        <pc:spChg chg="mod">
          <ac:chgData name="Ginny Dudek" userId="787f50d1-3b77-4512-bcfb-ca490ebc47cd" providerId="ADAL" clId="{BC5FD47E-571B-A647-BD1E-2FDEF0C81B0E}" dt="2021-12-22T23:13:37.508" v="197"/>
          <ac:spMkLst>
            <pc:docMk/>
            <pc:sldMk cId="109540480" sldId="2076137318"/>
            <ac:spMk id="383" creationId="{C0B59DEC-8D1A-C642-82F6-49DA8941E90C}"/>
          </ac:spMkLst>
        </pc:spChg>
        <pc:spChg chg="mod">
          <ac:chgData name="Ginny Dudek" userId="787f50d1-3b77-4512-bcfb-ca490ebc47cd" providerId="ADAL" clId="{BC5FD47E-571B-A647-BD1E-2FDEF0C81B0E}" dt="2021-12-22T23:13:37.508" v="197"/>
          <ac:spMkLst>
            <pc:docMk/>
            <pc:sldMk cId="109540480" sldId="2076137318"/>
            <ac:spMk id="389" creationId="{8D0FE1EC-45C0-8749-947A-B759DD1DBBC4}"/>
          </ac:spMkLst>
        </pc:spChg>
        <pc:spChg chg="mod">
          <ac:chgData name="Ginny Dudek" userId="787f50d1-3b77-4512-bcfb-ca490ebc47cd" providerId="ADAL" clId="{BC5FD47E-571B-A647-BD1E-2FDEF0C81B0E}" dt="2021-12-22T23:13:37.508" v="197"/>
          <ac:spMkLst>
            <pc:docMk/>
            <pc:sldMk cId="109540480" sldId="2076137318"/>
            <ac:spMk id="390" creationId="{9186846E-40CC-9640-A283-1BEA6563CBDF}"/>
          </ac:spMkLst>
        </pc:spChg>
        <pc:spChg chg="mod">
          <ac:chgData name="Ginny Dudek" userId="787f50d1-3b77-4512-bcfb-ca490ebc47cd" providerId="ADAL" clId="{BC5FD47E-571B-A647-BD1E-2FDEF0C81B0E}" dt="2021-12-22T23:13:37.508" v="197"/>
          <ac:spMkLst>
            <pc:docMk/>
            <pc:sldMk cId="109540480" sldId="2076137318"/>
            <ac:spMk id="391" creationId="{73C4324D-8298-5449-ACB2-CA3CE42AE788}"/>
          </ac:spMkLst>
        </pc:spChg>
        <pc:spChg chg="mod">
          <ac:chgData name="Ginny Dudek" userId="787f50d1-3b77-4512-bcfb-ca490ebc47cd" providerId="ADAL" clId="{BC5FD47E-571B-A647-BD1E-2FDEF0C81B0E}" dt="2021-12-22T23:13:37.508" v="197"/>
          <ac:spMkLst>
            <pc:docMk/>
            <pc:sldMk cId="109540480" sldId="2076137318"/>
            <ac:spMk id="394" creationId="{25E791B8-5631-6449-B64A-4D18829D332C}"/>
          </ac:spMkLst>
        </pc:spChg>
        <pc:spChg chg="mod">
          <ac:chgData name="Ginny Dudek" userId="787f50d1-3b77-4512-bcfb-ca490ebc47cd" providerId="ADAL" clId="{BC5FD47E-571B-A647-BD1E-2FDEF0C81B0E}" dt="2021-12-22T23:13:37.508" v="197"/>
          <ac:spMkLst>
            <pc:docMk/>
            <pc:sldMk cId="109540480" sldId="2076137318"/>
            <ac:spMk id="395" creationId="{AB9F55E4-7045-5948-B8EE-99F99998B1AC}"/>
          </ac:spMkLst>
        </pc:spChg>
        <pc:spChg chg="mod">
          <ac:chgData name="Ginny Dudek" userId="787f50d1-3b77-4512-bcfb-ca490ebc47cd" providerId="ADAL" clId="{BC5FD47E-571B-A647-BD1E-2FDEF0C81B0E}" dt="2021-12-22T23:13:37.508" v="197"/>
          <ac:spMkLst>
            <pc:docMk/>
            <pc:sldMk cId="109540480" sldId="2076137318"/>
            <ac:spMk id="396" creationId="{D19A1B55-6D28-4547-A02C-B3A085CC9BA0}"/>
          </ac:spMkLst>
        </pc:spChg>
        <pc:spChg chg="mod">
          <ac:chgData name="Ginny Dudek" userId="787f50d1-3b77-4512-bcfb-ca490ebc47cd" providerId="ADAL" clId="{BC5FD47E-571B-A647-BD1E-2FDEF0C81B0E}" dt="2021-12-22T23:13:37.508" v="197"/>
          <ac:spMkLst>
            <pc:docMk/>
            <pc:sldMk cId="109540480" sldId="2076137318"/>
            <ac:spMk id="398" creationId="{7C2138CA-A6D3-2345-AC19-699F92C57553}"/>
          </ac:spMkLst>
        </pc:spChg>
        <pc:spChg chg="mod">
          <ac:chgData name="Ginny Dudek" userId="787f50d1-3b77-4512-bcfb-ca490ebc47cd" providerId="ADAL" clId="{BC5FD47E-571B-A647-BD1E-2FDEF0C81B0E}" dt="2021-12-22T23:13:37.508" v="197"/>
          <ac:spMkLst>
            <pc:docMk/>
            <pc:sldMk cId="109540480" sldId="2076137318"/>
            <ac:spMk id="417" creationId="{FDB76733-FFDF-D441-82DE-4C83F38A3D5D}"/>
          </ac:spMkLst>
        </pc:spChg>
        <pc:spChg chg="mod">
          <ac:chgData name="Ginny Dudek" userId="787f50d1-3b77-4512-bcfb-ca490ebc47cd" providerId="ADAL" clId="{BC5FD47E-571B-A647-BD1E-2FDEF0C81B0E}" dt="2021-12-22T23:13:37.508" v="197"/>
          <ac:spMkLst>
            <pc:docMk/>
            <pc:sldMk cId="109540480" sldId="2076137318"/>
            <ac:spMk id="418" creationId="{3BC025AA-B08C-6840-9276-AB2CE4234FBA}"/>
          </ac:spMkLst>
        </pc:spChg>
        <pc:spChg chg="mod">
          <ac:chgData name="Ginny Dudek" userId="787f50d1-3b77-4512-bcfb-ca490ebc47cd" providerId="ADAL" clId="{BC5FD47E-571B-A647-BD1E-2FDEF0C81B0E}" dt="2021-12-22T23:13:37.508" v="197"/>
          <ac:spMkLst>
            <pc:docMk/>
            <pc:sldMk cId="109540480" sldId="2076137318"/>
            <ac:spMk id="423" creationId="{3CEABD06-686B-7D48-AAF8-6491890D279F}"/>
          </ac:spMkLst>
        </pc:spChg>
        <pc:spChg chg="mod">
          <ac:chgData name="Ginny Dudek" userId="787f50d1-3b77-4512-bcfb-ca490ebc47cd" providerId="ADAL" clId="{BC5FD47E-571B-A647-BD1E-2FDEF0C81B0E}" dt="2021-12-22T23:13:37.508" v="197"/>
          <ac:spMkLst>
            <pc:docMk/>
            <pc:sldMk cId="109540480" sldId="2076137318"/>
            <ac:spMk id="424" creationId="{F5DED08B-F4D2-5647-828D-84A9D5807711}"/>
          </ac:spMkLst>
        </pc:spChg>
        <pc:spChg chg="mod">
          <ac:chgData name="Ginny Dudek" userId="787f50d1-3b77-4512-bcfb-ca490ebc47cd" providerId="ADAL" clId="{BC5FD47E-571B-A647-BD1E-2FDEF0C81B0E}" dt="2021-12-22T23:13:37.508" v="197"/>
          <ac:spMkLst>
            <pc:docMk/>
            <pc:sldMk cId="109540480" sldId="2076137318"/>
            <ac:spMk id="425" creationId="{C6E83872-262C-BA41-9EAA-DE0C03A956C0}"/>
          </ac:spMkLst>
        </pc:spChg>
        <pc:spChg chg="mod">
          <ac:chgData name="Ginny Dudek" userId="787f50d1-3b77-4512-bcfb-ca490ebc47cd" providerId="ADAL" clId="{BC5FD47E-571B-A647-BD1E-2FDEF0C81B0E}" dt="2021-12-22T23:13:37.508" v="197"/>
          <ac:spMkLst>
            <pc:docMk/>
            <pc:sldMk cId="109540480" sldId="2076137318"/>
            <ac:spMk id="426" creationId="{16CD7943-3587-B94F-97D7-08FD811A02F7}"/>
          </ac:spMkLst>
        </pc:spChg>
        <pc:spChg chg="mod">
          <ac:chgData name="Ginny Dudek" userId="787f50d1-3b77-4512-bcfb-ca490ebc47cd" providerId="ADAL" clId="{BC5FD47E-571B-A647-BD1E-2FDEF0C81B0E}" dt="2021-12-22T23:13:37.508" v="197"/>
          <ac:spMkLst>
            <pc:docMk/>
            <pc:sldMk cId="109540480" sldId="2076137318"/>
            <ac:spMk id="427" creationId="{7C4FE745-4C2B-384D-B804-B2327B7B00D2}"/>
          </ac:spMkLst>
        </pc:spChg>
        <pc:spChg chg="mod">
          <ac:chgData name="Ginny Dudek" userId="787f50d1-3b77-4512-bcfb-ca490ebc47cd" providerId="ADAL" clId="{BC5FD47E-571B-A647-BD1E-2FDEF0C81B0E}" dt="2021-12-22T23:13:37.508" v="197"/>
          <ac:spMkLst>
            <pc:docMk/>
            <pc:sldMk cId="109540480" sldId="2076137318"/>
            <ac:spMk id="428" creationId="{44DE6260-659E-1E40-B5FF-117D1D2E071E}"/>
          </ac:spMkLst>
        </pc:spChg>
        <pc:spChg chg="mod">
          <ac:chgData name="Ginny Dudek" userId="787f50d1-3b77-4512-bcfb-ca490ebc47cd" providerId="ADAL" clId="{BC5FD47E-571B-A647-BD1E-2FDEF0C81B0E}" dt="2021-12-22T23:13:37.508" v="197"/>
          <ac:spMkLst>
            <pc:docMk/>
            <pc:sldMk cId="109540480" sldId="2076137318"/>
            <ac:spMk id="430" creationId="{9553B1F7-C227-324A-9247-F895769E3DA6}"/>
          </ac:spMkLst>
        </pc:spChg>
        <pc:spChg chg="mod">
          <ac:chgData name="Ginny Dudek" userId="787f50d1-3b77-4512-bcfb-ca490ebc47cd" providerId="ADAL" clId="{BC5FD47E-571B-A647-BD1E-2FDEF0C81B0E}" dt="2021-12-22T23:13:37.508" v="197"/>
          <ac:spMkLst>
            <pc:docMk/>
            <pc:sldMk cId="109540480" sldId="2076137318"/>
            <ac:spMk id="431" creationId="{04F6D8A0-804E-8F48-BC27-1E5434B2333F}"/>
          </ac:spMkLst>
        </pc:spChg>
        <pc:spChg chg="mod">
          <ac:chgData name="Ginny Dudek" userId="787f50d1-3b77-4512-bcfb-ca490ebc47cd" providerId="ADAL" clId="{BC5FD47E-571B-A647-BD1E-2FDEF0C81B0E}" dt="2021-12-22T23:13:37.508" v="197"/>
          <ac:spMkLst>
            <pc:docMk/>
            <pc:sldMk cId="109540480" sldId="2076137318"/>
            <ac:spMk id="432" creationId="{C6EE1B3F-6804-CC46-B874-EDB55D8ED8DD}"/>
          </ac:spMkLst>
        </pc:spChg>
        <pc:spChg chg="mod">
          <ac:chgData name="Ginny Dudek" userId="787f50d1-3b77-4512-bcfb-ca490ebc47cd" providerId="ADAL" clId="{BC5FD47E-571B-A647-BD1E-2FDEF0C81B0E}" dt="2021-12-22T23:13:37.508" v="197"/>
          <ac:spMkLst>
            <pc:docMk/>
            <pc:sldMk cId="109540480" sldId="2076137318"/>
            <ac:spMk id="433" creationId="{463FF598-5E28-A34A-B215-8DBD6645CB98}"/>
          </ac:spMkLst>
        </pc:spChg>
        <pc:spChg chg="mod">
          <ac:chgData name="Ginny Dudek" userId="787f50d1-3b77-4512-bcfb-ca490ebc47cd" providerId="ADAL" clId="{BC5FD47E-571B-A647-BD1E-2FDEF0C81B0E}" dt="2021-12-22T23:13:37.508" v="197"/>
          <ac:spMkLst>
            <pc:docMk/>
            <pc:sldMk cId="109540480" sldId="2076137318"/>
            <ac:spMk id="434" creationId="{E89E0872-EF44-264F-BE5D-EC5F92B9CF09}"/>
          </ac:spMkLst>
        </pc:spChg>
        <pc:spChg chg="mod">
          <ac:chgData name="Ginny Dudek" userId="787f50d1-3b77-4512-bcfb-ca490ebc47cd" providerId="ADAL" clId="{BC5FD47E-571B-A647-BD1E-2FDEF0C81B0E}" dt="2021-12-22T23:13:37.508" v="197"/>
          <ac:spMkLst>
            <pc:docMk/>
            <pc:sldMk cId="109540480" sldId="2076137318"/>
            <ac:spMk id="435" creationId="{D1BDD5AE-51B2-7F4B-8F38-13994B441B0A}"/>
          </ac:spMkLst>
        </pc:spChg>
        <pc:spChg chg="mod">
          <ac:chgData name="Ginny Dudek" userId="787f50d1-3b77-4512-bcfb-ca490ebc47cd" providerId="ADAL" clId="{BC5FD47E-571B-A647-BD1E-2FDEF0C81B0E}" dt="2021-12-22T23:13:37.508" v="197"/>
          <ac:spMkLst>
            <pc:docMk/>
            <pc:sldMk cId="109540480" sldId="2076137318"/>
            <ac:spMk id="442" creationId="{3E6A6469-2F82-BA4B-B49A-A5158E0A8C17}"/>
          </ac:spMkLst>
        </pc:spChg>
        <pc:spChg chg="mod">
          <ac:chgData name="Ginny Dudek" userId="787f50d1-3b77-4512-bcfb-ca490ebc47cd" providerId="ADAL" clId="{BC5FD47E-571B-A647-BD1E-2FDEF0C81B0E}" dt="2021-12-22T23:13:37.508" v="197"/>
          <ac:spMkLst>
            <pc:docMk/>
            <pc:sldMk cId="109540480" sldId="2076137318"/>
            <ac:spMk id="446" creationId="{806C93BE-74B5-3D46-A6C5-BA6DA2A56477}"/>
          </ac:spMkLst>
        </pc:spChg>
        <pc:spChg chg="mod">
          <ac:chgData name="Ginny Dudek" userId="787f50d1-3b77-4512-bcfb-ca490ebc47cd" providerId="ADAL" clId="{BC5FD47E-571B-A647-BD1E-2FDEF0C81B0E}" dt="2021-12-22T23:13:37.508" v="197"/>
          <ac:spMkLst>
            <pc:docMk/>
            <pc:sldMk cId="109540480" sldId="2076137318"/>
            <ac:spMk id="447" creationId="{D5F3534E-40AE-FE48-B515-284770B341C9}"/>
          </ac:spMkLst>
        </pc:spChg>
        <pc:spChg chg="mod">
          <ac:chgData name="Ginny Dudek" userId="787f50d1-3b77-4512-bcfb-ca490ebc47cd" providerId="ADAL" clId="{BC5FD47E-571B-A647-BD1E-2FDEF0C81B0E}" dt="2021-12-22T23:13:37.508" v="197"/>
          <ac:spMkLst>
            <pc:docMk/>
            <pc:sldMk cId="109540480" sldId="2076137318"/>
            <ac:spMk id="448" creationId="{6036006A-9351-754A-B7B5-9D121A3E820D}"/>
          </ac:spMkLst>
        </pc:spChg>
        <pc:grpChg chg="mod">
          <ac:chgData name="Ginny Dudek" userId="787f50d1-3b77-4512-bcfb-ca490ebc47cd" providerId="ADAL" clId="{BC5FD47E-571B-A647-BD1E-2FDEF0C81B0E}" dt="2021-12-22T23:00:28.503" v="25"/>
          <ac:grpSpMkLst>
            <pc:docMk/>
            <pc:sldMk cId="109540480" sldId="2076137318"/>
            <ac:grpSpMk id="110" creationId="{B390FA2B-F16D-D54A-8887-B2CCB862844C}"/>
          </ac:grpSpMkLst>
        </pc:grpChg>
        <pc:grpChg chg="mod">
          <ac:chgData name="Ginny Dudek" userId="787f50d1-3b77-4512-bcfb-ca490ebc47cd" providerId="ADAL" clId="{BC5FD47E-571B-A647-BD1E-2FDEF0C81B0E}" dt="2021-12-22T23:00:34.760" v="26"/>
          <ac:grpSpMkLst>
            <pc:docMk/>
            <pc:sldMk cId="109540480" sldId="2076137318"/>
            <ac:grpSpMk id="111" creationId="{4EEEEBD5-946B-754E-A5A4-4519F5D082B9}"/>
          </ac:grpSpMkLst>
        </pc:grpChg>
        <pc:grpChg chg="mod">
          <ac:chgData name="Ginny Dudek" userId="787f50d1-3b77-4512-bcfb-ca490ebc47cd" providerId="ADAL" clId="{BC5FD47E-571B-A647-BD1E-2FDEF0C81B0E}" dt="2021-12-22T23:00:34.760" v="26"/>
          <ac:grpSpMkLst>
            <pc:docMk/>
            <pc:sldMk cId="109540480" sldId="2076137318"/>
            <ac:grpSpMk id="112" creationId="{E61D7D30-6A63-B545-B964-BE157510632D}"/>
          </ac:grpSpMkLst>
        </pc:grpChg>
        <pc:grpChg chg="mod">
          <ac:chgData name="Ginny Dudek" userId="787f50d1-3b77-4512-bcfb-ca490ebc47cd" providerId="ADAL" clId="{BC5FD47E-571B-A647-BD1E-2FDEF0C81B0E}" dt="2021-12-22T23:00:34.760" v="26"/>
          <ac:grpSpMkLst>
            <pc:docMk/>
            <pc:sldMk cId="109540480" sldId="2076137318"/>
            <ac:grpSpMk id="113" creationId="{9877CA1D-A43B-2A42-A6C4-15C7F0A23C6D}"/>
          </ac:grpSpMkLst>
        </pc:grpChg>
        <pc:grpChg chg="mod">
          <ac:chgData name="Ginny Dudek" userId="787f50d1-3b77-4512-bcfb-ca490ebc47cd" providerId="ADAL" clId="{BC5FD47E-571B-A647-BD1E-2FDEF0C81B0E}" dt="2021-12-22T23:00:34.760" v="26"/>
          <ac:grpSpMkLst>
            <pc:docMk/>
            <pc:sldMk cId="109540480" sldId="2076137318"/>
            <ac:grpSpMk id="114" creationId="{33645761-DC03-9547-ACC2-F3542C5F83CF}"/>
          </ac:grpSpMkLst>
        </pc:grpChg>
        <pc:grpChg chg="mod">
          <ac:chgData name="Ginny Dudek" userId="787f50d1-3b77-4512-bcfb-ca490ebc47cd" providerId="ADAL" clId="{BC5FD47E-571B-A647-BD1E-2FDEF0C81B0E}" dt="2021-12-22T23:00:34.760" v="26"/>
          <ac:grpSpMkLst>
            <pc:docMk/>
            <pc:sldMk cId="109540480" sldId="2076137318"/>
            <ac:grpSpMk id="242" creationId="{3F09D682-AB35-B64F-B971-CDC77BAE80C0}"/>
          </ac:grpSpMkLst>
        </pc:grpChg>
        <pc:grpChg chg="mod">
          <ac:chgData name="Ginny Dudek" userId="787f50d1-3b77-4512-bcfb-ca490ebc47cd" providerId="ADAL" clId="{BC5FD47E-571B-A647-BD1E-2FDEF0C81B0E}" dt="2021-12-22T23:13:26.202" v="196"/>
          <ac:grpSpMkLst>
            <pc:docMk/>
            <pc:sldMk cId="109540480" sldId="2076137318"/>
            <ac:grpSpMk id="393" creationId="{FCBD99AB-34F6-FA46-AA45-990C2C81B35E}"/>
          </ac:grpSpMkLst>
        </pc:grpChg>
        <pc:picChg chg="mod">
          <ac:chgData name="Ginny Dudek" userId="787f50d1-3b77-4512-bcfb-ca490ebc47cd" providerId="ADAL" clId="{BC5FD47E-571B-A647-BD1E-2FDEF0C81B0E}" dt="2021-12-22T23:13:26.202" v="196"/>
          <ac:picMkLst>
            <pc:docMk/>
            <pc:sldMk cId="109540480" sldId="2076137318"/>
            <ac:picMk id="419" creationId="{4B603BB6-D62F-AD4E-9353-54269EB94E84}"/>
          </ac:picMkLst>
        </pc:picChg>
        <pc:cxnChg chg="mod">
          <ac:chgData name="Ginny Dudek" userId="787f50d1-3b77-4512-bcfb-ca490ebc47cd" providerId="ADAL" clId="{BC5FD47E-571B-A647-BD1E-2FDEF0C81B0E}" dt="2021-12-22T23:00:34.760" v="26"/>
          <ac:cxnSpMkLst>
            <pc:docMk/>
            <pc:sldMk cId="109540480" sldId="2076137318"/>
            <ac:cxnSpMk id="294" creationId="{8D663135-2C34-5140-BB84-49155821BDE7}"/>
          </ac:cxnSpMkLst>
        </pc:cxnChg>
        <pc:cxnChg chg="mod">
          <ac:chgData name="Ginny Dudek" userId="787f50d1-3b77-4512-bcfb-ca490ebc47cd" providerId="ADAL" clId="{BC5FD47E-571B-A647-BD1E-2FDEF0C81B0E}" dt="2021-12-22T23:00:34.760" v="26"/>
          <ac:cxnSpMkLst>
            <pc:docMk/>
            <pc:sldMk cId="109540480" sldId="2076137318"/>
            <ac:cxnSpMk id="296" creationId="{AA4E63E5-65AD-1746-9877-72FF7F6CFD8B}"/>
          </ac:cxnSpMkLst>
        </pc:cxnChg>
        <pc:cxnChg chg="mod">
          <ac:chgData name="Ginny Dudek" userId="787f50d1-3b77-4512-bcfb-ca490ebc47cd" providerId="ADAL" clId="{BC5FD47E-571B-A647-BD1E-2FDEF0C81B0E}" dt="2021-12-22T23:00:34.760" v="26"/>
          <ac:cxnSpMkLst>
            <pc:docMk/>
            <pc:sldMk cId="109540480" sldId="2076137318"/>
            <ac:cxnSpMk id="321" creationId="{F037C307-C2EF-C54E-B980-60E46C533BC3}"/>
          </ac:cxnSpMkLst>
        </pc:cxnChg>
        <pc:cxnChg chg="mod">
          <ac:chgData name="Ginny Dudek" userId="787f50d1-3b77-4512-bcfb-ca490ebc47cd" providerId="ADAL" clId="{BC5FD47E-571B-A647-BD1E-2FDEF0C81B0E}" dt="2021-12-22T23:00:34.760" v="26"/>
          <ac:cxnSpMkLst>
            <pc:docMk/>
            <pc:sldMk cId="109540480" sldId="2076137318"/>
            <ac:cxnSpMk id="322" creationId="{7753C424-6CD1-E142-8027-FCEF80D3816D}"/>
          </ac:cxnSpMkLst>
        </pc:cxnChg>
        <pc:cxnChg chg="mod">
          <ac:chgData name="Ginny Dudek" userId="787f50d1-3b77-4512-bcfb-ca490ebc47cd" providerId="ADAL" clId="{BC5FD47E-571B-A647-BD1E-2FDEF0C81B0E}" dt="2021-12-22T23:00:34.760" v="26"/>
          <ac:cxnSpMkLst>
            <pc:docMk/>
            <pc:sldMk cId="109540480" sldId="2076137318"/>
            <ac:cxnSpMk id="323" creationId="{E5D1026D-782A-9146-BDB3-B58D2E2F77D3}"/>
          </ac:cxnSpMkLst>
        </pc:cxnChg>
        <pc:cxnChg chg="mod">
          <ac:chgData name="Ginny Dudek" userId="787f50d1-3b77-4512-bcfb-ca490ebc47cd" providerId="ADAL" clId="{BC5FD47E-571B-A647-BD1E-2FDEF0C81B0E}" dt="2021-12-22T23:00:34.760" v="26"/>
          <ac:cxnSpMkLst>
            <pc:docMk/>
            <pc:sldMk cId="109540480" sldId="2076137318"/>
            <ac:cxnSpMk id="324" creationId="{D0FFAFAD-412C-F545-9ACD-B01642094783}"/>
          </ac:cxnSpMkLst>
        </pc:cxnChg>
        <pc:cxnChg chg="mod">
          <ac:chgData name="Ginny Dudek" userId="787f50d1-3b77-4512-bcfb-ca490ebc47cd" providerId="ADAL" clId="{BC5FD47E-571B-A647-BD1E-2FDEF0C81B0E}" dt="2021-12-22T23:00:34.760" v="26"/>
          <ac:cxnSpMkLst>
            <pc:docMk/>
            <pc:sldMk cId="109540480" sldId="2076137318"/>
            <ac:cxnSpMk id="333" creationId="{D52F6823-39E5-1A45-BB78-04A9D6BB2C44}"/>
          </ac:cxnSpMkLst>
        </pc:cxnChg>
        <pc:cxnChg chg="mod">
          <ac:chgData name="Ginny Dudek" userId="787f50d1-3b77-4512-bcfb-ca490ebc47cd" providerId="ADAL" clId="{BC5FD47E-571B-A647-BD1E-2FDEF0C81B0E}" dt="2021-12-22T23:00:34.760" v="26"/>
          <ac:cxnSpMkLst>
            <pc:docMk/>
            <pc:sldMk cId="109540480" sldId="2076137318"/>
            <ac:cxnSpMk id="334" creationId="{C9FBA08B-B51F-524C-89EB-384EE7DBAB8C}"/>
          </ac:cxnSpMkLst>
        </pc:cxnChg>
        <pc:cxnChg chg="mod">
          <ac:chgData name="Ginny Dudek" userId="787f50d1-3b77-4512-bcfb-ca490ebc47cd" providerId="ADAL" clId="{BC5FD47E-571B-A647-BD1E-2FDEF0C81B0E}" dt="2021-12-22T23:00:34.760" v="26"/>
          <ac:cxnSpMkLst>
            <pc:docMk/>
            <pc:sldMk cId="109540480" sldId="2076137318"/>
            <ac:cxnSpMk id="343" creationId="{E2B09736-C20A-F649-8BD2-7F0B6F71D8EC}"/>
          </ac:cxnSpMkLst>
        </pc:cxnChg>
        <pc:cxnChg chg="mod">
          <ac:chgData name="Ginny Dudek" userId="787f50d1-3b77-4512-bcfb-ca490ebc47cd" providerId="ADAL" clId="{BC5FD47E-571B-A647-BD1E-2FDEF0C81B0E}" dt="2021-12-22T23:00:28.503" v="25"/>
          <ac:cxnSpMkLst>
            <pc:docMk/>
            <pc:sldMk cId="109540480" sldId="2076137318"/>
            <ac:cxnSpMk id="369" creationId="{0C09704D-7190-2C49-9327-F23363B5BB1C}"/>
          </ac:cxnSpMkLst>
        </pc:cxnChg>
        <pc:cxnChg chg="mod">
          <ac:chgData name="Ginny Dudek" userId="787f50d1-3b77-4512-bcfb-ca490ebc47cd" providerId="ADAL" clId="{BC5FD47E-571B-A647-BD1E-2FDEF0C81B0E}" dt="2021-12-22T23:00:34.760" v="26"/>
          <ac:cxnSpMkLst>
            <pc:docMk/>
            <pc:sldMk cId="109540480" sldId="2076137318"/>
            <ac:cxnSpMk id="475" creationId="{E66F5075-2768-6843-9CAF-3529511FE587}"/>
          </ac:cxnSpMkLst>
        </pc:cxnChg>
        <pc:cxnChg chg="mod">
          <ac:chgData name="Ginny Dudek" userId="787f50d1-3b77-4512-bcfb-ca490ebc47cd" providerId="ADAL" clId="{BC5FD47E-571B-A647-BD1E-2FDEF0C81B0E}" dt="2021-12-22T23:00:34.760" v="26"/>
          <ac:cxnSpMkLst>
            <pc:docMk/>
            <pc:sldMk cId="109540480" sldId="2076137318"/>
            <ac:cxnSpMk id="501" creationId="{9D6AD2AE-DA74-134F-8A19-B17C0DB5AD5D}"/>
          </ac:cxnSpMkLst>
        </pc:cxnChg>
      </pc:sldChg>
      <pc:sldChg chg="addSp modSp mod modClrScheme chgLayout modNotes modNotesTx">
        <pc:chgData name="Ginny Dudek" userId="787f50d1-3b77-4512-bcfb-ca490ebc47cd" providerId="ADAL" clId="{BC5FD47E-571B-A647-BD1E-2FDEF0C81B0E}" dt="2021-12-23T00:35:10.717" v="446" actId="122"/>
        <pc:sldMkLst>
          <pc:docMk/>
          <pc:sldMk cId="2120073085" sldId="2076137339"/>
        </pc:sldMkLst>
        <pc:spChg chg="mod ord">
          <ac:chgData name="Ginny Dudek" userId="787f50d1-3b77-4512-bcfb-ca490ebc47cd" providerId="ADAL" clId="{BC5FD47E-571B-A647-BD1E-2FDEF0C81B0E}" dt="2021-12-23T00:04:52.176" v="232" actId="1076"/>
          <ac:spMkLst>
            <pc:docMk/>
            <pc:sldMk cId="2120073085" sldId="2076137339"/>
            <ac:spMk id="2" creationId="{6FB7FA12-B588-A044-9B94-6BBAE2CE11D0}"/>
          </ac:spMkLst>
        </pc:spChg>
        <pc:spChg chg="mod">
          <ac:chgData name="Ginny Dudek" userId="787f50d1-3b77-4512-bcfb-ca490ebc47cd" providerId="ADAL" clId="{BC5FD47E-571B-A647-BD1E-2FDEF0C81B0E}" dt="2021-12-22T23:13:37.508" v="197"/>
          <ac:spMkLst>
            <pc:docMk/>
            <pc:sldMk cId="2120073085" sldId="2076137339"/>
            <ac:spMk id="7" creationId="{56DE5482-AC7D-A349-8820-D6F4CE4ACE3B}"/>
          </ac:spMkLst>
        </pc:spChg>
        <pc:spChg chg="mod">
          <ac:chgData name="Ginny Dudek" userId="787f50d1-3b77-4512-bcfb-ca490ebc47cd" providerId="ADAL" clId="{BC5FD47E-571B-A647-BD1E-2FDEF0C81B0E}" dt="2021-12-22T23:13:37.508" v="197"/>
          <ac:spMkLst>
            <pc:docMk/>
            <pc:sldMk cId="2120073085" sldId="2076137339"/>
            <ac:spMk id="8" creationId="{7E021DEE-C6B7-EC45-B49F-D7A49265E359}"/>
          </ac:spMkLst>
        </pc:spChg>
        <pc:spChg chg="mod">
          <ac:chgData name="Ginny Dudek" userId="787f50d1-3b77-4512-bcfb-ca490ebc47cd" providerId="ADAL" clId="{BC5FD47E-571B-A647-BD1E-2FDEF0C81B0E}" dt="2021-12-22T23:13:37.508" v="197"/>
          <ac:spMkLst>
            <pc:docMk/>
            <pc:sldMk cId="2120073085" sldId="2076137339"/>
            <ac:spMk id="9" creationId="{9C4CD576-6A01-4A4B-83F2-25342BACADB7}"/>
          </ac:spMkLst>
        </pc:spChg>
        <pc:spChg chg="mod">
          <ac:chgData name="Ginny Dudek" userId="787f50d1-3b77-4512-bcfb-ca490ebc47cd" providerId="ADAL" clId="{BC5FD47E-571B-A647-BD1E-2FDEF0C81B0E}" dt="2021-12-22T23:13:37.508" v="197"/>
          <ac:spMkLst>
            <pc:docMk/>
            <pc:sldMk cId="2120073085" sldId="2076137339"/>
            <ac:spMk id="11" creationId="{69DE17D5-B90D-4B42-8AF7-D72468C38A9A}"/>
          </ac:spMkLst>
        </pc:spChg>
        <pc:spChg chg="mod">
          <ac:chgData name="Ginny Dudek" userId="787f50d1-3b77-4512-bcfb-ca490ebc47cd" providerId="ADAL" clId="{BC5FD47E-571B-A647-BD1E-2FDEF0C81B0E}" dt="2021-12-22T23:13:37.508" v="197"/>
          <ac:spMkLst>
            <pc:docMk/>
            <pc:sldMk cId="2120073085" sldId="2076137339"/>
            <ac:spMk id="12" creationId="{A1539294-B603-8342-B049-E8C42805D95C}"/>
          </ac:spMkLst>
        </pc:spChg>
        <pc:spChg chg="mod">
          <ac:chgData name="Ginny Dudek" userId="787f50d1-3b77-4512-bcfb-ca490ebc47cd" providerId="ADAL" clId="{BC5FD47E-571B-A647-BD1E-2FDEF0C81B0E}" dt="2021-12-22T23:13:37.508" v="197"/>
          <ac:spMkLst>
            <pc:docMk/>
            <pc:sldMk cId="2120073085" sldId="2076137339"/>
            <ac:spMk id="13" creationId="{29357A29-9183-C340-8A9E-FF663B2747B9}"/>
          </ac:spMkLst>
        </pc:spChg>
        <pc:spChg chg="add mod">
          <ac:chgData name="Ginny Dudek" userId="787f50d1-3b77-4512-bcfb-ca490ebc47cd" providerId="ADAL" clId="{BC5FD47E-571B-A647-BD1E-2FDEF0C81B0E}" dt="2021-12-23T00:16:52.637" v="347"/>
          <ac:spMkLst>
            <pc:docMk/>
            <pc:sldMk cId="2120073085" sldId="2076137339"/>
            <ac:spMk id="14" creationId="{4A3C0C59-C9BC-BD4C-9FD6-8661044EA0F8}"/>
          </ac:spMkLst>
        </pc:spChg>
        <pc:spChg chg="mod ord">
          <ac:chgData name="Ginny Dudek" userId="787f50d1-3b77-4512-bcfb-ca490ebc47cd" providerId="ADAL" clId="{BC5FD47E-571B-A647-BD1E-2FDEF0C81B0E}" dt="2021-12-23T00:04:58.990" v="235" actId="207"/>
          <ac:spMkLst>
            <pc:docMk/>
            <pc:sldMk cId="2120073085" sldId="2076137339"/>
            <ac:spMk id="15" creationId="{A4D01BB7-EE5D-A34B-9266-6417AC24B91E}"/>
          </ac:spMkLst>
        </pc:spChg>
        <pc:spChg chg="mod">
          <ac:chgData name="Ginny Dudek" userId="787f50d1-3b77-4512-bcfb-ca490ebc47cd" providerId="ADAL" clId="{BC5FD47E-571B-A647-BD1E-2FDEF0C81B0E}" dt="2021-12-22T23:13:37.508" v="197"/>
          <ac:spMkLst>
            <pc:docMk/>
            <pc:sldMk cId="2120073085" sldId="2076137339"/>
            <ac:spMk id="17" creationId="{29A0C7E8-87E0-C14C-8887-6A60DDACA933}"/>
          </ac:spMkLst>
        </pc:spChg>
        <pc:spChg chg="mod">
          <ac:chgData name="Ginny Dudek" userId="787f50d1-3b77-4512-bcfb-ca490ebc47cd" providerId="ADAL" clId="{BC5FD47E-571B-A647-BD1E-2FDEF0C81B0E}" dt="2021-12-22T23:13:37.508" v="197"/>
          <ac:spMkLst>
            <pc:docMk/>
            <pc:sldMk cId="2120073085" sldId="2076137339"/>
            <ac:spMk id="18" creationId="{B0DA8206-AA39-E240-99C3-002645EB19CC}"/>
          </ac:spMkLst>
        </pc:spChg>
        <pc:spChg chg="mod">
          <ac:chgData name="Ginny Dudek" userId="787f50d1-3b77-4512-bcfb-ca490ebc47cd" providerId="ADAL" clId="{BC5FD47E-571B-A647-BD1E-2FDEF0C81B0E}" dt="2021-12-23T00:35:10.717" v="446" actId="122"/>
          <ac:spMkLst>
            <pc:docMk/>
            <pc:sldMk cId="2120073085" sldId="2076137339"/>
            <ac:spMk id="30" creationId="{51C7942C-1FDD-0B4C-9241-8C77B1F6A6B8}"/>
          </ac:spMkLst>
        </pc:spChg>
        <pc:spChg chg="mod">
          <ac:chgData name="Ginny Dudek" userId="787f50d1-3b77-4512-bcfb-ca490ebc47cd" providerId="ADAL" clId="{BC5FD47E-571B-A647-BD1E-2FDEF0C81B0E}" dt="2021-12-23T00:35:07.392" v="445" actId="122"/>
          <ac:spMkLst>
            <pc:docMk/>
            <pc:sldMk cId="2120073085" sldId="2076137339"/>
            <ac:spMk id="31" creationId="{0FFA22F5-3CC5-1F44-B20F-0FFB6E7C2113}"/>
          </ac:spMkLst>
        </pc:spChg>
        <pc:spChg chg="mod">
          <ac:chgData name="Ginny Dudek" userId="787f50d1-3b77-4512-bcfb-ca490ebc47cd" providerId="ADAL" clId="{BC5FD47E-571B-A647-BD1E-2FDEF0C81B0E}" dt="2021-12-23T00:05:03.526" v="236" actId="20577"/>
          <ac:spMkLst>
            <pc:docMk/>
            <pc:sldMk cId="2120073085" sldId="2076137339"/>
            <ac:spMk id="33" creationId="{A6D94B2A-3508-FB4F-8499-4E04D4689860}"/>
          </ac:spMkLst>
        </pc:spChg>
        <pc:picChg chg="mod">
          <ac:chgData name="Ginny Dudek" userId="787f50d1-3b77-4512-bcfb-ca490ebc47cd" providerId="ADAL" clId="{BC5FD47E-571B-A647-BD1E-2FDEF0C81B0E}" dt="2021-12-23T00:05:08.955" v="239" actId="1038"/>
          <ac:picMkLst>
            <pc:docMk/>
            <pc:sldMk cId="2120073085" sldId="2076137339"/>
            <ac:picMk id="16" creationId="{B35ACAC2-F650-9246-BF02-49ADB1B8D398}"/>
          </ac:picMkLst>
        </pc:picChg>
      </pc:sldChg>
      <pc:sldChg chg="addSp modSp mod modClrScheme chgLayout modNotes modNotesTx">
        <pc:chgData name="Ginny Dudek" userId="787f50d1-3b77-4512-bcfb-ca490ebc47cd" providerId="ADAL" clId="{BC5FD47E-571B-A647-BD1E-2FDEF0C81B0E}" dt="2021-12-23T00:19:07.707" v="370" actId="313"/>
        <pc:sldMkLst>
          <pc:docMk/>
          <pc:sldMk cId="2850125516" sldId="2076137340"/>
        </pc:sldMkLst>
        <pc:spChg chg="mod ord">
          <ac:chgData name="Ginny Dudek" userId="787f50d1-3b77-4512-bcfb-ca490ebc47cd" providerId="ADAL" clId="{BC5FD47E-571B-A647-BD1E-2FDEF0C81B0E}" dt="2021-12-23T00:12:07.667" v="278" actId="255"/>
          <ac:spMkLst>
            <pc:docMk/>
            <pc:sldMk cId="2850125516" sldId="2076137340"/>
            <ac:spMk id="2" creationId="{6FB7FA12-B588-A044-9B94-6BBAE2CE11D0}"/>
          </ac:spMkLst>
        </pc:spChg>
        <pc:spChg chg="mod">
          <ac:chgData name="Ginny Dudek" userId="787f50d1-3b77-4512-bcfb-ca490ebc47cd" providerId="ADAL" clId="{BC5FD47E-571B-A647-BD1E-2FDEF0C81B0E}" dt="2021-12-22T23:13:37.508" v="197"/>
          <ac:spMkLst>
            <pc:docMk/>
            <pc:sldMk cId="2850125516" sldId="2076137340"/>
            <ac:spMk id="7" creationId="{56DE5482-AC7D-A349-8820-D6F4CE4ACE3B}"/>
          </ac:spMkLst>
        </pc:spChg>
        <pc:spChg chg="mod">
          <ac:chgData name="Ginny Dudek" userId="787f50d1-3b77-4512-bcfb-ca490ebc47cd" providerId="ADAL" clId="{BC5FD47E-571B-A647-BD1E-2FDEF0C81B0E}" dt="2021-12-22T23:13:37.508" v="197"/>
          <ac:spMkLst>
            <pc:docMk/>
            <pc:sldMk cId="2850125516" sldId="2076137340"/>
            <ac:spMk id="8" creationId="{7E021DEE-C6B7-EC45-B49F-D7A49265E359}"/>
          </ac:spMkLst>
        </pc:spChg>
        <pc:spChg chg="mod">
          <ac:chgData name="Ginny Dudek" userId="787f50d1-3b77-4512-bcfb-ca490ebc47cd" providerId="ADAL" clId="{BC5FD47E-571B-A647-BD1E-2FDEF0C81B0E}" dt="2021-12-22T23:13:37.508" v="197"/>
          <ac:spMkLst>
            <pc:docMk/>
            <pc:sldMk cId="2850125516" sldId="2076137340"/>
            <ac:spMk id="9" creationId="{9C4CD576-6A01-4A4B-83F2-25342BACADB7}"/>
          </ac:spMkLst>
        </pc:spChg>
        <pc:spChg chg="mod">
          <ac:chgData name="Ginny Dudek" userId="787f50d1-3b77-4512-bcfb-ca490ebc47cd" providerId="ADAL" clId="{BC5FD47E-571B-A647-BD1E-2FDEF0C81B0E}" dt="2021-12-22T23:13:37.508" v="197"/>
          <ac:spMkLst>
            <pc:docMk/>
            <pc:sldMk cId="2850125516" sldId="2076137340"/>
            <ac:spMk id="11" creationId="{69DE17D5-B90D-4B42-8AF7-D72468C38A9A}"/>
          </ac:spMkLst>
        </pc:spChg>
        <pc:spChg chg="mod">
          <ac:chgData name="Ginny Dudek" userId="787f50d1-3b77-4512-bcfb-ca490ebc47cd" providerId="ADAL" clId="{BC5FD47E-571B-A647-BD1E-2FDEF0C81B0E}" dt="2021-12-22T23:13:37.508" v="197"/>
          <ac:spMkLst>
            <pc:docMk/>
            <pc:sldMk cId="2850125516" sldId="2076137340"/>
            <ac:spMk id="12" creationId="{A1539294-B603-8342-B049-E8C42805D95C}"/>
          </ac:spMkLst>
        </pc:spChg>
        <pc:spChg chg="mod">
          <ac:chgData name="Ginny Dudek" userId="787f50d1-3b77-4512-bcfb-ca490ebc47cd" providerId="ADAL" clId="{BC5FD47E-571B-A647-BD1E-2FDEF0C81B0E}" dt="2021-12-22T23:13:37.508" v="197"/>
          <ac:spMkLst>
            <pc:docMk/>
            <pc:sldMk cId="2850125516" sldId="2076137340"/>
            <ac:spMk id="13" creationId="{29357A29-9183-C340-8A9E-FF663B2747B9}"/>
          </ac:spMkLst>
        </pc:spChg>
        <pc:spChg chg="add mod">
          <ac:chgData name="Ginny Dudek" userId="787f50d1-3b77-4512-bcfb-ca490ebc47cd" providerId="ADAL" clId="{BC5FD47E-571B-A647-BD1E-2FDEF0C81B0E}" dt="2021-12-23T00:16:52.637" v="347"/>
          <ac:spMkLst>
            <pc:docMk/>
            <pc:sldMk cId="2850125516" sldId="2076137340"/>
            <ac:spMk id="14" creationId="{FD3AE03C-F431-694B-90A0-6E301ADEB9A1}"/>
          </ac:spMkLst>
        </pc:spChg>
        <pc:spChg chg="mod ord">
          <ac:chgData name="Ginny Dudek" userId="787f50d1-3b77-4512-bcfb-ca490ebc47cd" providerId="ADAL" clId="{BC5FD47E-571B-A647-BD1E-2FDEF0C81B0E}" dt="2021-12-23T00:12:13.047" v="279" actId="113"/>
          <ac:spMkLst>
            <pc:docMk/>
            <pc:sldMk cId="2850125516" sldId="2076137340"/>
            <ac:spMk id="17" creationId="{6C1A0148-DED8-DF42-ACFC-000189137C70}"/>
          </ac:spMkLst>
        </pc:spChg>
        <pc:spChg chg="mod">
          <ac:chgData name="Ginny Dudek" userId="787f50d1-3b77-4512-bcfb-ca490ebc47cd" providerId="ADAL" clId="{BC5FD47E-571B-A647-BD1E-2FDEF0C81B0E}" dt="2021-12-23T00:06:38.530" v="256" actId="1076"/>
          <ac:spMkLst>
            <pc:docMk/>
            <pc:sldMk cId="2850125516" sldId="2076137340"/>
            <ac:spMk id="30" creationId="{51C7942C-1FDD-0B4C-9241-8C77B1F6A6B8}"/>
          </ac:spMkLst>
        </pc:spChg>
        <pc:spChg chg="mod">
          <ac:chgData name="Ginny Dudek" userId="787f50d1-3b77-4512-bcfb-ca490ebc47cd" providerId="ADAL" clId="{BC5FD47E-571B-A647-BD1E-2FDEF0C81B0E}" dt="2021-12-23T00:06:51.756" v="260" actId="1037"/>
          <ac:spMkLst>
            <pc:docMk/>
            <pc:sldMk cId="2850125516" sldId="2076137340"/>
            <ac:spMk id="31" creationId="{0FFA22F5-3CC5-1F44-B20F-0FFB6E7C2113}"/>
          </ac:spMkLst>
        </pc:spChg>
        <pc:spChg chg="mod">
          <ac:chgData name="Ginny Dudek" userId="787f50d1-3b77-4512-bcfb-ca490ebc47cd" providerId="ADAL" clId="{BC5FD47E-571B-A647-BD1E-2FDEF0C81B0E}" dt="2021-12-23T00:05:47.017" v="245" actId="1076"/>
          <ac:spMkLst>
            <pc:docMk/>
            <pc:sldMk cId="2850125516" sldId="2076137340"/>
            <ac:spMk id="33" creationId="{A6D94B2A-3508-FB4F-8499-4E04D4689860}"/>
          </ac:spMkLst>
        </pc:spChg>
        <pc:picChg chg="mod">
          <ac:chgData name="Ginny Dudek" userId="787f50d1-3b77-4512-bcfb-ca490ebc47cd" providerId="ADAL" clId="{BC5FD47E-571B-A647-BD1E-2FDEF0C81B0E}" dt="2021-12-23T00:07:04.774" v="275" actId="1038"/>
          <ac:picMkLst>
            <pc:docMk/>
            <pc:sldMk cId="2850125516" sldId="2076137340"/>
            <ac:picMk id="34" creationId="{69798BE8-16FB-DA42-9DB5-595714E3266B}"/>
          </ac:picMkLst>
        </pc:picChg>
      </pc:sldChg>
      <pc:sldChg chg="addSp delSp modSp mod modClrScheme delAnim modAnim chgLayout modNotes">
        <pc:chgData name="Ginny Dudek" userId="787f50d1-3b77-4512-bcfb-ca490ebc47cd" providerId="ADAL" clId="{BC5FD47E-571B-A647-BD1E-2FDEF0C81B0E}" dt="2021-12-23T00:25:01.992" v="410" actId="14100"/>
        <pc:sldMkLst>
          <pc:docMk/>
          <pc:sldMk cId="4269494644" sldId="2076137348"/>
        </pc:sldMkLst>
        <pc:spChg chg="mod ord">
          <ac:chgData name="Ginny Dudek" userId="787f50d1-3b77-4512-bcfb-ca490ebc47cd" providerId="ADAL" clId="{BC5FD47E-571B-A647-BD1E-2FDEF0C81B0E}" dt="2021-12-22T23:00:10.759" v="24" actId="1076"/>
          <ac:spMkLst>
            <pc:docMk/>
            <pc:sldMk cId="4269494644" sldId="2076137348"/>
            <ac:spMk id="2" creationId="{EAFC43F3-D39C-7C49-8B0F-EE083D8C0F08}"/>
          </ac:spMkLst>
        </pc:spChg>
        <pc:spChg chg="add mod ord">
          <ac:chgData name="Ginny Dudek" userId="787f50d1-3b77-4512-bcfb-ca490ebc47cd" providerId="ADAL" clId="{BC5FD47E-571B-A647-BD1E-2FDEF0C81B0E}" dt="2021-12-22T23:13:37.508" v="197"/>
          <ac:spMkLst>
            <pc:docMk/>
            <pc:sldMk cId="4269494644" sldId="2076137348"/>
            <ac:spMk id="3" creationId="{A6C23598-A5BE-AB45-9931-F37C01B5569B}"/>
          </ac:spMkLst>
        </pc:spChg>
        <pc:spChg chg="mod">
          <ac:chgData name="Ginny Dudek" userId="787f50d1-3b77-4512-bcfb-ca490ebc47cd" providerId="ADAL" clId="{BC5FD47E-571B-A647-BD1E-2FDEF0C81B0E}" dt="2021-12-22T23:13:37.508" v="197"/>
          <ac:spMkLst>
            <pc:docMk/>
            <pc:sldMk cId="4269494644" sldId="2076137348"/>
            <ac:spMk id="11" creationId="{A1F1F17E-8D85-D647-B091-1DDF2ECA0E70}"/>
          </ac:spMkLst>
        </pc:spChg>
        <pc:spChg chg="mod">
          <ac:chgData name="Ginny Dudek" userId="787f50d1-3b77-4512-bcfb-ca490ebc47cd" providerId="ADAL" clId="{BC5FD47E-571B-A647-BD1E-2FDEF0C81B0E}" dt="2021-12-22T23:13:37.508" v="197"/>
          <ac:spMkLst>
            <pc:docMk/>
            <pc:sldMk cId="4269494644" sldId="2076137348"/>
            <ac:spMk id="17" creationId="{08BDDF15-BD34-F544-BB03-398361452263}"/>
          </ac:spMkLst>
        </pc:spChg>
        <pc:spChg chg="mod">
          <ac:chgData name="Ginny Dudek" userId="787f50d1-3b77-4512-bcfb-ca490ebc47cd" providerId="ADAL" clId="{BC5FD47E-571B-A647-BD1E-2FDEF0C81B0E}" dt="2021-12-22T23:13:37.508" v="197"/>
          <ac:spMkLst>
            <pc:docMk/>
            <pc:sldMk cId="4269494644" sldId="2076137348"/>
            <ac:spMk id="19" creationId="{9414CE73-F608-8547-BE0B-5CCC5392E61F}"/>
          </ac:spMkLst>
        </pc:spChg>
        <pc:spChg chg="mod">
          <ac:chgData name="Ginny Dudek" userId="787f50d1-3b77-4512-bcfb-ca490ebc47cd" providerId="ADAL" clId="{BC5FD47E-571B-A647-BD1E-2FDEF0C81B0E}" dt="2021-12-22T23:13:37.508" v="197"/>
          <ac:spMkLst>
            <pc:docMk/>
            <pc:sldMk cId="4269494644" sldId="2076137348"/>
            <ac:spMk id="52" creationId="{A08EADC8-1DFD-C543-93BD-3184A26C71DD}"/>
          </ac:spMkLst>
        </pc:spChg>
        <pc:spChg chg="mod">
          <ac:chgData name="Ginny Dudek" userId="787f50d1-3b77-4512-bcfb-ca490ebc47cd" providerId="ADAL" clId="{BC5FD47E-571B-A647-BD1E-2FDEF0C81B0E}" dt="2021-12-22T23:13:37.508" v="197"/>
          <ac:spMkLst>
            <pc:docMk/>
            <pc:sldMk cId="4269494644" sldId="2076137348"/>
            <ac:spMk id="58" creationId="{297A8D6F-A47B-8444-B078-A7754FC5DC37}"/>
          </ac:spMkLst>
        </pc:spChg>
        <pc:spChg chg="mod">
          <ac:chgData name="Ginny Dudek" userId="787f50d1-3b77-4512-bcfb-ca490ebc47cd" providerId="ADAL" clId="{BC5FD47E-571B-A647-BD1E-2FDEF0C81B0E}" dt="2021-12-22T23:13:37.508" v="197"/>
          <ac:spMkLst>
            <pc:docMk/>
            <pc:sldMk cId="4269494644" sldId="2076137348"/>
            <ac:spMk id="63" creationId="{4022A620-6CC0-6449-8DBA-0A0E6423EF43}"/>
          </ac:spMkLst>
        </pc:spChg>
        <pc:spChg chg="mod">
          <ac:chgData name="Ginny Dudek" userId="787f50d1-3b77-4512-bcfb-ca490ebc47cd" providerId="ADAL" clId="{BC5FD47E-571B-A647-BD1E-2FDEF0C81B0E}" dt="2021-12-22T23:13:37.508" v="197"/>
          <ac:spMkLst>
            <pc:docMk/>
            <pc:sldMk cId="4269494644" sldId="2076137348"/>
            <ac:spMk id="66" creationId="{BEDC1894-3364-1644-B6BC-F5DC1DD4D058}"/>
          </ac:spMkLst>
        </pc:spChg>
        <pc:spChg chg="mod">
          <ac:chgData name="Ginny Dudek" userId="787f50d1-3b77-4512-bcfb-ca490ebc47cd" providerId="ADAL" clId="{BC5FD47E-571B-A647-BD1E-2FDEF0C81B0E}" dt="2021-12-22T23:13:37.508" v="197"/>
          <ac:spMkLst>
            <pc:docMk/>
            <pc:sldMk cId="4269494644" sldId="2076137348"/>
            <ac:spMk id="70" creationId="{D3AE6471-8D78-B945-8824-25EBAE7D039D}"/>
          </ac:spMkLst>
        </pc:spChg>
        <pc:spChg chg="mod">
          <ac:chgData name="Ginny Dudek" userId="787f50d1-3b77-4512-bcfb-ca490ebc47cd" providerId="ADAL" clId="{BC5FD47E-571B-A647-BD1E-2FDEF0C81B0E}" dt="2021-12-22T23:13:37.508" v="197"/>
          <ac:spMkLst>
            <pc:docMk/>
            <pc:sldMk cId="4269494644" sldId="2076137348"/>
            <ac:spMk id="73" creationId="{1C42F6B7-D45A-2C42-8D2B-84863DD162DA}"/>
          </ac:spMkLst>
        </pc:spChg>
        <pc:spChg chg="mod">
          <ac:chgData name="Ginny Dudek" userId="787f50d1-3b77-4512-bcfb-ca490ebc47cd" providerId="ADAL" clId="{BC5FD47E-571B-A647-BD1E-2FDEF0C81B0E}" dt="2021-12-22T23:13:37.508" v="197"/>
          <ac:spMkLst>
            <pc:docMk/>
            <pc:sldMk cId="4269494644" sldId="2076137348"/>
            <ac:spMk id="77" creationId="{16552DF8-10EA-8F4A-B350-8786A88AF3C6}"/>
          </ac:spMkLst>
        </pc:spChg>
        <pc:spChg chg="mod">
          <ac:chgData name="Ginny Dudek" userId="787f50d1-3b77-4512-bcfb-ca490ebc47cd" providerId="ADAL" clId="{BC5FD47E-571B-A647-BD1E-2FDEF0C81B0E}" dt="2021-12-22T23:13:37.508" v="197"/>
          <ac:spMkLst>
            <pc:docMk/>
            <pc:sldMk cId="4269494644" sldId="2076137348"/>
            <ac:spMk id="80" creationId="{9EF86A48-303F-D145-A283-F7BDC8E15156}"/>
          </ac:spMkLst>
        </pc:spChg>
        <pc:spChg chg="mod">
          <ac:chgData name="Ginny Dudek" userId="787f50d1-3b77-4512-bcfb-ca490ebc47cd" providerId="ADAL" clId="{BC5FD47E-571B-A647-BD1E-2FDEF0C81B0E}" dt="2021-12-22T23:13:37.508" v="197"/>
          <ac:spMkLst>
            <pc:docMk/>
            <pc:sldMk cId="4269494644" sldId="2076137348"/>
            <ac:spMk id="84" creationId="{B0138921-2829-8A42-9857-885F32980B85}"/>
          </ac:spMkLst>
        </pc:spChg>
        <pc:spChg chg="mod">
          <ac:chgData name="Ginny Dudek" userId="787f50d1-3b77-4512-bcfb-ca490ebc47cd" providerId="ADAL" clId="{BC5FD47E-571B-A647-BD1E-2FDEF0C81B0E}" dt="2021-12-22T23:13:37.508" v="197"/>
          <ac:spMkLst>
            <pc:docMk/>
            <pc:sldMk cId="4269494644" sldId="2076137348"/>
            <ac:spMk id="87" creationId="{39A3EC68-788D-F24F-AEA8-B09A3572D080}"/>
          </ac:spMkLst>
        </pc:spChg>
        <pc:spChg chg="mod">
          <ac:chgData name="Ginny Dudek" userId="787f50d1-3b77-4512-bcfb-ca490ebc47cd" providerId="ADAL" clId="{BC5FD47E-571B-A647-BD1E-2FDEF0C81B0E}" dt="2021-12-23T00:21:36.947" v="395" actId="1036"/>
          <ac:spMkLst>
            <pc:docMk/>
            <pc:sldMk cId="4269494644" sldId="2076137348"/>
            <ac:spMk id="98" creationId="{5F56D4D2-010D-A041-83B0-6A20C7F1483B}"/>
          </ac:spMkLst>
        </pc:spChg>
        <pc:spChg chg="del mod">
          <ac:chgData name="Ginny Dudek" userId="787f50d1-3b77-4512-bcfb-ca490ebc47cd" providerId="ADAL" clId="{BC5FD47E-571B-A647-BD1E-2FDEF0C81B0E}" dt="2021-12-23T00:20:16.195" v="374" actId="478"/>
          <ac:spMkLst>
            <pc:docMk/>
            <pc:sldMk cId="4269494644" sldId="2076137348"/>
            <ac:spMk id="99" creationId="{0E40FDD5-B70D-5B42-95F6-063C8E94F759}"/>
          </ac:spMkLst>
        </pc:spChg>
        <pc:spChg chg="del mod">
          <ac:chgData name="Ginny Dudek" userId="787f50d1-3b77-4512-bcfb-ca490ebc47cd" providerId="ADAL" clId="{BC5FD47E-571B-A647-BD1E-2FDEF0C81B0E}" dt="2021-12-23T00:20:32.847" v="380" actId="478"/>
          <ac:spMkLst>
            <pc:docMk/>
            <pc:sldMk cId="4269494644" sldId="2076137348"/>
            <ac:spMk id="100" creationId="{D96BFEEB-6FED-0C47-8A72-29ABAF0A9705}"/>
          </ac:spMkLst>
        </pc:spChg>
        <pc:spChg chg="del mod">
          <ac:chgData name="Ginny Dudek" userId="787f50d1-3b77-4512-bcfb-ca490ebc47cd" providerId="ADAL" clId="{BC5FD47E-571B-A647-BD1E-2FDEF0C81B0E}" dt="2021-12-23T00:20:34.603" v="381" actId="478"/>
          <ac:spMkLst>
            <pc:docMk/>
            <pc:sldMk cId="4269494644" sldId="2076137348"/>
            <ac:spMk id="101" creationId="{59DA21E0-2BFE-C146-8D3C-78311316C36F}"/>
          </ac:spMkLst>
        </pc:spChg>
        <pc:spChg chg="mod">
          <ac:chgData name="Ginny Dudek" userId="787f50d1-3b77-4512-bcfb-ca490ebc47cd" providerId="ADAL" clId="{BC5FD47E-571B-A647-BD1E-2FDEF0C81B0E}" dt="2021-12-23T00:21:48.371" v="398" actId="14100"/>
          <ac:spMkLst>
            <pc:docMk/>
            <pc:sldMk cId="4269494644" sldId="2076137348"/>
            <ac:spMk id="102" creationId="{F3F594BD-210E-3F41-9C79-23A840BEB228}"/>
          </ac:spMkLst>
        </pc:spChg>
        <pc:spChg chg="mod">
          <ac:chgData name="Ginny Dudek" userId="787f50d1-3b77-4512-bcfb-ca490ebc47cd" providerId="ADAL" clId="{BC5FD47E-571B-A647-BD1E-2FDEF0C81B0E}" dt="2021-12-23T00:21:55.137" v="401" actId="14100"/>
          <ac:spMkLst>
            <pc:docMk/>
            <pc:sldMk cId="4269494644" sldId="2076137348"/>
            <ac:spMk id="103" creationId="{20020036-47D6-A145-98CF-D79AAB686E3E}"/>
          </ac:spMkLst>
        </pc:spChg>
        <pc:spChg chg="del mod">
          <ac:chgData name="Ginny Dudek" userId="787f50d1-3b77-4512-bcfb-ca490ebc47cd" providerId="ADAL" clId="{BC5FD47E-571B-A647-BD1E-2FDEF0C81B0E}" dt="2021-12-23T00:20:37.708" v="382" actId="478"/>
          <ac:spMkLst>
            <pc:docMk/>
            <pc:sldMk cId="4269494644" sldId="2076137348"/>
            <ac:spMk id="104" creationId="{A9B28C08-3057-DC4B-A0AC-0645AB670CF2}"/>
          </ac:spMkLst>
        </pc:spChg>
        <pc:spChg chg="del mod">
          <ac:chgData name="Ginny Dudek" userId="787f50d1-3b77-4512-bcfb-ca490ebc47cd" providerId="ADAL" clId="{BC5FD47E-571B-A647-BD1E-2FDEF0C81B0E}" dt="2021-12-23T00:20:39.628" v="383" actId="478"/>
          <ac:spMkLst>
            <pc:docMk/>
            <pc:sldMk cId="4269494644" sldId="2076137348"/>
            <ac:spMk id="105" creationId="{E3254323-7C17-1045-A4A0-3C1770441EF1}"/>
          </ac:spMkLst>
        </pc:spChg>
        <pc:spChg chg="mod">
          <ac:chgData name="Ginny Dudek" userId="787f50d1-3b77-4512-bcfb-ca490ebc47cd" providerId="ADAL" clId="{BC5FD47E-571B-A647-BD1E-2FDEF0C81B0E}" dt="2021-12-23T00:22:42.025" v="404" actId="1076"/>
          <ac:spMkLst>
            <pc:docMk/>
            <pc:sldMk cId="4269494644" sldId="2076137348"/>
            <ac:spMk id="106" creationId="{B8947492-9832-F94F-A5FD-652FBF51A680}"/>
          </ac:spMkLst>
        </pc:spChg>
        <pc:spChg chg="mod">
          <ac:chgData name="Ginny Dudek" userId="787f50d1-3b77-4512-bcfb-ca490ebc47cd" providerId="ADAL" clId="{BC5FD47E-571B-A647-BD1E-2FDEF0C81B0E}" dt="2021-12-23T00:22:47.690" v="406" actId="14100"/>
          <ac:spMkLst>
            <pc:docMk/>
            <pc:sldMk cId="4269494644" sldId="2076137348"/>
            <ac:spMk id="107" creationId="{CD2F3D79-3884-9442-A26E-5364552B37CB}"/>
          </ac:spMkLst>
        </pc:spChg>
        <pc:spChg chg="mod">
          <ac:chgData name="Ginny Dudek" userId="787f50d1-3b77-4512-bcfb-ca490ebc47cd" providerId="ADAL" clId="{BC5FD47E-571B-A647-BD1E-2FDEF0C81B0E}" dt="2021-12-22T23:13:37.508" v="197"/>
          <ac:spMkLst>
            <pc:docMk/>
            <pc:sldMk cId="4269494644" sldId="2076137348"/>
            <ac:spMk id="120" creationId="{4CF637E3-6361-4141-897B-ADE1F1DF5776}"/>
          </ac:spMkLst>
        </pc:spChg>
        <pc:spChg chg="mod">
          <ac:chgData name="Ginny Dudek" userId="787f50d1-3b77-4512-bcfb-ca490ebc47cd" providerId="ADAL" clId="{BC5FD47E-571B-A647-BD1E-2FDEF0C81B0E}" dt="2021-12-22T23:13:37.508" v="197"/>
          <ac:spMkLst>
            <pc:docMk/>
            <pc:sldMk cId="4269494644" sldId="2076137348"/>
            <ac:spMk id="125" creationId="{E006683D-DCFD-024A-8162-015187CF9C55}"/>
          </ac:spMkLst>
        </pc:spChg>
        <pc:spChg chg="mod">
          <ac:chgData name="Ginny Dudek" userId="787f50d1-3b77-4512-bcfb-ca490ebc47cd" providerId="ADAL" clId="{BC5FD47E-571B-A647-BD1E-2FDEF0C81B0E}" dt="2021-12-22T23:13:37.508" v="197"/>
          <ac:spMkLst>
            <pc:docMk/>
            <pc:sldMk cId="4269494644" sldId="2076137348"/>
            <ac:spMk id="129" creationId="{2B7E3DEE-77A0-6B43-9A80-B9EDA4701FE0}"/>
          </ac:spMkLst>
        </pc:spChg>
        <pc:spChg chg="mod">
          <ac:chgData name="Ginny Dudek" userId="787f50d1-3b77-4512-bcfb-ca490ebc47cd" providerId="ADAL" clId="{BC5FD47E-571B-A647-BD1E-2FDEF0C81B0E}" dt="2021-12-22T23:13:37.508" v="197"/>
          <ac:spMkLst>
            <pc:docMk/>
            <pc:sldMk cId="4269494644" sldId="2076137348"/>
            <ac:spMk id="133" creationId="{FD01B2A3-6535-704F-9DB8-BCB442DA149A}"/>
          </ac:spMkLst>
        </pc:spChg>
        <pc:spChg chg="mod">
          <ac:chgData name="Ginny Dudek" userId="787f50d1-3b77-4512-bcfb-ca490ebc47cd" providerId="ADAL" clId="{BC5FD47E-571B-A647-BD1E-2FDEF0C81B0E}" dt="2021-12-22T23:13:37.508" v="197"/>
          <ac:spMkLst>
            <pc:docMk/>
            <pc:sldMk cId="4269494644" sldId="2076137348"/>
            <ac:spMk id="168" creationId="{BED18461-BCA6-1D4C-B943-838E0D4FC68D}"/>
          </ac:spMkLst>
        </pc:spChg>
        <pc:spChg chg="mod">
          <ac:chgData name="Ginny Dudek" userId="787f50d1-3b77-4512-bcfb-ca490ebc47cd" providerId="ADAL" clId="{BC5FD47E-571B-A647-BD1E-2FDEF0C81B0E}" dt="2021-12-22T23:13:37.508" v="197"/>
          <ac:spMkLst>
            <pc:docMk/>
            <pc:sldMk cId="4269494644" sldId="2076137348"/>
            <ac:spMk id="169" creationId="{F7668F86-FE29-E942-A3AD-A49C73066F66}"/>
          </ac:spMkLst>
        </pc:spChg>
        <pc:spChg chg="mod">
          <ac:chgData name="Ginny Dudek" userId="787f50d1-3b77-4512-bcfb-ca490ebc47cd" providerId="ADAL" clId="{BC5FD47E-571B-A647-BD1E-2FDEF0C81B0E}" dt="2021-12-22T23:13:37.508" v="197"/>
          <ac:spMkLst>
            <pc:docMk/>
            <pc:sldMk cId="4269494644" sldId="2076137348"/>
            <ac:spMk id="173" creationId="{15B8E256-334C-F340-97DE-1B1AAC96A71F}"/>
          </ac:spMkLst>
        </pc:spChg>
        <pc:spChg chg="mod">
          <ac:chgData name="Ginny Dudek" userId="787f50d1-3b77-4512-bcfb-ca490ebc47cd" providerId="ADAL" clId="{BC5FD47E-571B-A647-BD1E-2FDEF0C81B0E}" dt="2021-12-22T23:13:37.508" v="197"/>
          <ac:spMkLst>
            <pc:docMk/>
            <pc:sldMk cId="4269494644" sldId="2076137348"/>
            <ac:spMk id="188" creationId="{053861CC-782C-5F4F-83D8-4428407CA10F}"/>
          </ac:spMkLst>
        </pc:spChg>
        <pc:spChg chg="mod">
          <ac:chgData name="Ginny Dudek" userId="787f50d1-3b77-4512-bcfb-ca490ebc47cd" providerId="ADAL" clId="{BC5FD47E-571B-A647-BD1E-2FDEF0C81B0E}" dt="2021-12-22T23:13:37.508" v="197"/>
          <ac:spMkLst>
            <pc:docMk/>
            <pc:sldMk cId="4269494644" sldId="2076137348"/>
            <ac:spMk id="189" creationId="{784EBE27-F53B-5A46-A326-9F5E146341E7}"/>
          </ac:spMkLst>
        </pc:spChg>
        <pc:spChg chg="mod">
          <ac:chgData name="Ginny Dudek" userId="787f50d1-3b77-4512-bcfb-ca490ebc47cd" providerId="ADAL" clId="{BC5FD47E-571B-A647-BD1E-2FDEF0C81B0E}" dt="2021-12-22T23:13:37.508" v="197"/>
          <ac:spMkLst>
            <pc:docMk/>
            <pc:sldMk cId="4269494644" sldId="2076137348"/>
            <ac:spMk id="191" creationId="{9F98C35A-D055-8D43-A5BB-163FBD2C8374}"/>
          </ac:spMkLst>
        </pc:spChg>
        <pc:spChg chg="mod">
          <ac:chgData name="Ginny Dudek" userId="787f50d1-3b77-4512-bcfb-ca490ebc47cd" providerId="ADAL" clId="{BC5FD47E-571B-A647-BD1E-2FDEF0C81B0E}" dt="2021-12-22T23:13:37.508" v="197"/>
          <ac:spMkLst>
            <pc:docMk/>
            <pc:sldMk cId="4269494644" sldId="2076137348"/>
            <ac:spMk id="193" creationId="{9BD167D4-D43F-8D43-933D-27AB246A8AA6}"/>
          </ac:spMkLst>
        </pc:spChg>
        <pc:spChg chg="mod">
          <ac:chgData name="Ginny Dudek" userId="787f50d1-3b77-4512-bcfb-ca490ebc47cd" providerId="ADAL" clId="{BC5FD47E-571B-A647-BD1E-2FDEF0C81B0E}" dt="2021-12-22T23:13:37.508" v="197"/>
          <ac:spMkLst>
            <pc:docMk/>
            <pc:sldMk cId="4269494644" sldId="2076137348"/>
            <ac:spMk id="194" creationId="{F2AEC47D-AEFC-7B49-A5C7-5CE9EB72187C}"/>
          </ac:spMkLst>
        </pc:spChg>
        <pc:spChg chg="mod">
          <ac:chgData name="Ginny Dudek" userId="787f50d1-3b77-4512-bcfb-ca490ebc47cd" providerId="ADAL" clId="{BC5FD47E-571B-A647-BD1E-2FDEF0C81B0E}" dt="2021-12-22T23:13:37.508" v="197"/>
          <ac:spMkLst>
            <pc:docMk/>
            <pc:sldMk cId="4269494644" sldId="2076137348"/>
            <ac:spMk id="195" creationId="{ABA02838-9EB7-8E4F-9AB5-B48B15D74ED3}"/>
          </ac:spMkLst>
        </pc:spChg>
        <pc:spChg chg="mod">
          <ac:chgData name="Ginny Dudek" userId="787f50d1-3b77-4512-bcfb-ca490ebc47cd" providerId="ADAL" clId="{BC5FD47E-571B-A647-BD1E-2FDEF0C81B0E}" dt="2021-12-22T23:13:37.508" v="197"/>
          <ac:spMkLst>
            <pc:docMk/>
            <pc:sldMk cId="4269494644" sldId="2076137348"/>
            <ac:spMk id="197" creationId="{CD94E4F5-6FB1-434C-832A-12575E0401C6}"/>
          </ac:spMkLst>
        </pc:spChg>
        <pc:spChg chg="add mod">
          <ac:chgData name="Ginny Dudek" userId="787f50d1-3b77-4512-bcfb-ca490ebc47cd" providerId="ADAL" clId="{BC5FD47E-571B-A647-BD1E-2FDEF0C81B0E}" dt="2021-12-23T00:21:34.389" v="394" actId="1036"/>
          <ac:spMkLst>
            <pc:docMk/>
            <pc:sldMk cId="4269494644" sldId="2076137348"/>
            <ac:spMk id="198" creationId="{11703298-C076-664F-AD72-6FA9DB848141}"/>
          </ac:spMkLst>
        </pc:spChg>
        <pc:spChg chg="mod">
          <ac:chgData name="Ginny Dudek" userId="787f50d1-3b77-4512-bcfb-ca490ebc47cd" providerId="ADAL" clId="{BC5FD47E-571B-A647-BD1E-2FDEF0C81B0E}" dt="2021-12-22T23:13:37.508" v="197"/>
          <ac:spMkLst>
            <pc:docMk/>
            <pc:sldMk cId="4269494644" sldId="2076137348"/>
            <ac:spMk id="199" creationId="{835068AA-74A4-7F48-884F-B22B8D0608E7}"/>
          </ac:spMkLst>
        </pc:spChg>
        <pc:spChg chg="mod">
          <ac:chgData name="Ginny Dudek" userId="787f50d1-3b77-4512-bcfb-ca490ebc47cd" providerId="ADAL" clId="{BC5FD47E-571B-A647-BD1E-2FDEF0C81B0E}" dt="2021-12-22T23:13:37.508" v="197"/>
          <ac:spMkLst>
            <pc:docMk/>
            <pc:sldMk cId="4269494644" sldId="2076137348"/>
            <ac:spMk id="200" creationId="{653D3324-AD20-A842-B1B5-83F12987CAD6}"/>
          </ac:spMkLst>
        </pc:spChg>
        <pc:spChg chg="del mod">
          <ac:chgData name="Ginny Dudek" userId="787f50d1-3b77-4512-bcfb-ca490ebc47cd" providerId="ADAL" clId="{BC5FD47E-571B-A647-BD1E-2FDEF0C81B0E}" dt="2021-12-22T23:04:16.370" v="83"/>
          <ac:spMkLst>
            <pc:docMk/>
            <pc:sldMk cId="4269494644" sldId="2076137348"/>
            <ac:spMk id="201" creationId="{9E037FDF-A6B0-C14F-B8CB-7FFDAB8B3BE2}"/>
          </ac:spMkLst>
        </pc:spChg>
        <pc:spChg chg="add mod">
          <ac:chgData name="Ginny Dudek" userId="787f50d1-3b77-4512-bcfb-ca490ebc47cd" providerId="ADAL" clId="{BC5FD47E-571B-A647-BD1E-2FDEF0C81B0E}" dt="2021-12-23T00:21:05.638" v="387" actId="1076"/>
          <ac:spMkLst>
            <pc:docMk/>
            <pc:sldMk cId="4269494644" sldId="2076137348"/>
            <ac:spMk id="202" creationId="{70B678F1-6126-6240-8933-F56F6ADCC04D}"/>
          </ac:spMkLst>
        </pc:spChg>
        <pc:spChg chg="del mod">
          <ac:chgData name="Ginny Dudek" userId="787f50d1-3b77-4512-bcfb-ca490ebc47cd" providerId="ADAL" clId="{BC5FD47E-571B-A647-BD1E-2FDEF0C81B0E}" dt="2021-12-22T23:04:16.365" v="79"/>
          <ac:spMkLst>
            <pc:docMk/>
            <pc:sldMk cId="4269494644" sldId="2076137348"/>
            <ac:spMk id="203" creationId="{AE6E95CB-F987-E84B-9055-960B1FAC290A}"/>
          </ac:spMkLst>
        </pc:spChg>
        <pc:spChg chg="add mod">
          <ac:chgData name="Ginny Dudek" userId="787f50d1-3b77-4512-bcfb-ca490ebc47cd" providerId="ADAL" clId="{BC5FD47E-571B-A647-BD1E-2FDEF0C81B0E}" dt="2021-12-23T00:21:11.820" v="389" actId="1076"/>
          <ac:spMkLst>
            <pc:docMk/>
            <pc:sldMk cId="4269494644" sldId="2076137348"/>
            <ac:spMk id="204" creationId="{E0A5D79E-33C3-374B-AC28-8DF9BD076135}"/>
          </ac:spMkLst>
        </pc:spChg>
        <pc:spChg chg="del mod">
          <ac:chgData name="Ginny Dudek" userId="787f50d1-3b77-4512-bcfb-ca490ebc47cd" providerId="ADAL" clId="{BC5FD47E-571B-A647-BD1E-2FDEF0C81B0E}" dt="2021-12-22T23:02:51.453" v="61"/>
          <ac:spMkLst>
            <pc:docMk/>
            <pc:sldMk cId="4269494644" sldId="2076137348"/>
            <ac:spMk id="205" creationId="{1FAC7417-183C-2344-B821-F649DA12B1AF}"/>
          </ac:spMkLst>
        </pc:spChg>
        <pc:spChg chg="add mod">
          <ac:chgData name="Ginny Dudek" userId="787f50d1-3b77-4512-bcfb-ca490ebc47cd" providerId="ADAL" clId="{BC5FD47E-571B-A647-BD1E-2FDEF0C81B0E}" dt="2021-12-23T00:21:20.818" v="391" actId="1076"/>
          <ac:spMkLst>
            <pc:docMk/>
            <pc:sldMk cId="4269494644" sldId="2076137348"/>
            <ac:spMk id="206" creationId="{D9F4E4FC-5EC1-9141-A04C-E511731F13EE}"/>
          </ac:spMkLst>
        </pc:spChg>
        <pc:spChg chg="add mod">
          <ac:chgData name="Ginny Dudek" userId="787f50d1-3b77-4512-bcfb-ca490ebc47cd" providerId="ADAL" clId="{BC5FD47E-571B-A647-BD1E-2FDEF0C81B0E}" dt="2021-12-23T00:21:29.468" v="393" actId="1076"/>
          <ac:spMkLst>
            <pc:docMk/>
            <pc:sldMk cId="4269494644" sldId="2076137348"/>
            <ac:spMk id="208" creationId="{50D19671-F027-5B48-949E-9ABDEB5A5742}"/>
          </ac:spMkLst>
        </pc:spChg>
        <pc:spChg chg="mod">
          <ac:chgData name="Ginny Dudek" userId="787f50d1-3b77-4512-bcfb-ca490ebc47cd" providerId="ADAL" clId="{BC5FD47E-571B-A647-BD1E-2FDEF0C81B0E}" dt="2021-12-22T23:13:37.508" v="197"/>
          <ac:spMkLst>
            <pc:docMk/>
            <pc:sldMk cId="4269494644" sldId="2076137348"/>
            <ac:spMk id="213" creationId="{3293C5B0-CD58-124D-95B9-00301238C0E6}"/>
          </ac:spMkLst>
        </pc:spChg>
        <pc:spChg chg="mod">
          <ac:chgData name="Ginny Dudek" userId="787f50d1-3b77-4512-bcfb-ca490ebc47cd" providerId="ADAL" clId="{BC5FD47E-571B-A647-BD1E-2FDEF0C81B0E}" dt="2021-12-22T23:13:37.508" v="197"/>
          <ac:spMkLst>
            <pc:docMk/>
            <pc:sldMk cId="4269494644" sldId="2076137348"/>
            <ac:spMk id="214" creationId="{0C02C0A3-2169-5C4C-91D2-54037F27F368}"/>
          </ac:spMkLst>
        </pc:spChg>
        <pc:spChg chg="mod">
          <ac:chgData name="Ginny Dudek" userId="787f50d1-3b77-4512-bcfb-ca490ebc47cd" providerId="ADAL" clId="{BC5FD47E-571B-A647-BD1E-2FDEF0C81B0E}" dt="2021-12-22T23:13:37.508" v="197"/>
          <ac:spMkLst>
            <pc:docMk/>
            <pc:sldMk cId="4269494644" sldId="2076137348"/>
            <ac:spMk id="218" creationId="{CD9ACC98-7A8B-554D-9279-20EA9F9029DF}"/>
          </ac:spMkLst>
        </pc:spChg>
        <pc:spChg chg="mod">
          <ac:chgData name="Ginny Dudek" userId="787f50d1-3b77-4512-bcfb-ca490ebc47cd" providerId="ADAL" clId="{BC5FD47E-571B-A647-BD1E-2FDEF0C81B0E}" dt="2021-12-22T23:13:37.508" v="197"/>
          <ac:spMkLst>
            <pc:docMk/>
            <pc:sldMk cId="4269494644" sldId="2076137348"/>
            <ac:spMk id="219" creationId="{ECB082E9-EB2D-814B-BB30-2887A36B7CAF}"/>
          </ac:spMkLst>
        </pc:spChg>
        <pc:spChg chg="mod">
          <ac:chgData name="Ginny Dudek" userId="787f50d1-3b77-4512-bcfb-ca490ebc47cd" providerId="ADAL" clId="{BC5FD47E-571B-A647-BD1E-2FDEF0C81B0E}" dt="2021-12-22T23:13:37.508" v="197"/>
          <ac:spMkLst>
            <pc:docMk/>
            <pc:sldMk cId="4269494644" sldId="2076137348"/>
            <ac:spMk id="220" creationId="{9E405E0E-B778-7047-8B83-E0DE5BA1230A}"/>
          </ac:spMkLst>
        </pc:spChg>
        <pc:spChg chg="mod">
          <ac:chgData name="Ginny Dudek" userId="787f50d1-3b77-4512-bcfb-ca490ebc47cd" providerId="ADAL" clId="{BC5FD47E-571B-A647-BD1E-2FDEF0C81B0E}" dt="2021-12-22T23:13:37.508" v="197"/>
          <ac:spMkLst>
            <pc:docMk/>
            <pc:sldMk cId="4269494644" sldId="2076137348"/>
            <ac:spMk id="221" creationId="{A625B04A-2223-8844-8A5D-ADAD1EB3E4C0}"/>
          </ac:spMkLst>
        </pc:spChg>
        <pc:spChg chg="mod">
          <ac:chgData name="Ginny Dudek" userId="787f50d1-3b77-4512-bcfb-ca490ebc47cd" providerId="ADAL" clId="{BC5FD47E-571B-A647-BD1E-2FDEF0C81B0E}" dt="2021-12-22T23:13:37.508" v="197"/>
          <ac:spMkLst>
            <pc:docMk/>
            <pc:sldMk cId="4269494644" sldId="2076137348"/>
            <ac:spMk id="222" creationId="{06B4676E-6E15-474D-903B-155853D9F6B7}"/>
          </ac:spMkLst>
        </pc:spChg>
        <pc:spChg chg="add del mod">
          <ac:chgData name="Ginny Dudek" userId="787f50d1-3b77-4512-bcfb-ca490ebc47cd" providerId="ADAL" clId="{BC5FD47E-571B-A647-BD1E-2FDEF0C81B0E}" dt="2021-12-23T00:20:25.046" v="377" actId="478"/>
          <ac:spMkLst>
            <pc:docMk/>
            <pc:sldMk cId="4269494644" sldId="2076137348"/>
            <ac:spMk id="240" creationId="{9F527E6B-7215-954F-AFEA-9F634069C50B}"/>
          </ac:spMkLst>
        </pc:spChg>
        <pc:spChg chg="mod">
          <ac:chgData name="Ginny Dudek" userId="787f50d1-3b77-4512-bcfb-ca490ebc47cd" providerId="ADAL" clId="{BC5FD47E-571B-A647-BD1E-2FDEF0C81B0E}" dt="2021-12-22T23:13:37.508" v="197"/>
          <ac:spMkLst>
            <pc:docMk/>
            <pc:sldMk cId="4269494644" sldId="2076137348"/>
            <ac:spMk id="241" creationId="{30FA0752-0288-2B42-A539-C6991E6C4A7F}"/>
          </ac:spMkLst>
        </pc:spChg>
        <pc:spChg chg="mod">
          <ac:chgData name="Ginny Dudek" userId="787f50d1-3b77-4512-bcfb-ca490ebc47cd" providerId="ADAL" clId="{BC5FD47E-571B-A647-BD1E-2FDEF0C81B0E}" dt="2021-12-22T23:13:37.508" v="197"/>
          <ac:spMkLst>
            <pc:docMk/>
            <pc:sldMk cId="4269494644" sldId="2076137348"/>
            <ac:spMk id="242" creationId="{6674919D-CCAC-1240-8ED9-6CC6ACD91C42}"/>
          </ac:spMkLst>
        </pc:spChg>
        <pc:spChg chg="mod">
          <ac:chgData name="Ginny Dudek" userId="787f50d1-3b77-4512-bcfb-ca490ebc47cd" providerId="ADAL" clId="{BC5FD47E-571B-A647-BD1E-2FDEF0C81B0E}" dt="2021-12-22T23:13:37.508" v="197"/>
          <ac:spMkLst>
            <pc:docMk/>
            <pc:sldMk cId="4269494644" sldId="2076137348"/>
            <ac:spMk id="243" creationId="{71F74CD9-3A0D-A64D-89E6-65CD2E564F4C}"/>
          </ac:spMkLst>
        </pc:spChg>
        <pc:spChg chg="mod">
          <ac:chgData name="Ginny Dudek" userId="787f50d1-3b77-4512-bcfb-ca490ebc47cd" providerId="ADAL" clId="{BC5FD47E-571B-A647-BD1E-2FDEF0C81B0E}" dt="2021-12-22T23:13:37.508" v="197"/>
          <ac:spMkLst>
            <pc:docMk/>
            <pc:sldMk cId="4269494644" sldId="2076137348"/>
            <ac:spMk id="244" creationId="{7B178A1A-499D-E64A-B7C2-AA2AC199B1E2}"/>
          </ac:spMkLst>
        </pc:spChg>
        <pc:spChg chg="mod">
          <ac:chgData name="Ginny Dudek" userId="787f50d1-3b77-4512-bcfb-ca490ebc47cd" providerId="ADAL" clId="{BC5FD47E-571B-A647-BD1E-2FDEF0C81B0E}" dt="2021-12-22T23:13:37.508" v="197"/>
          <ac:spMkLst>
            <pc:docMk/>
            <pc:sldMk cId="4269494644" sldId="2076137348"/>
            <ac:spMk id="245" creationId="{DBF307AA-4A08-7F49-B37D-063E60FD31F6}"/>
          </ac:spMkLst>
        </pc:spChg>
        <pc:spChg chg="del mod">
          <ac:chgData name="Ginny Dudek" userId="787f50d1-3b77-4512-bcfb-ca490ebc47cd" providerId="ADAL" clId="{BC5FD47E-571B-A647-BD1E-2FDEF0C81B0E}" dt="2021-12-23T00:20:30.641" v="379" actId="478"/>
          <ac:spMkLst>
            <pc:docMk/>
            <pc:sldMk cId="4269494644" sldId="2076137348"/>
            <ac:spMk id="249" creationId="{7BBF9965-031A-9A4C-A975-C105755A6376}"/>
          </ac:spMkLst>
        </pc:spChg>
        <pc:spChg chg="mod">
          <ac:chgData name="Ginny Dudek" userId="787f50d1-3b77-4512-bcfb-ca490ebc47cd" providerId="ADAL" clId="{BC5FD47E-571B-A647-BD1E-2FDEF0C81B0E}" dt="2021-12-22T23:13:37.508" v="197"/>
          <ac:spMkLst>
            <pc:docMk/>
            <pc:sldMk cId="4269494644" sldId="2076137348"/>
            <ac:spMk id="252" creationId="{26C576B6-9E5E-D94D-A13F-9865F447EC0C}"/>
          </ac:spMkLst>
        </pc:spChg>
        <pc:spChg chg="mod">
          <ac:chgData name="Ginny Dudek" userId="787f50d1-3b77-4512-bcfb-ca490ebc47cd" providerId="ADAL" clId="{BC5FD47E-571B-A647-BD1E-2FDEF0C81B0E}" dt="2021-12-22T23:13:37.508" v="197"/>
          <ac:spMkLst>
            <pc:docMk/>
            <pc:sldMk cId="4269494644" sldId="2076137348"/>
            <ac:spMk id="253" creationId="{36A42C6B-3B13-5F49-B63F-B5F2FFF64F02}"/>
          </ac:spMkLst>
        </pc:spChg>
        <pc:spChg chg="mod">
          <ac:chgData name="Ginny Dudek" userId="787f50d1-3b77-4512-bcfb-ca490ebc47cd" providerId="ADAL" clId="{BC5FD47E-571B-A647-BD1E-2FDEF0C81B0E}" dt="2021-12-22T23:13:37.508" v="197"/>
          <ac:spMkLst>
            <pc:docMk/>
            <pc:sldMk cId="4269494644" sldId="2076137348"/>
            <ac:spMk id="256" creationId="{FB92F868-DC4B-3B4A-B4C9-E8783FA40EF0}"/>
          </ac:spMkLst>
        </pc:spChg>
        <pc:spChg chg="del mod">
          <ac:chgData name="Ginny Dudek" userId="787f50d1-3b77-4512-bcfb-ca490ebc47cd" providerId="ADAL" clId="{BC5FD47E-571B-A647-BD1E-2FDEF0C81B0E}" dt="2021-12-22T23:04:15.976" v="75"/>
          <ac:spMkLst>
            <pc:docMk/>
            <pc:sldMk cId="4269494644" sldId="2076137348"/>
            <ac:spMk id="257" creationId="{229F7DD8-47E4-9545-87E0-FE9C0AD12C15}"/>
          </ac:spMkLst>
        </pc:spChg>
        <pc:spChg chg="mod">
          <ac:chgData name="Ginny Dudek" userId="787f50d1-3b77-4512-bcfb-ca490ebc47cd" providerId="ADAL" clId="{BC5FD47E-571B-A647-BD1E-2FDEF0C81B0E}" dt="2021-12-22T23:13:37.508" v="197"/>
          <ac:spMkLst>
            <pc:docMk/>
            <pc:sldMk cId="4269494644" sldId="2076137348"/>
            <ac:spMk id="258" creationId="{0943FF5B-199C-4647-8521-0615980D4D00}"/>
          </ac:spMkLst>
        </pc:spChg>
        <pc:spChg chg="mod">
          <ac:chgData name="Ginny Dudek" userId="787f50d1-3b77-4512-bcfb-ca490ebc47cd" providerId="ADAL" clId="{BC5FD47E-571B-A647-BD1E-2FDEF0C81B0E}" dt="2021-12-22T23:13:37.508" v="197"/>
          <ac:spMkLst>
            <pc:docMk/>
            <pc:sldMk cId="4269494644" sldId="2076137348"/>
            <ac:spMk id="259" creationId="{4E7236A5-73BB-5342-9432-FE566607DB77}"/>
          </ac:spMkLst>
        </pc:spChg>
        <pc:spChg chg="mod">
          <ac:chgData name="Ginny Dudek" userId="787f50d1-3b77-4512-bcfb-ca490ebc47cd" providerId="ADAL" clId="{BC5FD47E-571B-A647-BD1E-2FDEF0C81B0E}" dt="2021-12-23T00:25:01.992" v="410" actId="14100"/>
          <ac:spMkLst>
            <pc:docMk/>
            <pc:sldMk cId="4269494644" sldId="2076137348"/>
            <ac:spMk id="260" creationId="{895B2CF5-97A5-0B4A-8B9C-D24EB01E3B4C}"/>
          </ac:spMkLst>
        </pc:spChg>
        <pc:spChg chg="mod">
          <ac:chgData name="Ginny Dudek" userId="787f50d1-3b77-4512-bcfb-ca490ebc47cd" providerId="ADAL" clId="{BC5FD47E-571B-A647-BD1E-2FDEF0C81B0E}" dt="2021-12-22T23:13:37.508" v="197"/>
          <ac:spMkLst>
            <pc:docMk/>
            <pc:sldMk cId="4269494644" sldId="2076137348"/>
            <ac:spMk id="268" creationId="{2EAB1960-5000-B841-8086-B9B4A4DE6F3D}"/>
          </ac:spMkLst>
        </pc:spChg>
        <pc:spChg chg="mod">
          <ac:chgData name="Ginny Dudek" userId="787f50d1-3b77-4512-bcfb-ca490ebc47cd" providerId="ADAL" clId="{BC5FD47E-571B-A647-BD1E-2FDEF0C81B0E}" dt="2021-12-22T23:13:37.508" v="197"/>
          <ac:spMkLst>
            <pc:docMk/>
            <pc:sldMk cId="4269494644" sldId="2076137348"/>
            <ac:spMk id="269" creationId="{5A9C8267-562D-C846-844E-C3937BCF132D}"/>
          </ac:spMkLst>
        </pc:spChg>
        <pc:spChg chg="del mod">
          <ac:chgData name="Ginny Dudek" userId="787f50d1-3b77-4512-bcfb-ca490ebc47cd" providerId="ADAL" clId="{BC5FD47E-571B-A647-BD1E-2FDEF0C81B0E}" dt="2021-12-22T23:04:16.368" v="81"/>
          <ac:spMkLst>
            <pc:docMk/>
            <pc:sldMk cId="4269494644" sldId="2076137348"/>
            <ac:spMk id="270" creationId="{99AC4054-C7A4-4C4C-82FA-E69DE9179E1D}"/>
          </ac:spMkLst>
        </pc:spChg>
        <pc:spChg chg="mod">
          <ac:chgData name="Ginny Dudek" userId="787f50d1-3b77-4512-bcfb-ca490ebc47cd" providerId="ADAL" clId="{BC5FD47E-571B-A647-BD1E-2FDEF0C81B0E}" dt="2021-12-22T23:13:37.508" v="197"/>
          <ac:spMkLst>
            <pc:docMk/>
            <pc:sldMk cId="4269494644" sldId="2076137348"/>
            <ac:spMk id="271" creationId="{F900A2E5-D2A2-BD46-A84A-801A48530EE5}"/>
          </ac:spMkLst>
        </pc:spChg>
        <pc:spChg chg="del mod">
          <ac:chgData name="Ginny Dudek" userId="787f50d1-3b77-4512-bcfb-ca490ebc47cd" providerId="ADAL" clId="{BC5FD47E-571B-A647-BD1E-2FDEF0C81B0E}" dt="2021-12-22T23:04:16.362" v="77"/>
          <ac:spMkLst>
            <pc:docMk/>
            <pc:sldMk cId="4269494644" sldId="2076137348"/>
            <ac:spMk id="272" creationId="{AFD6B637-19DC-AF45-A471-EB5FE9687967}"/>
          </ac:spMkLst>
        </pc:spChg>
        <pc:spChg chg="mod">
          <ac:chgData name="Ginny Dudek" userId="787f50d1-3b77-4512-bcfb-ca490ebc47cd" providerId="ADAL" clId="{BC5FD47E-571B-A647-BD1E-2FDEF0C81B0E}" dt="2021-12-22T23:13:37.508" v="197"/>
          <ac:spMkLst>
            <pc:docMk/>
            <pc:sldMk cId="4269494644" sldId="2076137348"/>
            <ac:spMk id="273" creationId="{43596F7D-795E-294B-8987-BFE077E240CA}"/>
          </ac:spMkLst>
        </pc:spChg>
        <pc:grpChg chg="mod">
          <ac:chgData name="Ginny Dudek" userId="787f50d1-3b77-4512-bcfb-ca490ebc47cd" providerId="ADAL" clId="{BC5FD47E-571B-A647-BD1E-2FDEF0C81B0E}" dt="2021-12-22T23:00:28.503" v="25"/>
          <ac:grpSpMkLst>
            <pc:docMk/>
            <pc:sldMk cId="4269494644" sldId="2076137348"/>
            <ac:grpSpMk id="32" creationId="{AD5F5B9A-1765-B04A-ADB4-FEA9032F441D}"/>
          </ac:grpSpMkLst>
        </pc:grpChg>
        <pc:grpChg chg="mod">
          <ac:chgData name="Ginny Dudek" userId="787f50d1-3b77-4512-bcfb-ca490ebc47cd" providerId="ADAL" clId="{BC5FD47E-571B-A647-BD1E-2FDEF0C81B0E}" dt="2021-12-22T23:00:28.503" v="25"/>
          <ac:grpSpMkLst>
            <pc:docMk/>
            <pc:sldMk cId="4269494644" sldId="2076137348"/>
            <ac:grpSpMk id="33" creationId="{45BE69A9-AF7F-2D47-82B4-8A6D41059043}"/>
          </ac:grpSpMkLst>
        </pc:grpChg>
        <pc:grpChg chg="mod">
          <ac:chgData name="Ginny Dudek" userId="787f50d1-3b77-4512-bcfb-ca490ebc47cd" providerId="ADAL" clId="{BC5FD47E-571B-A647-BD1E-2FDEF0C81B0E}" dt="2021-12-22T23:00:28.503" v="25"/>
          <ac:grpSpMkLst>
            <pc:docMk/>
            <pc:sldMk cId="4269494644" sldId="2076137348"/>
            <ac:grpSpMk id="36" creationId="{B4C6AC15-7F2F-0B44-BE82-128008B67325}"/>
          </ac:grpSpMkLst>
        </pc:grpChg>
        <pc:grpChg chg="mod">
          <ac:chgData name="Ginny Dudek" userId="787f50d1-3b77-4512-bcfb-ca490ebc47cd" providerId="ADAL" clId="{BC5FD47E-571B-A647-BD1E-2FDEF0C81B0E}" dt="2021-12-22T23:00:28.503" v="25"/>
          <ac:grpSpMkLst>
            <pc:docMk/>
            <pc:sldMk cId="4269494644" sldId="2076137348"/>
            <ac:grpSpMk id="62" creationId="{1D2978A4-6E60-754F-9EE6-9EC78DF924FB}"/>
          </ac:grpSpMkLst>
        </pc:grpChg>
        <pc:grpChg chg="mod">
          <ac:chgData name="Ginny Dudek" userId="787f50d1-3b77-4512-bcfb-ca490ebc47cd" providerId="ADAL" clId="{BC5FD47E-571B-A647-BD1E-2FDEF0C81B0E}" dt="2021-12-22T23:00:28.503" v="25"/>
          <ac:grpSpMkLst>
            <pc:docMk/>
            <pc:sldMk cId="4269494644" sldId="2076137348"/>
            <ac:grpSpMk id="69" creationId="{58B7B0AF-4CFD-D04C-BE41-4692D0504663}"/>
          </ac:grpSpMkLst>
        </pc:grpChg>
        <pc:grpChg chg="mod">
          <ac:chgData name="Ginny Dudek" userId="787f50d1-3b77-4512-bcfb-ca490ebc47cd" providerId="ADAL" clId="{BC5FD47E-571B-A647-BD1E-2FDEF0C81B0E}" dt="2021-12-22T23:00:28.503" v="25"/>
          <ac:grpSpMkLst>
            <pc:docMk/>
            <pc:sldMk cId="4269494644" sldId="2076137348"/>
            <ac:grpSpMk id="76" creationId="{3CD7516E-5966-1B43-A7DB-90EE06273FF8}"/>
          </ac:grpSpMkLst>
        </pc:grpChg>
        <pc:grpChg chg="mod">
          <ac:chgData name="Ginny Dudek" userId="787f50d1-3b77-4512-bcfb-ca490ebc47cd" providerId="ADAL" clId="{BC5FD47E-571B-A647-BD1E-2FDEF0C81B0E}" dt="2021-12-22T23:00:28.503" v="25"/>
          <ac:grpSpMkLst>
            <pc:docMk/>
            <pc:sldMk cId="4269494644" sldId="2076137348"/>
            <ac:grpSpMk id="83" creationId="{B78E3C7E-CF2B-EE49-9FC5-D6B3864C8CF9}"/>
          </ac:grpSpMkLst>
        </pc:grpChg>
        <pc:grpChg chg="mod">
          <ac:chgData name="Ginny Dudek" userId="787f50d1-3b77-4512-bcfb-ca490ebc47cd" providerId="ADAL" clId="{BC5FD47E-571B-A647-BD1E-2FDEF0C81B0E}" dt="2021-12-22T23:00:28.503" v="25"/>
          <ac:grpSpMkLst>
            <pc:docMk/>
            <pc:sldMk cId="4269494644" sldId="2076137348"/>
            <ac:grpSpMk id="158" creationId="{A3968D99-FAA1-7F4E-A938-C866AD9EFEBA}"/>
          </ac:grpSpMkLst>
        </pc:grpChg>
        <pc:grpChg chg="mod">
          <ac:chgData name="Ginny Dudek" userId="787f50d1-3b77-4512-bcfb-ca490ebc47cd" providerId="ADAL" clId="{BC5FD47E-571B-A647-BD1E-2FDEF0C81B0E}" dt="2021-12-22T23:00:28.503" v="25"/>
          <ac:grpSpMkLst>
            <pc:docMk/>
            <pc:sldMk cId="4269494644" sldId="2076137348"/>
            <ac:grpSpMk id="161" creationId="{2117BAE0-C6BA-EC49-8521-BEC88EB747DB}"/>
          </ac:grpSpMkLst>
        </pc:grpChg>
        <pc:grpChg chg="mod">
          <ac:chgData name="Ginny Dudek" userId="787f50d1-3b77-4512-bcfb-ca490ebc47cd" providerId="ADAL" clId="{BC5FD47E-571B-A647-BD1E-2FDEF0C81B0E}" dt="2021-12-22T23:00:28.503" v="25"/>
          <ac:grpSpMkLst>
            <pc:docMk/>
            <pc:sldMk cId="4269494644" sldId="2076137348"/>
            <ac:grpSpMk id="162" creationId="{40689E4E-25ED-D542-AB9D-65433F8889EC}"/>
          </ac:grpSpMkLst>
        </pc:grpChg>
        <pc:grpChg chg="mod">
          <ac:chgData name="Ginny Dudek" userId="787f50d1-3b77-4512-bcfb-ca490ebc47cd" providerId="ADAL" clId="{BC5FD47E-571B-A647-BD1E-2FDEF0C81B0E}" dt="2021-12-22T23:00:28.503" v="25"/>
          <ac:grpSpMkLst>
            <pc:docMk/>
            <pc:sldMk cId="4269494644" sldId="2076137348"/>
            <ac:grpSpMk id="163" creationId="{4C5281C0-A156-0E4B-B3E3-7F3228EF5B68}"/>
          </ac:grpSpMkLst>
        </pc:grpChg>
        <pc:grpChg chg="mod">
          <ac:chgData name="Ginny Dudek" userId="787f50d1-3b77-4512-bcfb-ca490ebc47cd" providerId="ADAL" clId="{BC5FD47E-571B-A647-BD1E-2FDEF0C81B0E}" dt="2021-12-22T23:00:28.503" v="25"/>
          <ac:grpSpMkLst>
            <pc:docMk/>
            <pc:sldMk cId="4269494644" sldId="2076137348"/>
            <ac:grpSpMk id="164" creationId="{66EE73CD-87D2-1246-8273-BA8D3BF56985}"/>
          </ac:grpSpMkLst>
        </pc:grpChg>
        <pc:grpChg chg="mod">
          <ac:chgData name="Ginny Dudek" userId="787f50d1-3b77-4512-bcfb-ca490ebc47cd" providerId="ADAL" clId="{BC5FD47E-571B-A647-BD1E-2FDEF0C81B0E}" dt="2021-12-22T23:00:28.503" v="25"/>
          <ac:grpSpMkLst>
            <pc:docMk/>
            <pc:sldMk cId="4269494644" sldId="2076137348"/>
            <ac:grpSpMk id="165" creationId="{13DEFA5D-B4C6-0B45-92E0-BD81F7F1BCA3}"/>
          </ac:grpSpMkLst>
        </pc:grpChg>
        <pc:grpChg chg="mod">
          <ac:chgData name="Ginny Dudek" userId="787f50d1-3b77-4512-bcfb-ca490ebc47cd" providerId="ADAL" clId="{BC5FD47E-571B-A647-BD1E-2FDEF0C81B0E}" dt="2021-12-22T23:00:34.760" v="26"/>
          <ac:grpSpMkLst>
            <pc:docMk/>
            <pc:sldMk cId="4269494644" sldId="2076137348"/>
            <ac:grpSpMk id="187" creationId="{855CE35E-8C38-BF46-9D53-F2E374321239}"/>
          </ac:grpSpMkLst>
        </pc:grpChg>
        <pc:grpChg chg="mod">
          <ac:chgData name="Ginny Dudek" userId="787f50d1-3b77-4512-bcfb-ca490ebc47cd" providerId="ADAL" clId="{BC5FD47E-571B-A647-BD1E-2FDEF0C81B0E}" dt="2021-12-22T23:00:28.503" v="25"/>
          <ac:grpSpMkLst>
            <pc:docMk/>
            <pc:sldMk cId="4269494644" sldId="2076137348"/>
            <ac:grpSpMk id="238" creationId="{C2477FAE-02E8-AA41-8A02-70C73535CE33}"/>
          </ac:grpSpMkLst>
        </pc:grpChg>
        <pc:grpChg chg="mod">
          <ac:chgData name="Ginny Dudek" userId="787f50d1-3b77-4512-bcfb-ca490ebc47cd" providerId="ADAL" clId="{BC5FD47E-571B-A647-BD1E-2FDEF0C81B0E}" dt="2021-12-22T23:00:28.503" v="25"/>
          <ac:grpSpMkLst>
            <pc:docMk/>
            <pc:sldMk cId="4269494644" sldId="2076137348"/>
            <ac:grpSpMk id="239" creationId="{60E227DF-FFA3-3C4C-B2F0-7C17789D6DC7}"/>
          </ac:grpSpMkLst>
        </pc:grpChg>
        <pc:grpChg chg="mod">
          <ac:chgData name="Ginny Dudek" userId="787f50d1-3b77-4512-bcfb-ca490ebc47cd" providerId="ADAL" clId="{BC5FD47E-571B-A647-BD1E-2FDEF0C81B0E}" dt="2021-12-22T23:00:28.503" v="25"/>
          <ac:grpSpMkLst>
            <pc:docMk/>
            <pc:sldMk cId="4269494644" sldId="2076137348"/>
            <ac:grpSpMk id="261" creationId="{22262180-6DD9-874B-908F-3FAFBE28B307}"/>
          </ac:grpSpMkLst>
        </pc:grpChg>
        <pc:grpChg chg="mod">
          <ac:chgData name="Ginny Dudek" userId="787f50d1-3b77-4512-bcfb-ca490ebc47cd" providerId="ADAL" clId="{BC5FD47E-571B-A647-BD1E-2FDEF0C81B0E}" dt="2021-12-22T23:00:28.503" v="25"/>
          <ac:grpSpMkLst>
            <pc:docMk/>
            <pc:sldMk cId="4269494644" sldId="2076137348"/>
            <ac:grpSpMk id="262" creationId="{31AC1C4F-4D4D-8241-9999-EA4AA6B8DEE9}"/>
          </ac:grpSpMkLst>
        </pc:grpChg>
        <pc:picChg chg="mod">
          <ac:chgData name="Ginny Dudek" userId="787f50d1-3b77-4512-bcfb-ca490ebc47cd" providerId="ADAL" clId="{BC5FD47E-571B-A647-BD1E-2FDEF0C81B0E}" dt="2021-12-22T23:00:28.503" v="25"/>
          <ac:picMkLst>
            <pc:docMk/>
            <pc:sldMk cId="4269494644" sldId="2076137348"/>
            <ac:picMk id="51" creationId="{63AB9CA1-C52F-6444-B732-199518055002}"/>
          </ac:picMkLst>
        </pc:picChg>
        <pc:picChg chg="mod">
          <ac:chgData name="Ginny Dudek" userId="787f50d1-3b77-4512-bcfb-ca490ebc47cd" providerId="ADAL" clId="{BC5FD47E-571B-A647-BD1E-2FDEF0C81B0E}" dt="2021-12-22T23:00:28.503" v="25"/>
          <ac:picMkLst>
            <pc:docMk/>
            <pc:sldMk cId="4269494644" sldId="2076137348"/>
            <ac:picMk id="57" creationId="{ADED2AC2-93DD-E341-ADFE-19FF978F4003}"/>
          </ac:picMkLst>
        </pc:picChg>
        <pc:picChg chg="mod">
          <ac:chgData name="Ginny Dudek" userId="787f50d1-3b77-4512-bcfb-ca490ebc47cd" providerId="ADAL" clId="{BC5FD47E-571B-A647-BD1E-2FDEF0C81B0E}" dt="2021-12-22T23:00:28.503" v="25"/>
          <ac:picMkLst>
            <pc:docMk/>
            <pc:sldMk cId="4269494644" sldId="2076137348"/>
            <ac:picMk id="65" creationId="{B9BB47EF-C864-1643-BEC8-191BC117F2E9}"/>
          </ac:picMkLst>
        </pc:picChg>
        <pc:picChg chg="mod">
          <ac:chgData name="Ginny Dudek" userId="787f50d1-3b77-4512-bcfb-ca490ebc47cd" providerId="ADAL" clId="{BC5FD47E-571B-A647-BD1E-2FDEF0C81B0E}" dt="2021-12-22T23:00:28.503" v="25"/>
          <ac:picMkLst>
            <pc:docMk/>
            <pc:sldMk cId="4269494644" sldId="2076137348"/>
            <ac:picMk id="68" creationId="{ACFCD2C4-930E-E446-BCF7-36C2F54C1064}"/>
          </ac:picMkLst>
        </pc:picChg>
        <pc:picChg chg="mod">
          <ac:chgData name="Ginny Dudek" userId="787f50d1-3b77-4512-bcfb-ca490ebc47cd" providerId="ADAL" clId="{BC5FD47E-571B-A647-BD1E-2FDEF0C81B0E}" dt="2021-12-22T23:00:28.503" v="25"/>
          <ac:picMkLst>
            <pc:docMk/>
            <pc:sldMk cId="4269494644" sldId="2076137348"/>
            <ac:picMk id="72" creationId="{6A3C803A-BD7F-CA40-9402-A90D37746A93}"/>
          </ac:picMkLst>
        </pc:picChg>
        <pc:picChg chg="mod">
          <ac:chgData name="Ginny Dudek" userId="787f50d1-3b77-4512-bcfb-ca490ebc47cd" providerId="ADAL" clId="{BC5FD47E-571B-A647-BD1E-2FDEF0C81B0E}" dt="2021-12-22T23:00:28.503" v="25"/>
          <ac:picMkLst>
            <pc:docMk/>
            <pc:sldMk cId="4269494644" sldId="2076137348"/>
            <ac:picMk id="75" creationId="{5865EDC5-7F55-C944-A89A-91FC725F0731}"/>
          </ac:picMkLst>
        </pc:picChg>
        <pc:picChg chg="mod">
          <ac:chgData name="Ginny Dudek" userId="787f50d1-3b77-4512-bcfb-ca490ebc47cd" providerId="ADAL" clId="{BC5FD47E-571B-A647-BD1E-2FDEF0C81B0E}" dt="2021-12-22T23:00:28.503" v="25"/>
          <ac:picMkLst>
            <pc:docMk/>
            <pc:sldMk cId="4269494644" sldId="2076137348"/>
            <ac:picMk id="79" creationId="{CC2F6453-FCC9-A144-8A39-34F8E6B334F4}"/>
          </ac:picMkLst>
        </pc:picChg>
        <pc:picChg chg="mod">
          <ac:chgData name="Ginny Dudek" userId="787f50d1-3b77-4512-bcfb-ca490ebc47cd" providerId="ADAL" clId="{BC5FD47E-571B-A647-BD1E-2FDEF0C81B0E}" dt="2021-12-22T23:00:28.503" v="25"/>
          <ac:picMkLst>
            <pc:docMk/>
            <pc:sldMk cId="4269494644" sldId="2076137348"/>
            <ac:picMk id="82" creationId="{CABBA12B-7E08-F346-BC2C-941B329718D8}"/>
          </ac:picMkLst>
        </pc:picChg>
        <pc:picChg chg="mod">
          <ac:chgData name="Ginny Dudek" userId="787f50d1-3b77-4512-bcfb-ca490ebc47cd" providerId="ADAL" clId="{BC5FD47E-571B-A647-BD1E-2FDEF0C81B0E}" dt="2021-12-22T23:00:28.503" v="25"/>
          <ac:picMkLst>
            <pc:docMk/>
            <pc:sldMk cId="4269494644" sldId="2076137348"/>
            <ac:picMk id="86" creationId="{A80035EC-F5B6-A94D-9731-677B6F51429D}"/>
          </ac:picMkLst>
        </pc:picChg>
        <pc:picChg chg="mod">
          <ac:chgData name="Ginny Dudek" userId="787f50d1-3b77-4512-bcfb-ca490ebc47cd" providerId="ADAL" clId="{BC5FD47E-571B-A647-BD1E-2FDEF0C81B0E}" dt="2021-12-22T23:00:28.503" v="25"/>
          <ac:picMkLst>
            <pc:docMk/>
            <pc:sldMk cId="4269494644" sldId="2076137348"/>
            <ac:picMk id="89" creationId="{C95BA903-20B9-A543-89B0-62E28F64AE38}"/>
          </ac:picMkLst>
        </pc:picChg>
        <pc:picChg chg="mod">
          <ac:chgData name="Ginny Dudek" userId="787f50d1-3b77-4512-bcfb-ca490ebc47cd" providerId="ADAL" clId="{BC5FD47E-571B-A647-BD1E-2FDEF0C81B0E}" dt="2021-12-22T23:00:28.503" v="25"/>
          <ac:picMkLst>
            <pc:docMk/>
            <pc:sldMk cId="4269494644" sldId="2076137348"/>
            <ac:picMk id="114" creationId="{C8199A20-AD5A-AA4B-85D0-5E7051691964}"/>
          </ac:picMkLst>
        </pc:picChg>
        <pc:picChg chg="mod">
          <ac:chgData name="Ginny Dudek" userId="787f50d1-3b77-4512-bcfb-ca490ebc47cd" providerId="ADAL" clId="{BC5FD47E-571B-A647-BD1E-2FDEF0C81B0E}" dt="2021-12-22T23:00:28.503" v="25"/>
          <ac:picMkLst>
            <pc:docMk/>
            <pc:sldMk cId="4269494644" sldId="2076137348"/>
            <ac:picMk id="136" creationId="{C328CF8C-9BA5-7F42-8E22-BDA3185D0015}"/>
          </ac:picMkLst>
        </pc:picChg>
        <pc:picChg chg="mod">
          <ac:chgData name="Ginny Dudek" userId="787f50d1-3b77-4512-bcfb-ca490ebc47cd" providerId="ADAL" clId="{BC5FD47E-571B-A647-BD1E-2FDEF0C81B0E}" dt="2021-12-22T23:00:28.503" v="25"/>
          <ac:picMkLst>
            <pc:docMk/>
            <pc:sldMk cId="4269494644" sldId="2076137348"/>
            <ac:picMk id="137" creationId="{593701CC-D8AF-4B4D-8EC2-3AABAC772DEB}"/>
          </ac:picMkLst>
        </pc:picChg>
        <pc:picChg chg="mod">
          <ac:chgData name="Ginny Dudek" userId="787f50d1-3b77-4512-bcfb-ca490ebc47cd" providerId="ADAL" clId="{BC5FD47E-571B-A647-BD1E-2FDEF0C81B0E}" dt="2021-12-22T23:00:28.503" v="25"/>
          <ac:picMkLst>
            <pc:docMk/>
            <pc:sldMk cId="4269494644" sldId="2076137348"/>
            <ac:picMk id="156" creationId="{54705452-5BB5-8A4F-9828-99B05B8F333F}"/>
          </ac:picMkLst>
        </pc:picChg>
        <pc:picChg chg="mod">
          <ac:chgData name="Ginny Dudek" userId="787f50d1-3b77-4512-bcfb-ca490ebc47cd" providerId="ADAL" clId="{BC5FD47E-571B-A647-BD1E-2FDEF0C81B0E}" dt="2021-12-22T23:00:28.503" v="25"/>
          <ac:picMkLst>
            <pc:docMk/>
            <pc:sldMk cId="4269494644" sldId="2076137348"/>
            <ac:picMk id="251" creationId="{4C4DA93E-CC75-F34C-AE19-EB9026EBDDEA}"/>
          </ac:picMkLst>
        </pc:picChg>
        <pc:picChg chg="mod">
          <ac:chgData name="Ginny Dudek" userId="787f50d1-3b77-4512-bcfb-ca490ebc47cd" providerId="ADAL" clId="{BC5FD47E-571B-A647-BD1E-2FDEF0C81B0E}" dt="2021-12-22T23:00:28.503" v="25"/>
          <ac:picMkLst>
            <pc:docMk/>
            <pc:sldMk cId="4269494644" sldId="2076137348"/>
            <ac:picMk id="267" creationId="{4329F4FB-2B87-024B-881E-CA414A05D0DB}"/>
          </ac:picMkLst>
        </pc:picChg>
        <pc:cxnChg chg="mod">
          <ac:chgData name="Ginny Dudek" userId="787f50d1-3b77-4512-bcfb-ca490ebc47cd" providerId="ADAL" clId="{BC5FD47E-571B-A647-BD1E-2FDEF0C81B0E}" dt="2021-12-22T23:00:28.503" v="25"/>
          <ac:cxnSpMkLst>
            <pc:docMk/>
            <pc:sldMk cId="4269494644" sldId="2076137348"/>
            <ac:cxnSpMk id="50" creationId="{1B49922E-E2A6-7F40-B8BF-0D06C3C1F816}"/>
          </ac:cxnSpMkLst>
        </pc:cxnChg>
        <pc:cxnChg chg="mod">
          <ac:chgData name="Ginny Dudek" userId="787f50d1-3b77-4512-bcfb-ca490ebc47cd" providerId="ADAL" clId="{BC5FD47E-571B-A647-BD1E-2FDEF0C81B0E}" dt="2021-12-22T23:00:28.503" v="25"/>
          <ac:cxnSpMkLst>
            <pc:docMk/>
            <pc:sldMk cId="4269494644" sldId="2076137348"/>
            <ac:cxnSpMk id="56" creationId="{26C73C23-4D15-F945-90E6-E8847FDD98F5}"/>
          </ac:cxnSpMkLst>
        </pc:cxnChg>
        <pc:cxnChg chg="mod">
          <ac:chgData name="Ginny Dudek" userId="787f50d1-3b77-4512-bcfb-ca490ebc47cd" providerId="ADAL" clId="{BC5FD47E-571B-A647-BD1E-2FDEF0C81B0E}" dt="2021-12-22T23:00:28.503" v="25"/>
          <ac:cxnSpMkLst>
            <pc:docMk/>
            <pc:sldMk cId="4269494644" sldId="2076137348"/>
            <ac:cxnSpMk id="59" creationId="{F70F2048-9CE1-6644-B911-5E5449760729}"/>
          </ac:cxnSpMkLst>
        </pc:cxnChg>
        <pc:cxnChg chg="mod">
          <ac:chgData name="Ginny Dudek" userId="787f50d1-3b77-4512-bcfb-ca490ebc47cd" providerId="ADAL" clId="{BC5FD47E-571B-A647-BD1E-2FDEF0C81B0E}" dt="2021-12-22T23:00:28.503" v="25"/>
          <ac:cxnSpMkLst>
            <pc:docMk/>
            <pc:sldMk cId="4269494644" sldId="2076137348"/>
            <ac:cxnSpMk id="61" creationId="{FB426CD0-43B1-EF4D-B8F9-A0D7588BBAC8}"/>
          </ac:cxnSpMkLst>
        </pc:cxnChg>
        <pc:cxnChg chg="mod">
          <ac:chgData name="Ginny Dudek" userId="787f50d1-3b77-4512-bcfb-ca490ebc47cd" providerId="ADAL" clId="{BC5FD47E-571B-A647-BD1E-2FDEF0C81B0E}" dt="2021-12-22T23:00:28.503" v="25"/>
          <ac:cxnSpMkLst>
            <pc:docMk/>
            <pc:sldMk cId="4269494644" sldId="2076137348"/>
            <ac:cxnSpMk id="64" creationId="{A8509602-0B22-5A45-A973-F62DC23E56F0}"/>
          </ac:cxnSpMkLst>
        </pc:cxnChg>
        <pc:cxnChg chg="mod">
          <ac:chgData name="Ginny Dudek" userId="787f50d1-3b77-4512-bcfb-ca490ebc47cd" providerId="ADAL" clId="{BC5FD47E-571B-A647-BD1E-2FDEF0C81B0E}" dt="2021-12-22T23:00:28.503" v="25"/>
          <ac:cxnSpMkLst>
            <pc:docMk/>
            <pc:sldMk cId="4269494644" sldId="2076137348"/>
            <ac:cxnSpMk id="67" creationId="{D1F2B786-CB44-CA4B-A0F9-5D52A958B19F}"/>
          </ac:cxnSpMkLst>
        </pc:cxnChg>
        <pc:cxnChg chg="mod">
          <ac:chgData name="Ginny Dudek" userId="787f50d1-3b77-4512-bcfb-ca490ebc47cd" providerId="ADAL" clId="{BC5FD47E-571B-A647-BD1E-2FDEF0C81B0E}" dt="2021-12-22T23:00:28.503" v="25"/>
          <ac:cxnSpMkLst>
            <pc:docMk/>
            <pc:sldMk cId="4269494644" sldId="2076137348"/>
            <ac:cxnSpMk id="71" creationId="{870C7086-02BD-A246-B7AE-3691E3CAB100}"/>
          </ac:cxnSpMkLst>
        </pc:cxnChg>
        <pc:cxnChg chg="mod">
          <ac:chgData name="Ginny Dudek" userId="787f50d1-3b77-4512-bcfb-ca490ebc47cd" providerId="ADAL" clId="{BC5FD47E-571B-A647-BD1E-2FDEF0C81B0E}" dt="2021-12-22T23:00:28.503" v="25"/>
          <ac:cxnSpMkLst>
            <pc:docMk/>
            <pc:sldMk cId="4269494644" sldId="2076137348"/>
            <ac:cxnSpMk id="74" creationId="{4E8BA71C-F12B-FA46-833F-10ECEA2EC86A}"/>
          </ac:cxnSpMkLst>
        </pc:cxnChg>
        <pc:cxnChg chg="mod">
          <ac:chgData name="Ginny Dudek" userId="787f50d1-3b77-4512-bcfb-ca490ebc47cd" providerId="ADAL" clId="{BC5FD47E-571B-A647-BD1E-2FDEF0C81B0E}" dt="2021-12-22T23:00:28.503" v="25"/>
          <ac:cxnSpMkLst>
            <pc:docMk/>
            <pc:sldMk cId="4269494644" sldId="2076137348"/>
            <ac:cxnSpMk id="78" creationId="{5CCBB007-AB40-0146-AAE4-562CA7069D9C}"/>
          </ac:cxnSpMkLst>
        </pc:cxnChg>
        <pc:cxnChg chg="mod">
          <ac:chgData name="Ginny Dudek" userId="787f50d1-3b77-4512-bcfb-ca490ebc47cd" providerId="ADAL" clId="{BC5FD47E-571B-A647-BD1E-2FDEF0C81B0E}" dt="2021-12-22T23:00:28.503" v="25"/>
          <ac:cxnSpMkLst>
            <pc:docMk/>
            <pc:sldMk cId="4269494644" sldId="2076137348"/>
            <ac:cxnSpMk id="81" creationId="{5213B370-B3D6-1A4A-AD31-978B3F05E8D5}"/>
          </ac:cxnSpMkLst>
        </pc:cxnChg>
        <pc:cxnChg chg="mod">
          <ac:chgData name="Ginny Dudek" userId="787f50d1-3b77-4512-bcfb-ca490ebc47cd" providerId="ADAL" clId="{BC5FD47E-571B-A647-BD1E-2FDEF0C81B0E}" dt="2021-12-22T23:00:28.503" v="25"/>
          <ac:cxnSpMkLst>
            <pc:docMk/>
            <pc:sldMk cId="4269494644" sldId="2076137348"/>
            <ac:cxnSpMk id="85" creationId="{1AD7891C-B442-B44B-BE0D-7F8D5736E980}"/>
          </ac:cxnSpMkLst>
        </pc:cxnChg>
        <pc:cxnChg chg="mod">
          <ac:chgData name="Ginny Dudek" userId="787f50d1-3b77-4512-bcfb-ca490ebc47cd" providerId="ADAL" clId="{BC5FD47E-571B-A647-BD1E-2FDEF0C81B0E}" dt="2021-12-22T23:00:28.503" v="25"/>
          <ac:cxnSpMkLst>
            <pc:docMk/>
            <pc:sldMk cId="4269494644" sldId="2076137348"/>
            <ac:cxnSpMk id="88" creationId="{505554AA-8BB1-D249-87F6-8D09518DE8C8}"/>
          </ac:cxnSpMkLst>
        </pc:cxnChg>
        <pc:cxnChg chg="mod">
          <ac:chgData name="Ginny Dudek" userId="787f50d1-3b77-4512-bcfb-ca490ebc47cd" providerId="ADAL" clId="{BC5FD47E-571B-A647-BD1E-2FDEF0C81B0E}" dt="2021-12-22T23:00:28.503" v="25"/>
          <ac:cxnSpMkLst>
            <pc:docMk/>
            <pc:sldMk cId="4269494644" sldId="2076137348"/>
            <ac:cxnSpMk id="91" creationId="{3DC28D90-2F34-6A4C-8BFA-BB1B9F216630}"/>
          </ac:cxnSpMkLst>
        </pc:cxnChg>
        <pc:cxnChg chg="mod">
          <ac:chgData name="Ginny Dudek" userId="787f50d1-3b77-4512-bcfb-ca490ebc47cd" providerId="ADAL" clId="{BC5FD47E-571B-A647-BD1E-2FDEF0C81B0E}" dt="2021-12-22T23:00:28.503" v="25"/>
          <ac:cxnSpMkLst>
            <pc:docMk/>
            <pc:sldMk cId="4269494644" sldId="2076137348"/>
            <ac:cxnSpMk id="92" creationId="{67E73267-B459-8942-93DA-2FB27B310A15}"/>
          </ac:cxnSpMkLst>
        </pc:cxnChg>
        <pc:cxnChg chg="mod">
          <ac:chgData name="Ginny Dudek" userId="787f50d1-3b77-4512-bcfb-ca490ebc47cd" providerId="ADAL" clId="{BC5FD47E-571B-A647-BD1E-2FDEF0C81B0E}" dt="2021-12-22T23:00:28.503" v="25"/>
          <ac:cxnSpMkLst>
            <pc:docMk/>
            <pc:sldMk cId="4269494644" sldId="2076137348"/>
            <ac:cxnSpMk id="93" creationId="{100A41F0-7E79-FF41-B716-C43B89A6F6D6}"/>
          </ac:cxnSpMkLst>
        </pc:cxnChg>
        <pc:cxnChg chg="mod">
          <ac:chgData name="Ginny Dudek" userId="787f50d1-3b77-4512-bcfb-ca490ebc47cd" providerId="ADAL" clId="{BC5FD47E-571B-A647-BD1E-2FDEF0C81B0E}" dt="2021-12-22T23:00:28.503" v="25"/>
          <ac:cxnSpMkLst>
            <pc:docMk/>
            <pc:sldMk cId="4269494644" sldId="2076137348"/>
            <ac:cxnSpMk id="113" creationId="{FCB625C1-8FA5-1E45-B0AE-6136DCC2D4BF}"/>
          </ac:cxnSpMkLst>
        </pc:cxnChg>
        <pc:cxnChg chg="mod">
          <ac:chgData name="Ginny Dudek" userId="787f50d1-3b77-4512-bcfb-ca490ebc47cd" providerId="ADAL" clId="{BC5FD47E-571B-A647-BD1E-2FDEF0C81B0E}" dt="2021-12-22T23:00:34.760" v="26"/>
          <ac:cxnSpMkLst>
            <pc:docMk/>
            <pc:sldMk cId="4269494644" sldId="2076137348"/>
            <ac:cxnSpMk id="192" creationId="{4FCEBFD5-2949-D14A-BB5F-A0FF936C0C95}"/>
          </ac:cxnSpMkLst>
        </pc:cxnChg>
        <pc:cxnChg chg="mod">
          <ac:chgData name="Ginny Dudek" userId="787f50d1-3b77-4512-bcfb-ca490ebc47cd" providerId="ADAL" clId="{BC5FD47E-571B-A647-BD1E-2FDEF0C81B0E}" dt="2021-12-22T23:00:28.503" v="25"/>
          <ac:cxnSpMkLst>
            <pc:docMk/>
            <pc:sldMk cId="4269494644" sldId="2076137348"/>
            <ac:cxnSpMk id="250" creationId="{3EC0635A-6FCF-D341-9272-BF8B6A4B88B5}"/>
          </ac:cxnSpMkLst>
        </pc:cxnChg>
        <pc:cxnChg chg="mod">
          <ac:chgData name="Ginny Dudek" userId="787f50d1-3b77-4512-bcfb-ca490ebc47cd" providerId="ADAL" clId="{BC5FD47E-571B-A647-BD1E-2FDEF0C81B0E}" dt="2021-12-22T23:00:28.503" v="25"/>
          <ac:cxnSpMkLst>
            <pc:docMk/>
            <pc:sldMk cId="4269494644" sldId="2076137348"/>
            <ac:cxnSpMk id="254" creationId="{7087928D-0D11-BC43-8D0D-A9887C605554}"/>
          </ac:cxnSpMkLst>
        </pc:cxnChg>
        <pc:cxnChg chg="mod">
          <ac:chgData name="Ginny Dudek" userId="787f50d1-3b77-4512-bcfb-ca490ebc47cd" providerId="ADAL" clId="{BC5FD47E-571B-A647-BD1E-2FDEF0C81B0E}" dt="2021-12-22T23:00:28.503" v="25"/>
          <ac:cxnSpMkLst>
            <pc:docMk/>
            <pc:sldMk cId="4269494644" sldId="2076137348"/>
            <ac:cxnSpMk id="255" creationId="{17BCF220-F95F-B14C-99A8-A88C468A601D}"/>
          </ac:cxnSpMkLst>
        </pc:cxnChg>
        <pc:cxnChg chg="mod">
          <ac:chgData name="Ginny Dudek" userId="787f50d1-3b77-4512-bcfb-ca490ebc47cd" providerId="ADAL" clId="{BC5FD47E-571B-A647-BD1E-2FDEF0C81B0E}" dt="2021-12-22T23:00:28.503" v="25"/>
          <ac:cxnSpMkLst>
            <pc:docMk/>
            <pc:sldMk cId="4269494644" sldId="2076137348"/>
            <ac:cxnSpMk id="263" creationId="{01342526-3FB4-4944-86DE-865CCF54CD64}"/>
          </ac:cxnSpMkLst>
        </pc:cxnChg>
        <pc:cxnChg chg="mod">
          <ac:chgData name="Ginny Dudek" userId="787f50d1-3b77-4512-bcfb-ca490ebc47cd" providerId="ADAL" clId="{BC5FD47E-571B-A647-BD1E-2FDEF0C81B0E}" dt="2021-12-22T23:00:28.503" v="25"/>
          <ac:cxnSpMkLst>
            <pc:docMk/>
            <pc:sldMk cId="4269494644" sldId="2076137348"/>
            <ac:cxnSpMk id="264" creationId="{CA7F1936-C94B-4C44-AAFC-3CEF7A97CA45}"/>
          </ac:cxnSpMkLst>
        </pc:cxnChg>
        <pc:cxnChg chg="mod">
          <ac:chgData name="Ginny Dudek" userId="787f50d1-3b77-4512-bcfb-ca490ebc47cd" providerId="ADAL" clId="{BC5FD47E-571B-A647-BD1E-2FDEF0C81B0E}" dt="2021-12-22T23:00:28.503" v="25"/>
          <ac:cxnSpMkLst>
            <pc:docMk/>
            <pc:sldMk cId="4269494644" sldId="2076137348"/>
            <ac:cxnSpMk id="265" creationId="{5485CA47-64F3-1E48-8ED4-6DDCF33360F3}"/>
          </ac:cxnSpMkLst>
        </pc:cxnChg>
      </pc:sldChg>
      <pc:sldMasterChg chg="modSp modSldLayout">
        <pc:chgData name="Ginny Dudek" userId="787f50d1-3b77-4512-bcfb-ca490ebc47cd" providerId="ADAL" clId="{BC5FD47E-571B-A647-BD1E-2FDEF0C81B0E}" dt="2021-12-22T23:13:37.508" v="197"/>
        <pc:sldMasterMkLst>
          <pc:docMk/>
          <pc:sldMasterMk cId="3320553805" sldId="2147483660"/>
        </pc:sldMasterMkLst>
        <pc:spChg chg="mod">
          <ac:chgData name="Ginny Dudek" userId="787f50d1-3b77-4512-bcfb-ca490ebc47cd" providerId="ADAL" clId="{BC5FD47E-571B-A647-BD1E-2FDEF0C81B0E}" dt="2021-12-22T23:13:37.508" v="197"/>
          <ac:spMkLst>
            <pc:docMk/>
            <pc:sldMasterMk cId="3320553805" sldId="2147483660"/>
            <ac:spMk id="9" creationId="{1C9D38C0-70DE-F44D-AAA5-E23D72A75BD9}"/>
          </ac:spMkLst>
        </pc:spChg>
        <pc:sldLayoutChg chg="modSp">
          <pc:chgData name="Ginny Dudek" userId="787f50d1-3b77-4512-bcfb-ca490ebc47cd" providerId="ADAL" clId="{BC5FD47E-571B-A647-BD1E-2FDEF0C81B0E}" dt="2021-12-22T23:13:37.508" v="197"/>
          <pc:sldLayoutMkLst>
            <pc:docMk/>
            <pc:sldMasterMk cId="3320553805" sldId="2147483660"/>
            <pc:sldLayoutMk cId="1199120743" sldId="2147483661"/>
          </pc:sldLayoutMkLst>
          <pc:spChg chg="mod">
            <ac:chgData name="Ginny Dudek" userId="787f50d1-3b77-4512-bcfb-ca490ebc47cd" providerId="ADAL" clId="{BC5FD47E-571B-A647-BD1E-2FDEF0C81B0E}" dt="2021-12-22T23:13:37.508" v="197"/>
            <ac:spMkLst>
              <pc:docMk/>
              <pc:sldMasterMk cId="3320553805" sldId="2147483660"/>
              <pc:sldLayoutMk cId="1199120743" sldId="2147483661"/>
              <ac:spMk id="2" creationId="{7771D59C-6AE3-3240-AF20-935688E69FAE}"/>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4257042260" sldId="2147483662"/>
          </pc:sldLayoutMkLst>
          <pc:spChg chg="mod">
            <ac:chgData name="Ginny Dudek" userId="787f50d1-3b77-4512-bcfb-ca490ebc47cd" providerId="ADAL" clId="{BC5FD47E-571B-A647-BD1E-2FDEF0C81B0E}" dt="2021-12-22T23:13:37.508" v="197"/>
            <ac:spMkLst>
              <pc:docMk/>
              <pc:sldMasterMk cId="3320553805" sldId="2147483660"/>
              <pc:sldLayoutMk cId="4257042260" sldId="2147483662"/>
              <ac:spMk id="2" creationId="{610FAD5C-E9E8-D64F-8CAB-3A28CCE7226B}"/>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3723437415" sldId="2147483663"/>
          </pc:sldLayoutMkLst>
          <pc:spChg chg="mod">
            <ac:chgData name="Ginny Dudek" userId="787f50d1-3b77-4512-bcfb-ca490ebc47cd" providerId="ADAL" clId="{BC5FD47E-571B-A647-BD1E-2FDEF0C81B0E}" dt="2021-12-22T23:13:37.508" v="197"/>
            <ac:spMkLst>
              <pc:docMk/>
              <pc:sldMasterMk cId="3320553805" sldId="2147483660"/>
              <pc:sldLayoutMk cId="3723437415" sldId="2147483663"/>
              <ac:spMk id="3" creationId="{52E9995D-0FAC-CC44-A8E4-761350EDF77E}"/>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3718595610" sldId="2147483664"/>
          </pc:sldLayoutMkLst>
          <pc:spChg chg="mod">
            <ac:chgData name="Ginny Dudek" userId="787f50d1-3b77-4512-bcfb-ca490ebc47cd" providerId="ADAL" clId="{BC5FD47E-571B-A647-BD1E-2FDEF0C81B0E}" dt="2021-12-22T23:13:37.508" v="197"/>
            <ac:spMkLst>
              <pc:docMk/>
              <pc:sldMasterMk cId="3320553805" sldId="2147483660"/>
              <pc:sldLayoutMk cId="3718595610" sldId="2147483664"/>
              <ac:spMk id="2" creationId="{610FAD5C-E9E8-D64F-8CAB-3A28CCE7226B}"/>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2851566738" sldId="2147483665"/>
          </pc:sldLayoutMkLst>
          <pc:spChg chg="mod">
            <ac:chgData name="Ginny Dudek" userId="787f50d1-3b77-4512-bcfb-ca490ebc47cd" providerId="ADAL" clId="{BC5FD47E-571B-A647-BD1E-2FDEF0C81B0E}" dt="2021-12-22T23:13:37.508" v="197"/>
            <ac:spMkLst>
              <pc:docMk/>
              <pc:sldMasterMk cId="3320553805" sldId="2147483660"/>
              <pc:sldLayoutMk cId="2851566738" sldId="2147483665"/>
              <ac:spMk id="3"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2085618277" sldId="2147483667"/>
          </pc:sldLayoutMkLst>
          <pc:spChg chg="mod">
            <ac:chgData name="Ginny Dudek" userId="787f50d1-3b77-4512-bcfb-ca490ebc47cd" providerId="ADAL" clId="{BC5FD47E-571B-A647-BD1E-2FDEF0C81B0E}" dt="2021-12-22T23:13:37.508" v="197"/>
            <ac:spMkLst>
              <pc:docMk/>
              <pc:sldMasterMk cId="3320553805" sldId="2147483660"/>
              <pc:sldLayoutMk cId="2085618277" sldId="2147483667"/>
              <ac:spMk id="3" creationId="{00000000-0000-0000-0000-000000000000}"/>
            </ac:spMkLst>
          </pc:spChg>
          <pc:spChg chg="mod">
            <ac:chgData name="Ginny Dudek" userId="787f50d1-3b77-4512-bcfb-ca490ebc47cd" providerId="ADAL" clId="{BC5FD47E-571B-A647-BD1E-2FDEF0C81B0E}" dt="2021-12-22T23:13:37.508" v="197"/>
            <ac:spMkLst>
              <pc:docMk/>
              <pc:sldMasterMk cId="3320553805" sldId="2147483660"/>
              <pc:sldLayoutMk cId="2085618277" sldId="2147483667"/>
              <ac:spMk id="5"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3656609262" sldId="2147483668"/>
          </pc:sldLayoutMkLst>
          <pc:spChg chg="mod">
            <ac:chgData name="Ginny Dudek" userId="787f50d1-3b77-4512-bcfb-ca490ebc47cd" providerId="ADAL" clId="{BC5FD47E-571B-A647-BD1E-2FDEF0C81B0E}" dt="2021-12-22T23:13:37.508" v="197"/>
            <ac:spMkLst>
              <pc:docMk/>
              <pc:sldMasterMk cId="3320553805" sldId="2147483660"/>
              <pc:sldLayoutMk cId="3656609262" sldId="2147483668"/>
              <ac:spMk id="10" creationId="{E86ED411-E980-2349-B9E7-DDBAAF235A82}"/>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1092261875" sldId="2147483669"/>
          </pc:sldLayoutMkLst>
          <pc:spChg chg="mod">
            <ac:chgData name="Ginny Dudek" userId="787f50d1-3b77-4512-bcfb-ca490ebc47cd" providerId="ADAL" clId="{BC5FD47E-571B-A647-BD1E-2FDEF0C81B0E}" dt="2021-12-22T23:13:37.508" v="197"/>
            <ac:spMkLst>
              <pc:docMk/>
              <pc:sldMasterMk cId="3320553805" sldId="2147483660"/>
              <pc:sldLayoutMk cId="1092261875" sldId="2147483669"/>
              <ac:spMk id="3" creationId="{00000000-0000-0000-0000-000000000000}"/>
            </ac:spMkLst>
          </pc:spChg>
          <pc:spChg chg="mod">
            <ac:chgData name="Ginny Dudek" userId="787f50d1-3b77-4512-bcfb-ca490ebc47cd" providerId="ADAL" clId="{BC5FD47E-571B-A647-BD1E-2FDEF0C81B0E}" dt="2021-12-22T23:13:37.508" v="197"/>
            <ac:spMkLst>
              <pc:docMk/>
              <pc:sldMasterMk cId="3320553805" sldId="2147483660"/>
              <pc:sldLayoutMk cId="1092261875" sldId="2147483669"/>
              <ac:spMk id="8" creationId="{00000000-0000-0000-0000-000000000000}"/>
            </ac:spMkLst>
          </pc:spChg>
          <pc:spChg chg="mod">
            <ac:chgData name="Ginny Dudek" userId="787f50d1-3b77-4512-bcfb-ca490ebc47cd" providerId="ADAL" clId="{BC5FD47E-571B-A647-BD1E-2FDEF0C81B0E}" dt="2021-12-22T23:13:37.508" v="197"/>
            <ac:spMkLst>
              <pc:docMk/>
              <pc:sldMasterMk cId="3320553805" sldId="2147483660"/>
              <pc:sldLayoutMk cId="1092261875" sldId="2147483669"/>
              <ac:spMk id="11" creationId="{A6DD7577-1D57-124B-86D9-35092D46AB04}"/>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1143554007" sldId="2147483670"/>
          </pc:sldLayoutMkLst>
          <pc:spChg chg="mod">
            <ac:chgData name="Ginny Dudek" userId="787f50d1-3b77-4512-bcfb-ca490ebc47cd" providerId="ADAL" clId="{BC5FD47E-571B-A647-BD1E-2FDEF0C81B0E}" dt="2021-12-22T23:13:37.508" v="197"/>
            <ac:spMkLst>
              <pc:docMk/>
              <pc:sldMasterMk cId="3320553805" sldId="2147483660"/>
              <pc:sldLayoutMk cId="1143554007" sldId="2147483670"/>
              <ac:spMk id="2" creationId="{6E518134-F169-9942-B0A4-BFFDE965E3CE}"/>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1648139851" sldId="2147483671"/>
          </pc:sldLayoutMkLst>
          <pc:spChg chg="mod">
            <ac:chgData name="Ginny Dudek" userId="787f50d1-3b77-4512-bcfb-ca490ebc47cd" providerId="ADAL" clId="{BC5FD47E-571B-A647-BD1E-2FDEF0C81B0E}" dt="2021-12-22T23:13:37.508" v="197"/>
            <ac:spMkLst>
              <pc:docMk/>
              <pc:sldMasterMk cId="3320553805" sldId="2147483660"/>
              <pc:sldLayoutMk cId="1648139851" sldId="2147483671"/>
              <ac:spMk id="5"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2119524245" sldId="2147483674"/>
          </pc:sldLayoutMkLst>
          <pc:spChg chg="mod">
            <ac:chgData name="Ginny Dudek" userId="787f50d1-3b77-4512-bcfb-ca490ebc47cd" providerId="ADAL" clId="{BC5FD47E-571B-A647-BD1E-2FDEF0C81B0E}" dt="2021-12-22T23:13:37.508" v="197"/>
            <ac:spMkLst>
              <pc:docMk/>
              <pc:sldMasterMk cId="3320553805" sldId="2147483660"/>
              <pc:sldLayoutMk cId="2119524245" sldId="2147483674"/>
              <ac:spMk id="2" creationId="{7771D59C-6AE3-3240-AF20-935688E69FAE}"/>
            </ac:spMkLst>
          </pc:spChg>
          <pc:spChg chg="mod">
            <ac:chgData name="Ginny Dudek" userId="787f50d1-3b77-4512-bcfb-ca490ebc47cd" providerId="ADAL" clId="{BC5FD47E-571B-A647-BD1E-2FDEF0C81B0E}" dt="2021-12-22T23:13:37.508" v="197"/>
            <ac:spMkLst>
              <pc:docMk/>
              <pc:sldMasterMk cId="3320553805" sldId="2147483660"/>
              <pc:sldLayoutMk cId="2119524245" sldId="2147483674"/>
              <ac:spMk id="4" creationId="{0FE6E8FE-72E8-9F4F-8D70-98B9B63CC3AB}"/>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1303268837" sldId="2147483675"/>
          </pc:sldLayoutMkLst>
          <pc:spChg chg="mod">
            <ac:chgData name="Ginny Dudek" userId="787f50d1-3b77-4512-bcfb-ca490ebc47cd" providerId="ADAL" clId="{BC5FD47E-571B-A647-BD1E-2FDEF0C81B0E}" dt="2021-12-22T23:13:37.508" v="197"/>
            <ac:spMkLst>
              <pc:docMk/>
              <pc:sldMasterMk cId="3320553805" sldId="2147483660"/>
              <pc:sldLayoutMk cId="1303268837" sldId="2147483675"/>
              <ac:spMk id="2" creationId="{7771D59C-6AE3-3240-AF20-935688E69FAE}"/>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1463090807" sldId="2147483678"/>
          </pc:sldLayoutMkLst>
          <pc:spChg chg="mod">
            <ac:chgData name="Ginny Dudek" userId="787f50d1-3b77-4512-bcfb-ca490ebc47cd" providerId="ADAL" clId="{BC5FD47E-571B-A647-BD1E-2FDEF0C81B0E}" dt="2021-12-22T23:13:37.508" v="197"/>
            <ac:spMkLst>
              <pc:docMk/>
              <pc:sldMasterMk cId="3320553805" sldId="2147483660"/>
              <pc:sldLayoutMk cId="1463090807" sldId="2147483678"/>
              <ac:spMk id="7" creationId="{977B13A2-510E-8343-AC6D-0F85EBF67A59}"/>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20070312" sldId="2147483681"/>
          </pc:sldLayoutMkLst>
          <pc:spChg chg="mod">
            <ac:chgData name="Ginny Dudek" userId="787f50d1-3b77-4512-bcfb-ca490ebc47cd" providerId="ADAL" clId="{BC5FD47E-571B-A647-BD1E-2FDEF0C81B0E}" dt="2021-12-22T23:13:37.508" v="197"/>
            <ac:spMkLst>
              <pc:docMk/>
              <pc:sldMasterMk cId="3320553805" sldId="2147483660"/>
              <pc:sldLayoutMk cId="20070312" sldId="2147483681"/>
              <ac:spMk id="3" creationId="{EBC31167-14C5-8B42-9EF7-C9DB29F41479}"/>
            </ac:spMkLst>
          </pc:spChg>
          <pc:spChg chg="mod">
            <ac:chgData name="Ginny Dudek" userId="787f50d1-3b77-4512-bcfb-ca490ebc47cd" providerId="ADAL" clId="{BC5FD47E-571B-A647-BD1E-2FDEF0C81B0E}" dt="2021-12-22T23:13:37.508" v="197"/>
            <ac:spMkLst>
              <pc:docMk/>
              <pc:sldMasterMk cId="3320553805" sldId="2147483660"/>
              <pc:sldLayoutMk cId="20070312" sldId="2147483681"/>
              <ac:spMk id="4" creationId="{83B659C2-0153-7A44-9756-DCC9C9CF943B}"/>
            </ac:spMkLst>
          </pc:spChg>
          <pc:spChg chg="mod">
            <ac:chgData name="Ginny Dudek" userId="787f50d1-3b77-4512-bcfb-ca490ebc47cd" providerId="ADAL" clId="{BC5FD47E-571B-A647-BD1E-2FDEF0C81B0E}" dt="2021-12-22T23:13:37.508" v="197"/>
            <ac:spMkLst>
              <pc:docMk/>
              <pc:sldMasterMk cId="3320553805" sldId="2147483660"/>
              <pc:sldLayoutMk cId="20070312" sldId="2147483681"/>
              <ac:spMk id="5" creationId="{C3359360-0991-9E47-93FA-8F8DFF82B5C1}"/>
            </ac:spMkLst>
          </pc:spChg>
          <pc:spChg chg="mod">
            <ac:chgData name="Ginny Dudek" userId="787f50d1-3b77-4512-bcfb-ca490ebc47cd" providerId="ADAL" clId="{BC5FD47E-571B-A647-BD1E-2FDEF0C81B0E}" dt="2021-12-22T23:13:37.508" v="197"/>
            <ac:spMkLst>
              <pc:docMk/>
              <pc:sldMasterMk cId="3320553805" sldId="2147483660"/>
              <pc:sldLayoutMk cId="20070312" sldId="2147483681"/>
              <ac:spMk id="6" creationId="{030F3C6E-30B5-E243-BCAD-7F8E13D97414}"/>
            </ac:spMkLst>
          </pc:spChg>
          <pc:spChg chg="mod">
            <ac:chgData name="Ginny Dudek" userId="787f50d1-3b77-4512-bcfb-ca490ebc47cd" providerId="ADAL" clId="{BC5FD47E-571B-A647-BD1E-2FDEF0C81B0E}" dt="2021-12-22T23:13:37.508" v="197"/>
            <ac:spMkLst>
              <pc:docMk/>
              <pc:sldMasterMk cId="3320553805" sldId="2147483660"/>
              <pc:sldLayoutMk cId="20070312" sldId="2147483681"/>
              <ac:spMk id="7" creationId="{3F3C91EE-65DE-2F44-9653-F41AC4B22E5E}"/>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2461653929" sldId="2147483682"/>
          </pc:sldLayoutMkLst>
          <pc:spChg chg="mod">
            <ac:chgData name="Ginny Dudek" userId="787f50d1-3b77-4512-bcfb-ca490ebc47cd" providerId="ADAL" clId="{BC5FD47E-571B-A647-BD1E-2FDEF0C81B0E}" dt="2021-12-22T23:13:37.508" v="197"/>
            <ac:spMkLst>
              <pc:docMk/>
              <pc:sldMasterMk cId="3320553805" sldId="2147483660"/>
              <pc:sldLayoutMk cId="2461653929" sldId="2147483682"/>
              <ac:spMk id="6" creationId="{00000000-0000-0000-0000-000000000000}"/>
            </ac:spMkLst>
          </pc:spChg>
          <pc:spChg chg="mod">
            <ac:chgData name="Ginny Dudek" userId="787f50d1-3b77-4512-bcfb-ca490ebc47cd" providerId="ADAL" clId="{BC5FD47E-571B-A647-BD1E-2FDEF0C81B0E}" dt="2021-12-22T23:13:37.508" v="197"/>
            <ac:spMkLst>
              <pc:docMk/>
              <pc:sldMasterMk cId="3320553805" sldId="2147483660"/>
              <pc:sldLayoutMk cId="2461653929" sldId="2147483682"/>
              <ac:spMk id="7"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3320553805" sldId="2147483660"/>
            <pc:sldLayoutMk cId="3484943932" sldId="2147483768"/>
          </pc:sldLayoutMkLst>
          <pc:spChg chg="mod">
            <ac:chgData name="Ginny Dudek" userId="787f50d1-3b77-4512-bcfb-ca490ebc47cd" providerId="ADAL" clId="{BC5FD47E-571B-A647-BD1E-2FDEF0C81B0E}" dt="2021-12-22T23:13:37.508" v="197"/>
            <ac:spMkLst>
              <pc:docMk/>
              <pc:sldMasterMk cId="3320553805" sldId="2147483660"/>
              <pc:sldLayoutMk cId="3484943932" sldId="2147483768"/>
              <ac:spMk id="4" creationId="{D639F74C-D0A1-40F1-92F6-B3F84C55C427}"/>
            </ac:spMkLst>
          </pc:spChg>
          <pc:spChg chg="mod">
            <ac:chgData name="Ginny Dudek" userId="787f50d1-3b77-4512-bcfb-ca490ebc47cd" providerId="ADAL" clId="{BC5FD47E-571B-A647-BD1E-2FDEF0C81B0E}" dt="2021-12-22T23:13:37.508" v="197"/>
            <ac:spMkLst>
              <pc:docMk/>
              <pc:sldMasterMk cId="3320553805" sldId="2147483660"/>
              <pc:sldLayoutMk cId="3484943932" sldId="2147483768"/>
              <ac:spMk id="5" creationId="{40921ACF-5C53-42EB-9D6F-C99EC261B57E}"/>
            </ac:spMkLst>
          </pc:spChg>
          <pc:spChg chg="mod">
            <ac:chgData name="Ginny Dudek" userId="787f50d1-3b77-4512-bcfb-ca490ebc47cd" providerId="ADAL" clId="{BC5FD47E-571B-A647-BD1E-2FDEF0C81B0E}" dt="2021-12-22T23:13:37.508" v="197"/>
            <ac:spMkLst>
              <pc:docMk/>
              <pc:sldMasterMk cId="3320553805" sldId="2147483660"/>
              <pc:sldLayoutMk cId="3484943932" sldId="2147483768"/>
              <ac:spMk id="6" creationId="{B3BDC458-8714-4042-A393-48C00676ACE0}"/>
            </ac:spMkLst>
          </pc:spChg>
          <pc:spChg chg="mod">
            <ac:chgData name="Ginny Dudek" userId="787f50d1-3b77-4512-bcfb-ca490ebc47cd" providerId="ADAL" clId="{BC5FD47E-571B-A647-BD1E-2FDEF0C81B0E}" dt="2021-12-22T23:13:37.508" v="197"/>
            <ac:spMkLst>
              <pc:docMk/>
              <pc:sldMasterMk cId="3320553805" sldId="2147483660"/>
              <pc:sldLayoutMk cId="3484943932" sldId="2147483768"/>
              <ac:spMk id="12" creationId="{CEA97B46-B47E-6540-B160-DB59E65D963D}"/>
            </ac:spMkLst>
          </pc:spChg>
        </pc:sldLayoutChg>
      </pc:sldMasterChg>
      <pc:sldMasterChg chg="modSldLayout">
        <pc:chgData name="Ginny Dudek" userId="787f50d1-3b77-4512-bcfb-ca490ebc47cd" providerId="ADAL" clId="{BC5FD47E-571B-A647-BD1E-2FDEF0C81B0E}" dt="2021-12-22T23:13:37.508" v="197"/>
        <pc:sldMasterMkLst>
          <pc:docMk/>
          <pc:sldMasterMk cId="2005779903" sldId="2147483769"/>
        </pc:sldMasterMkLst>
        <pc:sldLayoutChg chg="modSp">
          <pc:chgData name="Ginny Dudek" userId="787f50d1-3b77-4512-bcfb-ca490ebc47cd" providerId="ADAL" clId="{BC5FD47E-571B-A647-BD1E-2FDEF0C81B0E}" dt="2021-12-22T23:13:37.508" v="197"/>
          <pc:sldLayoutMkLst>
            <pc:docMk/>
            <pc:sldMasterMk cId="2005779903" sldId="2147483769"/>
            <pc:sldLayoutMk cId="880628602" sldId="2147483770"/>
          </pc:sldLayoutMkLst>
          <pc:spChg chg="mod">
            <ac:chgData name="Ginny Dudek" userId="787f50d1-3b77-4512-bcfb-ca490ebc47cd" providerId="ADAL" clId="{BC5FD47E-571B-A647-BD1E-2FDEF0C81B0E}" dt="2021-12-22T23:13:37.508" v="197"/>
            <ac:spMkLst>
              <pc:docMk/>
              <pc:sldMasterMk cId="2005779903" sldId="2147483769"/>
              <pc:sldLayoutMk cId="880628602" sldId="2147483770"/>
              <ac:spMk id="2" creationId="{C3D122CE-62D9-9A4D-8026-563DDA5C611D}"/>
            </ac:spMkLst>
          </pc:spChg>
          <pc:spChg chg="mod">
            <ac:chgData name="Ginny Dudek" userId="787f50d1-3b77-4512-bcfb-ca490ebc47cd" providerId="ADAL" clId="{BC5FD47E-571B-A647-BD1E-2FDEF0C81B0E}" dt="2021-12-22T23:13:37.508" v="197"/>
            <ac:spMkLst>
              <pc:docMk/>
              <pc:sldMasterMk cId="2005779903" sldId="2147483769"/>
              <pc:sldLayoutMk cId="880628602" sldId="2147483770"/>
              <ac:spMk id="3" creationId="{D1D62D7C-4855-EC4E-B4F2-6254ADFD7529}"/>
            </ac:spMkLst>
          </pc:spChg>
        </pc:sldLayoutChg>
        <pc:sldLayoutChg chg="modSp">
          <pc:chgData name="Ginny Dudek" userId="787f50d1-3b77-4512-bcfb-ca490ebc47cd" providerId="ADAL" clId="{BC5FD47E-571B-A647-BD1E-2FDEF0C81B0E}" dt="2021-12-22T23:13:37.508" v="197"/>
          <pc:sldLayoutMkLst>
            <pc:docMk/>
            <pc:sldMasterMk cId="2005779903" sldId="2147483769"/>
            <pc:sldLayoutMk cId="2907173998" sldId="2147483771"/>
          </pc:sldLayoutMkLst>
          <pc:spChg chg="mod">
            <ac:chgData name="Ginny Dudek" userId="787f50d1-3b77-4512-bcfb-ca490ebc47cd" providerId="ADAL" clId="{BC5FD47E-571B-A647-BD1E-2FDEF0C81B0E}" dt="2021-12-22T23:13:37.508" v="197"/>
            <ac:spMkLst>
              <pc:docMk/>
              <pc:sldMasterMk cId="2005779903" sldId="2147483769"/>
              <pc:sldLayoutMk cId="2907173998" sldId="2147483771"/>
              <ac:spMk id="2" creationId="{A4327EA2-1421-3148-8487-EA3254C36249}"/>
            </ac:spMkLst>
          </pc:spChg>
          <pc:spChg chg="mod">
            <ac:chgData name="Ginny Dudek" userId="787f50d1-3b77-4512-bcfb-ca490ebc47cd" providerId="ADAL" clId="{BC5FD47E-571B-A647-BD1E-2FDEF0C81B0E}" dt="2021-12-22T23:13:37.508" v="197"/>
            <ac:spMkLst>
              <pc:docMk/>
              <pc:sldMasterMk cId="2005779903" sldId="2147483769"/>
              <pc:sldLayoutMk cId="2907173998" sldId="2147483771"/>
              <ac:spMk id="3" creationId="{F4A9DFA1-4AA9-FE45-89B6-72106730876C}"/>
            </ac:spMkLst>
          </pc:spChg>
        </pc:sldLayoutChg>
        <pc:sldLayoutChg chg="modSp">
          <pc:chgData name="Ginny Dudek" userId="787f50d1-3b77-4512-bcfb-ca490ebc47cd" providerId="ADAL" clId="{BC5FD47E-571B-A647-BD1E-2FDEF0C81B0E}" dt="2021-12-22T23:13:37.508" v="197"/>
          <pc:sldLayoutMkLst>
            <pc:docMk/>
            <pc:sldMasterMk cId="2005779903" sldId="2147483769"/>
            <pc:sldLayoutMk cId="2579773370" sldId="2147483772"/>
          </pc:sldLayoutMkLst>
          <pc:spChg chg="mod">
            <ac:chgData name="Ginny Dudek" userId="787f50d1-3b77-4512-bcfb-ca490ebc47cd" providerId="ADAL" clId="{BC5FD47E-571B-A647-BD1E-2FDEF0C81B0E}" dt="2021-12-22T23:13:37.508" v="197"/>
            <ac:spMkLst>
              <pc:docMk/>
              <pc:sldMasterMk cId="2005779903" sldId="2147483769"/>
              <pc:sldLayoutMk cId="2579773370" sldId="2147483772"/>
              <ac:spMk id="2" creationId="{E4573E82-F390-B248-B373-B7CEFF8723C8}"/>
            </ac:spMkLst>
          </pc:spChg>
          <pc:spChg chg="mod">
            <ac:chgData name="Ginny Dudek" userId="787f50d1-3b77-4512-bcfb-ca490ebc47cd" providerId="ADAL" clId="{BC5FD47E-571B-A647-BD1E-2FDEF0C81B0E}" dt="2021-12-22T23:13:37.508" v="197"/>
            <ac:spMkLst>
              <pc:docMk/>
              <pc:sldMasterMk cId="2005779903" sldId="2147483769"/>
              <pc:sldLayoutMk cId="2579773370" sldId="2147483772"/>
              <ac:spMk id="3" creationId="{482381D2-A7A8-B34A-98A2-1CFD115D9387}"/>
            </ac:spMkLst>
          </pc:spChg>
        </pc:sldLayoutChg>
        <pc:sldLayoutChg chg="modSp">
          <pc:chgData name="Ginny Dudek" userId="787f50d1-3b77-4512-bcfb-ca490ebc47cd" providerId="ADAL" clId="{BC5FD47E-571B-A647-BD1E-2FDEF0C81B0E}" dt="2021-12-22T23:13:37.508" v="197"/>
          <pc:sldLayoutMkLst>
            <pc:docMk/>
            <pc:sldMasterMk cId="2005779903" sldId="2147483769"/>
            <pc:sldLayoutMk cId="3768342927" sldId="2147483773"/>
          </pc:sldLayoutMkLst>
          <pc:spChg chg="mod">
            <ac:chgData name="Ginny Dudek" userId="787f50d1-3b77-4512-bcfb-ca490ebc47cd" providerId="ADAL" clId="{BC5FD47E-571B-A647-BD1E-2FDEF0C81B0E}" dt="2021-12-22T23:13:37.508" v="197"/>
            <ac:spMkLst>
              <pc:docMk/>
              <pc:sldMasterMk cId="2005779903" sldId="2147483769"/>
              <pc:sldLayoutMk cId="3768342927" sldId="2147483773"/>
              <ac:spMk id="2" creationId="{4CDBB0C1-5F8E-6240-9207-7F306061F46A}"/>
            </ac:spMkLst>
          </pc:spChg>
          <pc:spChg chg="mod">
            <ac:chgData name="Ginny Dudek" userId="787f50d1-3b77-4512-bcfb-ca490ebc47cd" providerId="ADAL" clId="{BC5FD47E-571B-A647-BD1E-2FDEF0C81B0E}" dt="2021-12-22T23:13:37.508" v="197"/>
            <ac:spMkLst>
              <pc:docMk/>
              <pc:sldMasterMk cId="2005779903" sldId="2147483769"/>
              <pc:sldLayoutMk cId="3768342927" sldId="2147483773"/>
              <ac:spMk id="3" creationId="{F82DAE50-9E3F-0243-8735-C646DF473444}"/>
            </ac:spMkLst>
          </pc:spChg>
          <pc:spChg chg="mod">
            <ac:chgData name="Ginny Dudek" userId="787f50d1-3b77-4512-bcfb-ca490ebc47cd" providerId="ADAL" clId="{BC5FD47E-571B-A647-BD1E-2FDEF0C81B0E}" dt="2021-12-22T23:13:37.508" v="197"/>
            <ac:spMkLst>
              <pc:docMk/>
              <pc:sldMasterMk cId="2005779903" sldId="2147483769"/>
              <pc:sldLayoutMk cId="3768342927" sldId="2147483773"/>
              <ac:spMk id="4" creationId="{05E26E5F-67AB-E942-BA33-CC85595A9151}"/>
            </ac:spMkLst>
          </pc:spChg>
        </pc:sldLayoutChg>
        <pc:sldLayoutChg chg="modSp">
          <pc:chgData name="Ginny Dudek" userId="787f50d1-3b77-4512-bcfb-ca490ebc47cd" providerId="ADAL" clId="{BC5FD47E-571B-A647-BD1E-2FDEF0C81B0E}" dt="2021-12-22T23:13:37.508" v="197"/>
          <pc:sldLayoutMkLst>
            <pc:docMk/>
            <pc:sldMasterMk cId="2005779903" sldId="2147483769"/>
            <pc:sldLayoutMk cId="1286216262" sldId="2147483774"/>
          </pc:sldLayoutMkLst>
          <pc:spChg chg="mod">
            <ac:chgData name="Ginny Dudek" userId="787f50d1-3b77-4512-bcfb-ca490ebc47cd" providerId="ADAL" clId="{BC5FD47E-571B-A647-BD1E-2FDEF0C81B0E}" dt="2021-12-22T23:13:37.508" v="197"/>
            <ac:spMkLst>
              <pc:docMk/>
              <pc:sldMasterMk cId="2005779903" sldId="2147483769"/>
              <pc:sldLayoutMk cId="1286216262" sldId="2147483774"/>
              <ac:spMk id="2" creationId="{F5FC079F-0D06-E048-9476-D1137A164DDE}"/>
            </ac:spMkLst>
          </pc:spChg>
          <pc:spChg chg="mod">
            <ac:chgData name="Ginny Dudek" userId="787f50d1-3b77-4512-bcfb-ca490ebc47cd" providerId="ADAL" clId="{BC5FD47E-571B-A647-BD1E-2FDEF0C81B0E}" dt="2021-12-22T23:13:37.508" v="197"/>
            <ac:spMkLst>
              <pc:docMk/>
              <pc:sldMasterMk cId="2005779903" sldId="2147483769"/>
              <pc:sldLayoutMk cId="1286216262" sldId="2147483774"/>
              <ac:spMk id="3" creationId="{473F1BBB-AA4A-8344-AE96-34EE870F8AF0}"/>
            </ac:spMkLst>
          </pc:spChg>
          <pc:spChg chg="mod">
            <ac:chgData name="Ginny Dudek" userId="787f50d1-3b77-4512-bcfb-ca490ebc47cd" providerId="ADAL" clId="{BC5FD47E-571B-A647-BD1E-2FDEF0C81B0E}" dt="2021-12-22T23:13:37.508" v="197"/>
            <ac:spMkLst>
              <pc:docMk/>
              <pc:sldMasterMk cId="2005779903" sldId="2147483769"/>
              <pc:sldLayoutMk cId="1286216262" sldId="2147483774"/>
              <ac:spMk id="4" creationId="{7875733B-BC0E-FE44-B88F-964B11FA19DC}"/>
            </ac:spMkLst>
          </pc:spChg>
          <pc:spChg chg="mod">
            <ac:chgData name="Ginny Dudek" userId="787f50d1-3b77-4512-bcfb-ca490ebc47cd" providerId="ADAL" clId="{BC5FD47E-571B-A647-BD1E-2FDEF0C81B0E}" dt="2021-12-22T23:13:37.508" v="197"/>
            <ac:spMkLst>
              <pc:docMk/>
              <pc:sldMasterMk cId="2005779903" sldId="2147483769"/>
              <pc:sldLayoutMk cId="1286216262" sldId="2147483774"/>
              <ac:spMk id="5" creationId="{F4E598FE-1580-5247-9969-90C35EF2CE56}"/>
            </ac:spMkLst>
          </pc:spChg>
          <pc:spChg chg="mod">
            <ac:chgData name="Ginny Dudek" userId="787f50d1-3b77-4512-bcfb-ca490ebc47cd" providerId="ADAL" clId="{BC5FD47E-571B-A647-BD1E-2FDEF0C81B0E}" dt="2021-12-22T23:13:37.508" v="197"/>
            <ac:spMkLst>
              <pc:docMk/>
              <pc:sldMasterMk cId="2005779903" sldId="2147483769"/>
              <pc:sldLayoutMk cId="1286216262" sldId="2147483774"/>
              <ac:spMk id="6" creationId="{634B3FBF-2D93-2F40-9830-7DAB27419932}"/>
            </ac:spMkLst>
          </pc:spChg>
        </pc:sldLayoutChg>
        <pc:sldLayoutChg chg="modSp">
          <pc:chgData name="Ginny Dudek" userId="787f50d1-3b77-4512-bcfb-ca490ebc47cd" providerId="ADAL" clId="{BC5FD47E-571B-A647-BD1E-2FDEF0C81B0E}" dt="2021-12-22T23:13:37.508" v="197"/>
          <pc:sldLayoutMkLst>
            <pc:docMk/>
            <pc:sldMasterMk cId="2005779903" sldId="2147483769"/>
            <pc:sldLayoutMk cId="2952664004" sldId="2147483775"/>
          </pc:sldLayoutMkLst>
          <pc:spChg chg="mod">
            <ac:chgData name="Ginny Dudek" userId="787f50d1-3b77-4512-bcfb-ca490ebc47cd" providerId="ADAL" clId="{BC5FD47E-571B-A647-BD1E-2FDEF0C81B0E}" dt="2021-12-22T23:13:37.508" v="197"/>
            <ac:spMkLst>
              <pc:docMk/>
              <pc:sldMasterMk cId="2005779903" sldId="2147483769"/>
              <pc:sldLayoutMk cId="2952664004" sldId="2147483775"/>
              <ac:spMk id="2" creationId="{F27056D5-3F1F-3443-8F99-F3F0F081A1AC}"/>
            </ac:spMkLst>
          </pc:spChg>
        </pc:sldLayoutChg>
        <pc:sldLayoutChg chg="modSp">
          <pc:chgData name="Ginny Dudek" userId="787f50d1-3b77-4512-bcfb-ca490ebc47cd" providerId="ADAL" clId="{BC5FD47E-571B-A647-BD1E-2FDEF0C81B0E}" dt="2021-12-22T23:13:37.508" v="197"/>
          <pc:sldLayoutMkLst>
            <pc:docMk/>
            <pc:sldMasterMk cId="2005779903" sldId="2147483769"/>
            <pc:sldLayoutMk cId="3683918441" sldId="2147483777"/>
          </pc:sldLayoutMkLst>
          <pc:spChg chg="mod">
            <ac:chgData name="Ginny Dudek" userId="787f50d1-3b77-4512-bcfb-ca490ebc47cd" providerId="ADAL" clId="{BC5FD47E-571B-A647-BD1E-2FDEF0C81B0E}" dt="2021-12-22T23:13:37.508" v="197"/>
            <ac:spMkLst>
              <pc:docMk/>
              <pc:sldMasterMk cId="2005779903" sldId="2147483769"/>
              <pc:sldLayoutMk cId="3683918441" sldId="2147483777"/>
              <ac:spMk id="2" creationId="{A7846092-A2C4-6143-B511-CA3676334249}"/>
            </ac:spMkLst>
          </pc:spChg>
          <pc:spChg chg="mod">
            <ac:chgData name="Ginny Dudek" userId="787f50d1-3b77-4512-bcfb-ca490ebc47cd" providerId="ADAL" clId="{BC5FD47E-571B-A647-BD1E-2FDEF0C81B0E}" dt="2021-12-22T23:13:37.508" v="197"/>
            <ac:spMkLst>
              <pc:docMk/>
              <pc:sldMasterMk cId="2005779903" sldId="2147483769"/>
              <pc:sldLayoutMk cId="3683918441" sldId="2147483777"/>
              <ac:spMk id="3" creationId="{B9BBEFEA-F12C-0444-BF7A-A6D7BD3BD9D2}"/>
            </ac:spMkLst>
          </pc:spChg>
          <pc:spChg chg="mod">
            <ac:chgData name="Ginny Dudek" userId="787f50d1-3b77-4512-bcfb-ca490ebc47cd" providerId="ADAL" clId="{BC5FD47E-571B-A647-BD1E-2FDEF0C81B0E}" dt="2021-12-22T23:13:37.508" v="197"/>
            <ac:spMkLst>
              <pc:docMk/>
              <pc:sldMasterMk cId="2005779903" sldId="2147483769"/>
              <pc:sldLayoutMk cId="3683918441" sldId="2147483777"/>
              <ac:spMk id="4" creationId="{B0685772-E903-D540-A1B1-DC590B6C22E2}"/>
            </ac:spMkLst>
          </pc:spChg>
        </pc:sldLayoutChg>
        <pc:sldLayoutChg chg="modSp">
          <pc:chgData name="Ginny Dudek" userId="787f50d1-3b77-4512-bcfb-ca490ebc47cd" providerId="ADAL" clId="{BC5FD47E-571B-A647-BD1E-2FDEF0C81B0E}" dt="2021-12-22T23:13:37.508" v="197"/>
          <pc:sldLayoutMkLst>
            <pc:docMk/>
            <pc:sldMasterMk cId="2005779903" sldId="2147483769"/>
            <pc:sldLayoutMk cId="3524362995" sldId="2147483778"/>
          </pc:sldLayoutMkLst>
          <pc:spChg chg="mod">
            <ac:chgData name="Ginny Dudek" userId="787f50d1-3b77-4512-bcfb-ca490ebc47cd" providerId="ADAL" clId="{BC5FD47E-571B-A647-BD1E-2FDEF0C81B0E}" dt="2021-12-22T23:13:37.508" v="197"/>
            <ac:spMkLst>
              <pc:docMk/>
              <pc:sldMasterMk cId="2005779903" sldId="2147483769"/>
              <pc:sldLayoutMk cId="3524362995" sldId="2147483778"/>
              <ac:spMk id="2" creationId="{FAB59DF4-638F-5B4C-A101-C41E0B939217}"/>
            </ac:spMkLst>
          </pc:spChg>
          <pc:spChg chg="mod">
            <ac:chgData name="Ginny Dudek" userId="787f50d1-3b77-4512-bcfb-ca490ebc47cd" providerId="ADAL" clId="{BC5FD47E-571B-A647-BD1E-2FDEF0C81B0E}" dt="2021-12-22T23:13:37.508" v="197"/>
            <ac:spMkLst>
              <pc:docMk/>
              <pc:sldMasterMk cId="2005779903" sldId="2147483769"/>
              <pc:sldLayoutMk cId="3524362995" sldId="2147483778"/>
              <ac:spMk id="3" creationId="{AEC946E6-4598-8048-84F9-6374059F0BA8}"/>
            </ac:spMkLst>
          </pc:spChg>
          <pc:spChg chg="mod">
            <ac:chgData name="Ginny Dudek" userId="787f50d1-3b77-4512-bcfb-ca490ebc47cd" providerId="ADAL" clId="{BC5FD47E-571B-A647-BD1E-2FDEF0C81B0E}" dt="2021-12-22T23:13:37.508" v="197"/>
            <ac:spMkLst>
              <pc:docMk/>
              <pc:sldMasterMk cId="2005779903" sldId="2147483769"/>
              <pc:sldLayoutMk cId="3524362995" sldId="2147483778"/>
              <ac:spMk id="4" creationId="{B4D83573-2304-A840-89E2-25A11CD5F1BF}"/>
            </ac:spMkLst>
          </pc:spChg>
        </pc:sldLayoutChg>
        <pc:sldLayoutChg chg="modSp">
          <pc:chgData name="Ginny Dudek" userId="787f50d1-3b77-4512-bcfb-ca490ebc47cd" providerId="ADAL" clId="{BC5FD47E-571B-A647-BD1E-2FDEF0C81B0E}" dt="2021-12-22T23:13:37.508" v="197"/>
          <pc:sldLayoutMkLst>
            <pc:docMk/>
            <pc:sldMasterMk cId="2005779903" sldId="2147483769"/>
            <pc:sldLayoutMk cId="2070963433" sldId="2147483779"/>
          </pc:sldLayoutMkLst>
          <pc:spChg chg="mod">
            <ac:chgData name="Ginny Dudek" userId="787f50d1-3b77-4512-bcfb-ca490ebc47cd" providerId="ADAL" clId="{BC5FD47E-571B-A647-BD1E-2FDEF0C81B0E}" dt="2021-12-22T23:13:37.508" v="197"/>
            <ac:spMkLst>
              <pc:docMk/>
              <pc:sldMasterMk cId="2005779903" sldId="2147483769"/>
              <pc:sldLayoutMk cId="2070963433" sldId="2147483779"/>
              <ac:spMk id="2" creationId="{07161250-63A2-7E4A-9AB2-DB28144B2E9F}"/>
            </ac:spMkLst>
          </pc:spChg>
          <pc:spChg chg="mod">
            <ac:chgData name="Ginny Dudek" userId="787f50d1-3b77-4512-bcfb-ca490ebc47cd" providerId="ADAL" clId="{BC5FD47E-571B-A647-BD1E-2FDEF0C81B0E}" dt="2021-12-22T23:13:37.508" v="197"/>
            <ac:spMkLst>
              <pc:docMk/>
              <pc:sldMasterMk cId="2005779903" sldId="2147483769"/>
              <pc:sldLayoutMk cId="2070963433" sldId="2147483779"/>
              <ac:spMk id="3" creationId="{A4C9B498-C756-E74B-944A-761FE703027F}"/>
            </ac:spMkLst>
          </pc:spChg>
        </pc:sldLayoutChg>
        <pc:sldLayoutChg chg="modSp">
          <pc:chgData name="Ginny Dudek" userId="787f50d1-3b77-4512-bcfb-ca490ebc47cd" providerId="ADAL" clId="{BC5FD47E-571B-A647-BD1E-2FDEF0C81B0E}" dt="2021-12-22T23:13:37.508" v="197"/>
          <pc:sldLayoutMkLst>
            <pc:docMk/>
            <pc:sldMasterMk cId="2005779903" sldId="2147483769"/>
            <pc:sldLayoutMk cId="2130713969" sldId="2147483780"/>
          </pc:sldLayoutMkLst>
          <pc:spChg chg="mod">
            <ac:chgData name="Ginny Dudek" userId="787f50d1-3b77-4512-bcfb-ca490ebc47cd" providerId="ADAL" clId="{BC5FD47E-571B-A647-BD1E-2FDEF0C81B0E}" dt="2021-12-22T23:13:37.508" v="197"/>
            <ac:spMkLst>
              <pc:docMk/>
              <pc:sldMasterMk cId="2005779903" sldId="2147483769"/>
              <pc:sldLayoutMk cId="2130713969" sldId="2147483780"/>
              <ac:spMk id="2" creationId="{B7B32918-8CAD-994D-94EA-40FD7E11A6BD}"/>
            </ac:spMkLst>
          </pc:spChg>
          <pc:spChg chg="mod">
            <ac:chgData name="Ginny Dudek" userId="787f50d1-3b77-4512-bcfb-ca490ebc47cd" providerId="ADAL" clId="{BC5FD47E-571B-A647-BD1E-2FDEF0C81B0E}" dt="2021-12-22T23:13:37.508" v="197"/>
            <ac:spMkLst>
              <pc:docMk/>
              <pc:sldMasterMk cId="2005779903" sldId="2147483769"/>
              <pc:sldLayoutMk cId="2130713969" sldId="2147483780"/>
              <ac:spMk id="3" creationId="{E4E0EAFD-FCA0-9B44-B914-45EC60F5CBBB}"/>
            </ac:spMkLst>
          </pc:spChg>
        </pc:sldLayoutChg>
      </pc:sldMasterChg>
      <pc:sldMasterChg chg="modSp modSldLayout">
        <pc:chgData name="Ginny Dudek" userId="787f50d1-3b77-4512-bcfb-ca490ebc47cd" providerId="ADAL" clId="{BC5FD47E-571B-A647-BD1E-2FDEF0C81B0E}" dt="2021-12-22T23:13:37.508" v="197"/>
        <pc:sldMasterMkLst>
          <pc:docMk/>
          <pc:sldMasterMk cId="4031242634" sldId="2147483781"/>
        </pc:sldMasterMkLst>
        <pc:spChg chg="mod">
          <ac:chgData name="Ginny Dudek" userId="787f50d1-3b77-4512-bcfb-ca490ebc47cd" providerId="ADAL" clId="{BC5FD47E-571B-A647-BD1E-2FDEF0C81B0E}" dt="2021-12-22T23:13:37.508" v="197"/>
          <ac:spMkLst>
            <pc:docMk/>
            <pc:sldMasterMk cId="4031242634" sldId="2147483781"/>
            <ac:spMk id="3" creationId="{C9569971-31CA-46A7-B62B-65D5F1EC08C7}"/>
          </ac:spMkLst>
        </pc:spChg>
        <pc:spChg chg="mod">
          <ac:chgData name="Ginny Dudek" userId="787f50d1-3b77-4512-bcfb-ca490ebc47cd" providerId="ADAL" clId="{BC5FD47E-571B-A647-BD1E-2FDEF0C81B0E}" dt="2021-12-22T23:13:37.508" v="197"/>
          <ac:spMkLst>
            <pc:docMk/>
            <pc:sldMasterMk cId="4031242634" sldId="2147483781"/>
            <ac:spMk id="4" creationId="{03D4790B-CF6A-41BA-97EB-3A22F395DE91}"/>
          </ac:spMkLst>
        </pc:spChg>
        <pc:spChg chg="mod">
          <ac:chgData name="Ginny Dudek" userId="787f50d1-3b77-4512-bcfb-ca490ebc47cd" providerId="ADAL" clId="{BC5FD47E-571B-A647-BD1E-2FDEF0C81B0E}" dt="2021-12-22T23:13:37.508" v="197"/>
          <ac:spMkLst>
            <pc:docMk/>
            <pc:sldMasterMk cId="4031242634" sldId="2147483781"/>
            <ac:spMk id="7" creationId="{E07E7683-3026-44B6-9A6A-FC5ED25F6FBC}"/>
          </ac:spMkLst>
        </pc:spChg>
        <pc:spChg chg="mod">
          <ac:chgData name="Ginny Dudek" userId="787f50d1-3b77-4512-bcfb-ca490ebc47cd" providerId="ADAL" clId="{BC5FD47E-571B-A647-BD1E-2FDEF0C81B0E}" dt="2021-12-22T23:13:37.508" v="197"/>
          <ac:spMkLst>
            <pc:docMk/>
            <pc:sldMasterMk cId="4031242634" sldId="2147483781"/>
            <ac:spMk id="53" creationId="{FED88148-DAE4-4EDB-B6CA-525B9863BAC4}"/>
          </ac:spMkLst>
        </pc:spChg>
        <pc:spChg chg="mod">
          <ac:chgData name="Ginny Dudek" userId="787f50d1-3b77-4512-bcfb-ca490ebc47cd" providerId="ADAL" clId="{BC5FD47E-571B-A647-BD1E-2FDEF0C81B0E}" dt="2021-12-22T23:13:37.508" v="197"/>
          <ac:spMkLst>
            <pc:docMk/>
            <pc:sldMasterMk cId="4031242634" sldId="2147483781"/>
            <ac:spMk id="54" creationId="{8D080F91-5045-49C9-9FBA-334DEA7ED6D5}"/>
          </ac:spMkLst>
        </pc:spChg>
        <pc:sldLayoutChg chg="modSp">
          <pc:chgData name="Ginny Dudek" userId="787f50d1-3b77-4512-bcfb-ca490ebc47cd" providerId="ADAL" clId="{BC5FD47E-571B-A647-BD1E-2FDEF0C81B0E}" dt="2021-12-22T23:13:37.508" v="197"/>
          <pc:sldLayoutMkLst>
            <pc:docMk/>
            <pc:sldMasterMk cId="4031242634" sldId="2147483781"/>
            <pc:sldLayoutMk cId="2663333302" sldId="2147483684"/>
          </pc:sldLayoutMkLst>
          <pc:spChg chg="mod">
            <ac:chgData name="Ginny Dudek" userId="787f50d1-3b77-4512-bcfb-ca490ebc47cd" providerId="ADAL" clId="{BC5FD47E-571B-A647-BD1E-2FDEF0C81B0E}" dt="2021-12-22T23:13:37.508" v="197"/>
            <ac:spMkLst>
              <pc:docMk/>
              <pc:sldMasterMk cId="4031242634" sldId="2147483781"/>
              <pc:sldLayoutMk cId="2663333302" sldId="2147483684"/>
              <ac:spMk id="4" creationId="{7AB0B672-BCB2-4225-B99B-5DCF23F80FEF}"/>
            </ac:spMkLst>
          </pc:spChg>
          <pc:spChg chg="mod">
            <ac:chgData name="Ginny Dudek" userId="787f50d1-3b77-4512-bcfb-ca490ebc47cd" providerId="ADAL" clId="{BC5FD47E-571B-A647-BD1E-2FDEF0C81B0E}" dt="2021-12-22T23:13:37.508" v="197"/>
            <ac:spMkLst>
              <pc:docMk/>
              <pc:sldMasterMk cId="4031242634" sldId="2147483781"/>
              <pc:sldLayoutMk cId="2663333302" sldId="2147483684"/>
              <ac:spMk id="6" creationId="{03B61F2A-595B-416B-8750-4128A1C5671D}"/>
            </ac:spMkLst>
          </pc:spChg>
          <pc:spChg chg="mod">
            <ac:chgData name="Ginny Dudek" userId="787f50d1-3b77-4512-bcfb-ca490ebc47cd" providerId="ADAL" clId="{BC5FD47E-571B-A647-BD1E-2FDEF0C81B0E}" dt="2021-12-22T23:13:37.508" v="197"/>
            <ac:spMkLst>
              <pc:docMk/>
              <pc:sldMasterMk cId="4031242634" sldId="2147483781"/>
              <pc:sldLayoutMk cId="2663333302" sldId="2147483684"/>
              <ac:spMk id="12" creationId="{6F38E861-F63B-4687-8815-049E649B22BD}"/>
            </ac:spMkLst>
          </pc:spChg>
          <pc:spChg chg="mod">
            <ac:chgData name="Ginny Dudek" userId="787f50d1-3b77-4512-bcfb-ca490ebc47cd" providerId="ADAL" clId="{BC5FD47E-571B-A647-BD1E-2FDEF0C81B0E}" dt="2021-12-22T23:13:37.508" v="197"/>
            <ac:spMkLst>
              <pc:docMk/>
              <pc:sldMasterMk cId="4031242634" sldId="2147483781"/>
              <pc:sldLayoutMk cId="2663333302" sldId="2147483684"/>
              <ac:spMk id="13" creationId="{FC9A8359-3D44-49C0-A6C2-9F4FA5397B5F}"/>
            </ac:spMkLst>
          </pc:spChg>
          <pc:spChg chg="mod">
            <ac:chgData name="Ginny Dudek" userId="787f50d1-3b77-4512-bcfb-ca490ebc47cd" providerId="ADAL" clId="{BC5FD47E-571B-A647-BD1E-2FDEF0C81B0E}" dt="2021-12-22T23:13:37.508" v="197"/>
            <ac:spMkLst>
              <pc:docMk/>
              <pc:sldMasterMk cId="4031242634" sldId="2147483781"/>
              <pc:sldLayoutMk cId="2663333302" sldId="2147483684"/>
              <ac:spMk id="14" creationId="{5E731692-DC44-4DB0-B070-1633C8A6C1DE}"/>
            </ac:spMkLst>
          </pc:spChg>
          <pc:spChg chg="mod">
            <ac:chgData name="Ginny Dudek" userId="787f50d1-3b77-4512-bcfb-ca490ebc47cd" providerId="ADAL" clId="{BC5FD47E-571B-A647-BD1E-2FDEF0C81B0E}" dt="2021-12-22T23:13:37.508" v="197"/>
            <ac:spMkLst>
              <pc:docMk/>
              <pc:sldMasterMk cId="4031242634" sldId="2147483781"/>
              <pc:sldLayoutMk cId="2663333302" sldId="2147483684"/>
              <ac:spMk id="1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338889068" sldId="2147483685"/>
          </pc:sldLayoutMkLst>
          <pc:spChg chg="mod">
            <ac:chgData name="Ginny Dudek" userId="787f50d1-3b77-4512-bcfb-ca490ebc47cd" providerId="ADAL" clId="{BC5FD47E-571B-A647-BD1E-2FDEF0C81B0E}" dt="2021-12-22T23:13:37.508" v="197"/>
            <ac:spMkLst>
              <pc:docMk/>
              <pc:sldMasterMk cId="4031242634" sldId="2147483781"/>
              <pc:sldLayoutMk cId="2338889068" sldId="2147483685"/>
              <ac:spMk id="2" creationId="{92F2C0F7-4272-467D-80CA-C1BA72A57B5B}"/>
            </ac:spMkLst>
          </pc:spChg>
          <pc:spChg chg="mod">
            <ac:chgData name="Ginny Dudek" userId="787f50d1-3b77-4512-bcfb-ca490ebc47cd" providerId="ADAL" clId="{BC5FD47E-571B-A647-BD1E-2FDEF0C81B0E}" dt="2021-12-22T23:13:37.508" v="197"/>
            <ac:spMkLst>
              <pc:docMk/>
              <pc:sldMasterMk cId="4031242634" sldId="2147483781"/>
              <pc:sldLayoutMk cId="2338889068" sldId="2147483685"/>
              <ac:spMk id="9" creationId="{9566B3D0-4195-4294-B367-5A4DBD5074EA}"/>
            </ac:spMkLst>
          </pc:spChg>
          <pc:spChg chg="mod">
            <ac:chgData name="Ginny Dudek" userId="787f50d1-3b77-4512-bcfb-ca490ebc47cd" providerId="ADAL" clId="{BC5FD47E-571B-A647-BD1E-2FDEF0C81B0E}" dt="2021-12-22T23:13:37.508" v="197"/>
            <ac:spMkLst>
              <pc:docMk/>
              <pc:sldMasterMk cId="4031242634" sldId="2147483781"/>
              <pc:sldLayoutMk cId="2338889068" sldId="2147483685"/>
              <ac:spMk id="17" creationId="{795DEA80-622A-41A5-B7B5-FB1729C09E45}"/>
            </ac:spMkLst>
          </pc:spChg>
          <pc:spChg chg="mod">
            <ac:chgData name="Ginny Dudek" userId="787f50d1-3b77-4512-bcfb-ca490ebc47cd" providerId="ADAL" clId="{BC5FD47E-571B-A647-BD1E-2FDEF0C81B0E}" dt="2021-12-22T23:13:37.508" v="197"/>
            <ac:spMkLst>
              <pc:docMk/>
              <pc:sldMasterMk cId="4031242634" sldId="2147483781"/>
              <pc:sldLayoutMk cId="2338889068" sldId="2147483685"/>
              <ac:spMk id="22" creationId="{4AD1F670-3CBB-4553-BB1A-37C494B0576B}"/>
            </ac:spMkLst>
          </pc:spChg>
          <pc:spChg chg="mod">
            <ac:chgData name="Ginny Dudek" userId="787f50d1-3b77-4512-bcfb-ca490ebc47cd" providerId="ADAL" clId="{BC5FD47E-571B-A647-BD1E-2FDEF0C81B0E}" dt="2021-12-22T23:13:37.508" v="197"/>
            <ac:spMkLst>
              <pc:docMk/>
              <pc:sldMasterMk cId="4031242634" sldId="2147483781"/>
              <pc:sldLayoutMk cId="2338889068" sldId="2147483685"/>
              <ac:spMk id="23" creationId="{3C2C46E9-8420-4999-9F5B-A178F7558698}"/>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140431389" sldId="2147483686"/>
          </pc:sldLayoutMkLst>
          <pc:spChg chg="mod">
            <ac:chgData name="Ginny Dudek" userId="787f50d1-3b77-4512-bcfb-ca490ebc47cd" providerId="ADAL" clId="{BC5FD47E-571B-A647-BD1E-2FDEF0C81B0E}" dt="2021-12-22T23:13:37.508" v="197"/>
            <ac:spMkLst>
              <pc:docMk/>
              <pc:sldMasterMk cId="4031242634" sldId="2147483781"/>
              <pc:sldLayoutMk cId="3140431389" sldId="2147483686"/>
              <ac:spMk id="2" creationId="{92F2C0F7-4272-467D-80CA-C1BA72A57B5B}"/>
            </ac:spMkLst>
          </pc:spChg>
          <pc:spChg chg="mod">
            <ac:chgData name="Ginny Dudek" userId="787f50d1-3b77-4512-bcfb-ca490ebc47cd" providerId="ADAL" clId="{BC5FD47E-571B-A647-BD1E-2FDEF0C81B0E}" dt="2021-12-22T23:13:37.508" v="197"/>
            <ac:spMkLst>
              <pc:docMk/>
              <pc:sldMasterMk cId="4031242634" sldId="2147483781"/>
              <pc:sldLayoutMk cId="3140431389" sldId="2147483686"/>
              <ac:spMk id="9" creationId="{9566B3D0-4195-4294-B367-5A4DBD5074EA}"/>
            </ac:spMkLst>
          </pc:spChg>
          <pc:spChg chg="mod">
            <ac:chgData name="Ginny Dudek" userId="787f50d1-3b77-4512-bcfb-ca490ebc47cd" providerId="ADAL" clId="{BC5FD47E-571B-A647-BD1E-2FDEF0C81B0E}" dt="2021-12-22T23:13:37.508" v="197"/>
            <ac:spMkLst>
              <pc:docMk/>
              <pc:sldMasterMk cId="4031242634" sldId="2147483781"/>
              <pc:sldLayoutMk cId="3140431389" sldId="2147483686"/>
              <ac:spMk id="17" creationId="{795DEA80-622A-41A5-B7B5-FB1729C09E45}"/>
            </ac:spMkLst>
          </pc:spChg>
          <pc:spChg chg="mod">
            <ac:chgData name="Ginny Dudek" userId="787f50d1-3b77-4512-bcfb-ca490ebc47cd" providerId="ADAL" clId="{BC5FD47E-571B-A647-BD1E-2FDEF0C81B0E}" dt="2021-12-22T23:13:37.508" v="197"/>
            <ac:spMkLst>
              <pc:docMk/>
              <pc:sldMasterMk cId="4031242634" sldId="2147483781"/>
              <pc:sldLayoutMk cId="3140431389" sldId="2147483686"/>
              <ac:spMk id="22" creationId="{4AD1F670-3CBB-4553-BB1A-37C494B0576B}"/>
            </ac:spMkLst>
          </pc:spChg>
          <pc:spChg chg="mod">
            <ac:chgData name="Ginny Dudek" userId="787f50d1-3b77-4512-bcfb-ca490ebc47cd" providerId="ADAL" clId="{BC5FD47E-571B-A647-BD1E-2FDEF0C81B0E}" dt="2021-12-22T23:13:37.508" v="197"/>
            <ac:spMkLst>
              <pc:docMk/>
              <pc:sldMasterMk cId="4031242634" sldId="2147483781"/>
              <pc:sldLayoutMk cId="3140431389" sldId="2147483686"/>
              <ac:spMk id="23" creationId="{3C2C46E9-8420-4999-9F5B-A178F7558698}"/>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07018296" sldId="2147483687"/>
          </pc:sldLayoutMkLst>
          <pc:spChg chg="mod">
            <ac:chgData name="Ginny Dudek" userId="787f50d1-3b77-4512-bcfb-ca490ebc47cd" providerId="ADAL" clId="{BC5FD47E-571B-A647-BD1E-2FDEF0C81B0E}" dt="2021-12-22T23:13:37.508" v="197"/>
            <ac:spMkLst>
              <pc:docMk/>
              <pc:sldMasterMk cId="4031242634" sldId="2147483781"/>
              <pc:sldLayoutMk cId="407018296" sldId="2147483687"/>
              <ac:spMk id="2" creationId="{92F2C0F7-4272-467D-80CA-C1BA72A57B5B}"/>
            </ac:spMkLst>
          </pc:spChg>
          <pc:spChg chg="mod">
            <ac:chgData name="Ginny Dudek" userId="787f50d1-3b77-4512-bcfb-ca490ebc47cd" providerId="ADAL" clId="{BC5FD47E-571B-A647-BD1E-2FDEF0C81B0E}" dt="2021-12-22T23:13:37.508" v="197"/>
            <ac:spMkLst>
              <pc:docMk/>
              <pc:sldMasterMk cId="4031242634" sldId="2147483781"/>
              <pc:sldLayoutMk cId="407018296" sldId="2147483687"/>
              <ac:spMk id="9" creationId="{9566B3D0-4195-4294-B367-5A4DBD5074EA}"/>
            </ac:spMkLst>
          </pc:spChg>
          <pc:spChg chg="mod">
            <ac:chgData name="Ginny Dudek" userId="787f50d1-3b77-4512-bcfb-ca490ebc47cd" providerId="ADAL" clId="{BC5FD47E-571B-A647-BD1E-2FDEF0C81B0E}" dt="2021-12-22T23:13:37.508" v="197"/>
            <ac:spMkLst>
              <pc:docMk/>
              <pc:sldMasterMk cId="4031242634" sldId="2147483781"/>
              <pc:sldLayoutMk cId="407018296" sldId="2147483687"/>
              <ac:spMk id="17" creationId="{795DEA80-622A-41A5-B7B5-FB1729C09E45}"/>
            </ac:spMkLst>
          </pc:spChg>
          <pc:spChg chg="mod">
            <ac:chgData name="Ginny Dudek" userId="787f50d1-3b77-4512-bcfb-ca490ebc47cd" providerId="ADAL" clId="{BC5FD47E-571B-A647-BD1E-2FDEF0C81B0E}" dt="2021-12-22T23:13:37.508" v="197"/>
            <ac:spMkLst>
              <pc:docMk/>
              <pc:sldMasterMk cId="4031242634" sldId="2147483781"/>
              <pc:sldLayoutMk cId="407018296" sldId="2147483687"/>
              <ac:spMk id="22" creationId="{4AD1F670-3CBB-4553-BB1A-37C494B0576B}"/>
            </ac:spMkLst>
          </pc:spChg>
          <pc:spChg chg="mod">
            <ac:chgData name="Ginny Dudek" userId="787f50d1-3b77-4512-bcfb-ca490ebc47cd" providerId="ADAL" clId="{BC5FD47E-571B-A647-BD1E-2FDEF0C81B0E}" dt="2021-12-22T23:13:37.508" v="197"/>
            <ac:spMkLst>
              <pc:docMk/>
              <pc:sldMasterMk cId="4031242634" sldId="2147483781"/>
              <pc:sldLayoutMk cId="407018296" sldId="2147483687"/>
              <ac:spMk id="23" creationId="{3C2C46E9-8420-4999-9F5B-A178F7558698}"/>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609444719" sldId="2147483688"/>
          </pc:sldLayoutMkLst>
          <pc:spChg chg="mod">
            <ac:chgData name="Ginny Dudek" userId="787f50d1-3b77-4512-bcfb-ca490ebc47cd" providerId="ADAL" clId="{BC5FD47E-571B-A647-BD1E-2FDEF0C81B0E}" dt="2021-12-22T23:13:37.508" v="197"/>
            <ac:spMkLst>
              <pc:docMk/>
              <pc:sldMasterMk cId="4031242634" sldId="2147483781"/>
              <pc:sldLayoutMk cId="3609444719" sldId="2147483688"/>
              <ac:spMk id="17" creationId="{C578D149-F010-4285-AC81-2EAF1FB3CD7D}"/>
            </ac:spMkLst>
          </pc:spChg>
          <pc:spChg chg="mod">
            <ac:chgData name="Ginny Dudek" userId="787f50d1-3b77-4512-bcfb-ca490ebc47cd" providerId="ADAL" clId="{BC5FD47E-571B-A647-BD1E-2FDEF0C81B0E}" dt="2021-12-22T23:13:37.508" v="197"/>
            <ac:spMkLst>
              <pc:docMk/>
              <pc:sldMasterMk cId="4031242634" sldId="2147483781"/>
              <pc:sldLayoutMk cId="3609444719" sldId="2147483688"/>
              <ac:spMk id="27" creationId="{C808D55C-5C8D-4377-A742-EE11C46538C3}"/>
            </ac:spMkLst>
          </pc:spChg>
          <pc:spChg chg="mod">
            <ac:chgData name="Ginny Dudek" userId="787f50d1-3b77-4512-bcfb-ca490ebc47cd" providerId="ADAL" clId="{BC5FD47E-571B-A647-BD1E-2FDEF0C81B0E}" dt="2021-12-22T23:13:37.508" v="197"/>
            <ac:spMkLst>
              <pc:docMk/>
              <pc:sldMasterMk cId="4031242634" sldId="2147483781"/>
              <pc:sldLayoutMk cId="3609444719" sldId="2147483688"/>
              <ac:spMk id="31" creationId="{F815C864-6652-46E5-8A30-D78A46C8AA7D}"/>
            </ac:spMkLst>
          </pc:spChg>
          <pc:spChg chg="mod">
            <ac:chgData name="Ginny Dudek" userId="787f50d1-3b77-4512-bcfb-ca490ebc47cd" providerId="ADAL" clId="{BC5FD47E-571B-A647-BD1E-2FDEF0C81B0E}" dt="2021-12-22T23:13:37.508" v="197"/>
            <ac:spMkLst>
              <pc:docMk/>
              <pc:sldMasterMk cId="4031242634" sldId="2147483781"/>
              <pc:sldLayoutMk cId="3609444719" sldId="2147483688"/>
              <ac:spMk id="33" creationId="{EA3B90CB-73FF-4403-94EE-BE411CC825B6}"/>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893419217" sldId="2147483689"/>
          </pc:sldLayoutMkLst>
          <pc:spChg chg="mod">
            <ac:chgData name="Ginny Dudek" userId="787f50d1-3b77-4512-bcfb-ca490ebc47cd" providerId="ADAL" clId="{BC5FD47E-571B-A647-BD1E-2FDEF0C81B0E}" dt="2021-12-22T23:13:37.508" v="197"/>
            <ac:spMkLst>
              <pc:docMk/>
              <pc:sldMasterMk cId="4031242634" sldId="2147483781"/>
              <pc:sldLayoutMk cId="2893419217" sldId="2147483689"/>
              <ac:spMk id="3" creationId="{A72FA7EC-82EF-4B8E-BFB0-53B1C2DEF325}"/>
            </ac:spMkLst>
          </pc:spChg>
          <pc:spChg chg="mod">
            <ac:chgData name="Ginny Dudek" userId="787f50d1-3b77-4512-bcfb-ca490ebc47cd" providerId="ADAL" clId="{BC5FD47E-571B-A647-BD1E-2FDEF0C81B0E}" dt="2021-12-22T23:13:37.508" v="197"/>
            <ac:spMkLst>
              <pc:docMk/>
              <pc:sldMasterMk cId="4031242634" sldId="2147483781"/>
              <pc:sldLayoutMk cId="2893419217" sldId="2147483689"/>
              <ac:spMk id="8" creationId="{ADC804F6-BBBF-468B-AD85-DB793C9A1346}"/>
            </ac:spMkLst>
          </pc:spChg>
          <pc:spChg chg="mod">
            <ac:chgData name="Ginny Dudek" userId="787f50d1-3b77-4512-bcfb-ca490ebc47cd" providerId="ADAL" clId="{BC5FD47E-571B-A647-BD1E-2FDEF0C81B0E}" dt="2021-12-22T23:13:37.508" v="197"/>
            <ac:spMkLst>
              <pc:docMk/>
              <pc:sldMasterMk cId="4031242634" sldId="2147483781"/>
              <pc:sldLayoutMk cId="2893419217" sldId="2147483689"/>
              <ac:spMk id="10" creationId="{30A1C153-4D56-46E1-BFD5-46B620EC9DFF}"/>
            </ac:spMkLst>
          </pc:spChg>
          <pc:spChg chg="mod">
            <ac:chgData name="Ginny Dudek" userId="787f50d1-3b77-4512-bcfb-ca490ebc47cd" providerId="ADAL" clId="{BC5FD47E-571B-A647-BD1E-2FDEF0C81B0E}" dt="2021-12-22T23:13:37.508" v="197"/>
            <ac:spMkLst>
              <pc:docMk/>
              <pc:sldMasterMk cId="4031242634" sldId="2147483781"/>
              <pc:sldLayoutMk cId="2893419217" sldId="2147483689"/>
              <ac:spMk id="11" creationId="{B97EDAF6-6C56-407E-A0E6-0396B2AFE8B6}"/>
            </ac:spMkLst>
          </pc:spChg>
          <pc:spChg chg="mod">
            <ac:chgData name="Ginny Dudek" userId="787f50d1-3b77-4512-bcfb-ca490ebc47cd" providerId="ADAL" clId="{BC5FD47E-571B-A647-BD1E-2FDEF0C81B0E}" dt="2021-12-22T23:13:37.508" v="197"/>
            <ac:spMkLst>
              <pc:docMk/>
              <pc:sldMasterMk cId="4031242634" sldId="2147483781"/>
              <pc:sldLayoutMk cId="2893419217" sldId="2147483689"/>
              <ac:spMk id="19" creationId="{10E548B1-A7AB-4F5C-920C-E383E1257206}"/>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245895961" sldId="2147483690"/>
          </pc:sldLayoutMkLst>
          <pc:spChg chg="mod">
            <ac:chgData name="Ginny Dudek" userId="787f50d1-3b77-4512-bcfb-ca490ebc47cd" providerId="ADAL" clId="{BC5FD47E-571B-A647-BD1E-2FDEF0C81B0E}" dt="2021-12-22T23:13:37.508" v="197"/>
            <ac:spMkLst>
              <pc:docMk/>
              <pc:sldMasterMk cId="4031242634" sldId="2147483781"/>
              <pc:sldLayoutMk cId="3245895961" sldId="2147483690"/>
              <ac:spMk id="2" creationId="{F0F3043B-F0A1-445D-A3C3-87FAEB5450E4}"/>
            </ac:spMkLst>
          </pc:spChg>
          <pc:spChg chg="mod">
            <ac:chgData name="Ginny Dudek" userId="787f50d1-3b77-4512-bcfb-ca490ebc47cd" providerId="ADAL" clId="{BC5FD47E-571B-A647-BD1E-2FDEF0C81B0E}" dt="2021-12-22T23:13:37.508" v="197"/>
            <ac:spMkLst>
              <pc:docMk/>
              <pc:sldMasterMk cId="4031242634" sldId="2147483781"/>
              <pc:sldLayoutMk cId="3245895961" sldId="2147483690"/>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45895961" sldId="2147483690"/>
              <ac:spMk id="6" creationId="{50707682-6DC4-4B7B-B2FD-59AF2AAD8F1A}"/>
            </ac:spMkLst>
          </pc:spChg>
          <pc:spChg chg="mod">
            <ac:chgData name="Ginny Dudek" userId="787f50d1-3b77-4512-bcfb-ca490ebc47cd" providerId="ADAL" clId="{BC5FD47E-571B-A647-BD1E-2FDEF0C81B0E}" dt="2021-12-22T23:13:37.508" v="197"/>
            <ac:spMkLst>
              <pc:docMk/>
              <pc:sldMasterMk cId="4031242634" sldId="2147483781"/>
              <pc:sldLayoutMk cId="3245895961" sldId="2147483690"/>
              <ac:spMk id="7" creationId="{3AA95507-B288-4695-B49E-B0D952D1CD6D}"/>
            </ac:spMkLst>
          </pc:spChg>
          <pc:spChg chg="mod">
            <ac:chgData name="Ginny Dudek" userId="787f50d1-3b77-4512-bcfb-ca490ebc47cd" providerId="ADAL" clId="{BC5FD47E-571B-A647-BD1E-2FDEF0C81B0E}" dt="2021-12-22T23:13:37.508" v="197"/>
            <ac:spMkLst>
              <pc:docMk/>
              <pc:sldMasterMk cId="4031242634" sldId="2147483781"/>
              <pc:sldLayoutMk cId="3245895961" sldId="2147483690"/>
              <ac:spMk id="11"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45895961" sldId="2147483690"/>
              <ac:spMk id="1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45895961" sldId="2147483690"/>
              <ac:spMk id="1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220865202" sldId="2147483691"/>
          </pc:sldLayoutMkLst>
          <pc:spChg chg="mod">
            <ac:chgData name="Ginny Dudek" userId="787f50d1-3b77-4512-bcfb-ca490ebc47cd" providerId="ADAL" clId="{BC5FD47E-571B-A647-BD1E-2FDEF0C81B0E}" dt="2021-12-22T23:13:37.508" v="197"/>
            <ac:spMkLst>
              <pc:docMk/>
              <pc:sldMasterMk cId="4031242634" sldId="2147483781"/>
              <pc:sldLayoutMk cId="4220865202" sldId="2147483691"/>
              <ac:spMk id="3" creationId="{BEDC1EF8-71C1-4DF8-AA59-3E7B11F6D1DF}"/>
            </ac:spMkLst>
          </pc:spChg>
          <pc:spChg chg="mod">
            <ac:chgData name="Ginny Dudek" userId="787f50d1-3b77-4512-bcfb-ca490ebc47cd" providerId="ADAL" clId="{BC5FD47E-571B-A647-BD1E-2FDEF0C81B0E}" dt="2021-12-22T23:13:37.508" v="197"/>
            <ac:spMkLst>
              <pc:docMk/>
              <pc:sldMasterMk cId="4031242634" sldId="2147483781"/>
              <pc:sldLayoutMk cId="4220865202" sldId="2147483691"/>
              <ac:spMk id="4" creationId="{D6AC3BDA-0220-44FF-9BEB-2511A2A0E802}"/>
            </ac:spMkLst>
          </pc:spChg>
          <pc:spChg chg="mod">
            <ac:chgData name="Ginny Dudek" userId="787f50d1-3b77-4512-bcfb-ca490ebc47cd" providerId="ADAL" clId="{BC5FD47E-571B-A647-BD1E-2FDEF0C81B0E}" dt="2021-12-22T23:13:37.508" v="197"/>
            <ac:spMkLst>
              <pc:docMk/>
              <pc:sldMasterMk cId="4031242634" sldId="2147483781"/>
              <pc:sldLayoutMk cId="4220865202" sldId="2147483691"/>
              <ac:spMk id="5" creationId="{D577140D-1657-4124-861E-09DB002AD432}"/>
            </ac:spMkLst>
          </pc:spChg>
          <pc:spChg chg="mod">
            <ac:chgData name="Ginny Dudek" userId="787f50d1-3b77-4512-bcfb-ca490ebc47cd" providerId="ADAL" clId="{BC5FD47E-571B-A647-BD1E-2FDEF0C81B0E}" dt="2021-12-22T23:13:37.508" v="197"/>
            <ac:spMkLst>
              <pc:docMk/>
              <pc:sldMasterMk cId="4031242634" sldId="2147483781"/>
              <pc:sldLayoutMk cId="4220865202" sldId="2147483691"/>
              <ac:spMk id="6" creationId="{6989E631-FFE0-4842-9C8D-2977AD46DA07}"/>
            </ac:spMkLst>
          </pc:spChg>
          <pc:spChg chg="mod">
            <ac:chgData name="Ginny Dudek" userId="787f50d1-3b77-4512-bcfb-ca490ebc47cd" providerId="ADAL" clId="{BC5FD47E-571B-A647-BD1E-2FDEF0C81B0E}" dt="2021-12-22T23:13:37.508" v="197"/>
            <ac:spMkLst>
              <pc:docMk/>
              <pc:sldMasterMk cId="4031242634" sldId="2147483781"/>
              <pc:sldLayoutMk cId="4220865202" sldId="2147483691"/>
              <ac:spMk id="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220865202" sldId="2147483691"/>
              <ac:spMk id="12"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220865202" sldId="2147483691"/>
              <ac:spMk id="13"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942416987" sldId="2147483692"/>
          </pc:sldLayoutMkLst>
          <pc:spChg chg="mod">
            <ac:chgData name="Ginny Dudek" userId="787f50d1-3b77-4512-bcfb-ca490ebc47cd" providerId="ADAL" clId="{BC5FD47E-571B-A647-BD1E-2FDEF0C81B0E}" dt="2021-12-22T23:13:37.508" v="197"/>
            <ac:spMkLst>
              <pc:docMk/>
              <pc:sldMasterMk cId="4031242634" sldId="2147483781"/>
              <pc:sldLayoutMk cId="1942416987" sldId="2147483692"/>
              <ac:spMk id="9" creationId="{4FCDF98C-CBF5-4539-AD9D-C22358170335}"/>
            </ac:spMkLst>
          </pc:spChg>
          <pc:spChg chg="mod">
            <ac:chgData name="Ginny Dudek" userId="787f50d1-3b77-4512-bcfb-ca490ebc47cd" providerId="ADAL" clId="{BC5FD47E-571B-A647-BD1E-2FDEF0C81B0E}" dt="2021-12-22T23:13:37.508" v="197"/>
            <ac:spMkLst>
              <pc:docMk/>
              <pc:sldMasterMk cId="4031242634" sldId="2147483781"/>
              <pc:sldLayoutMk cId="1942416987" sldId="2147483692"/>
              <ac:spMk id="13" creationId="{3E2408D1-A70F-491B-AF40-F2D6D6730802}"/>
            </ac:spMkLst>
          </pc:spChg>
          <pc:spChg chg="mod">
            <ac:chgData name="Ginny Dudek" userId="787f50d1-3b77-4512-bcfb-ca490ebc47cd" providerId="ADAL" clId="{BC5FD47E-571B-A647-BD1E-2FDEF0C81B0E}" dt="2021-12-22T23:13:37.508" v="197"/>
            <ac:spMkLst>
              <pc:docMk/>
              <pc:sldMasterMk cId="4031242634" sldId="2147483781"/>
              <pc:sldLayoutMk cId="1942416987" sldId="2147483692"/>
              <ac:spMk id="15" creationId="{4BD6C626-24BC-F94B-A088-71B96198376D}"/>
            </ac:spMkLst>
          </pc:spChg>
          <pc:spChg chg="mod">
            <ac:chgData name="Ginny Dudek" userId="787f50d1-3b77-4512-bcfb-ca490ebc47cd" providerId="ADAL" clId="{BC5FD47E-571B-A647-BD1E-2FDEF0C81B0E}" dt="2021-12-22T23:13:37.508" v="197"/>
            <ac:spMkLst>
              <pc:docMk/>
              <pc:sldMasterMk cId="4031242634" sldId="2147483781"/>
              <pc:sldLayoutMk cId="1942416987" sldId="2147483692"/>
              <ac:spMk id="18" creationId="{C14AC91F-FC10-45B8-89B7-630632AF1D57}"/>
            </ac:spMkLst>
          </pc:spChg>
          <pc:spChg chg="mod">
            <ac:chgData name="Ginny Dudek" userId="787f50d1-3b77-4512-bcfb-ca490ebc47cd" providerId="ADAL" clId="{BC5FD47E-571B-A647-BD1E-2FDEF0C81B0E}" dt="2021-12-22T23:13:37.508" v="197"/>
            <ac:spMkLst>
              <pc:docMk/>
              <pc:sldMasterMk cId="4031242634" sldId="2147483781"/>
              <pc:sldLayoutMk cId="1942416987" sldId="2147483692"/>
              <ac:spMk id="19" creationId="{9560445B-3FDA-4173-A768-23E3DA0A2935}"/>
            </ac:spMkLst>
          </pc:spChg>
          <pc:spChg chg="mod">
            <ac:chgData name="Ginny Dudek" userId="787f50d1-3b77-4512-bcfb-ca490ebc47cd" providerId="ADAL" clId="{BC5FD47E-571B-A647-BD1E-2FDEF0C81B0E}" dt="2021-12-22T23:13:37.508" v="197"/>
            <ac:spMkLst>
              <pc:docMk/>
              <pc:sldMasterMk cId="4031242634" sldId="2147483781"/>
              <pc:sldLayoutMk cId="1942416987" sldId="2147483692"/>
              <ac:spMk id="20" creationId="{18531370-74B7-4C13-9374-090CB93015AA}"/>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158705503" sldId="2147483693"/>
          </pc:sldLayoutMkLst>
          <pc:spChg chg="mod">
            <ac:chgData name="Ginny Dudek" userId="787f50d1-3b77-4512-bcfb-ca490ebc47cd" providerId="ADAL" clId="{BC5FD47E-571B-A647-BD1E-2FDEF0C81B0E}" dt="2021-12-22T23:13:37.508" v="197"/>
            <ac:spMkLst>
              <pc:docMk/>
              <pc:sldMasterMk cId="4031242634" sldId="2147483781"/>
              <pc:sldLayoutMk cId="1158705503" sldId="2147483693"/>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8"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10"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1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18"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1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20"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22"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2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2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2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2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158705503" sldId="2147483693"/>
              <ac:spMk id="2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457862030" sldId="2147483694"/>
          </pc:sldLayoutMkLst>
          <pc:spChg chg="mod">
            <ac:chgData name="Ginny Dudek" userId="787f50d1-3b77-4512-bcfb-ca490ebc47cd" providerId="ADAL" clId="{BC5FD47E-571B-A647-BD1E-2FDEF0C81B0E}" dt="2021-12-22T23:13:37.508" v="197"/>
            <ac:spMkLst>
              <pc:docMk/>
              <pc:sldMasterMk cId="4031242634" sldId="2147483781"/>
              <pc:sldLayoutMk cId="2457862030" sldId="2147483694"/>
              <ac:spMk id="2" creationId="{28DDBF27-0730-410D-BAE0-26163E0F157B}"/>
            </ac:spMkLst>
          </pc:spChg>
          <pc:spChg chg="mod">
            <ac:chgData name="Ginny Dudek" userId="787f50d1-3b77-4512-bcfb-ca490ebc47cd" providerId="ADAL" clId="{BC5FD47E-571B-A647-BD1E-2FDEF0C81B0E}" dt="2021-12-22T23:13:37.508" v="197"/>
            <ac:spMkLst>
              <pc:docMk/>
              <pc:sldMasterMk cId="4031242634" sldId="2147483781"/>
              <pc:sldLayoutMk cId="2457862030" sldId="2147483694"/>
              <ac:spMk id="4" creationId="{CC753A2C-3435-41AC-A18D-606FF9F39CA0}"/>
            </ac:spMkLst>
          </pc:spChg>
          <pc:spChg chg="mod">
            <ac:chgData name="Ginny Dudek" userId="787f50d1-3b77-4512-bcfb-ca490ebc47cd" providerId="ADAL" clId="{BC5FD47E-571B-A647-BD1E-2FDEF0C81B0E}" dt="2021-12-22T23:13:37.508" v="197"/>
            <ac:spMkLst>
              <pc:docMk/>
              <pc:sldMasterMk cId="4031242634" sldId="2147483781"/>
              <pc:sldLayoutMk cId="2457862030" sldId="2147483694"/>
              <ac:spMk id="5" creationId="{5CE36272-55E6-4F28-A873-57EC91F08D09}"/>
            </ac:spMkLst>
          </pc:spChg>
          <pc:spChg chg="mod">
            <ac:chgData name="Ginny Dudek" userId="787f50d1-3b77-4512-bcfb-ca490ebc47cd" providerId="ADAL" clId="{BC5FD47E-571B-A647-BD1E-2FDEF0C81B0E}" dt="2021-12-22T23:13:37.508" v="197"/>
            <ac:spMkLst>
              <pc:docMk/>
              <pc:sldMasterMk cId="4031242634" sldId="2147483781"/>
              <pc:sldLayoutMk cId="2457862030" sldId="2147483694"/>
              <ac:spMk id="11" creationId="{E4F618ED-252E-EB45-9B3E-CFE3EEF6AB2A}"/>
            </ac:spMkLst>
          </pc:spChg>
          <pc:spChg chg="mod">
            <ac:chgData name="Ginny Dudek" userId="787f50d1-3b77-4512-bcfb-ca490ebc47cd" providerId="ADAL" clId="{BC5FD47E-571B-A647-BD1E-2FDEF0C81B0E}" dt="2021-12-22T23:13:37.508" v="197"/>
            <ac:spMkLst>
              <pc:docMk/>
              <pc:sldMasterMk cId="4031242634" sldId="2147483781"/>
              <pc:sldLayoutMk cId="2457862030" sldId="2147483694"/>
              <ac:spMk id="12" creationId="{DE4D14C0-17E4-471E-BDE9-53C45FD4AF26}"/>
            </ac:spMkLst>
          </pc:spChg>
          <pc:spChg chg="mod">
            <ac:chgData name="Ginny Dudek" userId="787f50d1-3b77-4512-bcfb-ca490ebc47cd" providerId="ADAL" clId="{BC5FD47E-571B-A647-BD1E-2FDEF0C81B0E}" dt="2021-12-22T23:13:37.508" v="197"/>
            <ac:spMkLst>
              <pc:docMk/>
              <pc:sldMasterMk cId="4031242634" sldId="2147483781"/>
              <pc:sldLayoutMk cId="2457862030" sldId="2147483694"/>
              <ac:spMk id="13"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446486897" sldId="2147483695"/>
          </pc:sldLayoutMkLst>
          <pc:spChg chg="mod">
            <ac:chgData name="Ginny Dudek" userId="787f50d1-3b77-4512-bcfb-ca490ebc47cd" providerId="ADAL" clId="{BC5FD47E-571B-A647-BD1E-2FDEF0C81B0E}" dt="2021-12-22T23:13:37.508" v="197"/>
            <ac:spMkLst>
              <pc:docMk/>
              <pc:sldMasterMk cId="4031242634" sldId="2147483781"/>
              <pc:sldLayoutMk cId="2446486897" sldId="2147483695"/>
              <ac:spMk id="2" creationId="{28DDBF27-0730-410D-BAE0-26163E0F157B}"/>
            </ac:spMkLst>
          </pc:spChg>
          <pc:spChg chg="mod">
            <ac:chgData name="Ginny Dudek" userId="787f50d1-3b77-4512-bcfb-ca490ebc47cd" providerId="ADAL" clId="{BC5FD47E-571B-A647-BD1E-2FDEF0C81B0E}" dt="2021-12-22T23:13:37.508" v="197"/>
            <ac:spMkLst>
              <pc:docMk/>
              <pc:sldMasterMk cId="4031242634" sldId="2147483781"/>
              <pc:sldLayoutMk cId="2446486897" sldId="2147483695"/>
              <ac:spMk id="4" creationId="{CC753A2C-3435-41AC-A18D-606FF9F39CA0}"/>
            </ac:spMkLst>
          </pc:spChg>
          <pc:spChg chg="mod">
            <ac:chgData name="Ginny Dudek" userId="787f50d1-3b77-4512-bcfb-ca490ebc47cd" providerId="ADAL" clId="{BC5FD47E-571B-A647-BD1E-2FDEF0C81B0E}" dt="2021-12-22T23:13:37.508" v="197"/>
            <ac:spMkLst>
              <pc:docMk/>
              <pc:sldMasterMk cId="4031242634" sldId="2147483781"/>
              <pc:sldLayoutMk cId="2446486897" sldId="2147483695"/>
              <ac:spMk id="5" creationId="{5CE36272-55E6-4F28-A873-57EC91F08D09}"/>
            </ac:spMkLst>
          </pc:spChg>
          <pc:spChg chg="mod">
            <ac:chgData name="Ginny Dudek" userId="787f50d1-3b77-4512-bcfb-ca490ebc47cd" providerId="ADAL" clId="{BC5FD47E-571B-A647-BD1E-2FDEF0C81B0E}" dt="2021-12-22T23:13:37.508" v="197"/>
            <ac:spMkLst>
              <pc:docMk/>
              <pc:sldMasterMk cId="4031242634" sldId="2147483781"/>
              <pc:sldLayoutMk cId="2446486897" sldId="2147483695"/>
              <ac:spMk id="11" creationId="{E4F618ED-252E-EB45-9B3E-CFE3EEF6AB2A}"/>
            </ac:spMkLst>
          </pc:spChg>
          <pc:spChg chg="mod">
            <ac:chgData name="Ginny Dudek" userId="787f50d1-3b77-4512-bcfb-ca490ebc47cd" providerId="ADAL" clId="{BC5FD47E-571B-A647-BD1E-2FDEF0C81B0E}" dt="2021-12-22T23:13:37.508" v="197"/>
            <ac:spMkLst>
              <pc:docMk/>
              <pc:sldMasterMk cId="4031242634" sldId="2147483781"/>
              <pc:sldLayoutMk cId="2446486897" sldId="2147483695"/>
              <ac:spMk id="12" creationId="{DE4D14C0-17E4-471E-BDE9-53C45FD4AF26}"/>
            </ac:spMkLst>
          </pc:spChg>
          <pc:spChg chg="mod">
            <ac:chgData name="Ginny Dudek" userId="787f50d1-3b77-4512-bcfb-ca490ebc47cd" providerId="ADAL" clId="{BC5FD47E-571B-A647-BD1E-2FDEF0C81B0E}" dt="2021-12-22T23:13:37.508" v="197"/>
            <ac:spMkLst>
              <pc:docMk/>
              <pc:sldMasterMk cId="4031242634" sldId="2147483781"/>
              <pc:sldLayoutMk cId="2446486897" sldId="2147483695"/>
              <ac:spMk id="13"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594408486" sldId="2147483696"/>
          </pc:sldLayoutMkLst>
          <pc:spChg chg="mod">
            <ac:chgData name="Ginny Dudek" userId="787f50d1-3b77-4512-bcfb-ca490ebc47cd" providerId="ADAL" clId="{BC5FD47E-571B-A647-BD1E-2FDEF0C81B0E}" dt="2021-12-22T23:13:37.508" v="197"/>
            <ac:spMkLst>
              <pc:docMk/>
              <pc:sldMasterMk cId="4031242634" sldId="2147483781"/>
              <pc:sldLayoutMk cId="3594408486" sldId="2147483696"/>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94408486" sldId="2147483696"/>
              <ac:spMk id="5" creationId="{059179A7-71BB-4BD2-A47D-A594663B7775}"/>
            </ac:spMkLst>
          </pc:spChg>
          <pc:spChg chg="mod">
            <ac:chgData name="Ginny Dudek" userId="787f50d1-3b77-4512-bcfb-ca490ebc47cd" providerId="ADAL" clId="{BC5FD47E-571B-A647-BD1E-2FDEF0C81B0E}" dt="2021-12-22T23:13:37.508" v="197"/>
            <ac:spMkLst>
              <pc:docMk/>
              <pc:sldMasterMk cId="4031242634" sldId="2147483781"/>
              <pc:sldLayoutMk cId="3594408486" sldId="2147483696"/>
              <ac:spMk id="8" creationId="{67876956-2FDA-41F0-94F4-089CF3F001B9}"/>
            </ac:spMkLst>
          </pc:spChg>
          <pc:spChg chg="mod">
            <ac:chgData name="Ginny Dudek" userId="787f50d1-3b77-4512-bcfb-ca490ebc47cd" providerId="ADAL" clId="{BC5FD47E-571B-A647-BD1E-2FDEF0C81B0E}" dt="2021-12-22T23:13:37.508" v="197"/>
            <ac:spMkLst>
              <pc:docMk/>
              <pc:sldMasterMk cId="4031242634" sldId="2147483781"/>
              <pc:sldLayoutMk cId="3594408486" sldId="2147483696"/>
              <ac:spMk id="17" creationId="{300B1F5F-8543-4D33-948B-2BB2D5F0A964}"/>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710399943" sldId="2147483697"/>
          </pc:sldLayoutMkLst>
          <pc:spChg chg="mod">
            <ac:chgData name="Ginny Dudek" userId="787f50d1-3b77-4512-bcfb-ca490ebc47cd" providerId="ADAL" clId="{BC5FD47E-571B-A647-BD1E-2FDEF0C81B0E}" dt="2021-12-22T23:13:37.508" v="197"/>
            <ac:spMkLst>
              <pc:docMk/>
              <pc:sldMasterMk cId="4031242634" sldId="2147483781"/>
              <pc:sldLayoutMk cId="3710399943" sldId="2147483697"/>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710399943" sldId="2147483697"/>
              <ac:spMk id="9" creationId="{09185FFA-C3E7-4147-8A2A-8CBC3B555F85}"/>
            </ac:spMkLst>
          </pc:spChg>
          <pc:spChg chg="mod">
            <ac:chgData name="Ginny Dudek" userId="787f50d1-3b77-4512-bcfb-ca490ebc47cd" providerId="ADAL" clId="{BC5FD47E-571B-A647-BD1E-2FDEF0C81B0E}" dt="2021-12-22T23:13:37.508" v="197"/>
            <ac:spMkLst>
              <pc:docMk/>
              <pc:sldMasterMk cId="4031242634" sldId="2147483781"/>
              <pc:sldLayoutMk cId="3710399943" sldId="2147483697"/>
              <ac:spMk id="13" creationId="{E0F4EEAE-FE38-4977-BE03-C6FE37CE9B8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180162124" sldId="2147483698"/>
          </pc:sldLayoutMkLst>
          <pc:spChg chg="mod">
            <ac:chgData name="Ginny Dudek" userId="787f50d1-3b77-4512-bcfb-ca490ebc47cd" providerId="ADAL" clId="{BC5FD47E-571B-A647-BD1E-2FDEF0C81B0E}" dt="2021-12-22T23:13:37.508" v="197"/>
            <ac:spMkLst>
              <pc:docMk/>
              <pc:sldMasterMk cId="4031242634" sldId="2147483781"/>
              <pc:sldLayoutMk cId="3180162124" sldId="2147483698"/>
              <ac:spMk id="3" creationId="{CE369E53-9B01-4DE3-AA8C-7E24E0667BCC}"/>
            </ac:spMkLst>
          </pc:spChg>
          <pc:spChg chg="mod">
            <ac:chgData name="Ginny Dudek" userId="787f50d1-3b77-4512-bcfb-ca490ebc47cd" providerId="ADAL" clId="{BC5FD47E-571B-A647-BD1E-2FDEF0C81B0E}" dt="2021-12-22T23:13:37.508" v="197"/>
            <ac:spMkLst>
              <pc:docMk/>
              <pc:sldMasterMk cId="4031242634" sldId="2147483781"/>
              <pc:sldLayoutMk cId="3180162124" sldId="2147483698"/>
              <ac:spMk id="9" creationId="{3E0952E6-8A45-4ED3-8795-5500CF2555C2}"/>
            </ac:spMkLst>
          </pc:spChg>
          <pc:spChg chg="mod">
            <ac:chgData name="Ginny Dudek" userId="787f50d1-3b77-4512-bcfb-ca490ebc47cd" providerId="ADAL" clId="{BC5FD47E-571B-A647-BD1E-2FDEF0C81B0E}" dt="2021-12-22T23:13:37.508" v="197"/>
            <ac:spMkLst>
              <pc:docMk/>
              <pc:sldMasterMk cId="4031242634" sldId="2147483781"/>
              <pc:sldLayoutMk cId="3180162124" sldId="2147483698"/>
              <ac:spMk id="20" creationId="{6C11DD5C-BB52-401D-B80D-0BB27E13D1BD}"/>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036011418" sldId="2147483699"/>
          </pc:sldLayoutMkLst>
          <pc:spChg chg="mod">
            <ac:chgData name="Ginny Dudek" userId="787f50d1-3b77-4512-bcfb-ca490ebc47cd" providerId="ADAL" clId="{BC5FD47E-571B-A647-BD1E-2FDEF0C81B0E}" dt="2021-12-22T23:13:37.508" v="197"/>
            <ac:spMkLst>
              <pc:docMk/>
              <pc:sldMasterMk cId="4031242634" sldId="2147483781"/>
              <pc:sldLayoutMk cId="2036011418" sldId="2147483699"/>
              <ac:spMk id="4" creationId="{5180E0C8-A56F-4CCD-93C6-7033246FF611}"/>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6" creationId="{499DA643-7886-4E76-B744-70CDFB91ACC1}"/>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1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20"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21" creationId="{F713FD9B-7F58-49DA-828C-6AFB95C30598}"/>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25" creationId="{8BFE3482-9FCE-4942-A0DA-5D56D8A0A982}"/>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26" creationId="{4106FF92-DF2C-4564-865D-13A0CD798BC4}"/>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27" creationId="{6AB442A6-9161-4BDC-8EF2-4C5B39D07516}"/>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40" creationId="{48F907F9-E87B-4F59-9391-5532D7A663AC}"/>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41" creationId="{267899DF-4F52-4684-AC6F-0883A53C11C1}"/>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42" creationId="{DF46243E-4895-4378-8368-39A558B862FC}"/>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43" creationId="{EC0275C7-D33A-4425-A5B5-250243A9CE9E}"/>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44" creationId="{FE74125A-7B25-4E65-BC7B-96BC75838660}"/>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45" creationId="{A58CEB35-5926-4E02-B654-7B0FD55D4CA9}"/>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46" creationId="{964DEE3F-990A-4B8D-87D2-C323DB73A28F}"/>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47" creationId="{1428E643-05C9-47A5-97A7-31F3BD8B7F19}"/>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48" creationId="{603310E4-AE4D-4245-AF01-F39C61959EA4}"/>
            </ac:spMkLst>
          </pc:spChg>
          <pc:spChg chg="mod">
            <ac:chgData name="Ginny Dudek" userId="787f50d1-3b77-4512-bcfb-ca490ebc47cd" providerId="ADAL" clId="{BC5FD47E-571B-A647-BD1E-2FDEF0C81B0E}" dt="2021-12-22T23:13:37.508" v="197"/>
            <ac:spMkLst>
              <pc:docMk/>
              <pc:sldMasterMk cId="4031242634" sldId="2147483781"/>
              <pc:sldLayoutMk cId="2036011418" sldId="2147483699"/>
              <ac:spMk id="49" creationId="{E33C7370-1CE7-47BC-9BCC-C39D1CAEF72A}"/>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80114943" sldId="2147483700"/>
          </pc:sldLayoutMkLst>
          <pc:spChg chg="mod">
            <ac:chgData name="Ginny Dudek" userId="787f50d1-3b77-4512-bcfb-ca490ebc47cd" providerId="ADAL" clId="{BC5FD47E-571B-A647-BD1E-2FDEF0C81B0E}" dt="2021-12-22T23:13:37.508" v="197"/>
            <ac:spMkLst>
              <pc:docMk/>
              <pc:sldMasterMk cId="4031242634" sldId="2147483781"/>
              <pc:sldLayoutMk cId="80114943" sldId="2147483700"/>
              <ac:spMk id="4" creationId="{D3CD9450-1DEE-460E-9625-0FDFC7FF941D}"/>
            </ac:spMkLst>
          </pc:spChg>
          <pc:spChg chg="mod">
            <ac:chgData name="Ginny Dudek" userId="787f50d1-3b77-4512-bcfb-ca490ebc47cd" providerId="ADAL" clId="{BC5FD47E-571B-A647-BD1E-2FDEF0C81B0E}" dt="2021-12-22T23:13:37.508" v="197"/>
            <ac:spMkLst>
              <pc:docMk/>
              <pc:sldMasterMk cId="4031242634" sldId="2147483781"/>
              <pc:sldLayoutMk cId="80114943" sldId="2147483700"/>
              <ac:spMk id="6" creationId="{20ACD09F-6A9B-480A-AA15-9D0CE5BD92BB}"/>
            </ac:spMkLst>
          </pc:spChg>
          <pc:spChg chg="mod">
            <ac:chgData name="Ginny Dudek" userId="787f50d1-3b77-4512-bcfb-ca490ebc47cd" providerId="ADAL" clId="{BC5FD47E-571B-A647-BD1E-2FDEF0C81B0E}" dt="2021-12-22T23:13:37.508" v="197"/>
            <ac:spMkLst>
              <pc:docMk/>
              <pc:sldMasterMk cId="4031242634" sldId="2147483781"/>
              <pc:sldLayoutMk cId="80114943" sldId="2147483700"/>
              <ac:spMk id="8" creationId="{54AB0F76-F5DA-43E3-9A58-6FC111B70940}"/>
            </ac:spMkLst>
          </pc:spChg>
          <pc:spChg chg="mod">
            <ac:chgData name="Ginny Dudek" userId="787f50d1-3b77-4512-bcfb-ca490ebc47cd" providerId="ADAL" clId="{BC5FD47E-571B-A647-BD1E-2FDEF0C81B0E}" dt="2021-12-22T23:13:37.508" v="197"/>
            <ac:spMkLst>
              <pc:docMk/>
              <pc:sldMasterMk cId="4031242634" sldId="2147483781"/>
              <pc:sldLayoutMk cId="80114943" sldId="2147483700"/>
              <ac:spMk id="10" creationId="{ADF79901-81FB-4A67-BCDF-D19F36D2ED74}"/>
            </ac:spMkLst>
          </pc:spChg>
          <pc:spChg chg="mod">
            <ac:chgData name="Ginny Dudek" userId="787f50d1-3b77-4512-bcfb-ca490ebc47cd" providerId="ADAL" clId="{BC5FD47E-571B-A647-BD1E-2FDEF0C81B0E}" dt="2021-12-22T23:13:37.508" v="197"/>
            <ac:spMkLst>
              <pc:docMk/>
              <pc:sldMasterMk cId="4031242634" sldId="2147483781"/>
              <pc:sldLayoutMk cId="80114943" sldId="2147483700"/>
              <ac:spMk id="11" creationId="{B77F9609-69E6-4ACF-A51C-34B08A5D29B0}"/>
            </ac:spMkLst>
          </pc:spChg>
          <pc:spChg chg="mod">
            <ac:chgData name="Ginny Dudek" userId="787f50d1-3b77-4512-bcfb-ca490ebc47cd" providerId="ADAL" clId="{BC5FD47E-571B-A647-BD1E-2FDEF0C81B0E}" dt="2021-12-22T23:13:37.508" v="197"/>
            <ac:spMkLst>
              <pc:docMk/>
              <pc:sldMasterMk cId="4031242634" sldId="2147483781"/>
              <pc:sldLayoutMk cId="80114943" sldId="2147483700"/>
              <ac:spMk id="13" creationId="{30E05159-70E4-4A2B-AD23-87D665BD05AA}"/>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538511663" sldId="2147483701"/>
          </pc:sldLayoutMkLst>
          <pc:spChg chg="mod">
            <ac:chgData name="Ginny Dudek" userId="787f50d1-3b77-4512-bcfb-ca490ebc47cd" providerId="ADAL" clId="{BC5FD47E-571B-A647-BD1E-2FDEF0C81B0E}" dt="2021-12-22T23:13:37.508" v="197"/>
            <ac:spMkLst>
              <pc:docMk/>
              <pc:sldMasterMk cId="4031242634" sldId="2147483781"/>
              <pc:sldLayoutMk cId="3538511663" sldId="2147483701"/>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38511663" sldId="2147483701"/>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38511663" sldId="2147483701"/>
              <ac:spMk id="6" creationId="{55B68253-1A6C-48A1-9A5A-8F4534996E0E}"/>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907582688" sldId="2147483702"/>
          </pc:sldLayoutMkLst>
          <pc:spChg chg="mod">
            <ac:chgData name="Ginny Dudek" userId="787f50d1-3b77-4512-bcfb-ca490ebc47cd" providerId="ADAL" clId="{BC5FD47E-571B-A647-BD1E-2FDEF0C81B0E}" dt="2021-12-22T23:13:37.508" v="197"/>
            <ac:spMkLst>
              <pc:docMk/>
              <pc:sldMasterMk cId="4031242634" sldId="2147483781"/>
              <pc:sldLayoutMk cId="1907582688" sldId="2147483702"/>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907582688" sldId="2147483702"/>
              <ac:spMk id="8" creationId="{A595C1D1-8E3D-406F-9C43-8A3B98DE198D}"/>
            </ac:spMkLst>
          </pc:spChg>
          <pc:spChg chg="mod">
            <ac:chgData name="Ginny Dudek" userId="787f50d1-3b77-4512-bcfb-ca490ebc47cd" providerId="ADAL" clId="{BC5FD47E-571B-A647-BD1E-2FDEF0C81B0E}" dt="2021-12-22T23:13:37.508" v="197"/>
            <ac:spMkLst>
              <pc:docMk/>
              <pc:sldMasterMk cId="4031242634" sldId="2147483781"/>
              <pc:sldLayoutMk cId="1907582688" sldId="2147483702"/>
              <ac:spMk id="9"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378922862" sldId="2147483703"/>
          </pc:sldLayoutMkLst>
          <pc:spChg chg="mod">
            <ac:chgData name="Ginny Dudek" userId="787f50d1-3b77-4512-bcfb-ca490ebc47cd" providerId="ADAL" clId="{BC5FD47E-571B-A647-BD1E-2FDEF0C81B0E}" dt="2021-12-22T23:13:37.508" v="197"/>
            <ac:spMkLst>
              <pc:docMk/>
              <pc:sldMasterMk cId="4031242634" sldId="2147483781"/>
              <pc:sldLayoutMk cId="3378922862" sldId="2147483703"/>
              <ac:spMk id="3" creationId="{41AAB5D3-2524-4B86-A6AB-93BA13707CA3}"/>
            </ac:spMkLst>
          </pc:spChg>
          <pc:spChg chg="mod">
            <ac:chgData name="Ginny Dudek" userId="787f50d1-3b77-4512-bcfb-ca490ebc47cd" providerId="ADAL" clId="{BC5FD47E-571B-A647-BD1E-2FDEF0C81B0E}" dt="2021-12-22T23:13:37.508" v="197"/>
            <ac:spMkLst>
              <pc:docMk/>
              <pc:sldMasterMk cId="4031242634" sldId="2147483781"/>
              <pc:sldLayoutMk cId="3378922862" sldId="2147483703"/>
              <ac:spMk id="6" creationId="{9AB09A7A-3900-4366-A5B3-4C05A3DEC926}"/>
            </ac:spMkLst>
          </pc:spChg>
          <pc:spChg chg="mod">
            <ac:chgData name="Ginny Dudek" userId="787f50d1-3b77-4512-bcfb-ca490ebc47cd" providerId="ADAL" clId="{BC5FD47E-571B-A647-BD1E-2FDEF0C81B0E}" dt="2021-12-22T23:13:37.508" v="197"/>
            <ac:spMkLst>
              <pc:docMk/>
              <pc:sldMasterMk cId="4031242634" sldId="2147483781"/>
              <pc:sldLayoutMk cId="3378922862" sldId="2147483703"/>
              <ac:spMk id="10" creationId="{A2F78DC2-DBE1-4BC8-BD76-95E378BBEFB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175595933" sldId="2147483704"/>
          </pc:sldLayoutMkLst>
          <pc:spChg chg="mod">
            <ac:chgData name="Ginny Dudek" userId="787f50d1-3b77-4512-bcfb-ca490ebc47cd" providerId="ADAL" clId="{BC5FD47E-571B-A647-BD1E-2FDEF0C81B0E}" dt="2021-12-22T23:13:37.508" v="197"/>
            <ac:spMkLst>
              <pc:docMk/>
              <pc:sldMasterMk cId="4031242634" sldId="2147483781"/>
              <pc:sldLayoutMk cId="2175595933" sldId="2147483704"/>
              <ac:spMk id="3" creationId="{41AAB5D3-2524-4B86-A6AB-93BA13707CA3}"/>
            </ac:spMkLst>
          </pc:spChg>
          <pc:spChg chg="mod">
            <ac:chgData name="Ginny Dudek" userId="787f50d1-3b77-4512-bcfb-ca490ebc47cd" providerId="ADAL" clId="{BC5FD47E-571B-A647-BD1E-2FDEF0C81B0E}" dt="2021-12-22T23:13:37.508" v="197"/>
            <ac:spMkLst>
              <pc:docMk/>
              <pc:sldMasterMk cId="4031242634" sldId="2147483781"/>
              <pc:sldLayoutMk cId="2175595933" sldId="2147483704"/>
              <ac:spMk id="6" creationId="{9AB09A7A-3900-4366-A5B3-4C05A3DEC926}"/>
            </ac:spMkLst>
          </pc:spChg>
          <pc:spChg chg="mod">
            <ac:chgData name="Ginny Dudek" userId="787f50d1-3b77-4512-bcfb-ca490ebc47cd" providerId="ADAL" clId="{BC5FD47E-571B-A647-BD1E-2FDEF0C81B0E}" dt="2021-12-22T23:13:37.508" v="197"/>
            <ac:spMkLst>
              <pc:docMk/>
              <pc:sldMasterMk cId="4031242634" sldId="2147483781"/>
              <pc:sldLayoutMk cId="2175595933" sldId="2147483704"/>
              <ac:spMk id="10" creationId="{A2F78DC2-DBE1-4BC8-BD76-95E378BBEFB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141661764" sldId="2147483705"/>
          </pc:sldLayoutMkLst>
          <pc:spChg chg="mod">
            <ac:chgData name="Ginny Dudek" userId="787f50d1-3b77-4512-bcfb-ca490ebc47cd" providerId="ADAL" clId="{BC5FD47E-571B-A647-BD1E-2FDEF0C81B0E}" dt="2021-12-22T23:13:37.508" v="197"/>
            <ac:spMkLst>
              <pc:docMk/>
              <pc:sldMasterMk cId="4031242634" sldId="2147483781"/>
              <pc:sldLayoutMk cId="4141661764" sldId="2147483705"/>
              <ac:spMk id="3" creationId="{7B1DD5E0-DF4F-4FD4-91A6-9795355910B2}"/>
            </ac:spMkLst>
          </pc:spChg>
          <pc:spChg chg="mod">
            <ac:chgData name="Ginny Dudek" userId="787f50d1-3b77-4512-bcfb-ca490ebc47cd" providerId="ADAL" clId="{BC5FD47E-571B-A647-BD1E-2FDEF0C81B0E}" dt="2021-12-22T23:13:37.508" v="197"/>
            <ac:spMkLst>
              <pc:docMk/>
              <pc:sldMasterMk cId="4031242634" sldId="2147483781"/>
              <pc:sldLayoutMk cId="4141661764" sldId="2147483705"/>
              <ac:spMk id="4" creationId="{D639F74C-D0A1-40F1-92F6-B3F84C55C427}"/>
            </ac:spMkLst>
          </pc:spChg>
          <pc:spChg chg="mod">
            <ac:chgData name="Ginny Dudek" userId="787f50d1-3b77-4512-bcfb-ca490ebc47cd" providerId="ADAL" clId="{BC5FD47E-571B-A647-BD1E-2FDEF0C81B0E}" dt="2021-12-22T23:13:37.508" v="197"/>
            <ac:spMkLst>
              <pc:docMk/>
              <pc:sldMasterMk cId="4031242634" sldId="2147483781"/>
              <pc:sldLayoutMk cId="4141661764" sldId="2147483705"/>
              <ac:spMk id="5" creationId="{40921ACF-5C53-42EB-9D6F-C99EC261B57E}"/>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915559978" sldId="2147483706"/>
          </pc:sldLayoutMkLst>
          <pc:spChg chg="mod">
            <ac:chgData name="Ginny Dudek" userId="787f50d1-3b77-4512-bcfb-ca490ebc47cd" providerId="ADAL" clId="{BC5FD47E-571B-A647-BD1E-2FDEF0C81B0E}" dt="2021-12-22T23:13:37.508" v="197"/>
            <ac:spMkLst>
              <pc:docMk/>
              <pc:sldMasterMk cId="4031242634" sldId="2147483781"/>
              <pc:sldLayoutMk cId="915559978" sldId="2147483706"/>
              <ac:spMk id="2" creationId="{F6889E7D-D551-4E75-AB8E-757018A57475}"/>
            </ac:spMkLst>
          </pc:spChg>
          <pc:spChg chg="mod">
            <ac:chgData name="Ginny Dudek" userId="787f50d1-3b77-4512-bcfb-ca490ebc47cd" providerId="ADAL" clId="{BC5FD47E-571B-A647-BD1E-2FDEF0C81B0E}" dt="2021-12-22T23:13:37.508" v="197"/>
            <ac:spMkLst>
              <pc:docMk/>
              <pc:sldMasterMk cId="4031242634" sldId="2147483781"/>
              <pc:sldLayoutMk cId="915559978" sldId="2147483706"/>
              <ac:spMk id="3" creationId="{8FDAB6C9-BDEA-413D-B3BE-9E709130CCB0}"/>
            </ac:spMkLst>
          </pc:spChg>
          <pc:spChg chg="mod">
            <ac:chgData name="Ginny Dudek" userId="787f50d1-3b77-4512-bcfb-ca490ebc47cd" providerId="ADAL" clId="{BC5FD47E-571B-A647-BD1E-2FDEF0C81B0E}" dt="2021-12-22T23:13:37.508" v="197"/>
            <ac:spMkLst>
              <pc:docMk/>
              <pc:sldMasterMk cId="4031242634" sldId="2147483781"/>
              <pc:sldLayoutMk cId="915559978" sldId="2147483706"/>
              <ac:spMk id="7" creationId="{5C5BC0C0-6A76-4B9E-9BCE-1855C67C7538}"/>
            </ac:spMkLst>
          </pc:spChg>
          <pc:spChg chg="mod">
            <ac:chgData name="Ginny Dudek" userId="787f50d1-3b77-4512-bcfb-ca490ebc47cd" providerId="ADAL" clId="{BC5FD47E-571B-A647-BD1E-2FDEF0C81B0E}" dt="2021-12-22T23:13:37.508" v="197"/>
            <ac:spMkLst>
              <pc:docMk/>
              <pc:sldMasterMk cId="4031242634" sldId="2147483781"/>
              <pc:sldLayoutMk cId="915559978" sldId="2147483706"/>
              <ac:spMk id="10" creationId="{8DB3E1DC-DDD6-4BE3-9074-991B0C39B9FE}"/>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129452412" sldId="2147483707"/>
          </pc:sldLayoutMkLst>
          <pc:spChg chg="mod">
            <ac:chgData name="Ginny Dudek" userId="787f50d1-3b77-4512-bcfb-ca490ebc47cd" providerId="ADAL" clId="{BC5FD47E-571B-A647-BD1E-2FDEF0C81B0E}" dt="2021-12-22T23:13:37.508" v="197"/>
            <ac:spMkLst>
              <pc:docMk/>
              <pc:sldMasterMk cId="4031242634" sldId="2147483781"/>
              <pc:sldLayoutMk cId="1129452412" sldId="2147483707"/>
              <ac:spMk id="2" creationId="{52453986-7427-4E98-8272-CC81F2DDA22F}"/>
            </ac:spMkLst>
          </pc:spChg>
          <pc:spChg chg="mod">
            <ac:chgData name="Ginny Dudek" userId="787f50d1-3b77-4512-bcfb-ca490ebc47cd" providerId="ADAL" clId="{BC5FD47E-571B-A647-BD1E-2FDEF0C81B0E}" dt="2021-12-22T23:13:37.508" v="197"/>
            <ac:spMkLst>
              <pc:docMk/>
              <pc:sldMasterMk cId="4031242634" sldId="2147483781"/>
              <pc:sldLayoutMk cId="1129452412" sldId="2147483707"/>
              <ac:spMk id="3" creationId="{19C94CC7-68F7-4FC6-88EA-D50857541EDD}"/>
            </ac:spMkLst>
          </pc:spChg>
          <pc:spChg chg="mod">
            <ac:chgData name="Ginny Dudek" userId="787f50d1-3b77-4512-bcfb-ca490ebc47cd" providerId="ADAL" clId="{BC5FD47E-571B-A647-BD1E-2FDEF0C81B0E}" dt="2021-12-22T23:13:37.508" v="197"/>
            <ac:spMkLst>
              <pc:docMk/>
              <pc:sldMasterMk cId="4031242634" sldId="2147483781"/>
              <pc:sldLayoutMk cId="1129452412" sldId="2147483707"/>
              <ac:spMk id="4" creationId="{9FA5A5C2-A8BF-4C24-8F59-825B08F56927}"/>
            </ac:spMkLst>
          </pc:spChg>
          <pc:spChg chg="mod">
            <ac:chgData name="Ginny Dudek" userId="787f50d1-3b77-4512-bcfb-ca490ebc47cd" providerId="ADAL" clId="{BC5FD47E-571B-A647-BD1E-2FDEF0C81B0E}" dt="2021-12-22T23:13:37.508" v="197"/>
            <ac:spMkLst>
              <pc:docMk/>
              <pc:sldMasterMk cId="4031242634" sldId="2147483781"/>
              <pc:sldLayoutMk cId="1129452412" sldId="2147483707"/>
              <ac:spMk id="9" creationId="{53AA3B5F-1BFB-4773-9185-A8AC5D56BB24}"/>
            </ac:spMkLst>
          </pc:spChg>
          <pc:spChg chg="mod">
            <ac:chgData name="Ginny Dudek" userId="787f50d1-3b77-4512-bcfb-ca490ebc47cd" providerId="ADAL" clId="{BC5FD47E-571B-A647-BD1E-2FDEF0C81B0E}" dt="2021-12-22T23:13:37.508" v="197"/>
            <ac:spMkLst>
              <pc:docMk/>
              <pc:sldMasterMk cId="4031242634" sldId="2147483781"/>
              <pc:sldLayoutMk cId="1129452412" sldId="2147483707"/>
              <ac:spMk id="11" creationId="{054AE0C7-D76D-48BC-981D-C5FF15066232}"/>
            </ac:spMkLst>
          </pc:spChg>
          <pc:spChg chg="mod">
            <ac:chgData name="Ginny Dudek" userId="787f50d1-3b77-4512-bcfb-ca490ebc47cd" providerId="ADAL" clId="{BC5FD47E-571B-A647-BD1E-2FDEF0C81B0E}" dt="2021-12-22T23:13:37.508" v="197"/>
            <ac:spMkLst>
              <pc:docMk/>
              <pc:sldMasterMk cId="4031242634" sldId="2147483781"/>
              <pc:sldLayoutMk cId="1129452412" sldId="2147483707"/>
              <ac:spMk id="12" creationId="{6A084C2C-A70E-4948-83C6-DFDDFC6B3BB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34833317" sldId="2147483709"/>
          </pc:sldLayoutMkLst>
          <pc:spChg chg="mod">
            <ac:chgData name="Ginny Dudek" userId="787f50d1-3b77-4512-bcfb-ca490ebc47cd" providerId="ADAL" clId="{BC5FD47E-571B-A647-BD1E-2FDEF0C81B0E}" dt="2021-12-22T23:13:37.508" v="197"/>
            <ac:spMkLst>
              <pc:docMk/>
              <pc:sldMasterMk cId="4031242634" sldId="2147483781"/>
              <pc:sldLayoutMk cId="334833317" sldId="2147483709"/>
              <ac:spMk id="3" creationId="{A4D67BEC-8F4C-419D-92FD-3BAAF6F9EA96}"/>
            </ac:spMkLst>
          </pc:spChg>
          <pc:spChg chg="mod">
            <ac:chgData name="Ginny Dudek" userId="787f50d1-3b77-4512-bcfb-ca490ebc47cd" providerId="ADAL" clId="{BC5FD47E-571B-A647-BD1E-2FDEF0C81B0E}" dt="2021-12-22T23:13:37.508" v="197"/>
            <ac:spMkLst>
              <pc:docMk/>
              <pc:sldMasterMk cId="4031242634" sldId="2147483781"/>
              <pc:sldLayoutMk cId="334833317" sldId="2147483709"/>
              <ac:spMk id="4" creationId="{B344496F-93F5-4FDF-84C6-C43FF72AB119}"/>
            </ac:spMkLst>
          </pc:spChg>
          <pc:spChg chg="mod">
            <ac:chgData name="Ginny Dudek" userId="787f50d1-3b77-4512-bcfb-ca490ebc47cd" providerId="ADAL" clId="{BC5FD47E-571B-A647-BD1E-2FDEF0C81B0E}" dt="2021-12-22T23:13:37.508" v="197"/>
            <ac:spMkLst>
              <pc:docMk/>
              <pc:sldMasterMk cId="4031242634" sldId="2147483781"/>
              <pc:sldLayoutMk cId="334833317" sldId="2147483709"/>
              <ac:spMk id="6" creationId="{0187C5AF-5F7F-49EB-A6F2-A916853651F6}"/>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322802388" sldId="2147483710"/>
          </pc:sldLayoutMkLst>
          <pc:spChg chg="mod">
            <ac:chgData name="Ginny Dudek" userId="787f50d1-3b77-4512-bcfb-ca490ebc47cd" providerId="ADAL" clId="{BC5FD47E-571B-A647-BD1E-2FDEF0C81B0E}" dt="2021-12-22T23:13:37.508" v="197"/>
            <ac:spMkLst>
              <pc:docMk/>
              <pc:sldMasterMk cId="4031242634" sldId="2147483781"/>
              <pc:sldLayoutMk cId="2322802388" sldId="2147483710"/>
              <ac:spMk id="3" creationId="{051DD15B-99CD-43F8-811F-50C34414AC3E}"/>
            </ac:spMkLst>
          </pc:spChg>
          <pc:spChg chg="mod">
            <ac:chgData name="Ginny Dudek" userId="787f50d1-3b77-4512-bcfb-ca490ebc47cd" providerId="ADAL" clId="{BC5FD47E-571B-A647-BD1E-2FDEF0C81B0E}" dt="2021-12-22T23:13:37.508" v="197"/>
            <ac:spMkLst>
              <pc:docMk/>
              <pc:sldMasterMk cId="4031242634" sldId="2147483781"/>
              <pc:sldLayoutMk cId="2322802388" sldId="2147483710"/>
              <ac:spMk id="4" creationId="{872BA934-278D-4E25-89CC-C4524DE51C99}"/>
            </ac:spMkLst>
          </pc:spChg>
          <pc:spChg chg="mod">
            <ac:chgData name="Ginny Dudek" userId="787f50d1-3b77-4512-bcfb-ca490ebc47cd" providerId="ADAL" clId="{BC5FD47E-571B-A647-BD1E-2FDEF0C81B0E}" dt="2021-12-22T23:13:37.508" v="197"/>
            <ac:spMkLst>
              <pc:docMk/>
              <pc:sldMasterMk cId="4031242634" sldId="2147483781"/>
              <pc:sldLayoutMk cId="2322802388" sldId="2147483710"/>
              <ac:spMk id="5" creationId="{002C8E61-0F88-44D8-8976-9214DDE8C71D}"/>
            </ac:spMkLst>
          </pc:spChg>
          <pc:spChg chg="mod">
            <ac:chgData name="Ginny Dudek" userId="787f50d1-3b77-4512-bcfb-ca490ebc47cd" providerId="ADAL" clId="{BC5FD47E-571B-A647-BD1E-2FDEF0C81B0E}" dt="2021-12-22T23:13:37.508" v="197"/>
            <ac:spMkLst>
              <pc:docMk/>
              <pc:sldMasterMk cId="4031242634" sldId="2147483781"/>
              <pc:sldLayoutMk cId="2322802388" sldId="2147483710"/>
              <ac:spMk id="6" creationId="{50066A28-2DAC-4D32-A643-853A23514A9E}"/>
            </ac:spMkLst>
          </pc:spChg>
          <pc:spChg chg="mod">
            <ac:chgData name="Ginny Dudek" userId="787f50d1-3b77-4512-bcfb-ca490ebc47cd" providerId="ADAL" clId="{BC5FD47E-571B-A647-BD1E-2FDEF0C81B0E}" dt="2021-12-22T23:13:37.508" v="197"/>
            <ac:spMkLst>
              <pc:docMk/>
              <pc:sldMasterMk cId="4031242634" sldId="2147483781"/>
              <pc:sldLayoutMk cId="2322802388" sldId="2147483710"/>
              <ac:spMk id="7" creationId="{08B75131-8648-4D75-8253-2052B1104F5A}"/>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377699717" sldId="2147483711"/>
          </pc:sldLayoutMkLst>
          <pc:spChg chg="mod">
            <ac:chgData name="Ginny Dudek" userId="787f50d1-3b77-4512-bcfb-ca490ebc47cd" providerId="ADAL" clId="{BC5FD47E-571B-A647-BD1E-2FDEF0C81B0E}" dt="2021-12-22T23:13:37.508" v="197"/>
            <ac:spMkLst>
              <pc:docMk/>
              <pc:sldMasterMk cId="4031242634" sldId="2147483781"/>
              <pc:sldLayoutMk cId="3377699717" sldId="2147483711"/>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377699717" sldId="2147483711"/>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377699717" sldId="2147483711"/>
              <ac:spMk id="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377699717" sldId="2147483711"/>
              <ac:spMk id="9"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056425091" sldId="2147483712"/>
          </pc:sldLayoutMkLst>
          <pc:spChg chg="mod">
            <ac:chgData name="Ginny Dudek" userId="787f50d1-3b77-4512-bcfb-ca490ebc47cd" providerId="ADAL" clId="{BC5FD47E-571B-A647-BD1E-2FDEF0C81B0E}" dt="2021-12-22T23:13:37.508" v="197"/>
            <ac:spMkLst>
              <pc:docMk/>
              <pc:sldMasterMk cId="4031242634" sldId="2147483781"/>
              <pc:sldLayoutMk cId="3056425091" sldId="2147483712"/>
              <ac:spMk id="3" creationId="{41AAB5D3-2524-4B86-A6AB-93BA13707CA3}"/>
            </ac:spMkLst>
          </pc:spChg>
          <pc:spChg chg="mod">
            <ac:chgData name="Ginny Dudek" userId="787f50d1-3b77-4512-bcfb-ca490ebc47cd" providerId="ADAL" clId="{BC5FD47E-571B-A647-BD1E-2FDEF0C81B0E}" dt="2021-12-22T23:13:37.508" v="197"/>
            <ac:spMkLst>
              <pc:docMk/>
              <pc:sldMasterMk cId="4031242634" sldId="2147483781"/>
              <pc:sldLayoutMk cId="3056425091" sldId="2147483712"/>
              <ac:spMk id="6" creationId="{9AB09A7A-3900-4366-A5B3-4C05A3DEC926}"/>
            </ac:spMkLst>
          </pc:spChg>
          <pc:spChg chg="mod">
            <ac:chgData name="Ginny Dudek" userId="787f50d1-3b77-4512-bcfb-ca490ebc47cd" providerId="ADAL" clId="{BC5FD47E-571B-A647-BD1E-2FDEF0C81B0E}" dt="2021-12-22T23:13:37.508" v="197"/>
            <ac:spMkLst>
              <pc:docMk/>
              <pc:sldMasterMk cId="4031242634" sldId="2147483781"/>
              <pc:sldLayoutMk cId="3056425091" sldId="2147483712"/>
              <ac:spMk id="9" creationId="{AD694960-32CB-43FF-AFA3-F50711C2DE5D}"/>
            </ac:spMkLst>
          </pc:spChg>
          <pc:spChg chg="mod">
            <ac:chgData name="Ginny Dudek" userId="787f50d1-3b77-4512-bcfb-ca490ebc47cd" providerId="ADAL" clId="{BC5FD47E-571B-A647-BD1E-2FDEF0C81B0E}" dt="2021-12-22T23:13:37.508" v="197"/>
            <ac:spMkLst>
              <pc:docMk/>
              <pc:sldMasterMk cId="4031242634" sldId="2147483781"/>
              <pc:sldLayoutMk cId="3056425091" sldId="2147483712"/>
              <ac:spMk id="10" creationId="{A2F78DC2-DBE1-4BC8-BD76-95E378BBEFB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194940950" sldId="2147483713"/>
          </pc:sldLayoutMkLst>
          <pc:spChg chg="mod">
            <ac:chgData name="Ginny Dudek" userId="787f50d1-3b77-4512-bcfb-ca490ebc47cd" providerId="ADAL" clId="{BC5FD47E-571B-A647-BD1E-2FDEF0C81B0E}" dt="2021-12-22T23:13:37.508" v="197"/>
            <ac:spMkLst>
              <pc:docMk/>
              <pc:sldMasterMk cId="4031242634" sldId="2147483781"/>
              <pc:sldLayoutMk cId="4194940950" sldId="2147483713"/>
              <ac:spMk id="3" creationId="{215241C3-F25F-4549-AE90-08361750B3DE}"/>
            </ac:spMkLst>
          </pc:spChg>
          <pc:spChg chg="mod">
            <ac:chgData name="Ginny Dudek" userId="787f50d1-3b77-4512-bcfb-ca490ebc47cd" providerId="ADAL" clId="{BC5FD47E-571B-A647-BD1E-2FDEF0C81B0E}" dt="2021-12-22T23:13:37.508" v="197"/>
            <ac:spMkLst>
              <pc:docMk/>
              <pc:sldMasterMk cId="4031242634" sldId="2147483781"/>
              <pc:sldLayoutMk cId="4194940950" sldId="2147483713"/>
              <ac:spMk id="4" creationId="{52612670-1B3D-4F9A-AD24-1C8A847F1A97}"/>
            </ac:spMkLst>
          </pc:spChg>
          <pc:spChg chg="mod">
            <ac:chgData name="Ginny Dudek" userId="787f50d1-3b77-4512-bcfb-ca490ebc47cd" providerId="ADAL" clId="{BC5FD47E-571B-A647-BD1E-2FDEF0C81B0E}" dt="2021-12-22T23:13:37.508" v="197"/>
            <ac:spMkLst>
              <pc:docMk/>
              <pc:sldMasterMk cId="4031242634" sldId="2147483781"/>
              <pc:sldLayoutMk cId="4194940950" sldId="2147483713"/>
              <ac:spMk id="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94940950" sldId="2147483713"/>
              <ac:spMk id="11" creationId="{18AA2B72-95AF-4DE8-A84F-D9C0A7FA2943}"/>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250497171" sldId="2147483714"/>
          </pc:sldLayoutMkLst>
          <pc:spChg chg="mod">
            <ac:chgData name="Ginny Dudek" userId="787f50d1-3b77-4512-bcfb-ca490ebc47cd" providerId="ADAL" clId="{BC5FD47E-571B-A647-BD1E-2FDEF0C81B0E}" dt="2021-12-22T23:13:37.508" v="197"/>
            <ac:spMkLst>
              <pc:docMk/>
              <pc:sldMasterMk cId="4031242634" sldId="2147483781"/>
              <pc:sldLayoutMk cId="4250497171" sldId="2147483714"/>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250497171" sldId="2147483714"/>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250497171" sldId="2147483714"/>
              <ac:spMk id="7"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629681427" sldId="2147483715"/>
          </pc:sldLayoutMkLst>
          <pc:spChg chg="mod">
            <ac:chgData name="Ginny Dudek" userId="787f50d1-3b77-4512-bcfb-ca490ebc47cd" providerId="ADAL" clId="{BC5FD47E-571B-A647-BD1E-2FDEF0C81B0E}" dt="2021-12-22T23:13:37.508" v="197"/>
            <ac:spMkLst>
              <pc:docMk/>
              <pc:sldMasterMk cId="4031242634" sldId="2147483781"/>
              <pc:sldLayoutMk cId="629681427" sldId="2147483715"/>
              <ac:spMk id="6" creationId="{93F88020-2B81-473F-BACB-02C3040B058B}"/>
            </ac:spMkLst>
          </pc:spChg>
          <pc:spChg chg="mod">
            <ac:chgData name="Ginny Dudek" userId="787f50d1-3b77-4512-bcfb-ca490ebc47cd" providerId="ADAL" clId="{BC5FD47E-571B-A647-BD1E-2FDEF0C81B0E}" dt="2021-12-22T23:13:37.508" v="197"/>
            <ac:spMkLst>
              <pc:docMk/>
              <pc:sldMasterMk cId="4031242634" sldId="2147483781"/>
              <pc:sldLayoutMk cId="629681427" sldId="2147483715"/>
              <ac:spMk id="10" creationId="{0DC2970F-E2CA-4699-9D97-7B1DF5FD283C}"/>
            </ac:spMkLst>
          </pc:spChg>
          <pc:spChg chg="mod">
            <ac:chgData name="Ginny Dudek" userId="787f50d1-3b77-4512-bcfb-ca490ebc47cd" providerId="ADAL" clId="{BC5FD47E-571B-A647-BD1E-2FDEF0C81B0E}" dt="2021-12-22T23:13:37.508" v="197"/>
            <ac:spMkLst>
              <pc:docMk/>
              <pc:sldMasterMk cId="4031242634" sldId="2147483781"/>
              <pc:sldLayoutMk cId="629681427" sldId="2147483715"/>
              <ac:spMk id="11" creationId="{81317827-5F33-404C-BC5B-DB4D6868A5AA}"/>
            </ac:spMkLst>
          </pc:spChg>
          <pc:spChg chg="mod">
            <ac:chgData name="Ginny Dudek" userId="787f50d1-3b77-4512-bcfb-ca490ebc47cd" providerId="ADAL" clId="{BC5FD47E-571B-A647-BD1E-2FDEF0C81B0E}" dt="2021-12-22T23:13:37.508" v="197"/>
            <ac:spMkLst>
              <pc:docMk/>
              <pc:sldMasterMk cId="4031242634" sldId="2147483781"/>
              <pc:sldLayoutMk cId="629681427" sldId="2147483715"/>
              <ac:spMk id="12" creationId="{493E748C-D8DF-4331-B76E-0AC66B11B7E9}"/>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275135556" sldId="2147483716"/>
          </pc:sldLayoutMkLst>
          <pc:spChg chg="mod">
            <ac:chgData name="Ginny Dudek" userId="787f50d1-3b77-4512-bcfb-ca490ebc47cd" providerId="ADAL" clId="{BC5FD47E-571B-A647-BD1E-2FDEF0C81B0E}" dt="2021-12-22T23:13:37.508" v="197"/>
            <ac:spMkLst>
              <pc:docMk/>
              <pc:sldMasterMk cId="4031242634" sldId="2147483781"/>
              <pc:sldLayoutMk cId="3275135556" sldId="2147483716"/>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75135556" sldId="2147483716"/>
              <ac:spMk id="8"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75135556" sldId="2147483716"/>
              <ac:spMk id="9" creationId="{57FC474E-6E6E-475A-BDB5-1817E2BDB3A7}"/>
            </ac:spMkLst>
          </pc:spChg>
          <pc:spChg chg="mod">
            <ac:chgData name="Ginny Dudek" userId="787f50d1-3b77-4512-bcfb-ca490ebc47cd" providerId="ADAL" clId="{BC5FD47E-571B-A647-BD1E-2FDEF0C81B0E}" dt="2021-12-22T23:13:37.508" v="197"/>
            <ac:spMkLst>
              <pc:docMk/>
              <pc:sldMasterMk cId="4031242634" sldId="2147483781"/>
              <pc:sldLayoutMk cId="3275135556" sldId="2147483716"/>
              <ac:spMk id="11" creationId="{51C1394E-6EE7-4CA1-A6DA-D75DF07C45E9}"/>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749327246" sldId="2147483717"/>
          </pc:sldLayoutMkLst>
          <pc:spChg chg="mod">
            <ac:chgData name="Ginny Dudek" userId="787f50d1-3b77-4512-bcfb-ca490ebc47cd" providerId="ADAL" clId="{BC5FD47E-571B-A647-BD1E-2FDEF0C81B0E}" dt="2021-12-22T23:13:37.508" v="197"/>
            <ac:spMkLst>
              <pc:docMk/>
              <pc:sldMasterMk cId="4031242634" sldId="2147483781"/>
              <pc:sldLayoutMk cId="3749327246" sldId="2147483717"/>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749327246" sldId="2147483717"/>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749327246" sldId="2147483717"/>
              <ac:spMk id="6"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749327246" sldId="2147483717"/>
              <ac:spMk id="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622224746" sldId="2147483718"/>
          </pc:sldLayoutMkLst>
          <pc:spChg chg="mod">
            <ac:chgData name="Ginny Dudek" userId="787f50d1-3b77-4512-bcfb-ca490ebc47cd" providerId="ADAL" clId="{BC5FD47E-571B-A647-BD1E-2FDEF0C81B0E}" dt="2021-12-22T23:13:37.508" v="197"/>
            <ac:spMkLst>
              <pc:docMk/>
              <pc:sldMasterMk cId="4031242634" sldId="2147483781"/>
              <pc:sldLayoutMk cId="1622224746" sldId="2147483718"/>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622224746" sldId="2147483718"/>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622224746" sldId="2147483718"/>
              <ac:spMk id="6"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622224746" sldId="2147483718"/>
              <ac:spMk id="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677786849" sldId="2147483719"/>
          </pc:sldLayoutMkLst>
          <pc:spChg chg="mod">
            <ac:chgData name="Ginny Dudek" userId="787f50d1-3b77-4512-bcfb-ca490ebc47cd" providerId="ADAL" clId="{BC5FD47E-571B-A647-BD1E-2FDEF0C81B0E}" dt="2021-12-22T23:13:37.508" v="197"/>
            <ac:spMkLst>
              <pc:docMk/>
              <pc:sldMasterMk cId="4031242634" sldId="2147483781"/>
              <pc:sldLayoutMk cId="677786849" sldId="2147483719"/>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677786849" sldId="2147483719"/>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677786849" sldId="2147483719"/>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677786849" sldId="2147483719"/>
              <ac:spMk id="6"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677786849" sldId="2147483719"/>
              <ac:spMk id="7"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398925868" sldId="2147483720"/>
          </pc:sldLayoutMkLst>
          <pc:spChg chg="mod">
            <ac:chgData name="Ginny Dudek" userId="787f50d1-3b77-4512-bcfb-ca490ebc47cd" providerId="ADAL" clId="{BC5FD47E-571B-A647-BD1E-2FDEF0C81B0E}" dt="2021-12-22T23:13:37.508" v="197"/>
            <ac:spMkLst>
              <pc:docMk/>
              <pc:sldMasterMk cId="4031242634" sldId="2147483781"/>
              <pc:sldLayoutMk cId="1398925868" sldId="2147483720"/>
              <ac:spMk id="3" creationId="{D982BA5E-D716-4823-85BE-506BD223779D}"/>
            </ac:spMkLst>
          </pc:spChg>
          <pc:spChg chg="mod">
            <ac:chgData name="Ginny Dudek" userId="787f50d1-3b77-4512-bcfb-ca490ebc47cd" providerId="ADAL" clId="{BC5FD47E-571B-A647-BD1E-2FDEF0C81B0E}" dt="2021-12-22T23:13:37.508" v="197"/>
            <ac:spMkLst>
              <pc:docMk/>
              <pc:sldMasterMk cId="4031242634" sldId="2147483781"/>
              <pc:sldLayoutMk cId="1398925868" sldId="2147483720"/>
              <ac:spMk id="6" creationId="{D9F14F68-D228-40CA-8BDC-6891E588A1A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751581280" sldId="2147483722"/>
          </pc:sldLayoutMkLst>
          <pc:spChg chg="mod">
            <ac:chgData name="Ginny Dudek" userId="787f50d1-3b77-4512-bcfb-ca490ebc47cd" providerId="ADAL" clId="{BC5FD47E-571B-A647-BD1E-2FDEF0C81B0E}" dt="2021-12-22T23:13:37.508" v="197"/>
            <ac:spMkLst>
              <pc:docMk/>
              <pc:sldMasterMk cId="4031242634" sldId="2147483781"/>
              <pc:sldLayoutMk cId="751581280" sldId="2147483722"/>
              <ac:spMk id="11" creationId="{A6DD7577-1D57-124B-86D9-35092D46AB04}"/>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295809532" sldId="2147483723"/>
          </pc:sldLayoutMkLst>
          <pc:spChg chg="mod">
            <ac:chgData name="Ginny Dudek" userId="787f50d1-3b77-4512-bcfb-ca490ebc47cd" providerId="ADAL" clId="{BC5FD47E-571B-A647-BD1E-2FDEF0C81B0E}" dt="2021-12-22T23:13:37.508" v="197"/>
            <ac:spMkLst>
              <pc:docMk/>
              <pc:sldMasterMk cId="4031242634" sldId="2147483781"/>
              <pc:sldLayoutMk cId="2295809532" sldId="2147483723"/>
              <ac:spMk id="20" creationId="{9E990DE7-69FE-AF4A-AC02-E2AFE64ED73E}"/>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380871428" sldId="2147483724"/>
          </pc:sldLayoutMkLst>
          <pc:spChg chg="mod">
            <ac:chgData name="Ginny Dudek" userId="787f50d1-3b77-4512-bcfb-ca490ebc47cd" providerId="ADAL" clId="{BC5FD47E-571B-A647-BD1E-2FDEF0C81B0E}" dt="2021-12-22T23:13:37.508" v="197"/>
            <ac:spMkLst>
              <pc:docMk/>
              <pc:sldMasterMk cId="4031242634" sldId="2147483781"/>
              <pc:sldLayoutMk cId="3380871428" sldId="2147483724"/>
              <ac:spMk id="2" creationId="{7771D59C-6AE3-3240-AF20-935688E69FAE}"/>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059682145" sldId="2147483725"/>
          </pc:sldLayoutMkLst>
          <pc:spChg chg="mod">
            <ac:chgData name="Ginny Dudek" userId="787f50d1-3b77-4512-bcfb-ca490ebc47cd" providerId="ADAL" clId="{BC5FD47E-571B-A647-BD1E-2FDEF0C81B0E}" dt="2021-12-22T23:13:37.508" v="197"/>
            <ac:spMkLst>
              <pc:docMk/>
              <pc:sldMasterMk cId="4031242634" sldId="2147483781"/>
              <pc:sldLayoutMk cId="2059682145" sldId="2147483725"/>
              <ac:spMk id="2" creationId="{7771D59C-6AE3-3240-AF20-935688E69FAE}"/>
            </ac:spMkLst>
          </pc:spChg>
          <pc:spChg chg="mod">
            <ac:chgData name="Ginny Dudek" userId="787f50d1-3b77-4512-bcfb-ca490ebc47cd" providerId="ADAL" clId="{BC5FD47E-571B-A647-BD1E-2FDEF0C81B0E}" dt="2021-12-22T23:13:37.508" v="197"/>
            <ac:spMkLst>
              <pc:docMk/>
              <pc:sldMasterMk cId="4031242634" sldId="2147483781"/>
              <pc:sldLayoutMk cId="2059682145" sldId="2147483725"/>
              <ac:spMk id="5" creationId="{6851B967-4620-204A-92D3-F2257A68CF6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259658560" sldId="2147483727"/>
          </pc:sldLayoutMkLst>
          <pc:spChg chg="mod">
            <ac:chgData name="Ginny Dudek" userId="787f50d1-3b77-4512-bcfb-ca490ebc47cd" providerId="ADAL" clId="{BC5FD47E-571B-A647-BD1E-2FDEF0C81B0E}" dt="2021-12-22T23:13:37.508" v="197"/>
            <ac:spMkLst>
              <pc:docMk/>
              <pc:sldMasterMk cId="4031242634" sldId="2147483781"/>
              <pc:sldLayoutMk cId="1259658560" sldId="2147483727"/>
              <ac:spMk id="4" creationId="{7AB0B672-BCB2-4225-B99B-5DCF23F80FEF}"/>
            </ac:spMkLst>
          </pc:spChg>
          <pc:spChg chg="mod">
            <ac:chgData name="Ginny Dudek" userId="787f50d1-3b77-4512-bcfb-ca490ebc47cd" providerId="ADAL" clId="{BC5FD47E-571B-A647-BD1E-2FDEF0C81B0E}" dt="2021-12-22T23:13:37.508" v="197"/>
            <ac:spMkLst>
              <pc:docMk/>
              <pc:sldMasterMk cId="4031242634" sldId="2147483781"/>
              <pc:sldLayoutMk cId="1259658560" sldId="2147483727"/>
              <ac:spMk id="6" creationId="{03B61F2A-595B-416B-8750-4128A1C5671D}"/>
            </ac:spMkLst>
          </pc:spChg>
          <pc:spChg chg="mod">
            <ac:chgData name="Ginny Dudek" userId="787f50d1-3b77-4512-bcfb-ca490ebc47cd" providerId="ADAL" clId="{BC5FD47E-571B-A647-BD1E-2FDEF0C81B0E}" dt="2021-12-22T23:13:37.508" v="197"/>
            <ac:spMkLst>
              <pc:docMk/>
              <pc:sldMasterMk cId="4031242634" sldId="2147483781"/>
              <pc:sldLayoutMk cId="1259658560" sldId="2147483727"/>
              <ac:spMk id="12" creationId="{6F38E861-F63B-4687-8815-049E649B22BD}"/>
            </ac:spMkLst>
          </pc:spChg>
          <pc:spChg chg="mod">
            <ac:chgData name="Ginny Dudek" userId="787f50d1-3b77-4512-bcfb-ca490ebc47cd" providerId="ADAL" clId="{BC5FD47E-571B-A647-BD1E-2FDEF0C81B0E}" dt="2021-12-22T23:13:37.508" v="197"/>
            <ac:spMkLst>
              <pc:docMk/>
              <pc:sldMasterMk cId="4031242634" sldId="2147483781"/>
              <pc:sldLayoutMk cId="1259658560" sldId="2147483727"/>
              <ac:spMk id="13" creationId="{FC9A8359-3D44-49C0-A6C2-9F4FA5397B5F}"/>
            </ac:spMkLst>
          </pc:spChg>
          <pc:spChg chg="mod">
            <ac:chgData name="Ginny Dudek" userId="787f50d1-3b77-4512-bcfb-ca490ebc47cd" providerId="ADAL" clId="{BC5FD47E-571B-A647-BD1E-2FDEF0C81B0E}" dt="2021-12-22T23:13:37.508" v="197"/>
            <ac:spMkLst>
              <pc:docMk/>
              <pc:sldMasterMk cId="4031242634" sldId="2147483781"/>
              <pc:sldLayoutMk cId="1259658560" sldId="2147483727"/>
              <ac:spMk id="14" creationId="{5E731692-DC44-4DB0-B070-1633C8A6C1DE}"/>
            </ac:spMkLst>
          </pc:spChg>
          <pc:spChg chg="mod">
            <ac:chgData name="Ginny Dudek" userId="787f50d1-3b77-4512-bcfb-ca490ebc47cd" providerId="ADAL" clId="{BC5FD47E-571B-A647-BD1E-2FDEF0C81B0E}" dt="2021-12-22T23:13:37.508" v="197"/>
            <ac:spMkLst>
              <pc:docMk/>
              <pc:sldMasterMk cId="4031242634" sldId="2147483781"/>
              <pc:sldLayoutMk cId="1259658560" sldId="2147483727"/>
              <ac:spMk id="1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989476911" sldId="2147483728"/>
          </pc:sldLayoutMkLst>
          <pc:spChg chg="mod">
            <ac:chgData name="Ginny Dudek" userId="787f50d1-3b77-4512-bcfb-ca490ebc47cd" providerId="ADAL" clId="{BC5FD47E-571B-A647-BD1E-2FDEF0C81B0E}" dt="2021-12-22T23:13:37.508" v="197"/>
            <ac:spMkLst>
              <pc:docMk/>
              <pc:sldMasterMk cId="4031242634" sldId="2147483781"/>
              <pc:sldLayoutMk cId="3989476911" sldId="2147483728"/>
              <ac:spMk id="2" creationId="{92F2C0F7-4272-467D-80CA-C1BA72A57B5B}"/>
            </ac:spMkLst>
          </pc:spChg>
          <pc:spChg chg="mod">
            <ac:chgData name="Ginny Dudek" userId="787f50d1-3b77-4512-bcfb-ca490ebc47cd" providerId="ADAL" clId="{BC5FD47E-571B-A647-BD1E-2FDEF0C81B0E}" dt="2021-12-22T23:13:37.508" v="197"/>
            <ac:spMkLst>
              <pc:docMk/>
              <pc:sldMasterMk cId="4031242634" sldId="2147483781"/>
              <pc:sldLayoutMk cId="3989476911" sldId="2147483728"/>
              <ac:spMk id="9" creationId="{9566B3D0-4195-4294-B367-5A4DBD5074EA}"/>
            </ac:spMkLst>
          </pc:spChg>
          <pc:spChg chg="mod">
            <ac:chgData name="Ginny Dudek" userId="787f50d1-3b77-4512-bcfb-ca490ebc47cd" providerId="ADAL" clId="{BC5FD47E-571B-A647-BD1E-2FDEF0C81B0E}" dt="2021-12-22T23:13:37.508" v="197"/>
            <ac:spMkLst>
              <pc:docMk/>
              <pc:sldMasterMk cId="4031242634" sldId="2147483781"/>
              <pc:sldLayoutMk cId="3989476911" sldId="2147483728"/>
              <ac:spMk id="17" creationId="{795DEA80-622A-41A5-B7B5-FB1729C09E45}"/>
            </ac:spMkLst>
          </pc:spChg>
          <pc:spChg chg="mod">
            <ac:chgData name="Ginny Dudek" userId="787f50d1-3b77-4512-bcfb-ca490ebc47cd" providerId="ADAL" clId="{BC5FD47E-571B-A647-BD1E-2FDEF0C81B0E}" dt="2021-12-22T23:13:37.508" v="197"/>
            <ac:spMkLst>
              <pc:docMk/>
              <pc:sldMasterMk cId="4031242634" sldId="2147483781"/>
              <pc:sldLayoutMk cId="3989476911" sldId="2147483728"/>
              <ac:spMk id="22" creationId="{4AD1F670-3CBB-4553-BB1A-37C494B0576B}"/>
            </ac:spMkLst>
          </pc:spChg>
          <pc:spChg chg="mod">
            <ac:chgData name="Ginny Dudek" userId="787f50d1-3b77-4512-bcfb-ca490ebc47cd" providerId="ADAL" clId="{BC5FD47E-571B-A647-BD1E-2FDEF0C81B0E}" dt="2021-12-22T23:13:37.508" v="197"/>
            <ac:spMkLst>
              <pc:docMk/>
              <pc:sldMasterMk cId="4031242634" sldId="2147483781"/>
              <pc:sldLayoutMk cId="3989476911" sldId="2147483728"/>
              <ac:spMk id="23" creationId="{3C2C46E9-8420-4999-9F5B-A178F7558698}"/>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26466038" sldId="2147483729"/>
          </pc:sldLayoutMkLst>
          <pc:spChg chg="mod">
            <ac:chgData name="Ginny Dudek" userId="787f50d1-3b77-4512-bcfb-ca490ebc47cd" providerId="ADAL" clId="{BC5FD47E-571B-A647-BD1E-2FDEF0C81B0E}" dt="2021-12-22T23:13:37.508" v="197"/>
            <ac:spMkLst>
              <pc:docMk/>
              <pc:sldMasterMk cId="4031242634" sldId="2147483781"/>
              <pc:sldLayoutMk cId="426466038" sldId="2147483729"/>
              <ac:spMk id="2" creationId="{92F2C0F7-4272-467D-80CA-C1BA72A57B5B}"/>
            </ac:spMkLst>
          </pc:spChg>
          <pc:spChg chg="mod">
            <ac:chgData name="Ginny Dudek" userId="787f50d1-3b77-4512-bcfb-ca490ebc47cd" providerId="ADAL" clId="{BC5FD47E-571B-A647-BD1E-2FDEF0C81B0E}" dt="2021-12-22T23:13:37.508" v="197"/>
            <ac:spMkLst>
              <pc:docMk/>
              <pc:sldMasterMk cId="4031242634" sldId="2147483781"/>
              <pc:sldLayoutMk cId="426466038" sldId="2147483729"/>
              <ac:spMk id="9" creationId="{9566B3D0-4195-4294-B367-5A4DBD5074EA}"/>
            </ac:spMkLst>
          </pc:spChg>
          <pc:spChg chg="mod">
            <ac:chgData name="Ginny Dudek" userId="787f50d1-3b77-4512-bcfb-ca490ebc47cd" providerId="ADAL" clId="{BC5FD47E-571B-A647-BD1E-2FDEF0C81B0E}" dt="2021-12-22T23:13:37.508" v="197"/>
            <ac:spMkLst>
              <pc:docMk/>
              <pc:sldMasterMk cId="4031242634" sldId="2147483781"/>
              <pc:sldLayoutMk cId="426466038" sldId="2147483729"/>
              <ac:spMk id="17" creationId="{795DEA80-622A-41A5-B7B5-FB1729C09E45}"/>
            </ac:spMkLst>
          </pc:spChg>
          <pc:spChg chg="mod">
            <ac:chgData name="Ginny Dudek" userId="787f50d1-3b77-4512-bcfb-ca490ebc47cd" providerId="ADAL" clId="{BC5FD47E-571B-A647-BD1E-2FDEF0C81B0E}" dt="2021-12-22T23:13:37.508" v="197"/>
            <ac:spMkLst>
              <pc:docMk/>
              <pc:sldMasterMk cId="4031242634" sldId="2147483781"/>
              <pc:sldLayoutMk cId="426466038" sldId="2147483729"/>
              <ac:spMk id="22" creationId="{4AD1F670-3CBB-4553-BB1A-37C494B0576B}"/>
            </ac:spMkLst>
          </pc:spChg>
          <pc:spChg chg="mod">
            <ac:chgData name="Ginny Dudek" userId="787f50d1-3b77-4512-bcfb-ca490ebc47cd" providerId="ADAL" clId="{BC5FD47E-571B-A647-BD1E-2FDEF0C81B0E}" dt="2021-12-22T23:13:37.508" v="197"/>
            <ac:spMkLst>
              <pc:docMk/>
              <pc:sldMasterMk cId="4031242634" sldId="2147483781"/>
              <pc:sldLayoutMk cId="426466038" sldId="2147483729"/>
              <ac:spMk id="23" creationId="{3C2C46E9-8420-4999-9F5B-A178F7558698}"/>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919839080" sldId="2147483730"/>
          </pc:sldLayoutMkLst>
          <pc:spChg chg="mod">
            <ac:chgData name="Ginny Dudek" userId="787f50d1-3b77-4512-bcfb-ca490ebc47cd" providerId="ADAL" clId="{BC5FD47E-571B-A647-BD1E-2FDEF0C81B0E}" dt="2021-12-22T23:13:37.508" v="197"/>
            <ac:spMkLst>
              <pc:docMk/>
              <pc:sldMasterMk cId="4031242634" sldId="2147483781"/>
              <pc:sldLayoutMk cId="2919839080" sldId="2147483730"/>
              <ac:spMk id="2" creationId="{92F2C0F7-4272-467D-80CA-C1BA72A57B5B}"/>
            </ac:spMkLst>
          </pc:spChg>
          <pc:spChg chg="mod">
            <ac:chgData name="Ginny Dudek" userId="787f50d1-3b77-4512-bcfb-ca490ebc47cd" providerId="ADAL" clId="{BC5FD47E-571B-A647-BD1E-2FDEF0C81B0E}" dt="2021-12-22T23:13:37.508" v="197"/>
            <ac:spMkLst>
              <pc:docMk/>
              <pc:sldMasterMk cId="4031242634" sldId="2147483781"/>
              <pc:sldLayoutMk cId="2919839080" sldId="2147483730"/>
              <ac:spMk id="9" creationId="{9566B3D0-4195-4294-B367-5A4DBD5074EA}"/>
            </ac:spMkLst>
          </pc:spChg>
          <pc:spChg chg="mod">
            <ac:chgData name="Ginny Dudek" userId="787f50d1-3b77-4512-bcfb-ca490ebc47cd" providerId="ADAL" clId="{BC5FD47E-571B-A647-BD1E-2FDEF0C81B0E}" dt="2021-12-22T23:13:37.508" v="197"/>
            <ac:spMkLst>
              <pc:docMk/>
              <pc:sldMasterMk cId="4031242634" sldId="2147483781"/>
              <pc:sldLayoutMk cId="2919839080" sldId="2147483730"/>
              <ac:spMk id="17" creationId="{795DEA80-622A-41A5-B7B5-FB1729C09E45}"/>
            </ac:spMkLst>
          </pc:spChg>
          <pc:spChg chg="mod">
            <ac:chgData name="Ginny Dudek" userId="787f50d1-3b77-4512-bcfb-ca490ebc47cd" providerId="ADAL" clId="{BC5FD47E-571B-A647-BD1E-2FDEF0C81B0E}" dt="2021-12-22T23:13:37.508" v="197"/>
            <ac:spMkLst>
              <pc:docMk/>
              <pc:sldMasterMk cId="4031242634" sldId="2147483781"/>
              <pc:sldLayoutMk cId="2919839080" sldId="2147483730"/>
              <ac:spMk id="22" creationId="{4AD1F670-3CBB-4553-BB1A-37C494B0576B}"/>
            </ac:spMkLst>
          </pc:spChg>
          <pc:spChg chg="mod">
            <ac:chgData name="Ginny Dudek" userId="787f50d1-3b77-4512-bcfb-ca490ebc47cd" providerId="ADAL" clId="{BC5FD47E-571B-A647-BD1E-2FDEF0C81B0E}" dt="2021-12-22T23:13:37.508" v="197"/>
            <ac:spMkLst>
              <pc:docMk/>
              <pc:sldMasterMk cId="4031242634" sldId="2147483781"/>
              <pc:sldLayoutMk cId="2919839080" sldId="2147483730"/>
              <ac:spMk id="23" creationId="{3C2C46E9-8420-4999-9F5B-A178F7558698}"/>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977614790" sldId="2147483731"/>
          </pc:sldLayoutMkLst>
          <pc:spChg chg="mod">
            <ac:chgData name="Ginny Dudek" userId="787f50d1-3b77-4512-bcfb-ca490ebc47cd" providerId="ADAL" clId="{BC5FD47E-571B-A647-BD1E-2FDEF0C81B0E}" dt="2021-12-22T23:13:37.508" v="197"/>
            <ac:spMkLst>
              <pc:docMk/>
              <pc:sldMasterMk cId="4031242634" sldId="2147483781"/>
              <pc:sldLayoutMk cId="977614790" sldId="2147483731"/>
              <ac:spMk id="17" creationId="{C578D149-F010-4285-AC81-2EAF1FB3CD7D}"/>
            </ac:spMkLst>
          </pc:spChg>
          <pc:spChg chg="mod">
            <ac:chgData name="Ginny Dudek" userId="787f50d1-3b77-4512-bcfb-ca490ebc47cd" providerId="ADAL" clId="{BC5FD47E-571B-A647-BD1E-2FDEF0C81B0E}" dt="2021-12-22T23:13:37.508" v="197"/>
            <ac:spMkLst>
              <pc:docMk/>
              <pc:sldMasterMk cId="4031242634" sldId="2147483781"/>
              <pc:sldLayoutMk cId="977614790" sldId="2147483731"/>
              <ac:spMk id="27" creationId="{C808D55C-5C8D-4377-A742-EE11C46538C3}"/>
            </ac:spMkLst>
          </pc:spChg>
          <pc:spChg chg="mod">
            <ac:chgData name="Ginny Dudek" userId="787f50d1-3b77-4512-bcfb-ca490ebc47cd" providerId="ADAL" clId="{BC5FD47E-571B-A647-BD1E-2FDEF0C81B0E}" dt="2021-12-22T23:13:37.508" v="197"/>
            <ac:spMkLst>
              <pc:docMk/>
              <pc:sldMasterMk cId="4031242634" sldId="2147483781"/>
              <pc:sldLayoutMk cId="977614790" sldId="2147483731"/>
              <ac:spMk id="31" creationId="{F815C864-6652-46E5-8A30-D78A46C8AA7D}"/>
            </ac:spMkLst>
          </pc:spChg>
          <pc:spChg chg="mod">
            <ac:chgData name="Ginny Dudek" userId="787f50d1-3b77-4512-bcfb-ca490ebc47cd" providerId="ADAL" clId="{BC5FD47E-571B-A647-BD1E-2FDEF0C81B0E}" dt="2021-12-22T23:13:37.508" v="197"/>
            <ac:spMkLst>
              <pc:docMk/>
              <pc:sldMasterMk cId="4031242634" sldId="2147483781"/>
              <pc:sldLayoutMk cId="977614790" sldId="2147483731"/>
              <ac:spMk id="33" creationId="{EA3B90CB-73FF-4403-94EE-BE411CC825B6}"/>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432294998" sldId="2147483732"/>
          </pc:sldLayoutMkLst>
          <pc:spChg chg="mod">
            <ac:chgData name="Ginny Dudek" userId="787f50d1-3b77-4512-bcfb-ca490ebc47cd" providerId="ADAL" clId="{BC5FD47E-571B-A647-BD1E-2FDEF0C81B0E}" dt="2021-12-22T23:13:37.508" v="197"/>
            <ac:spMkLst>
              <pc:docMk/>
              <pc:sldMasterMk cId="4031242634" sldId="2147483781"/>
              <pc:sldLayoutMk cId="3432294998" sldId="2147483732"/>
              <ac:spMk id="3" creationId="{A72FA7EC-82EF-4B8E-BFB0-53B1C2DEF325}"/>
            </ac:spMkLst>
          </pc:spChg>
          <pc:spChg chg="mod">
            <ac:chgData name="Ginny Dudek" userId="787f50d1-3b77-4512-bcfb-ca490ebc47cd" providerId="ADAL" clId="{BC5FD47E-571B-A647-BD1E-2FDEF0C81B0E}" dt="2021-12-22T23:13:37.508" v="197"/>
            <ac:spMkLst>
              <pc:docMk/>
              <pc:sldMasterMk cId="4031242634" sldId="2147483781"/>
              <pc:sldLayoutMk cId="3432294998" sldId="2147483732"/>
              <ac:spMk id="8" creationId="{ADC804F6-BBBF-468B-AD85-DB793C9A1346}"/>
            </ac:spMkLst>
          </pc:spChg>
          <pc:spChg chg="mod">
            <ac:chgData name="Ginny Dudek" userId="787f50d1-3b77-4512-bcfb-ca490ebc47cd" providerId="ADAL" clId="{BC5FD47E-571B-A647-BD1E-2FDEF0C81B0E}" dt="2021-12-22T23:13:37.508" v="197"/>
            <ac:spMkLst>
              <pc:docMk/>
              <pc:sldMasterMk cId="4031242634" sldId="2147483781"/>
              <pc:sldLayoutMk cId="3432294998" sldId="2147483732"/>
              <ac:spMk id="10" creationId="{30A1C153-4D56-46E1-BFD5-46B620EC9DFF}"/>
            </ac:spMkLst>
          </pc:spChg>
          <pc:spChg chg="mod">
            <ac:chgData name="Ginny Dudek" userId="787f50d1-3b77-4512-bcfb-ca490ebc47cd" providerId="ADAL" clId="{BC5FD47E-571B-A647-BD1E-2FDEF0C81B0E}" dt="2021-12-22T23:13:37.508" v="197"/>
            <ac:spMkLst>
              <pc:docMk/>
              <pc:sldMasterMk cId="4031242634" sldId="2147483781"/>
              <pc:sldLayoutMk cId="3432294998" sldId="2147483732"/>
              <ac:spMk id="11" creationId="{B97EDAF6-6C56-407E-A0E6-0396B2AFE8B6}"/>
            </ac:spMkLst>
          </pc:spChg>
          <pc:spChg chg="mod">
            <ac:chgData name="Ginny Dudek" userId="787f50d1-3b77-4512-bcfb-ca490ebc47cd" providerId="ADAL" clId="{BC5FD47E-571B-A647-BD1E-2FDEF0C81B0E}" dt="2021-12-22T23:13:37.508" v="197"/>
            <ac:spMkLst>
              <pc:docMk/>
              <pc:sldMasterMk cId="4031242634" sldId="2147483781"/>
              <pc:sldLayoutMk cId="3432294998" sldId="2147483732"/>
              <ac:spMk id="19" creationId="{10E548B1-A7AB-4F5C-920C-E383E1257206}"/>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624765908" sldId="2147483733"/>
          </pc:sldLayoutMkLst>
          <pc:spChg chg="mod">
            <ac:chgData name="Ginny Dudek" userId="787f50d1-3b77-4512-bcfb-ca490ebc47cd" providerId="ADAL" clId="{BC5FD47E-571B-A647-BD1E-2FDEF0C81B0E}" dt="2021-12-22T23:13:37.508" v="197"/>
            <ac:spMkLst>
              <pc:docMk/>
              <pc:sldMasterMk cId="4031242634" sldId="2147483781"/>
              <pc:sldLayoutMk cId="2624765908" sldId="2147483733"/>
              <ac:spMk id="2" creationId="{F0F3043B-F0A1-445D-A3C3-87FAEB5450E4}"/>
            </ac:spMkLst>
          </pc:spChg>
          <pc:spChg chg="mod">
            <ac:chgData name="Ginny Dudek" userId="787f50d1-3b77-4512-bcfb-ca490ebc47cd" providerId="ADAL" clId="{BC5FD47E-571B-A647-BD1E-2FDEF0C81B0E}" dt="2021-12-22T23:13:37.508" v="197"/>
            <ac:spMkLst>
              <pc:docMk/>
              <pc:sldMasterMk cId="4031242634" sldId="2147483781"/>
              <pc:sldLayoutMk cId="2624765908" sldId="2147483733"/>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624765908" sldId="2147483733"/>
              <ac:spMk id="6" creationId="{50707682-6DC4-4B7B-B2FD-59AF2AAD8F1A}"/>
            </ac:spMkLst>
          </pc:spChg>
          <pc:spChg chg="mod">
            <ac:chgData name="Ginny Dudek" userId="787f50d1-3b77-4512-bcfb-ca490ebc47cd" providerId="ADAL" clId="{BC5FD47E-571B-A647-BD1E-2FDEF0C81B0E}" dt="2021-12-22T23:13:37.508" v="197"/>
            <ac:spMkLst>
              <pc:docMk/>
              <pc:sldMasterMk cId="4031242634" sldId="2147483781"/>
              <pc:sldLayoutMk cId="2624765908" sldId="2147483733"/>
              <ac:spMk id="7" creationId="{3AA95507-B288-4695-B49E-B0D952D1CD6D}"/>
            </ac:spMkLst>
          </pc:spChg>
          <pc:spChg chg="mod">
            <ac:chgData name="Ginny Dudek" userId="787f50d1-3b77-4512-bcfb-ca490ebc47cd" providerId="ADAL" clId="{BC5FD47E-571B-A647-BD1E-2FDEF0C81B0E}" dt="2021-12-22T23:13:37.508" v="197"/>
            <ac:spMkLst>
              <pc:docMk/>
              <pc:sldMasterMk cId="4031242634" sldId="2147483781"/>
              <pc:sldLayoutMk cId="2624765908" sldId="2147483733"/>
              <ac:spMk id="11"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624765908" sldId="2147483733"/>
              <ac:spMk id="1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624765908" sldId="2147483733"/>
              <ac:spMk id="1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814966976" sldId="2147483734"/>
          </pc:sldLayoutMkLst>
          <pc:spChg chg="mod">
            <ac:chgData name="Ginny Dudek" userId="787f50d1-3b77-4512-bcfb-ca490ebc47cd" providerId="ADAL" clId="{BC5FD47E-571B-A647-BD1E-2FDEF0C81B0E}" dt="2021-12-22T23:13:37.508" v="197"/>
            <ac:spMkLst>
              <pc:docMk/>
              <pc:sldMasterMk cId="4031242634" sldId="2147483781"/>
              <pc:sldLayoutMk cId="1814966976" sldId="2147483734"/>
              <ac:spMk id="3" creationId="{BEDC1EF8-71C1-4DF8-AA59-3E7B11F6D1DF}"/>
            </ac:spMkLst>
          </pc:spChg>
          <pc:spChg chg="mod">
            <ac:chgData name="Ginny Dudek" userId="787f50d1-3b77-4512-bcfb-ca490ebc47cd" providerId="ADAL" clId="{BC5FD47E-571B-A647-BD1E-2FDEF0C81B0E}" dt="2021-12-22T23:13:37.508" v="197"/>
            <ac:spMkLst>
              <pc:docMk/>
              <pc:sldMasterMk cId="4031242634" sldId="2147483781"/>
              <pc:sldLayoutMk cId="1814966976" sldId="2147483734"/>
              <ac:spMk id="5" creationId="{D577140D-1657-4124-861E-09DB002AD432}"/>
            </ac:spMkLst>
          </pc:spChg>
          <pc:spChg chg="mod">
            <ac:chgData name="Ginny Dudek" userId="787f50d1-3b77-4512-bcfb-ca490ebc47cd" providerId="ADAL" clId="{BC5FD47E-571B-A647-BD1E-2FDEF0C81B0E}" dt="2021-12-22T23:13:37.508" v="197"/>
            <ac:spMkLst>
              <pc:docMk/>
              <pc:sldMasterMk cId="4031242634" sldId="2147483781"/>
              <pc:sldLayoutMk cId="1814966976" sldId="2147483734"/>
              <ac:spMk id="6" creationId="{6989E631-FFE0-4842-9C8D-2977AD46DA07}"/>
            </ac:spMkLst>
          </pc:spChg>
          <pc:spChg chg="mod">
            <ac:chgData name="Ginny Dudek" userId="787f50d1-3b77-4512-bcfb-ca490ebc47cd" providerId="ADAL" clId="{BC5FD47E-571B-A647-BD1E-2FDEF0C81B0E}" dt="2021-12-22T23:13:37.508" v="197"/>
            <ac:spMkLst>
              <pc:docMk/>
              <pc:sldMasterMk cId="4031242634" sldId="2147483781"/>
              <pc:sldLayoutMk cId="1814966976" sldId="2147483734"/>
              <ac:spMk id="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814966976" sldId="2147483734"/>
              <ac:spMk id="12"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814966976" sldId="2147483734"/>
              <ac:spMk id="1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814966976" sldId="2147483734"/>
              <ac:spMk id="14" creationId="{A29B5D22-0E52-DF44-A45F-FDDEC75E913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871002883" sldId="2147483735"/>
          </pc:sldLayoutMkLst>
          <pc:spChg chg="mod">
            <ac:chgData name="Ginny Dudek" userId="787f50d1-3b77-4512-bcfb-ca490ebc47cd" providerId="ADAL" clId="{BC5FD47E-571B-A647-BD1E-2FDEF0C81B0E}" dt="2021-12-22T23:13:37.508" v="197"/>
            <ac:spMkLst>
              <pc:docMk/>
              <pc:sldMasterMk cId="4031242634" sldId="2147483781"/>
              <pc:sldLayoutMk cId="871002883" sldId="2147483735"/>
              <ac:spMk id="9" creationId="{4FCDF98C-CBF5-4539-AD9D-C22358170335}"/>
            </ac:spMkLst>
          </pc:spChg>
          <pc:spChg chg="mod">
            <ac:chgData name="Ginny Dudek" userId="787f50d1-3b77-4512-bcfb-ca490ebc47cd" providerId="ADAL" clId="{BC5FD47E-571B-A647-BD1E-2FDEF0C81B0E}" dt="2021-12-22T23:13:37.508" v="197"/>
            <ac:spMkLst>
              <pc:docMk/>
              <pc:sldMasterMk cId="4031242634" sldId="2147483781"/>
              <pc:sldLayoutMk cId="871002883" sldId="2147483735"/>
              <ac:spMk id="12" creationId="{621183CE-880D-441E-AE35-7DEB2838DBB9}"/>
            </ac:spMkLst>
          </pc:spChg>
          <pc:spChg chg="mod">
            <ac:chgData name="Ginny Dudek" userId="787f50d1-3b77-4512-bcfb-ca490ebc47cd" providerId="ADAL" clId="{BC5FD47E-571B-A647-BD1E-2FDEF0C81B0E}" dt="2021-12-22T23:13:37.508" v="197"/>
            <ac:spMkLst>
              <pc:docMk/>
              <pc:sldMasterMk cId="4031242634" sldId="2147483781"/>
              <pc:sldLayoutMk cId="871002883" sldId="2147483735"/>
              <ac:spMk id="13" creationId="{3E2408D1-A70F-491B-AF40-F2D6D6730802}"/>
            </ac:spMkLst>
          </pc:spChg>
          <pc:spChg chg="mod">
            <ac:chgData name="Ginny Dudek" userId="787f50d1-3b77-4512-bcfb-ca490ebc47cd" providerId="ADAL" clId="{BC5FD47E-571B-A647-BD1E-2FDEF0C81B0E}" dt="2021-12-22T23:13:37.508" v="197"/>
            <ac:spMkLst>
              <pc:docMk/>
              <pc:sldMasterMk cId="4031242634" sldId="2147483781"/>
              <pc:sldLayoutMk cId="871002883" sldId="2147483735"/>
              <ac:spMk id="14" creationId="{CDABA34A-CCBF-AD4D-85C2-7C7D88DEEFA6}"/>
            </ac:spMkLst>
          </pc:spChg>
          <pc:spChg chg="mod">
            <ac:chgData name="Ginny Dudek" userId="787f50d1-3b77-4512-bcfb-ca490ebc47cd" providerId="ADAL" clId="{BC5FD47E-571B-A647-BD1E-2FDEF0C81B0E}" dt="2021-12-22T23:13:37.508" v="197"/>
            <ac:spMkLst>
              <pc:docMk/>
              <pc:sldMasterMk cId="4031242634" sldId="2147483781"/>
              <pc:sldLayoutMk cId="871002883" sldId="2147483735"/>
              <ac:spMk id="18" creationId="{C14AC91F-FC10-45B8-89B7-630632AF1D57}"/>
            </ac:spMkLst>
          </pc:spChg>
          <pc:spChg chg="mod">
            <ac:chgData name="Ginny Dudek" userId="787f50d1-3b77-4512-bcfb-ca490ebc47cd" providerId="ADAL" clId="{BC5FD47E-571B-A647-BD1E-2FDEF0C81B0E}" dt="2021-12-22T23:13:37.508" v="197"/>
            <ac:spMkLst>
              <pc:docMk/>
              <pc:sldMasterMk cId="4031242634" sldId="2147483781"/>
              <pc:sldLayoutMk cId="871002883" sldId="2147483735"/>
              <ac:spMk id="19" creationId="{9560445B-3FDA-4173-A768-23E3DA0A2935}"/>
            </ac:spMkLst>
          </pc:spChg>
          <pc:spChg chg="mod">
            <ac:chgData name="Ginny Dudek" userId="787f50d1-3b77-4512-bcfb-ca490ebc47cd" providerId="ADAL" clId="{BC5FD47E-571B-A647-BD1E-2FDEF0C81B0E}" dt="2021-12-22T23:13:37.508" v="197"/>
            <ac:spMkLst>
              <pc:docMk/>
              <pc:sldMasterMk cId="4031242634" sldId="2147483781"/>
              <pc:sldLayoutMk cId="871002883" sldId="2147483735"/>
              <ac:spMk id="20" creationId="{18531370-74B7-4C13-9374-090CB93015AA}"/>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299813009" sldId="2147483736"/>
          </pc:sldLayoutMkLst>
          <pc:spChg chg="mod">
            <ac:chgData name="Ginny Dudek" userId="787f50d1-3b77-4512-bcfb-ca490ebc47cd" providerId="ADAL" clId="{BC5FD47E-571B-A647-BD1E-2FDEF0C81B0E}" dt="2021-12-22T23:13:37.508" v="197"/>
            <ac:spMkLst>
              <pc:docMk/>
              <pc:sldMasterMk cId="4031242634" sldId="2147483781"/>
              <pc:sldLayoutMk cId="3299813009" sldId="2147483736"/>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8"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10"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1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18"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1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20"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22"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2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2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2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2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299813009" sldId="2147483736"/>
              <ac:spMk id="2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547879627" sldId="2147483737"/>
          </pc:sldLayoutMkLst>
          <pc:spChg chg="mod">
            <ac:chgData name="Ginny Dudek" userId="787f50d1-3b77-4512-bcfb-ca490ebc47cd" providerId="ADAL" clId="{BC5FD47E-571B-A647-BD1E-2FDEF0C81B0E}" dt="2021-12-22T23:13:37.508" v="197"/>
            <ac:spMkLst>
              <pc:docMk/>
              <pc:sldMasterMk cId="4031242634" sldId="2147483781"/>
              <pc:sldLayoutMk cId="3547879627" sldId="2147483737"/>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8"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10"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1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18"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1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20"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22"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2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2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2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47879627" sldId="2147483737"/>
              <ac:spMk id="2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93574320" sldId="2147483738"/>
          </pc:sldLayoutMkLst>
          <pc:spChg chg="mod">
            <ac:chgData name="Ginny Dudek" userId="787f50d1-3b77-4512-bcfb-ca490ebc47cd" providerId="ADAL" clId="{BC5FD47E-571B-A647-BD1E-2FDEF0C81B0E}" dt="2021-12-22T23:13:37.508" v="197"/>
            <ac:spMkLst>
              <pc:docMk/>
              <pc:sldMasterMk cId="4031242634" sldId="2147483781"/>
              <pc:sldLayoutMk cId="493574320" sldId="2147483738"/>
              <ac:spMk id="2" creationId="{28DDBF27-0730-410D-BAE0-26163E0F157B}"/>
            </ac:spMkLst>
          </pc:spChg>
          <pc:spChg chg="mod">
            <ac:chgData name="Ginny Dudek" userId="787f50d1-3b77-4512-bcfb-ca490ebc47cd" providerId="ADAL" clId="{BC5FD47E-571B-A647-BD1E-2FDEF0C81B0E}" dt="2021-12-22T23:13:37.508" v="197"/>
            <ac:spMkLst>
              <pc:docMk/>
              <pc:sldMasterMk cId="4031242634" sldId="2147483781"/>
              <pc:sldLayoutMk cId="493574320" sldId="2147483738"/>
              <ac:spMk id="4" creationId="{CC753A2C-3435-41AC-A18D-606FF9F39CA0}"/>
            </ac:spMkLst>
          </pc:spChg>
          <pc:spChg chg="mod">
            <ac:chgData name="Ginny Dudek" userId="787f50d1-3b77-4512-bcfb-ca490ebc47cd" providerId="ADAL" clId="{BC5FD47E-571B-A647-BD1E-2FDEF0C81B0E}" dt="2021-12-22T23:13:37.508" v="197"/>
            <ac:spMkLst>
              <pc:docMk/>
              <pc:sldMasterMk cId="4031242634" sldId="2147483781"/>
              <pc:sldLayoutMk cId="493574320" sldId="2147483738"/>
              <ac:spMk id="5" creationId="{5CE36272-55E6-4F28-A873-57EC91F08D09}"/>
            </ac:spMkLst>
          </pc:spChg>
          <pc:spChg chg="mod">
            <ac:chgData name="Ginny Dudek" userId="787f50d1-3b77-4512-bcfb-ca490ebc47cd" providerId="ADAL" clId="{BC5FD47E-571B-A647-BD1E-2FDEF0C81B0E}" dt="2021-12-22T23:13:37.508" v="197"/>
            <ac:spMkLst>
              <pc:docMk/>
              <pc:sldMasterMk cId="4031242634" sldId="2147483781"/>
              <pc:sldLayoutMk cId="493574320" sldId="2147483738"/>
              <ac:spMk id="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93574320" sldId="2147483738"/>
              <ac:spMk id="11" creationId="{3076DD3A-5F5D-1C4F-986B-875DAC62F28D}"/>
            </ac:spMkLst>
          </pc:spChg>
          <pc:spChg chg="mod">
            <ac:chgData name="Ginny Dudek" userId="787f50d1-3b77-4512-bcfb-ca490ebc47cd" providerId="ADAL" clId="{BC5FD47E-571B-A647-BD1E-2FDEF0C81B0E}" dt="2021-12-22T23:13:37.508" v="197"/>
            <ac:spMkLst>
              <pc:docMk/>
              <pc:sldMasterMk cId="4031242634" sldId="2147483781"/>
              <pc:sldLayoutMk cId="493574320" sldId="2147483738"/>
              <ac:spMk id="12" creationId="{DE4D14C0-17E4-471E-BDE9-53C45FD4AF26}"/>
            </ac:spMkLst>
          </pc:spChg>
          <pc:spChg chg="mod">
            <ac:chgData name="Ginny Dudek" userId="787f50d1-3b77-4512-bcfb-ca490ebc47cd" providerId="ADAL" clId="{BC5FD47E-571B-A647-BD1E-2FDEF0C81B0E}" dt="2021-12-22T23:13:37.508" v="197"/>
            <ac:spMkLst>
              <pc:docMk/>
              <pc:sldMasterMk cId="4031242634" sldId="2147483781"/>
              <pc:sldLayoutMk cId="493574320" sldId="2147483738"/>
              <ac:spMk id="13"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119745966" sldId="2147483739"/>
          </pc:sldLayoutMkLst>
          <pc:spChg chg="mod">
            <ac:chgData name="Ginny Dudek" userId="787f50d1-3b77-4512-bcfb-ca490ebc47cd" providerId="ADAL" clId="{BC5FD47E-571B-A647-BD1E-2FDEF0C81B0E}" dt="2021-12-22T23:13:37.508" v="197"/>
            <ac:spMkLst>
              <pc:docMk/>
              <pc:sldMasterMk cId="4031242634" sldId="2147483781"/>
              <pc:sldLayoutMk cId="3119745966" sldId="2147483739"/>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119745966" sldId="2147483739"/>
              <ac:spMk id="5" creationId="{059179A7-71BB-4BD2-A47D-A594663B7775}"/>
            </ac:spMkLst>
          </pc:spChg>
          <pc:spChg chg="mod">
            <ac:chgData name="Ginny Dudek" userId="787f50d1-3b77-4512-bcfb-ca490ebc47cd" providerId="ADAL" clId="{BC5FD47E-571B-A647-BD1E-2FDEF0C81B0E}" dt="2021-12-22T23:13:37.508" v="197"/>
            <ac:spMkLst>
              <pc:docMk/>
              <pc:sldMasterMk cId="4031242634" sldId="2147483781"/>
              <pc:sldLayoutMk cId="3119745966" sldId="2147483739"/>
              <ac:spMk id="8" creationId="{67876956-2FDA-41F0-94F4-089CF3F001B9}"/>
            </ac:spMkLst>
          </pc:spChg>
          <pc:spChg chg="mod">
            <ac:chgData name="Ginny Dudek" userId="787f50d1-3b77-4512-bcfb-ca490ebc47cd" providerId="ADAL" clId="{BC5FD47E-571B-A647-BD1E-2FDEF0C81B0E}" dt="2021-12-22T23:13:37.508" v="197"/>
            <ac:spMkLst>
              <pc:docMk/>
              <pc:sldMasterMk cId="4031242634" sldId="2147483781"/>
              <pc:sldLayoutMk cId="3119745966" sldId="2147483739"/>
              <ac:spMk id="17" creationId="{300B1F5F-8543-4D33-948B-2BB2D5F0A964}"/>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009091465" sldId="2147483740"/>
          </pc:sldLayoutMkLst>
          <pc:spChg chg="mod">
            <ac:chgData name="Ginny Dudek" userId="787f50d1-3b77-4512-bcfb-ca490ebc47cd" providerId="ADAL" clId="{BC5FD47E-571B-A647-BD1E-2FDEF0C81B0E}" dt="2021-12-22T23:13:37.508" v="197"/>
            <ac:spMkLst>
              <pc:docMk/>
              <pc:sldMasterMk cId="4031242634" sldId="2147483781"/>
              <pc:sldLayoutMk cId="2009091465" sldId="2147483740"/>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009091465" sldId="2147483740"/>
              <ac:spMk id="9" creationId="{09185FFA-C3E7-4147-8A2A-8CBC3B555F85}"/>
            </ac:spMkLst>
          </pc:spChg>
          <pc:spChg chg="mod">
            <ac:chgData name="Ginny Dudek" userId="787f50d1-3b77-4512-bcfb-ca490ebc47cd" providerId="ADAL" clId="{BC5FD47E-571B-A647-BD1E-2FDEF0C81B0E}" dt="2021-12-22T23:13:37.508" v="197"/>
            <ac:spMkLst>
              <pc:docMk/>
              <pc:sldMasterMk cId="4031242634" sldId="2147483781"/>
              <pc:sldLayoutMk cId="2009091465" sldId="2147483740"/>
              <ac:spMk id="13" creationId="{E0F4EEAE-FE38-4977-BE03-C6FE37CE9B8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052977256" sldId="2147483741"/>
          </pc:sldLayoutMkLst>
          <pc:spChg chg="mod">
            <ac:chgData name="Ginny Dudek" userId="787f50d1-3b77-4512-bcfb-ca490ebc47cd" providerId="ADAL" clId="{BC5FD47E-571B-A647-BD1E-2FDEF0C81B0E}" dt="2021-12-22T23:13:37.508" v="197"/>
            <ac:spMkLst>
              <pc:docMk/>
              <pc:sldMasterMk cId="4031242634" sldId="2147483781"/>
              <pc:sldLayoutMk cId="1052977256" sldId="2147483741"/>
              <ac:spMk id="3" creationId="{CE369E53-9B01-4DE3-AA8C-7E24E0667BCC}"/>
            </ac:spMkLst>
          </pc:spChg>
          <pc:spChg chg="mod">
            <ac:chgData name="Ginny Dudek" userId="787f50d1-3b77-4512-bcfb-ca490ebc47cd" providerId="ADAL" clId="{BC5FD47E-571B-A647-BD1E-2FDEF0C81B0E}" dt="2021-12-22T23:13:37.508" v="197"/>
            <ac:spMkLst>
              <pc:docMk/>
              <pc:sldMasterMk cId="4031242634" sldId="2147483781"/>
              <pc:sldLayoutMk cId="1052977256" sldId="2147483741"/>
              <ac:spMk id="9" creationId="{3E0952E6-8A45-4ED3-8795-5500CF2555C2}"/>
            </ac:spMkLst>
          </pc:spChg>
          <pc:spChg chg="mod">
            <ac:chgData name="Ginny Dudek" userId="787f50d1-3b77-4512-bcfb-ca490ebc47cd" providerId="ADAL" clId="{BC5FD47E-571B-A647-BD1E-2FDEF0C81B0E}" dt="2021-12-22T23:13:37.508" v="197"/>
            <ac:spMkLst>
              <pc:docMk/>
              <pc:sldMasterMk cId="4031242634" sldId="2147483781"/>
              <pc:sldLayoutMk cId="1052977256" sldId="2147483741"/>
              <ac:spMk id="20" creationId="{6C11DD5C-BB52-401D-B80D-0BB27E13D1BD}"/>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588263472" sldId="2147483742"/>
          </pc:sldLayoutMkLst>
          <pc:spChg chg="mod">
            <ac:chgData name="Ginny Dudek" userId="787f50d1-3b77-4512-bcfb-ca490ebc47cd" providerId="ADAL" clId="{BC5FD47E-571B-A647-BD1E-2FDEF0C81B0E}" dt="2021-12-22T23:13:37.508" v="197"/>
            <ac:spMkLst>
              <pc:docMk/>
              <pc:sldMasterMk cId="4031242634" sldId="2147483781"/>
              <pc:sldLayoutMk cId="1588263472" sldId="2147483742"/>
              <ac:spMk id="4" creationId="{5180E0C8-A56F-4CCD-93C6-7033246FF611}"/>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6" creationId="{499DA643-7886-4E76-B744-70CDFB91ACC1}"/>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1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20"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21" creationId="{F713FD9B-7F58-49DA-828C-6AFB95C30598}"/>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25" creationId="{8BFE3482-9FCE-4942-A0DA-5D56D8A0A982}"/>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26" creationId="{4106FF92-DF2C-4564-865D-13A0CD798BC4}"/>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27" creationId="{6AB442A6-9161-4BDC-8EF2-4C5B39D07516}"/>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40" creationId="{48F907F9-E87B-4F59-9391-5532D7A663AC}"/>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41" creationId="{267899DF-4F52-4684-AC6F-0883A53C11C1}"/>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42" creationId="{DF46243E-4895-4378-8368-39A558B862FC}"/>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43" creationId="{EC0275C7-D33A-4425-A5B5-250243A9CE9E}"/>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44" creationId="{FE74125A-7B25-4E65-BC7B-96BC75838660}"/>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45" creationId="{A58CEB35-5926-4E02-B654-7B0FD55D4CA9}"/>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46" creationId="{964DEE3F-990A-4B8D-87D2-C323DB73A28F}"/>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47" creationId="{1428E643-05C9-47A5-97A7-31F3BD8B7F19}"/>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48" creationId="{603310E4-AE4D-4245-AF01-F39C61959EA4}"/>
            </ac:spMkLst>
          </pc:spChg>
          <pc:spChg chg="mod">
            <ac:chgData name="Ginny Dudek" userId="787f50d1-3b77-4512-bcfb-ca490ebc47cd" providerId="ADAL" clId="{BC5FD47E-571B-A647-BD1E-2FDEF0C81B0E}" dt="2021-12-22T23:13:37.508" v="197"/>
            <ac:spMkLst>
              <pc:docMk/>
              <pc:sldMasterMk cId="4031242634" sldId="2147483781"/>
              <pc:sldLayoutMk cId="1588263472" sldId="2147483742"/>
              <ac:spMk id="49" creationId="{E33C7370-1CE7-47BC-9BCC-C39D1CAEF72A}"/>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563506114" sldId="2147483743"/>
          </pc:sldLayoutMkLst>
          <pc:spChg chg="mod">
            <ac:chgData name="Ginny Dudek" userId="787f50d1-3b77-4512-bcfb-ca490ebc47cd" providerId="ADAL" clId="{BC5FD47E-571B-A647-BD1E-2FDEF0C81B0E}" dt="2021-12-22T23:13:37.508" v="197"/>
            <ac:spMkLst>
              <pc:docMk/>
              <pc:sldMasterMk cId="4031242634" sldId="2147483781"/>
              <pc:sldLayoutMk cId="2563506114" sldId="2147483743"/>
              <ac:spMk id="6" creationId="{20ACD09F-6A9B-480A-AA15-9D0CE5BD92BB}"/>
            </ac:spMkLst>
          </pc:spChg>
          <pc:spChg chg="mod">
            <ac:chgData name="Ginny Dudek" userId="787f50d1-3b77-4512-bcfb-ca490ebc47cd" providerId="ADAL" clId="{BC5FD47E-571B-A647-BD1E-2FDEF0C81B0E}" dt="2021-12-22T23:13:37.508" v="197"/>
            <ac:spMkLst>
              <pc:docMk/>
              <pc:sldMasterMk cId="4031242634" sldId="2147483781"/>
              <pc:sldLayoutMk cId="2563506114" sldId="2147483743"/>
              <ac:spMk id="8" creationId="{54AB0F76-F5DA-43E3-9A58-6FC111B70940}"/>
            </ac:spMkLst>
          </pc:spChg>
          <pc:spChg chg="mod">
            <ac:chgData name="Ginny Dudek" userId="787f50d1-3b77-4512-bcfb-ca490ebc47cd" providerId="ADAL" clId="{BC5FD47E-571B-A647-BD1E-2FDEF0C81B0E}" dt="2021-12-22T23:13:37.508" v="197"/>
            <ac:spMkLst>
              <pc:docMk/>
              <pc:sldMasterMk cId="4031242634" sldId="2147483781"/>
              <pc:sldLayoutMk cId="2563506114" sldId="2147483743"/>
              <ac:spMk id="10" creationId="{ADF79901-81FB-4A67-BCDF-D19F36D2ED74}"/>
            </ac:spMkLst>
          </pc:spChg>
          <pc:spChg chg="mod">
            <ac:chgData name="Ginny Dudek" userId="787f50d1-3b77-4512-bcfb-ca490ebc47cd" providerId="ADAL" clId="{BC5FD47E-571B-A647-BD1E-2FDEF0C81B0E}" dt="2021-12-22T23:13:37.508" v="197"/>
            <ac:spMkLst>
              <pc:docMk/>
              <pc:sldMasterMk cId="4031242634" sldId="2147483781"/>
              <pc:sldLayoutMk cId="2563506114" sldId="2147483743"/>
              <ac:spMk id="11" creationId="{B77F9609-69E6-4ACF-A51C-34B08A5D29B0}"/>
            </ac:spMkLst>
          </pc:spChg>
          <pc:spChg chg="mod">
            <ac:chgData name="Ginny Dudek" userId="787f50d1-3b77-4512-bcfb-ca490ebc47cd" providerId="ADAL" clId="{BC5FD47E-571B-A647-BD1E-2FDEF0C81B0E}" dt="2021-12-22T23:13:37.508" v="197"/>
            <ac:spMkLst>
              <pc:docMk/>
              <pc:sldMasterMk cId="4031242634" sldId="2147483781"/>
              <pc:sldLayoutMk cId="2563506114" sldId="2147483743"/>
              <ac:spMk id="12" creationId="{FB6514B0-B5AD-7441-8788-CC49EA13C2C7}"/>
            </ac:spMkLst>
          </pc:spChg>
          <pc:spChg chg="mod">
            <ac:chgData name="Ginny Dudek" userId="787f50d1-3b77-4512-bcfb-ca490ebc47cd" providerId="ADAL" clId="{BC5FD47E-571B-A647-BD1E-2FDEF0C81B0E}" dt="2021-12-22T23:13:37.508" v="197"/>
            <ac:spMkLst>
              <pc:docMk/>
              <pc:sldMasterMk cId="4031242634" sldId="2147483781"/>
              <pc:sldLayoutMk cId="2563506114" sldId="2147483743"/>
              <ac:spMk id="13" creationId="{30E05159-70E4-4A2B-AD23-87D665BD05AA}"/>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610895273" sldId="2147483744"/>
          </pc:sldLayoutMkLst>
          <pc:spChg chg="mod">
            <ac:chgData name="Ginny Dudek" userId="787f50d1-3b77-4512-bcfb-ca490ebc47cd" providerId="ADAL" clId="{BC5FD47E-571B-A647-BD1E-2FDEF0C81B0E}" dt="2021-12-22T23:13:37.508" v="197"/>
            <ac:spMkLst>
              <pc:docMk/>
              <pc:sldMasterMk cId="4031242634" sldId="2147483781"/>
              <pc:sldLayoutMk cId="2610895273" sldId="2147483744"/>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610895273" sldId="2147483744"/>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610895273" sldId="2147483744"/>
              <ac:spMk id="7" creationId="{33F23066-4CC0-5F47-A36A-B7030C407EC2}"/>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959665674" sldId="2147483745"/>
          </pc:sldLayoutMkLst>
          <pc:spChg chg="mod">
            <ac:chgData name="Ginny Dudek" userId="787f50d1-3b77-4512-bcfb-ca490ebc47cd" providerId="ADAL" clId="{BC5FD47E-571B-A647-BD1E-2FDEF0C81B0E}" dt="2021-12-22T23:13:37.508" v="197"/>
            <ac:spMkLst>
              <pc:docMk/>
              <pc:sldMasterMk cId="4031242634" sldId="2147483781"/>
              <pc:sldLayoutMk cId="2959665674" sldId="2147483745"/>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959665674" sldId="2147483745"/>
              <ac:spMk id="8" creationId="{A595C1D1-8E3D-406F-9C43-8A3B98DE198D}"/>
            </ac:spMkLst>
          </pc:spChg>
          <pc:spChg chg="mod">
            <ac:chgData name="Ginny Dudek" userId="787f50d1-3b77-4512-bcfb-ca490ebc47cd" providerId="ADAL" clId="{BC5FD47E-571B-A647-BD1E-2FDEF0C81B0E}" dt="2021-12-22T23:13:37.508" v="197"/>
            <ac:spMkLst>
              <pc:docMk/>
              <pc:sldMasterMk cId="4031242634" sldId="2147483781"/>
              <pc:sldLayoutMk cId="2959665674" sldId="2147483745"/>
              <ac:spMk id="9"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893391341" sldId="2147483746"/>
          </pc:sldLayoutMkLst>
          <pc:spChg chg="mod">
            <ac:chgData name="Ginny Dudek" userId="787f50d1-3b77-4512-bcfb-ca490ebc47cd" providerId="ADAL" clId="{BC5FD47E-571B-A647-BD1E-2FDEF0C81B0E}" dt="2021-12-22T23:13:37.508" v="197"/>
            <ac:spMkLst>
              <pc:docMk/>
              <pc:sldMasterMk cId="4031242634" sldId="2147483781"/>
              <pc:sldLayoutMk cId="893391341" sldId="2147483746"/>
              <ac:spMk id="3" creationId="{41AAB5D3-2524-4B86-A6AB-93BA13707CA3}"/>
            </ac:spMkLst>
          </pc:spChg>
          <pc:spChg chg="mod">
            <ac:chgData name="Ginny Dudek" userId="787f50d1-3b77-4512-bcfb-ca490ebc47cd" providerId="ADAL" clId="{BC5FD47E-571B-A647-BD1E-2FDEF0C81B0E}" dt="2021-12-22T23:13:37.508" v="197"/>
            <ac:spMkLst>
              <pc:docMk/>
              <pc:sldMasterMk cId="4031242634" sldId="2147483781"/>
              <pc:sldLayoutMk cId="893391341" sldId="2147483746"/>
              <ac:spMk id="6" creationId="{9AB09A7A-3900-4366-A5B3-4C05A3DEC926}"/>
            </ac:spMkLst>
          </pc:spChg>
          <pc:spChg chg="mod">
            <ac:chgData name="Ginny Dudek" userId="787f50d1-3b77-4512-bcfb-ca490ebc47cd" providerId="ADAL" clId="{BC5FD47E-571B-A647-BD1E-2FDEF0C81B0E}" dt="2021-12-22T23:13:37.508" v="197"/>
            <ac:spMkLst>
              <pc:docMk/>
              <pc:sldMasterMk cId="4031242634" sldId="2147483781"/>
              <pc:sldLayoutMk cId="893391341" sldId="2147483746"/>
              <ac:spMk id="10" creationId="{A2F78DC2-DBE1-4BC8-BD76-95E378BBEFB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344574695" sldId="2147483747"/>
          </pc:sldLayoutMkLst>
          <pc:spChg chg="mod">
            <ac:chgData name="Ginny Dudek" userId="787f50d1-3b77-4512-bcfb-ca490ebc47cd" providerId="ADAL" clId="{BC5FD47E-571B-A647-BD1E-2FDEF0C81B0E}" dt="2021-12-22T23:13:37.508" v="197"/>
            <ac:spMkLst>
              <pc:docMk/>
              <pc:sldMasterMk cId="4031242634" sldId="2147483781"/>
              <pc:sldLayoutMk cId="3344574695" sldId="2147483747"/>
              <ac:spMk id="3" creationId="{41AAB5D3-2524-4B86-A6AB-93BA13707CA3}"/>
            </ac:spMkLst>
          </pc:spChg>
          <pc:spChg chg="mod">
            <ac:chgData name="Ginny Dudek" userId="787f50d1-3b77-4512-bcfb-ca490ebc47cd" providerId="ADAL" clId="{BC5FD47E-571B-A647-BD1E-2FDEF0C81B0E}" dt="2021-12-22T23:13:37.508" v="197"/>
            <ac:spMkLst>
              <pc:docMk/>
              <pc:sldMasterMk cId="4031242634" sldId="2147483781"/>
              <pc:sldLayoutMk cId="3344574695" sldId="2147483747"/>
              <ac:spMk id="6" creationId="{9AB09A7A-3900-4366-A5B3-4C05A3DEC926}"/>
            </ac:spMkLst>
          </pc:spChg>
          <pc:spChg chg="mod">
            <ac:chgData name="Ginny Dudek" userId="787f50d1-3b77-4512-bcfb-ca490ebc47cd" providerId="ADAL" clId="{BC5FD47E-571B-A647-BD1E-2FDEF0C81B0E}" dt="2021-12-22T23:13:37.508" v="197"/>
            <ac:spMkLst>
              <pc:docMk/>
              <pc:sldMasterMk cId="4031242634" sldId="2147483781"/>
              <pc:sldLayoutMk cId="3344574695" sldId="2147483747"/>
              <ac:spMk id="10" creationId="{A2F78DC2-DBE1-4BC8-BD76-95E378BBEFB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491006958" sldId="2147483748"/>
          </pc:sldLayoutMkLst>
          <pc:spChg chg="mod">
            <ac:chgData name="Ginny Dudek" userId="787f50d1-3b77-4512-bcfb-ca490ebc47cd" providerId="ADAL" clId="{BC5FD47E-571B-A647-BD1E-2FDEF0C81B0E}" dt="2021-12-22T23:13:37.508" v="197"/>
            <ac:spMkLst>
              <pc:docMk/>
              <pc:sldMasterMk cId="4031242634" sldId="2147483781"/>
              <pc:sldLayoutMk cId="1491006958" sldId="2147483748"/>
              <ac:spMk id="3" creationId="{7B1DD5E0-DF4F-4FD4-91A6-9795355910B2}"/>
            </ac:spMkLst>
          </pc:spChg>
          <pc:spChg chg="mod">
            <ac:chgData name="Ginny Dudek" userId="787f50d1-3b77-4512-bcfb-ca490ebc47cd" providerId="ADAL" clId="{BC5FD47E-571B-A647-BD1E-2FDEF0C81B0E}" dt="2021-12-22T23:13:37.508" v="197"/>
            <ac:spMkLst>
              <pc:docMk/>
              <pc:sldMasterMk cId="4031242634" sldId="2147483781"/>
              <pc:sldLayoutMk cId="1491006958" sldId="2147483748"/>
              <ac:spMk id="5" creationId="{40921ACF-5C53-42EB-9D6F-C99EC261B57E}"/>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653438935" sldId="2147483749"/>
          </pc:sldLayoutMkLst>
          <pc:spChg chg="mod">
            <ac:chgData name="Ginny Dudek" userId="787f50d1-3b77-4512-bcfb-ca490ebc47cd" providerId="ADAL" clId="{BC5FD47E-571B-A647-BD1E-2FDEF0C81B0E}" dt="2021-12-22T23:13:37.508" v="197"/>
            <ac:spMkLst>
              <pc:docMk/>
              <pc:sldMasterMk cId="4031242634" sldId="2147483781"/>
              <pc:sldLayoutMk cId="2653438935" sldId="2147483749"/>
              <ac:spMk id="4" creationId="{D639F74C-D0A1-40F1-92F6-B3F84C55C427}"/>
            </ac:spMkLst>
          </pc:spChg>
          <pc:spChg chg="mod">
            <ac:chgData name="Ginny Dudek" userId="787f50d1-3b77-4512-bcfb-ca490ebc47cd" providerId="ADAL" clId="{BC5FD47E-571B-A647-BD1E-2FDEF0C81B0E}" dt="2021-12-22T23:13:37.508" v="197"/>
            <ac:spMkLst>
              <pc:docMk/>
              <pc:sldMasterMk cId="4031242634" sldId="2147483781"/>
              <pc:sldLayoutMk cId="2653438935" sldId="2147483749"/>
              <ac:spMk id="5" creationId="{40921ACF-5C53-42EB-9D6F-C99EC261B57E}"/>
            </ac:spMkLst>
          </pc:spChg>
          <pc:spChg chg="mod">
            <ac:chgData name="Ginny Dudek" userId="787f50d1-3b77-4512-bcfb-ca490ebc47cd" providerId="ADAL" clId="{BC5FD47E-571B-A647-BD1E-2FDEF0C81B0E}" dt="2021-12-22T23:13:37.508" v="197"/>
            <ac:spMkLst>
              <pc:docMk/>
              <pc:sldMasterMk cId="4031242634" sldId="2147483781"/>
              <pc:sldLayoutMk cId="2653438935" sldId="2147483749"/>
              <ac:spMk id="6" creationId="{B3BDC458-8714-4042-A393-48C00676ACE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21718195" sldId="2147483750"/>
          </pc:sldLayoutMkLst>
          <pc:spChg chg="mod">
            <ac:chgData name="Ginny Dudek" userId="787f50d1-3b77-4512-bcfb-ca490ebc47cd" providerId="ADAL" clId="{BC5FD47E-571B-A647-BD1E-2FDEF0C81B0E}" dt="2021-12-22T23:13:37.508" v="197"/>
            <ac:spMkLst>
              <pc:docMk/>
              <pc:sldMasterMk cId="4031242634" sldId="2147483781"/>
              <pc:sldLayoutMk cId="421718195" sldId="2147483750"/>
              <ac:spMk id="2" creationId="{F6889E7D-D551-4E75-AB8E-757018A57475}"/>
            </ac:spMkLst>
          </pc:spChg>
          <pc:spChg chg="mod">
            <ac:chgData name="Ginny Dudek" userId="787f50d1-3b77-4512-bcfb-ca490ebc47cd" providerId="ADAL" clId="{BC5FD47E-571B-A647-BD1E-2FDEF0C81B0E}" dt="2021-12-22T23:13:37.508" v="197"/>
            <ac:spMkLst>
              <pc:docMk/>
              <pc:sldMasterMk cId="4031242634" sldId="2147483781"/>
              <pc:sldLayoutMk cId="421718195" sldId="2147483750"/>
              <ac:spMk id="3" creationId="{8FDAB6C9-BDEA-413D-B3BE-9E709130CCB0}"/>
            </ac:spMkLst>
          </pc:spChg>
          <pc:spChg chg="mod">
            <ac:chgData name="Ginny Dudek" userId="787f50d1-3b77-4512-bcfb-ca490ebc47cd" providerId="ADAL" clId="{BC5FD47E-571B-A647-BD1E-2FDEF0C81B0E}" dt="2021-12-22T23:13:37.508" v="197"/>
            <ac:spMkLst>
              <pc:docMk/>
              <pc:sldMasterMk cId="4031242634" sldId="2147483781"/>
              <pc:sldLayoutMk cId="421718195" sldId="2147483750"/>
              <ac:spMk id="7" creationId="{5C5BC0C0-6A76-4B9E-9BCE-1855C67C7538}"/>
            </ac:spMkLst>
          </pc:spChg>
          <pc:spChg chg="mod">
            <ac:chgData name="Ginny Dudek" userId="787f50d1-3b77-4512-bcfb-ca490ebc47cd" providerId="ADAL" clId="{BC5FD47E-571B-A647-BD1E-2FDEF0C81B0E}" dt="2021-12-22T23:13:37.508" v="197"/>
            <ac:spMkLst>
              <pc:docMk/>
              <pc:sldMasterMk cId="4031242634" sldId="2147483781"/>
              <pc:sldLayoutMk cId="421718195" sldId="2147483750"/>
              <ac:spMk id="10" creationId="{8DB3E1DC-DDD6-4BE3-9074-991B0C39B9FE}"/>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090293644" sldId="2147483751"/>
          </pc:sldLayoutMkLst>
          <pc:spChg chg="mod">
            <ac:chgData name="Ginny Dudek" userId="787f50d1-3b77-4512-bcfb-ca490ebc47cd" providerId="ADAL" clId="{BC5FD47E-571B-A647-BD1E-2FDEF0C81B0E}" dt="2021-12-22T23:13:37.508" v="197"/>
            <ac:spMkLst>
              <pc:docMk/>
              <pc:sldMasterMk cId="4031242634" sldId="2147483781"/>
              <pc:sldLayoutMk cId="1090293644" sldId="2147483751"/>
              <ac:spMk id="2" creationId="{52453986-7427-4E98-8272-CC81F2DDA22F}"/>
            </ac:spMkLst>
          </pc:spChg>
          <pc:spChg chg="mod">
            <ac:chgData name="Ginny Dudek" userId="787f50d1-3b77-4512-bcfb-ca490ebc47cd" providerId="ADAL" clId="{BC5FD47E-571B-A647-BD1E-2FDEF0C81B0E}" dt="2021-12-22T23:13:37.508" v="197"/>
            <ac:spMkLst>
              <pc:docMk/>
              <pc:sldMasterMk cId="4031242634" sldId="2147483781"/>
              <pc:sldLayoutMk cId="1090293644" sldId="2147483751"/>
              <ac:spMk id="3" creationId="{19C94CC7-68F7-4FC6-88EA-D50857541EDD}"/>
            </ac:spMkLst>
          </pc:spChg>
          <pc:spChg chg="mod">
            <ac:chgData name="Ginny Dudek" userId="787f50d1-3b77-4512-bcfb-ca490ebc47cd" providerId="ADAL" clId="{BC5FD47E-571B-A647-BD1E-2FDEF0C81B0E}" dt="2021-12-22T23:13:37.508" v="197"/>
            <ac:spMkLst>
              <pc:docMk/>
              <pc:sldMasterMk cId="4031242634" sldId="2147483781"/>
              <pc:sldLayoutMk cId="1090293644" sldId="2147483751"/>
              <ac:spMk id="4" creationId="{9FA5A5C2-A8BF-4C24-8F59-825B08F56927}"/>
            </ac:spMkLst>
          </pc:spChg>
          <pc:spChg chg="mod">
            <ac:chgData name="Ginny Dudek" userId="787f50d1-3b77-4512-bcfb-ca490ebc47cd" providerId="ADAL" clId="{BC5FD47E-571B-A647-BD1E-2FDEF0C81B0E}" dt="2021-12-22T23:13:37.508" v="197"/>
            <ac:spMkLst>
              <pc:docMk/>
              <pc:sldMasterMk cId="4031242634" sldId="2147483781"/>
              <pc:sldLayoutMk cId="1090293644" sldId="2147483751"/>
              <ac:spMk id="9" creationId="{53AA3B5F-1BFB-4773-9185-A8AC5D56BB24}"/>
            </ac:spMkLst>
          </pc:spChg>
          <pc:spChg chg="mod">
            <ac:chgData name="Ginny Dudek" userId="787f50d1-3b77-4512-bcfb-ca490ebc47cd" providerId="ADAL" clId="{BC5FD47E-571B-A647-BD1E-2FDEF0C81B0E}" dt="2021-12-22T23:13:37.508" v="197"/>
            <ac:spMkLst>
              <pc:docMk/>
              <pc:sldMasterMk cId="4031242634" sldId="2147483781"/>
              <pc:sldLayoutMk cId="1090293644" sldId="2147483751"/>
              <ac:spMk id="11" creationId="{054AE0C7-D76D-48BC-981D-C5FF15066232}"/>
            </ac:spMkLst>
          </pc:spChg>
          <pc:spChg chg="mod">
            <ac:chgData name="Ginny Dudek" userId="787f50d1-3b77-4512-bcfb-ca490ebc47cd" providerId="ADAL" clId="{BC5FD47E-571B-A647-BD1E-2FDEF0C81B0E}" dt="2021-12-22T23:13:37.508" v="197"/>
            <ac:spMkLst>
              <pc:docMk/>
              <pc:sldMasterMk cId="4031242634" sldId="2147483781"/>
              <pc:sldLayoutMk cId="1090293644" sldId="2147483751"/>
              <ac:spMk id="12" creationId="{6A084C2C-A70E-4948-83C6-DFDDFC6B3BB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941296108" sldId="2147483753"/>
          </pc:sldLayoutMkLst>
          <pc:spChg chg="mod">
            <ac:chgData name="Ginny Dudek" userId="787f50d1-3b77-4512-bcfb-ca490ebc47cd" providerId="ADAL" clId="{BC5FD47E-571B-A647-BD1E-2FDEF0C81B0E}" dt="2021-12-22T23:13:37.508" v="197"/>
            <ac:spMkLst>
              <pc:docMk/>
              <pc:sldMasterMk cId="4031242634" sldId="2147483781"/>
              <pc:sldLayoutMk cId="3941296108" sldId="2147483753"/>
              <ac:spMk id="3" creationId="{A4D67BEC-8F4C-419D-92FD-3BAAF6F9EA96}"/>
            </ac:spMkLst>
          </pc:spChg>
          <pc:spChg chg="mod">
            <ac:chgData name="Ginny Dudek" userId="787f50d1-3b77-4512-bcfb-ca490ebc47cd" providerId="ADAL" clId="{BC5FD47E-571B-A647-BD1E-2FDEF0C81B0E}" dt="2021-12-22T23:13:37.508" v="197"/>
            <ac:spMkLst>
              <pc:docMk/>
              <pc:sldMasterMk cId="4031242634" sldId="2147483781"/>
              <pc:sldLayoutMk cId="3941296108" sldId="2147483753"/>
              <ac:spMk id="6" creationId="{0187C5AF-5F7F-49EB-A6F2-A916853651F6}"/>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555369762" sldId="2147483754"/>
          </pc:sldLayoutMkLst>
          <pc:spChg chg="mod">
            <ac:chgData name="Ginny Dudek" userId="787f50d1-3b77-4512-bcfb-ca490ebc47cd" providerId="ADAL" clId="{BC5FD47E-571B-A647-BD1E-2FDEF0C81B0E}" dt="2021-12-22T23:13:37.508" v="197"/>
            <ac:spMkLst>
              <pc:docMk/>
              <pc:sldMasterMk cId="4031242634" sldId="2147483781"/>
              <pc:sldLayoutMk cId="1555369762" sldId="2147483754"/>
              <ac:spMk id="3" creationId="{051DD15B-99CD-43F8-811F-50C34414AC3E}"/>
            </ac:spMkLst>
          </pc:spChg>
          <pc:spChg chg="mod">
            <ac:chgData name="Ginny Dudek" userId="787f50d1-3b77-4512-bcfb-ca490ebc47cd" providerId="ADAL" clId="{BC5FD47E-571B-A647-BD1E-2FDEF0C81B0E}" dt="2021-12-22T23:13:37.508" v="197"/>
            <ac:spMkLst>
              <pc:docMk/>
              <pc:sldMasterMk cId="4031242634" sldId="2147483781"/>
              <pc:sldLayoutMk cId="1555369762" sldId="2147483754"/>
              <ac:spMk id="5" creationId="{002C8E61-0F88-44D8-8976-9214DDE8C71D}"/>
            </ac:spMkLst>
          </pc:spChg>
          <pc:spChg chg="mod">
            <ac:chgData name="Ginny Dudek" userId="787f50d1-3b77-4512-bcfb-ca490ebc47cd" providerId="ADAL" clId="{BC5FD47E-571B-A647-BD1E-2FDEF0C81B0E}" dt="2021-12-22T23:13:37.508" v="197"/>
            <ac:spMkLst>
              <pc:docMk/>
              <pc:sldMasterMk cId="4031242634" sldId="2147483781"/>
              <pc:sldLayoutMk cId="1555369762" sldId="2147483754"/>
              <ac:spMk id="6" creationId="{50066A28-2DAC-4D32-A643-853A23514A9E}"/>
            </ac:spMkLst>
          </pc:spChg>
          <pc:spChg chg="mod">
            <ac:chgData name="Ginny Dudek" userId="787f50d1-3b77-4512-bcfb-ca490ebc47cd" providerId="ADAL" clId="{BC5FD47E-571B-A647-BD1E-2FDEF0C81B0E}" dt="2021-12-22T23:13:37.508" v="197"/>
            <ac:spMkLst>
              <pc:docMk/>
              <pc:sldMasterMk cId="4031242634" sldId="2147483781"/>
              <pc:sldLayoutMk cId="1555369762" sldId="2147483754"/>
              <ac:spMk id="7" creationId="{08B75131-8648-4D75-8253-2052B1104F5A}"/>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602473663" sldId="2147483755"/>
          </pc:sldLayoutMkLst>
          <pc:spChg chg="mod">
            <ac:chgData name="Ginny Dudek" userId="787f50d1-3b77-4512-bcfb-ca490ebc47cd" providerId="ADAL" clId="{BC5FD47E-571B-A647-BD1E-2FDEF0C81B0E}" dt="2021-12-22T23:13:37.508" v="197"/>
            <ac:spMkLst>
              <pc:docMk/>
              <pc:sldMasterMk cId="4031242634" sldId="2147483781"/>
              <pc:sldLayoutMk cId="2602473663" sldId="2147483755"/>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602473663" sldId="2147483755"/>
              <ac:spMk id="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602473663" sldId="2147483755"/>
              <ac:spMk id="9"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120839075" sldId="2147483756"/>
          </pc:sldLayoutMkLst>
          <pc:spChg chg="mod">
            <ac:chgData name="Ginny Dudek" userId="787f50d1-3b77-4512-bcfb-ca490ebc47cd" providerId="ADAL" clId="{BC5FD47E-571B-A647-BD1E-2FDEF0C81B0E}" dt="2021-12-22T23:13:37.508" v="197"/>
            <ac:spMkLst>
              <pc:docMk/>
              <pc:sldMasterMk cId="4031242634" sldId="2147483781"/>
              <pc:sldLayoutMk cId="4120839075" sldId="2147483756"/>
              <ac:spMk id="3" creationId="{41AAB5D3-2524-4B86-A6AB-93BA13707CA3}"/>
            </ac:spMkLst>
          </pc:spChg>
          <pc:spChg chg="mod">
            <ac:chgData name="Ginny Dudek" userId="787f50d1-3b77-4512-bcfb-ca490ebc47cd" providerId="ADAL" clId="{BC5FD47E-571B-A647-BD1E-2FDEF0C81B0E}" dt="2021-12-22T23:13:37.508" v="197"/>
            <ac:spMkLst>
              <pc:docMk/>
              <pc:sldMasterMk cId="4031242634" sldId="2147483781"/>
              <pc:sldLayoutMk cId="4120839075" sldId="2147483756"/>
              <ac:spMk id="6" creationId="{9AB09A7A-3900-4366-A5B3-4C05A3DEC926}"/>
            </ac:spMkLst>
          </pc:spChg>
          <pc:spChg chg="mod">
            <ac:chgData name="Ginny Dudek" userId="787f50d1-3b77-4512-bcfb-ca490ebc47cd" providerId="ADAL" clId="{BC5FD47E-571B-A647-BD1E-2FDEF0C81B0E}" dt="2021-12-22T23:13:37.508" v="197"/>
            <ac:spMkLst>
              <pc:docMk/>
              <pc:sldMasterMk cId="4031242634" sldId="2147483781"/>
              <pc:sldLayoutMk cId="4120839075" sldId="2147483756"/>
              <ac:spMk id="9" creationId="{AD694960-32CB-43FF-AFA3-F50711C2DE5D}"/>
            </ac:spMkLst>
          </pc:spChg>
          <pc:spChg chg="mod">
            <ac:chgData name="Ginny Dudek" userId="787f50d1-3b77-4512-bcfb-ca490ebc47cd" providerId="ADAL" clId="{BC5FD47E-571B-A647-BD1E-2FDEF0C81B0E}" dt="2021-12-22T23:13:37.508" v="197"/>
            <ac:spMkLst>
              <pc:docMk/>
              <pc:sldMasterMk cId="4031242634" sldId="2147483781"/>
              <pc:sldLayoutMk cId="4120839075" sldId="2147483756"/>
              <ac:spMk id="10" creationId="{A2F78DC2-DBE1-4BC8-BD76-95E378BBEFB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877737769" sldId="2147483757"/>
          </pc:sldLayoutMkLst>
          <pc:spChg chg="mod">
            <ac:chgData name="Ginny Dudek" userId="787f50d1-3b77-4512-bcfb-ca490ebc47cd" providerId="ADAL" clId="{BC5FD47E-571B-A647-BD1E-2FDEF0C81B0E}" dt="2021-12-22T23:13:37.508" v="197"/>
            <ac:spMkLst>
              <pc:docMk/>
              <pc:sldMasterMk cId="4031242634" sldId="2147483781"/>
              <pc:sldLayoutMk cId="3877737769" sldId="2147483757"/>
              <ac:spMk id="3" creationId="{215241C3-F25F-4549-AE90-08361750B3DE}"/>
            </ac:spMkLst>
          </pc:spChg>
          <pc:spChg chg="mod">
            <ac:chgData name="Ginny Dudek" userId="787f50d1-3b77-4512-bcfb-ca490ebc47cd" providerId="ADAL" clId="{BC5FD47E-571B-A647-BD1E-2FDEF0C81B0E}" dt="2021-12-22T23:13:37.508" v="197"/>
            <ac:spMkLst>
              <pc:docMk/>
              <pc:sldMasterMk cId="4031242634" sldId="2147483781"/>
              <pc:sldLayoutMk cId="3877737769" sldId="2147483757"/>
              <ac:spMk id="4" creationId="{52612670-1B3D-4F9A-AD24-1C8A847F1A97}"/>
            </ac:spMkLst>
          </pc:spChg>
          <pc:spChg chg="mod">
            <ac:chgData name="Ginny Dudek" userId="787f50d1-3b77-4512-bcfb-ca490ebc47cd" providerId="ADAL" clId="{BC5FD47E-571B-A647-BD1E-2FDEF0C81B0E}" dt="2021-12-22T23:13:37.508" v="197"/>
            <ac:spMkLst>
              <pc:docMk/>
              <pc:sldMasterMk cId="4031242634" sldId="2147483781"/>
              <pc:sldLayoutMk cId="3877737769" sldId="2147483757"/>
              <ac:spMk id="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877737769" sldId="2147483757"/>
              <ac:spMk id="11" creationId="{18AA2B72-95AF-4DE8-A84F-D9C0A7FA2943}"/>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81841909" sldId="2147483758"/>
          </pc:sldLayoutMkLst>
          <pc:spChg chg="mod">
            <ac:chgData name="Ginny Dudek" userId="787f50d1-3b77-4512-bcfb-ca490ebc47cd" providerId="ADAL" clId="{BC5FD47E-571B-A647-BD1E-2FDEF0C81B0E}" dt="2021-12-22T23:13:37.508" v="197"/>
            <ac:spMkLst>
              <pc:docMk/>
              <pc:sldMasterMk cId="4031242634" sldId="2147483781"/>
              <pc:sldLayoutMk cId="481841909" sldId="2147483758"/>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81841909" sldId="2147483758"/>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81841909" sldId="2147483758"/>
              <ac:spMk id="7"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58778844" sldId="2147483759"/>
          </pc:sldLayoutMkLst>
          <pc:spChg chg="mod">
            <ac:chgData name="Ginny Dudek" userId="787f50d1-3b77-4512-bcfb-ca490ebc47cd" providerId="ADAL" clId="{BC5FD47E-571B-A647-BD1E-2FDEF0C81B0E}" dt="2021-12-22T23:13:37.508" v="197"/>
            <ac:spMkLst>
              <pc:docMk/>
              <pc:sldMasterMk cId="4031242634" sldId="2147483781"/>
              <pc:sldLayoutMk cId="458778844" sldId="2147483759"/>
              <ac:spMk id="6" creationId="{93F88020-2B81-473F-BACB-02C3040B058B}"/>
            </ac:spMkLst>
          </pc:spChg>
          <pc:spChg chg="mod">
            <ac:chgData name="Ginny Dudek" userId="787f50d1-3b77-4512-bcfb-ca490ebc47cd" providerId="ADAL" clId="{BC5FD47E-571B-A647-BD1E-2FDEF0C81B0E}" dt="2021-12-22T23:13:37.508" v="197"/>
            <ac:spMkLst>
              <pc:docMk/>
              <pc:sldMasterMk cId="4031242634" sldId="2147483781"/>
              <pc:sldLayoutMk cId="458778844" sldId="2147483759"/>
              <ac:spMk id="8" creationId="{4BD43001-7DB9-4099-93DC-F164BF2423DD}"/>
            </ac:spMkLst>
          </pc:spChg>
          <pc:spChg chg="mod">
            <ac:chgData name="Ginny Dudek" userId="787f50d1-3b77-4512-bcfb-ca490ebc47cd" providerId="ADAL" clId="{BC5FD47E-571B-A647-BD1E-2FDEF0C81B0E}" dt="2021-12-22T23:13:37.508" v="197"/>
            <ac:spMkLst>
              <pc:docMk/>
              <pc:sldMasterMk cId="4031242634" sldId="2147483781"/>
              <pc:sldLayoutMk cId="458778844" sldId="2147483759"/>
              <ac:spMk id="10" creationId="{0DC2970F-E2CA-4699-9D97-7B1DF5FD283C}"/>
            </ac:spMkLst>
          </pc:spChg>
          <pc:spChg chg="mod">
            <ac:chgData name="Ginny Dudek" userId="787f50d1-3b77-4512-bcfb-ca490ebc47cd" providerId="ADAL" clId="{BC5FD47E-571B-A647-BD1E-2FDEF0C81B0E}" dt="2021-12-22T23:13:37.508" v="197"/>
            <ac:spMkLst>
              <pc:docMk/>
              <pc:sldMasterMk cId="4031242634" sldId="2147483781"/>
              <pc:sldLayoutMk cId="458778844" sldId="2147483759"/>
              <ac:spMk id="11" creationId="{81317827-5F33-404C-BC5B-DB4D6868A5AA}"/>
            </ac:spMkLst>
          </pc:spChg>
          <pc:spChg chg="mod">
            <ac:chgData name="Ginny Dudek" userId="787f50d1-3b77-4512-bcfb-ca490ebc47cd" providerId="ADAL" clId="{BC5FD47E-571B-A647-BD1E-2FDEF0C81B0E}" dt="2021-12-22T23:13:37.508" v="197"/>
            <ac:spMkLst>
              <pc:docMk/>
              <pc:sldMasterMk cId="4031242634" sldId="2147483781"/>
              <pc:sldLayoutMk cId="458778844" sldId="2147483759"/>
              <ac:spMk id="12" creationId="{493E748C-D8DF-4331-B76E-0AC66B11B7E9}"/>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919674007" sldId="2147483760"/>
          </pc:sldLayoutMkLst>
          <pc:spChg chg="mod">
            <ac:chgData name="Ginny Dudek" userId="787f50d1-3b77-4512-bcfb-ca490ebc47cd" providerId="ADAL" clId="{BC5FD47E-571B-A647-BD1E-2FDEF0C81B0E}" dt="2021-12-22T23:13:37.508" v="197"/>
            <ac:spMkLst>
              <pc:docMk/>
              <pc:sldMasterMk cId="4031242634" sldId="2147483781"/>
              <pc:sldLayoutMk cId="1919674007" sldId="2147483760"/>
              <ac:spMk id="6" creationId="{93F88020-2B81-473F-BACB-02C3040B058B}"/>
            </ac:spMkLst>
          </pc:spChg>
          <pc:spChg chg="mod">
            <ac:chgData name="Ginny Dudek" userId="787f50d1-3b77-4512-bcfb-ca490ebc47cd" providerId="ADAL" clId="{BC5FD47E-571B-A647-BD1E-2FDEF0C81B0E}" dt="2021-12-22T23:13:37.508" v="197"/>
            <ac:spMkLst>
              <pc:docMk/>
              <pc:sldMasterMk cId="4031242634" sldId="2147483781"/>
              <pc:sldLayoutMk cId="1919674007" sldId="2147483760"/>
              <ac:spMk id="8" creationId="{4BD43001-7DB9-4099-93DC-F164BF2423DD}"/>
            </ac:spMkLst>
          </pc:spChg>
          <pc:spChg chg="mod">
            <ac:chgData name="Ginny Dudek" userId="787f50d1-3b77-4512-bcfb-ca490ebc47cd" providerId="ADAL" clId="{BC5FD47E-571B-A647-BD1E-2FDEF0C81B0E}" dt="2021-12-22T23:13:37.508" v="197"/>
            <ac:spMkLst>
              <pc:docMk/>
              <pc:sldMasterMk cId="4031242634" sldId="2147483781"/>
              <pc:sldLayoutMk cId="1919674007" sldId="2147483760"/>
              <ac:spMk id="10" creationId="{0DC2970F-E2CA-4699-9D97-7B1DF5FD283C}"/>
            </ac:spMkLst>
          </pc:spChg>
          <pc:spChg chg="mod">
            <ac:chgData name="Ginny Dudek" userId="787f50d1-3b77-4512-bcfb-ca490ebc47cd" providerId="ADAL" clId="{BC5FD47E-571B-A647-BD1E-2FDEF0C81B0E}" dt="2021-12-22T23:13:37.508" v="197"/>
            <ac:spMkLst>
              <pc:docMk/>
              <pc:sldMasterMk cId="4031242634" sldId="2147483781"/>
              <pc:sldLayoutMk cId="1919674007" sldId="2147483760"/>
              <ac:spMk id="11" creationId="{81317827-5F33-404C-BC5B-DB4D6868A5AA}"/>
            </ac:spMkLst>
          </pc:spChg>
          <pc:spChg chg="mod">
            <ac:chgData name="Ginny Dudek" userId="787f50d1-3b77-4512-bcfb-ca490ebc47cd" providerId="ADAL" clId="{BC5FD47E-571B-A647-BD1E-2FDEF0C81B0E}" dt="2021-12-22T23:13:37.508" v="197"/>
            <ac:spMkLst>
              <pc:docMk/>
              <pc:sldMasterMk cId="4031242634" sldId="2147483781"/>
              <pc:sldLayoutMk cId="1919674007" sldId="2147483760"/>
              <ac:spMk id="12" creationId="{493E748C-D8DF-4331-B76E-0AC66B11B7E9}"/>
            </ac:spMkLst>
          </pc:spChg>
          <pc:spChg chg="mod">
            <ac:chgData name="Ginny Dudek" userId="787f50d1-3b77-4512-bcfb-ca490ebc47cd" providerId="ADAL" clId="{BC5FD47E-571B-A647-BD1E-2FDEF0C81B0E}" dt="2021-12-22T23:13:37.508" v="197"/>
            <ac:spMkLst>
              <pc:docMk/>
              <pc:sldMasterMk cId="4031242634" sldId="2147483781"/>
              <pc:sldLayoutMk cId="1919674007" sldId="2147483760"/>
              <ac:spMk id="14" creationId="{43949308-4B13-A048-AE74-B9D2C99D8D1F}"/>
            </ac:spMkLst>
          </pc:spChg>
          <pc:spChg chg="mod">
            <ac:chgData name="Ginny Dudek" userId="787f50d1-3b77-4512-bcfb-ca490ebc47cd" providerId="ADAL" clId="{BC5FD47E-571B-A647-BD1E-2FDEF0C81B0E}" dt="2021-12-22T23:13:37.508" v="197"/>
            <ac:spMkLst>
              <pc:docMk/>
              <pc:sldMasterMk cId="4031242634" sldId="2147483781"/>
              <pc:sldLayoutMk cId="1919674007" sldId="2147483760"/>
              <ac:spMk id="15" creationId="{BFB0105E-1333-B04B-B1D3-7ABC69D79954}"/>
            </ac:spMkLst>
          </pc:spChg>
          <pc:spChg chg="mod">
            <ac:chgData name="Ginny Dudek" userId="787f50d1-3b77-4512-bcfb-ca490ebc47cd" providerId="ADAL" clId="{BC5FD47E-571B-A647-BD1E-2FDEF0C81B0E}" dt="2021-12-22T23:13:37.508" v="197"/>
            <ac:spMkLst>
              <pc:docMk/>
              <pc:sldMasterMk cId="4031242634" sldId="2147483781"/>
              <pc:sldLayoutMk cId="1919674007" sldId="2147483760"/>
              <ac:spMk id="16" creationId="{D75BDB93-7387-CF48-916A-2CC57BA9B331}"/>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146694659" sldId="2147483761"/>
          </pc:sldLayoutMkLst>
          <pc:spChg chg="mod">
            <ac:chgData name="Ginny Dudek" userId="787f50d1-3b77-4512-bcfb-ca490ebc47cd" providerId="ADAL" clId="{BC5FD47E-571B-A647-BD1E-2FDEF0C81B0E}" dt="2021-12-22T23:13:37.508" v="197"/>
            <ac:spMkLst>
              <pc:docMk/>
              <pc:sldMasterMk cId="4031242634" sldId="2147483781"/>
              <pc:sldLayoutMk cId="3146694659" sldId="2147483761"/>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146694659" sldId="2147483761"/>
              <ac:spMk id="8"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146694659" sldId="2147483761"/>
              <ac:spMk id="9" creationId="{57FC474E-6E6E-475A-BDB5-1817E2BDB3A7}"/>
            </ac:spMkLst>
          </pc:spChg>
          <pc:spChg chg="mod">
            <ac:chgData name="Ginny Dudek" userId="787f50d1-3b77-4512-bcfb-ca490ebc47cd" providerId="ADAL" clId="{BC5FD47E-571B-A647-BD1E-2FDEF0C81B0E}" dt="2021-12-22T23:13:37.508" v="197"/>
            <ac:spMkLst>
              <pc:docMk/>
              <pc:sldMasterMk cId="4031242634" sldId="2147483781"/>
              <pc:sldLayoutMk cId="3146694659" sldId="2147483761"/>
              <ac:spMk id="11" creationId="{51C1394E-6EE7-4CA1-A6DA-D75DF07C45E9}"/>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939052330" sldId="2147483762"/>
          </pc:sldLayoutMkLst>
          <pc:spChg chg="mod">
            <ac:chgData name="Ginny Dudek" userId="787f50d1-3b77-4512-bcfb-ca490ebc47cd" providerId="ADAL" clId="{BC5FD47E-571B-A647-BD1E-2FDEF0C81B0E}" dt="2021-12-22T23:13:37.508" v="197"/>
            <ac:spMkLst>
              <pc:docMk/>
              <pc:sldMasterMk cId="4031242634" sldId="2147483781"/>
              <pc:sldLayoutMk cId="1939052330" sldId="2147483762"/>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939052330" sldId="2147483762"/>
              <ac:spMk id="6"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939052330" sldId="2147483762"/>
              <ac:spMk id="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967597589" sldId="2147483763"/>
          </pc:sldLayoutMkLst>
          <pc:spChg chg="mod">
            <ac:chgData name="Ginny Dudek" userId="787f50d1-3b77-4512-bcfb-ca490ebc47cd" providerId="ADAL" clId="{BC5FD47E-571B-A647-BD1E-2FDEF0C81B0E}" dt="2021-12-22T23:13:37.508" v="197"/>
            <ac:spMkLst>
              <pc:docMk/>
              <pc:sldMasterMk cId="4031242634" sldId="2147483781"/>
              <pc:sldLayoutMk cId="967597589" sldId="2147483763"/>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967597589" sldId="2147483763"/>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967597589" sldId="2147483763"/>
              <ac:spMk id="6"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967597589" sldId="2147483763"/>
              <ac:spMk id="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842779646" sldId="2147483764"/>
          </pc:sldLayoutMkLst>
          <pc:spChg chg="mod">
            <ac:chgData name="Ginny Dudek" userId="787f50d1-3b77-4512-bcfb-ca490ebc47cd" providerId="ADAL" clId="{BC5FD47E-571B-A647-BD1E-2FDEF0C81B0E}" dt="2021-12-22T23:13:37.508" v="197"/>
            <ac:spMkLst>
              <pc:docMk/>
              <pc:sldMasterMk cId="4031242634" sldId="2147483781"/>
              <pc:sldLayoutMk cId="1842779646" sldId="2147483764"/>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842779646" sldId="2147483764"/>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842779646" sldId="2147483764"/>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842779646" sldId="2147483764"/>
              <ac:spMk id="6"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842779646" sldId="2147483764"/>
              <ac:spMk id="7"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3352020" sldId="2147483765"/>
          </pc:sldLayoutMkLst>
          <pc:spChg chg="mod">
            <ac:chgData name="Ginny Dudek" userId="787f50d1-3b77-4512-bcfb-ca490ebc47cd" providerId="ADAL" clId="{BC5FD47E-571B-A647-BD1E-2FDEF0C81B0E}" dt="2021-12-22T23:13:37.508" v="197"/>
            <ac:spMkLst>
              <pc:docMk/>
              <pc:sldMasterMk cId="4031242634" sldId="2147483781"/>
              <pc:sldLayoutMk cId="33352020" sldId="2147483765"/>
              <ac:spMk id="3" creationId="{D982BA5E-D716-4823-85BE-506BD223779D}"/>
            </ac:spMkLst>
          </pc:spChg>
          <pc:spChg chg="mod">
            <ac:chgData name="Ginny Dudek" userId="787f50d1-3b77-4512-bcfb-ca490ebc47cd" providerId="ADAL" clId="{BC5FD47E-571B-A647-BD1E-2FDEF0C81B0E}" dt="2021-12-22T23:13:37.508" v="197"/>
            <ac:spMkLst>
              <pc:docMk/>
              <pc:sldMasterMk cId="4031242634" sldId="2147483781"/>
              <pc:sldLayoutMk cId="33352020" sldId="2147483765"/>
              <ac:spMk id="6" creationId="{D9F14F68-D228-40CA-8BDC-6891E588A1A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522085485" sldId="2147483766"/>
          </pc:sldLayoutMkLst>
          <pc:spChg chg="mod">
            <ac:chgData name="Ginny Dudek" userId="787f50d1-3b77-4512-bcfb-ca490ebc47cd" providerId="ADAL" clId="{BC5FD47E-571B-A647-BD1E-2FDEF0C81B0E}" dt="2021-12-22T23:13:37.508" v="197"/>
            <ac:spMkLst>
              <pc:docMk/>
              <pc:sldMasterMk cId="4031242634" sldId="2147483781"/>
              <pc:sldLayoutMk cId="2522085485" sldId="2147483766"/>
              <ac:spMk id="3" creationId="{D982BA5E-D716-4823-85BE-506BD223779D}"/>
            </ac:spMkLst>
          </pc:spChg>
          <pc:spChg chg="mod">
            <ac:chgData name="Ginny Dudek" userId="787f50d1-3b77-4512-bcfb-ca490ebc47cd" providerId="ADAL" clId="{BC5FD47E-571B-A647-BD1E-2FDEF0C81B0E}" dt="2021-12-22T23:13:37.508" v="197"/>
            <ac:spMkLst>
              <pc:docMk/>
              <pc:sldMasterMk cId="4031242634" sldId="2147483781"/>
              <pc:sldLayoutMk cId="2522085485" sldId="2147483766"/>
              <ac:spMk id="6" creationId="{D9F14F68-D228-40CA-8BDC-6891E588A1A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311560344" sldId="2147483767"/>
          </pc:sldLayoutMkLst>
          <pc:spChg chg="mod">
            <ac:chgData name="Ginny Dudek" userId="787f50d1-3b77-4512-bcfb-ca490ebc47cd" providerId="ADAL" clId="{BC5FD47E-571B-A647-BD1E-2FDEF0C81B0E}" dt="2021-12-22T23:13:37.508" v="197"/>
            <ac:spMkLst>
              <pc:docMk/>
              <pc:sldMasterMk cId="4031242634" sldId="2147483781"/>
              <pc:sldLayoutMk cId="3311560344" sldId="2147483767"/>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311560344" sldId="2147483767"/>
              <ac:spMk id="8"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311560344" sldId="2147483767"/>
              <ac:spMk id="11" creationId="{A6DD7577-1D57-124B-86D9-35092D46AB04}"/>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953319977" sldId="2147483782"/>
          </pc:sldLayoutMkLst>
          <pc:spChg chg="mod">
            <ac:chgData name="Ginny Dudek" userId="787f50d1-3b77-4512-bcfb-ca490ebc47cd" providerId="ADAL" clId="{BC5FD47E-571B-A647-BD1E-2FDEF0C81B0E}" dt="2021-12-22T23:13:37.508" v="197"/>
            <ac:spMkLst>
              <pc:docMk/>
              <pc:sldMasterMk cId="4031242634" sldId="2147483781"/>
              <pc:sldLayoutMk cId="3953319977" sldId="2147483782"/>
              <ac:spMk id="4" creationId="{7AB0B672-BCB2-4225-B99B-5DCF23F80FEF}"/>
            </ac:spMkLst>
          </pc:spChg>
          <pc:spChg chg="mod">
            <ac:chgData name="Ginny Dudek" userId="787f50d1-3b77-4512-bcfb-ca490ebc47cd" providerId="ADAL" clId="{BC5FD47E-571B-A647-BD1E-2FDEF0C81B0E}" dt="2021-12-22T23:13:37.508" v="197"/>
            <ac:spMkLst>
              <pc:docMk/>
              <pc:sldMasterMk cId="4031242634" sldId="2147483781"/>
              <pc:sldLayoutMk cId="3953319977" sldId="2147483782"/>
              <ac:spMk id="6" creationId="{03B61F2A-595B-416B-8750-4128A1C5671D}"/>
            </ac:spMkLst>
          </pc:spChg>
          <pc:spChg chg="mod">
            <ac:chgData name="Ginny Dudek" userId="787f50d1-3b77-4512-bcfb-ca490ebc47cd" providerId="ADAL" clId="{BC5FD47E-571B-A647-BD1E-2FDEF0C81B0E}" dt="2021-12-22T23:13:37.508" v="197"/>
            <ac:spMkLst>
              <pc:docMk/>
              <pc:sldMasterMk cId="4031242634" sldId="2147483781"/>
              <pc:sldLayoutMk cId="3953319977" sldId="2147483782"/>
              <ac:spMk id="12" creationId="{6F38E861-F63B-4687-8815-049E649B22BD}"/>
            </ac:spMkLst>
          </pc:spChg>
          <pc:spChg chg="mod">
            <ac:chgData name="Ginny Dudek" userId="787f50d1-3b77-4512-bcfb-ca490ebc47cd" providerId="ADAL" clId="{BC5FD47E-571B-A647-BD1E-2FDEF0C81B0E}" dt="2021-12-22T23:13:37.508" v="197"/>
            <ac:spMkLst>
              <pc:docMk/>
              <pc:sldMasterMk cId="4031242634" sldId="2147483781"/>
              <pc:sldLayoutMk cId="3953319977" sldId="2147483782"/>
              <ac:spMk id="13" creationId="{FC9A8359-3D44-49C0-A6C2-9F4FA5397B5F}"/>
            </ac:spMkLst>
          </pc:spChg>
          <pc:spChg chg="mod">
            <ac:chgData name="Ginny Dudek" userId="787f50d1-3b77-4512-bcfb-ca490ebc47cd" providerId="ADAL" clId="{BC5FD47E-571B-A647-BD1E-2FDEF0C81B0E}" dt="2021-12-22T23:13:37.508" v="197"/>
            <ac:spMkLst>
              <pc:docMk/>
              <pc:sldMasterMk cId="4031242634" sldId="2147483781"/>
              <pc:sldLayoutMk cId="3953319977" sldId="2147483782"/>
              <ac:spMk id="14" creationId="{5E731692-DC44-4DB0-B070-1633C8A6C1DE}"/>
            </ac:spMkLst>
          </pc:spChg>
          <pc:spChg chg="mod">
            <ac:chgData name="Ginny Dudek" userId="787f50d1-3b77-4512-bcfb-ca490ebc47cd" providerId="ADAL" clId="{BC5FD47E-571B-A647-BD1E-2FDEF0C81B0E}" dt="2021-12-22T23:13:37.508" v="197"/>
            <ac:spMkLst>
              <pc:docMk/>
              <pc:sldMasterMk cId="4031242634" sldId="2147483781"/>
              <pc:sldLayoutMk cId="3953319977" sldId="2147483782"/>
              <ac:spMk id="1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8867223" sldId="2147483783"/>
          </pc:sldLayoutMkLst>
          <pc:spChg chg="mod">
            <ac:chgData name="Ginny Dudek" userId="787f50d1-3b77-4512-bcfb-ca490ebc47cd" providerId="ADAL" clId="{BC5FD47E-571B-A647-BD1E-2FDEF0C81B0E}" dt="2021-12-22T23:13:37.508" v="197"/>
            <ac:spMkLst>
              <pc:docMk/>
              <pc:sldMasterMk cId="4031242634" sldId="2147483781"/>
              <pc:sldLayoutMk cId="38867223" sldId="2147483783"/>
              <ac:spMk id="2" creationId="{92F2C0F7-4272-467D-80CA-C1BA72A57B5B}"/>
            </ac:spMkLst>
          </pc:spChg>
          <pc:spChg chg="mod">
            <ac:chgData name="Ginny Dudek" userId="787f50d1-3b77-4512-bcfb-ca490ebc47cd" providerId="ADAL" clId="{BC5FD47E-571B-A647-BD1E-2FDEF0C81B0E}" dt="2021-12-22T23:13:37.508" v="197"/>
            <ac:spMkLst>
              <pc:docMk/>
              <pc:sldMasterMk cId="4031242634" sldId="2147483781"/>
              <pc:sldLayoutMk cId="38867223" sldId="2147483783"/>
              <ac:spMk id="9" creationId="{9566B3D0-4195-4294-B367-5A4DBD5074EA}"/>
            </ac:spMkLst>
          </pc:spChg>
          <pc:spChg chg="mod">
            <ac:chgData name="Ginny Dudek" userId="787f50d1-3b77-4512-bcfb-ca490ebc47cd" providerId="ADAL" clId="{BC5FD47E-571B-A647-BD1E-2FDEF0C81B0E}" dt="2021-12-22T23:13:37.508" v="197"/>
            <ac:spMkLst>
              <pc:docMk/>
              <pc:sldMasterMk cId="4031242634" sldId="2147483781"/>
              <pc:sldLayoutMk cId="38867223" sldId="2147483783"/>
              <ac:spMk id="17" creationId="{795DEA80-622A-41A5-B7B5-FB1729C09E45}"/>
            </ac:spMkLst>
          </pc:spChg>
          <pc:spChg chg="mod">
            <ac:chgData name="Ginny Dudek" userId="787f50d1-3b77-4512-bcfb-ca490ebc47cd" providerId="ADAL" clId="{BC5FD47E-571B-A647-BD1E-2FDEF0C81B0E}" dt="2021-12-22T23:13:37.508" v="197"/>
            <ac:spMkLst>
              <pc:docMk/>
              <pc:sldMasterMk cId="4031242634" sldId="2147483781"/>
              <pc:sldLayoutMk cId="38867223" sldId="2147483783"/>
              <ac:spMk id="22" creationId="{4AD1F670-3CBB-4553-BB1A-37C494B0576B}"/>
            </ac:spMkLst>
          </pc:spChg>
          <pc:spChg chg="mod">
            <ac:chgData name="Ginny Dudek" userId="787f50d1-3b77-4512-bcfb-ca490ebc47cd" providerId="ADAL" clId="{BC5FD47E-571B-A647-BD1E-2FDEF0C81B0E}" dt="2021-12-22T23:13:37.508" v="197"/>
            <ac:spMkLst>
              <pc:docMk/>
              <pc:sldMasterMk cId="4031242634" sldId="2147483781"/>
              <pc:sldLayoutMk cId="38867223" sldId="2147483783"/>
              <ac:spMk id="23" creationId="{3C2C46E9-8420-4999-9F5B-A178F7558698}"/>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719754777" sldId="2147483784"/>
          </pc:sldLayoutMkLst>
          <pc:spChg chg="mod">
            <ac:chgData name="Ginny Dudek" userId="787f50d1-3b77-4512-bcfb-ca490ebc47cd" providerId="ADAL" clId="{BC5FD47E-571B-A647-BD1E-2FDEF0C81B0E}" dt="2021-12-22T23:13:37.508" v="197"/>
            <ac:spMkLst>
              <pc:docMk/>
              <pc:sldMasterMk cId="4031242634" sldId="2147483781"/>
              <pc:sldLayoutMk cId="2719754777" sldId="2147483784"/>
              <ac:spMk id="2" creationId="{92F2C0F7-4272-467D-80CA-C1BA72A57B5B}"/>
            </ac:spMkLst>
          </pc:spChg>
          <pc:spChg chg="mod">
            <ac:chgData name="Ginny Dudek" userId="787f50d1-3b77-4512-bcfb-ca490ebc47cd" providerId="ADAL" clId="{BC5FD47E-571B-A647-BD1E-2FDEF0C81B0E}" dt="2021-12-22T23:13:37.508" v="197"/>
            <ac:spMkLst>
              <pc:docMk/>
              <pc:sldMasterMk cId="4031242634" sldId="2147483781"/>
              <pc:sldLayoutMk cId="2719754777" sldId="2147483784"/>
              <ac:spMk id="9" creationId="{9566B3D0-4195-4294-B367-5A4DBD5074EA}"/>
            </ac:spMkLst>
          </pc:spChg>
          <pc:spChg chg="mod">
            <ac:chgData name="Ginny Dudek" userId="787f50d1-3b77-4512-bcfb-ca490ebc47cd" providerId="ADAL" clId="{BC5FD47E-571B-A647-BD1E-2FDEF0C81B0E}" dt="2021-12-22T23:13:37.508" v="197"/>
            <ac:spMkLst>
              <pc:docMk/>
              <pc:sldMasterMk cId="4031242634" sldId="2147483781"/>
              <pc:sldLayoutMk cId="2719754777" sldId="2147483784"/>
              <ac:spMk id="17" creationId="{795DEA80-622A-41A5-B7B5-FB1729C09E45}"/>
            </ac:spMkLst>
          </pc:spChg>
          <pc:spChg chg="mod">
            <ac:chgData name="Ginny Dudek" userId="787f50d1-3b77-4512-bcfb-ca490ebc47cd" providerId="ADAL" clId="{BC5FD47E-571B-A647-BD1E-2FDEF0C81B0E}" dt="2021-12-22T23:13:37.508" v="197"/>
            <ac:spMkLst>
              <pc:docMk/>
              <pc:sldMasterMk cId="4031242634" sldId="2147483781"/>
              <pc:sldLayoutMk cId="2719754777" sldId="2147483784"/>
              <ac:spMk id="22" creationId="{4AD1F670-3CBB-4553-BB1A-37C494B0576B}"/>
            </ac:spMkLst>
          </pc:spChg>
          <pc:spChg chg="mod">
            <ac:chgData name="Ginny Dudek" userId="787f50d1-3b77-4512-bcfb-ca490ebc47cd" providerId="ADAL" clId="{BC5FD47E-571B-A647-BD1E-2FDEF0C81B0E}" dt="2021-12-22T23:13:37.508" v="197"/>
            <ac:spMkLst>
              <pc:docMk/>
              <pc:sldMasterMk cId="4031242634" sldId="2147483781"/>
              <pc:sldLayoutMk cId="2719754777" sldId="2147483784"/>
              <ac:spMk id="23" creationId="{3C2C46E9-8420-4999-9F5B-A178F7558698}"/>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932922488" sldId="2147483785"/>
          </pc:sldLayoutMkLst>
          <pc:spChg chg="mod">
            <ac:chgData name="Ginny Dudek" userId="787f50d1-3b77-4512-bcfb-ca490ebc47cd" providerId="ADAL" clId="{BC5FD47E-571B-A647-BD1E-2FDEF0C81B0E}" dt="2021-12-22T23:13:37.508" v="197"/>
            <ac:spMkLst>
              <pc:docMk/>
              <pc:sldMasterMk cId="4031242634" sldId="2147483781"/>
              <pc:sldLayoutMk cId="2932922488" sldId="2147483785"/>
              <ac:spMk id="2" creationId="{92F2C0F7-4272-467D-80CA-C1BA72A57B5B}"/>
            </ac:spMkLst>
          </pc:spChg>
          <pc:spChg chg="mod">
            <ac:chgData name="Ginny Dudek" userId="787f50d1-3b77-4512-bcfb-ca490ebc47cd" providerId="ADAL" clId="{BC5FD47E-571B-A647-BD1E-2FDEF0C81B0E}" dt="2021-12-22T23:13:37.508" v="197"/>
            <ac:spMkLst>
              <pc:docMk/>
              <pc:sldMasterMk cId="4031242634" sldId="2147483781"/>
              <pc:sldLayoutMk cId="2932922488" sldId="2147483785"/>
              <ac:spMk id="9" creationId="{9566B3D0-4195-4294-B367-5A4DBD5074EA}"/>
            </ac:spMkLst>
          </pc:spChg>
          <pc:spChg chg="mod">
            <ac:chgData name="Ginny Dudek" userId="787f50d1-3b77-4512-bcfb-ca490ebc47cd" providerId="ADAL" clId="{BC5FD47E-571B-A647-BD1E-2FDEF0C81B0E}" dt="2021-12-22T23:13:37.508" v="197"/>
            <ac:spMkLst>
              <pc:docMk/>
              <pc:sldMasterMk cId="4031242634" sldId="2147483781"/>
              <pc:sldLayoutMk cId="2932922488" sldId="2147483785"/>
              <ac:spMk id="17" creationId="{795DEA80-622A-41A5-B7B5-FB1729C09E45}"/>
            </ac:spMkLst>
          </pc:spChg>
          <pc:spChg chg="mod">
            <ac:chgData name="Ginny Dudek" userId="787f50d1-3b77-4512-bcfb-ca490ebc47cd" providerId="ADAL" clId="{BC5FD47E-571B-A647-BD1E-2FDEF0C81B0E}" dt="2021-12-22T23:13:37.508" v="197"/>
            <ac:spMkLst>
              <pc:docMk/>
              <pc:sldMasterMk cId="4031242634" sldId="2147483781"/>
              <pc:sldLayoutMk cId="2932922488" sldId="2147483785"/>
              <ac:spMk id="22" creationId="{4AD1F670-3CBB-4553-BB1A-37C494B0576B}"/>
            </ac:spMkLst>
          </pc:spChg>
          <pc:spChg chg="mod">
            <ac:chgData name="Ginny Dudek" userId="787f50d1-3b77-4512-bcfb-ca490ebc47cd" providerId="ADAL" clId="{BC5FD47E-571B-A647-BD1E-2FDEF0C81B0E}" dt="2021-12-22T23:13:37.508" v="197"/>
            <ac:spMkLst>
              <pc:docMk/>
              <pc:sldMasterMk cId="4031242634" sldId="2147483781"/>
              <pc:sldLayoutMk cId="2932922488" sldId="2147483785"/>
              <ac:spMk id="23" creationId="{3C2C46E9-8420-4999-9F5B-A178F7558698}"/>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335193" sldId="2147483786"/>
          </pc:sldLayoutMkLst>
          <pc:spChg chg="mod">
            <ac:chgData name="Ginny Dudek" userId="787f50d1-3b77-4512-bcfb-ca490ebc47cd" providerId="ADAL" clId="{BC5FD47E-571B-A647-BD1E-2FDEF0C81B0E}" dt="2021-12-22T23:13:37.508" v="197"/>
            <ac:spMkLst>
              <pc:docMk/>
              <pc:sldMasterMk cId="4031242634" sldId="2147483781"/>
              <pc:sldLayoutMk cId="2335193" sldId="2147483786"/>
              <ac:spMk id="17" creationId="{C578D149-F010-4285-AC81-2EAF1FB3CD7D}"/>
            </ac:spMkLst>
          </pc:spChg>
          <pc:spChg chg="mod">
            <ac:chgData name="Ginny Dudek" userId="787f50d1-3b77-4512-bcfb-ca490ebc47cd" providerId="ADAL" clId="{BC5FD47E-571B-A647-BD1E-2FDEF0C81B0E}" dt="2021-12-22T23:13:37.508" v="197"/>
            <ac:spMkLst>
              <pc:docMk/>
              <pc:sldMasterMk cId="4031242634" sldId="2147483781"/>
              <pc:sldLayoutMk cId="2335193" sldId="2147483786"/>
              <ac:spMk id="27" creationId="{C808D55C-5C8D-4377-A742-EE11C46538C3}"/>
            </ac:spMkLst>
          </pc:spChg>
          <pc:spChg chg="mod">
            <ac:chgData name="Ginny Dudek" userId="787f50d1-3b77-4512-bcfb-ca490ebc47cd" providerId="ADAL" clId="{BC5FD47E-571B-A647-BD1E-2FDEF0C81B0E}" dt="2021-12-22T23:13:37.508" v="197"/>
            <ac:spMkLst>
              <pc:docMk/>
              <pc:sldMasterMk cId="4031242634" sldId="2147483781"/>
              <pc:sldLayoutMk cId="2335193" sldId="2147483786"/>
              <ac:spMk id="31" creationId="{F815C864-6652-46E5-8A30-D78A46C8AA7D}"/>
            </ac:spMkLst>
          </pc:spChg>
          <pc:spChg chg="mod">
            <ac:chgData name="Ginny Dudek" userId="787f50d1-3b77-4512-bcfb-ca490ebc47cd" providerId="ADAL" clId="{BC5FD47E-571B-A647-BD1E-2FDEF0C81B0E}" dt="2021-12-22T23:13:37.508" v="197"/>
            <ac:spMkLst>
              <pc:docMk/>
              <pc:sldMasterMk cId="4031242634" sldId="2147483781"/>
              <pc:sldLayoutMk cId="2335193" sldId="2147483786"/>
              <ac:spMk id="33" creationId="{EA3B90CB-73FF-4403-94EE-BE411CC825B6}"/>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932397469" sldId="2147483787"/>
          </pc:sldLayoutMkLst>
          <pc:spChg chg="mod">
            <ac:chgData name="Ginny Dudek" userId="787f50d1-3b77-4512-bcfb-ca490ebc47cd" providerId="ADAL" clId="{BC5FD47E-571B-A647-BD1E-2FDEF0C81B0E}" dt="2021-12-22T23:13:37.508" v="197"/>
            <ac:spMkLst>
              <pc:docMk/>
              <pc:sldMasterMk cId="4031242634" sldId="2147483781"/>
              <pc:sldLayoutMk cId="1932397469" sldId="2147483787"/>
              <ac:spMk id="3" creationId="{A72FA7EC-82EF-4B8E-BFB0-53B1C2DEF325}"/>
            </ac:spMkLst>
          </pc:spChg>
          <pc:spChg chg="mod">
            <ac:chgData name="Ginny Dudek" userId="787f50d1-3b77-4512-bcfb-ca490ebc47cd" providerId="ADAL" clId="{BC5FD47E-571B-A647-BD1E-2FDEF0C81B0E}" dt="2021-12-22T23:13:37.508" v="197"/>
            <ac:spMkLst>
              <pc:docMk/>
              <pc:sldMasterMk cId="4031242634" sldId="2147483781"/>
              <pc:sldLayoutMk cId="1932397469" sldId="2147483787"/>
              <ac:spMk id="8" creationId="{ADC804F6-BBBF-468B-AD85-DB793C9A1346}"/>
            </ac:spMkLst>
          </pc:spChg>
          <pc:spChg chg="mod">
            <ac:chgData name="Ginny Dudek" userId="787f50d1-3b77-4512-bcfb-ca490ebc47cd" providerId="ADAL" clId="{BC5FD47E-571B-A647-BD1E-2FDEF0C81B0E}" dt="2021-12-22T23:13:37.508" v="197"/>
            <ac:spMkLst>
              <pc:docMk/>
              <pc:sldMasterMk cId="4031242634" sldId="2147483781"/>
              <pc:sldLayoutMk cId="1932397469" sldId="2147483787"/>
              <ac:spMk id="10" creationId="{30A1C153-4D56-46E1-BFD5-46B620EC9DFF}"/>
            </ac:spMkLst>
          </pc:spChg>
          <pc:spChg chg="mod">
            <ac:chgData name="Ginny Dudek" userId="787f50d1-3b77-4512-bcfb-ca490ebc47cd" providerId="ADAL" clId="{BC5FD47E-571B-A647-BD1E-2FDEF0C81B0E}" dt="2021-12-22T23:13:37.508" v="197"/>
            <ac:spMkLst>
              <pc:docMk/>
              <pc:sldMasterMk cId="4031242634" sldId="2147483781"/>
              <pc:sldLayoutMk cId="1932397469" sldId="2147483787"/>
              <ac:spMk id="11" creationId="{B97EDAF6-6C56-407E-A0E6-0396B2AFE8B6}"/>
            </ac:spMkLst>
          </pc:spChg>
          <pc:spChg chg="mod">
            <ac:chgData name="Ginny Dudek" userId="787f50d1-3b77-4512-bcfb-ca490ebc47cd" providerId="ADAL" clId="{BC5FD47E-571B-A647-BD1E-2FDEF0C81B0E}" dt="2021-12-22T23:13:37.508" v="197"/>
            <ac:spMkLst>
              <pc:docMk/>
              <pc:sldMasterMk cId="4031242634" sldId="2147483781"/>
              <pc:sldLayoutMk cId="1932397469" sldId="2147483787"/>
              <ac:spMk id="19" creationId="{10E548B1-A7AB-4F5C-920C-E383E1257206}"/>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282941617" sldId="2147483788"/>
          </pc:sldLayoutMkLst>
          <pc:spChg chg="mod">
            <ac:chgData name="Ginny Dudek" userId="787f50d1-3b77-4512-bcfb-ca490ebc47cd" providerId="ADAL" clId="{BC5FD47E-571B-A647-BD1E-2FDEF0C81B0E}" dt="2021-12-22T23:13:37.508" v="197"/>
            <ac:spMkLst>
              <pc:docMk/>
              <pc:sldMasterMk cId="4031242634" sldId="2147483781"/>
              <pc:sldLayoutMk cId="2282941617" sldId="2147483788"/>
              <ac:spMk id="2" creationId="{F0F3043B-F0A1-445D-A3C3-87FAEB5450E4}"/>
            </ac:spMkLst>
          </pc:spChg>
          <pc:spChg chg="mod">
            <ac:chgData name="Ginny Dudek" userId="787f50d1-3b77-4512-bcfb-ca490ebc47cd" providerId="ADAL" clId="{BC5FD47E-571B-A647-BD1E-2FDEF0C81B0E}" dt="2021-12-22T23:13:37.508" v="197"/>
            <ac:spMkLst>
              <pc:docMk/>
              <pc:sldMasterMk cId="4031242634" sldId="2147483781"/>
              <pc:sldLayoutMk cId="2282941617" sldId="2147483788"/>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282941617" sldId="2147483788"/>
              <ac:spMk id="6" creationId="{50707682-6DC4-4B7B-B2FD-59AF2AAD8F1A}"/>
            </ac:spMkLst>
          </pc:spChg>
          <pc:spChg chg="mod">
            <ac:chgData name="Ginny Dudek" userId="787f50d1-3b77-4512-bcfb-ca490ebc47cd" providerId="ADAL" clId="{BC5FD47E-571B-A647-BD1E-2FDEF0C81B0E}" dt="2021-12-22T23:13:37.508" v="197"/>
            <ac:spMkLst>
              <pc:docMk/>
              <pc:sldMasterMk cId="4031242634" sldId="2147483781"/>
              <pc:sldLayoutMk cId="2282941617" sldId="2147483788"/>
              <ac:spMk id="7" creationId="{3AA95507-B288-4695-B49E-B0D952D1CD6D}"/>
            </ac:spMkLst>
          </pc:spChg>
          <pc:spChg chg="mod">
            <ac:chgData name="Ginny Dudek" userId="787f50d1-3b77-4512-bcfb-ca490ebc47cd" providerId="ADAL" clId="{BC5FD47E-571B-A647-BD1E-2FDEF0C81B0E}" dt="2021-12-22T23:13:37.508" v="197"/>
            <ac:spMkLst>
              <pc:docMk/>
              <pc:sldMasterMk cId="4031242634" sldId="2147483781"/>
              <pc:sldLayoutMk cId="2282941617" sldId="2147483788"/>
              <ac:spMk id="11"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282941617" sldId="2147483788"/>
              <ac:spMk id="1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282941617" sldId="2147483788"/>
              <ac:spMk id="1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68324812" sldId="2147483789"/>
          </pc:sldLayoutMkLst>
          <pc:spChg chg="mod">
            <ac:chgData name="Ginny Dudek" userId="787f50d1-3b77-4512-bcfb-ca490ebc47cd" providerId="ADAL" clId="{BC5FD47E-571B-A647-BD1E-2FDEF0C81B0E}" dt="2021-12-22T23:13:37.508" v="197"/>
            <ac:spMkLst>
              <pc:docMk/>
              <pc:sldMasterMk cId="4031242634" sldId="2147483781"/>
              <pc:sldLayoutMk cId="68324812" sldId="2147483789"/>
              <ac:spMk id="3" creationId="{BEDC1EF8-71C1-4DF8-AA59-3E7B11F6D1DF}"/>
            </ac:spMkLst>
          </pc:spChg>
          <pc:spChg chg="mod">
            <ac:chgData name="Ginny Dudek" userId="787f50d1-3b77-4512-bcfb-ca490ebc47cd" providerId="ADAL" clId="{BC5FD47E-571B-A647-BD1E-2FDEF0C81B0E}" dt="2021-12-22T23:13:37.508" v="197"/>
            <ac:spMkLst>
              <pc:docMk/>
              <pc:sldMasterMk cId="4031242634" sldId="2147483781"/>
              <pc:sldLayoutMk cId="68324812" sldId="2147483789"/>
              <ac:spMk id="4" creationId="{D6AC3BDA-0220-44FF-9BEB-2511A2A0E802}"/>
            </ac:spMkLst>
          </pc:spChg>
          <pc:spChg chg="mod">
            <ac:chgData name="Ginny Dudek" userId="787f50d1-3b77-4512-bcfb-ca490ebc47cd" providerId="ADAL" clId="{BC5FD47E-571B-A647-BD1E-2FDEF0C81B0E}" dt="2021-12-22T23:13:37.508" v="197"/>
            <ac:spMkLst>
              <pc:docMk/>
              <pc:sldMasterMk cId="4031242634" sldId="2147483781"/>
              <pc:sldLayoutMk cId="68324812" sldId="2147483789"/>
              <ac:spMk id="5" creationId="{D577140D-1657-4124-861E-09DB002AD432}"/>
            </ac:spMkLst>
          </pc:spChg>
          <pc:spChg chg="mod">
            <ac:chgData name="Ginny Dudek" userId="787f50d1-3b77-4512-bcfb-ca490ebc47cd" providerId="ADAL" clId="{BC5FD47E-571B-A647-BD1E-2FDEF0C81B0E}" dt="2021-12-22T23:13:37.508" v="197"/>
            <ac:spMkLst>
              <pc:docMk/>
              <pc:sldMasterMk cId="4031242634" sldId="2147483781"/>
              <pc:sldLayoutMk cId="68324812" sldId="2147483789"/>
              <ac:spMk id="6" creationId="{6989E631-FFE0-4842-9C8D-2977AD46DA07}"/>
            </ac:spMkLst>
          </pc:spChg>
          <pc:spChg chg="mod">
            <ac:chgData name="Ginny Dudek" userId="787f50d1-3b77-4512-bcfb-ca490ebc47cd" providerId="ADAL" clId="{BC5FD47E-571B-A647-BD1E-2FDEF0C81B0E}" dt="2021-12-22T23:13:37.508" v="197"/>
            <ac:spMkLst>
              <pc:docMk/>
              <pc:sldMasterMk cId="4031242634" sldId="2147483781"/>
              <pc:sldLayoutMk cId="68324812" sldId="2147483789"/>
              <ac:spMk id="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68324812" sldId="2147483789"/>
              <ac:spMk id="12"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68324812" sldId="2147483789"/>
              <ac:spMk id="13"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032115199" sldId="2147483790"/>
          </pc:sldLayoutMkLst>
          <pc:spChg chg="mod">
            <ac:chgData name="Ginny Dudek" userId="787f50d1-3b77-4512-bcfb-ca490ebc47cd" providerId="ADAL" clId="{BC5FD47E-571B-A647-BD1E-2FDEF0C81B0E}" dt="2021-12-22T23:13:37.508" v="197"/>
            <ac:spMkLst>
              <pc:docMk/>
              <pc:sldMasterMk cId="4031242634" sldId="2147483781"/>
              <pc:sldLayoutMk cId="3032115199" sldId="2147483790"/>
              <ac:spMk id="2" creationId="{11D12291-70ED-435E-9EC5-EAAA0684994A}"/>
            </ac:spMkLst>
          </pc:spChg>
          <pc:spChg chg="mod">
            <ac:chgData name="Ginny Dudek" userId="787f50d1-3b77-4512-bcfb-ca490ebc47cd" providerId="ADAL" clId="{BC5FD47E-571B-A647-BD1E-2FDEF0C81B0E}" dt="2021-12-22T23:13:37.508" v="197"/>
            <ac:spMkLst>
              <pc:docMk/>
              <pc:sldMasterMk cId="4031242634" sldId="2147483781"/>
              <pc:sldLayoutMk cId="3032115199" sldId="2147483790"/>
              <ac:spMk id="9" creationId="{4FCDF98C-CBF5-4539-AD9D-C22358170335}"/>
            </ac:spMkLst>
          </pc:spChg>
          <pc:spChg chg="mod">
            <ac:chgData name="Ginny Dudek" userId="787f50d1-3b77-4512-bcfb-ca490ebc47cd" providerId="ADAL" clId="{BC5FD47E-571B-A647-BD1E-2FDEF0C81B0E}" dt="2021-12-22T23:13:37.508" v="197"/>
            <ac:spMkLst>
              <pc:docMk/>
              <pc:sldMasterMk cId="4031242634" sldId="2147483781"/>
              <pc:sldLayoutMk cId="3032115199" sldId="2147483790"/>
              <ac:spMk id="12" creationId="{621183CE-880D-441E-AE35-7DEB2838DBB9}"/>
            </ac:spMkLst>
          </pc:spChg>
          <pc:spChg chg="mod">
            <ac:chgData name="Ginny Dudek" userId="787f50d1-3b77-4512-bcfb-ca490ebc47cd" providerId="ADAL" clId="{BC5FD47E-571B-A647-BD1E-2FDEF0C81B0E}" dt="2021-12-22T23:13:37.508" v="197"/>
            <ac:spMkLst>
              <pc:docMk/>
              <pc:sldMasterMk cId="4031242634" sldId="2147483781"/>
              <pc:sldLayoutMk cId="3032115199" sldId="2147483790"/>
              <ac:spMk id="13" creationId="{3E2408D1-A70F-491B-AF40-F2D6D6730802}"/>
            </ac:spMkLst>
          </pc:spChg>
          <pc:spChg chg="mod">
            <ac:chgData name="Ginny Dudek" userId="787f50d1-3b77-4512-bcfb-ca490ebc47cd" providerId="ADAL" clId="{BC5FD47E-571B-A647-BD1E-2FDEF0C81B0E}" dt="2021-12-22T23:13:37.508" v="197"/>
            <ac:spMkLst>
              <pc:docMk/>
              <pc:sldMasterMk cId="4031242634" sldId="2147483781"/>
              <pc:sldLayoutMk cId="3032115199" sldId="2147483790"/>
              <ac:spMk id="18" creationId="{C14AC91F-FC10-45B8-89B7-630632AF1D57}"/>
            </ac:spMkLst>
          </pc:spChg>
          <pc:spChg chg="mod">
            <ac:chgData name="Ginny Dudek" userId="787f50d1-3b77-4512-bcfb-ca490ebc47cd" providerId="ADAL" clId="{BC5FD47E-571B-A647-BD1E-2FDEF0C81B0E}" dt="2021-12-22T23:13:37.508" v="197"/>
            <ac:spMkLst>
              <pc:docMk/>
              <pc:sldMasterMk cId="4031242634" sldId="2147483781"/>
              <pc:sldLayoutMk cId="3032115199" sldId="2147483790"/>
              <ac:spMk id="19" creationId="{9560445B-3FDA-4173-A768-23E3DA0A2935}"/>
            </ac:spMkLst>
          </pc:spChg>
          <pc:spChg chg="mod">
            <ac:chgData name="Ginny Dudek" userId="787f50d1-3b77-4512-bcfb-ca490ebc47cd" providerId="ADAL" clId="{BC5FD47E-571B-A647-BD1E-2FDEF0C81B0E}" dt="2021-12-22T23:13:37.508" v="197"/>
            <ac:spMkLst>
              <pc:docMk/>
              <pc:sldMasterMk cId="4031242634" sldId="2147483781"/>
              <pc:sldLayoutMk cId="3032115199" sldId="2147483790"/>
              <ac:spMk id="20" creationId="{18531370-74B7-4C13-9374-090CB93015AA}"/>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175568958" sldId="2147483791"/>
          </pc:sldLayoutMkLst>
          <pc:spChg chg="mod">
            <ac:chgData name="Ginny Dudek" userId="787f50d1-3b77-4512-bcfb-ca490ebc47cd" providerId="ADAL" clId="{BC5FD47E-571B-A647-BD1E-2FDEF0C81B0E}" dt="2021-12-22T23:13:37.508" v="197"/>
            <ac:spMkLst>
              <pc:docMk/>
              <pc:sldMasterMk cId="4031242634" sldId="2147483781"/>
              <pc:sldLayoutMk cId="4175568958" sldId="2147483791"/>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8"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10"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1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18"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1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20"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22"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2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2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2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2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75568958" sldId="2147483791"/>
              <ac:spMk id="2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611735016" sldId="2147483792"/>
          </pc:sldLayoutMkLst>
          <pc:spChg chg="mod">
            <ac:chgData name="Ginny Dudek" userId="787f50d1-3b77-4512-bcfb-ca490ebc47cd" providerId="ADAL" clId="{BC5FD47E-571B-A647-BD1E-2FDEF0C81B0E}" dt="2021-12-22T23:13:37.508" v="197"/>
            <ac:spMkLst>
              <pc:docMk/>
              <pc:sldMasterMk cId="4031242634" sldId="2147483781"/>
              <pc:sldLayoutMk cId="3611735016" sldId="2147483792"/>
              <ac:spMk id="2" creationId="{28DDBF27-0730-410D-BAE0-26163E0F157B}"/>
            </ac:spMkLst>
          </pc:spChg>
          <pc:spChg chg="mod">
            <ac:chgData name="Ginny Dudek" userId="787f50d1-3b77-4512-bcfb-ca490ebc47cd" providerId="ADAL" clId="{BC5FD47E-571B-A647-BD1E-2FDEF0C81B0E}" dt="2021-12-22T23:13:37.508" v="197"/>
            <ac:spMkLst>
              <pc:docMk/>
              <pc:sldMasterMk cId="4031242634" sldId="2147483781"/>
              <pc:sldLayoutMk cId="3611735016" sldId="2147483792"/>
              <ac:spMk id="4" creationId="{CC753A2C-3435-41AC-A18D-606FF9F39CA0}"/>
            </ac:spMkLst>
          </pc:spChg>
          <pc:spChg chg="mod">
            <ac:chgData name="Ginny Dudek" userId="787f50d1-3b77-4512-bcfb-ca490ebc47cd" providerId="ADAL" clId="{BC5FD47E-571B-A647-BD1E-2FDEF0C81B0E}" dt="2021-12-22T23:13:37.508" v="197"/>
            <ac:spMkLst>
              <pc:docMk/>
              <pc:sldMasterMk cId="4031242634" sldId="2147483781"/>
              <pc:sldLayoutMk cId="3611735016" sldId="2147483792"/>
              <ac:spMk id="5" creationId="{5CE36272-55E6-4F28-A873-57EC91F08D09}"/>
            </ac:spMkLst>
          </pc:spChg>
          <pc:spChg chg="mod">
            <ac:chgData name="Ginny Dudek" userId="787f50d1-3b77-4512-bcfb-ca490ebc47cd" providerId="ADAL" clId="{BC5FD47E-571B-A647-BD1E-2FDEF0C81B0E}" dt="2021-12-22T23:13:37.508" v="197"/>
            <ac:spMkLst>
              <pc:docMk/>
              <pc:sldMasterMk cId="4031242634" sldId="2147483781"/>
              <pc:sldLayoutMk cId="3611735016" sldId="2147483792"/>
              <ac:spMk id="6" creationId="{28A7DC77-E51D-4212-9E2E-79FF4BCAF407}"/>
            </ac:spMkLst>
          </pc:spChg>
          <pc:spChg chg="mod">
            <ac:chgData name="Ginny Dudek" userId="787f50d1-3b77-4512-bcfb-ca490ebc47cd" providerId="ADAL" clId="{BC5FD47E-571B-A647-BD1E-2FDEF0C81B0E}" dt="2021-12-22T23:13:37.508" v="197"/>
            <ac:spMkLst>
              <pc:docMk/>
              <pc:sldMasterMk cId="4031242634" sldId="2147483781"/>
              <pc:sldLayoutMk cId="3611735016" sldId="2147483792"/>
              <ac:spMk id="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611735016" sldId="2147483792"/>
              <ac:spMk id="12" creationId="{DE4D14C0-17E4-471E-BDE9-53C45FD4AF26}"/>
            </ac:spMkLst>
          </pc:spChg>
          <pc:spChg chg="mod">
            <ac:chgData name="Ginny Dudek" userId="787f50d1-3b77-4512-bcfb-ca490ebc47cd" providerId="ADAL" clId="{BC5FD47E-571B-A647-BD1E-2FDEF0C81B0E}" dt="2021-12-22T23:13:37.508" v="197"/>
            <ac:spMkLst>
              <pc:docMk/>
              <pc:sldMasterMk cId="4031242634" sldId="2147483781"/>
              <pc:sldLayoutMk cId="3611735016" sldId="2147483792"/>
              <ac:spMk id="13"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194635851" sldId="2147483793"/>
          </pc:sldLayoutMkLst>
          <pc:spChg chg="mod">
            <ac:chgData name="Ginny Dudek" userId="787f50d1-3b77-4512-bcfb-ca490ebc47cd" providerId="ADAL" clId="{BC5FD47E-571B-A647-BD1E-2FDEF0C81B0E}" dt="2021-12-22T23:13:37.508" v="197"/>
            <ac:spMkLst>
              <pc:docMk/>
              <pc:sldMasterMk cId="4031242634" sldId="2147483781"/>
              <pc:sldLayoutMk cId="4194635851" sldId="2147483793"/>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4194635851" sldId="2147483793"/>
              <ac:spMk id="5" creationId="{059179A7-71BB-4BD2-A47D-A594663B7775}"/>
            </ac:spMkLst>
          </pc:spChg>
          <pc:spChg chg="mod">
            <ac:chgData name="Ginny Dudek" userId="787f50d1-3b77-4512-bcfb-ca490ebc47cd" providerId="ADAL" clId="{BC5FD47E-571B-A647-BD1E-2FDEF0C81B0E}" dt="2021-12-22T23:13:37.508" v="197"/>
            <ac:spMkLst>
              <pc:docMk/>
              <pc:sldMasterMk cId="4031242634" sldId="2147483781"/>
              <pc:sldLayoutMk cId="4194635851" sldId="2147483793"/>
              <ac:spMk id="8" creationId="{67876956-2FDA-41F0-94F4-089CF3F001B9}"/>
            </ac:spMkLst>
          </pc:spChg>
          <pc:spChg chg="mod">
            <ac:chgData name="Ginny Dudek" userId="787f50d1-3b77-4512-bcfb-ca490ebc47cd" providerId="ADAL" clId="{BC5FD47E-571B-A647-BD1E-2FDEF0C81B0E}" dt="2021-12-22T23:13:37.508" v="197"/>
            <ac:spMkLst>
              <pc:docMk/>
              <pc:sldMasterMk cId="4031242634" sldId="2147483781"/>
              <pc:sldLayoutMk cId="4194635851" sldId="2147483793"/>
              <ac:spMk id="17" creationId="{300B1F5F-8543-4D33-948B-2BB2D5F0A964}"/>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346607524" sldId="2147483794"/>
          </pc:sldLayoutMkLst>
          <pc:spChg chg="mod">
            <ac:chgData name="Ginny Dudek" userId="787f50d1-3b77-4512-bcfb-ca490ebc47cd" providerId="ADAL" clId="{BC5FD47E-571B-A647-BD1E-2FDEF0C81B0E}" dt="2021-12-22T23:13:37.508" v="197"/>
            <ac:spMkLst>
              <pc:docMk/>
              <pc:sldMasterMk cId="4031242634" sldId="2147483781"/>
              <pc:sldLayoutMk cId="2346607524" sldId="2147483794"/>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346607524" sldId="2147483794"/>
              <ac:spMk id="9" creationId="{09185FFA-C3E7-4147-8A2A-8CBC3B555F85}"/>
            </ac:spMkLst>
          </pc:spChg>
          <pc:spChg chg="mod">
            <ac:chgData name="Ginny Dudek" userId="787f50d1-3b77-4512-bcfb-ca490ebc47cd" providerId="ADAL" clId="{BC5FD47E-571B-A647-BD1E-2FDEF0C81B0E}" dt="2021-12-22T23:13:37.508" v="197"/>
            <ac:spMkLst>
              <pc:docMk/>
              <pc:sldMasterMk cId="4031242634" sldId="2147483781"/>
              <pc:sldLayoutMk cId="2346607524" sldId="2147483794"/>
              <ac:spMk id="13" creationId="{E0F4EEAE-FE38-4977-BE03-C6FE37CE9B8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859311636" sldId="2147483795"/>
          </pc:sldLayoutMkLst>
          <pc:spChg chg="mod">
            <ac:chgData name="Ginny Dudek" userId="787f50d1-3b77-4512-bcfb-ca490ebc47cd" providerId="ADAL" clId="{BC5FD47E-571B-A647-BD1E-2FDEF0C81B0E}" dt="2021-12-22T23:13:37.508" v="197"/>
            <ac:spMkLst>
              <pc:docMk/>
              <pc:sldMasterMk cId="4031242634" sldId="2147483781"/>
              <pc:sldLayoutMk cId="1859311636" sldId="2147483795"/>
              <ac:spMk id="3" creationId="{CE369E53-9B01-4DE3-AA8C-7E24E0667BCC}"/>
            </ac:spMkLst>
          </pc:spChg>
          <pc:spChg chg="mod">
            <ac:chgData name="Ginny Dudek" userId="787f50d1-3b77-4512-bcfb-ca490ebc47cd" providerId="ADAL" clId="{BC5FD47E-571B-A647-BD1E-2FDEF0C81B0E}" dt="2021-12-22T23:13:37.508" v="197"/>
            <ac:spMkLst>
              <pc:docMk/>
              <pc:sldMasterMk cId="4031242634" sldId="2147483781"/>
              <pc:sldLayoutMk cId="1859311636" sldId="2147483795"/>
              <ac:spMk id="9" creationId="{3E0952E6-8A45-4ED3-8795-5500CF2555C2}"/>
            </ac:spMkLst>
          </pc:spChg>
          <pc:spChg chg="mod">
            <ac:chgData name="Ginny Dudek" userId="787f50d1-3b77-4512-bcfb-ca490ebc47cd" providerId="ADAL" clId="{BC5FD47E-571B-A647-BD1E-2FDEF0C81B0E}" dt="2021-12-22T23:13:37.508" v="197"/>
            <ac:spMkLst>
              <pc:docMk/>
              <pc:sldMasterMk cId="4031242634" sldId="2147483781"/>
              <pc:sldLayoutMk cId="1859311636" sldId="2147483795"/>
              <ac:spMk id="20" creationId="{6C11DD5C-BB52-401D-B80D-0BB27E13D1BD}"/>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198243701" sldId="2147483796"/>
          </pc:sldLayoutMkLst>
          <pc:spChg chg="mod">
            <ac:chgData name="Ginny Dudek" userId="787f50d1-3b77-4512-bcfb-ca490ebc47cd" providerId="ADAL" clId="{BC5FD47E-571B-A647-BD1E-2FDEF0C81B0E}" dt="2021-12-22T23:13:37.508" v="197"/>
            <ac:spMkLst>
              <pc:docMk/>
              <pc:sldMasterMk cId="4031242634" sldId="2147483781"/>
              <pc:sldLayoutMk cId="2198243701" sldId="2147483796"/>
              <ac:spMk id="4" creationId="{5180E0C8-A56F-4CCD-93C6-7033246FF611}"/>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6" creationId="{499DA643-7886-4E76-B744-70CDFB91ACC1}"/>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1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20"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21" creationId="{F713FD9B-7F58-49DA-828C-6AFB95C30598}"/>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25" creationId="{8BFE3482-9FCE-4942-A0DA-5D56D8A0A982}"/>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26" creationId="{4106FF92-DF2C-4564-865D-13A0CD798BC4}"/>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27" creationId="{6AB442A6-9161-4BDC-8EF2-4C5B39D07516}"/>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40" creationId="{48F907F9-E87B-4F59-9391-5532D7A663AC}"/>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41" creationId="{267899DF-4F52-4684-AC6F-0883A53C11C1}"/>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42" creationId="{DF46243E-4895-4378-8368-39A558B862FC}"/>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43" creationId="{EC0275C7-D33A-4425-A5B5-250243A9CE9E}"/>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44" creationId="{FE74125A-7B25-4E65-BC7B-96BC75838660}"/>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45" creationId="{A58CEB35-5926-4E02-B654-7B0FD55D4CA9}"/>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46" creationId="{964DEE3F-990A-4B8D-87D2-C323DB73A28F}"/>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47" creationId="{1428E643-05C9-47A5-97A7-31F3BD8B7F19}"/>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48" creationId="{603310E4-AE4D-4245-AF01-F39C61959EA4}"/>
            </ac:spMkLst>
          </pc:spChg>
          <pc:spChg chg="mod">
            <ac:chgData name="Ginny Dudek" userId="787f50d1-3b77-4512-bcfb-ca490ebc47cd" providerId="ADAL" clId="{BC5FD47E-571B-A647-BD1E-2FDEF0C81B0E}" dt="2021-12-22T23:13:37.508" v="197"/>
            <ac:spMkLst>
              <pc:docMk/>
              <pc:sldMasterMk cId="4031242634" sldId="2147483781"/>
              <pc:sldLayoutMk cId="2198243701" sldId="2147483796"/>
              <ac:spMk id="49" creationId="{E33C7370-1CE7-47BC-9BCC-C39D1CAEF72A}"/>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416754963" sldId="2147483797"/>
          </pc:sldLayoutMkLst>
          <pc:spChg chg="mod">
            <ac:chgData name="Ginny Dudek" userId="787f50d1-3b77-4512-bcfb-ca490ebc47cd" providerId="ADAL" clId="{BC5FD47E-571B-A647-BD1E-2FDEF0C81B0E}" dt="2021-12-22T23:13:37.508" v="197"/>
            <ac:spMkLst>
              <pc:docMk/>
              <pc:sldMasterMk cId="4031242634" sldId="2147483781"/>
              <pc:sldLayoutMk cId="2416754963" sldId="2147483797"/>
              <ac:spMk id="4" creationId="{D3CD9450-1DEE-460E-9625-0FDFC7FF941D}"/>
            </ac:spMkLst>
          </pc:spChg>
          <pc:spChg chg="mod">
            <ac:chgData name="Ginny Dudek" userId="787f50d1-3b77-4512-bcfb-ca490ebc47cd" providerId="ADAL" clId="{BC5FD47E-571B-A647-BD1E-2FDEF0C81B0E}" dt="2021-12-22T23:13:37.508" v="197"/>
            <ac:spMkLst>
              <pc:docMk/>
              <pc:sldMasterMk cId="4031242634" sldId="2147483781"/>
              <pc:sldLayoutMk cId="2416754963" sldId="2147483797"/>
              <ac:spMk id="6" creationId="{20ACD09F-6A9B-480A-AA15-9D0CE5BD92BB}"/>
            </ac:spMkLst>
          </pc:spChg>
          <pc:spChg chg="mod">
            <ac:chgData name="Ginny Dudek" userId="787f50d1-3b77-4512-bcfb-ca490ebc47cd" providerId="ADAL" clId="{BC5FD47E-571B-A647-BD1E-2FDEF0C81B0E}" dt="2021-12-22T23:13:37.508" v="197"/>
            <ac:spMkLst>
              <pc:docMk/>
              <pc:sldMasterMk cId="4031242634" sldId="2147483781"/>
              <pc:sldLayoutMk cId="2416754963" sldId="2147483797"/>
              <ac:spMk id="8" creationId="{54AB0F76-F5DA-43E3-9A58-6FC111B70940}"/>
            </ac:spMkLst>
          </pc:spChg>
          <pc:spChg chg="mod">
            <ac:chgData name="Ginny Dudek" userId="787f50d1-3b77-4512-bcfb-ca490ebc47cd" providerId="ADAL" clId="{BC5FD47E-571B-A647-BD1E-2FDEF0C81B0E}" dt="2021-12-22T23:13:37.508" v="197"/>
            <ac:spMkLst>
              <pc:docMk/>
              <pc:sldMasterMk cId="4031242634" sldId="2147483781"/>
              <pc:sldLayoutMk cId="2416754963" sldId="2147483797"/>
              <ac:spMk id="10" creationId="{ADF79901-81FB-4A67-BCDF-D19F36D2ED74}"/>
            </ac:spMkLst>
          </pc:spChg>
          <pc:spChg chg="mod">
            <ac:chgData name="Ginny Dudek" userId="787f50d1-3b77-4512-bcfb-ca490ebc47cd" providerId="ADAL" clId="{BC5FD47E-571B-A647-BD1E-2FDEF0C81B0E}" dt="2021-12-22T23:13:37.508" v="197"/>
            <ac:spMkLst>
              <pc:docMk/>
              <pc:sldMasterMk cId="4031242634" sldId="2147483781"/>
              <pc:sldLayoutMk cId="2416754963" sldId="2147483797"/>
              <ac:spMk id="11" creationId="{B77F9609-69E6-4ACF-A51C-34B08A5D29B0}"/>
            </ac:spMkLst>
          </pc:spChg>
          <pc:spChg chg="mod">
            <ac:chgData name="Ginny Dudek" userId="787f50d1-3b77-4512-bcfb-ca490ebc47cd" providerId="ADAL" clId="{BC5FD47E-571B-A647-BD1E-2FDEF0C81B0E}" dt="2021-12-22T23:13:37.508" v="197"/>
            <ac:spMkLst>
              <pc:docMk/>
              <pc:sldMasterMk cId="4031242634" sldId="2147483781"/>
              <pc:sldLayoutMk cId="2416754963" sldId="2147483797"/>
              <ac:spMk id="13" creationId="{30E05159-70E4-4A2B-AD23-87D665BD05AA}"/>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686119005" sldId="2147483798"/>
          </pc:sldLayoutMkLst>
          <pc:spChg chg="mod">
            <ac:chgData name="Ginny Dudek" userId="787f50d1-3b77-4512-bcfb-ca490ebc47cd" providerId="ADAL" clId="{BC5FD47E-571B-A647-BD1E-2FDEF0C81B0E}" dt="2021-12-22T23:13:37.508" v="197"/>
            <ac:spMkLst>
              <pc:docMk/>
              <pc:sldMasterMk cId="4031242634" sldId="2147483781"/>
              <pc:sldLayoutMk cId="686119005" sldId="2147483798"/>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686119005" sldId="2147483798"/>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686119005" sldId="2147483798"/>
              <ac:spMk id="6" creationId="{55B68253-1A6C-48A1-9A5A-8F4534996E0E}"/>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754892138" sldId="2147483799"/>
          </pc:sldLayoutMkLst>
          <pc:spChg chg="mod">
            <ac:chgData name="Ginny Dudek" userId="787f50d1-3b77-4512-bcfb-ca490ebc47cd" providerId="ADAL" clId="{BC5FD47E-571B-A647-BD1E-2FDEF0C81B0E}" dt="2021-12-22T23:13:37.508" v="197"/>
            <ac:spMkLst>
              <pc:docMk/>
              <pc:sldMasterMk cId="4031242634" sldId="2147483781"/>
              <pc:sldLayoutMk cId="1754892138" sldId="2147483799"/>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754892138" sldId="2147483799"/>
              <ac:spMk id="8" creationId="{A595C1D1-8E3D-406F-9C43-8A3B98DE198D}"/>
            </ac:spMkLst>
          </pc:spChg>
          <pc:spChg chg="mod">
            <ac:chgData name="Ginny Dudek" userId="787f50d1-3b77-4512-bcfb-ca490ebc47cd" providerId="ADAL" clId="{BC5FD47E-571B-A647-BD1E-2FDEF0C81B0E}" dt="2021-12-22T23:13:37.508" v="197"/>
            <ac:spMkLst>
              <pc:docMk/>
              <pc:sldMasterMk cId="4031242634" sldId="2147483781"/>
              <pc:sldLayoutMk cId="1754892138" sldId="2147483799"/>
              <ac:spMk id="9"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715267084" sldId="2147483800"/>
          </pc:sldLayoutMkLst>
          <pc:spChg chg="mod">
            <ac:chgData name="Ginny Dudek" userId="787f50d1-3b77-4512-bcfb-ca490ebc47cd" providerId="ADAL" clId="{BC5FD47E-571B-A647-BD1E-2FDEF0C81B0E}" dt="2021-12-22T23:13:37.508" v="197"/>
            <ac:spMkLst>
              <pc:docMk/>
              <pc:sldMasterMk cId="4031242634" sldId="2147483781"/>
              <pc:sldLayoutMk cId="715267084" sldId="2147483800"/>
              <ac:spMk id="3" creationId="{41AAB5D3-2524-4B86-A6AB-93BA13707CA3}"/>
            </ac:spMkLst>
          </pc:spChg>
          <pc:spChg chg="mod">
            <ac:chgData name="Ginny Dudek" userId="787f50d1-3b77-4512-bcfb-ca490ebc47cd" providerId="ADAL" clId="{BC5FD47E-571B-A647-BD1E-2FDEF0C81B0E}" dt="2021-12-22T23:13:37.508" v="197"/>
            <ac:spMkLst>
              <pc:docMk/>
              <pc:sldMasterMk cId="4031242634" sldId="2147483781"/>
              <pc:sldLayoutMk cId="715267084" sldId="2147483800"/>
              <ac:spMk id="6" creationId="{9AB09A7A-3900-4366-A5B3-4C05A3DEC926}"/>
            </ac:spMkLst>
          </pc:spChg>
          <pc:spChg chg="mod">
            <ac:chgData name="Ginny Dudek" userId="787f50d1-3b77-4512-bcfb-ca490ebc47cd" providerId="ADAL" clId="{BC5FD47E-571B-A647-BD1E-2FDEF0C81B0E}" dt="2021-12-22T23:13:37.508" v="197"/>
            <ac:spMkLst>
              <pc:docMk/>
              <pc:sldMasterMk cId="4031242634" sldId="2147483781"/>
              <pc:sldLayoutMk cId="715267084" sldId="2147483800"/>
              <ac:spMk id="10" creationId="{A2F78DC2-DBE1-4BC8-BD76-95E378BBEFB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998267884" sldId="2147483801"/>
          </pc:sldLayoutMkLst>
          <pc:spChg chg="mod">
            <ac:chgData name="Ginny Dudek" userId="787f50d1-3b77-4512-bcfb-ca490ebc47cd" providerId="ADAL" clId="{BC5FD47E-571B-A647-BD1E-2FDEF0C81B0E}" dt="2021-12-22T23:13:37.508" v="197"/>
            <ac:spMkLst>
              <pc:docMk/>
              <pc:sldMasterMk cId="4031242634" sldId="2147483781"/>
              <pc:sldLayoutMk cId="1998267884" sldId="2147483801"/>
              <ac:spMk id="3" creationId="{7B1DD5E0-DF4F-4FD4-91A6-9795355910B2}"/>
            </ac:spMkLst>
          </pc:spChg>
          <pc:spChg chg="mod">
            <ac:chgData name="Ginny Dudek" userId="787f50d1-3b77-4512-bcfb-ca490ebc47cd" providerId="ADAL" clId="{BC5FD47E-571B-A647-BD1E-2FDEF0C81B0E}" dt="2021-12-22T23:13:37.508" v="197"/>
            <ac:spMkLst>
              <pc:docMk/>
              <pc:sldMasterMk cId="4031242634" sldId="2147483781"/>
              <pc:sldLayoutMk cId="1998267884" sldId="2147483801"/>
              <ac:spMk id="4" creationId="{D639F74C-D0A1-40F1-92F6-B3F84C55C427}"/>
            </ac:spMkLst>
          </pc:spChg>
          <pc:spChg chg="mod">
            <ac:chgData name="Ginny Dudek" userId="787f50d1-3b77-4512-bcfb-ca490ebc47cd" providerId="ADAL" clId="{BC5FD47E-571B-A647-BD1E-2FDEF0C81B0E}" dt="2021-12-22T23:13:37.508" v="197"/>
            <ac:spMkLst>
              <pc:docMk/>
              <pc:sldMasterMk cId="4031242634" sldId="2147483781"/>
              <pc:sldLayoutMk cId="1998267884" sldId="2147483801"/>
              <ac:spMk id="5" creationId="{40921ACF-5C53-42EB-9D6F-C99EC261B57E}"/>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310462676" sldId="2147483802"/>
          </pc:sldLayoutMkLst>
          <pc:spChg chg="mod">
            <ac:chgData name="Ginny Dudek" userId="787f50d1-3b77-4512-bcfb-ca490ebc47cd" providerId="ADAL" clId="{BC5FD47E-571B-A647-BD1E-2FDEF0C81B0E}" dt="2021-12-22T23:13:37.508" v="197"/>
            <ac:spMkLst>
              <pc:docMk/>
              <pc:sldMasterMk cId="4031242634" sldId="2147483781"/>
              <pc:sldLayoutMk cId="3310462676" sldId="2147483802"/>
              <ac:spMk id="2" creationId="{F6889E7D-D551-4E75-AB8E-757018A57475}"/>
            </ac:spMkLst>
          </pc:spChg>
          <pc:spChg chg="mod">
            <ac:chgData name="Ginny Dudek" userId="787f50d1-3b77-4512-bcfb-ca490ebc47cd" providerId="ADAL" clId="{BC5FD47E-571B-A647-BD1E-2FDEF0C81B0E}" dt="2021-12-22T23:13:37.508" v="197"/>
            <ac:spMkLst>
              <pc:docMk/>
              <pc:sldMasterMk cId="4031242634" sldId="2147483781"/>
              <pc:sldLayoutMk cId="3310462676" sldId="2147483802"/>
              <ac:spMk id="3" creationId="{8FDAB6C9-BDEA-413D-B3BE-9E709130CCB0}"/>
            </ac:spMkLst>
          </pc:spChg>
          <pc:spChg chg="mod">
            <ac:chgData name="Ginny Dudek" userId="787f50d1-3b77-4512-bcfb-ca490ebc47cd" providerId="ADAL" clId="{BC5FD47E-571B-A647-BD1E-2FDEF0C81B0E}" dt="2021-12-22T23:13:37.508" v="197"/>
            <ac:spMkLst>
              <pc:docMk/>
              <pc:sldMasterMk cId="4031242634" sldId="2147483781"/>
              <pc:sldLayoutMk cId="3310462676" sldId="2147483802"/>
              <ac:spMk id="7" creationId="{5C5BC0C0-6A76-4B9E-9BCE-1855C67C7538}"/>
            </ac:spMkLst>
          </pc:spChg>
          <pc:spChg chg="mod">
            <ac:chgData name="Ginny Dudek" userId="787f50d1-3b77-4512-bcfb-ca490ebc47cd" providerId="ADAL" clId="{BC5FD47E-571B-A647-BD1E-2FDEF0C81B0E}" dt="2021-12-22T23:13:37.508" v="197"/>
            <ac:spMkLst>
              <pc:docMk/>
              <pc:sldMasterMk cId="4031242634" sldId="2147483781"/>
              <pc:sldLayoutMk cId="3310462676" sldId="2147483802"/>
              <ac:spMk id="10" creationId="{8DB3E1DC-DDD6-4BE3-9074-991B0C39B9FE}"/>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494672167" sldId="2147483803"/>
          </pc:sldLayoutMkLst>
          <pc:spChg chg="mod">
            <ac:chgData name="Ginny Dudek" userId="787f50d1-3b77-4512-bcfb-ca490ebc47cd" providerId="ADAL" clId="{BC5FD47E-571B-A647-BD1E-2FDEF0C81B0E}" dt="2021-12-22T23:13:37.508" v="197"/>
            <ac:spMkLst>
              <pc:docMk/>
              <pc:sldMasterMk cId="4031242634" sldId="2147483781"/>
              <pc:sldLayoutMk cId="494672167" sldId="2147483803"/>
              <ac:spMk id="2" creationId="{52453986-7427-4E98-8272-CC81F2DDA22F}"/>
            </ac:spMkLst>
          </pc:spChg>
          <pc:spChg chg="mod">
            <ac:chgData name="Ginny Dudek" userId="787f50d1-3b77-4512-bcfb-ca490ebc47cd" providerId="ADAL" clId="{BC5FD47E-571B-A647-BD1E-2FDEF0C81B0E}" dt="2021-12-22T23:13:37.508" v="197"/>
            <ac:spMkLst>
              <pc:docMk/>
              <pc:sldMasterMk cId="4031242634" sldId="2147483781"/>
              <pc:sldLayoutMk cId="494672167" sldId="2147483803"/>
              <ac:spMk id="3" creationId="{19C94CC7-68F7-4FC6-88EA-D50857541EDD}"/>
            </ac:spMkLst>
          </pc:spChg>
          <pc:spChg chg="mod">
            <ac:chgData name="Ginny Dudek" userId="787f50d1-3b77-4512-bcfb-ca490ebc47cd" providerId="ADAL" clId="{BC5FD47E-571B-A647-BD1E-2FDEF0C81B0E}" dt="2021-12-22T23:13:37.508" v="197"/>
            <ac:spMkLst>
              <pc:docMk/>
              <pc:sldMasterMk cId="4031242634" sldId="2147483781"/>
              <pc:sldLayoutMk cId="494672167" sldId="2147483803"/>
              <ac:spMk id="4" creationId="{9FA5A5C2-A8BF-4C24-8F59-825B08F56927}"/>
            </ac:spMkLst>
          </pc:spChg>
          <pc:spChg chg="mod">
            <ac:chgData name="Ginny Dudek" userId="787f50d1-3b77-4512-bcfb-ca490ebc47cd" providerId="ADAL" clId="{BC5FD47E-571B-A647-BD1E-2FDEF0C81B0E}" dt="2021-12-22T23:13:37.508" v="197"/>
            <ac:spMkLst>
              <pc:docMk/>
              <pc:sldMasterMk cId="4031242634" sldId="2147483781"/>
              <pc:sldLayoutMk cId="494672167" sldId="2147483803"/>
              <ac:spMk id="9" creationId="{53AA3B5F-1BFB-4773-9185-A8AC5D56BB24}"/>
            </ac:spMkLst>
          </pc:spChg>
          <pc:spChg chg="mod">
            <ac:chgData name="Ginny Dudek" userId="787f50d1-3b77-4512-bcfb-ca490ebc47cd" providerId="ADAL" clId="{BC5FD47E-571B-A647-BD1E-2FDEF0C81B0E}" dt="2021-12-22T23:13:37.508" v="197"/>
            <ac:spMkLst>
              <pc:docMk/>
              <pc:sldMasterMk cId="4031242634" sldId="2147483781"/>
              <pc:sldLayoutMk cId="494672167" sldId="2147483803"/>
              <ac:spMk id="11" creationId="{054AE0C7-D76D-48BC-981D-C5FF15066232}"/>
            </ac:spMkLst>
          </pc:spChg>
          <pc:spChg chg="mod">
            <ac:chgData name="Ginny Dudek" userId="787f50d1-3b77-4512-bcfb-ca490ebc47cd" providerId="ADAL" clId="{BC5FD47E-571B-A647-BD1E-2FDEF0C81B0E}" dt="2021-12-22T23:13:37.508" v="197"/>
            <ac:spMkLst>
              <pc:docMk/>
              <pc:sldMasterMk cId="4031242634" sldId="2147483781"/>
              <pc:sldLayoutMk cId="494672167" sldId="2147483803"/>
              <ac:spMk id="12" creationId="{6A084C2C-A70E-4948-83C6-DFDDFC6B3BB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647185270" sldId="2147483804"/>
          </pc:sldLayoutMkLst>
          <pc:spChg chg="mod">
            <ac:chgData name="Ginny Dudek" userId="787f50d1-3b77-4512-bcfb-ca490ebc47cd" providerId="ADAL" clId="{BC5FD47E-571B-A647-BD1E-2FDEF0C81B0E}" dt="2021-12-22T23:13:37.508" v="197"/>
            <ac:spMkLst>
              <pc:docMk/>
              <pc:sldMasterMk cId="4031242634" sldId="2147483781"/>
              <pc:sldLayoutMk cId="647185270" sldId="2147483804"/>
              <ac:spMk id="3" creationId="{2485E42B-ED60-4CBF-83EF-1DE4309E6152}"/>
            </ac:spMkLst>
          </pc:spChg>
          <pc:spChg chg="mod">
            <ac:chgData name="Ginny Dudek" userId="787f50d1-3b77-4512-bcfb-ca490ebc47cd" providerId="ADAL" clId="{BC5FD47E-571B-A647-BD1E-2FDEF0C81B0E}" dt="2021-12-22T23:13:37.508" v="197"/>
            <ac:spMkLst>
              <pc:docMk/>
              <pc:sldMasterMk cId="4031242634" sldId="2147483781"/>
              <pc:sldLayoutMk cId="647185270" sldId="2147483804"/>
              <ac:spMk id="4" creationId="{B2B13050-444B-434A-9E7C-B17059CD5053}"/>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206015947" sldId="2147483805"/>
          </pc:sldLayoutMkLst>
          <pc:spChg chg="mod">
            <ac:chgData name="Ginny Dudek" userId="787f50d1-3b77-4512-bcfb-ca490ebc47cd" providerId="ADAL" clId="{BC5FD47E-571B-A647-BD1E-2FDEF0C81B0E}" dt="2021-12-22T23:13:37.508" v="197"/>
            <ac:spMkLst>
              <pc:docMk/>
              <pc:sldMasterMk cId="4031242634" sldId="2147483781"/>
              <pc:sldLayoutMk cId="2206015947" sldId="2147483805"/>
              <ac:spMk id="3" creationId="{A4D67BEC-8F4C-419D-92FD-3BAAF6F9EA96}"/>
            </ac:spMkLst>
          </pc:spChg>
          <pc:spChg chg="mod">
            <ac:chgData name="Ginny Dudek" userId="787f50d1-3b77-4512-bcfb-ca490ebc47cd" providerId="ADAL" clId="{BC5FD47E-571B-A647-BD1E-2FDEF0C81B0E}" dt="2021-12-22T23:13:37.508" v="197"/>
            <ac:spMkLst>
              <pc:docMk/>
              <pc:sldMasterMk cId="4031242634" sldId="2147483781"/>
              <pc:sldLayoutMk cId="2206015947" sldId="2147483805"/>
              <ac:spMk id="4" creationId="{B344496F-93F5-4FDF-84C6-C43FF72AB119}"/>
            </ac:spMkLst>
          </pc:spChg>
          <pc:spChg chg="mod">
            <ac:chgData name="Ginny Dudek" userId="787f50d1-3b77-4512-bcfb-ca490ebc47cd" providerId="ADAL" clId="{BC5FD47E-571B-A647-BD1E-2FDEF0C81B0E}" dt="2021-12-22T23:13:37.508" v="197"/>
            <ac:spMkLst>
              <pc:docMk/>
              <pc:sldMasterMk cId="4031242634" sldId="2147483781"/>
              <pc:sldLayoutMk cId="2206015947" sldId="2147483805"/>
              <ac:spMk id="6" creationId="{0187C5AF-5F7F-49EB-A6F2-A916853651F6}"/>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92917228" sldId="2147483806"/>
          </pc:sldLayoutMkLst>
          <pc:spChg chg="mod">
            <ac:chgData name="Ginny Dudek" userId="787f50d1-3b77-4512-bcfb-ca490ebc47cd" providerId="ADAL" clId="{BC5FD47E-571B-A647-BD1E-2FDEF0C81B0E}" dt="2021-12-22T23:13:37.508" v="197"/>
            <ac:spMkLst>
              <pc:docMk/>
              <pc:sldMasterMk cId="4031242634" sldId="2147483781"/>
              <pc:sldLayoutMk cId="192917228" sldId="2147483806"/>
              <ac:spMk id="3" creationId="{051DD15B-99CD-43F8-811F-50C34414AC3E}"/>
            </ac:spMkLst>
          </pc:spChg>
          <pc:spChg chg="mod">
            <ac:chgData name="Ginny Dudek" userId="787f50d1-3b77-4512-bcfb-ca490ebc47cd" providerId="ADAL" clId="{BC5FD47E-571B-A647-BD1E-2FDEF0C81B0E}" dt="2021-12-22T23:13:37.508" v="197"/>
            <ac:spMkLst>
              <pc:docMk/>
              <pc:sldMasterMk cId="4031242634" sldId="2147483781"/>
              <pc:sldLayoutMk cId="192917228" sldId="2147483806"/>
              <ac:spMk id="4" creationId="{872BA934-278D-4E25-89CC-C4524DE51C99}"/>
            </ac:spMkLst>
          </pc:spChg>
          <pc:spChg chg="mod">
            <ac:chgData name="Ginny Dudek" userId="787f50d1-3b77-4512-bcfb-ca490ebc47cd" providerId="ADAL" clId="{BC5FD47E-571B-A647-BD1E-2FDEF0C81B0E}" dt="2021-12-22T23:13:37.508" v="197"/>
            <ac:spMkLst>
              <pc:docMk/>
              <pc:sldMasterMk cId="4031242634" sldId="2147483781"/>
              <pc:sldLayoutMk cId="192917228" sldId="2147483806"/>
              <ac:spMk id="5" creationId="{002C8E61-0F88-44D8-8976-9214DDE8C71D}"/>
            </ac:spMkLst>
          </pc:spChg>
          <pc:spChg chg="mod">
            <ac:chgData name="Ginny Dudek" userId="787f50d1-3b77-4512-bcfb-ca490ebc47cd" providerId="ADAL" clId="{BC5FD47E-571B-A647-BD1E-2FDEF0C81B0E}" dt="2021-12-22T23:13:37.508" v="197"/>
            <ac:spMkLst>
              <pc:docMk/>
              <pc:sldMasterMk cId="4031242634" sldId="2147483781"/>
              <pc:sldLayoutMk cId="192917228" sldId="2147483806"/>
              <ac:spMk id="6" creationId="{50066A28-2DAC-4D32-A643-853A23514A9E}"/>
            </ac:spMkLst>
          </pc:spChg>
          <pc:spChg chg="mod">
            <ac:chgData name="Ginny Dudek" userId="787f50d1-3b77-4512-bcfb-ca490ebc47cd" providerId="ADAL" clId="{BC5FD47E-571B-A647-BD1E-2FDEF0C81B0E}" dt="2021-12-22T23:13:37.508" v="197"/>
            <ac:spMkLst>
              <pc:docMk/>
              <pc:sldMasterMk cId="4031242634" sldId="2147483781"/>
              <pc:sldLayoutMk cId="192917228" sldId="2147483806"/>
              <ac:spMk id="7" creationId="{08B75131-8648-4D75-8253-2052B1104F5A}"/>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02895715" sldId="2147483807"/>
          </pc:sldLayoutMkLst>
          <pc:spChg chg="mod">
            <ac:chgData name="Ginny Dudek" userId="787f50d1-3b77-4512-bcfb-ca490ebc47cd" providerId="ADAL" clId="{BC5FD47E-571B-A647-BD1E-2FDEF0C81B0E}" dt="2021-12-22T23:13:37.508" v="197"/>
            <ac:spMkLst>
              <pc:docMk/>
              <pc:sldMasterMk cId="4031242634" sldId="2147483781"/>
              <pc:sldLayoutMk cId="302895715" sldId="2147483807"/>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02895715" sldId="2147483807"/>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02895715" sldId="2147483807"/>
              <ac:spMk id="7"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02895715" sldId="2147483807"/>
              <ac:spMk id="9"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381953524" sldId="2147483808"/>
          </pc:sldLayoutMkLst>
          <pc:spChg chg="mod">
            <ac:chgData name="Ginny Dudek" userId="787f50d1-3b77-4512-bcfb-ca490ebc47cd" providerId="ADAL" clId="{BC5FD47E-571B-A647-BD1E-2FDEF0C81B0E}" dt="2021-12-22T23:13:37.508" v="197"/>
            <ac:spMkLst>
              <pc:docMk/>
              <pc:sldMasterMk cId="4031242634" sldId="2147483781"/>
              <pc:sldLayoutMk cId="1381953524" sldId="2147483808"/>
              <ac:spMk id="3" creationId="{41AAB5D3-2524-4B86-A6AB-93BA13707CA3}"/>
            </ac:spMkLst>
          </pc:spChg>
          <pc:spChg chg="mod">
            <ac:chgData name="Ginny Dudek" userId="787f50d1-3b77-4512-bcfb-ca490ebc47cd" providerId="ADAL" clId="{BC5FD47E-571B-A647-BD1E-2FDEF0C81B0E}" dt="2021-12-22T23:13:37.508" v="197"/>
            <ac:spMkLst>
              <pc:docMk/>
              <pc:sldMasterMk cId="4031242634" sldId="2147483781"/>
              <pc:sldLayoutMk cId="1381953524" sldId="2147483808"/>
              <ac:spMk id="6" creationId="{9AB09A7A-3900-4366-A5B3-4C05A3DEC926}"/>
            </ac:spMkLst>
          </pc:spChg>
          <pc:spChg chg="mod">
            <ac:chgData name="Ginny Dudek" userId="787f50d1-3b77-4512-bcfb-ca490ebc47cd" providerId="ADAL" clId="{BC5FD47E-571B-A647-BD1E-2FDEF0C81B0E}" dt="2021-12-22T23:13:37.508" v="197"/>
            <ac:spMkLst>
              <pc:docMk/>
              <pc:sldMasterMk cId="4031242634" sldId="2147483781"/>
              <pc:sldLayoutMk cId="1381953524" sldId="2147483808"/>
              <ac:spMk id="9" creationId="{AD694960-32CB-43FF-AFA3-F50711C2DE5D}"/>
            </ac:spMkLst>
          </pc:spChg>
          <pc:spChg chg="mod">
            <ac:chgData name="Ginny Dudek" userId="787f50d1-3b77-4512-bcfb-ca490ebc47cd" providerId="ADAL" clId="{BC5FD47E-571B-A647-BD1E-2FDEF0C81B0E}" dt="2021-12-22T23:13:37.508" v="197"/>
            <ac:spMkLst>
              <pc:docMk/>
              <pc:sldMasterMk cId="4031242634" sldId="2147483781"/>
              <pc:sldLayoutMk cId="1381953524" sldId="2147483808"/>
              <ac:spMk id="10" creationId="{A2F78DC2-DBE1-4BC8-BD76-95E378BBEFB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729037244" sldId="2147483809"/>
          </pc:sldLayoutMkLst>
          <pc:spChg chg="mod">
            <ac:chgData name="Ginny Dudek" userId="787f50d1-3b77-4512-bcfb-ca490ebc47cd" providerId="ADAL" clId="{BC5FD47E-571B-A647-BD1E-2FDEF0C81B0E}" dt="2021-12-22T23:13:37.508" v="197"/>
            <ac:spMkLst>
              <pc:docMk/>
              <pc:sldMasterMk cId="4031242634" sldId="2147483781"/>
              <pc:sldLayoutMk cId="1729037244" sldId="2147483809"/>
              <ac:spMk id="3" creationId="{215241C3-F25F-4549-AE90-08361750B3DE}"/>
            </ac:spMkLst>
          </pc:spChg>
          <pc:spChg chg="mod">
            <ac:chgData name="Ginny Dudek" userId="787f50d1-3b77-4512-bcfb-ca490ebc47cd" providerId="ADAL" clId="{BC5FD47E-571B-A647-BD1E-2FDEF0C81B0E}" dt="2021-12-22T23:13:37.508" v="197"/>
            <ac:spMkLst>
              <pc:docMk/>
              <pc:sldMasterMk cId="4031242634" sldId="2147483781"/>
              <pc:sldLayoutMk cId="1729037244" sldId="2147483809"/>
              <ac:spMk id="4" creationId="{52612670-1B3D-4F9A-AD24-1C8A847F1A97}"/>
            </ac:spMkLst>
          </pc:spChg>
          <pc:spChg chg="mod">
            <ac:chgData name="Ginny Dudek" userId="787f50d1-3b77-4512-bcfb-ca490ebc47cd" providerId="ADAL" clId="{BC5FD47E-571B-A647-BD1E-2FDEF0C81B0E}" dt="2021-12-22T23:13:37.508" v="197"/>
            <ac:spMkLst>
              <pc:docMk/>
              <pc:sldMasterMk cId="4031242634" sldId="2147483781"/>
              <pc:sldLayoutMk cId="1729037244" sldId="2147483809"/>
              <ac:spMk id="9"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1729037244" sldId="2147483809"/>
              <ac:spMk id="11" creationId="{18AA2B72-95AF-4DE8-A84F-D9C0A7FA2943}"/>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046915395" sldId="2147483810"/>
          </pc:sldLayoutMkLst>
          <pc:spChg chg="mod">
            <ac:chgData name="Ginny Dudek" userId="787f50d1-3b77-4512-bcfb-ca490ebc47cd" providerId="ADAL" clId="{BC5FD47E-571B-A647-BD1E-2FDEF0C81B0E}" dt="2021-12-22T23:13:37.508" v="197"/>
            <ac:spMkLst>
              <pc:docMk/>
              <pc:sldMasterMk cId="4031242634" sldId="2147483781"/>
              <pc:sldLayoutMk cId="2046915395" sldId="2147483810"/>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046915395" sldId="2147483810"/>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046915395" sldId="2147483810"/>
              <ac:spMk id="7"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101698270" sldId="2147483811"/>
          </pc:sldLayoutMkLst>
          <pc:spChg chg="mod">
            <ac:chgData name="Ginny Dudek" userId="787f50d1-3b77-4512-bcfb-ca490ebc47cd" providerId="ADAL" clId="{BC5FD47E-571B-A647-BD1E-2FDEF0C81B0E}" dt="2021-12-22T23:13:37.508" v="197"/>
            <ac:spMkLst>
              <pc:docMk/>
              <pc:sldMasterMk cId="4031242634" sldId="2147483781"/>
              <pc:sldLayoutMk cId="3101698270" sldId="2147483811"/>
              <ac:spMk id="6" creationId="{93F88020-2B81-473F-BACB-02C3040B058B}"/>
            </ac:spMkLst>
          </pc:spChg>
          <pc:spChg chg="mod">
            <ac:chgData name="Ginny Dudek" userId="787f50d1-3b77-4512-bcfb-ca490ebc47cd" providerId="ADAL" clId="{BC5FD47E-571B-A647-BD1E-2FDEF0C81B0E}" dt="2021-12-22T23:13:37.508" v="197"/>
            <ac:spMkLst>
              <pc:docMk/>
              <pc:sldMasterMk cId="4031242634" sldId="2147483781"/>
              <pc:sldLayoutMk cId="3101698270" sldId="2147483811"/>
              <ac:spMk id="10" creationId="{0DC2970F-E2CA-4699-9D97-7B1DF5FD283C}"/>
            </ac:spMkLst>
          </pc:spChg>
          <pc:spChg chg="mod">
            <ac:chgData name="Ginny Dudek" userId="787f50d1-3b77-4512-bcfb-ca490ebc47cd" providerId="ADAL" clId="{BC5FD47E-571B-A647-BD1E-2FDEF0C81B0E}" dt="2021-12-22T23:13:37.508" v="197"/>
            <ac:spMkLst>
              <pc:docMk/>
              <pc:sldMasterMk cId="4031242634" sldId="2147483781"/>
              <pc:sldLayoutMk cId="3101698270" sldId="2147483811"/>
              <ac:spMk id="11" creationId="{81317827-5F33-404C-BC5B-DB4D6868A5AA}"/>
            </ac:spMkLst>
          </pc:spChg>
          <pc:spChg chg="mod">
            <ac:chgData name="Ginny Dudek" userId="787f50d1-3b77-4512-bcfb-ca490ebc47cd" providerId="ADAL" clId="{BC5FD47E-571B-A647-BD1E-2FDEF0C81B0E}" dt="2021-12-22T23:13:37.508" v="197"/>
            <ac:spMkLst>
              <pc:docMk/>
              <pc:sldMasterMk cId="4031242634" sldId="2147483781"/>
              <pc:sldLayoutMk cId="3101698270" sldId="2147483811"/>
              <ac:spMk id="12" creationId="{493E748C-D8DF-4331-B76E-0AC66B11B7E9}"/>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834351868" sldId="2147483812"/>
          </pc:sldLayoutMkLst>
          <pc:spChg chg="mod">
            <ac:chgData name="Ginny Dudek" userId="787f50d1-3b77-4512-bcfb-ca490ebc47cd" providerId="ADAL" clId="{BC5FD47E-571B-A647-BD1E-2FDEF0C81B0E}" dt="2021-12-22T23:13:37.508" v="197"/>
            <ac:spMkLst>
              <pc:docMk/>
              <pc:sldMasterMk cId="4031242634" sldId="2147483781"/>
              <pc:sldLayoutMk cId="2834351868" sldId="2147483812"/>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834351868" sldId="2147483812"/>
              <ac:spMk id="8"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834351868" sldId="2147483812"/>
              <ac:spMk id="9" creationId="{57FC474E-6E6E-475A-BDB5-1817E2BDB3A7}"/>
            </ac:spMkLst>
          </pc:spChg>
          <pc:spChg chg="mod">
            <ac:chgData name="Ginny Dudek" userId="787f50d1-3b77-4512-bcfb-ca490ebc47cd" providerId="ADAL" clId="{BC5FD47E-571B-A647-BD1E-2FDEF0C81B0E}" dt="2021-12-22T23:13:37.508" v="197"/>
            <ac:spMkLst>
              <pc:docMk/>
              <pc:sldMasterMk cId="4031242634" sldId="2147483781"/>
              <pc:sldLayoutMk cId="2834351868" sldId="2147483812"/>
              <ac:spMk id="11" creationId="{51C1394E-6EE7-4CA1-A6DA-D75DF07C45E9}"/>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851865766" sldId="2147483813"/>
          </pc:sldLayoutMkLst>
          <pc:spChg chg="mod">
            <ac:chgData name="Ginny Dudek" userId="787f50d1-3b77-4512-bcfb-ca490ebc47cd" providerId="ADAL" clId="{BC5FD47E-571B-A647-BD1E-2FDEF0C81B0E}" dt="2021-12-22T23:13:37.508" v="197"/>
            <ac:spMkLst>
              <pc:docMk/>
              <pc:sldMasterMk cId="4031242634" sldId="2147483781"/>
              <pc:sldLayoutMk cId="851865766" sldId="2147483813"/>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851865766" sldId="2147483813"/>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851865766" sldId="2147483813"/>
              <ac:spMk id="6"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851865766" sldId="2147483813"/>
              <ac:spMk id="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580789674" sldId="2147483814"/>
          </pc:sldLayoutMkLst>
          <pc:spChg chg="mod">
            <ac:chgData name="Ginny Dudek" userId="787f50d1-3b77-4512-bcfb-ca490ebc47cd" providerId="ADAL" clId="{BC5FD47E-571B-A647-BD1E-2FDEF0C81B0E}" dt="2021-12-22T23:13:37.508" v="197"/>
            <ac:spMkLst>
              <pc:docMk/>
              <pc:sldMasterMk cId="4031242634" sldId="2147483781"/>
              <pc:sldLayoutMk cId="2580789674" sldId="2147483814"/>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580789674" sldId="2147483814"/>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580789674" sldId="2147483814"/>
              <ac:spMk id="6"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580789674" sldId="2147483814"/>
              <ac:spMk id="8"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692834291" sldId="2147483815"/>
          </pc:sldLayoutMkLst>
          <pc:spChg chg="mod">
            <ac:chgData name="Ginny Dudek" userId="787f50d1-3b77-4512-bcfb-ca490ebc47cd" providerId="ADAL" clId="{BC5FD47E-571B-A647-BD1E-2FDEF0C81B0E}" dt="2021-12-22T23:13:37.508" v="197"/>
            <ac:spMkLst>
              <pc:docMk/>
              <pc:sldMasterMk cId="4031242634" sldId="2147483781"/>
              <pc:sldLayoutMk cId="2692834291" sldId="2147483815"/>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692834291" sldId="2147483815"/>
              <ac:spMk id="4"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692834291" sldId="2147483815"/>
              <ac:spMk id="5"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692834291" sldId="2147483815"/>
              <ac:spMk id="6"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2692834291" sldId="2147483815"/>
              <ac:spMk id="7"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827140229" sldId="2147483816"/>
          </pc:sldLayoutMkLst>
          <pc:spChg chg="mod">
            <ac:chgData name="Ginny Dudek" userId="787f50d1-3b77-4512-bcfb-ca490ebc47cd" providerId="ADAL" clId="{BC5FD47E-571B-A647-BD1E-2FDEF0C81B0E}" dt="2021-12-22T23:13:37.508" v="197"/>
            <ac:spMkLst>
              <pc:docMk/>
              <pc:sldMasterMk cId="4031242634" sldId="2147483781"/>
              <pc:sldLayoutMk cId="2827140229" sldId="2147483816"/>
              <ac:spMk id="3" creationId="{D982BA5E-D716-4823-85BE-506BD223779D}"/>
            </ac:spMkLst>
          </pc:spChg>
          <pc:spChg chg="mod">
            <ac:chgData name="Ginny Dudek" userId="787f50d1-3b77-4512-bcfb-ca490ebc47cd" providerId="ADAL" clId="{BC5FD47E-571B-A647-BD1E-2FDEF0C81B0E}" dt="2021-12-22T23:13:37.508" v="197"/>
            <ac:spMkLst>
              <pc:docMk/>
              <pc:sldMasterMk cId="4031242634" sldId="2147483781"/>
              <pc:sldLayoutMk cId="2827140229" sldId="2147483816"/>
              <ac:spMk id="6" creationId="{D9F14F68-D228-40CA-8BDC-6891E588A1AF}"/>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241244509" sldId="2147483817"/>
          </pc:sldLayoutMkLst>
          <pc:spChg chg="mod">
            <ac:chgData name="Ginny Dudek" userId="787f50d1-3b77-4512-bcfb-ca490ebc47cd" providerId="ADAL" clId="{BC5FD47E-571B-A647-BD1E-2FDEF0C81B0E}" dt="2021-12-22T23:13:37.508" v="197"/>
            <ac:spMkLst>
              <pc:docMk/>
              <pc:sldMasterMk cId="4031242634" sldId="2147483781"/>
              <pc:sldLayoutMk cId="1241244509" sldId="2147483817"/>
              <ac:spMk id="2" creationId="{610FAD5C-E9E8-D64F-8CAB-3A28CCE7226B}"/>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291079126" sldId="2147483819"/>
          </pc:sldLayoutMkLst>
          <pc:spChg chg="mod">
            <ac:chgData name="Ginny Dudek" userId="787f50d1-3b77-4512-bcfb-ca490ebc47cd" providerId="ADAL" clId="{BC5FD47E-571B-A647-BD1E-2FDEF0C81B0E}" dt="2021-12-22T23:13:37.508" v="197"/>
            <ac:spMkLst>
              <pc:docMk/>
              <pc:sldMasterMk cId="4031242634" sldId="2147483781"/>
              <pc:sldLayoutMk cId="1291079126" sldId="2147483819"/>
              <ac:spMk id="4" creationId="{D639F74C-D0A1-40F1-92F6-B3F84C55C427}"/>
            </ac:spMkLst>
          </pc:spChg>
          <pc:spChg chg="mod">
            <ac:chgData name="Ginny Dudek" userId="787f50d1-3b77-4512-bcfb-ca490ebc47cd" providerId="ADAL" clId="{BC5FD47E-571B-A647-BD1E-2FDEF0C81B0E}" dt="2021-12-22T23:13:37.508" v="197"/>
            <ac:spMkLst>
              <pc:docMk/>
              <pc:sldMasterMk cId="4031242634" sldId="2147483781"/>
              <pc:sldLayoutMk cId="1291079126" sldId="2147483819"/>
              <ac:spMk id="5" creationId="{40921ACF-5C53-42EB-9D6F-C99EC261B57E}"/>
            </ac:spMkLst>
          </pc:spChg>
          <pc:spChg chg="mod">
            <ac:chgData name="Ginny Dudek" userId="787f50d1-3b77-4512-bcfb-ca490ebc47cd" providerId="ADAL" clId="{BC5FD47E-571B-A647-BD1E-2FDEF0C81B0E}" dt="2021-12-22T23:13:37.508" v="197"/>
            <ac:spMkLst>
              <pc:docMk/>
              <pc:sldMasterMk cId="4031242634" sldId="2147483781"/>
              <pc:sldLayoutMk cId="1291079126" sldId="2147483819"/>
              <ac:spMk id="6" creationId="{B3BDC458-8714-4042-A393-48C00676ACE0}"/>
            </ac:spMkLst>
          </pc:spChg>
          <pc:spChg chg="mod">
            <ac:chgData name="Ginny Dudek" userId="787f50d1-3b77-4512-bcfb-ca490ebc47cd" providerId="ADAL" clId="{BC5FD47E-571B-A647-BD1E-2FDEF0C81B0E}" dt="2021-12-22T23:13:37.508" v="197"/>
            <ac:spMkLst>
              <pc:docMk/>
              <pc:sldMasterMk cId="4031242634" sldId="2147483781"/>
              <pc:sldLayoutMk cId="1291079126" sldId="2147483819"/>
              <ac:spMk id="12" creationId="{CEA97B46-B47E-6540-B160-DB59E65D963D}"/>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47541909" sldId="2147483820"/>
          </pc:sldLayoutMkLst>
          <pc:spChg chg="mod">
            <ac:chgData name="Ginny Dudek" userId="787f50d1-3b77-4512-bcfb-ca490ebc47cd" providerId="ADAL" clId="{BC5FD47E-571B-A647-BD1E-2FDEF0C81B0E}" dt="2021-12-22T23:13:37.508" v="197"/>
            <ac:spMkLst>
              <pc:docMk/>
              <pc:sldMasterMk cId="4031242634" sldId="2147483781"/>
              <pc:sldLayoutMk cId="347541909" sldId="2147483820"/>
              <ac:spMk id="2" creationId="{610FAD5C-E9E8-D64F-8CAB-3A28CCE7226B}"/>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35836162" sldId="2147483821"/>
          </pc:sldLayoutMkLst>
          <pc:spChg chg="mod">
            <ac:chgData name="Ginny Dudek" userId="787f50d1-3b77-4512-bcfb-ca490ebc47cd" providerId="ADAL" clId="{BC5FD47E-571B-A647-BD1E-2FDEF0C81B0E}" dt="2021-12-22T23:13:37.508" v="197"/>
            <ac:spMkLst>
              <pc:docMk/>
              <pc:sldMasterMk cId="4031242634" sldId="2147483781"/>
              <pc:sldLayoutMk cId="35836162" sldId="2147483821"/>
              <ac:spMk id="3" creationId="{00000000-0000-0000-0000-000000000000}"/>
            </ac:spMkLst>
          </pc:spChg>
          <pc:spChg chg="mod">
            <ac:chgData name="Ginny Dudek" userId="787f50d1-3b77-4512-bcfb-ca490ebc47cd" providerId="ADAL" clId="{BC5FD47E-571B-A647-BD1E-2FDEF0C81B0E}" dt="2021-12-22T23:13:37.508" v="197"/>
            <ac:spMkLst>
              <pc:docMk/>
              <pc:sldMasterMk cId="4031242634" sldId="2147483781"/>
              <pc:sldLayoutMk cId="35836162" sldId="2147483821"/>
              <ac:spMk id="5" creationId="{00000000-0000-0000-0000-000000000000}"/>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2219735883" sldId="2147483822"/>
          </pc:sldLayoutMkLst>
          <pc:spChg chg="mod">
            <ac:chgData name="Ginny Dudek" userId="787f50d1-3b77-4512-bcfb-ca490ebc47cd" providerId="ADAL" clId="{BC5FD47E-571B-A647-BD1E-2FDEF0C81B0E}" dt="2021-12-22T23:13:37.508" v="197"/>
            <ac:spMkLst>
              <pc:docMk/>
              <pc:sldMasterMk cId="4031242634" sldId="2147483781"/>
              <pc:sldLayoutMk cId="2219735883" sldId="2147483822"/>
              <ac:spMk id="11" creationId="{A6DD7577-1D57-124B-86D9-35092D46AB04}"/>
            </ac:spMkLst>
          </pc:spChg>
        </pc:sldLayoutChg>
        <pc:sldLayoutChg chg="modSp">
          <pc:chgData name="Ginny Dudek" userId="787f50d1-3b77-4512-bcfb-ca490ebc47cd" providerId="ADAL" clId="{BC5FD47E-571B-A647-BD1E-2FDEF0C81B0E}" dt="2021-12-22T23:13:37.508" v="197"/>
          <pc:sldLayoutMkLst>
            <pc:docMk/>
            <pc:sldMasterMk cId="4031242634" sldId="2147483781"/>
            <pc:sldLayoutMk cId="1001309886" sldId="2147483823"/>
          </pc:sldLayoutMkLst>
          <pc:spChg chg="mod">
            <ac:chgData name="Ginny Dudek" userId="787f50d1-3b77-4512-bcfb-ca490ebc47cd" providerId="ADAL" clId="{BC5FD47E-571B-A647-BD1E-2FDEF0C81B0E}" dt="2021-12-22T23:13:37.508" v="197"/>
            <ac:spMkLst>
              <pc:docMk/>
              <pc:sldMasterMk cId="4031242634" sldId="2147483781"/>
              <pc:sldLayoutMk cId="1001309886" sldId="2147483823"/>
              <ac:spMk id="2" creationId="{7771D59C-6AE3-3240-AF20-935688E69FAE}"/>
            </ac:spMkLst>
          </pc:spChg>
        </pc:sldLayoutChg>
        <pc:sldLayoutChg chg="delSp">
          <pc:chgData name="Ginny Dudek" userId="787f50d1-3b77-4512-bcfb-ca490ebc47cd" providerId="ADAL" clId="{BC5FD47E-571B-A647-BD1E-2FDEF0C81B0E}" dt="2021-12-22T22:55:02.887" v="0"/>
          <pc:sldLayoutMkLst>
            <pc:docMk/>
            <pc:sldMasterMk cId="4031242634" sldId="2147483781"/>
            <pc:sldLayoutMk cId="111398760" sldId="2147483825"/>
          </pc:sldLayoutMkLst>
          <pc:picChg chg="del">
            <ac:chgData name="Ginny Dudek" userId="787f50d1-3b77-4512-bcfb-ca490ebc47cd" providerId="ADAL" clId="{BC5FD47E-571B-A647-BD1E-2FDEF0C81B0E}" dt="2021-12-22T22:55:02.887" v="0"/>
            <ac:picMkLst>
              <pc:docMk/>
              <pc:sldMasterMk cId="4031242634" sldId="2147483781"/>
              <pc:sldLayoutMk cId="111398760" sldId="2147483825"/>
              <ac:picMk id="5" creationId="{00000000-0000-0000-0000-000000000000}"/>
            </ac:picMkLst>
          </pc:picChg>
        </pc:sldLayoutChg>
      </pc:sldMasterChg>
    </pc:docChg>
  </pc:docChgLst>
  <pc:docChgLst>
    <pc:chgData name="Umair Hoodbhoy" userId="9134fddd-ebe0-41b2-9df4-5549cb596a18" providerId="ADAL" clId="{D3B9C6AB-32F5-F54C-8A33-F3600E6DBA16}"/>
    <pc:docChg chg="undo custSel addSld delSld modSld sldOrd delMainMaster modMainMaster delSection modSection">
      <pc:chgData name="Umair Hoodbhoy" userId="9134fddd-ebe0-41b2-9df4-5549cb596a18" providerId="ADAL" clId="{D3B9C6AB-32F5-F54C-8A33-F3600E6DBA16}" dt="2022-04-18T15:36:10.461" v="233" actId="6549"/>
      <pc:docMkLst>
        <pc:docMk/>
      </pc:docMkLst>
      <pc:sldChg chg="addSp delSp modSp mod modClrScheme delAnim chgLayout">
        <pc:chgData name="Umair Hoodbhoy" userId="9134fddd-ebe0-41b2-9df4-5549cb596a18" providerId="ADAL" clId="{D3B9C6AB-32F5-F54C-8A33-F3600E6DBA16}" dt="2022-03-25T21:21:42.084" v="177" actId="404"/>
        <pc:sldMkLst>
          <pc:docMk/>
          <pc:sldMk cId="818802095" sldId="2252"/>
        </pc:sldMkLst>
        <pc:spChg chg="mod ord">
          <ac:chgData name="Umair Hoodbhoy" userId="9134fddd-ebe0-41b2-9df4-5549cb596a18" providerId="ADAL" clId="{D3B9C6AB-32F5-F54C-8A33-F3600E6DBA16}" dt="2022-03-25T21:21:10.882" v="170" actId="700"/>
          <ac:spMkLst>
            <pc:docMk/>
            <pc:sldMk cId="818802095" sldId="2252"/>
            <ac:spMk id="2" creationId="{74C5A784-A696-B944-879F-AEFDC52D3C65}"/>
          </ac:spMkLst>
        </pc:spChg>
        <pc:spChg chg="del">
          <ac:chgData name="Umair Hoodbhoy" userId="9134fddd-ebe0-41b2-9df4-5549cb596a18" providerId="ADAL" clId="{D3B9C6AB-32F5-F54C-8A33-F3600E6DBA16}" dt="2022-03-25T21:21:17.168" v="171" actId="478"/>
          <ac:spMkLst>
            <pc:docMk/>
            <pc:sldMk cId="818802095" sldId="2252"/>
            <ac:spMk id="3" creationId="{B1E18215-41A8-4A4F-8A73-F9EB50B32FF0}"/>
          </ac:spMkLst>
        </pc:spChg>
        <pc:spChg chg="add del mod ord">
          <ac:chgData name="Umair Hoodbhoy" userId="9134fddd-ebe0-41b2-9df4-5549cb596a18" providerId="ADAL" clId="{D3B9C6AB-32F5-F54C-8A33-F3600E6DBA16}" dt="2022-03-25T21:20:54.189" v="167" actId="700"/>
          <ac:spMkLst>
            <pc:docMk/>
            <pc:sldMk cId="818802095" sldId="2252"/>
            <ac:spMk id="11" creationId="{1BC94E24-04A5-1849-BA8D-4C9E43CF6281}"/>
          </ac:spMkLst>
        </pc:spChg>
        <pc:spChg chg="mod ord">
          <ac:chgData name="Umair Hoodbhoy" userId="9134fddd-ebe0-41b2-9df4-5549cb596a18" providerId="ADAL" clId="{D3B9C6AB-32F5-F54C-8A33-F3600E6DBA16}" dt="2022-03-25T21:21:10.882" v="170" actId="700"/>
          <ac:spMkLst>
            <pc:docMk/>
            <pc:sldMk cId="818802095" sldId="2252"/>
            <ac:spMk id="12" creationId="{71844632-00B8-9546-9B0E-CE2377C565D4}"/>
          </ac:spMkLst>
        </pc:spChg>
        <pc:spChg chg="add del mod ord">
          <ac:chgData name="Umair Hoodbhoy" userId="9134fddd-ebe0-41b2-9df4-5549cb596a18" providerId="ADAL" clId="{D3B9C6AB-32F5-F54C-8A33-F3600E6DBA16}" dt="2022-03-25T21:21:03.171" v="169" actId="700"/>
          <ac:spMkLst>
            <pc:docMk/>
            <pc:sldMk cId="818802095" sldId="2252"/>
            <ac:spMk id="13" creationId="{0EB9DED8-321C-6A4C-A839-2C7415749321}"/>
          </ac:spMkLst>
        </pc:spChg>
        <pc:spChg chg="add del mod ord">
          <ac:chgData name="Umair Hoodbhoy" userId="9134fddd-ebe0-41b2-9df4-5549cb596a18" providerId="ADAL" clId="{D3B9C6AB-32F5-F54C-8A33-F3600E6DBA16}" dt="2022-03-25T21:21:03.171" v="169" actId="700"/>
          <ac:spMkLst>
            <pc:docMk/>
            <pc:sldMk cId="818802095" sldId="2252"/>
            <ac:spMk id="14" creationId="{C431AC71-A406-C84D-861F-4AD1AFA93115}"/>
          </ac:spMkLst>
        </pc:spChg>
        <pc:spChg chg="add mod ord">
          <ac:chgData name="Umair Hoodbhoy" userId="9134fddd-ebe0-41b2-9df4-5549cb596a18" providerId="ADAL" clId="{D3B9C6AB-32F5-F54C-8A33-F3600E6DBA16}" dt="2022-03-25T21:21:42.084" v="177" actId="404"/>
          <ac:spMkLst>
            <pc:docMk/>
            <pc:sldMk cId="818802095" sldId="2252"/>
            <ac:spMk id="15" creationId="{065B3DD9-6C02-D449-BDC1-A65DC528F94F}"/>
          </ac:spMkLst>
        </pc:spChg>
        <pc:spChg chg="add mod ord">
          <ac:chgData name="Umair Hoodbhoy" userId="9134fddd-ebe0-41b2-9df4-5549cb596a18" providerId="ADAL" clId="{D3B9C6AB-32F5-F54C-8A33-F3600E6DBA16}" dt="2022-03-25T21:21:10.882" v="170" actId="700"/>
          <ac:spMkLst>
            <pc:docMk/>
            <pc:sldMk cId="818802095" sldId="2252"/>
            <ac:spMk id="16" creationId="{A3E0D777-A265-3E46-A44A-D3EDDBF88F43}"/>
          </ac:spMkLst>
        </pc:spChg>
      </pc:sldChg>
      <pc:sldChg chg="modSp mod">
        <pc:chgData name="Umair Hoodbhoy" userId="9134fddd-ebe0-41b2-9df4-5549cb596a18" providerId="ADAL" clId="{D3B9C6AB-32F5-F54C-8A33-F3600E6DBA16}" dt="2022-04-14T19:27:57.339" v="232" actId="20577"/>
        <pc:sldMkLst>
          <pc:docMk/>
          <pc:sldMk cId="554319" sldId="2317"/>
        </pc:sldMkLst>
        <pc:spChg chg="mod">
          <ac:chgData name="Umair Hoodbhoy" userId="9134fddd-ebe0-41b2-9df4-5549cb596a18" providerId="ADAL" clId="{D3B9C6AB-32F5-F54C-8A33-F3600E6DBA16}" dt="2022-04-14T19:27:53.897" v="230" actId="167"/>
          <ac:spMkLst>
            <pc:docMk/>
            <pc:sldMk cId="554319" sldId="2317"/>
            <ac:spMk id="84" creationId="{BDBD5943-3F74-0F44-9479-CA18471EF026}"/>
          </ac:spMkLst>
        </pc:spChg>
        <pc:spChg chg="mod">
          <ac:chgData name="Umair Hoodbhoy" userId="9134fddd-ebe0-41b2-9df4-5549cb596a18" providerId="ADAL" clId="{D3B9C6AB-32F5-F54C-8A33-F3600E6DBA16}" dt="2022-04-14T19:27:57.339" v="232" actId="20577"/>
          <ac:spMkLst>
            <pc:docMk/>
            <pc:sldMk cId="554319" sldId="2317"/>
            <ac:spMk id="169" creationId="{347423F5-ABEB-8C4F-8DA5-2D7CA78D841C}"/>
          </ac:spMkLst>
        </pc:spChg>
      </pc:sldChg>
      <pc:sldChg chg="mod modShow">
        <pc:chgData name="Umair Hoodbhoy" userId="9134fddd-ebe0-41b2-9df4-5549cb596a18" providerId="ADAL" clId="{D3B9C6AB-32F5-F54C-8A33-F3600E6DBA16}" dt="2022-04-14T19:13:07.514" v="213" actId="729"/>
        <pc:sldMkLst>
          <pc:docMk/>
          <pc:sldMk cId="2516722673" sldId="2076137207"/>
        </pc:sldMkLst>
      </pc:sldChg>
      <pc:sldChg chg="addSp delSp modSp del mod modClrScheme modShow chgLayout">
        <pc:chgData name="Umair Hoodbhoy" userId="9134fddd-ebe0-41b2-9df4-5549cb596a18" providerId="ADAL" clId="{D3B9C6AB-32F5-F54C-8A33-F3600E6DBA16}" dt="2022-04-14T19:22:00.332" v="226" actId="2696"/>
        <pc:sldMkLst>
          <pc:docMk/>
          <pc:sldMk cId="2020810732" sldId="2076137215"/>
        </pc:sldMkLst>
        <pc:spChg chg="del mod ord">
          <ac:chgData name="Umair Hoodbhoy" userId="9134fddd-ebe0-41b2-9df4-5549cb596a18" providerId="ADAL" clId="{D3B9C6AB-32F5-F54C-8A33-F3600E6DBA16}" dt="2022-03-25T21:20:36.824" v="165" actId="700"/>
          <ac:spMkLst>
            <pc:docMk/>
            <pc:sldMk cId="2020810732" sldId="2076137215"/>
            <ac:spMk id="2" creationId="{AF2249E1-7939-754E-A6BB-A8542FCCCE76}"/>
          </ac:spMkLst>
        </pc:spChg>
        <pc:spChg chg="mod ord">
          <ac:chgData name="Umair Hoodbhoy" userId="9134fddd-ebe0-41b2-9df4-5549cb596a18" providerId="ADAL" clId="{D3B9C6AB-32F5-F54C-8A33-F3600E6DBA16}" dt="2022-03-25T21:20:36.824" v="165" actId="700"/>
          <ac:spMkLst>
            <pc:docMk/>
            <pc:sldMk cId="2020810732" sldId="2076137215"/>
            <ac:spMk id="3" creationId="{E753B1B0-DBBB-D943-810A-BA59734893E4}"/>
          </ac:spMkLst>
        </pc:spChg>
        <pc:spChg chg="add mod ord">
          <ac:chgData name="Umair Hoodbhoy" userId="9134fddd-ebe0-41b2-9df4-5549cb596a18" providerId="ADAL" clId="{D3B9C6AB-32F5-F54C-8A33-F3600E6DBA16}" dt="2022-03-25T21:20:36.824" v="165" actId="700"/>
          <ac:spMkLst>
            <pc:docMk/>
            <pc:sldMk cId="2020810732" sldId="2076137215"/>
            <ac:spMk id="4" creationId="{CF92ABD9-6C32-B54D-BEB9-ED58902F2BFE}"/>
          </ac:spMkLst>
        </pc:spChg>
        <pc:spChg chg="mod ord">
          <ac:chgData name="Umair Hoodbhoy" userId="9134fddd-ebe0-41b2-9df4-5549cb596a18" providerId="ADAL" clId="{D3B9C6AB-32F5-F54C-8A33-F3600E6DBA16}" dt="2022-03-25T21:20:36.824" v="165" actId="700"/>
          <ac:spMkLst>
            <pc:docMk/>
            <pc:sldMk cId="2020810732" sldId="2076137215"/>
            <ac:spMk id="5" creationId="{532A1850-7426-E249-8EB6-61F2A0D7BB46}"/>
          </ac:spMkLst>
        </pc:spChg>
      </pc:sldChg>
      <pc:sldChg chg="modSp mod">
        <pc:chgData name="Umair Hoodbhoy" userId="9134fddd-ebe0-41b2-9df4-5549cb596a18" providerId="ADAL" clId="{D3B9C6AB-32F5-F54C-8A33-F3600E6DBA16}" dt="2022-03-25T21:22:33.367" v="187" actId="20577"/>
        <pc:sldMkLst>
          <pc:docMk/>
          <pc:sldMk cId="3080960417" sldId="2076137216"/>
        </pc:sldMkLst>
        <pc:spChg chg="mod">
          <ac:chgData name="Umair Hoodbhoy" userId="9134fddd-ebe0-41b2-9df4-5549cb596a18" providerId="ADAL" clId="{D3B9C6AB-32F5-F54C-8A33-F3600E6DBA16}" dt="2022-03-25T21:22:33.367" v="187" actId="20577"/>
          <ac:spMkLst>
            <pc:docMk/>
            <pc:sldMk cId="3080960417" sldId="2076137216"/>
            <ac:spMk id="2" creationId="{965A592F-95CC-2046-92B8-B0DB70599FED}"/>
          </ac:spMkLst>
        </pc:spChg>
      </pc:sldChg>
      <pc:sldChg chg="modNotesTx">
        <pc:chgData name="Umair Hoodbhoy" userId="9134fddd-ebe0-41b2-9df4-5549cb596a18" providerId="ADAL" clId="{D3B9C6AB-32F5-F54C-8A33-F3600E6DBA16}" dt="2022-04-05T20:10:55.538" v="211" actId="20577"/>
        <pc:sldMkLst>
          <pc:docMk/>
          <pc:sldMk cId="3328818973" sldId="2076137217"/>
        </pc:sldMkLst>
      </pc:sldChg>
      <pc:sldChg chg="addSp delSp modSp mod">
        <pc:chgData name="Umair Hoodbhoy" userId="9134fddd-ebe0-41b2-9df4-5549cb596a18" providerId="ADAL" clId="{D3B9C6AB-32F5-F54C-8A33-F3600E6DBA16}" dt="2022-04-14T19:20:05.421" v="225" actId="166"/>
        <pc:sldMkLst>
          <pc:docMk/>
          <pc:sldMk cId="1152978499" sldId="2076137225"/>
        </pc:sldMkLst>
        <pc:spChg chg="mod">
          <ac:chgData name="Umair Hoodbhoy" userId="9134fddd-ebe0-41b2-9df4-5549cb596a18" providerId="ADAL" clId="{D3B9C6AB-32F5-F54C-8A33-F3600E6DBA16}" dt="2022-04-14T19:19:36.971" v="224" actId="208"/>
          <ac:spMkLst>
            <pc:docMk/>
            <pc:sldMk cId="1152978499" sldId="2076137225"/>
            <ac:spMk id="9" creationId="{7E00EA24-40DA-7244-90C9-4B5560B4A0C7}"/>
          </ac:spMkLst>
        </pc:spChg>
        <pc:spChg chg="mod">
          <ac:chgData name="Umair Hoodbhoy" userId="9134fddd-ebe0-41b2-9df4-5549cb596a18" providerId="ADAL" clId="{D3B9C6AB-32F5-F54C-8A33-F3600E6DBA16}" dt="2022-04-14T19:20:05.421" v="225" actId="166"/>
          <ac:spMkLst>
            <pc:docMk/>
            <pc:sldMk cId="1152978499" sldId="2076137225"/>
            <ac:spMk id="160" creationId="{019C1C46-95D9-7344-B5A6-FF1C57F95F03}"/>
          </ac:spMkLst>
        </pc:spChg>
        <pc:spChg chg="mod">
          <ac:chgData name="Umair Hoodbhoy" userId="9134fddd-ebe0-41b2-9df4-5549cb596a18" providerId="ADAL" clId="{D3B9C6AB-32F5-F54C-8A33-F3600E6DBA16}" dt="2022-04-14T19:19:36.971" v="224" actId="208"/>
          <ac:spMkLst>
            <pc:docMk/>
            <pc:sldMk cId="1152978499" sldId="2076137225"/>
            <ac:spMk id="179" creationId="{8BD1F413-503A-2C4E-A77E-D046B0B16924}"/>
          </ac:spMkLst>
        </pc:spChg>
        <pc:spChg chg="mod">
          <ac:chgData name="Umair Hoodbhoy" userId="9134fddd-ebe0-41b2-9df4-5549cb596a18" providerId="ADAL" clId="{D3B9C6AB-32F5-F54C-8A33-F3600E6DBA16}" dt="2022-04-14T19:19:36.971" v="224" actId="208"/>
          <ac:spMkLst>
            <pc:docMk/>
            <pc:sldMk cId="1152978499" sldId="2076137225"/>
            <ac:spMk id="184" creationId="{5DFBF5EB-59B1-0941-87DF-2F2249D08237}"/>
          </ac:spMkLst>
        </pc:spChg>
        <pc:spChg chg="add del mod">
          <ac:chgData name="Umair Hoodbhoy" userId="9134fddd-ebe0-41b2-9df4-5549cb596a18" providerId="ADAL" clId="{D3B9C6AB-32F5-F54C-8A33-F3600E6DBA16}" dt="2022-04-14T19:20:05.421" v="225" actId="166"/>
          <ac:spMkLst>
            <pc:docMk/>
            <pc:sldMk cId="1152978499" sldId="2076137225"/>
            <ac:spMk id="186" creationId="{793B96D0-B757-DB44-B4E4-EC1CD1BE5027}"/>
          </ac:spMkLst>
        </pc:spChg>
        <pc:spChg chg="mod">
          <ac:chgData name="Umair Hoodbhoy" userId="9134fddd-ebe0-41b2-9df4-5549cb596a18" providerId="ADAL" clId="{D3B9C6AB-32F5-F54C-8A33-F3600E6DBA16}" dt="2022-04-14T19:20:05.421" v="225" actId="166"/>
          <ac:spMkLst>
            <pc:docMk/>
            <pc:sldMk cId="1152978499" sldId="2076137225"/>
            <ac:spMk id="187" creationId="{DA2A4E93-3F8A-4B4A-8587-7BDF309A7346}"/>
          </ac:spMkLst>
        </pc:spChg>
      </pc:sldChg>
      <pc:sldChg chg="modSp mod ord">
        <pc:chgData name="Umair Hoodbhoy" userId="9134fddd-ebe0-41b2-9df4-5549cb596a18" providerId="ADAL" clId="{D3B9C6AB-32F5-F54C-8A33-F3600E6DBA16}" dt="2022-03-25T20:36:13.967" v="12" actId="404"/>
        <pc:sldMkLst>
          <pc:docMk/>
          <pc:sldMk cId="4269494644" sldId="2076137348"/>
        </pc:sldMkLst>
        <pc:spChg chg="mod">
          <ac:chgData name="Umair Hoodbhoy" userId="9134fddd-ebe0-41b2-9df4-5549cb596a18" providerId="ADAL" clId="{D3B9C6AB-32F5-F54C-8A33-F3600E6DBA16}" dt="2022-03-25T20:35:50.909" v="5" actId="404"/>
          <ac:spMkLst>
            <pc:docMk/>
            <pc:sldMk cId="4269494644" sldId="2076137348"/>
            <ac:spMk id="214" creationId="{0C02C0A3-2169-5C4C-91D2-54037F27F368}"/>
          </ac:spMkLst>
        </pc:spChg>
        <pc:spChg chg="mod">
          <ac:chgData name="Umair Hoodbhoy" userId="9134fddd-ebe0-41b2-9df4-5549cb596a18" providerId="ADAL" clId="{D3B9C6AB-32F5-F54C-8A33-F3600E6DBA16}" dt="2022-03-25T20:35:53.685" v="6" actId="404"/>
          <ac:spMkLst>
            <pc:docMk/>
            <pc:sldMk cId="4269494644" sldId="2076137348"/>
            <ac:spMk id="241" creationId="{30FA0752-0288-2B42-A539-C6991E6C4A7F}"/>
          </ac:spMkLst>
        </pc:spChg>
        <pc:spChg chg="mod">
          <ac:chgData name="Umair Hoodbhoy" userId="9134fddd-ebe0-41b2-9df4-5549cb596a18" providerId="ADAL" clId="{D3B9C6AB-32F5-F54C-8A33-F3600E6DBA16}" dt="2022-03-25T20:36:00.611" v="8" actId="404"/>
          <ac:spMkLst>
            <pc:docMk/>
            <pc:sldMk cId="4269494644" sldId="2076137348"/>
            <ac:spMk id="242" creationId="{6674919D-CCAC-1240-8ED9-6CC6ACD91C42}"/>
          </ac:spMkLst>
        </pc:spChg>
        <pc:spChg chg="mod">
          <ac:chgData name="Umair Hoodbhoy" userId="9134fddd-ebe0-41b2-9df4-5549cb596a18" providerId="ADAL" clId="{D3B9C6AB-32F5-F54C-8A33-F3600E6DBA16}" dt="2022-03-25T20:36:07.943" v="10" actId="404"/>
          <ac:spMkLst>
            <pc:docMk/>
            <pc:sldMk cId="4269494644" sldId="2076137348"/>
            <ac:spMk id="243" creationId="{71F74CD9-3A0D-A64D-89E6-65CD2E564F4C}"/>
          </ac:spMkLst>
        </pc:spChg>
        <pc:spChg chg="mod">
          <ac:chgData name="Umair Hoodbhoy" userId="9134fddd-ebe0-41b2-9df4-5549cb596a18" providerId="ADAL" clId="{D3B9C6AB-32F5-F54C-8A33-F3600E6DBA16}" dt="2022-03-25T20:36:13.967" v="12" actId="404"/>
          <ac:spMkLst>
            <pc:docMk/>
            <pc:sldMk cId="4269494644" sldId="2076137348"/>
            <ac:spMk id="244" creationId="{7B178A1A-499D-E64A-B7C2-AA2AC199B1E2}"/>
          </ac:spMkLst>
        </pc:spChg>
        <pc:spChg chg="mod">
          <ac:chgData name="Umair Hoodbhoy" userId="9134fddd-ebe0-41b2-9df4-5549cb596a18" providerId="ADAL" clId="{D3B9C6AB-32F5-F54C-8A33-F3600E6DBA16}" dt="2022-03-25T20:36:04.251" v="9" actId="404"/>
          <ac:spMkLst>
            <pc:docMk/>
            <pc:sldMk cId="4269494644" sldId="2076137348"/>
            <ac:spMk id="245" creationId="{DBF307AA-4A08-7F49-B37D-063E60FD31F6}"/>
          </ac:spMkLst>
        </pc:spChg>
        <pc:spChg chg="mod">
          <ac:chgData name="Umair Hoodbhoy" userId="9134fddd-ebe0-41b2-9df4-5549cb596a18" providerId="ADAL" clId="{D3B9C6AB-32F5-F54C-8A33-F3600E6DBA16}" dt="2022-03-25T20:35:57.226" v="7" actId="404"/>
          <ac:spMkLst>
            <pc:docMk/>
            <pc:sldMk cId="4269494644" sldId="2076137348"/>
            <ac:spMk id="259" creationId="{4E7236A5-73BB-5342-9432-FE566607DB77}"/>
          </ac:spMkLst>
        </pc:spChg>
        <pc:spChg chg="mod">
          <ac:chgData name="Umair Hoodbhoy" userId="9134fddd-ebe0-41b2-9df4-5549cb596a18" providerId="ADAL" clId="{D3B9C6AB-32F5-F54C-8A33-F3600E6DBA16}" dt="2022-03-25T20:35:46.581" v="4" actId="404"/>
          <ac:spMkLst>
            <pc:docMk/>
            <pc:sldMk cId="4269494644" sldId="2076137348"/>
            <ac:spMk id="260" creationId="{895B2CF5-97A5-0B4A-8B9C-D24EB01E3B4C}"/>
          </ac:spMkLst>
        </pc:spChg>
        <pc:spChg chg="mod">
          <ac:chgData name="Umair Hoodbhoy" userId="9134fddd-ebe0-41b2-9df4-5549cb596a18" providerId="ADAL" clId="{D3B9C6AB-32F5-F54C-8A33-F3600E6DBA16}" dt="2022-03-25T20:36:10.819" v="11" actId="404"/>
          <ac:spMkLst>
            <pc:docMk/>
            <pc:sldMk cId="4269494644" sldId="2076137348"/>
            <ac:spMk id="269" creationId="{5A9C8267-562D-C846-844E-C3937BCF132D}"/>
          </ac:spMkLst>
        </pc:spChg>
      </pc:sldChg>
      <pc:sldChg chg="addSp delSp modSp add del mod modClrScheme modShow chgLayout">
        <pc:chgData name="Umair Hoodbhoy" userId="9134fddd-ebe0-41b2-9df4-5549cb596a18" providerId="ADAL" clId="{D3B9C6AB-32F5-F54C-8A33-F3600E6DBA16}" dt="2022-03-25T21:07:01.238" v="33" actId="700"/>
        <pc:sldMkLst>
          <pc:docMk/>
          <pc:sldMk cId="2210159404" sldId="2142532873"/>
        </pc:sldMkLst>
        <pc:spChg chg="add mod ord">
          <ac:chgData name="Umair Hoodbhoy" userId="9134fddd-ebe0-41b2-9df4-5549cb596a18" providerId="ADAL" clId="{D3B9C6AB-32F5-F54C-8A33-F3600E6DBA16}" dt="2022-03-25T21:07:01.238" v="33" actId="700"/>
          <ac:spMkLst>
            <pc:docMk/>
            <pc:sldMk cId="2210159404" sldId="2142532873"/>
            <ac:spMk id="3" creationId="{A17DAC3A-21CF-8648-9186-DCB4FA0207EE}"/>
          </ac:spMkLst>
        </pc:spChg>
        <pc:spChg chg="add del mod">
          <ac:chgData name="Umair Hoodbhoy" userId="9134fddd-ebe0-41b2-9df4-5549cb596a18" providerId="ADAL" clId="{D3B9C6AB-32F5-F54C-8A33-F3600E6DBA16}" dt="2022-03-25T20:37:43.417" v="15"/>
          <ac:spMkLst>
            <pc:docMk/>
            <pc:sldMk cId="2210159404" sldId="2142532873"/>
            <ac:spMk id="171" creationId="{80956B38-D5C5-504C-BF55-2A64C6AA1C8A}"/>
          </ac:spMkLst>
        </pc:spChg>
        <pc:spChg chg="add del mod">
          <ac:chgData name="Umair Hoodbhoy" userId="9134fddd-ebe0-41b2-9df4-5549cb596a18" providerId="ADAL" clId="{D3B9C6AB-32F5-F54C-8A33-F3600E6DBA16}" dt="2022-03-25T20:37:43.417" v="15"/>
          <ac:spMkLst>
            <pc:docMk/>
            <pc:sldMk cId="2210159404" sldId="2142532873"/>
            <ac:spMk id="172" creationId="{B93CB6CB-9137-EA45-B506-8E44ED274896}"/>
          </ac:spMkLst>
        </pc:spChg>
        <pc:spChg chg="add mod">
          <ac:chgData name="Umair Hoodbhoy" userId="9134fddd-ebe0-41b2-9df4-5549cb596a18" providerId="ADAL" clId="{D3B9C6AB-32F5-F54C-8A33-F3600E6DBA16}" dt="2022-03-25T20:41:00.931" v="28" actId="1076"/>
          <ac:spMkLst>
            <pc:docMk/>
            <pc:sldMk cId="2210159404" sldId="2142532873"/>
            <ac:spMk id="173" creationId="{7CB9C07C-D122-1549-A0FF-BFED46AAD6A8}"/>
          </ac:spMkLst>
        </pc:spChg>
        <pc:spChg chg="add mod">
          <ac:chgData name="Umair Hoodbhoy" userId="9134fddd-ebe0-41b2-9df4-5549cb596a18" providerId="ADAL" clId="{D3B9C6AB-32F5-F54C-8A33-F3600E6DBA16}" dt="2022-03-25T20:41:04.389" v="29" actId="1076"/>
          <ac:spMkLst>
            <pc:docMk/>
            <pc:sldMk cId="2210159404" sldId="2142532873"/>
            <ac:spMk id="174" creationId="{C7748C47-FFF1-294F-81C9-0BA949EFBDD5}"/>
          </ac:spMkLst>
        </pc:spChg>
        <pc:spChg chg="add del mod">
          <ac:chgData name="Umair Hoodbhoy" userId="9134fddd-ebe0-41b2-9df4-5549cb596a18" providerId="ADAL" clId="{D3B9C6AB-32F5-F54C-8A33-F3600E6DBA16}" dt="2022-03-25T20:39:17.075" v="24"/>
          <ac:spMkLst>
            <pc:docMk/>
            <pc:sldMk cId="2210159404" sldId="2142532873"/>
            <ac:spMk id="175" creationId="{ABAAE2C2-D027-AA46-BA07-EFCFCCAB6AF7}"/>
          </ac:spMkLst>
        </pc:spChg>
        <pc:spChg chg="add del mod">
          <ac:chgData name="Umair Hoodbhoy" userId="9134fddd-ebe0-41b2-9df4-5549cb596a18" providerId="ADAL" clId="{D3B9C6AB-32F5-F54C-8A33-F3600E6DBA16}" dt="2022-03-25T20:39:17.075" v="24"/>
          <ac:spMkLst>
            <pc:docMk/>
            <pc:sldMk cId="2210159404" sldId="2142532873"/>
            <ac:spMk id="176" creationId="{037DF632-7BFF-2C40-8605-E5DEFC83D3C0}"/>
          </ac:spMkLst>
        </pc:spChg>
      </pc:sldChg>
      <pc:sldChg chg="addSp modSp add mod modClrScheme modShow chgLayout">
        <pc:chgData name="Umair Hoodbhoy" userId="9134fddd-ebe0-41b2-9df4-5549cb596a18" providerId="ADAL" clId="{D3B9C6AB-32F5-F54C-8A33-F3600E6DBA16}" dt="2022-03-25T21:07:14.164" v="34" actId="700"/>
        <pc:sldMkLst>
          <pc:docMk/>
          <pc:sldMk cId="2194189868" sldId="2142532875"/>
        </pc:sldMkLst>
        <pc:spChg chg="add mod ord">
          <ac:chgData name="Umair Hoodbhoy" userId="9134fddd-ebe0-41b2-9df4-5549cb596a18" providerId="ADAL" clId="{D3B9C6AB-32F5-F54C-8A33-F3600E6DBA16}" dt="2022-03-25T21:07:14.164" v="34" actId="700"/>
          <ac:spMkLst>
            <pc:docMk/>
            <pc:sldMk cId="2194189868" sldId="2142532875"/>
            <ac:spMk id="3" creationId="{97BBD92B-F07E-2D47-98C5-47D182034F71}"/>
          </ac:spMkLst>
        </pc:spChg>
        <pc:spChg chg="mod">
          <ac:chgData name="Umair Hoodbhoy" userId="9134fddd-ebe0-41b2-9df4-5549cb596a18" providerId="ADAL" clId="{D3B9C6AB-32F5-F54C-8A33-F3600E6DBA16}" dt="2022-03-25T20:40:44.254" v="26" actId="1076"/>
          <ac:spMkLst>
            <pc:docMk/>
            <pc:sldMk cId="2194189868" sldId="2142532875"/>
            <ac:spMk id="281" creationId="{813BD4FE-5890-0445-B0F7-1D95431D81B0}"/>
          </ac:spMkLst>
        </pc:spChg>
        <pc:spChg chg="mod">
          <ac:chgData name="Umair Hoodbhoy" userId="9134fddd-ebe0-41b2-9df4-5549cb596a18" providerId="ADAL" clId="{D3B9C6AB-32F5-F54C-8A33-F3600E6DBA16}" dt="2022-03-25T20:40:53.383" v="27" actId="1076"/>
          <ac:spMkLst>
            <pc:docMk/>
            <pc:sldMk cId="2194189868" sldId="2142532875"/>
            <ac:spMk id="282" creationId="{1A2FBEA1-CAA0-BA40-93D2-9F2750CAFC57}"/>
          </ac:spMkLst>
        </pc:spChg>
        <pc:spChg chg="mod">
          <ac:chgData name="Umair Hoodbhoy" userId="9134fddd-ebe0-41b2-9df4-5549cb596a18" providerId="ADAL" clId="{D3B9C6AB-32F5-F54C-8A33-F3600E6DBA16}" dt="2022-03-25T20:37:28.225" v="13"/>
          <ac:spMkLst>
            <pc:docMk/>
            <pc:sldMk cId="2194189868" sldId="2142532875"/>
            <ac:spMk id="406" creationId="{81FA0FA5-6339-3143-9E54-C84C032D5D8E}"/>
          </ac:spMkLst>
        </pc:spChg>
      </pc:sldChg>
      <pc:sldChg chg="modNotesTx">
        <pc:chgData name="Umair Hoodbhoy" userId="9134fddd-ebe0-41b2-9df4-5549cb596a18" providerId="ADAL" clId="{D3B9C6AB-32F5-F54C-8A33-F3600E6DBA16}" dt="2022-04-18T15:36:10.461" v="233" actId="6549"/>
        <pc:sldMkLst>
          <pc:docMk/>
          <pc:sldMk cId="87566905" sldId="2142532911"/>
        </pc:sldMkLst>
      </pc:sldChg>
      <pc:sldMasterChg chg="del delSldLayout">
        <pc:chgData name="Umair Hoodbhoy" userId="9134fddd-ebe0-41b2-9df4-5549cb596a18" providerId="ADAL" clId="{D3B9C6AB-32F5-F54C-8A33-F3600E6DBA16}" dt="2022-03-25T21:08:58.536" v="64" actId="2696"/>
        <pc:sldMasterMkLst>
          <pc:docMk/>
          <pc:sldMasterMk cId="3320553805" sldId="2147483660"/>
        </pc:sldMasterMkLst>
        <pc:sldLayoutChg chg="del">
          <pc:chgData name="Umair Hoodbhoy" userId="9134fddd-ebe0-41b2-9df4-5549cb596a18" providerId="ADAL" clId="{D3B9C6AB-32F5-F54C-8A33-F3600E6DBA16}" dt="2022-03-25T21:08:58.508" v="47" actId="2696"/>
          <pc:sldLayoutMkLst>
            <pc:docMk/>
            <pc:sldMasterMk cId="3320553805" sldId="2147483660"/>
            <pc:sldLayoutMk cId="1199120743" sldId="2147483661"/>
          </pc:sldLayoutMkLst>
        </pc:sldLayoutChg>
        <pc:sldLayoutChg chg="del">
          <pc:chgData name="Umair Hoodbhoy" userId="9134fddd-ebe0-41b2-9df4-5549cb596a18" providerId="ADAL" clId="{D3B9C6AB-32F5-F54C-8A33-F3600E6DBA16}" dt="2022-03-25T21:08:58.511" v="48" actId="2696"/>
          <pc:sldLayoutMkLst>
            <pc:docMk/>
            <pc:sldMasterMk cId="3320553805" sldId="2147483660"/>
            <pc:sldLayoutMk cId="4257042260" sldId="2147483662"/>
          </pc:sldLayoutMkLst>
        </pc:sldLayoutChg>
        <pc:sldLayoutChg chg="del">
          <pc:chgData name="Umair Hoodbhoy" userId="9134fddd-ebe0-41b2-9df4-5549cb596a18" providerId="ADAL" clId="{D3B9C6AB-32F5-F54C-8A33-F3600E6DBA16}" dt="2022-03-25T21:08:58.512" v="49" actId="2696"/>
          <pc:sldLayoutMkLst>
            <pc:docMk/>
            <pc:sldMasterMk cId="3320553805" sldId="2147483660"/>
            <pc:sldLayoutMk cId="3723437415" sldId="2147483663"/>
          </pc:sldLayoutMkLst>
        </pc:sldLayoutChg>
        <pc:sldLayoutChg chg="del">
          <pc:chgData name="Umair Hoodbhoy" userId="9134fddd-ebe0-41b2-9df4-5549cb596a18" providerId="ADAL" clId="{D3B9C6AB-32F5-F54C-8A33-F3600E6DBA16}" dt="2022-03-25T21:08:58.514" v="50" actId="2696"/>
          <pc:sldLayoutMkLst>
            <pc:docMk/>
            <pc:sldMasterMk cId="3320553805" sldId="2147483660"/>
            <pc:sldLayoutMk cId="3718595610" sldId="2147483664"/>
          </pc:sldLayoutMkLst>
        </pc:sldLayoutChg>
        <pc:sldLayoutChg chg="del">
          <pc:chgData name="Umair Hoodbhoy" userId="9134fddd-ebe0-41b2-9df4-5549cb596a18" providerId="ADAL" clId="{D3B9C6AB-32F5-F54C-8A33-F3600E6DBA16}" dt="2022-03-25T21:08:58.516" v="51" actId="2696"/>
          <pc:sldLayoutMkLst>
            <pc:docMk/>
            <pc:sldMasterMk cId="3320553805" sldId="2147483660"/>
            <pc:sldLayoutMk cId="2851566738" sldId="2147483665"/>
          </pc:sldLayoutMkLst>
        </pc:sldLayoutChg>
        <pc:sldLayoutChg chg="del">
          <pc:chgData name="Umair Hoodbhoy" userId="9134fddd-ebe0-41b2-9df4-5549cb596a18" providerId="ADAL" clId="{D3B9C6AB-32F5-F54C-8A33-F3600E6DBA16}" dt="2022-03-25T21:08:58.517" v="52" actId="2696"/>
          <pc:sldLayoutMkLst>
            <pc:docMk/>
            <pc:sldMasterMk cId="3320553805" sldId="2147483660"/>
            <pc:sldLayoutMk cId="2085618277" sldId="2147483667"/>
          </pc:sldLayoutMkLst>
        </pc:sldLayoutChg>
        <pc:sldLayoutChg chg="del">
          <pc:chgData name="Umair Hoodbhoy" userId="9134fddd-ebe0-41b2-9df4-5549cb596a18" providerId="ADAL" clId="{D3B9C6AB-32F5-F54C-8A33-F3600E6DBA16}" dt="2022-03-25T21:08:58.519" v="53" actId="2696"/>
          <pc:sldLayoutMkLst>
            <pc:docMk/>
            <pc:sldMasterMk cId="3320553805" sldId="2147483660"/>
            <pc:sldLayoutMk cId="3656609262" sldId="2147483668"/>
          </pc:sldLayoutMkLst>
        </pc:sldLayoutChg>
        <pc:sldLayoutChg chg="del">
          <pc:chgData name="Umair Hoodbhoy" userId="9134fddd-ebe0-41b2-9df4-5549cb596a18" providerId="ADAL" clId="{D3B9C6AB-32F5-F54C-8A33-F3600E6DBA16}" dt="2022-03-25T21:08:58.520" v="54" actId="2696"/>
          <pc:sldLayoutMkLst>
            <pc:docMk/>
            <pc:sldMasterMk cId="3320553805" sldId="2147483660"/>
            <pc:sldLayoutMk cId="1092261875" sldId="2147483669"/>
          </pc:sldLayoutMkLst>
        </pc:sldLayoutChg>
        <pc:sldLayoutChg chg="del">
          <pc:chgData name="Umair Hoodbhoy" userId="9134fddd-ebe0-41b2-9df4-5549cb596a18" providerId="ADAL" clId="{D3B9C6AB-32F5-F54C-8A33-F3600E6DBA16}" dt="2022-03-25T21:08:58.522" v="55" actId="2696"/>
          <pc:sldLayoutMkLst>
            <pc:docMk/>
            <pc:sldMasterMk cId="3320553805" sldId="2147483660"/>
            <pc:sldLayoutMk cId="1143554007" sldId="2147483670"/>
          </pc:sldLayoutMkLst>
        </pc:sldLayoutChg>
        <pc:sldLayoutChg chg="del">
          <pc:chgData name="Umair Hoodbhoy" userId="9134fddd-ebe0-41b2-9df4-5549cb596a18" providerId="ADAL" clId="{D3B9C6AB-32F5-F54C-8A33-F3600E6DBA16}" dt="2022-03-25T21:08:58.524" v="56" actId="2696"/>
          <pc:sldLayoutMkLst>
            <pc:docMk/>
            <pc:sldMasterMk cId="3320553805" sldId="2147483660"/>
            <pc:sldLayoutMk cId="1648139851" sldId="2147483671"/>
          </pc:sldLayoutMkLst>
        </pc:sldLayoutChg>
        <pc:sldLayoutChg chg="del">
          <pc:chgData name="Umair Hoodbhoy" userId="9134fddd-ebe0-41b2-9df4-5549cb596a18" providerId="ADAL" clId="{D3B9C6AB-32F5-F54C-8A33-F3600E6DBA16}" dt="2022-03-25T21:08:58.525" v="57" actId="2696"/>
          <pc:sldLayoutMkLst>
            <pc:docMk/>
            <pc:sldMasterMk cId="3320553805" sldId="2147483660"/>
            <pc:sldLayoutMk cId="2356552656" sldId="2147483673"/>
          </pc:sldLayoutMkLst>
        </pc:sldLayoutChg>
        <pc:sldLayoutChg chg="del">
          <pc:chgData name="Umair Hoodbhoy" userId="9134fddd-ebe0-41b2-9df4-5549cb596a18" providerId="ADAL" clId="{D3B9C6AB-32F5-F54C-8A33-F3600E6DBA16}" dt="2022-03-25T21:08:58.526" v="58" actId="2696"/>
          <pc:sldLayoutMkLst>
            <pc:docMk/>
            <pc:sldMasterMk cId="3320553805" sldId="2147483660"/>
            <pc:sldLayoutMk cId="2119524245" sldId="2147483674"/>
          </pc:sldLayoutMkLst>
        </pc:sldLayoutChg>
        <pc:sldLayoutChg chg="del">
          <pc:chgData name="Umair Hoodbhoy" userId="9134fddd-ebe0-41b2-9df4-5549cb596a18" providerId="ADAL" clId="{D3B9C6AB-32F5-F54C-8A33-F3600E6DBA16}" dt="2022-03-25T21:08:58.528" v="59" actId="2696"/>
          <pc:sldLayoutMkLst>
            <pc:docMk/>
            <pc:sldMasterMk cId="3320553805" sldId="2147483660"/>
            <pc:sldLayoutMk cId="1303268837" sldId="2147483675"/>
          </pc:sldLayoutMkLst>
        </pc:sldLayoutChg>
        <pc:sldLayoutChg chg="del">
          <pc:chgData name="Umair Hoodbhoy" userId="9134fddd-ebe0-41b2-9df4-5549cb596a18" providerId="ADAL" clId="{D3B9C6AB-32F5-F54C-8A33-F3600E6DBA16}" dt="2022-03-25T21:08:58.529" v="60" actId="2696"/>
          <pc:sldLayoutMkLst>
            <pc:docMk/>
            <pc:sldMasterMk cId="3320553805" sldId="2147483660"/>
            <pc:sldLayoutMk cId="1463090807" sldId="2147483678"/>
          </pc:sldLayoutMkLst>
        </pc:sldLayoutChg>
        <pc:sldLayoutChg chg="del">
          <pc:chgData name="Umair Hoodbhoy" userId="9134fddd-ebe0-41b2-9df4-5549cb596a18" providerId="ADAL" clId="{D3B9C6AB-32F5-F54C-8A33-F3600E6DBA16}" dt="2022-03-25T21:08:58.531" v="61" actId="2696"/>
          <pc:sldLayoutMkLst>
            <pc:docMk/>
            <pc:sldMasterMk cId="3320553805" sldId="2147483660"/>
            <pc:sldLayoutMk cId="20070312" sldId="2147483681"/>
          </pc:sldLayoutMkLst>
        </pc:sldLayoutChg>
        <pc:sldLayoutChg chg="del">
          <pc:chgData name="Umair Hoodbhoy" userId="9134fddd-ebe0-41b2-9df4-5549cb596a18" providerId="ADAL" clId="{D3B9C6AB-32F5-F54C-8A33-F3600E6DBA16}" dt="2022-03-25T21:08:58.532" v="62" actId="2696"/>
          <pc:sldLayoutMkLst>
            <pc:docMk/>
            <pc:sldMasterMk cId="3320553805" sldId="2147483660"/>
            <pc:sldLayoutMk cId="2461653929" sldId="2147483682"/>
          </pc:sldLayoutMkLst>
        </pc:sldLayoutChg>
        <pc:sldLayoutChg chg="del">
          <pc:chgData name="Umair Hoodbhoy" userId="9134fddd-ebe0-41b2-9df4-5549cb596a18" providerId="ADAL" clId="{D3B9C6AB-32F5-F54C-8A33-F3600E6DBA16}" dt="2022-03-25T21:08:58.534" v="63" actId="2696"/>
          <pc:sldLayoutMkLst>
            <pc:docMk/>
            <pc:sldMasterMk cId="3320553805" sldId="2147483660"/>
            <pc:sldLayoutMk cId="3484943932" sldId="2147483768"/>
          </pc:sldLayoutMkLst>
        </pc:sldLayoutChg>
      </pc:sldMasterChg>
      <pc:sldMasterChg chg="del delSldLayout">
        <pc:chgData name="Umair Hoodbhoy" userId="9134fddd-ebe0-41b2-9df4-5549cb596a18" providerId="ADAL" clId="{D3B9C6AB-32F5-F54C-8A33-F3600E6DBA16}" dt="2022-03-25T21:08:50.591" v="46" actId="2696"/>
        <pc:sldMasterMkLst>
          <pc:docMk/>
          <pc:sldMasterMk cId="2005779903" sldId="2147483769"/>
        </pc:sldMasterMkLst>
        <pc:sldLayoutChg chg="del">
          <pc:chgData name="Umair Hoodbhoy" userId="9134fddd-ebe0-41b2-9df4-5549cb596a18" providerId="ADAL" clId="{D3B9C6AB-32F5-F54C-8A33-F3600E6DBA16}" dt="2022-03-25T21:08:50.572" v="35" actId="2696"/>
          <pc:sldLayoutMkLst>
            <pc:docMk/>
            <pc:sldMasterMk cId="2005779903" sldId="2147483769"/>
            <pc:sldLayoutMk cId="880628602" sldId="2147483770"/>
          </pc:sldLayoutMkLst>
        </pc:sldLayoutChg>
        <pc:sldLayoutChg chg="del">
          <pc:chgData name="Umair Hoodbhoy" userId="9134fddd-ebe0-41b2-9df4-5549cb596a18" providerId="ADAL" clId="{D3B9C6AB-32F5-F54C-8A33-F3600E6DBA16}" dt="2022-03-25T21:08:50.575" v="36" actId="2696"/>
          <pc:sldLayoutMkLst>
            <pc:docMk/>
            <pc:sldMasterMk cId="2005779903" sldId="2147483769"/>
            <pc:sldLayoutMk cId="2907173998" sldId="2147483771"/>
          </pc:sldLayoutMkLst>
        </pc:sldLayoutChg>
        <pc:sldLayoutChg chg="del">
          <pc:chgData name="Umair Hoodbhoy" userId="9134fddd-ebe0-41b2-9df4-5549cb596a18" providerId="ADAL" clId="{D3B9C6AB-32F5-F54C-8A33-F3600E6DBA16}" dt="2022-03-25T21:08:50.577" v="37" actId="2696"/>
          <pc:sldLayoutMkLst>
            <pc:docMk/>
            <pc:sldMasterMk cId="2005779903" sldId="2147483769"/>
            <pc:sldLayoutMk cId="2579773370" sldId="2147483772"/>
          </pc:sldLayoutMkLst>
        </pc:sldLayoutChg>
        <pc:sldLayoutChg chg="del">
          <pc:chgData name="Umair Hoodbhoy" userId="9134fddd-ebe0-41b2-9df4-5549cb596a18" providerId="ADAL" clId="{D3B9C6AB-32F5-F54C-8A33-F3600E6DBA16}" dt="2022-03-25T21:08:50.579" v="38" actId="2696"/>
          <pc:sldLayoutMkLst>
            <pc:docMk/>
            <pc:sldMasterMk cId="2005779903" sldId="2147483769"/>
            <pc:sldLayoutMk cId="3768342927" sldId="2147483773"/>
          </pc:sldLayoutMkLst>
        </pc:sldLayoutChg>
        <pc:sldLayoutChg chg="del">
          <pc:chgData name="Umair Hoodbhoy" userId="9134fddd-ebe0-41b2-9df4-5549cb596a18" providerId="ADAL" clId="{D3B9C6AB-32F5-F54C-8A33-F3600E6DBA16}" dt="2022-03-25T21:08:50.581" v="39" actId="2696"/>
          <pc:sldLayoutMkLst>
            <pc:docMk/>
            <pc:sldMasterMk cId="2005779903" sldId="2147483769"/>
            <pc:sldLayoutMk cId="1286216262" sldId="2147483774"/>
          </pc:sldLayoutMkLst>
        </pc:sldLayoutChg>
        <pc:sldLayoutChg chg="del">
          <pc:chgData name="Umair Hoodbhoy" userId="9134fddd-ebe0-41b2-9df4-5549cb596a18" providerId="ADAL" clId="{D3B9C6AB-32F5-F54C-8A33-F3600E6DBA16}" dt="2022-03-25T21:08:50.582" v="40" actId="2696"/>
          <pc:sldLayoutMkLst>
            <pc:docMk/>
            <pc:sldMasterMk cId="2005779903" sldId="2147483769"/>
            <pc:sldLayoutMk cId="2952664004" sldId="2147483775"/>
          </pc:sldLayoutMkLst>
        </pc:sldLayoutChg>
        <pc:sldLayoutChg chg="del">
          <pc:chgData name="Umair Hoodbhoy" userId="9134fddd-ebe0-41b2-9df4-5549cb596a18" providerId="ADAL" clId="{D3B9C6AB-32F5-F54C-8A33-F3600E6DBA16}" dt="2022-03-25T21:08:50.583" v="41" actId="2696"/>
          <pc:sldLayoutMkLst>
            <pc:docMk/>
            <pc:sldMasterMk cId="2005779903" sldId="2147483769"/>
            <pc:sldLayoutMk cId="4023159934" sldId="2147483776"/>
          </pc:sldLayoutMkLst>
        </pc:sldLayoutChg>
        <pc:sldLayoutChg chg="del">
          <pc:chgData name="Umair Hoodbhoy" userId="9134fddd-ebe0-41b2-9df4-5549cb596a18" providerId="ADAL" clId="{D3B9C6AB-32F5-F54C-8A33-F3600E6DBA16}" dt="2022-03-25T21:08:50.585" v="42" actId="2696"/>
          <pc:sldLayoutMkLst>
            <pc:docMk/>
            <pc:sldMasterMk cId="2005779903" sldId="2147483769"/>
            <pc:sldLayoutMk cId="3683918441" sldId="2147483777"/>
          </pc:sldLayoutMkLst>
        </pc:sldLayoutChg>
        <pc:sldLayoutChg chg="del">
          <pc:chgData name="Umair Hoodbhoy" userId="9134fddd-ebe0-41b2-9df4-5549cb596a18" providerId="ADAL" clId="{D3B9C6AB-32F5-F54C-8A33-F3600E6DBA16}" dt="2022-03-25T21:08:50.586" v="43" actId="2696"/>
          <pc:sldLayoutMkLst>
            <pc:docMk/>
            <pc:sldMasterMk cId="2005779903" sldId="2147483769"/>
            <pc:sldLayoutMk cId="3524362995" sldId="2147483778"/>
          </pc:sldLayoutMkLst>
        </pc:sldLayoutChg>
        <pc:sldLayoutChg chg="del">
          <pc:chgData name="Umair Hoodbhoy" userId="9134fddd-ebe0-41b2-9df4-5549cb596a18" providerId="ADAL" clId="{D3B9C6AB-32F5-F54C-8A33-F3600E6DBA16}" dt="2022-03-25T21:08:50.588" v="44" actId="2696"/>
          <pc:sldLayoutMkLst>
            <pc:docMk/>
            <pc:sldMasterMk cId="2005779903" sldId="2147483769"/>
            <pc:sldLayoutMk cId="2070963433" sldId="2147483779"/>
          </pc:sldLayoutMkLst>
        </pc:sldLayoutChg>
        <pc:sldLayoutChg chg="del">
          <pc:chgData name="Umair Hoodbhoy" userId="9134fddd-ebe0-41b2-9df4-5549cb596a18" providerId="ADAL" clId="{D3B9C6AB-32F5-F54C-8A33-F3600E6DBA16}" dt="2022-03-25T21:08:50.589" v="45" actId="2696"/>
          <pc:sldLayoutMkLst>
            <pc:docMk/>
            <pc:sldMasterMk cId="2005779903" sldId="2147483769"/>
            <pc:sldLayoutMk cId="2130713969" sldId="2147483780"/>
          </pc:sldLayoutMkLst>
        </pc:sldLayoutChg>
      </pc:sldMasterChg>
      <pc:sldMasterChg chg="mod delSldLayout modSldLayout">
        <pc:chgData name="Umair Hoodbhoy" userId="9134fddd-ebe0-41b2-9df4-5549cb596a18" providerId="ADAL" clId="{D3B9C6AB-32F5-F54C-8A33-F3600E6DBA16}" dt="2022-03-25T21:19:46.165" v="164" actId="2696"/>
        <pc:sldMasterMkLst>
          <pc:docMk/>
          <pc:sldMasterMk cId="4031242634" sldId="2147483781"/>
        </pc:sldMasterMkLst>
        <pc:sldLayoutChg chg="del">
          <pc:chgData name="Umair Hoodbhoy" userId="9134fddd-ebe0-41b2-9df4-5549cb596a18" providerId="ADAL" clId="{D3B9C6AB-32F5-F54C-8A33-F3600E6DBA16}" dt="2022-03-25T21:19:39.663" v="130" actId="2696"/>
          <pc:sldLayoutMkLst>
            <pc:docMk/>
            <pc:sldMasterMk cId="4031242634" sldId="2147483781"/>
            <pc:sldLayoutMk cId="2663333302" sldId="2147483684"/>
          </pc:sldLayoutMkLst>
        </pc:sldLayoutChg>
        <pc:sldLayoutChg chg="del">
          <pc:chgData name="Umair Hoodbhoy" userId="9134fddd-ebe0-41b2-9df4-5549cb596a18" providerId="ADAL" clId="{D3B9C6AB-32F5-F54C-8A33-F3600E6DBA16}" dt="2022-03-25T21:19:40" v="131" actId="2696"/>
          <pc:sldLayoutMkLst>
            <pc:docMk/>
            <pc:sldMasterMk cId="4031242634" sldId="2147483781"/>
            <pc:sldLayoutMk cId="2338889068" sldId="2147483685"/>
          </pc:sldLayoutMkLst>
        </pc:sldLayoutChg>
        <pc:sldLayoutChg chg="del">
          <pc:chgData name="Umair Hoodbhoy" userId="9134fddd-ebe0-41b2-9df4-5549cb596a18" providerId="ADAL" clId="{D3B9C6AB-32F5-F54C-8A33-F3600E6DBA16}" dt="2022-03-25T21:19:40.207" v="132" actId="2696"/>
          <pc:sldLayoutMkLst>
            <pc:docMk/>
            <pc:sldMasterMk cId="4031242634" sldId="2147483781"/>
            <pc:sldLayoutMk cId="3140431389" sldId="2147483686"/>
          </pc:sldLayoutMkLst>
        </pc:sldLayoutChg>
        <pc:sldLayoutChg chg="del">
          <pc:chgData name="Umair Hoodbhoy" userId="9134fddd-ebe0-41b2-9df4-5549cb596a18" providerId="ADAL" clId="{D3B9C6AB-32F5-F54C-8A33-F3600E6DBA16}" dt="2022-03-25T21:19:40.415" v="133" actId="2696"/>
          <pc:sldLayoutMkLst>
            <pc:docMk/>
            <pc:sldMasterMk cId="4031242634" sldId="2147483781"/>
            <pc:sldLayoutMk cId="407018296" sldId="2147483687"/>
          </pc:sldLayoutMkLst>
        </pc:sldLayoutChg>
        <pc:sldLayoutChg chg="del">
          <pc:chgData name="Umair Hoodbhoy" userId="9134fddd-ebe0-41b2-9df4-5549cb596a18" providerId="ADAL" clId="{D3B9C6AB-32F5-F54C-8A33-F3600E6DBA16}" dt="2022-03-25T21:15:26.895" v="106" actId="2696"/>
          <pc:sldLayoutMkLst>
            <pc:docMk/>
            <pc:sldMasterMk cId="4031242634" sldId="2147483781"/>
            <pc:sldLayoutMk cId="3609444719" sldId="2147483688"/>
          </pc:sldLayoutMkLst>
        </pc:sldLayoutChg>
        <pc:sldLayoutChg chg="del">
          <pc:chgData name="Umair Hoodbhoy" userId="9134fddd-ebe0-41b2-9df4-5549cb596a18" providerId="ADAL" clId="{D3B9C6AB-32F5-F54C-8A33-F3600E6DBA16}" dt="2022-03-25T21:19:40.737" v="134" actId="2696"/>
          <pc:sldLayoutMkLst>
            <pc:docMk/>
            <pc:sldMasterMk cId="4031242634" sldId="2147483781"/>
            <pc:sldLayoutMk cId="2893419217" sldId="2147483689"/>
          </pc:sldLayoutMkLst>
        </pc:sldLayoutChg>
        <pc:sldLayoutChg chg="del">
          <pc:chgData name="Umair Hoodbhoy" userId="9134fddd-ebe0-41b2-9df4-5549cb596a18" providerId="ADAL" clId="{D3B9C6AB-32F5-F54C-8A33-F3600E6DBA16}" dt="2022-03-25T21:15:30.265" v="107" actId="2696"/>
          <pc:sldLayoutMkLst>
            <pc:docMk/>
            <pc:sldMasterMk cId="4031242634" sldId="2147483781"/>
            <pc:sldLayoutMk cId="3245895961" sldId="2147483690"/>
          </pc:sldLayoutMkLst>
        </pc:sldLayoutChg>
        <pc:sldLayoutChg chg="del">
          <pc:chgData name="Umair Hoodbhoy" userId="9134fddd-ebe0-41b2-9df4-5549cb596a18" providerId="ADAL" clId="{D3B9C6AB-32F5-F54C-8A33-F3600E6DBA16}" dt="2022-03-25T21:15:33.600" v="108" actId="2696"/>
          <pc:sldLayoutMkLst>
            <pc:docMk/>
            <pc:sldMasterMk cId="4031242634" sldId="2147483781"/>
            <pc:sldLayoutMk cId="4220865202" sldId="2147483691"/>
          </pc:sldLayoutMkLst>
        </pc:sldLayoutChg>
        <pc:sldLayoutChg chg="del">
          <pc:chgData name="Umair Hoodbhoy" userId="9134fddd-ebe0-41b2-9df4-5549cb596a18" providerId="ADAL" clId="{D3B9C6AB-32F5-F54C-8A33-F3600E6DBA16}" dt="2022-03-25T21:13:29.800" v="79" actId="2696"/>
          <pc:sldLayoutMkLst>
            <pc:docMk/>
            <pc:sldMasterMk cId="4031242634" sldId="2147483781"/>
            <pc:sldLayoutMk cId="1942416987" sldId="2147483692"/>
          </pc:sldLayoutMkLst>
        </pc:sldLayoutChg>
        <pc:sldLayoutChg chg="del">
          <pc:chgData name="Umair Hoodbhoy" userId="9134fddd-ebe0-41b2-9df4-5549cb596a18" providerId="ADAL" clId="{D3B9C6AB-32F5-F54C-8A33-F3600E6DBA16}" dt="2022-03-25T21:19:41.142" v="135" actId="2696"/>
          <pc:sldLayoutMkLst>
            <pc:docMk/>
            <pc:sldMasterMk cId="4031242634" sldId="2147483781"/>
            <pc:sldLayoutMk cId="2457862030" sldId="2147483694"/>
          </pc:sldLayoutMkLst>
        </pc:sldLayoutChg>
        <pc:sldLayoutChg chg="del">
          <pc:chgData name="Umair Hoodbhoy" userId="9134fddd-ebe0-41b2-9df4-5549cb596a18" providerId="ADAL" clId="{D3B9C6AB-32F5-F54C-8A33-F3600E6DBA16}" dt="2022-03-25T21:13:38.558" v="80" actId="2696"/>
          <pc:sldLayoutMkLst>
            <pc:docMk/>
            <pc:sldMasterMk cId="4031242634" sldId="2147483781"/>
            <pc:sldLayoutMk cId="2446486897" sldId="2147483695"/>
          </pc:sldLayoutMkLst>
        </pc:sldLayoutChg>
        <pc:sldLayoutChg chg="del">
          <pc:chgData name="Umair Hoodbhoy" userId="9134fddd-ebe0-41b2-9df4-5549cb596a18" providerId="ADAL" clId="{D3B9C6AB-32F5-F54C-8A33-F3600E6DBA16}" dt="2022-03-25T21:19:41.382" v="136" actId="2696"/>
          <pc:sldLayoutMkLst>
            <pc:docMk/>
            <pc:sldMasterMk cId="4031242634" sldId="2147483781"/>
            <pc:sldLayoutMk cId="3594408486" sldId="2147483696"/>
          </pc:sldLayoutMkLst>
        </pc:sldLayoutChg>
        <pc:sldLayoutChg chg="del">
          <pc:chgData name="Umair Hoodbhoy" userId="9134fddd-ebe0-41b2-9df4-5549cb596a18" providerId="ADAL" clId="{D3B9C6AB-32F5-F54C-8A33-F3600E6DBA16}" dt="2022-03-25T21:19:41.584" v="137" actId="2696"/>
          <pc:sldLayoutMkLst>
            <pc:docMk/>
            <pc:sldMasterMk cId="4031242634" sldId="2147483781"/>
            <pc:sldLayoutMk cId="3710399943" sldId="2147483697"/>
          </pc:sldLayoutMkLst>
        </pc:sldLayoutChg>
        <pc:sldLayoutChg chg="del">
          <pc:chgData name="Umair Hoodbhoy" userId="9134fddd-ebe0-41b2-9df4-5549cb596a18" providerId="ADAL" clId="{D3B9C6AB-32F5-F54C-8A33-F3600E6DBA16}" dt="2022-03-25T21:13:41.730" v="81" actId="2696"/>
          <pc:sldLayoutMkLst>
            <pc:docMk/>
            <pc:sldMasterMk cId="4031242634" sldId="2147483781"/>
            <pc:sldLayoutMk cId="3180162124" sldId="2147483698"/>
          </pc:sldLayoutMkLst>
        </pc:sldLayoutChg>
        <pc:sldLayoutChg chg="del">
          <pc:chgData name="Umair Hoodbhoy" userId="9134fddd-ebe0-41b2-9df4-5549cb596a18" providerId="ADAL" clId="{D3B9C6AB-32F5-F54C-8A33-F3600E6DBA16}" dt="2022-03-25T21:13:45.878" v="82" actId="2696"/>
          <pc:sldLayoutMkLst>
            <pc:docMk/>
            <pc:sldMasterMk cId="4031242634" sldId="2147483781"/>
            <pc:sldLayoutMk cId="80114943" sldId="2147483700"/>
          </pc:sldLayoutMkLst>
        </pc:sldLayoutChg>
        <pc:sldLayoutChg chg="del">
          <pc:chgData name="Umair Hoodbhoy" userId="9134fddd-ebe0-41b2-9df4-5549cb596a18" providerId="ADAL" clId="{D3B9C6AB-32F5-F54C-8A33-F3600E6DBA16}" dt="2022-03-25T21:19:41.795" v="138" actId="2696"/>
          <pc:sldLayoutMkLst>
            <pc:docMk/>
            <pc:sldMasterMk cId="4031242634" sldId="2147483781"/>
            <pc:sldLayoutMk cId="3378922862" sldId="2147483703"/>
          </pc:sldLayoutMkLst>
        </pc:sldLayoutChg>
        <pc:sldLayoutChg chg="del">
          <pc:chgData name="Umair Hoodbhoy" userId="9134fddd-ebe0-41b2-9df4-5549cb596a18" providerId="ADAL" clId="{D3B9C6AB-32F5-F54C-8A33-F3600E6DBA16}" dt="2022-03-25T21:13:48.875" v="83" actId="2696"/>
          <pc:sldLayoutMkLst>
            <pc:docMk/>
            <pc:sldMasterMk cId="4031242634" sldId="2147483781"/>
            <pc:sldLayoutMk cId="2175595933" sldId="2147483704"/>
          </pc:sldLayoutMkLst>
        </pc:sldLayoutChg>
        <pc:sldLayoutChg chg="del">
          <pc:chgData name="Umair Hoodbhoy" userId="9134fddd-ebe0-41b2-9df4-5549cb596a18" providerId="ADAL" clId="{D3B9C6AB-32F5-F54C-8A33-F3600E6DBA16}" dt="2022-03-25T21:19:41.998" v="139" actId="2696"/>
          <pc:sldLayoutMkLst>
            <pc:docMk/>
            <pc:sldMasterMk cId="4031242634" sldId="2147483781"/>
            <pc:sldLayoutMk cId="3056425091" sldId="2147483712"/>
          </pc:sldLayoutMkLst>
        </pc:sldLayoutChg>
        <pc:sldLayoutChg chg="del">
          <pc:chgData name="Umair Hoodbhoy" userId="9134fddd-ebe0-41b2-9df4-5549cb596a18" providerId="ADAL" clId="{D3B9C6AB-32F5-F54C-8A33-F3600E6DBA16}" dt="2022-03-25T21:19:42.223" v="140" actId="2696"/>
          <pc:sldLayoutMkLst>
            <pc:docMk/>
            <pc:sldMasterMk cId="4031242634" sldId="2147483781"/>
            <pc:sldLayoutMk cId="4194940950" sldId="2147483713"/>
          </pc:sldLayoutMkLst>
        </pc:sldLayoutChg>
        <pc:sldLayoutChg chg="del">
          <pc:chgData name="Umair Hoodbhoy" userId="9134fddd-ebe0-41b2-9df4-5549cb596a18" providerId="ADAL" clId="{D3B9C6AB-32F5-F54C-8A33-F3600E6DBA16}" dt="2022-03-25T21:13:56.134" v="84" actId="2696"/>
          <pc:sldLayoutMkLst>
            <pc:docMk/>
            <pc:sldMasterMk cId="4031242634" sldId="2147483781"/>
            <pc:sldLayoutMk cId="4250497171" sldId="2147483714"/>
          </pc:sldLayoutMkLst>
        </pc:sldLayoutChg>
        <pc:sldLayoutChg chg="del">
          <pc:chgData name="Umair Hoodbhoy" userId="9134fddd-ebe0-41b2-9df4-5549cb596a18" providerId="ADAL" clId="{D3B9C6AB-32F5-F54C-8A33-F3600E6DBA16}" dt="2022-03-25T21:14:00.198" v="85" actId="2696"/>
          <pc:sldLayoutMkLst>
            <pc:docMk/>
            <pc:sldMasterMk cId="4031242634" sldId="2147483781"/>
            <pc:sldLayoutMk cId="629681427" sldId="2147483715"/>
          </pc:sldLayoutMkLst>
        </pc:sldLayoutChg>
        <pc:sldLayoutChg chg="del">
          <pc:chgData name="Umair Hoodbhoy" userId="9134fddd-ebe0-41b2-9df4-5549cb596a18" providerId="ADAL" clId="{D3B9C6AB-32F5-F54C-8A33-F3600E6DBA16}" dt="2022-03-25T21:19:42.622" v="141" actId="2696"/>
          <pc:sldLayoutMkLst>
            <pc:docMk/>
            <pc:sldMasterMk cId="4031242634" sldId="2147483781"/>
            <pc:sldLayoutMk cId="3275135556" sldId="2147483716"/>
          </pc:sldLayoutMkLst>
        </pc:sldLayoutChg>
        <pc:sldLayoutChg chg="del">
          <pc:chgData name="Umair Hoodbhoy" userId="9134fddd-ebe0-41b2-9df4-5549cb596a18" providerId="ADAL" clId="{D3B9C6AB-32F5-F54C-8A33-F3600E6DBA16}" dt="2022-03-25T21:19:42.831" v="142" actId="2696"/>
          <pc:sldLayoutMkLst>
            <pc:docMk/>
            <pc:sldMasterMk cId="4031242634" sldId="2147483781"/>
            <pc:sldLayoutMk cId="1398925868" sldId="2147483720"/>
          </pc:sldLayoutMkLst>
        </pc:sldLayoutChg>
        <pc:sldLayoutChg chg="del">
          <pc:chgData name="Umair Hoodbhoy" userId="9134fddd-ebe0-41b2-9df4-5549cb596a18" providerId="ADAL" clId="{D3B9C6AB-32F5-F54C-8A33-F3600E6DBA16}" dt="2022-03-25T21:19:43.070" v="143" actId="2696"/>
          <pc:sldLayoutMkLst>
            <pc:docMk/>
            <pc:sldMasterMk cId="4031242634" sldId="2147483781"/>
            <pc:sldLayoutMk cId="2295809532" sldId="2147483723"/>
          </pc:sldLayoutMkLst>
        </pc:sldLayoutChg>
        <pc:sldLayoutChg chg="del">
          <pc:chgData name="Umair Hoodbhoy" userId="9134fddd-ebe0-41b2-9df4-5549cb596a18" providerId="ADAL" clId="{D3B9C6AB-32F5-F54C-8A33-F3600E6DBA16}" dt="2022-03-25T21:19:43.286" v="144" actId="2696"/>
          <pc:sldLayoutMkLst>
            <pc:docMk/>
            <pc:sldMasterMk cId="4031242634" sldId="2147483781"/>
            <pc:sldLayoutMk cId="2059682145" sldId="2147483725"/>
          </pc:sldLayoutMkLst>
        </pc:sldLayoutChg>
        <pc:sldLayoutChg chg="del">
          <pc:chgData name="Umair Hoodbhoy" userId="9134fddd-ebe0-41b2-9df4-5549cb596a18" providerId="ADAL" clId="{D3B9C6AB-32F5-F54C-8A33-F3600E6DBA16}" dt="2022-03-25T21:19:43.512" v="145" actId="2696"/>
          <pc:sldLayoutMkLst>
            <pc:docMk/>
            <pc:sldMasterMk cId="4031242634" sldId="2147483781"/>
            <pc:sldLayoutMk cId="1259658560" sldId="2147483727"/>
          </pc:sldLayoutMkLst>
        </pc:sldLayoutChg>
        <pc:sldLayoutChg chg="del">
          <pc:chgData name="Umair Hoodbhoy" userId="9134fddd-ebe0-41b2-9df4-5549cb596a18" providerId="ADAL" clId="{D3B9C6AB-32F5-F54C-8A33-F3600E6DBA16}" dt="2022-03-25T21:19:43.767" v="146" actId="2696"/>
          <pc:sldLayoutMkLst>
            <pc:docMk/>
            <pc:sldMasterMk cId="4031242634" sldId="2147483781"/>
            <pc:sldLayoutMk cId="3989476911" sldId="2147483728"/>
          </pc:sldLayoutMkLst>
        </pc:sldLayoutChg>
        <pc:sldLayoutChg chg="del">
          <pc:chgData name="Umair Hoodbhoy" userId="9134fddd-ebe0-41b2-9df4-5549cb596a18" providerId="ADAL" clId="{D3B9C6AB-32F5-F54C-8A33-F3600E6DBA16}" dt="2022-03-25T21:19:43.991" v="147" actId="2696"/>
          <pc:sldLayoutMkLst>
            <pc:docMk/>
            <pc:sldMasterMk cId="4031242634" sldId="2147483781"/>
            <pc:sldLayoutMk cId="426466038" sldId="2147483729"/>
          </pc:sldLayoutMkLst>
        </pc:sldLayoutChg>
        <pc:sldLayoutChg chg="del">
          <pc:chgData name="Umair Hoodbhoy" userId="9134fddd-ebe0-41b2-9df4-5549cb596a18" providerId="ADAL" clId="{D3B9C6AB-32F5-F54C-8A33-F3600E6DBA16}" dt="2022-03-25T21:19:44.418" v="148" actId="2696"/>
          <pc:sldLayoutMkLst>
            <pc:docMk/>
            <pc:sldMasterMk cId="4031242634" sldId="2147483781"/>
            <pc:sldLayoutMk cId="2919839080" sldId="2147483730"/>
          </pc:sldLayoutMkLst>
        </pc:sldLayoutChg>
        <pc:sldLayoutChg chg="del">
          <pc:chgData name="Umair Hoodbhoy" userId="9134fddd-ebe0-41b2-9df4-5549cb596a18" providerId="ADAL" clId="{D3B9C6AB-32F5-F54C-8A33-F3600E6DBA16}" dt="2022-03-25T21:19:44.915" v="149" actId="2696"/>
          <pc:sldLayoutMkLst>
            <pc:docMk/>
            <pc:sldMasterMk cId="4031242634" sldId="2147483781"/>
            <pc:sldLayoutMk cId="977614790" sldId="2147483731"/>
          </pc:sldLayoutMkLst>
        </pc:sldLayoutChg>
        <pc:sldLayoutChg chg="del">
          <pc:chgData name="Umair Hoodbhoy" userId="9134fddd-ebe0-41b2-9df4-5549cb596a18" providerId="ADAL" clId="{D3B9C6AB-32F5-F54C-8A33-F3600E6DBA16}" dt="2022-03-25T21:19:45.016" v="150" actId="2696"/>
          <pc:sldLayoutMkLst>
            <pc:docMk/>
            <pc:sldMasterMk cId="4031242634" sldId="2147483781"/>
            <pc:sldLayoutMk cId="3432294998" sldId="2147483732"/>
          </pc:sldLayoutMkLst>
        </pc:sldLayoutChg>
        <pc:sldLayoutChg chg="del">
          <pc:chgData name="Umair Hoodbhoy" userId="9134fddd-ebe0-41b2-9df4-5549cb596a18" providerId="ADAL" clId="{D3B9C6AB-32F5-F54C-8A33-F3600E6DBA16}" dt="2022-03-25T21:14:07.830" v="86" actId="2696"/>
          <pc:sldLayoutMkLst>
            <pc:docMk/>
            <pc:sldMasterMk cId="4031242634" sldId="2147483781"/>
            <pc:sldLayoutMk cId="2624765908" sldId="2147483733"/>
          </pc:sldLayoutMkLst>
        </pc:sldLayoutChg>
        <pc:sldLayoutChg chg="del">
          <pc:chgData name="Umair Hoodbhoy" userId="9134fddd-ebe0-41b2-9df4-5549cb596a18" providerId="ADAL" clId="{D3B9C6AB-32F5-F54C-8A33-F3600E6DBA16}" dt="2022-03-25T21:14:10.927" v="87" actId="2696"/>
          <pc:sldLayoutMkLst>
            <pc:docMk/>
            <pc:sldMasterMk cId="4031242634" sldId="2147483781"/>
            <pc:sldLayoutMk cId="1814966976" sldId="2147483734"/>
          </pc:sldLayoutMkLst>
        </pc:sldLayoutChg>
        <pc:sldLayoutChg chg="del">
          <pc:chgData name="Umair Hoodbhoy" userId="9134fddd-ebe0-41b2-9df4-5549cb596a18" providerId="ADAL" clId="{D3B9C6AB-32F5-F54C-8A33-F3600E6DBA16}" dt="2022-03-25T21:14:13.798" v="88" actId="2696"/>
          <pc:sldLayoutMkLst>
            <pc:docMk/>
            <pc:sldMasterMk cId="4031242634" sldId="2147483781"/>
            <pc:sldLayoutMk cId="871002883" sldId="2147483735"/>
          </pc:sldLayoutMkLst>
        </pc:sldLayoutChg>
        <pc:sldLayoutChg chg="del">
          <pc:chgData name="Umair Hoodbhoy" userId="9134fddd-ebe0-41b2-9df4-5549cb596a18" providerId="ADAL" clId="{D3B9C6AB-32F5-F54C-8A33-F3600E6DBA16}" dt="2022-03-25T21:19:45.095" v="151" actId="2696"/>
          <pc:sldLayoutMkLst>
            <pc:docMk/>
            <pc:sldMasterMk cId="4031242634" sldId="2147483781"/>
            <pc:sldLayoutMk cId="3299813009" sldId="2147483736"/>
          </pc:sldLayoutMkLst>
        </pc:sldLayoutChg>
        <pc:sldLayoutChg chg="del">
          <pc:chgData name="Umair Hoodbhoy" userId="9134fddd-ebe0-41b2-9df4-5549cb596a18" providerId="ADAL" clId="{D3B9C6AB-32F5-F54C-8A33-F3600E6DBA16}" dt="2022-03-25T21:19:45.194" v="152" actId="2696"/>
          <pc:sldLayoutMkLst>
            <pc:docMk/>
            <pc:sldMasterMk cId="4031242634" sldId="2147483781"/>
            <pc:sldLayoutMk cId="3547879627" sldId="2147483737"/>
          </pc:sldLayoutMkLst>
        </pc:sldLayoutChg>
        <pc:sldLayoutChg chg="del">
          <pc:chgData name="Umair Hoodbhoy" userId="9134fddd-ebe0-41b2-9df4-5549cb596a18" providerId="ADAL" clId="{D3B9C6AB-32F5-F54C-8A33-F3600E6DBA16}" dt="2022-03-25T21:14:17.239" v="89" actId="2696"/>
          <pc:sldLayoutMkLst>
            <pc:docMk/>
            <pc:sldMasterMk cId="4031242634" sldId="2147483781"/>
            <pc:sldLayoutMk cId="493574320" sldId="2147483738"/>
          </pc:sldLayoutMkLst>
        </pc:sldLayoutChg>
        <pc:sldLayoutChg chg="del">
          <pc:chgData name="Umair Hoodbhoy" userId="9134fddd-ebe0-41b2-9df4-5549cb596a18" providerId="ADAL" clId="{D3B9C6AB-32F5-F54C-8A33-F3600E6DBA16}" dt="2022-03-25T21:14:19.439" v="90" actId="2696"/>
          <pc:sldLayoutMkLst>
            <pc:docMk/>
            <pc:sldMasterMk cId="4031242634" sldId="2147483781"/>
            <pc:sldLayoutMk cId="3119745966" sldId="2147483739"/>
          </pc:sldLayoutMkLst>
        </pc:sldLayoutChg>
        <pc:sldLayoutChg chg="del">
          <pc:chgData name="Umair Hoodbhoy" userId="9134fddd-ebe0-41b2-9df4-5549cb596a18" providerId="ADAL" clId="{D3B9C6AB-32F5-F54C-8A33-F3600E6DBA16}" dt="2022-03-25T21:19:45.272" v="153" actId="2696"/>
          <pc:sldLayoutMkLst>
            <pc:docMk/>
            <pc:sldMasterMk cId="4031242634" sldId="2147483781"/>
            <pc:sldLayoutMk cId="2009091465" sldId="2147483740"/>
          </pc:sldLayoutMkLst>
        </pc:sldLayoutChg>
        <pc:sldLayoutChg chg="del">
          <pc:chgData name="Umair Hoodbhoy" userId="9134fddd-ebe0-41b2-9df4-5549cb596a18" providerId="ADAL" clId="{D3B9C6AB-32F5-F54C-8A33-F3600E6DBA16}" dt="2022-03-25T21:14:21.374" v="91" actId="2696"/>
          <pc:sldLayoutMkLst>
            <pc:docMk/>
            <pc:sldMasterMk cId="4031242634" sldId="2147483781"/>
            <pc:sldLayoutMk cId="1052977256" sldId="2147483741"/>
          </pc:sldLayoutMkLst>
        </pc:sldLayoutChg>
        <pc:sldLayoutChg chg="del">
          <pc:chgData name="Umair Hoodbhoy" userId="9134fddd-ebe0-41b2-9df4-5549cb596a18" providerId="ADAL" clId="{D3B9C6AB-32F5-F54C-8A33-F3600E6DBA16}" dt="2022-03-25T21:14:22.544" v="92" actId="2696"/>
          <pc:sldLayoutMkLst>
            <pc:docMk/>
            <pc:sldMasterMk cId="4031242634" sldId="2147483781"/>
            <pc:sldLayoutMk cId="1588263472" sldId="2147483742"/>
          </pc:sldLayoutMkLst>
        </pc:sldLayoutChg>
        <pc:sldLayoutChg chg="del">
          <pc:chgData name="Umair Hoodbhoy" userId="9134fddd-ebe0-41b2-9df4-5549cb596a18" providerId="ADAL" clId="{D3B9C6AB-32F5-F54C-8A33-F3600E6DBA16}" dt="2022-03-25T21:14:31.624" v="94" actId="2696"/>
          <pc:sldLayoutMkLst>
            <pc:docMk/>
            <pc:sldMasterMk cId="4031242634" sldId="2147483781"/>
            <pc:sldLayoutMk cId="2563506114" sldId="2147483743"/>
          </pc:sldLayoutMkLst>
        </pc:sldLayoutChg>
        <pc:sldLayoutChg chg="del">
          <pc:chgData name="Umair Hoodbhoy" userId="9134fddd-ebe0-41b2-9df4-5549cb596a18" providerId="ADAL" clId="{D3B9C6AB-32F5-F54C-8A33-F3600E6DBA16}" dt="2022-03-25T21:19:45.406" v="154" actId="2696"/>
          <pc:sldLayoutMkLst>
            <pc:docMk/>
            <pc:sldMasterMk cId="4031242634" sldId="2147483781"/>
            <pc:sldLayoutMk cId="2610895273" sldId="2147483744"/>
          </pc:sldLayoutMkLst>
        </pc:sldLayoutChg>
        <pc:sldLayoutChg chg="del">
          <pc:chgData name="Umair Hoodbhoy" userId="9134fddd-ebe0-41b2-9df4-5549cb596a18" providerId="ADAL" clId="{D3B9C6AB-32F5-F54C-8A33-F3600E6DBA16}" dt="2022-03-25T21:19:45.427" v="155" actId="2696"/>
          <pc:sldLayoutMkLst>
            <pc:docMk/>
            <pc:sldMasterMk cId="4031242634" sldId="2147483781"/>
            <pc:sldLayoutMk cId="893391341" sldId="2147483746"/>
          </pc:sldLayoutMkLst>
        </pc:sldLayoutChg>
        <pc:sldLayoutChg chg="del">
          <pc:chgData name="Umair Hoodbhoy" userId="9134fddd-ebe0-41b2-9df4-5549cb596a18" providerId="ADAL" clId="{D3B9C6AB-32F5-F54C-8A33-F3600E6DBA16}" dt="2022-03-25T21:14:26.039" v="93" actId="2696"/>
          <pc:sldLayoutMkLst>
            <pc:docMk/>
            <pc:sldMasterMk cId="4031242634" sldId="2147483781"/>
            <pc:sldLayoutMk cId="3344574695" sldId="2147483747"/>
          </pc:sldLayoutMkLst>
        </pc:sldLayoutChg>
        <pc:sldLayoutChg chg="del">
          <pc:chgData name="Umair Hoodbhoy" userId="9134fddd-ebe0-41b2-9df4-5549cb596a18" providerId="ADAL" clId="{D3B9C6AB-32F5-F54C-8A33-F3600E6DBA16}" dt="2022-03-25T21:14:57.196" v="100" actId="2696"/>
          <pc:sldLayoutMkLst>
            <pc:docMk/>
            <pc:sldMasterMk cId="4031242634" sldId="2147483781"/>
            <pc:sldLayoutMk cId="1491006958" sldId="2147483748"/>
          </pc:sldLayoutMkLst>
        </pc:sldLayoutChg>
        <pc:sldLayoutChg chg="del">
          <pc:chgData name="Umair Hoodbhoy" userId="9134fddd-ebe0-41b2-9df4-5549cb596a18" providerId="ADAL" clId="{D3B9C6AB-32F5-F54C-8A33-F3600E6DBA16}" dt="2022-03-25T21:14:46.008" v="95" actId="2696"/>
          <pc:sldLayoutMkLst>
            <pc:docMk/>
            <pc:sldMasterMk cId="4031242634" sldId="2147483781"/>
            <pc:sldLayoutMk cId="2653438935" sldId="2147483749"/>
          </pc:sldLayoutMkLst>
        </pc:sldLayoutChg>
        <pc:sldLayoutChg chg="del">
          <pc:chgData name="Umair Hoodbhoy" userId="9134fddd-ebe0-41b2-9df4-5549cb596a18" providerId="ADAL" clId="{D3B9C6AB-32F5-F54C-8A33-F3600E6DBA16}" dt="2022-03-25T21:14:46.895" v="96" actId="2696"/>
          <pc:sldLayoutMkLst>
            <pc:docMk/>
            <pc:sldMasterMk cId="4031242634" sldId="2147483781"/>
            <pc:sldLayoutMk cId="421718195" sldId="2147483750"/>
          </pc:sldLayoutMkLst>
        </pc:sldLayoutChg>
        <pc:sldLayoutChg chg="del">
          <pc:chgData name="Umair Hoodbhoy" userId="9134fddd-ebe0-41b2-9df4-5549cb596a18" providerId="ADAL" clId="{D3B9C6AB-32F5-F54C-8A33-F3600E6DBA16}" dt="2022-03-25T21:14:47.552" v="97" actId="2696"/>
          <pc:sldLayoutMkLst>
            <pc:docMk/>
            <pc:sldMasterMk cId="4031242634" sldId="2147483781"/>
            <pc:sldLayoutMk cId="1090293644" sldId="2147483751"/>
          </pc:sldLayoutMkLst>
        </pc:sldLayoutChg>
        <pc:sldLayoutChg chg="del">
          <pc:chgData name="Umair Hoodbhoy" userId="9134fddd-ebe0-41b2-9df4-5549cb596a18" providerId="ADAL" clId="{D3B9C6AB-32F5-F54C-8A33-F3600E6DBA16}" dt="2022-03-25T21:14:50.791" v="98" actId="2696"/>
          <pc:sldLayoutMkLst>
            <pc:docMk/>
            <pc:sldMasterMk cId="4031242634" sldId="2147483781"/>
            <pc:sldLayoutMk cId="3941296108" sldId="2147483753"/>
          </pc:sldLayoutMkLst>
        </pc:sldLayoutChg>
        <pc:sldLayoutChg chg="del">
          <pc:chgData name="Umair Hoodbhoy" userId="9134fddd-ebe0-41b2-9df4-5549cb596a18" providerId="ADAL" clId="{D3B9C6AB-32F5-F54C-8A33-F3600E6DBA16}" dt="2022-03-25T21:14:53.924" v="99" actId="2696"/>
          <pc:sldLayoutMkLst>
            <pc:docMk/>
            <pc:sldMasterMk cId="4031242634" sldId="2147483781"/>
            <pc:sldLayoutMk cId="1555369762" sldId="2147483754"/>
          </pc:sldLayoutMkLst>
        </pc:sldLayoutChg>
        <pc:sldLayoutChg chg="del">
          <pc:chgData name="Umair Hoodbhoy" userId="9134fddd-ebe0-41b2-9df4-5549cb596a18" providerId="ADAL" clId="{D3B9C6AB-32F5-F54C-8A33-F3600E6DBA16}" dt="2022-03-25T21:15:00.796" v="101" actId="2696"/>
          <pc:sldLayoutMkLst>
            <pc:docMk/>
            <pc:sldMasterMk cId="4031242634" sldId="2147483781"/>
            <pc:sldLayoutMk cId="2602473663" sldId="2147483755"/>
          </pc:sldLayoutMkLst>
        </pc:sldLayoutChg>
        <pc:sldLayoutChg chg="del">
          <pc:chgData name="Umair Hoodbhoy" userId="9134fddd-ebe0-41b2-9df4-5549cb596a18" providerId="ADAL" clId="{D3B9C6AB-32F5-F54C-8A33-F3600E6DBA16}" dt="2022-03-25T21:19:45.506" v="156" actId="2696"/>
          <pc:sldLayoutMkLst>
            <pc:docMk/>
            <pc:sldMasterMk cId="4031242634" sldId="2147483781"/>
            <pc:sldLayoutMk cId="4120839075" sldId="2147483756"/>
          </pc:sldLayoutMkLst>
        </pc:sldLayoutChg>
        <pc:sldLayoutChg chg="del">
          <pc:chgData name="Umair Hoodbhoy" userId="9134fddd-ebe0-41b2-9df4-5549cb596a18" providerId="ADAL" clId="{D3B9C6AB-32F5-F54C-8A33-F3600E6DBA16}" dt="2022-03-25T21:15:03.740" v="102" actId="2696"/>
          <pc:sldLayoutMkLst>
            <pc:docMk/>
            <pc:sldMasterMk cId="4031242634" sldId="2147483781"/>
            <pc:sldLayoutMk cId="3877737769" sldId="2147483757"/>
          </pc:sldLayoutMkLst>
        </pc:sldLayoutChg>
        <pc:sldLayoutChg chg="del">
          <pc:chgData name="Umair Hoodbhoy" userId="9134fddd-ebe0-41b2-9df4-5549cb596a18" providerId="ADAL" clId="{D3B9C6AB-32F5-F54C-8A33-F3600E6DBA16}" dt="2022-03-25T21:19:45.590" v="157" actId="2696"/>
          <pc:sldLayoutMkLst>
            <pc:docMk/>
            <pc:sldMasterMk cId="4031242634" sldId="2147483781"/>
            <pc:sldLayoutMk cId="481841909" sldId="2147483758"/>
          </pc:sldLayoutMkLst>
        </pc:sldLayoutChg>
        <pc:sldLayoutChg chg="del">
          <pc:chgData name="Umair Hoodbhoy" userId="9134fddd-ebe0-41b2-9df4-5549cb596a18" providerId="ADAL" clId="{D3B9C6AB-32F5-F54C-8A33-F3600E6DBA16}" dt="2022-03-25T21:15:06.105" v="103" actId="2696"/>
          <pc:sldLayoutMkLst>
            <pc:docMk/>
            <pc:sldMasterMk cId="4031242634" sldId="2147483781"/>
            <pc:sldLayoutMk cId="458778844" sldId="2147483759"/>
          </pc:sldLayoutMkLst>
        </pc:sldLayoutChg>
        <pc:sldLayoutChg chg="del">
          <pc:chgData name="Umair Hoodbhoy" userId="9134fddd-ebe0-41b2-9df4-5549cb596a18" providerId="ADAL" clId="{D3B9C6AB-32F5-F54C-8A33-F3600E6DBA16}" dt="2022-03-25T21:15:07.896" v="104" actId="2696"/>
          <pc:sldLayoutMkLst>
            <pc:docMk/>
            <pc:sldMasterMk cId="4031242634" sldId="2147483781"/>
            <pc:sldLayoutMk cId="1919674007" sldId="2147483760"/>
          </pc:sldLayoutMkLst>
        </pc:sldLayoutChg>
        <pc:sldLayoutChg chg="del">
          <pc:chgData name="Umair Hoodbhoy" userId="9134fddd-ebe0-41b2-9df4-5549cb596a18" providerId="ADAL" clId="{D3B9C6AB-32F5-F54C-8A33-F3600E6DBA16}" dt="2022-03-25T21:19:45.670" v="158" actId="2696"/>
          <pc:sldLayoutMkLst>
            <pc:docMk/>
            <pc:sldMasterMk cId="4031242634" sldId="2147483781"/>
            <pc:sldLayoutMk cId="3146694659" sldId="2147483761"/>
          </pc:sldLayoutMkLst>
        </pc:sldLayoutChg>
        <pc:sldLayoutChg chg="del">
          <pc:chgData name="Umair Hoodbhoy" userId="9134fddd-ebe0-41b2-9df4-5549cb596a18" providerId="ADAL" clId="{D3B9C6AB-32F5-F54C-8A33-F3600E6DBA16}" dt="2022-03-25T21:19:45.749" v="159" actId="2696"/>
          <pc:sldLayoutMkLst>
            <pc:docMk/>
            <pc:sldMasterMk cId="4031242634" sldId="2147483781"/>
            <pc:sldLayoutMk cId="1939052330" sldId="2147483762"/>
          </pc:sldLayoutMkLst>
        </pc:sldLayoutChg>
        <pc:sldLayoutChg chg="del">
          <pc:chgData name="Umair Hoodbhoy" userId="9134fddd-ebe0-41b2-9df4-5549cb596a18" providerId="ADAL" clId="{D3B9C6AB-32F5-F54C-8A33-F3600E6DBA16}" dt="2022-03-25T21:19:45.829" v="160" actId="2696"/>
          <pc:sldLayoutMkLst>
            <pc:docMk/>
            <pc:sldMasterMk cId="4031242634" sldId="2147483781"/>
            <pc:sldLayoutMk cId="967597589" sldId="2147483763"/>
          </pc:sldLayoutMkLst>
        </pc:sldLayoutChg>
        <pc:sldLayoutChg chg="del">
          <pc:chgData name="Umair Hoodbhoy" userId="9134fddd-ebe0-41b2-9df4-5549cb596a18" providerId="ADAL" clId="{D3B9C6AB-32F5-F54C-8A33-F3600E6DBA16}" dt="2022-03-25T21:19:45.915" v="161" actId="2696"/>
          <pc:sldLayoutMkLst>
            <pc:docMk/>
            <pc:sldMasterMk cId="4031242634" sldId="2147483781"/>
            <pc:sldLayoutMk cId="1842779646" sldId="2147483764"/>
          </pc:sldLayoutMkLst>
        </pc:sldLayoutChg>
        <pc:sldLayoutChg chg="del">
          <pc:chgData name="Umair Hoodbhoy" userId="9134fddd-ebe0-41b2-9df4-5549cb596a18" providerId="ADAL" clId="{D3B9C6AB-32F5-F54C-8A33-F3600E6DBA16}" dt="2022-03-25T21:19:46.022" v="162" actId="2696"/>
          <pc:sldLayoutMkLst>
            <pc:docMk/>
            <pc:sldMasterMk cId="4031242634" sldId="2147483781"/>
            <pc:sldLayoutMk cId="33352020" sldId="2147483765"/>
          </pc:sldLayoutMkLst>
        </pc:sldLayoutChg>
        <pc:sldLayoutChg chg="del">
          <pc:chgData name="Umair Hoodbhoy" userId="9134fddd-ebe0-41b2-9df4-5549cb596a18" providerId="ADAL" clId="{D3B9C6AB-32F5-F54C-8A33-F3600E6DBA16}" dt="2022-03-25T21:19:46.079" v="163" actId="2696"/>
          <pc:sldLayoutMkLst>
            <pc:docMk/>
            <pc:sldMasterMk cId="4031242634" sldId="2147483781"/>
            <pc:sldLayoutMk cId="2522085485" sldId="2147483766"/>
          </pc:sldLayoutMkLst>
        </pc:sldLayoutChg>
        <pc:sldLayoutChg chg="del">
          <pc:chgData name="Umair Hoodbhoy" userId="9134fddd-ebe0-41b2-9df4-5549cb596a18" providerId="ADAL" clId="{D3B9C6AB-32F5-F54C-8A33-F3600E6DBA16}" dt="2022-03-25T21:19:46.165" v="164" actId="2696"/>
          <pc:sldLayoutMkLst>
            <pc:docMk/>
            <pc:sldMasterMk cId="4031242634" sldId="2147483781"/>
            <pc:sldLayoutMk cId="3311560344" sldId="2147483767"/>
          </pc:sldLayoutMkLst>
        </pc:sldLayoutChg>
        <pc:sldLayoutChg chg="del">
          <pc:chgData name="Umair Hoodbhoy" userId="9134fddd-ebe0-41b2-9df4-5549cb596a18" providerId="ADAL" clId="{D3B9C6AB-32F5-F54C-8A33-F3600E6DBA16}" dt="2022-03-25T21:18:47.387" v="117" actId="2696"/>
          <pc:sldLayoutMkLst>
            <pc:docMk/>
            <pc:sldMasterMk cId="4031242634" sldId="2147483781"/>
            <pc:sldLayoutMk cId="2932922488" sldId="2147483785"/>
          </pc:sldLayoutMkLst>
        </pc:sldLayoutChg>
        <pc:sldLayoutChg chg="del">
          <pc:chgData name="Umair Hoodbhoy" userId="9134fddd-ebe0-41b2-9df4-5549cb596a18" providerId="ADAL" clId="{D3B9C6AB-32F5-F54C-8A33-F3600E6DBA16}" dt="2022-03-25T21:13:19.445" v="78" actId="2696"/>
          <pc:sldLayoutMkLst>
            <pc:docMk/>
            <pc:sldMasterMk cId="4031242634" sldId="2147483781"/>
            <pc:sldLayoutMk cId="2335193" sldId="2147483786"/>
          </pc:sldLayoutMkLst>
        </pc:sldLayoutChg>
        <pc:sldLayoutChg chg="del">
          <pc:chgData name="Umair Hoodbhoy" userId="9134fddd-ebe0-41b2-9df4-5549cb596a18" providerId="ADAL" clId="{D3B9C6AB-32F5-F54C-8A33-F3600E6DBA16}" dt="2022-03-25T21:13:13.222" v="77" actId="2696"/>
          <pc:sldLayoutMkLst>
            <pc:docMk/>
            <pc:sldMasterMk cId="4031242634" sldId="2147483781"/>
            <pc:sldLayoutMk cId="2282941617" sldId="2147483788"/>
          </pc:sldLayoutMkLst>
        </pc:sldLayoutChg>
        <pc:sldLayoutChg chg="del">
          <pc:chgData name="Umair Hoodbhoy" userId="9134fddd-ebe0-41b2-9df4-5549cb596a18" providerId="ADAL" clId="{D3B9C6AB-32F5-F54C-8A33-F3600E6DBA16}" dt="2022-03-25T21:17:05.250" v="116" actId="2696"/>
          <pc:sldLayoutMkLst>
            <pc:docMk/>
            <pc:sldMasterMk cId="4031242634" sldId="2147483781"/>
            <pc:sldLayoutMk cId="68324812" sldId="2147483789"/>
          </pc:sldLayoutMkLst>
        </pc:sldLayoutChg>
        <pc:sldLayoutChg chg="del">
          <pc:chgData name="Umair Hoodbhoy" userId="9134fddd-ebe0-41b2-9df4-5549cb596a18" providerId="ADAL" clId="{D3B9C6AB-32F5-F54C-8A33-F3600E6DBA16}" dt="2022-03-25T21:13:06.853" v="76" actId="2696"/>
          <pc:sldLayoutMkLst>
            <pc:docMk/>
            <pc:sldMasterMk cId="4031242634" sldId="2147483781"/>
            <pc:sldLayoutMk cId="3032115199" sldId="2147483790"/>
          </pc:sldLayoutMkLst>
        </pc:sldLayoutChg>
        <pc:sldLayoutChg chg="del">
          <pc:chgData name="Umair Hoodbhoy" userId="9134fddd-ebe0-41b2-9df4-5549cb596a18" providerId="ADAL" clId="{D3B9C6AB-32F5-F54C-8A33-F3600E6DBA16}" dt="2022-03-25T21:18:51.524" v="118" actId="2696"/>
          <pc:sldLayoutMkLst>
            <pc:docMk/>
            <pc:sldMasterMk cId="4031242634" sldId="2147483781"/>
            <pc:sldLayoutMk cId="4175568958" sldId="2147483791"/>
          </pc:sldLayoutMkLst>
        </pc:sldLayoutChg>
        <pc:sldLayoutChg chg="del">
          <pc:chgData name="Umair Hoodbhoy" userId="9134fddd-ebe0-41b2-9df4-5549cb596a18" providerId="ADAL" clId="{D3B9C6AB-32F5-F54C-8A33-F3600E6DBA16}" dt="2022-03-25T21:19:02.214" v="119" actId="2696"/>
          <pc:sldLayoutMkLst>
            <pc:docMk/>
            <pc:sldMasterMk cId="4031242634" sldId="2147483781"/>
            <pc:sldLayoutMk cId="4194635851" sldId="2147483793"/>
          </pc:sldLayoutMkLst>
        </pc:sldLayoutChg>
        <pc:sldLayoutChg chg="del">
          <pc:chgData name="Umair Hoodbhoy" userId="9134fddd-ebe0-41b2-9df4-5549cb596a18" providerId="ADAL" clId="{D3B9C6AB-32F5-F54C-8A33-F3600E6DBA16}" dt="2022-03-25T21:12:58.666" v="75" actId="2696"/>
          <pc:sldLayoutMkLst>
            <pc:docMk/>
            <pc:sldMasterMk cId="4031242634" sldId="2147483781"/>
            <pc:sldLayoutMk cId="1859311636" sldId="2147483795"/>
          </pc:sldLayoutMkLst>
        </pc:sldLayoutChg>
        <pc:sldLayoutChg chg="del">
          <pc:chgData name="Umair Hoodbhoy" userId="9134fddd-ebe0-41b2-9df4-5549cb596a18" providerId="ADAL" clId="{D3B9C6AB-32F5-F54C-8A33-F3600E6DBA16}" dt="2022-03-25T21:12:55.554" v="74" actId="2696"/>
          <pc:sldLayoutMkLst>
            <pc:docMk/>
            <pc:sldMasterMk cId="4031242634" sldId="2147483781"/>
            <pc:sldLayoutMk cId="2198243701" sldId="2147483796"/>
          </pc:sldLayoutMkLst>
        </pc:sldLayoutChg>
        <pc:sldLayoutChg chg="del">
          <pc:chgData name="Umair Hoodbhoy" userId="9134fddd-ebe0-41b2-9df4-5549cb596a18" providerId="ADAL" clId="{D3B9C6AB-32F5-F54C-8A33-F3600E6DBA16}" dt="2022-03-25T21:19:03.413" v="120" actId="2696"/>
          <pc:sldLayoutMkLst>
            <pc:docMk/>
            <pc:sldMasterMk cId="4031242634" sldId="2147483781"/>
            <pc:sldLayoutMk cId="2416754963" sldId="2147483797"/>
          </pc:sldLayoutMkLst>
        </pc:sldLayoutChg>
        <pc:sldLayoutChg chg="del">
          <pc:chgData name="Umair Hoodbhoy" userId="9134fddd-ebe0-41b2-9df4-5549cb596a18" providerId="ADAL" clId="{D3B9C6AB-32F5-F54C-8A33-F3600E6DBA16}" dt="2022-03-25T21:11:04.078" v="66" actId="2696"/>
          <pc:sldLayoutMkLst>
            <pc:docMk/>
            <pc:sldMasterMk cId="4031242634" sldId="2147483781"/>
            <pc:sldLayoutMk cId="1754892138" sldId="2147483799"/>
          </pc:sldLayoutMkLst>
        </pc:sldLayoutChg>
        <pc:sldLayoutChg chg="del">
          <pc:chgData name="Umair Hoodbhoy" userId="9134fddd-ebe0-41b2-9df4-5549cb596a18" providerId="ADAL" clId="{D3B9C6AB-32F5-F54C-8A33-F3600E6DBA16}" dt="2022-03-25T21:19:13.533" v="121" actId="2696"/>
          <pc:sldLayoutMkLst>
            <pc:docMk/>
            <pc:sldMasterMk cId="4031242634" sldId="2147483781"/>
            <pc:sldLayoutMk cId="715267084" sldId="2147483800"/>
          </pc:sldLayoutMkLst>
        </pc:sldLayoutChg>
        <pc:sldLayoutChg chg="del">
          <pc:chgData name="Umair Hoodbhoy" userId="9134fddd-ebe0-41b2-9df4-5549cb596a18" providerId="ADAL" clId="{D3B9C6AB-32F5-F54C-8A33-F3600E6DBA16}" dt="2022-03-25T21:11:26.222" v="67" actId="2696"/>
          <pc:sldLayoutMkLst>
            <pc:docMk/>
            <pc:sldMasterMk cId="4031242634" sldId="2147483781"/>
            <pc:sldLayoutMk cId="192917228" sldId="2147483806"/>
          </pc:sldLayoutMkLst>
        </pc:sldLayoutChg>
        <pc:sldLayoutChg chg="del">
          <pc:chgData name="Umair Hoodbhoy" userId="9134fddd-ebe0-41b2-9df4-5549cb596a18" providerId="ADAL" clId="{D3B9C6AB-32F5-F54C-8A33-F3600E6DBA16}" dt="2022-03-25T21:11:42.367" v="68" actId="2696"/>
          <pc:sldLayoutMkLst>
            <pc:docMk/>
            <pc:sldMasterMk cId="4031242634" sldId="2147483781"/>
            <pc:sldLayoutMk cId="302895715" sldId="2147483807"/>
          </pc:sldLayoutMkLst>
        </pc:sldLayoutChg>
        <pc:sldLayoutChg chg="del">
          <pc:chgData name="Umair Hoodbhoy" userId="9134fddd-ebe0-41b2-9df4-5549cb596a18" providerId="ADAL" clId="{D3B9C6AB-32F5-F54C-8A33-F3600E6DBA16}" dt="2022-03-25T21:19:22.518" v="122" actId="2696"/>
          <pc:sldLayoutMkLst>
            <pc:docMk/>
            <pc:sldMasterMk cId="4031242634" sldId="2147483781"/>
            <pc:sldLayoutMk cId="1381953524" sldId="2147483808"/>
          </pc:sldLayoutMkLst>
        </pc:sldLayoutChg>
        <pc:sldLayoutChg chg="del">
          <pc:chgData name="Umair Hoodbhoy" userId="9134fddd-ebe0-41b2-9df4-5549cb596a18" providerId="ADAL" clId="{D3B9C6AB-32F5-F54C-8A33-F3600E6DBA16}" dt="2022-03-25T21:19:23.027" v="123" actId="2696"/>
          <pc:sldLayoutMkLst>
            <pc:docMk/>
            <pc:sldMasterMk cId="4031242634" sldId="2147483781"/>
            <pc:sldLayoutMk cId="1729037244" sldId="2147483809"/>
          </pc:sldLayoutMkLst>
        </pc:sldLayoutChg>
        <pc:sldLayoutChg chg="del">
          <pc:chgData name="Umair Hoodbhoy" userId="9134fddd-ebe0-41b2-9df4-5549cb596a18" providerId="ADAL" clId="{D3B9C6AB-32F5-F54C-8A33-F3600E6DBA16}" dt="2022-03-25T21:16:54.843" v="115" actId="2696"/>
          <pc:sldLayoutMkLst>
            <pc:docMk/>
            <pc:sldMasterMk cId="4031242634" sldId="2147483781"/>
            <pc:sldLayoutMk cId="2046915395" sldId="2147483810"/>
          </pc:sldLayoutMkLst>
        </pc:sldLayoutChg>
        <pc:sldLayoutChg chg="del">
          <pc:chgData name="Umair Hoodbhoy" userId="9134fddd-ebe0-41b2-9df4-5549cb596a18" providerId="ADAL" clId="{D3B9C6AB-32F5-F54C-8A33-F3600E6DBA16}" dt="2022-03-25T21:19:23.389" v="124" actId="2696"/>
          <pc:sldLayoutMkLst>
            <pc:docMk/>
            <pc:sldMasterMk cId="4031242634" sldId="2147483781"/>
            <pc:sldLayoutMk cId="3101698270" sldId="2147483811"/>
          </pc:sldLayoutMkLst>
        </pc:sldLayoutChg>
        <pc:sldLayoutChg chg="del">
          <pc:chgData name="Umair Hoodbhoy" userId="9134fddd-ebe0-41b2-9df4-5549cb596a18" providerId="ADAL" clId="{D3B9C6AB-32F5-F54C-8A33-F3600E6DBA16}" dt="2022-03-25T21:19:23.464" v="125" actId="2696"/>
          <pc:sldLayoutMkLst>
            <pc:docMk/>
            <pc:sldMasterMk cId="4031242634" sldId="2147483781"/>
            <pc:sldLayoutMk cId="2834351868" sldId="2147483812"/>
          </pc:sldLayoutMkLst>
        </pc:sldLayoutChg>
        <pc:sldLayoutChg chg="del">
          <pc:chgData name="Umair Hoodbhoy" userId="9134fddd-ebe0-41b2-9df4-5549cb596a18" providerId="ADAL" clId="{D3B9C6AB-32F5-F54C-8A33-F3600E6DBA16}" dt="2022-03-25T21:12:03.988" v="71" actId="2696"/>
          <pc:sldLayoutMkLst>
            <pc:docMk/>
            <pc:sldMasterMk cId="4031242634" sldId="2147483781"/>
            <pc:sldLayoutMk cId="851865766" sldId="2147483813"/>
          </pc:sldLayoutMkLst>
        </pc:sldLayoutChg>
        <pc:sldLayoutChg chg="del">
          <pc:chgData name="Umair Hoodbhoy" userId="9134fddd-ebe0-41b2-9df4-5549cb596a18" providerId="ADAL" clId="{D3B9C6AB-32F5-F54C-8A33-F3600E6DBA16}" dt="2022-03-25T21:12:03.985" v="70" actId="2696"/>
          <pc:sldLayoutMkLst>
            <pc:docMk/>
            <pc:sldMasterMk cId="4031242634" sldId="2147483781"/>
            <pc:sldLayoutMk cId="2580789674" sldId="2147483814"/>
          </pc:sldLayoutMkLst>
        </pc:sldLayoutChg>
        <pc:sldLayoutChg chg="del">
          <pc:chgData name="Umair Hoodbhoy" userId="9134fddd-ebe0-41b2-9df4-5549cb596a18" providerId="ADAL" clId="{D3B9C6AB-32F5-F54C-8A33-F3600E6DBA16}" dt="2022-03-25T21:12:03.980" v="69" actId="2696"/>
          <pc:sldLayoutMkLst>
            <pc:docMk/>
            <pc:sldMasterMk cId="4031242634" sldId="2147483781"/>
            <pc:sldLayoutMk cId="2692834291" sldId="2147483815"/>
          </pc:sldLayoutMkLst>
        </pc:sldLayoutChg>
        <pc:sldLayoutChg chg="del">
          <pc:chgData name="Umair Hoodbhoy" userId="9134fddd-ebe0-41b2-9df4-5549cb596a18" providerId="ADAL" clId="{D3B9C6AB-32F5-F54C-8A33-F3600E6DBA16}" dt="2022-03-25T21:19:23.517" v="126" actId="2696"/>
          <pc:sldLayoutMkLst>
            <pc:docMk/>
            <pc:sldMasterMk cId="4031242634" sldId="2147483781"/>
            <pc:sldLayoutMk cId="2827140229" sldId="2147483816"/>
          </pc:sldLayoutMkLst>
        </pc:sldLayoutChg>
        <pc:sldLayoutChg chg="del">
          <pc:chgData name="Umair Hoodbhoy" userId="9134fddd-ebe0-41b2-9df4-5549cb596a18" providerId="ADAL" clId="{D3B9C6AB-32F5-F54C-8A33-F3600E6DBA16}" dt="2022-03-25T21:16:46.890" v="113" actId="2696"/>
          <pc:sldLayoutMkLst>
            <pc:docMk/>
            <pc:sldMasterMk cId="4031242634" sldId="2147483781"/>
            <pc:sldLayoutMk cId="1241244509" sldId="2147483817"/>
          </pc:sldLayoutMkLst>
        </pc:sldLayoutChg>
        <pc:sldLayoutChg chg="del">
          <pc:chgData name="Umair Hoodbhoy" userId="9134fddd-ebe0-41b2-9df4-5549cb596a18" providerId="ADAL" clId="{D3B9C6AB-32F5-F54C-8A33-F3600E6DBA16}" dt="2022-03-25T21:12:13.340" v="72" actId="2696"/>
          <pc:sldLayoutMkLst>
            <pc:docMk/>
            <pc:sldMasterMk cId="4031242634" sldId="2147483781"/>
            <pc:sldLayoutMk cId="2785412005" sldId="2147483818"/>
          </pc:sldLayoutMkLst>
        </pc:sldLayoutChg>
        <pc:sldLayoutChg chg="del">
          <pc:chgData name="Umair Hoodbhoy" userId="9134fddd-ebe0-41b2-9df4-5549cb596a18" providerId="ADAL" clId="{D3B9C6AB-32F5-F54C-8A33-F3600E6DBA16}" dt="2022-03-25T21:12:21.972" v="73" actId="2696"/>
          <pc:sldLayoutMkLst>
            <pc:docMk/>
            <pc:sldMasterMk cId="4031242634" sldId="2147483781"/>
            <pc:sldLayoutMk cId="1291079126" sldId="2147483819"/>
          </pc:sldLayoutMkLst>
        </pc:sldLayoutChg>
        <pc:sldLayoutChg chg="del">
          <pc:chgData name="Umair Hoodbhoy" userId="9134fddd-ebe0-41b2-9df4-5549cb596a18" providerId="ADAL" clId="{D3B9C6AB-32F5-F54C-8A33-F3600E6DBA16}" dt="2022-03-25T21:16:46.895" v="114" actId="2696"/>
          <pc:sldLayoutMkLst>
            <pc:docMk/>
            <pc:sldMasterMk cId="4031242634" sldId="2147483781"/>
            <pc:sldLayoutMk cId="347541909" sldId="2147483820"/>
          </pc:sldLayoutMkLst>
        </pc:sldLayoutChg>
        <pc:sldLayoutChg chg="modSp del mod">
          <pc:chgData name="Umair Hoodbhoy" userId="9134fddd-ebe0-41b2-9df4-5549cb596a18" providerId="ADAL" clId="{D3B9C6AB-32F5-F54C-8A33-F3600E6DBA16}" dt="2022-03-25T21:19:23.624" v="127" actId="2696"/>
          <pc:sldLayoutMkLst>
            <pc:docMk/>
            <pc:sldMasterMk cId="4031242634" sldId="2147483781"/>
            <pc:sldLayoutMk cId="35836162" sldId="2147483821"/>
          </pc:sldLayoutMkLst>
          <pc:spChg chg="mod">
            <ac:chgData name="Umair Hoodbhoy" userId="9134fddd-ebe0-41b2-9df4-5549cb596a18" providerId="ADAL" clId="{D3B9C6AB-32F5-F54C-8A33-F3600E6DBA16}" dt="2022-03-25T21:16:17.528" v="110" actId="207"/>
            <ac:spMkLst>
              <pc:docMk/>
              <pc:sldMasterMk cId="4031242634" sldId="2147483781"/>
              <pc:sldLayoutMk cId="35836162" sldId="2147483821"/>
              <ac:spMk id="3" creationId="{00000000-0000-0000-0000-000000000000}"/>
            </ac:spMkLst>
          </pc:spChg>
          <pc:spChg chg="mod">
            <ac:chgData name="Umair Hoodbhoy" userId="9134fddd-ebe0-41b2-9df4-5549cb596a18" providerId="ADAL" clId="{D3B9C6AB-32F5-F54C-8A33-F3600E6DBA16}" dt="2022-03-25T21:16:31.891" v="112" actId="2711"/>
            <ac:spMkLst>
              <pc:docMk/>
              <pc:sldMasterMk cId="4031242634" sldId="2147483781"/>
              <pc:sldLayoutMk cId="35836162" sldId="2147483821"/>
              <ac:spMk id="5" creationId="{00000000-0000-0000-0000-000000000000}"/>
            </ac:spMkLst>
          </pc:spChg>
        </pc:sldLayoutChg>
        <pc:sldLayoutChg chg="del">
          <pc:chgData name="Umair Hoodbhoy" userId="9134fddd-ebe0-41b2-9df4-5549cb596a18" providerId="ADAL" clId="{D3B9C6AB-32F5-F54C-8A33-F3600E6DBA16}" dt="2022-03-25T21:19:23.688" v="128" actId="2696"/>
          <pc:sldLayoutMkLst>
            <pc:docMk/>
            <pc:sldMasterMk cId="4031242634" sldId="2147483781"/>
            <pc:sldLayoutMk cId="2219735883" sldId="2147483822"/>
          </pc:sldLayoutMkLst>
        </pc:sldLayoutChg>
        <pc:sldLayoutChg chg="del">
          <pc:chgData name="Umair Hoodbhoy" userId="9134fddd-ebe0-41b2-9df4-5549cb596a18" providerId="ADAL" clId="{D3B9C6AB-32F5-F54C-8A33-F3600E6DBA16}" dt="2022-03-25T21:19:23.767" v="129" actId="2696"/>
          <pc:sldLayoutMkLst>
            <pc:docMk/>
            <pc:sldMasterMk cId="4031242634" sldId="2147483781"/>
            <pc:sldLayoutMk cId="1001309886" sldId="2147483823"/>
          </pc:sldLayoutMkLst>
        </pc:sldLayoutChg>
        <pc:sldLayoutChg chg="del">
          <pc:chgData name="Umair Hoodbhoy" userId="9134fddd-ebe0-41b2-9df4-5549cb596a18" providerId="ADAL" clId="{D3B9C6AB-32F5-F54C-8A33-F3600E6DBA16}" dt="2022-03-25T21:15:49.764" v="109" actId="2696"/>
          <pc:sldLayoutMkLst>
            <pc:docMk/>
            <pc:sldMasterMk cId="4031242634" sldId="2147483781"/>
            <pc:sldLayoutMk cId="111398760" sldId="2147483825"/>
          </pc:sldLayoutMkLst>
        </pc:sldLayoutChg>
        <pc:sldLayoutChg chg="del">
          <pc:chgData name="Umair Hoodbhoy" userId="9134fddd-ebe0-41b2-9df4-5549cb596a18" providerId="ADAL" clId="{D3B9C6AB-32F5-F54C-8A33-F3600E6DBA16}" dt="2022-03-25T21:15:21.863" v="105" actId="2696"/>
          <pc:sldLayoutMkLst>
            <pc:docMk/>
            <pc:sldMasterMk cId="4031242634" sldId="2147483781"/>
            <pc:sldLayoutMk cId="3377446273" sldId="2147483826"/>
          </pc:sldLayoutMkLst>
        </pc:sldLayoutChg>
      </pc:sldMasterChg>
    </pc:docChg>
  </pc:docChgLst>
  <pc:docChgLst>
    <pc:chgData name="Umair Hoodbhoy" userId="9134fddd-ebe0-41b2-9df4-5549cb596a18" providerId="ADAL" clId="{B9CE9DB9-38FA-DF44-AAB1-47465C150BCF}"/>
    <pc:docChg chg="undo redo custSel addSld delSld modSld sldOrd addSection delSection modSection">
      <pc:chgData name="Umair Hoodbhoy" userId="9134fddd-ebe0-41b2-9df4-5549cb596a18" providerId="ADAL" clId="{B9CE9DB9-38FA-DF44-AAB1-47465C150BCF}" dt="2022-04-15T16:07:41.326" v="586" actId="14100"/>
      <pc:docMkLst>
        <pc:docMk/>
      </pc:docMkLst>
      <pc:sldChg chg="add ord">
        <pc:chgData name="Umair Hoodbhoy" userId="9134fddd-ebe0-41b2-9df4-5549cb596a18" providerId="ADAL" clId="{B9CE9DB9-38FA-DF44-AAB1-47465C150BCF}" dt="2022-04-15T15:23:37.155" v="198" actId="20578"/>
        <pc:sldMkLst>
          <pc:docMk/>
          <pc:sldMk cId="757462908" sldId="288"/>
        </pc:sldMkLst>
      </pc:sldChg>
      <pc:sldChg chg="del">
        <pc:chgData name="Umair Hoodbhoy" userId="9134fddd-ebe0-41b2-9df4-5549cb596a18" providerId="ADAL" clId="{B9CE9DB9-38FA-DF44-AAB1-47465C150BCF}" dt="2022-04-15T15:55:20.041" v="442" actId="2696"/>
        <pc:sldMkLst>
          <pc:docMk/>
          <pc:sldMk cId="3178945359" sldId="693"/>
        </pc:sldMkLst>
      </pc:sldChg>
      <pc:sldChg chg="addSp delSp modSp mod modClrScheme modAnim chgLayout">
        <pc:chgData name="Umair Hoodbhoy" userId="9134fddd-ebe0-41b2-9df4-5549cb596a18" providerId="ADAL" clId="{B9CE9DB9-38FA-DF44-AAB1-47465C150BCF}" dt="2022-04-15T15:57:36" v="508"/>
        <pc:sldMkLst>
          <pc:docMk/>
          <pc:sldMk cId="402847789" sldId="1899"/>
        </pc:sldMkLst>
        <pc:spChg chg="mod ord">
          <ac:chgData name="Umair Hoodbhoy" userId="9134fddd-ebe0-41b2-9df4-5549cb596a18" providerId="ADAL" clId="{B9CE9DB9-38FA-DF44-AAB1-47465C150BCF}" dt="2022-04-15T15:50:28.282" v="419" actId="700"/>
          <ac:spMkLst>
            <pc:docMk/>
            <pc:sldMk cId="402847789" sldId="1899"/>
            <ac:spMk id="2" creationId="{E169EB09-A8E8-1E43-8BFB-5858511C9E91}"/>
          </ac:spMkLst>
        </pc:spChg>
        <pc:spChg chg="add del mod ord">
          <ac:chgData name="Umair Hoodbhoy" userId="9134fddd-ebe0-41b2-9df4-5549cb596a18" providerId="ADAL" clId="{B9CE9DB9-38FA-DF44-AAB1-47465C150BCF}" dt="2022-04-15T15:50:28.282" v="419" actId="700"/>
          <ac:spMkLst>
            <pc:docMk/>
            <pc:sldMk cId="402847789" sldId="1899"/>
            <ac:spMk id="3" creationId="{56C1DE2E-E776-F295-1048-1E280C964378}"/>
          </ac:spMkLst>
        </pc:spChg>
        <pc:spChg chg="add del mod ord">
          <ac:chgData name="Umair Hoodbhoy" userId="9134fddd-ebe0-41b2-9df4-5549cb596a18" providerId="ADAL" clId="{B9CE9DB9-38FA-DF44-AAB1-47465C150BCF}" dt="2022-04-15T15:50:28.282" v="419" actId="700"/>
          <ac:spMkLst>
            <pc:docMk/>
            <pc:sldMk cId="402847789" sldId="1899"/>
            <ac:spMk id="4" creationId="{811635E6-74D1-FEE2-597D-E729552A1702}"/>
          </ac:spMkLst>
        </pc:spChg>
        <pc:spChg chg="mod ord">
          <ac:chgData name="Umair Hoodbhoy" userId="9134fddd-ebe0-41b2-9df4-5549cb596a18" providerId="ADAL" clId="{B9CE9DB9-38FA-DF44-AAB1-47465C150BCF}" dt="2022-04-15T15:56:32.273" v="471" actId="20577"/>
          <ac:spMkLst>
            <pc:docMk/>
            <pc:sldMk cId="402847789" sldId="1899"/>
            <ac:spMk id="5" creationId="{2F2760F3-9C5B-9949-803B-5CE162302429}"/>
          </ac:spMkLst>
        </pc:spChg>
        <pc:spChg chg="add del mod">
          <ac:chgData name="Umair Hoodbhoy" userId="9134fddd-ebe0-41b2-9df4-5549cb596a18" providerId="ADAL" clId="{B9CE9DB9-38FA-DF44-AAB1-47465C150BCF}" dt="2022-04-15T15:56:40.429" v="474" actId="21"/>
          <ac:spMkLst>
            <pc:docMk/>
            <pc:sldMk cId="402847789" sldId="1899"/>
            <ac:spMk id="7" creationId="{C664F826-9227-F844-929A-52AB56E8A4FC}"/>
          </ac:spMkLst>
        </pc:spChg>
        <pc:spChg chg="add del mod ord">
          <ac:chgData name="Umair Hoodbhoy" userId="9134fddd-ebe0-41b2-9df4-5549cb596a18" providerId="ADAL" clId="{B9CE9DB9-38FA-DF44-AAB1-47465C150BCF}" dt="2022-04-15T15:50:28.282" v="419" actId="700"/>
          <ac:spMkLst>
            <pc:docMk/>
            <pc:sldMk cId="402847789" sldId="1899"/>
            <ac:spMk id="8" creationId="{5B0BDB0B-675A-F8B9-5A12-9A9E60C6E178}"/>
          </ac:spMkLst>
        </pc:spChg>
        <pc:spChg chg="del mod ord">
          <ac:chgData name="Umair Hoodbhoy" userId="9134fddd-ebe0-41b2-9df4-5549cb596a18" providerId="ADAL" clId="{B9CE9DB9-38FA-DF44-AAB1-47465C150BCF}" dt="2022-04-15T15:56:42.707" v="475" actId="478"/>
          <ac:spMkLst>
            <pc:docMk/>
            <pc:sldMk cId="402847789" sldId="1899"/>
            <ac:spMk id="9" creationId="{4535BE0A-76D1-9C46-85E3-BB0787DCB23E}"/>
          </ac:spMkLst>
        </pc:spChg>
        <pc:spChg chg="add del mod">
          <ac:chgData name="Umair Hoodbhoy" userId="9134fddd-ebe0-41b2-9df4-5549cb596a18" providerId="ADAL" clId="{B9CE9DB9-38FA-DF44-AAB1-47465C150BCF}" dt="2022-04-15T15:56:45.649" v="476"/>
          <ac:spMkLst>
            <pc:docMk/>
            <pc:sldMk cId="402847789" sldId="1899"/>
            <ac:spMk id="11" creationId="{7DE35914-810F-015A-C2F1-7A08B17BDBB9}"/>
          </ac:spMkLst>
        </pc:spChg>
        <pc:spChg chg="add mod">
          <ac:chgData name="Umair Hoodbhoy" userId="9134fddd-ebe0-41b2-9df4-5549cb596a18" providerId="ADAL" clId="{B9CE9DB9-38FA-DF44-AAB1-47465C150BCF}" dt="2022-04-15T15:57:13.765" v="487" actId="403"/>
          <ac:spMkLst>
            <pc:docMk/>
            <pc:sldMk cId="402847789" sldId="1899"/>
            <ac:spMk id="13" creationId="{6040C864-BA5D-6C44-2A4B-F7D78384278D}"/>
          </ac:spMkLst>
        </pc:spChg>
      </pc:sldChg>
      <pc:sldChg chg="del">
        <pc:chgData name="Umair Hoodbhoy" userId="9134fddd-ebe0-41b2-9df4-5549cb596a18" providerId="ADAL" clId="{B9CE9DB9-38FA-DF44-AAB1-47465C150BCF}" dt="2022-04-15T14:23:05.553" v="27" actId="2696"/>
        <pc:sldMkLst>
          <pc:docMk/>
          <pc:sldMk cId="2389146962" sldId="1937"/>
        </pc:sldMkLst>
      </pc:sldChg>
      <pc:sldChg chg="delSp modSp mod chgLayout modNotesTx">
        <pc:chgData name="Umair Hoodbhoy" userId="9134fddd-ebe0-41b2-9df4-5549cb596a18" providerId="ADAL" clId="{B9CE9DB9-38FA-DF44-AAB1-47465C150BCF}" dt="2022-04-15T16:04:44.788" v="528" actId="20577"/>
        <pc:sldMkLst>
          <pc:docMk/>
          <pc:sldMk cId="1710327865" sldId="2199"/>
        </pc:sldMkLst>
        <pc:spChg chg="mod ord">
          <ac:chgData name="Umair Hoodbhoy" userId="9134fddd-ebe0-41b2-9df4-5549cb596a18" providerId="ADAL" clId="{B9CE9DB9-38FA-DF44-AAB1-47465C150BCF}" dt="2022-04-15T16:04:44.788" v="528" actId="20577"/>
          <ac:spMkLst>
            <pc:docMk/>
            <pc:sldMk cId="1710327865" sldId="2199"/>
            <ac:spMk id="2" creationId="{9CA63561-8E66-894D-BA2E-15B2F7A193F5}"/>
          </ac:spMkLst>
        </pc:spChg>
        <pc:spChg chg="mod ord">
          <ac:chgData name="Umair Hoodbhoy" userId="9134fddd-ebe0-41b2-9df4-5549cb596a18" providerId="ADAL" clId="{B9CE9DB9-38FA-DF44-AAB1-47465C150BCF}" dt="2022-04-15T15:47:02.235" v="399" actId="20577"/>
          <ac:spMkLst>
            <pc:docMk/>
            <pc:sldMk cId="1710327865" sldId="2199"/>
            <ac:spMk id="3" creationId="{4825F3DB-13C2-4942-A705-CE74A033F469}"/>
          </ac:spMkLst>
        </pc:spChg>
        <pc:spChg chg="mod ord">
          <ac:chgData name="Umair Hoodbhoy" userId="9134fddd-ebe0-41b2-9df4-5549cb596a18" providerId="ADAL" clId="{B9CE9DB9-38FA-DF44-AAB1-47465C150BCF}" dt="2022-04-15T15:46:35.987" v="380" actId="20577"/>
          <ac:spMkLst>
            <pc:docMk/>
            <pc:sldMk cId="1710327865" sldId="2199"/>
            <ac:spMk id="4" creationId="{E3288900-6CD6-CF46-9830-C3EC6AAC2C72}"/>
          </ac:spMkLst>
        </pc:spChg>
        <pc:spChg chg="del mod ord">
          <ac:chgData name="Umair Hoodbhoy" userId="9134fddd-ebe0-41b2-9df4-5549cb596a18" providerId="ADAL" clId="{B9CE9DB9-38FA-DF44-AAB1-47465C150BCF}" dt="2022-04-15T15:45:56.678" v="372" actId="700"/>
          <ac:spMkLst>
            <pc:docMk/>
            <pc:sldMk cId="1710327865" sldId="2199"/>
            <ac:spMk id="5" creationId="{C47B29C4-9B4C-1746-ABF8-10D9BC505474}"/>
          </ac:spMkLst>
        </pc:spChg>
        <pc:spChg chg="mod ord">
          <ac:chgData name="Umair Hoodbhoy" userId="9134fddd-ebe0-41b2-9df4-5549cb596a18" providerId="ADAL" clId="{B9CE9DB9-38FA-DF44-AAB1-47465C150BCF}" dt="2022-04-15T15:46:51.549" v="382" actId="20577"/>
          <ac:spMkLst>
            <pc:docMk/>
            <pc:sldMk cId="1710327865" sldId="2199"/>
            <ac:spMk id="6" creationId="{1E52C49E-1260-DD4D-9B50-7FADB2D7A610}"/>
          </ac:spMkLst>
        </pc:spChg>
      </pc:sldChg>
      <pc:sldChg chg="modSp">
        <pc:chgData name="Umair Hoodbhoy" userId="9134fddd-ebe0-41b2-9df4-5549cb596a18" providerId="ADAL" clId="{B9CE9DB9-38FA-DF44-AAB1-47465C150BCF}" dt="2022-04-15T13:55:02.110" v="0" actId="1076"/>
        <pc:sldMkLst>
          <pc:docMk/>
          <pc:sldMk cId="1824710457" sldId="2209"/>
        </pc:sldMkLst>
        <pc:picChg chg="mod">
          <ac:chgData name="Umair Hoodbhoy" userId="9134fddd-ebe0-41b2-9df4-5549cb596a18" providerId="ADAL" clId="{B9CE9DB9-38FA-DF44-AAB1-47465C150BCF}" dt="2022-04-15T13:55:02.110" v="0" actId="1076"/>
          <ac:picMkLst>
            <pc:docMk/>
            <pc:sldMk cId="1824710457" sldId="2209"/>
            <ac:picMk id="1030" creationId="{4A3A4E38-62CC-1148-8AA0-A7CE7EB0D31F}"/>
          </ac:picMkLst>
        </pc:picChg>
      </pc:sldChg>
      <pc:sldChg chg="add del">
        <pc:chgData name="Umair Hoodbhoy" userId="9134fddd-ebe0-41b2-9df4-5549cb596a18" providerId="ADAL" clId="{B9CE9DB9-38FA-DF44-AAB1-47465C150BCF}" dt="2022-04-15T15:23:45.359" v="199" actId="18676"/>
        <pc:sldMkLst>
          <pc:docMk/>
          <pc:sldMk cId="76501233" sldId="2218"/>
        </pc:sldMkLst>
      </pc:sldChg>
      <pc:sldChg chg="addSp delSp modSp mod modClrScheme addAnim delAnim modAnim chgLayout">
        <pc:chgData name="Umair Hoodbhoy" userId="9134fddd-ebe0-41b2-9df4-5549cb596a18" providerId="ADAL" clId="{B9CE9DB9-38FA-DF44-AAB1-47465C150BCF}" dt="2022-04-15T15:57:24.427" v="507" actId="20577"/>
        <pc:sldMkLst>
          <pc:docMk/>
          <pc:sldMk cId="460716760" sldId="2241"/>
        </pc:sldMkLst>
        <pc:spChg chg="mod ord">
          <ac:chgData name="Umair Hoodbhoy" userId="9134fddd-ebe0-41b2-9df4-5549cb596a18" providerId="ADAL" clId="{B9CE9DB9-38FA-DF44-AAB1-47465C150BCF}" dt="2022-04-15T15:50:42.536" v="420" actId="700"/>
          <ac:spMkLst>
            <pc:docMk/>
            <pc:sldMk cId="460716760" sldId="2241"/>
            <ac:spMk id="2" creationId="{A7DFE9FB-A479-374F-936E-CBF89D4AA036}"/>
          </ac:spMkLst>
        </pc:spChg>
        <pc:spChg chg="add del mod ord">
          <ac:chgData name="Umair Hoodbhoy" userId="9134fddd-ebe0-41b2-9df4-5549cb596a18" providerId="ADAL" clId="{B9CE9DB9-38FA-DF44-AAB1-47465C150BCF}" dt="2022-04-15T15:50:42.536" v="420" actId="700"/>
          <ac:spMkLst>
            <pc:docMk/>
            <pc:sldMk cId="460716760" sldId="2241"/>
            <ac:spMk id="3" creationId="{CC673478-DC50-2A3A-46BE-C71A4B066643}"/>
          </ac:spMkLst>
        </pc:spChg>
        <pc:spChg chg="add del mod ord">
          <ac:chgData name="Umair Hoodbhoy" userId="9134fddd-ebe0-41b2-9df4-5549cb596a18" providerId="ADAL" clId="{B9CE9DB9-38FA-DF44-AAB1-47465C150BCF}" dt="2022-04-15T15:50:42.536" v="420" actId="700"/>
          <ac:spMkLst>
            <pc:docMk/>
            <pc:sldMk cId="460716760" sldId="2241"/>
            <ac:spMk id="4" creationId="{6B7EFE9C-094F-22AC-D611-897EF90BC1C5}"/>
          </ac:spMkLst>
        </pc:spChg>
        <pc:spChg chg="mod ord">
          <ac:chgData name="Umair Hoodbhoy" userId="9134fddd-ebe0-41b2-9df4-5549cb596a18" providerId="ADAL" clId="{B9CE9DB9-38FA-DF44-AAB1-47465C150BCF}" dt="2022-04-15T15:57:24.427" v="507" actId="20577"/>
          <ac:spMkLst>
            <pc:docMk/>
            <pc:sldMk cId="460716760" sldId="2241"/>
            <ac:spMk id="5" creationId="{2F2760F3-9C5B-9949-803B-5CE162302429}"/>
          </ac:spMkLst>
        </pc:spChg>
        <pc:spChg chg="add del mod ord">
          <ac:chgData name="Umair Hoodbhoy" userId="9134fddd-ebe0-41b2-9df4-5549cb596a18" providerId="ADAL" clId="{B9CE9DB9-38FA-DF44-AAB1-47465C150BCF}" dt="2022-04-15T15:50:42.536" v="420" actId="700"/>
          <ac:spMkLst>
            <pc:docMk/>
            <pc:sldMk cId="460716760" sldId="2241"/>
            <ac:spMk id="6" creationId="{7603E161-D8EB-2C70-2316-14E5390A27D5}"/>
          </ac:spMkLst>
        </pc:spChg>
        <pc:spChg chg="add del mod ord">
          <ac:chgData name="Umair Hoodbhoy" userId="9134fddd-ebe0-41b2-9df4-5549cb596a18" providerId="ADAL" clId="{B9CE9DB9-38FA-DF44-AAB1-47465C150BCF}" dt="2022-04-15T15:50:42.536" v="420" actId="700"/>
          <ac:spMkLst>
            <pc:docMk/>
            <pc:sldMk cId="460716760" sldId="2241"/>
            <ac:spMk id="7" creationId="{8609ECB9-20BB-8EAD-062C-CE65CBE81E62}"/>
          </ac:spMkLst>
        </pc:spChg>
        <pc:spChg chg="add mod ord">
          <ac:chgData name="Umair Hoodbhoy" userId="9134fddd-ebe0-41b2-9df4-5549cb596a18" providerId="ADAL" clId="{B9CE9DB9-38FA-DF44-AAB1-47465C150BCF}" dt="2022-04-15T15:51:09.746" v="429" actId="20577"/>
          <ac:spMkLst>
            <pc:docMk/>
            <pc:sldMk cId="460716760" sldId="2241"/>
            <ac:spMk id="8" creationId="{7D964A2C-713A-5847-C46E-15DC5B4F4921}"/>
          </ac:spMkLst>
        </pc:spChg>
        <pc:spChg chg="add del">
          <ac:chgData name="Umair Hoodbhoy" userId="9134fddd-ebe0-41b2-9df4-5549cb596a18" providerId="ADAL" clId="{B9CE9DB9-38FA-DF44-AAB1-47465C150BCF}" dt="2022-04-15T15:51:00.512" v="424" actId="478"/>
          <ac:spMkLst>
            <pc:docMk/>
            <pc:sldMk cId="460716760" sldId="2241"/>
            <ac:spMk id="36" creationId="{DFFBC780-F94A-EB4F-B9FE-E872398FA2F3}"/>
          </ac:spMkLst>
        </pc:spChg>
      </pc:sldChg>
      <pc:sldChg chg="add del">
        <pc:chgData name="Umair Hoodbhoy" userId="9134fddd-ebe0-41b2-9df4-5549cb596a18" providerId="ADAL" clId="{B9CE9DB9-38FA-DF44-AAB1-47465C150BCF}" dt="2022-04-15T15:23:45.359" v="199" actId="18676"/>
        <pc:sldMkLst>
          <pc:docMk/>
          <pc:sldMk cId="818802095" sldId="2252"/>
        </pc:sldMkLst>
      </pc:sldChg>
      <pc:sldChg chg="add del">
        <pc:chgData name="Umair Hoodbhoy" userId="9134fddd-ebe0-41b2-9df4-5549cb596a18" providerId="ADAL" clId="{B9CE9DB9-38FA-DF44-AAB1-47465C150BCF}" dt="2022-04-15T15:23:45.359" v="199" actId="18676"/>
        <pc:sldMkLst>
          <pc:docMk/>
          <pc:sldMk cId="185465812" sldId="2254"/>
        </pc:sldMkLst>
      </pc:sldChg>
      <pc:sldChg chg="add del">
        <pc:chgData name="Umair Hoodbhoy" userId="9134fddd-ebe0-41b2-9df4-5549cb596a18" providerId="ADAL" clId="{B9CE9DB9-38FA-DF44-AAB1-47465C150BCF}" dt="2022-04-15T15:23:17.901" v="197"/>
        <pc:sldMkLst>
          <pc:docMk/>
          <pc:sldMk cId="2767350058" sldId="2276"/>
        </pc:sldMkLst>
      </pc:sldChg>
      <pc:sldChg chg="addSp delSp modSp add del mod addAnim delAnim modAnim">
        <pc:chgData name="Umair Hoodbhoy" userId="9134fddd-ebe0-41b2-9df4-5549cb596a18" providerId="ADAL" clId="{B9CE9DB9-38FA-DF44-AAB1-47465C150BCF}" dt="2022-04-15T15:23:45.359" v="199" actId="18676"/>
        <pc:sldMkLst>
          <pc:docMk/>
          <pc:sldMk cId="554319" sldId="2317"/>
        </pc:sldMkLst>
        <pc:spChg chg="add del mod">
          <ac:chgData name="Umair Hoodbhoy" userId="9134fddd-ebe0-41b2-9df4-5549cb596a18" providerId="ADAL" clId="{B9CE9DB9-38FA-DF44-AAB1-47465C150BCF}" dt="2022-04-15T13:57:32.750" v="9" actId="571"/>
          <ac:spMkLst>
            <pc:docMk/>
            <pc:sldMk cId="554319" sldId="2317"/>
            <ac:spMk id="80" creationId="{3317F5A1-5179-30DB-9AA3-F2F6EBA5A798}"/>
          </ac:spMkLst>
        </pc:spChg>
        <pc:spChg chg="add mod">
          <ac:chgData name="Umair Hoodbhoy" userId="9134fddd-ebe0-41b2-9df4-5549cb596a18" providerId="ADAL" clId="{B9CE9DB9-38FA-DF44-AAB1-47465C150BCF}" dt="2022-04-15T13:57:04.218" v="5" actId="571"/>
          <ac:spMkLst>
            <pc:docMk/>
            <pc:sldMk cId="554319" sldId="2317"/>
            <ac:spMk id="81" creationId="{74FBDE02-7FC7-FF13-7D9A-428BFBD3A470}"/>
          </ac:spMkLst>
        </pc:spChg>
        <pc:spChg chg="add mod">
          <ac:chgData name="Umair Hoodbhoy" userId="9134fddd-ebe0-41b2-9df4-5549cb596a18" providerId="ADAL" clId="{B9CE9DB9-38FA-DF44-AAB1-47465C150BCF}" dt="2022-04-15T13:58:19.288" v="25"/>
          <ac:spMkLst>
            <pc:docMk/>
            <pc:sldMk cId="554319" sldId="2317"/>
            <ac:spMk id="82" creationId="{0C483DA4-67C5-8201-13D8-B7F79CA33440}"/>
          </ac:spMkLst>
        </pc:spChg>
        <pc:spChg chg="del mod">
          <ac:chgData name="Umair Hoodbhoy" userId="9134fddd-ebe0-41b2-9df4-5549cb596a18" providerId="ADAL" clId="{B9CE9DB9-38FA-DF44-AAB1-47465C150BCF}" dt="2022-04-15T13:57:35" v="10" actId="21"/>
          <ac:spMkLst>
            <pc:docMk/>
            <pc:sldMk cId="554319" sldId="2317"/>
            <ac:spMk id="88" creationId="{9F0AC582-DCEF-E448-8E7C-0F95273D1C0C}"/>
          </ac:spMkLst>
        </pc:spChg>
        <pc:spChg chg="mod">
          <ac:chgData name="Umair Hoodbhoy" userId="9134fddd-ebe0-41b2-9df4-5549cb596a18" providerId="ADAL" clId="{B9CE9DB9-38FA-DF44-AAB1-47465C150BCF}" dt="2022-04-15T13:58:10.378" v="24" actId="20577"/>
          <ac:spMkLst>
            <pc:docMk/>
            <pc:sldMk cId="554319" sldId="2317"/>
            <ac:spMk id="169" creationId="{347423F5-ABEB-8C4F-8DA5-2D7CA78D841C}"/>
          </ac:spMkLst>
        </pc:spChg>
        <pc:spChg chg="mod">
          <ac:chgData name="Umair Hoodbhoy" userId="9134fddd-ebe0-41b2-9df4-5549cb596a18" providerId="ADAL" clId="{B9CE9DB9-38FA-DF44-AAB1-47465C150BCF}" dt="2022-04-15T13:58:01.435" v="22" actId="20577"/>
          <ac:spMkLst>
            <pc:docMk/>
            <pc:sldMk cId="554319" sldId="2317"/>
            <ac:spMk id="183" creationId="{C42C2160-3320-4840-88A5-76FACBAB8EF6}"/>
          </ac:spMkLst>
        </pc:spChg>
        <pc:spChg chg="mod">
          <ac:chgData name="Umair Hoodbhoy" userId="9134fddd-ebe0-41b2-9df4-5549cb596a18" providerId="ADAL" clId="{B9CE9DB9-38FA-DF44-AAB1-47465C150BCF}" dt="2022-04-15T13:57:42.946" v="18" actId="20577"/>
          <ac:spMkLst>
            <pc:docMk/>
            <pc:sldMk cId="554319" sldId="2317"/>
            <ac:spMk id="184" creationId="{EE3644B5-E9E2-C64E-A116-A11A2A7A2114}"/>
          </ac:spMkLst>
        </pc:spChg>
      </pc:sldChg>
      <pc:sldChg chg="addSp delSp modSp mod modClrScheme chgLayout">
        <pc:chgData name="Umair Hoodbhoy" userId="9134fddd-ebe0-41b2-9df4-5549cb596a18" providerId="ADAL" clId="{B9CE9DB9-38FA-DF44-AAB1-47465C150BCF}" dt="2022-04-15T15:49:25.074" v="411" actId="404"/>
        <pc:sldMkLst>
          <pc:docMk/>
          <pc:sldMk cId="4045066065" sldId="2388"/>
        </pc:sldMkLst>
        <pc:spChg chg="mod ord">
          <ac:chgData name="Umair Hoodbhoy" userId="9134fddd-ebe0-41b2-9df4-5549cb596a18" providerId="ADAL" clId="{B9CE9DB9-38FA-DF44-AAB1-47465C150BCF}" dt="2022-04-15T15:48:53.405" v="402" actId="27636"/>
          <ac:spMkLst>
            <pc:docMk/>
            <pc:sldMk cId="4045066065" sldId="2388"/>
            <ac:spMk id="3" creationId="{83DDF060-AFC2-E044-A9C0-2E3F184577A2}"/>
          </ac:spMkLst>
        </pc:spChg>
        <pc:spChg chg="mod ord">
          <ac:chgData name="Umair Hoodbhoy" userId="9134fddd-ebe0-41b2-9df4-5549cb596a18" providerId="ADAL" clId="{B9CE9DB9-38FA-DF44-AAB1-47465C150BCF}" dt="2022-04-15T15:48:53.407" v="403" actId="27636"/>
          <ac:spMkLst>
            <pc:docMk/>
            <pc:sldMk cId="4045066065" sldId="2388"/>
            <ac:spMk id="4" creationId="{481D07BA-42B3-634C-9039-41C056E6CC06}"/>
          </ac:spMkLst>
        </pc:spChg>
        <pc:spChg chg="mod ord">
          <ac:chgData name="Umair Hoodbhoy" userId="9134fddd-ebe0-41b2-9df4-5549cb596a18" providerId="ADAL" clId="{B9CE9DB9-38FA-DF44-AAB1-47465C150BCF}" dt="2022-04-15T15:48:53.013" v="400" actId="700"/>
          <ac:spMkLst>
            <pc:docMk/>
            <pc:sldMk cId="4045066065" sldId="2388"/>
            <ac:spMk id="5" creationId="{BCC62C41-7339-6043-8964-9932CF0D8FF5}"/>
          </ac:spMkLst>
        </pc:spChg>
        <pc:spChg chg="add del mod ord">
          <ac:chgData name="Umair Hoodbhoy" userId="9134fddd-ebe0-41b2-9df4-5549cb596a18" providerId="ADAL" clId="{B9CE9DB9-38FA-DF44-AAB1-47465C150BCF}" dt="2022-04-15T15:48:53.013" v="400" actId="700"/>
          <ac:spMkLst>
            <pc:docMk/>
            <pc:sldMk cId="4045066065" sldId="2388"/>
            <ac:spMk id="8" creationId="{29AF7434-E8CD-BAF3-5AA7-57184FE3CDC2}"/>
          </ac:spMkLst>
        </pc:spChg>
        <pc:spChg chg="add del mod ord">
          <ac:chgData name="Umair Hoodbhoy" userId="9134fddd-ebe0-41b2-9df4-5549cb596a18" providerId="ADAL" clId="{B9CE9DB9-38FA-DF44-AAB1-47465C150BCF}" dt="2022-04-15T15:48:53.013" v="400" actId="700"/>
          <ac:spMkLst>
            <pc:docMk/>
            <pc:sldMk cId="4045066065" sldId="2388"/>
            <ac:spMk id="11" creationId="{D9D8F698-8BD1-1151-6DA3-D0719B9A3A9D}"/>
          </ac:spMkLst>
        </pc:spChg>
        <pc:spChg chg="mod ord">
          <ac:chgData name="Umair Hoodbhoy" userId="9134fddd-ebe0-41b2-9df4-5549cb596a18" providerId="ADAL" clId="{B9CE9DB9-38FA-DF44-AAB1-47465C150BCF}" dt="2022-04-15T15:49:25.074" v="411" actId="404"/>
          <ac:spMkLst>
            <pc:docMk/>
            <pc:sldMk cId="4045066065" sldId="2388"/>
            <ac:spMk id="45" creationId="{12CAC889-7380-6140-A0DE-5CBFBF8B0366}"/>
          </ac:spMkLst>
        </pc:spChg>
      </pc:sldChg>
      <pc:sldChg chg="addSp delSp modSp mod modClrScheme chgLayout">
        <pc:chgData name="Umair Hoodbhoy" userId="9134fddd-ebe0-41b2-9df4-5549cb596a18" providerId="ADAL" clId="{B9CE9DB9-38FA-DF44-AAB1-47465C150BCF}" dt="2022-04-15T16:07:21.756" v="585" actId="20577"/>
        <pc:sldMkLst>
          <pc:docMk/>
          <pc:sldMk cId="597429388" sldId="2394"/>
        </pc:sldMkLst>
        <pc:spChg chg="mod ord">
          <ac:chgData name="Umair Hoodbhoy" userId="9134fddd-ebe0-41b2-9df4-5549cb596a18" providerId="ADAL" clId="{B9CE9DB9-38FA-DF44-AAB1-47465C150BCF}" dt="2022-04-15T16:07:15.322" v="562" actId="20577"/>
          <ac:spMkLst>
            <pc:docMk/>
            <pc:sldMk cId="597429388" sldId="2394"/>
            <ac:spMk id="2" creationId="{1D8D69E3-FD79-B947-82BA-C371ABF65ED1}"/>
          </ac:spMkLst>
        </pc:spChg>
        <pc:spChg chg="del mod ord">
          <ac:chgData name="Umair Hoodbhoy" userId="9134fddd-ebe0-41b2-9df4-5549cb596a18" providerId="ADAL" clId="{B9CE9DB9-38FA-DF44-AAB1-47465C150BCF}" dt="2022-04-15T15:43:57.722" v="256" actId="700"/>
          <ac:spMkLst>
            <pc:docMk/>
            <pc:sldMk cId="597429388" sldId="2394"/>
            <ac:spMk id="3" creationId="{A6E803CB-358E-6744-934B-5898D9EA96A6}"/>
          </ac:spMkLst>
        </pc:spChg>
        <pc:spChg chg="del mod ord">
          <ac:chgData name="Umair Hoodbhoy" userId="9134fddd-ebe0-41b2-9df4-5549cb596a18" providerId="ADAL" clId="{B9CE9DB9-38FA-DF44-AAB1-47465C150BCF}" dt="2022-04-15T15:43:57.722" v="256" actId="700"/>
          <ac:spMkLst>
            <pc:docMk/>
            <pc:sldMk cId="597429388" sldId="2394"/>
            <ac:spMk id="4" creationId="{42A03A58-608D-C74C-BCF0-F9C8EE1F7669}"/>
          </ac:spMkLst>
        </pc:spChg>
        <pc:spChg chg="del mod ord">
          <ac:chgData name="Umair Hoodbhoy" userId="9134fddd-ebe0-41b2-9df4-5549cb596a18" providerId="ADAL" clId="{B9CE9DB9-38FA-DF44-AAB1-47465C150BCF}" dt="2022-04-15T15:43:57.722" v="256" actId="700"/>
          <ac:spMkLst>
            <pc:docMk/>
            <pc:sldMk cId="597429388" sldId="2394"/>
            <ac:spMk id="5" creationId="{56002608-3964-B740-9CF9-7E07B80B9C39}"/>
          </ac:spMkLst>
        </pc:spChg>
        <pc:spChg chg="del mod ord">
          <ac:chgData name="Umair Hoodbhoy" userId="9134fddd-ebe0-41b2-9df4-5549cb596a18" providerId="ADAL" clId="{B9CE9DB9-38FA-DF44-AAB1-47465C150BCF}" dt="2022-04-15T15:43:57.722" v="256" actId="700"/>
          <ac:spMkLst>
            <pc:docMk/>
            <pc:sldMk cId="597429388" sldId="2394"/>
            <ac:spMk id="6" creationId="{40B14DFD-9D41-CE40-8F83-37CBE54E48A4}"/>
          </ac:spMkLst>
        </pc:spChg>
        <pc:spChg chg="add mod ord">
          <ac:chgData name="Umair Hoodbhoy" userId="9134fddd-ebe0-41b2-9df4-5549cb596a18" providerId="ADAL" clId="{B9CE9DB9-38FA-DF44-AAB1-47465C150BCF}" dt="2022-04-15T16:07:21.756" v="585" actId="20577"/>
          <ac:spMkLst>
            <pc:docMk/>
            <pc:sldMk cId="597429388" sldId="2394"/>
            <ac:spMk id="7" creationId="{8F902DEC-2C5E-EAB7-5F08-91A05BB74DD6}"/>
          </ac:spMkLst>
        </pc:spChg>
        <pc:spChg chg="add mod ord">
          <ac:chgData name="Umair Hoodbhoy" userId="9134fddd-ebe0-41b2-9df4-5549cb596a18" providerId="ADAL" clId="{B9CE9DB9-38FA-DF44-AAB1-47465C150BCF}" dt="2022-04-15T15:44:15.681" v="289" actId="20577"/>
          <ac:spMkLst>
            <pc:docMk/>
            <pc:sldMk cId="597429388" sldId="2394"/>
            <ac:spMk id="8" creationId="{3DE2D7C2-2CF2-4498-294F-EA0154DF77F3}"/>
          </ac:spMkLst>
        </pc:spChg>
        <pc:spChg chg="add mod ord">
          <ac:chgData name="Umair Hoodbhoy" userId="9134fddd-ebe0-41b2-9df4-5549cb596a18" providerId="ADAL" clId="{B9CE9DB9-38FA-DF44-AAB1-47465C150BCF}" dt="2022-04-15T15:43:57.722" v="256" actId="700"/>
          <ac:spMkLst>
            <pc:docMk/>
            <pc:sldMk cId="597429388" sldId="2394"/>
            <ac:spMk id="9" creationId="{7547438B-3F7F-EF8E-E9D0-5DD0900AAA46}"/>
          </ac:spMkLst>
        </pc:spChg>
        <pc:spChg chg="add mod ord">
          <ac:chgData name="Umair Hoodbhoy" userId="9134fddd-ebe0-41b2-9df4-5549cb596a18" providerId="ADAL" clId="{B9CE9DB9-38FA-DF44-AAB1-47465C150BCF}" dt="2022-04-15T15:44:18.583" v="291" actId="20577"/>
          <ac:spMkLst>
            <pc:docMk/>
            <pc:sldMk cId="597429388" sldId="2394"/>
            <ac:spMk id="10" creationId="{9176C50D-9AE0-687B-EEA1-FB7477911E44}"/>
          </ac:spMkLst>
        </pc:spChg>
      </pc:sldChg>
      <pc:sldChg chg="addSp delSp modSp mod modClrScheme chgLayout">
        <pc:chgData name="Umair Hoodbhoy" userId="9134fddd-ebe0-41b2-9df4-5549cb596a18" providerId="ADAL" clId="{B9CE9DB9-38FA-DF44-AAB1-47465C150BCF}" dt="2022-04-15T15:49:04.722" v="406" actId="700"/>
        <pc:sldMkLst>
          <pc:docMk/>
          <pc:sldMk cId="3710155589" sldId="2405"/>
        </pc:sldMkLst>
        <pc:spChg chg="mod ord">
          <ac:chgData name="Umair Hoodbhoy" userId="9134fddd-ebe0-41b2-9df4-5549cb596a18" providerId="ADAL" clId="{B9CE9DB9-38FA-DF44-AAB1-47465C150BCF}" dt="2022-04-15T15:49:04.722" v="406" actId="700"/>
          <ac:spMkLst>
            <pc:docMk/>
            <pc:sldMk cId="3710155589" sldId="2405"/>
            <ac:spMk id="2" creationId="{F322CAC5-B32E-8D4E-864A-8EAA56C9D635}"/>
          </ac:spMkLst>
        </pc:spChg>
        <pc:spChg chg="mod ord">
          <ac:chgData name="Umair Hoodbhoy" userId="9134fddd-ebe0-41b2-9df4-5549cb596a18" providerId="ADAL" clId="{B9CE9DB9-38FA-DF44-AAB1-47465C150BCF}" dt="2022-04-15T15:49:04.722" v="406" actId="700"/>
          <ac:spMkLst>
            <pc:docMk/>
            <pc:sldMk cId="3710155589" sldId="2405"/>
            <ac:spMk id="8" creationId="{1432505D-33C5-314A-8097-4AAE089ACE95}"/>
          </ac:spMkLst>
        </pc:spChg>
        <pc:spChg chg="add del mod ord">
          <ac:chgData name="Umair Hoodbhoy" userId="9134fddd-ebe0-41b2-9df4-5549cb596a18" providerId="ADAL" clId="{B9CE9DB9-38FA-DF44-AAB1-47465C150BCF}" dt="2022-04-15T15:48:53.013" v="400" actId="700"/>
          <ac:spMkLst>
            <pc:docMk/>
            <pc:sldMk cId="3710155589" sldId="2405"/>
            <ac:spMk id="9" creationId="{7A8F7DFB-8770-6E23-3283-AB655124714B}"/>
          </ac:spMkLst>
        </pc:spChg>
        <pc:spChg chg="add del mod ord">
          <ac:chgData name="Umair Hoodbhoy" userId="9134fddd-ebe0-41b2-9df4-5549cb596a18" providerId="ADAL" clId="{B9CE9DB9-38FA-DF44-AAB1-47465C150BCF}" dt="2022-04-15T15:48:53.013" v="400" actId="700"/>
          <ac:spMkLst>
            <pc:docMk/>
            <pc:sldMk cId="3710155589" sldId="2405"/>
            <ac:spMk id="10" creationId="{C105ED55-50DF-D9DC-47E0-74B164DFBDBE}"/>
          </ac:spMkLst>
        </pc:spChg>
        <pc:spChg chg="add del mod ord">
          <ac:chgData name="Umair Hoodbhoy" userId="9134fddd-ebe0-41b2-9df4-5549cb596a18" providerId="ADAL" clId="{B9CE9DB9-38FA-DF44-AAB1-47465C150BCF}" dt="2022-04-15T15:48:53.013" v="400" actId="700"/>
          <ac:spMkLst>
            <pc:docMk/>
            <pc:sldMk cId="3710155589" sldId="2405"/>
            <ac:spMk id="11" creationId="{8771F4C8-25B4-A2A8-54E6-E22C219BEDD5}"/>
          </ac:spMkLst>
        </pc:spChg>
        <pc:spChg chg="add del mod ord">
          <ac:chgData name="Umair Hoodbhoy" userId="9134fddd-ebe0-41b2-9df4-5549cb596a18" providerId="ADAL" clId="{B9CE9DB9-38FA-DF44-AAB1-47465C150BCF}" dt="2022-04-15T15:48:53.013" v="400" actId="700"/>
          <ac:spMkLst>
            <pc:docMk/>
            <pc:sldMk cId="3710155589" sldId="2405"/>
            <ac:spMk id="12" creationId="{9E58FDB6-2F12-C59D-0378-B8195F6AB370}"/>
          </ac:spMkLst>
        </pc:spChg>
        <pc:spChg chg="add del mod ord">
          <ac:chgData name="Umair Hoodbhoy" userId="9134fddd-ebe0-41b2-9df4-5549cb596a18" providerId="ADAL" clId="{B9CE9DB9-38FA-DF44-AAB1-47465C150BCF}" dt="2022-04-15T15:49:04.722" v="406" actId="700"/>
          <ac:spMkLst>
            <pc:docMk/>
            <pc:sldMk cId="3710155589" sldId="2405"/>
            <ac:spMk id="13" creationId="{A4A4B7D2-84BB-1C34-25D2-F103EB9A59E7}"/>
          </ac:spMkLst>
        </pc:spChg>
      </pc:sldChg>
      <pc:sldChg chg="addSp delSp modSp mod modClrScheme chgLayout">
        <pc:chgData name="Umair Hoodbhoy" userId="9134fddd-ebe0-41b2-9df4-5549cb596a18" providerId="ADAL" clId="{B9CE9DB9-38FA-DF44-AAB1-47465C150BCF}" dt="2022-04-15T15:44:55.721" v="364" actId="20577"/>
        <pc:sldMkLst>
          <pc:docMk/>
          <pc:sldMk cId="1465605924" sldId="2076137187"/>
        </pc:sldMkLst>
        <pc:spChg chg="mod ord">
          <ac:chgData name="Umair Hoodbhoy" userId="9134fddd-ebe0-41b2-9df4-5549cb596a18" providerId="ADAL" clId="{B9CE9DB9-38FA-DF44-AAB1-47465C150BCF}" dt="2022-04-15T15:44:44.180" v="326" actId="700"/>
          <ac:spMkLst>
            <pc:docMk/>
            <pc:sldMk cId="1465605924" sldId="2076137187"/>
            <ac:spMk id="2" creationId="{16D3B818-FFCF-E349-9C5E-76EA20A77B60}"/>
          </ac:spMkLst>
        </pc:spChg>
        <pc:spChg chg="del mod ord">
          <ac:chgData name="Umair Hoodbhoy" userId="9134fddd-ebe0-41b2-9df4-5549cb596a18" providerId="ADAL" clId="{B9CE9DB9-38FA-DF44-AAB1-47465C150BCF}" dt="2022-04-15T15:44:44.180" v="326" actId="700"/>
          <ac:spMkLst>
            <pc:docMk/>
            <pc:sldMk cId="1465605924" sldId="2076137187"/>
            <ac:spMk id="3" creationId="{F0F41600-0A4C-1449-AB2E-09840F1C891C}"/>
          </ac:spMkLst>
        </pc:spChg>
        <pc:spChg chg="del mod ord">
          <ac:chgData name="Umair Hoodbhoy" userId="9134fddd-ebe0-41b2-9df4-5549cb596a18" providerId="ADAL" clId="{B9CE9DB9-38FA-DF44-AAB1-47465C150BCF}" dt="2022-04-15T15:44:44.180" v="326" actId="700"/>
          <ac:spMkLst>
            <pc:docMk/>
            <pc:sldMk cId="1465605924" sldId="2076137187"/>
            <ac:spMk id="4" creationId="{758DD2FC-E5BE-F342-947D-F91D213533BC}"/>
          </ac:spMkLst>
        </pc:spChg>
        <pc:spChg chg="del mod ord">
          <ac:chgData name="Umair Hoodbhoy" userId="9134fddd-ebe0-41b2-9df4-5549cb596a18" providerId="ADAL" clId="{B9CE9DB9-38FA-DF44-AAB1-47465C150BCF}" dt="2022-04-15T15:44:44.180" v="326" actId="700"/>
          <ac:spMkLst>
            <pc:docMk/>
            <pc:sldMk cId="1465605924" sldId="2076137187"/>
            <ac:spMk id="5" creationId="{127BC950-F8EB-5645-95A9-B3C2AE406236}"/>
          </ac:spMkLst>
        </pc:spChg>
        <pc:spChg chg="del mod ord">
          <ac:chgData name="Umair Hoodbhoy" userId="9134fddd-ebe0-41b2-9df4-5549cb596a18" providerId="ADAL" clId="{B9CE9DB9-38FA-DF44-AAB1-47465C150BCF}" dt="2022-04-15T15:44:44.180" v="326" actId="700"/>
          <ac:spMkLst>
            <pc:docMk/>
            <pc:sldMk cId="1465605924" sldId="2076137187"/>
            <ac:spMk id="6" creationId="{8CAF706E-5FCF-9F41-8086-314BB4E51EE5}"/>
          </ac:spMkLst>
        </pc:spChg>
        <pc:spChg chg="add mod ord">
          <ac:chgData name="Umair Hoodbhoy" userId="9134fddd-ebe0-41b2-9df4-5549cb596a18" providerId="ADAL" clId="{B9CE9DB9-38FA-DF44-AAB1-47465C150BCF}" dt="2022-04-15T15:44:44.180" v="326" actId="700"/>
          <ac:spMkLst>
            <pc:docMk/>
            <pc:sldMk cId="1465605924" sldId="2076137187"/>
            <ac:spMk id="7" creationId="{99929F2F-EBB8-6F07-7AB4-E06567BE73EE}"/>
          </ac:spMkLst>
        </pc:spChg>
        <pc:spChg chg="add mod ord">
          <ac:chgData name="Umair Hoodbhoy" userId="9134fddd-ebe0-41b2-9df4-5549cb596a18" providerId="ADAL" clId="{B9CE9DB9-38FA-DF44-AAB1-47465C150BCF}" dt="2022-04-15T15:44:55.721" v="364" actId="20577"/>
          <ac:spMkLst>
            <pc:docMk/>
            <pc:sldMk cId="1465605924" sldId="2076137187"/>
            <ac:spMk id="8" creationId="{69E20261-FCB2-B0D1-94D6-8422F1D295E8}"/>
          </ac:spMkLst>
        </pc:spChg>
        <pc:spChg chg="add mod ord">
          <ac:chgData name="Umair Hoodbhoy" userId="9134fddd-ebe0-41b2-9df4-5549cb596a18" providerId="ADAL" clId="{B9CE9DB9-38FA-DF44-AAB1-47465C150BCF}" dt="2022-04-15T15:44:44.180" v="326" actId="700"/>
          <ac:spMkLst>
            <pc:docMk/>
            <pc:sldMk cId="1465605924" sldId="2076137187"/>
            <ac:spMk id="9" creationId="{65154324-A621-64D4-CA25-DBDB976EA537}"/>
          </ac:spMkLst>
        </pc:spChg>
        <pc:spChg chg="add mod ord">
          <ac:chgData name="Umair Hoodbhoy" userId="9134fddd-ebe0-41b2-9df4-5549cb596a18" providerId="ADAL" clId="{B9CE9DB9-38FA-DF44-AAB1-47465C150BCF}" dt="2022-04-15T15:44:50.838" v="346" actId="20577"/>
          <ac:spMkLst>
            <pc:docMk/>
            <pc:sldMk cId="1465605924" sldId="2076137187"/>
            <ac:spMk id="10" creationId="{452E772B-7630-FFCD-704F-A22972A5CA40}"/>
          </ac:spMkLst>
        </pc:spChg>
      </pc:sldChg>
      <pc:sldChg chg="add del">
        <pc:chgData name="Umair Hoodbhoy" userId="9134fddd-ebe0-41b2-9df4-5549cb596a18" providerId="ADAL" clId="{B9CE9DB9-38FA-DF44-AAB1-47465C150BCF}" dt="2022-04-15T15:23:45.359" v="199" actId="18676"/>
        <pc:sldMkLst>
          <pc:docMk/>
          <pc:sldMk cId="2505491166" sldId="2076137199"/>
        </pc:sldMkLst>
      </pc:sldChg>
      <pc:sldChg chg="addSp delSp modSp mod modClrScheme chgLayout">
        <pc:chgData name="Umair Hoodbhoy" userId="9134fddd-ebe0-41b2-9df4-5549cb596a18" providerId="ADAL" clId="{B9CE9DB9-38FA-DF44-AAB1-47465C150BCF}" dt="2022-04-15T15:50:07.564" v="418"/>
        <pc:sldMkLst>
          <pc:docMk/>
          <pc:sldMk cId="1728775750" sldId="2076137202"/>
        </pc:sldMkLst>
        <pc:spChg chg="mod ord">
          <ac:chgData name="Umair Hoodbhoy" userId="9134fddd-ebe0-41b2-9df4-5549cb596a18" providerId="ADAL" clId="{B9CE9DB9-38FA-DF44-AAB1-47465C150BCF}" dt="2022-04-15T15:50:05.822" v="417" actId="20577"/>
          <ac:spMkLst>
            <pc:docMk/>
            <pc:sldMk cId="1728775750" sldId="2076137202"/>
            <ac:spMk id="2" creationId="{1D8D69E3-FD79-B947-82BA-C371ABF65ED1}"/>
          </ac:spMkLst>
        </pc:spChg>
        <pc:spChg chg="del mod ord">
          <ac:chgData name="Umair Hoodbhoy" userId="9134fddd-ebe0-41b2-9df4-5549cb596a18" providerId="ADAL" clId="{B9CE9DB9-38FA-DF44-AAB1-47465C150BCF}" dt="2022-04-15T15:44:24.988" v="292" actId="700"/>
          <ac:spMkLst>
            <pc:docMk/>
            <pc:sldMk cId="1728775750" sldId="2076137202"/>
            <ac:spMk id="3" creationId="{D7AB2061-4F99-184A-940E-9F883971BBBE}"/>
          </ac:spMkLst>
        </pc:spChg>
        <pc:spChg chg="del mod ord">
          <ac:chgData name="Umair Hoodbhoy" userId="9134fddd-ebe0-41b2-9df4-5549cb596a18" providerId="ADAL" clId="{B9CE9DB9-38FA-DF44-AAB1-47465C150BCF}" dt="2022-04-15T15:44:24.988" v="292" actId="700"/>
          <ac:spMkLst>
            <pc:docMk/>
            <pc:sldMk cId="1728775750" sldId="2076137202"/>
            <ac:spMk id="4" creationId="{9305D591-E53B-3944-8766-5569B4F12F76}"/>
          </ac:spMkLst>
        </pc:spChg>
        <pc:spChg chg="del mod ord">
          <ac:chgData name="Umair Hoodbhoy" userId="9134fddd-ebe0-41b2-9df4-5549cb596a18" providerId="ADAL" clId="{B9CE9DB9-38FA-DF44-AAB1-47465C150BCF}" dt="2022-04-15T15:44:24.988" v="292" actId="700"/>
          <ac:spMkLst>
            <pc:docMk/>
            <pc:sldMk cId="1728775750" sldId="2076137202"/>
            <ac:spMk id="5" creationId="{B7D96288-7CA1-EA44-869E-39F2B474FB49}"/>
          </ac:spMkLst>
        </pc:spChg>
        <pc:spChg chg="del mod ord">
          <ac:chgData name="Umair Hoodbhoy" userId="9134fddd-ebe0-41b2-9df4-5549cb596a18" providerId="ADAL" clId="{B9CE9DB9-38FA-DF44-AAB1-47465C150BCF}" dt="2022-04-15T15:44:24.988" v="292" actId="700"/>
          <ac:spMkLst>
            <pc:docMk/>
            <pc:sldMk cId="1728775750" sldId="2076137202"/>
            <ac:spMk id="6" creationId="{3ED3ED80-D470-0A45-8E8B-F0BCA7BDBB3F}"/>
          </ac:spMkLst>
        </pc:spChg>
        <pc:spChg chg="add mod ord">
          <ac:chgData name="Umair Hoodbhoy" userId="9134fddd-ebe0-41b2-9df4-5549cb596a18" providerId="ADAL" clId="{B9CE9DB9-38FA-DF44-AAB1-47465C150BCF}" dt="2022-04-15T15:50:07.564" v="418"/>
          <ac:spMkLst>
            <pc:docMk/>
            <pc:sldMk cId="1728775750" sldId="2076137202"/>
            <ac:spMk id="7" creationId="{4EDC8D03-84E5-A574-3DD7-45564267E186}"/>
          </ac:spMkLst>
        </pc:spChg>
        <pc:spChg chg="add mod ord">
          <ac:chgData name="Umair Hoodbhoy" userId="9134fddd-ebe0-41b2-9df4-5549cb596a18" providerId="ADAL" clId="{B9CE9DB9-38FA-DF44-AAB1-47465C150BCF}" dt="2022-04-15T15:44:36.871" v="325" actId="20577"/>
          <ac:spMkLst>
            <pc:docMk/>
            <pc:sldMk cId="1728775750" sldId="2076137202"/>
            <ac:spMk id="8" creationId="{CE300B3D-BE33-45A4-4892-70E1855AC202}"/>
          </ac:spMkLst>
        </pc:spChg>
        <pc:spChg chg="add mod ord">
          <ac:chgData name="Umair Hoodbhoy" userId="9134fddd-ebe0-41b2-9df4-5549cb596a18" providerId="ADAL" clId="{B9CE9DB9-38FA-DF44-AAB1-47465C150BCF}" dt="2022-04-15T15:44:24.988" v="292" actId="700"/>
          <ac:spMkLst>
            <pc:docMk/>
            <pc:sldMk cId="1728775750" sldId="2076137202"/>
            <ac:spMk id="9" creationId="{49BC1BAE-DD7A-055A-3778-E831CB7F09C3}"/>
          </ac:spMkLst>
        </pc:spChg>
        <pc:spChg chg="add mod ord">
          <ac:chgData name="Umair Hoodbhoy" userId="9134fddd-ebe0-41b2-9df4-5549cb596a18" providerId="ADAL" clId="{B9CE9DB9-38FA-DF44-AAB1-47465C150BCF}" dt="2022-04-15T15:44:32.096" v="307" actId="20577"/>
          <ac:spMkLst>
            <pc:docMk/>
            <pc:sldMk cId="1728775750" sldId="2076137202"/>
            <ac:spMk id="10" creationId="{6B5B3AB8-F418-900A-0586-733B1AEEE6BA}"/>
          </ac:spMkLst>
        </pc:spChg>
      </pc:sldChg>
      <pc:sldChg chg="del">
        <pc:chgData name="Umair Hoodbhoy" userId="9134fddd-ebe0-41b2-9df4-5549cb596a18" providerId="ADAL" clId="{B9CE9DB9-38FA-DF44-AAB1-47465C150BCF}" dt="2022-04-15T14:44:50.047" v="39" actId="2696"/>
        <pc:sldMkLst>
          <pc:docMk/>
          <pc:sldMk cId="2516722673" sldId="2076137207"/>
        </pc:sldMkLst>
      </pc:sldChg>
      <pc:sldChg chg="addSp delSp modSp mod modClrScheme chgLayout">
        <pc:chgData name="Umair Hoodbhoy" userId="9134fddd-ebe0-41b2-9df4-5549cb596a18" providerId="ADAL" clId="{B9CE9DB9-38FA-DF44-AAB1-47465C150BCF}" dt="2022-04-15T15:48:53.013" v="400" actId="700"/>
        <pc:sldMkLst>
          <pc:docMk/>
          <pc:sldMk cId="719583030" sldId="2076137210"/>
        </pc:sldMkLst>
        <pc:spChg chg="mod ord">
          <ac:chgData name="Umair Hoodbhoy" userId="9134fddd-ebe0-41b2-9df4-5549cb596a18" providerId="ADAL" clId="{B9CE9DB9-38FA-DF44-AAB1-47465C150BCF}" dt="2022-04-15T15:48:53.013" v="400" actId="700"/>
          <ac:spMkLst>
            <pc:docMk/>
            <pc:sldMk cId="719583030" sldId="2076137210"/>
            <ac:spMk id="2" creationId="{D6C5C903-A5B2-874F-92AA-689B24F5A695}"/>
          </ac:spMkLst>
        </pc:spChg>
        <pc:spChg chg="mod ord">
          <ac:chgData name="Umair Hoodbhoy" userId="9134fddd-ebe0-41b2-9df4-5549cb596a18" providerId="ADAL" clId="{B9CE9DB9-38FA-DF44-AAB1-47465C150BCF}" dt="2022-04-15T15:48:53.013" v="400" actId="700"/>
          <ac:spMkLst>
            <pc:docMk/>
            <pc:sldMk cId="719583030" sldId="2076137210"/>
            <ac:spMk id="9" creationId="{70D4D39D-6EBB-7840-8C0C-27BDD31AE831}"/>
          </ac:spMkLst>
        </pc:spChg>
        <pc:spChg chg="add del mod ord">
          <ac:chgData name="Umair Hoodbhoy" userId="9134fddd-ebe0-41b2-9df4-5549cb596a18" providerId="ADAL" clId="{B9CE9DB9-38FA-DF44-AAB1-47465C150BCF}" dt="2022-04-15T15:48:53.013" v="400" actId="700"/>
          <ac:spMkLst>
            <pc:docMk/>
            <pc:sldMk cId="719583030" sldId="2076137210"/>
            <ac:spMk id="11" creationId="{60590907-36AB-185C-6956-C5B065F538A8}"/>
          </ac:spMkLst>
        </pc:spChg>
        <pc:spChg chg="add del mod ord">
          <ac:chgData name="Umair Hoodbhoy" userId="9134fddd-ebe0-41b2-9df4-5549cb596a18" providerId="ADAL" clId="{B9CE9DB9-38FA-DF44-AAB1-47465C150BCF}" dt="2022-04-15T15:48:53.013" v="400" actId="700"/>
          <ac:spMkLst>
            <pc:docMk/>
            <pc:sldMk cId="719583030" sldId="2076137210"/>
            <ac:spMk id="12" creationId="{977A90C6-8E22-5833-94B2-6F7EACB68978}"/>
          </ac:spMkLst>
        </pc:spChg>
        <pc:spChg chg="add del mod ord">
          <ac:chgData name="Umair Hoodbhoy" userId="9134fddd-ebe0-41b2-9df4-5549cb596a18" providerId="ADAL" clId="{B9CE9DB9-38FA-DF44-AAB1-47465C150BCF}" dt="2022-04-15T15:48:53.013" v="400" actId="700"/>
          <ac:spMkLst>
            <pc:docMk/>
            <pc:sldMk cId="719583030" sldId="2076137210"/>
            <ac:spMk id="13" creationId="{72AC6B18-DAC9-C3CD-298E-208159E153A9}"/>
          </ac:spMkLst>
        </pc:spChg>
        <pc:spChg chg="add del mod ord">
          <ac:chgData name="Umair Hoodbhoy" userId="9134fddd-ebe0-41b2-9df4-5549cb596a18" providerId="ADAL" clId="{B9CE9DB9-38FA-DF44-AAB1-47465C150BCF}" dt="2022-04-15T15:48:53.013" v="400" actId="700"/>
          <ac:spMkLst>
            <pc:docMk/>
            <pc:sldMk cId="719583030" sldId="2076137210"/>
            <ac:spMk id="14" creationId="{24B51F2E-3DA0-F7BE-816A-F3410C50D176}"/>
          </ac:spMkLst>
        </pc:spChg>
        <pc:spChg chg="add mod ord">
          <ac:chgData name="Umair Hoodbhoy" userId="9134fddd-ebe0-41b2-9df4-5549cb596a18" providerId="ADAL" clId="{B9CE9DB9-38FA-DF44-AAB1-47465C150BCF}" dt="2022-04-15T15:48:53.013" v="400" actId="700"/>
          <ac:spMkLst>
            <pc:docMk/>
            <pc:sldMk cId="719583030" sldId="2076137210"/>
            <ac:spMk id="15" creationId="{CB258B25-3BC4-71D1-C490-C1C94261685E}"/>
          </ac:spMkLst>
        </pc:spChg>
      </pc:sldChg>
      <pc:sldChg chg="addSp delSp modSp add mod modClrScheme chgLayout">
        <pc:chgData name="Umair Hoodbhoy" userId="9134fddd-ebe0-41b2-9df4-5549cb596a18" providerId="ADAL" clId="{B9CE9DB9-38FA-DF44-AAB1-47465C150BCF}" dt="2022-04-15T16:04:54.588" v="547" actId="20577"/>
        <pc:sldMkLst>
          <pc:docMk/>
          <pc:sldMk cId="1147408677" sldId="2076137216"/>
        </pc:sldMkLst>
        <pc:spChg chg="mod ord">
          <ac:chgData name="Umair Hoodbhoy" userId="9134fddd-ebe0-41b2-9df4-5549cb596a18" providerId="ADAL" clId="{B9CE9DB9-38FA-DF44-AAB1-47465C150BCF}" dt="2022-04-15T16:04:54.588" v="547" actId="20577"/>
          <ac:spMkLst>
            <pc:docMk/>
            <pc:sldMk cId="1147408677" sldId="2076137216"/>
            <ac:spMk id="2" creationId="{965A592F-95CC-2046-92B8-B0DB70599FED}"/>
          </ac:spMkLst>
        </pc:spChg>
        <pc:spChg chg="add mod ord">
          <ac:chgData name="Umair Hoodbhoy" userId="9134fddd-ebe0-41b2-9df4-5549cb596a18" providerId="ADAL" clId="{B9CE9DB9-38FA-DF44-AAB1-47465C150BCF}" dt="2022-04-15T15:58:07.498" v="511" actId="700"/>
          <ac:spMkLst>
            <pc:docMk/>
            <pc:sldMk cId="1147408677" sldId="2076137216"/>
            <ac:spMk id="3" creationId="{E77D8017-416B-F240-01AE-E56A2E3267B7}"/>
          </ac:spMkLst>
        </pc:spChg>
        <pc:spChg chg="add mod ord">
          <ac:chgData name="Umair Hoodbhoy" userId="9134fddd-ebe0-41b2-9df4-5549cb596a18" providerId="ADAL" clId="{B9CE9DB9-38FA-DF44-AAB1-47465C150BCF}" dt="2022-04-15T15:58:07.498" v="511" actId="700"/>
          <ac:spMkLst>
            <pc:docMk/>
            <pc:sldMk cId="1147408677" sldId="2076137216"/>
            <ac:spMk id="4" creationId="{615446B5-2B93-4D6E-E452-B6806A1EBDEC}"/>
          </ac:spMkLst>
        </pc:spChg>
        <pc:spChg chg="add mod ord">
          <ac:chgData name="Umair Hoodbhoy" userId="9134fddd-ebe0-41b2-9df4-5549cb596a18" providerId="ADAL" clId="{B9CE9DB9-38FA-DF44-AAB1-47465C150BCF}" dt="2022-04-15T15:58:07.498" v="511" actId="700"/>
          <ac:spMkLst>
            <pc:docMk/>
            <pc:sldMk cId="1147408677" sldId="2076137216"/>
            <ac:spMk id="5" creationId="{1DE587E7-1E1A-DE12-9992-2FB1B36F0EDB}"/>
          </ac:spMkLst>
        </pc:spChg>
        <pc:spChg chg="add mod ord">
          <ac:chgData name="Umair Hoodbhoy" userId="9134fddd-ebe0-41b2-9df4-5549cb596a18" providerId="ADAL" clId="{B9CE9DB9-38FA-DF44-AAB1-47465C150BCF}" dt="2022-04-15T15:58:07.498" v="511" actId="700"/>
          <ac:spMkLst>
            <pc:docMk/>
            <pc:sldMk cId="1147408677" sldId="2076137216"/>
            <ac:spMk id="6" creationId="{D9B4BD75-63EE-84E9-AE96-74019DFAAADF}"/>
          </ac:spMkLst>
        </pc:spChg>
        <pc:spChg chg="del mod ord">
          <ac:chgData name="Umair Hoodbhoy" userId="9134fddd-ebe0-41b2-9df4-5549cb596a18" providerId="ADAL" clId="{B9CE9DB9-38FA-DF44-AAB1-47465C150BCF}" dt="2022-04-15T15:58:07.498" v="511" actId="700"/>
          <ac:spMkLst>
            <pc:docMk/>
            <pc:sldMk cId="1147408677" sldId="2076137216"/>
            <ac:spMk id="11" creationId="{1F1432E8-8C87-029F-639F-AF0D2C376D83}"/>
          </ac:spMkLst>
        </pc:spChg>
      </pc:sldChg>
      <pc:sldChg chg="addSp delSp modSp del mod modClrScheme chgLayout">
        <pc:chgData name="Umair Hoodbhoy" userId="9134fddd-ebe0-41b2-9df4-5549cb596a18" providerId="ADAL" clId="{B9CE9DB9-38FA-DF44-AAB1-47465C150BCF}" dt="2022-04-15T15:57:53.257" v="509" actId="2696"/>
        <pc:sldMkLst>
          <pc:docMk/>
          <pc:sldMk cId="3080960417" sldId="2076137216"/>
        </pc:sldMkLst>
        <pc:spChg chg="mod ord">
          <ac:chgData name="Umair Hoodbhoy" userId="9134fddd-ebe0-41b2-9df4-5549cb596a18" providerId="ADAL" clId="{B9CE9DB9-38FA-DF44-AAB1-47465C150BCF}" dt="2022-04-15T15:50:28.282" v="419" actId="700"/>
          <ac:spMkLst>
            <pc:docMk/>
            <pc:sldMk cId="3080960417" sldId="2076137216"/>
            <ac:spMk id="2" creationId="{965A592F-95CC-2046-92B8-B0DB70599FED}"/>
          </ac:spMkLst>
        </pc:spChg>
        <pc:spChg chg="add del mod ord">
          <ac:chgData name="Umair Hoodbhoy" userId="9134fddd-ebe0-41b2-9df4-5549cb596a18" providerId="ADAL" clId="{B9CE9DB9-38FA-DF44-AAB1-47465C150BCF}" dt="2022-04-15T15:50:28.282" v="419" actId="700"/>
          <ac:spMkLst>
            <pc:docMk/>
            <pc:sldMk cId="3080960417" sldId="2076137216"/>
            <ac:spMk id="3" creationId="{7CB368BC-495B-2FD0-29E7-BD10D37168E5}"/>
          </ac:spMkLst>
        </pc:spChg>
        <pc:spChg chg="del mod ord">
          <ac:chgData name="Umair Hoodbhoy" userId="9134fddd-ebe0-41b2-9df4-5549cb596a18" providerId="ADAL" clId="{B9CE9DB9-38FA-DF44-AAB1-47465C150BCF}" dt="2022-04-15T15:44:24.988" v="292" actId="700"/>
          <ac:spMkLst>
            <pc:docMk/>
            <pc:sldMk cId="3080960417" sldId="2076137216"/>
            <ac:spMk id="4" creationId="{5793683D-B588-1542-B651-FDD4DE2D695E}"/>
          </ac:spMkLst>
        </pc:spChg>
        <pc:spChg chg="del mod ord">
          <ac:chgData name="Umair Hoodbhoy" userId="9134fddd-ebe0-41b2-9df4-5549cb596a18" providerId="ADAL" clId="{B9CE9DB9-38FA-DF44-AAB1-47465C150BCF}" dt="2022-04-15T15:44:24.988" v="292" actId="700"/>
          <ac:spMkLst>
            <pc:docMk/>
            <pc:sldMk cId="3080960417" sldId="2076137216"/>
            <ac:spMk id="5" creationId="{D01443E6-B8A3-6544-9B56-4F11530B16B2}"/>
          </ac:spMkLst>
        </pc:spChg>
        <pc:spChg chg="del mod ord">
          <ac:chgData name="Umair Hoodbhoy" userId="9134fddd-ebe0-41b2-9df4-5549cb596a18" providerId="ADAL" clId="{B9CE9DB9-38FA-DF44-AAB1-47465C150BCF}" dt="2022-04-15T15:44:24.988" v="292" actId="700"/>
          <ac:spMkLst>
            <pc:docMk/>
            <pc:sldMk cId="3080960417" sldId="2076137216"/>
            <ac:spMk id="6" creationId="{C7BA3B62-455A-574E-ABE9-DC63345A3925}"/>
          </ac:spMkLst>
        </pc:spChg>
        <pc:spChg chg="del mod ord">
          <ac:chgData name="Umair Hoodbhoy" userId="9134fddd-ebe0-41b2-9df4-5549cb596a18" providerId="ADAL" clId="{B9CE9DB9-38FA-DF44-AAB1-47465C150BCF}" dt="2022-04-15T15:44:24.988" v="292" actId="700"/>
          <ac:spMkLst>
            <pc:docMk/>
            <pc:sldMk cId="3080960417" sldId="2076137216"/>
            <ac:spMk id="7" creationId="{B00E69F2-BA20-5042-8216-45EB22A4792F}"/>
          </ac:spMkLst>
        </pc:spChg>
        <pc:spChg chg="add del mod ord">
          <ac:chgData name="Umair Hoodbhoy" userId="9134fddd-ebe0-41b2-9df4-5549cb596a18" providerId="ADAL" clId="{B9CE9DB9-38FA-DF44-AAB1-47465C150BCF}" dt="2022-04-15T15:50:28.282" v="419" actId="700"/>
          <ac:spMkLst>
            <pc:docMk/>
            <pc:sldMk cId="3080960417" sldId="2076137216"/>
            <ac:spMk id="8" creationId="{B08562FF-ADBB-EC99-757F-B8084919A207}"/>
          </ac:spMkLst>
        </pc:spChg>
        <pc:spChg chg="add del mod ord">
          <ac:chgData name="Umair Hoodbhoy" userId="9134fddd-ebe0-41b2-9df4-5549cb596a18" providerId="ADAL" clId="{B9CE9DB9-38FA-DF44-AAB1-47465C150BCF}" dt="2022-04-15T15:50:28.282" v="419" actId="700"/>
          <ac:spMkLst>
            <pc:docMk/>
            <pc:sldMk cId="3080960417" sldId="2076137216"/>
            <ac:spMk id="9" creationId="{C2D419EC-5036-0174-7B52-F698853A7CE2}"/>
          </ac:spMkLst>
        </pc:spChg>
        <pc:spChg chg="add del mod ord">
          <ac:chgData name="Umair Hoodbhoy" userId="9134fddd-ebe0-41b2-9df4-5549cb596a18" providerId="ADAL" clId="{B9CE9DB9-38FA-DF44-AAB1-47465C150BCF}" dt="2022-04-15T15:50:28.282" v="419" actId="700"/>
          <ac:spMkLst>
            <pc:docMk/>
            <pc:sldMk cId="3080960417" sldId="2076137216"/>
            <ac:spMk id="10" creationId="{4F7815B4-AF34-2144-9A3A-E4C0A1F5BAC3}"/>
          </ac:spMkLst>
        </pc:spChg>
        <pc:spChg chg="add mod ord">
          <ac:chgData name="Umair Hoodbhoy" userId="9134fddd-ebe0-41b2-9df4-5549cb596a18" providerId="ADAL" clId="{B9CE9DB9-38FA-DF44-AAB1-47465C150BCF}" dt="2022-04-15T15:50:28.282" v="419" actId="700"/>
          <ac:spMkLst>
            <pc:docMk/>
            <pc:sldMk cId="3080960417" sldId="2076137216"/>
            <ac:spMk id="11" creationId="{1F1432E8-8C87-029F-639F-AF0D2C376D83}"/>
          </ac:spMkLst>
        </pc:spChg>
      </pc:sldChg>
      <pc:sldChg chg="addSp modSp mod">
        <pc:chgData name="Umair Hoodbhoy" userId="9134fddd-ebe0-41b2-9df4-5549cb596a18" providerId="ADAL" clId="{B9CE9DB9-38FA-DF44-AAB1-47465C150BCF}" dt="2022-04-15T15:54:28.172" v="437" actId="1076"/>
        <pc:sldMkLst>
          <pc:docMk/>
          <pc:sldMk cId="3328818973" sldId="2076137217"/>
        </pc:sldMkLst>
        <pc:picChg chg="add mod">
          <ac:chgData name="Umair Hoodbhoy" userId="9134fddd-ebe0-41b2-9df4-5549cb596a18" providerId="ADAL" clId="{B9CE9DB9-38FA-DF44-AAB1-47465C150BCF}" dt="2022-04-15T15:54:28.172" v="437" actId="1076"/>
          <ac:picMkLst>
            <pc:docMk/>
            <pc:sldMk cId="3328818973" sldId="2076137217"/>
            <ac:picMk id="5" creationId="{32043213-EA8E-A183-A933-205BF246CEDA}"/>
          </ac:picMkLst>
        </pc:picChg>
      </pc:sldChg>
      <pc:sldChg chg="addSp delSp modSp mod modClrScheme chgLayout">
        <pc:chgData name="Umair Hoodbhoy" userId="9134fddd-ebe0-41b2-9df4-5549cb596a18" providerId="ADAL" clId="{B9CE9DB9-38FA-DF44-AAB1-47465C150BCF}" dt="2022-04-15T15:48:53.545" v="405" actId="27636"/>
        <pc:sldMkLst>
          <pc:docMk/>
          <pc:sldMk cId="1152978499" sldId="2076137225"/>
        </pc:sldMkLst>
        <pc:spChg chg="mod ord">
          <ac:chgData name="Umair Hoodbhoy" userId="9134fddd-ebe0-41b2-9df4-5549cb596a18" providerId="ADAL" clId="{B9CE9DB9-38FA-DF44-AAB1-47465C150BCF}" dt="2022-04-15T15:48:53.545" v="405" actId="27636"/>
          <ac:spMkLst>
            <pc:docMk/>
            <pc:sldMk cId="1152978499" sldId="2076137225"/>
            <ac:spMk id="2" creationId="{D6C5C903-A5B2-874F-92AA-689B24F5A695}"/>
          </ac:spMkLst>
        </pc:spChg>
        <pc:spChg chg="mod ord">
          <ac:chgData name="Umair Hoodbhoy" userId="9134fddd-ebe0-41b2-9df4-5549cb596a18" providerId="ADAL" clId="{B9CE9DB9-38FA-DF44-AAB1-47465C150BCF}" dt="2022-04-15T15:48:53.013" v="400" actId="700"/>
          <ac:spMkLst>
            <pc:docMk/>
            <pc:sldMk cId="1152978499" sldId="2076137225"/>
            <ac:spMk id="11" creationId="{B4B0E9F8-FEA6-D148-8866-EE949744520F}"/>
          </ac:spMkLst>
        </pc:spChg>
        <pc:spChg chg="add del mod ord">
          <ac:chgData name="Umair Hoodbhoy" userId="9134fddd-ebe0-41b2-9df4-5549cb596a18" providerId="ADAL" clId="{B9CE9DB9-38FA-DF44-AAB1-47465C150BCF}" dt="2022-04-15T15:48:53.013" v="400" actId="700"/>
          <ac:spMkLst>
            <pc:docMk/>
            <pc:sldMk cId="1152978499" sldId="2076137225"/>
            <ac:spMk id="12" creationId="{AD0165B1-BBC1-C5AA-50B3-FC1405576542}"/>
          </ac:spMkLst>
        </pc:spChg>
        <pc:spChg chg="add del mod ord">
          <ac:chgData name="Umair Hoodbhoy" userId="9134fddd-ebe0-41b2-9df4-5549cb596a18" providerId="ADAL" clId="{B9CE9DB9-38FA-DF44-AAB1-47465C150BCF}" dt="2022-04-15T15:48:53.013" v="400" actId="700"/>
          <ac:spMkLst>
            <pc:docMk/>
            <pc:sldMk cId="1152978499" sldId="2076137225"/>
            <ac:spMk id="13" creationId="{2966FA9B-857B-1406-5C70-B581DB0C2CE0}"/>
          </ac:spMkLst>
        </pc:spChg>
        <pc:spChg chg="add del mod ord">
          <ac:chgData name="Umair Hoodbhoy" userId="9134fddd-ebe0-41b2-9df4-5549cb596a18" providerId="ADAL" clId="{B9CE9DB9-38FA-DF44-AAB1-47465C150BCF}" dt="2022-04-15T15:48:53.013" v="400" actId="700"/>
          <ac:spMkLst>
            <pc:docMk/>
            <pc:sldMk cId="1152978499" sldId="2076137225"/>
            <ac:spMk id="14" creationId="{F5023F58-54CB-B974-CC7D-801A6028F969}"/>
          </ac:spMkLst>
        </pc:spChg>
        <pc:spChg chg="add del mod ord">
          <ac:chgData name="Umair Hoodbhoy" userId="9134fddd-ebe0-41b2-9df4-5549cb596a18" providerId="ADAL" clId="{B9CE9DB9-38FA-DF44-AAB1-47465C150BCF}" dt="2022-04-15T15:48:53.013" v="400" actId="700"/>
          <ac:spMkLst>
            <pc:docMk/>
            <pc:sldMk cId="1152978499" sldId="2076137225"/>
            <ac:spMk id="15" creationId="{D5474E76-7848-E64D-9EF9-96BD46F8F3B3}"/>
          </ac:spMkLst>
        </pc:spChg>
        <pc:spChg chg="add mod ord">
          <ac:chgData name="Umair Hoodbhoy" userId="9134fddd-ebe0-41b2-9df4-5549cb596a18" providerId="ADAL" clId="{B9CE9DB9-38FA-DF44-AAB1-47465C150BCF}" dt="2022-04-15T15:48:53.013" v="400" actId="700"/>
          <ac:spMkLst>
            <pc:docMk/>
            <pc:sldMk cId="1152978499" sldId="2076137225"/>
            <ac:spMk id="16" creationId="{F7F1AFA3-923F-3FE2-EE20-B75F8ADD856D}"/>
          </ac:spMkLst>
        </pc:spChg>
      </pc:sldChg>
      <pc:sldChg chg="del">
        <pc:chgData name="Umair Hoodbhoy" userId="9134fddd-ebe0-41b2-9df4-5549cb596a18" providerId="ADAL" clId="{B9CE9DB9-38FA-DF44-AAB1-47465C150BCF}" dt="2022-04-15T15:05:43.608" v="118" actId="2696"/>
        <pc:sldMkLst>
          <pc:docMk/>
          <pc:sldMk cId="1504561063" sldId="2076137226"/>
        </pc:sldMkLst>
      </pc:sldChg>
      <pc:sldChg chg="add del">
        <pc:chgData name="Umair Hoodbhoy" userId="9134fddd-ebe0-41b2-9df4-5549cb596a18" providerId="ADAL" clId="{B9CE9DB9-38FA-DF44-AAB1-47465C150BCF}" dt="2022-04-15T15:23:17.901" v="197"/>
        <pc:sldMkLst>
          <pc:docMk/>
          <pc:sldMk cId="42961500" sldId="2076137240"/>
        </pc:sldMkLst>
      </pc:sldChg>
      <pc:sldChg chg="addSp delSp modSp add mod modClrScheme chgLayout">
        <pc:chgData name="Umair Hoodbhoy" userId="9134fddd-ebe0-41b2-9df4-5549cb596a18" providerId="ADAL" clId="{B9CE9DB9-38FA-DF44-AAB1-47465C150BCF}" dt="2022-04-15T15:52:05.253" v="434" actId="700"/>
        <pc:sldMkLst>
          <pc:docMk/>
          <pc:sldMk cId="3899951607" sldId="2076137259"/>
        </pc:sldMkLst>
        <pc:spChg chg="add del mod ord">
          <ac:chgData name="Umair Hoodbhoy" userId="9134fddd-ebe0-41b2-9df4-5549cb596a18" providerId="ADAL" clId="{B9CE9DB9-38FA-DF44-AAB1-47465C150BCF}" dt="2022-04-15T15:52:01.113" v="433" actId="700"/>
          <ac:spMkLst>
            <pc:docMk/>
            <pc:sldMk cId="3899951607" sldId="2076137259"/>
            <ac:spMk id="2" creationId="{DF822299-9308-BD6F-31CF-D274D88A370A}"/>
          </ac:spMkLst>
        </pc:spChg>
        <pc:spChg chg="add del mod ord">
          <ac:chgData name="Umair Hoodbhoy" userId="9134fddd-ebe0-41b2-9df4-5549cb596a18" providerId="ADAL" clId="{B9CE9DB9-38FA-DF44-AAB1-47465C150BCF}" dt="2022-04-15T15:52:01.113" v="433" actId="700"/>
          <ac:spMkLst>
            <pc:docMk/>
            <pc:sldMk cId="3899951607" sldId="2076137259"/>
            <ac:spMk id="3" creationId="{1A89E1C1-ADBC-ACFF-DAB7-F5C8919A877D}"/>
          </ac:spMkLst>
        </pc:spChg>
        <pc:spChg chg="add del mod ord">
          <ac:chgData name="Umair Hoodbhoy" userId="9134fddd-ebe0-41b2-9df4-5549cb596a18" providerId="ADAL" clId="{B9CE9DB9-38FA-DF44-AAB1-47465C150BCF}" dt="2022-04-15T15:52:01.113" v="433" actId="700"/>
          <ac:spMkLst>
            <pc:docMk/>
            <pc:sldMk cId="3899951607" sldId="2076137259"/>
            <ac:spMk id="4" creationId="{9C32EE04-0FAB-C993-917C-87F10A854A3C}"/>
          </ac:spMkLst>
        </pc:spChg>
        <pc:spChg chg="mod ord">
          <ac:chgData name="Umair Hoodbhoy" userId="9134fddd-ebe0-41b2-9df4-5549cb596a18" providerId="ADAL" clId="{B9CE9DB9-38FA-DF44-AAB1-47465C150BCF}" dt="2022-04-15T15:52:05.253" v="434" actId="700"/>
          <ac:spMkLst>
            <pc:docMk/>
            <pc:sldMk cId="3899951607" sldId="2076137259"/>
            <ac:spMk id="5" creationId="{F2EFF428-03D7-446C-9DF6-17EA9684114F}"/>
          </ac:spMkLst>
        </pc:spChg>
        <pc:spChg chg="add del mod ord">
          <ac:chgData name="Umair Hoodbhoy" userId="9134fddd-ebe0-41b2-9df4-5549cb596a18" providerId="ADAL" clId="{B9CE9DB9-38FA-DF44-AAB1-47465C150BCF}" dt="2022-04-15T15:52:01.113" v="433" actId="700"/>
          <ac:spMkLst>
            <pc:docMk/>
            <pc:sldMk cId="3899951607" sldId="2076137259"/>
            <ac:spMk id="6" creationId="{1A7B7950-0118-66D3-2772-AC46FADA4AED}"/>
          </ac:spMkLst>
        </pc:spChg>
        <pc:spChg chg="add del mod ord">
          <ac:chgData name="Umair Hoodbhoy" userId="9134fddd-ebe0-41b2-9df4-5549cb596a18" providerId="ADAL" clId="{B9CE9DB9-38FA-DF44-AAB1-47465C150BCF}" dt="2022-04-15T15:52:05.253" v="434" actId="700"/>
          <ac:spMkLst>
            <pc:docMk/>
            <pc:sldMk cId="3899951607" sldId="2076137259"/>
            <ac:spMk id="7" creationId="{989EAE5F-194C-BEFE-6291-1C907B0E100F}"/>
          </ac:spMkLst>
        </pc:spChg>
      </pc:sldChg>
      <pc:sldChg chg="addSp delSp modSp add mod modClrScheme chgLayout">
        <pc:chgData name="Umair Hoodbhoy" userId="9134fddd-ebe0-41b2-9df4-5549cb596a18" providerId="ADAL" clId="{B9CE9DB9-38FA-DF44-AAB1-47465C150BCF}" dt="2022-04-15T15:52:05.253" v="434" actId="700"/>
        <pc:sldMkLst>
          <pc:docMk/>
          <pc:sldMk cId="2386961009" sldId="2076137261"/>
        </pc:sldMkLst>
        <pc:spChg chg="add del mod ord">
          <ac:chgData name="Umair Hoodbhoy" userId="9134fddd-ebe0-41b2-9df4-5549cb596a18" providerId="ADAL" clId="{B9CE9DB9-38FA-DF44-AAB1-47465C150BCF}" dt="2022-04-15T15:52:01.113" v="433" actId="700"/>
          <ac:spMkLst>
            <pc:docMk/>
            <pc:sldMk cId="2386961009" sldId="2076137261"/>
            <ac:spMk id="3" creationId="{7EB25CD3-F81D-FCBE-80A5-0EDC19653022}"/>
          </ac:spMkLst>
        </pc:spChg>
        <pc:spChg chg="add del mod ord">
          <ac:chgData name="Umair Hoodbhoy" userId="9134fddd-ebe0-41b2-9df4-5549cb596a18" providerId="ADAL" clId="{B9CE9DB9-38FA-DF44-AAB1-47465C150BCF}" dt="2022-04-15T15:52:01.113" v="433" actId="700"/>
          <ac:spMkLst>
            <pc:docMk/>
            <pc:sldMk cId="2386961009" sldId="2076137261"/>
            <ac:spMk id="5" creationId="{6683371A-08DA-717B-C113-376A7EC88071}"/>
          </ac:spMkLst>
        </pc:spChg>
        <pc:spChg chg="add del mod ord">
          <ac:chgData name="Umair Hoodbhoy" userId="9134fddd-ebe0-41b2-9df4-5549cb596a18" providerId="ADAL" clId="{B9CE9DB9-38FA-DF44-AAB1-47465C150BCF}" dt="2022-04-15T15:52:01.113" v="433" actId="700"/>
          <ac:spMkLst>
            <pc:docMk/>
            <pc:sldMk cId="2386961009" sldId="2076137261"/>
            <ac:spMk id="7" creationId="{8ABD60D2-3761-171F-F3F0-5F9E93F662A4}"/>
          </ac:spMkLst>
        </pc:spChg>
        <pc:spChg chg="add del mod ord">
          <ac:chgData name="Umair Hoodbhoy" userId="9134fddd-ebe0-41b2-9df4-5549cb596a18" providerId="ADAL" clId="{B9CE9DB9-38FA-DF44-AAB1-47465C150BCF}" dt="2022-04-15T15:52:01.113" v="433" actId="700"/>
          <ac:spMkLst>
            <pc:docMk/>
            <pc:sldMk cId="2386961009" sldId="2076137261"/>
            <ac:spMk id="9" creationId="{97529F40-F397-99C4-705F-BA87F4B0A99D}"/>
          </ac:spMkLst>
        </pc:spChg>
        <pc:spChg chg="add del mod ord">
          <ac:chgData name="Umair Hoodbhoy" userId="9134fddd-ebe0-41b2-9df4-5549cb596a18" providerId="ADAL" clId="{B9CE9DB9-38FA-DF44-AAB1-47465C150BCF}" dt="2022-04-15T15:52:05.253" v="434" actId="700"/>
          <ac:spMkLst>
            <pc:docMk/>
            <pc:sldMk cId="2386961009" sldId="2076137261"/>
            <ac:spMk id="13" creationId="{2826BEED-E954-D8BD-2436-A48E2426355E}"/>
          </ac:spMkLst>
        </pc:spChg>
        <pc:spChg chg="mod ord">
          <ac:chgData name="Umair Hoodbhoy" userId="9134fddd-ebe0-41b2-9df4-5549cb596a18" providerId="ADAL" clId="{B9CE9DB9-38FA-DF44-AAB1-47465C150BCF}" dt="2022-04-15T15:52:05.253" v="434" actId="700"/>
          <ac:spMkLst>
            <pc:docMk/>
            <pc:sldMk cId="2386961009" sldId="2076137261"/>
            <ac:spMk id="16" creationId="{EAD977EC-61D8-4FE9-BA0C-85AEF52695D2}"/>
          </ac:spMkLst>
        </pc:spChg>
      </pc:sldChg>
      <pc:sldChg chg="addSp delSp modSp add mod modClrScheme chgLayout">
        <pc:chgData name="Umair Hoodbhoy" userId="9134fddd-ebe0-41b2-9df4-5549cb596a18" providerId="ADAL" clId="{B9CE9DB9-38FA-DF44-AAB1-47465C150BCF}" dt="2022-04-15T15:52:05.253" v="434" actId="700"/>
        <pc:sldMkLst>
          <pc:docMk/>
          <pc:sldMk cId="4120420968" sldId="2076137262"/>
        </pc:sldMkLst>
        <pc:spChg chg="add del mod ord">
          <ac:chgData name="Umair Hoodbhoy" userId="9134fddd-ebe0-41b2-9df4-5549cb596a18" providerId="ADAL" clId="{B9CE9DB9-38FA-DF44-AAB1-47465C150BCF}" dt="2022-04-15T15:52:01.113" v="433" actId="700"/>
          <ac:spMkLst>
            <pc:docMk/>
            <pc:sldMk cId="4120420968" sldId="2076137262"/>
            <ac:spMk id="5" creationId="{B11F2B82-1B2C-210F-E6E5-9B34AD631CB6}"/>
          </ac:spMkLst>
        </pc:spChg>
        <pc:spChg chg="add del mod ord">
          <ac:chgData name="Umair Hoodbhoy" userId="9134fddd-ebe0-41b2-9df4-5549cb596a18" providerId="ADAL" clId="{B9CE9DB9-38FA-DF44-AAB1-47465C150BCF}" dt="2022-04-15T15:52:01.113" v="433" actId="700"/>
          <ac:spMkLst>
            <pc:docMk/>
            <pc:sldMk cId="4120420968" sldId="2076137262"/>
            <ac:spMk id="6" creationId="{D9BE9530-D0CB-6421-50BC-64AB9DFB06D6}"/>
          </ac:spMkLst>
        </pc:spChg>
        <pc:spChg chg="mod ord">
          <ac:chgData name="Umair Hoodbhoy" userId="9134fddd-ebe0-41b2-9df4-5549cb596a18" providerId="ADAL" clId="{B9CE9DB9-38FA-DF44-AAB1-47465C150BCF}" dt="2022-04-15T15:52:05.253" v="434" actId="700"/>
          <ac:spMkLst>
            <pc:docMk/>
            <pc:sldMk cId="4120420968" sldId="2076137262"/>
            <ac:spMk id="7" creationId="{34FB2994-15D7-4C99-9963-84B53468E023}"/>
          </ac:spMkLst>
        </pc:spChg>
        <pc:spChg chg="add del mod ord">
          <ac:chgData name="Umair Hoodbhoy" userId="9134fddd-ebe0-41b2-9df4-5549cb596a18" providerId="ADAL" clId="{B9CE9DB9-38FA-DF44-AAB1-47465C150BCF}" dt="2022-04-15T15:52:01.113" v="433" actId="700"/>
          <ac:spMkLst>
            <pc:docMk/>
            <pc:sldMk cId="4120420968" sldId="2076137262"/>
            <ac:spMk id="8" creationId="{9B3823B6-6CC1-EDB4-DC8E-EA47373F2092}"/>
          </ac:spMkLst>
        </pc:spChg>
        <pc:spChg chg="add del mod ord">
          <ac:chgData name="Umair Hoodbhoy" userId="9134fddd-ebe0-41b2-9df4-5549cb596a18" providerId="ADAL" clId="{B9CE9DB9-38FA-DF44-AAB1-47465C150BCF}" dt="2022-04-15T15:52:01.113" v="433" actId="700"/>
          <ac:spMkLst>
            <pc:docMk/>
            <pc:sldMk cId="4120420968" sldId="2076137262"/>
            <ac:spMk id="9" creationId="{E06F406F-AF67-A160-60F8-42231C3CEF09}"/>
          </ac:spMkLst>
        </pc:spChg>
        <pc:spChg chg="add del mod ord">
          <ac:chgData name="Umair Hoodbhoy" userId="9134fddd-ebe0-41b2-9df4-5549cb596a18" providerId="ADAL" clId="{B9CE9DB9-38FA-DF44-AAB1-47465C150BCF}" dt="2022-04-15T15:52:05.253" v="434" actId="700"/>
          <ac:spMkLst>
            <pc:docMk/>
            <pc:sldMk cId="4120420968" sldId="2076137262"/>
            <ac:spMk id="13" creationId="{557547BB-5FF9-989B-A9E1-81153AD3ECF6}"/>
          </ac:spMkLst>
        </pc:spChg>
      </pc:sldChg>
      <pc:sldChg chg="addSp delSp modSp add mod modClrScheme chgLayout">
        <pc:chgData name="Umair Hoodbhoy" userId="9134fddd-ebe0-41b2-9df4-5549cb596a18" providerId="ADAL" clId="{B9CE9DB9-38FA-DF44-AAB1-47465C150BCF}" dt="2022-04-15T15:52:05.253" v="434" actId="700"/>
        <pc:sldMkLst>
          <pc:docMk/>
          <pc:sldMk cId="88746747" sldId="2076137263"/>
        </pc:sldMkLst>
        <pc:spChg chg="add del mod ord">
          <ac:chgData name="Umair Hoodbhoy" userId="9134fddd-ebe0-41b2-9df4-5549cb596a18" providerId="ADAL" clId="{B9CE9DB9-38FA-DF44-AAB1-47465C150BCF}" dt="2022-04-15T15:52:01.113" v="433" actId="700"/>
          <ac:spMkLst>
            <pc:docMk/>
            <pc:sldMk cId="88746747" sldId="2076137263"/>
            <ac:spMk id="4" creationId="{1238AC1B-B20E-8A36-9F4A-A58643E7BDD7}"/>
          </ac:spMkLst>
        </pc:spChg>
        <pc:spChg chg="add del mod ord">
          <ac:chgData name="Umair Hoodbhoy" userId="9134fddd-ebe0-41b2-9df4-5549cb596a18" providerId="ADAL" clId="{B9CE9DB9-38FA-DF44-AAB1-47465C150BCF}" dt="2022-04-15T15:52:01.113" v="433" actId="700"/>
          <ac:spMkLst>
            <pc:docMk/>
            <pc:sldMk cId="88746747" sldId="2076137263"/>
            <ac:spMk id="5" creationId="{0C8824BC-6ACF-4AB7-FBA2-F87E0414CEB3}"/>
          </ac:spMkLst>
        </pc:spChg>
        <pc:spChg chg="add del mod ord">
          <ac:chgData name="Umair Hoodbhoy" userId="9134fddd-ebe0-41b2-9df4-5549cb596a18" providerId="ADAL" clId="{B9CE9DB9-38FA-DF44-AAB1-47465C150BCF}" dt="2022-04-15T15:52:01.113" v="433" actId="700"/>
          <ac:spMkLst>
            <pc:docMk/>
            <pc:sldMk cId="88746747" sldId="2076137263"/>
            <ac:spMk id="6" creationId="{549753B2-10EC-C207-90B4-0E846FE18292}"/>
          </ac:spMkLst>
        </pc:spChg>
        <pc:spChg chg="mod ord">
          <ac:chgData name="Umair Hoodbhoy" userId="9134fddd-ebe0-41b2-9df4-5549cb596a18" providerId="ADAL" clId="{B9CE9DB9-38FA-DF44-AAB1-47465C150BCF}" dt="2022-04-15T15:52:05.253" v="434" actId="700"/>
          <ac:spMkLst>
            <pc:docMk/>
            <pc:sldMk cId="88746747" sldId="2076137263"/>
            <ac:spMk id="7" creationId="{9DF722F9-9C16-4544-8CFE-C9D3A32342DC}"/>
          </ac:spMkLst>
        </pc:spChg>
        <pc:spChg chg="add del mod ord">
          <ac:chgData name="Umair Hoodbhoy" userId="9134fddd-ebe0-41b2-9df4-5549cb596a18" providerId="ADAL" clId="{B9CE9DB9-38FA-DF44-AAB1-47465C150BCF}" dt="2022-04-15T15:52:01.113" v="433" actId="700"/>
          <ac:spMkLst>
            <pc:docMk/>
            <pc:sldMk cId="88746747" sldId="2076137263"/>
            <ac:spMk id="8" creationId="{A80DE3BF-97C6-D1CA-6720-961A6C4B531C}"/>
          </ac:spMkLst>
        </pc:spChg>
        <pc:spChg chg="add del mod ord">
          <ac:chgData name="Umair Hoodbhoy" userId="9134fddd-ebe0-41b2-9df4-5549cb596a18" providerId="ADAL" clId="{B9CE9DB9-38FA-DF44-AAB1-47465C150BCF}" dt="2022-04-15T15:52:05.253" v="434" actId="700"/>
          <ac:spMkLst>
            <pc:docMk/>
            <pc:sldMk cId="88746747" sldId="2076137263"/>
            <ac:spMk id="9" creationId="{3D0962B2-D529-468C-4D5F-F37706578EC5}"/>
          </ac:spMkLst>
        </pc:spChg>
      </pc:sldChg>
      <pc:sldChg chg="addSp delSp modSp mod modClrScheme chgLayout">
        <pc:chgData name="Umair Hoodbhoy" userId="9134fddd-ebe0-41b2-9df4-5549cb596a18" providerId="ADAL" clId="{B9CE9DB9-38FA-DF44-AAB1-47465C150BCF}" dt="2022-04-15T15:49:51.984" v="412" actId="700"/>
        <pc:sldMkLst>
          <pc:docMk/>
          <pc:sldMk cId="109540480" sldId="2076137318"/>
        </pc:sldMkLst>
        <pc:spChg chg="add del mod ord">
          <ac:chgData name="Umair Hoodbhoy" userId="9134fddd-ebe0-41b2-9df4-5549cb596a18" providerId="ADAL" clId="{B9CE9DB9-38FA-DF44-AAB1-47465C150BCF}" dt="2022-04-15T15:48:53.013" v="400" actId="700"/>
          <ac:spMkLst>
            <pc:docMk/>
            <pc:sldMk cId="109540480" sldId="2076137318"/>
            <ac:spMk id="2" creationId="{20EE1A6C-69C8-3DCA-017A-B51B061C8DE3}"/>
          </ac:spMkLst>
        </pc:spChg>
        <pc:spChg chg="add del mod ord">
          <ac:chgData name="Umair Hoodbhoy" userId="9134fddd-ebe0-41b2-9df4-5549cb596a18" providerId="ADAL" clId="{B9CE9DB9-38FA-DF44-AAB1-47465C150BCF}" dt="2022-04-15T15:48:53.013" v="400" actId="700"/>
          <ac:spMkLst>
            <pc:docMk/>
            <pc:sldMk cId="109540480" sldId="2076137318"/>
            <ac:spMk id="3" creationId="{932AABB8-85E2-C299-04D4-E6A0AA848EA8}"/>
          </ac:spMkLst>
        </pc:spChg>
        <pc:spChg chg="mod ord">
          <ac:chgData name="Umair Hoodbhoy" userId="9134fddd-ebe0-41b2-9df4-5549cb596a18" providerId="ADAL" clId="{B9CE9DB9-38FA-DF44-AAB1-47465C150BCF}" dt="2022-04-15T15:49:51.984" v="412" actId="700"/>
          <ac:spMkLst>
            <pc:docMk/>
            <pc:sldMk cId="109540480" sldId="2076137318"/>
            <ac:spMk id="4" creationId="{F64634AA-515F-7C47-B283-32BAE58855AE}"/>
          </ac:spMkLst>
        </pc:spChg>
        <pc:spChg chg="add del mod ord">
          <ac:chgData name="Umair Hoodbhoy" userId="9134fddd-ebe0-41b2-9df4-5549cb596a18" providerId="ADAL" clId="{B9CE9DB9-38FA-DF44-AAB1-47465C150BCF}" dt="2022-04-15T15:48:53.013" v="400" actId="700"/>
          <ac:spMkLst>
            <pc:docMk/>
            <pc:sldMk cId="109540480" sldId="2076137318"/>
            <ac:spMk id="5" creationId="{3BDBE677-4A88-59DC-66BA-2B673F460FF9}"/>
          </ac:spMkLst>
        </pc:spChg>
        <pc:spChg chg="add del mod ord">
          <ac:chgData name="Umair Hoodbhoy" userId="9134fddd-ebe0-41b2-9df4-5549cb596a18" providerId="ADAL" clId="{B9CE9DB9-38FA-DF44-AAB1-47465C150BCF}" dt="2022-04-15T15:48:53.013" v="400" actId="700"/>
          <ac:spMkLst>
            <pc:docMk/>
            <pc:sldMk cId="109540480" sldId="2076137318"/>
            <ac:spMk id="6" creationId="{C0DE714D-115A-2801-2817-E360C4753AF6}"/>
          </ac:spMkLst>
        </pc:spChg>
        <pc:spChg chg="add del mod ord">
          <ac:chgData name="Umair Hoodbhoy" userId="9134fddd-ebe0-41b2-9df4-5549cb596a18" providerId="ADAL" clId="{B9CE9DB9-38FA-DF44-AAB1-47465C150BCF}" dt="2022-04-15T15:49:51.984" v="412" actId="700"/>
          <ac:spMkLst>
            <pc:docMk/>
            <pc:sldMk cId="109540480" sldId="2076137318"/>
            <ac:spMk id="7" creationId="{742D8DD4-7276-E1E8-C164-B8EC70B63117}"/>
          </ac:spMkLst>
        </pc:spChg>
        <pc:spChg chg="mod ord">
          <ac:chgData name="Umair Hoodbhoy" userId="9134fddd-ebe0-41b2-9df4-5549cb596a18" providerId="ADAL" clId="{B9CE9DB9-38FA-DF44-AAB1-47465C150BCF}" dt="2022-04-15T15:49:51.984" v="412" actId="700"/>
          <ac:spMkLst>
            <pc:docMk/>
            <pc:sldMk cId="109540480" sldId="2076137318"/>
            <ac:spMk id="8" creationId="{76D79612-5ECB-054C-8F12-EF459D4A1CCA}"/>
          </ac:spMkLst>
        </pc:spChg>
      </pc:sldChg>
      <pc:sldChg chg="modSp add mod">
        <pc:chgData name="Umair Hoodbhoy" userId="9134fddd-ebe0-41b2-9df4-5549cb596a18" providerId="ADAL" clId="{B9CE9DB9-38FA-DF44-AAB1-47465C150BCF}" dt="2022-04-15T15:54:46.329" v="441" actId="2710"/>
        <pc:sldMkLst>
          <pc:docMk/>
          <pc:sldMk cId="1563119223" sldId="2076137331"/>
        </pc:sldMkLst>
        <pc:spChg chg="mod">
          <ac:chgData name="Umair Hoodbhoy" userId="9134fddd-ebe0-41b2-9df4-5549cb596a18" providerId="ADAL" clId="{B9CE9DB9-38FA-DF44-AAB1-47465C150BCF}" dt="2022-04-15T15:54:46.329" v="441" actId="2710"/>
          <ac:spMkLst>
            <pc:docMk/>
            <pc:sldMk cId="1563119223" sldId="2076137331"/>
            <ac:spMk id="5" creationId="{3620DE56-3283-8045-AC3A-17C243C832E5}"/>
          </ac:spMkLst>
        </pc:spChg>
      </pc:sldChg>
      <pc:sldChg chg="del">
        <pc:chgData name="Umair Hoodbhoy" userId="9134fddd-ebe0-41b2-9df4-5549cb596a18" providerId="ADAL" clId="{B9CE9DB9-38FA-DF44-AAB1-47465C150BCF}" dt="2022-04-15T14:23:05.553" v="27" actId="2696"/>
        <pc:sldMkLst>
          <pc:docMk/>
          <pc:sldMk cId="2120073085" sldId="2076137339"/>
        </pc:sldMkLst>
      </pc:sldChg>
      <pc:sldChg chg="del">
        <pc:chgData name="Umair Hoodbhoy" userId="9134fddd-ebe0-41b2-9df4-5549cb596a18" providerId="ADAL" clId="{B9CE9DB9-38FA-DF44-AAB1-47465C150BCF}" dt="2022-04-15T14:23:05.553" v="27" actId="2696"/>
        <pc:sldMkLst>
          <pc:docMk/>
          <pc:sldMk cId="2850125516" sldId="2076137340"/>
        </pc:sldMkLst>
      </pc:sldChg>
      <pc:sldChg chg="add del">
        <pc:chgData name="Umair Hoodbhoy" userId="9134fddd-ebe0-41b2-9df4-5549cb596a18" providerId="ADAL" clId="{B9CE9DB9-38FA-DF44-AAB1-47465C150BCF}" dt="2022-04-15T15:23:17.901" v="197"/>
        <pc:sldMkLst>
          <pc:docMk/>
          <pc:sldMk cId="1884109374" sldId="2076137363"/>
        </pc:sldMkLst>
      </pc:sldChg>
      <pc:sldChg chg="modSp add mod">
        <pc:chgData name="Umair Hoodbhoy" userId="9134fddd-ebe0-41b2-9df4-5549cb596a18" providerId="ADAL" clId="{B9CE9DB9-38FA-DF44-AAB1-47465C150BCF}" dt="2022-04-15T15:37:09.068" v="216" actId="20577"/>
        <pc:sldMkLst>
          <pc:docMk/>
          <pc:sldMk cId="2080515683" sldId="2076137368"/>
        </pc:sldMkLst>
        <pc:spChg chg="mod">
          <ac:chgData name="Umair Hoodbhoy" userId="9134fddd-ebe0-41b2-9df4-5549cb596a18" providerId="ADAL" clId="{B9CE9DB9-38FA-DF44-AAB1-47465C150BCF}" dt="2022-04-15T15:37:09.068" v="216" actId="20577"/>
          <ac:spMkLst>
            <pc:docMk/>
            <pc:sldMk cId="2080515683" sldId="2076137368"/>
            <ac:spMk id="3" creationId="{52AE42AA-AD93-9A4D-A1D1-25F960506E0A}"/>
          </ac:spMkLst>
        </pc:spChg>
      </pc:sldChg>
      <pc:sldChg chg="modSp add mod ord">
        <pc:chgData name="Umair Hoodbhoy" userId="9134fddd-ebe0-41b2-9df4-5549cb596a18" providerId="ADAL" clId="{B9CE9DB9-38FA-DF44-AAB1-47465C150BCF}" dt="2022-04-15T15:23:37.155" v="198" actId="20578"/>
        <pc:sldMkLst>
          <pc:docMk/>
          <pc:sldMk cId="4220206366" sldId="2076137369"/>
        </pc:sldMkLst>
        <pc:spChg chg="mod">
          <ac:chgData name="Umair Hoodbhoy" userId="9134fddd-ebe0-41b2-9df4-5549cb596a18" providerId="ADAL" clId="{B9CE9DB9-38FA-DF44-AAB1-47465C150BCF}" dt="2022-04-15T15:11:28.372" v="151" actId="27636"/>
          <ac:spMkLst>
            <pc:docMk/>
            <pc:sldMk cId="4220206366" sldId="2076137369"/>
            <ac:spMk id="3" creationId="{10491F7B-D675-2041-B735-2FE09A623E15}"/>
          </ac:spMkLst>
        </pc:spChg>
      </pc:sldChg>
      <pc:sldChg chg="add ord">
        <pc:chgData name="Umair Hoodbhoy" userId="9134fddd-ebe0-41b2-9df4-5549cb596a18" providerId="ADAL" clId="{B9CE9DB9-38FA-DF44-AAB1-47465C150BCF}" dt="2022-04-15T15:23:37.155" v="198" actId="20578"/>
        <pc:sldMkLst>
          <pc:docMk/>
          <pc:sldMk cId="2115855436" sldId="2076137370"/>
        </pc:sldMkLst>
      </pc:sldChg>
      <pc:sldChg chg="add ord">
        <pc:chgData name="Umair Hoodbhoy" userId="9134fddd-ebe0-41b2-9df4-5549cb596a18" providerId="ADAL" clId="{B9CE9DB9-38FA-DF44-AAB1-47465C150BCF}" dt="2022-04-15T15:23:37.155" v="198" actId="20578"/>
        <pc:sldMkLst>
          <pc:docMk/>
          <pc:sldMk cId="346803899" sldId="2076137371"/>
        </pc:sldMkLst>
      </pc:sldChg>
      <pc:sldChg chg="add ord">
        <pc:chgData name="Umair Hoodbhoy" userId="9134fddd-ebe0-41b2-9df4-5549cb596a18" providerId="ADAL" clId="{B9CE9DB9-38FA-DF44-AAB1-47465C150BCF}" dt="2022-04-15T15:23:37.155" v="198" actId="20578"/>
        <pc:sldMkLst>
          <pc:docMk/>
          <pc:sldMk cId="3218429462" sldId="2076137373"/>
        </pc:sldMkLst>
      </pc:sldChg>
      <pc:sldChg chg="add ord">
        <pc:chgData name="Umair Hoodbhoy" userId="9134fddd-ebe0-41b2-9df4-5549cb596a18" providerId="ADAL" clId="{B9CE9DB9-38FA-DF44-AAB1-47465C150BCF}" dt="2022-04-15T15:23:37.155" v="198" actId="20578"/>
        <pc:sldMkLst>
          <pc:docMk/>
          <pc:sldMk cId="3881208732" sldId="2076137507"/>
        </pc:sldMkLst>
      </pc:sldChg>
      <pc:sldChg chg="add ord">
        <pc:chgData name="Umair Hoodbhoy" userId="9134fddd-ebe0-41b2-9df4-5549cb596a18" providerId="ADAL" clId="{B9CE9DB9-38FA-DF44-AAB1-47465C150BCF}" dt="2022-04-15T15:23:37.155" v="198" actId="20578"/>
        <pc:sldMkLst>
          <pc:docMk/>
          <pc:sldMk cId="1787085901" sldId="2076137684"/>
        </pc:sldMkLst>
      </pc:sldChg>
      <pc:sldChg chg="addSp delSp modSp add mod modClrScheme chgLayout">
        <pc:chgData name="Umair Hoodbhoy" userId="9134fddd-ebe0-41b2-9df4-5549cb596a18" providerId="ADAL" clId="{B9CE9DB9-38FA-DF44-AAB1-47465C150BCF}" dt="2022-04-15T16:07:41.326" v="586" actId="14100"/>
        <pc:sldMkLst>
          <pc:docMk/>
          <pc:sldMk cId="1019557873" sldId="2076137687"/>
        </pc:sldMkLst>
        <pc:spChg chg="mod ord">
          <ac:chgData name="Umair Hoodbhoy" userId="9134fddd-ebe0-41b2-9df4-5549cb596a18" providerId="ADAL" clId="{B9CE9DB9-38FA-DF44-AAB1-47465C150BCF}" dt="2022-04-15T15:52:05.253" v="434" actId="700"/>
          <ac:spMkLst>
            <pc:docMk/>
            <pc:sldMk cId="1019557873" sldId="2076137687"/>
            <ac:spMk id="2" creationId="{6FB7FA12-B588-A044-9B94-6BBAE2CE11D0}"/>
          </ac:spMkLst>
        </pc:spChg>
        <pc:spChg chg="add del mod ord">
          <ac:chgData name="Umair Hoodbhoy" userId="9134fddd-ebe0-41b2-9df4-5549cb596a18" providerId="ADAL" clId="{B9CE9DB9-38FA-DF44-AAB1-47465C150BCF}" dt="2022-04-15T15:52:01.113" v="433" actId="700"/>
          <ac:spMkLst>
            <pc:docMk/>
            <pc:sldMk cId="1019557873" sldId="2076137687"/>
            <ac:spMk id="4" creationId="{40443682-6850-9069-5BAC-F0FF51B56868}"/>
          </ac:spMkLst>
        </pc:spChg>
        <pc:spChg chg="add del mod ord">
          <ac:chgData name="Umair Hoodbhoy" userId="9134fddd-ebe0-41b2-9df4-5549cb596a18" providerId="ADAL" clId="{B9CE9DB9-38FA-DF44-AAB1-47465C150BCF}" dt="2022-04-15T15:52:01.113" v="433" actId="700"/>
          <ac:spMkLst>
            <pc:docMk/>
            <pc:sldMk cId="1019557873" sldId="2076137687"/>
            <ac:spMk id="5" creationId="{30A407F5-3F57-98D3-48ED-627185C93998}"/>
          </ac:spMkLst>
        </pc:spChg>
        <pc:spChg chg="add del mod ord">
          <ac:chgData name="Umair Hoodbhoy" userId="9134fddd-ebe0-41b2-9df4-5549cb596a18" providerId="ADAL" clId="{B9CE9DB9-38FA-DF44-AAB1-47465C150BCF}" dt="2022-04-15T15:52:01.113" v="433" actId="700"/>
          <ac:spMkLst>
            <pc:docMk/>
            <pc:sldMk cId="1019557873" sldId="2076137687"/>
            <ac:spMk id="6" creationId="{77997867-E1A5-71A1-7163-A2A1CF5EB9BA}"/>
          </ac:spMkLst>
        </pc:spChg>
        <pc:spChg chg="add del mod ord">
          <ac:chgData name="Umair Hoodbhoy" userId="9134fddd-ebe0-41b2-9df4-5549cb596a18" providerId="ADAL" clId="{B9CE9DB9-38FA-DF44-AAB1-47465C150BCF}" dt="2022-04-15T15:52:01.113" v="433" actId="700"/>
          <ac:spMkLst>
            <pc:docMk/>
            <pc:sldMk cId="1019557873" sldId="2076137687"/>
            <ac:spMk id="7" creationId="{50972F60-1C1B-9E37-A349-A4CD95FE4245}"/>
          </ac:spMkLst>
        </pc:spChg>
        <pc:spChg chg="add del mod ord">
          <ac:chgData name="Umair Hoodbhoy" userId="9134fddd-ebe0-41b2-9df4-5549cb596a18" providerId="ADAL" clId="{B9CE9DB9-38FA-DF44-AAB1-47465C150BCF}" dt="2022-04-15T15:52:05.253" v="434" actId="700"/>
          <ac:spMkLst>
            <pc:docMk/>
            <pc:sldMk cId="1019557873" sldId="2076137687"/>
            <ac:spMk id="8" creationId="{FDC6E7F9-C441-8D45-2EF2-61EE01632DEF}"/>
          </ac:spMkLst>
        </pc:spChg>
        <pc:spChg chg="mod">
          <ac:chgData name="Umair Hoodbhoy" userId="9134fddd-ebe0-41b2-9df4-5549cb596a18" providerId="ADAL" clId="{B9CE9DB9-38FA-DF44-AAB1-47465C150BCF}" dt="2022-04-15T16:07:41.326" v="586" actId="14100"/>
          <ac:spMkLst>
            <pc:docMk/>
            <pc:sldMk cId="1019557873" sldId="2076137687"/>
            <ac:spMk id="74" creationId="{B51AA366-2913-D848-BEE1-247639E6CB2B}"/>
          </ac:spMkLst>
        </pc:spChg>
        <pc:grpChg chg="mod">
          <ac:chgData name="Umair Hoodbhoy" userId="9134fddd-ebe0-41b2-9df4-5549cb596a18" providerId="ADAL" clId="{B9CE9DB9-38FA-DF44-AAB1-47465C150BCF}" dt="2022-04-15T14:23:53.174" v="28" actId="1076"/>
          <ac:grpSpMkLst>
            <pc:docMk/>
            <pc:sldMk cId="1019557873" sldId="2076137687"/>
            <ac:grpSpMk id="3" creationId="{F06DD175-E744-9643-A7B9-A92D13B4C7F0}"/>
          </ac:grpSpMkLst>
        </pc:grpChg>
        <pc:picChg chg="mod">
          <ac:chgData name="Umair Hoodbhoy" userId="9134fddd-ebe0-41b2-9df4-5549cb596a18" providerId="ADAL" clId="{B9CE9DB9-38FA-DF44-AAB1-47465C150BCF}" dt="2022-04-15T14:23:53.174" v="28" actId="1076"/>
          <ac:picMkLst>
            <pc:docMk/>
            <pc:sldMk cId="1019557873" sldId="2076137687"/>
            <ac:picMk id="76" creationId="{686F26A9-425F-A842-837C-CE0D871CAEE9}"/>
          </ac:picMkLst>
        </pc:picChg>
        <pc:picChg chg="mod">
          <ac:chgData name="Umair Hoodbhoy" userId="9134fddd-ebe0-41b2-9df4-5549cb596a18" providerId="ADAL" clId="{B9CE9DB9-38FA-DF44-AAB1-47465C150BCF}" dt="2022-04-15T14:23:53.174" v="28" actId="1076"/>
          <ac:picMkLst>
            <pc:docMk/>
            <pc:sldMk cId="1019557873" sldId="2076137687"/>
            <ac:picMk id="77" creationId="{169F5984-7F39-4E4E-BBAD-F1351D1EFF47}"/>
          </ac:picMkLst>
        </pc:picChg>
        <pc:picChg chg="mod">
          <ac:chgData name="Umair Hoodbhoy" userId="9134fddd-ebe0-41b2-9df4-5549cb596a18" providerId="ADAL" clId="{B9CE9DB9-38FA-DF44-AAB1-47465C150BCF}" dt="2022-04-15T14:23:53.174" v="28" actId="1076"/>
          <ac:picMkLst>
            <pc:docMk/>
            <pc:sldMk cId="1019557873" sldId="2076137687"/>
            <ac:picMk id="78" creationId="{56C0D3C8-1F63-2C49-AD7E-F55E56591BAE}"/>
          </ac:picMkLst>
        </pc:picChg>
        <pc:picChg chg="mod">
          <ac:chgData name="Umair Hoodbhoy" userId="9134fddd-ebe0-41b2-9df4-5549cb596a18" providerId="ADAL" clId="{B9CE9DB9-38FA-DF44-AAB1-47465C150BCF}" dt="2022-04-15T14:24:06.871" v="30" actId="1036"/>
          <ac:picMkLst>
            <pc:docMk/>
            <pc:sldMk cId="1019557873" sldId="2076137687"/>
            <ac:picMk id="79" creationId="{73CC8DE0-DB53-7A4A-A73C-062BBFD42E4D}"/>
          </ac:picMkLst>
        </pc:picChg>
      </pc:sldChg>
      <pc:sldChg chg="del">
        <pc:chgData name="Umair Hoodbhoy" userId="9134fddd-ebe0-41b2-9df4-5549cb596a18" providerId="ADAL" clId="{B9CE9DB9-38FA-DF44-AAB1-47465C150BCF}" dt="2022-04-15T14:44:47.732" v="38" actId="2696"/>
        <pc:sldMkLst>
          <pc:docMk/>
          <pc:sldMk cId="2210159404" sldId="2142532873"/>
        </pc:sldMkLst>
      </pc:sldChg>
      <pc:sldChg chg="del">
        <pc:chgData name="Umair Hoodbhoy" userId="9134fddd-ebe0-41b2-9df4-5549cb596a18" providerId="ADAL" clId="{B9CE9DB9-38FA-DF44-AAB1-47465C150BCF}" dt="2022-04-15T14:44:47.732" v="38" actId="2696"/>
        <pc:sldMkLst>
          <pc:docMk/>
          <pc:sldMk cId="2194189868" sldId="2142532875"/>
        </pc:sldMkLst>
      </pc:sldChg>
      <pc:sldChg chg="modSp add mod ord">
        <pc:chgData name="Umair Hoodbhoy" userId="9134fddd-ebe0-41b2-9df4-5549cb596a18" providerId="ADAL" clId="{B9CE9DB9-38FA-DF44-AAB1-47465C150BCF}" dt="2022-04-15T15:23:37.155" v="198" actId="20578"/>
        <pc:sldMkLst>
          <pc:docMk/>
          <pc:sldMk cId="3085279990" sldId="2142532903"/>
        </pc:sldMkLst>
        <pc:spChg chg="mod">
          <ac:chgData name="Umair Hoodbhoy" userId="9134fddd-ebe0-41b2-9df4-5549cb596a18" providerId="ADAL" clId="{B9CE9DB9-38FA-DF44-AAB1-47465C150BCF}" dt="2022-04-15T15:11:28.622" v="152" actId="27636"/>
          <ac:spMkLst>
            <pc:docMk/>
            <pc:sldMk cId="3085279990" sldId="2142532903"/>
            <ac:spMk id="8" creationId="{2D6BA85D-C5BF-4A20-BFE2-697800F7B507}"/>
          </ac:spMkLst>
        </pc:spChg>
      </pc:sldChg>
      <pc:sldChg chg="add ord">
        <pc:chgData name="Umair Hoodbhoy" userId="9134fddd-ebe0-41b2-9df4-5549cb596a18" providerId="ADAL" clId="{B9CE9DB9-38FA-DF44-AAB1-47465C150BCF}" dt="2022-04-15T15:23:37.155" v="198" actId="20578"/>
        <pc:sldMkLst>
          <pc:docMk/>
          <pc:sldMk cId="704400032" sldId="2142532908"/>
        </pc:sldMkLst>
      </pc:sldChg>
      <pc:sldChg chg="add ord">
        <pc:chgData name="Umair Hoodbhoy" userId="9134fddd-ebe0-41b2-9df4-5549cb596a18" providerId="ADAL" clId="{B9CE9DB9-38FA-DF44-AAB1-47465C150BCF}" dt="2022-04-15T15:23:37.155" v="198" actId="20578"/>
        <pc:sldMkLst>
          <pc:docMk/>
          <pc:sldMk cId="1383354098" sldId="2142532910"/>
        </pc:sldMkLst>
      </pc:sldChg>
      <pc:sldChg chg="modSp add mod ord">
        <pc:chgData name="Umair Hoodbhoy" userId="9134fddd-ebe0-41b2-9df4-5549cb596a18" providerId="ADAL" clId="{B9CE9DB9-38FA-DF44-AAB1-47465C150BCF}" dt="2022-04-15T15:45:25.277" v="371" actId="20577"/>
        <pc:sldMkLst>
          <pc:docMk/>
          <pc:sldMk cId="87566905" sldId="2142532911"/>
        </pc:sldMkLst>
        <pc:spChg chg="mod">
          <ac:chgData name="Umair Hoodbhoy" userId="9134fddd-ebe0-41b2-9df4-5549cb596a18" providerId="ADAL" clId="{B9CE9DB9-38FA-DF44-AAB1-47465C150BCF}" dt="2022-04-15T15:45:22.778" v="370" actId="20577"/>
          <ac:spMkLst>
            <pc:docMk/>
            <pc:sldMk cId="87566905" sldId="2142532911"/>
            <ac:spMk id="2" creationId="{9CA63561-8E66-894D-BA2E-15B2F7A193F5}"/>
          </ac:spMkLst>
        </pc:spChg>
        <pc:spChg chg="mod">
          <ac:chgData name="Umair Hoodbhoy" userId="9134fddd-ebe0-41b2-9df4-5549cb596a18" providerId="ADAL" clId="{B9CE9DB9-38FA-DF44-AAB1-47465C150BCF}" dt="2022-04-15T15:45:25.277" v="371" actId="20577"/>
          <ac:spMkLst>
            <pc:docMk/>
            <pc:sldMk cId="87566905" sldId="2142532911"/>
            <ac:spMk id="3" creationId="{4825F3DB-13C2-4942-A705-CE74A033F469}"/>
          </ac:spMkLst>
        </pc:spChg>
      </pc:sldChg>
      <pc:sldMasterChg chg="addSldLayout delSldLayout">
        <pc:chgData name="Umair Hoodbhoy" userId="9134fddd-ebe0-41b2-9df4-5549cb596a18" providerId="ADAL" clId="{B9CE9DB9-38FA-DF44-AAB1-47465C150BCF}" dt="2022-04-15T15:23:45.359" v="199" actId="18676"/>
        <pc:sldMasterMkLst>
          <pc:docMk/>
          <pc:sldMasterMk cId="4031242634" sldId="2147483781"/>
        </pc:sldMasterMkLst>
        <pc:sldLayoutChg chg="add del">
          <pc:chgData name="Umair Hoodbhoy" userId="9134fddd-ebe0-41b2-9df4-5549cb596a18" providerId="ADAL" clId="{B9CE9DB9-38FA-DF44-AAB1-47465C150BCF}" dt="2022-04-15T15:23:45.359" v="199" actId="18676"/>
          <pc:sldLayoutMkLst>
            <pc:docMk/>
            <pc:sldMasterMk cId="4031242634" sldId="2147483781"/>
            <pc:sldLayoutMk cId="3749600496" sldId="2147483824"/>
          </pc:sldLayoutMkLst>
        </pc:sldLayoutChg>
      </pc:sldMasterChg>
    </pc:docChg>
  </pc:docChgLst>
  <pc:docChgLst>
    <pc:chgData name="Umair Hoodbhoy" userId="9134fddd-ebe0-41b2-9df4-5549cb596a18" providerId="ADAL" clId="{CC25E9F6-E908-AF4E-A783-18FD759F09DB}"/>
    <pc:docChg chg="modSld">
      <pc:chgData name="Umair Hoodbhoy" userId="9134fddd-ebe0-41b2-9df4-5549cb596a18" providerId="ADAL" clId="{CC25E9F6-E908-AF4E-A783-18FD759F09DB}" dt="2022-05-25T19:15:47.366" v="7" actId="20577"/>
      <pc:docMkLst>
        <pc:docMk/>
      </pc:docMkLst>
      <pc:sldChg chg="modSp mod">
        <pc:chgData name="Umair Hoodbhoy" userId="9134fddd-ebe0-41b2-9df4-5549cb596a18" providerId="ADAL" clId="{CC25E9F6-E908-AF4E-A783-18FD759F09DB}" dt="2022-05-25T19:15:47.366" v="7" actId="20577"/>
        <pc:sldMkLst>
          <pc:docMk/>
          <pc:sldMk cId="1563119223" sldId="2076137331"/>
        </pc:sldMkLst>
        <pc:spChg chg="mod">
          <ac:chgData name="Umair Hoodbhoy" userId="9134fddd-ebe0-41b2-9df4-5549cb596a18" providerId="ADAL" clId="{CC25E9F6-E908-AF4E-A783-18FD759F09DB}" dt="2022-05-25T19:15:47.366" v="7" actId="20577"/>
          <ac:spMkLst>
            <pc:docMk/>
            <pc:sldMk cId="1563119223" sldId="2076137331"/>
            <ac:spMk id="5" creationId="{3620DE56-3283-8045-AC3A-17C243C832E5}"/>
          </ac:spMkLst>
        </pc:spChg>
      </pc:sldChg>
    </pc:docChg>
  </pc:docChgLst>
  <pc:docChgLst>
    <pc:chgData name="Umair Hoodbhoy" userId="34e0caed-e379-421f-b010-3b58bd2f404c" providerId="ADAL" clId="{673C5CB5-4D89-3A44-8350-F04703D3039A}"/>
    <pc:docChg chg="delSld modSld modSection">
      <pc:chgData name="Umair Hoodbhoy" userId="34e0caed-e379-421f-b010-3b58bd2f404c" providerId="ADAL" clId="{673C5CB5-4D89-3A44-8350-F04703D3039A}" dt="2020-09-18T22:51:38.679" v="12" actId="729"/>
      <pc:docMkLst>
        <pc:docMk/>
      </pc:docMkLst>
      <pc:sldChg chg="del">
        <pc:chgData name="Umair Hoodbhoy" userId="34e0caed-e379-421f-b010-3b58bd2f404c" providerId="ADAL" clId="{673C5CB5-4D89-3A44-8350-F04703D3039A}" dt="2020-09-18T22:38:29.806" v="0" actId="2696"/>
        <pc:sldMkLst>
          <pc:docMk/>
          <pc:sldMk cId="823152934" sldId="327"/>
        </pc:sldMkLst>
      </pc:sldChg>
      <pc:sldChg chg="del">
        <pc:chgData name="Umair Hoodbhoy" userId="34e0caed-e379-421f-b010-3b58bd2f404c" providerId="ADAL" clId="{673C5CB5-4D89-3A44-8350-F04703D3039A}" dt="2020-09-18T22:44:15.928" v="8" actId="2696"/>
        <pc:sldMkLst>
          <pc:docMk/>
          <pc:sldMk cId="2646866207" sldId="1941"/>
        </pc:sldMkLst>
      </pc:sldChg>
      <pc:sldChg chg="del">
        <pc:chgData name="Umair Hoodbhoy" userId="34e0caed-e379-421f-b010-3b58bd2f404c" providerId="ADAL" clId="{673C5CB5-4D89-3A44-8350-F04703D3039A}" dt="2020-09-18T22:44:17.279" v="9" actId="2696"/>
        <pc:sldMkLst>
          <pc:docMk/>
          <pc:sldMk cId="3780557262" sldId="2214"/>
        </pc:sldMkLst>
      </pc:sldChg>
      <pc:sldChg chg="mod modShow">
        <pc:chgData name="Umair Hoodbhoy" userId="34e0caed-e379-421f-b010-3b58bd2f404c" providerId="ADAL" clId="{673C5CB5-4D89-3A44-8350-F04703D3039A}" dt="2020-09-18T22:45:20.937" v="10" actId="729"/>
        <pc:sldMkLst>
          <pc:docMk/>
          <pc:sldMk cId="2338883205" sldId="2232"/>
        </pc:sldMkLst>
      </pc:sldChg>
      <pc:sldChg chg="mod modShow">
        <pc:chgData name="Umair Hoodbhoy" userId="34e0caed-e379-421f-b010-3b58bd2f404c" providerId="ADAL" clId="{673C5CB5-4D89-3A44-8350-F04703D3039A}" dt="2020-09-18T22:51:38.679" v="12" actId="729"/>
        <pc:sldMkLst>
          <pc:docMk/>
          <pc:sldMk cId="818802095" sldId="2252"/>
        </pc:sldMkLst>
      </pc:sldChg>
      <pc:sldChg chg="mod modShow">
        <pc:chgData name="Umair Hoodbhoy" userId="34e0caed-e379-421f-b010-3b58bd2f404c" providerId="ADAL" clId="{673C5CB5-4D89-3A44-8350-F04703D3039A}" dt="2020-09-18T22:45:20.937" v="10" actId="729"/>
        <pc:sldMkLst>
          <pc:docMk/>
          <pc:sldMk cId="2547455741" sldId="2333"/>
        </pc:sldMkLst>
      </pc:sldChg>
      <pc:sldChg chg="modSp">
        <pc:chgData name="Umair Hoodbhoy" userId="34e0caed-e379-421f-b010-3b58bd2f404c" providerId="ADAL" clId="{673C5CB5-4D89-3A44-8350-F04703D3039A}" dt="2020-09-18T22:42:11.871" v="7" actId="947"/>
        <pc:sldMkLst>
          <pc:docMk/>
          <pc:sldMk cId="3328818973" sldId="2076137217"/>
        </pc:sldMkLst>
        <pc:graphicFrameChg chg="mod">
          <ac:chgData name="Umair Hoodbhoy" userId="34e0caed-e379-421f-b010-3b58bd2f404c" providerId="ADAL" clId="{673C5CB5-4D89-3A44-8350-F04703D3039A}" dt="2020-09-18T22:42:11.871" v="7" actId="947"/>
          <ac:graphicFrameMkLst>
            <pc:docMk/>
            <pc:sldMk cId="3328818973" sldId="2076137217"/>
            <ac:graphicFrameMk id="12" creationId="{99ACE7D5-9F32-4822-A636-0920ACB23FF2}"/>
          </ac:graphicFrameMkLst>
        </pc:graphicFrameChg>
      </pc:sldChg>
      <pc:sldChg chg="del">
        <pc:chgData name="Umair Hoodbhoy" userId="34e0caed-e379-421f-b010-3b58bd2f404c" providerId="ADAL" clId="{673C5CB5-4D89-3A44-8350-F04703D3039A}" dt="2020-09-18T22:51:34.021" v="11" actId="2696"/>
        <pc:sldMkLst>
          <pc:docMk/>
          <pc:sldMk cId="3844115771" sldId="2076137241"/>
        </pc:sldMkLst>
      </pc:sldChg>
      <pc:sldMasterChg chg="delSldLayout">
        <pc:chgData name="Umair Hoodbhoy" userId="34e0caed-e379-421f-b010-3b58bd2f404c" providerId="ADAL" clId="{673C5CB5-4D89-3A44-8350-F04703D3039A}" dt="2020-09-18T22:38:29.817" v="1" actId="2696"/>
        <pc:sldMasterMkLst>
          <pc:docMk/>
          <pc:sldMasterMk cId="3320553805" sldId="2147483660"/>
        </pc:sldMasterMkLst>
        <pc:sldLayoutChg chg="del">
          <pc:chgData name="Umair Hoodbhoy" userId="34e0caed-e379-421f-b010-3b58bd2f404c" providerId="ADAL" clId="{673C5CB5-4D89-3A44-8350-F04703D3039A}" dt="2020-09-18T22:38:29.817" v="1" actId="2696"/>
          <pc:sldLayoutMkLst>
            <pc:docMk/>
            <pc:sldMasterMk cId="3320553805" sldId="2147483660"/>
            <pc:sldLayoutMk cId="720027372" sldId="2147483666"/>
          </pc:sldLayoutMkLst>
        </pc:sldLayoutChg>
      </pc:sldMasterChg>
    </pc:docChg>
  </pc:docChgLst>
  <pc:docChgLst>
    <pc:chgData name="Nicolas Delecroix" userId="9aea8ee3-214f-409e-bcc8-e981c3ad58f1" providerId="ADAL" clId="{DF28A6FA-FC00-9C41-A620-6769387B97D4}"/>
    <pc:docChg chg="custSel addSld delSld modSld modSection">
      <pc:chgData name="Nicolas Delecroix" userId="9aea8ee3-214f-409e-bcc8-e981c3ad58f1" providerId="ADAL" clId="{DF28A6FA-FC00-9C41-A620-6769387B97D4}" dt="2020-08-12T17:47:37.581" v="59" actId="729"/>
      <pc:docMkLst>
        <pc:docMk/>
      </pc:docMkLst>
      <pc:sldChg chg="modTransition">
        <pc:chgData name="Nicolas Delecroix" userId="9aea8ee3-214f-409e-bcc8-e981c3ad58f1" providerId="ADAL" clId="{DF28A6FA-FC00-9C41-A620-6769387B97D4}" dt="2020-08-12T17:27:00.070" v="1"/>
        <pc:sldMkLst>
          <pc:docMk/>
          <pc:sldMk cId="823152934" sldId="327"/>
        </pc:sldMkLst>
      </pc:sldChg>
      <pc:sldChg chg="modTransition">
        <pc:chgData name="Nicolas Delecroix" userId="9aea8ee3-214f-409e-bcc8-e981c3ad58f1" providerId="ADAL" clId="{DF28A6FA-FC00-9C41-A620-6769387B97D4}" dt="2020-08-12T17:27:00.070" v="1"/>
        <pc:sldMkLst>
          <pc:docMk/>
          <pc:sldMk cId="3178945359" sldId="693"/>
        </pc:sldMkLst>
      </pc:sldChg>
      <pc:sldChg chg="modTransition">
        <pc:chgData name="Nicolas Delecroix" userId="9aea8ee3-214f-409e-bcc8-e981c3ad58f1" providerId="ADAL" clId="{DF28A6FA-FC00-9C41-A620-6769387B97D4}" dt="2020-08-12T17:27:00.070" v="1"/>
        <pc:sldMkLst>
          <pc:docMk/>
          <pc:sldMk cId="402847789" sldId="1899"/>
        </pc:sldMkLst>
      </pc:sldChg>
      <pc:sldChg chg="modTransition">
        <pc:chgData name="Nicolas Delecroix" userId="9aea8ee3-214f-409e-bcc8-e981c3ad58f1" providerId="ADAL" clId="{DF28A6FA-FC00-9C41-A620-6769387B97D4}" dt="2020-08-12T17:27:00.070" v="1"/>
        <pc:sldMkLst>
          <pc:docMk/>
          <pc:sldMk cId="2389146962" sldId="1937"/>
        </pc:sldMkLst>
      </pc:sldChg>
      <pc:sldChg chg="mod modTransition modShow">
        <pc:chgData name="Nicolas Delecroix" userId="9aea8ee3-214f-409e-bcc8-e981c3ad58f1" providerId="ADAL" clId="{DF28A6FA-FC00-9C41-A620-6769387B97D4}" dt="2020-08-12T17:43:29.281" v="36" actId="729"/>
        <pc:sldMkLst>
          <pc:docMk/>
          <pc:sldMk cId="2646866207" sldId="1941"/>
        </pc:sldMkLst>
      </pc:sldChg>
      <pc:sldChg chg="modTransition">
        <pc:chgData name="Nicolas Delecroix" userId="9aea8ee3-214f-409e-bcc8-e981c3ad58f1" providerId="ADAL" clId="{DF28A6FA-FC00-9C41-A620-6769387B97D4}" dt="2020-08-12T17:27:00.070" v="1"/>
        <pc:sldMkLst>
          <pc:docMk/>
          <pc:sldMk cId="1710327865" sldId="2199"/>
        </pc:sldMkLst>
      </pc:sldChg>
      <pc:sldChg chg="delSp modSp mod modTransition modAnim">
        <pc:chgData name="Nicolas Delecroix" userId="9aea8ee3-214f-409e-bcc8-e981c3ad58f1" providerId="ADAL" clId="{DF28A6FA-FC00-9C41-A620-6769387B97D4}" dt="2020-08-12T17:43:17.381" v="35" actId="1076"/>
        <pc:sldMkLst>
          <pc:docMk/>
          <pc:sldMk cId="1824710457" sldId="2209"/>
        </pc:sldMkLst>
        <pc:spChg chg="mod">
          <ac:chgData name="Nicolas Delecroix" userId="9aea8ee3-214f-409e-bcc8-e981c3ad58f1" providerId="ADAL" clId="{DF28A6FA-FC00-9C41-A620-6769387B97D4}" dt="2020-08-12T17:43:17.381" v="35" actId="1076"/>
          <ac:spMkLst>
            <pc:docMk/>
            <pc:sldMk cId="1824710457" sldId="2209"/>
            <ac:spMk id="60" creationId="{5F97FEB8-8BBE-C548-A608-332CF542C344}"/>
          </ac:spMkLst>
        </pc:spChg>
        <pc:spChg chg="mod">
          <ac:chgData name="Nicolas Delecroix" userId="9aea8ee3-214f-409e-bcc8-e981c3ad58f1" providerId="ADAL" clId="{DF28A6FA-FC00-9C41-A620-6769387B97D4}" dt="2020-08-12T17:36:40.832" v="17" actId="1076"/>
          <ac:spMkLst>
            <pc:docMk/>
            <pc:sldMk cId="1824710457" sldId="2209"/>
            <ac:spMk id="61" creationId="{1BFF71BD-92F9-414A-A0BF-48073E4E4C0B}"/>
          </ac:spMkLst>
        </pc:spChg>
        <pc:picChg chg="mod">
          <ac:chgData name="Nicolas Delecroix" userId="9aea8ee3-214f-409e-bcc8-e981c3ad58f1" providerId="ADAL" clId="{DF28A6FA-FC00-9C41-A620-6769387B97D4}" dt="2020-08-12T17:36:40.832" v="17" actId="1076"/>
          <ac:picMkLst>
            <pc:docMk/>
            <pc:sldMk cId="1824710457" sldId="2209"/>
            <ac:picMk id="18" creationId="{E66271AF-7D5D-774B-9A08-DFCF390B535E}"/>
          </ac:picMkLst>
        </pc:picChg>
        <pc:picChg chg="mod">
          <ac:chgData name="Nicolas Delecroix" userId="9aea8ee3-214f-409e-bcc8-e981c3ad58f1" providerId="ADAL" clId="{DF28A6FA-FC00-9C41-A620-6769387B97D4}" dt="2020-08-12T17:43:14.523" v="34" actId="1076"/>
          <ac:picMkLst>
            <pc:docMk/>
            <pc:sldMk cId="1824710457" sldId="2209"/>
            <ac:picMk id="58" creationId="{F046B94C-6DF1-E84B-920F-A4C71DE3DB78}"/>
          </ac:picMkLst>
        </pc:picChg>
        <pc:picChg chg="mod">
          <ac:chgData name="Nicolas Delecroix" userId="9aea8ee3-214f-409e-bcc8-e981c3ad58f1" providerId="ADAL" clId="{DF28A6FA-FC00-9C41-A620-6769387B97D4}" dt="2020-08-12T17:36:40.832" v="17" actId="1076"/>
          <ac:picMkLst>
            <pc:docMk/>
            <pc:sldMk cId="1824710457" sldId="2209"/>
            <ac:picMk id="1026" creationId="{E0576078-BE4A-1744-95BB-9A70A493BA22}"/>
          </ac:picMkLst>
        </pc:picChg>
        <pc:cxnChg chg="del mod">
          <ac:chgData name="Nicolas Delecroix" userId="9aea8ee3-214f-409e-bcc8-e981c3ad58f1" providerId="ADAL" clId="{DF28A6FA-FC00-9C41-A620-6769387B97D4}" dt="2020-08-12T17:35:54.597" v="7" actId="478"/>
          <ac:cxnSpMkLst>
            <pc:docMk/>
            <pc:sldMk cId="1824710457" sldId="2209"/>
            <ac:cxnSpMk id="11" creationId="{054B6215-A314-EC40-BD66-F9D3FD39355D}"/>
          </ac:cxnSpMkLst>
        </pc:cxnChg>
        <pc:cxnChg chg="mod">
          <ac:chgData name="Nicolas Delecroix" userId="9aea8ee3-214f-409e-bcc8-e981c3ad58f1" providerId="ADAL" clId="{DF28A6FA-FC00-9C41-A620-6769387B97D4}" dt="2020-08-12T17:36:40.832" v="17" actId="1076"/>
          <ac:cxnSpMkLst>
            <pc:docMk/>
            <pc:sldMk cId="1824710457" sldId="2209"/>
            <ac:cxnSpMk id="47" creationId="{C475A043-C90A-7C43-855F-2C3FEAAD0506}"/>
          </ac:cxnSpMkLst>
        </pc:cxnChg>
      </pc:sldChg>
      <pc:sldChg chg="modTransition">
        <pc:chgData name="Nicolas Delecroix" userId="9aea8ee3-214f-409e-bcc8-e981c3ad58f1" providerId="ADAL" clId="{DF28A6FA-FC00-9C41-A620-6769387B97D4}" dt="2020-08-12T17:27:00.070" v="1"/>
        <pc:sldMkLst>
          <pc:docMk/>
          <pc:sldMk cId="3780557262" sldId="2214"/>
        </pc:sldMkLst>
      </pc:sldChg>
      <pc:sldChg chg="modSp add del mod">
        <pc:chgData name="Nicolas Delecroix" userId="9aea8ee3-214f-409e-bcc8-e981c3ad58f1" providerId="ADAL" clId="{DF28A6FA-FC00-9C41-A620-6769387B97D4}" dt="2020-08-12T17:43:42.143" v="42" actId="2696"/>
        <pc:sldMkLst>
          <pc:docMk/>
          <pc:sldMk cId="3610540215" sldId="2217"/>
        </pc:sldMkLst>
        <pc:spChg chg="mod">
          <ac:chgData name="Nicolas Delecroix" userId="9aea8ee3-214f-409e-bcc8-e981c3ad58f1" providerId="ADAL" clId="{DF28A6FA-FC00-9C41-A620-6769387B97D4}" dt="2020-08-12T17:43:37.910" v="41" actId="20577"/>
          <ac:spMkLst>
            <pc:docMk/>
            <pc:sldMk cId="3610540215" sldId="2217"/>
            <ac:spMk id="4" creationId="{70020214-6AFA-F942-90D4-4F7F84DFF2A6}"/>
          </ac:spMkLst>
        </pc:spChg>
      </pc:sldChg>
      <pc:sldChg chg="modTransition">
        <pc:chgData name="Nicolas Delecroix" userId="9aea8ee3-214f-409e-bcc8-e981c3ad58f1" providerId="ADAL" clId="{DF28A6FA-FC00-9C41-A620-6769387B97D4}" dt="2020-08-12T17:27:00.070" v="1"/>
        <pc:sldMkLst>
          <pc:docMk/>
          <pc:sldMk cId="76501233" sldId="2218"/>
        </pc:sldMkLst>
      </pc:sldChg>
      <pc:sldChg chg="modTransition">
        <pc:chgData name="Nicolas Delecroix" userId="9aea8ee3-214f-409e-bcc8-e981c3ad58f1" providerId="ADAL" clId="{DF28A6FA-FC00-9C41-A620-6769387B97D4}" dt="2020-08-12T17:27:00.070" v="1"/>
        <pc:sldMkLst>
          <pc:docMk/>
          <pc:sldMk cId="3820077238" sldId="2225"/>
        </pc:sldMkLst>
      </pc:sldChg>
      <pc:sldChg chg="modTransition">
        <pc:chgData name="Nicolas Delecroix" userId="9aea8ee3-214f-409e-bcc8-e981c3ad58f1" providerId="ADAL" clId="{DF28A6FA-FC00-9C41-A620-6769387B97D4}" dt="2020-08-12T17:27:00.070" v="1"/>
        <pc:sldMkLst>
          <pc:docMk/>
          <pc:sldMk cId="2338883205" sldId="2232"/>
        </pc:sldMkLst>
      </pc:sldChg>
      <pc:sldChg chg="modTransition">
        <pc:chgData name="Nicolas Delecroix" userId="9aea8ee3-214f-409e-bcc8-e981c3ad58f1" providerId="ADAL" clId="{DF28A6FA-FC00-9C41-A620-6769387B97D4}" dt="2020-08-12T17:27:00.070" v="1"/>
        <pc:sldMkLst>
          <pc:docMk/>
          <pc:sldMk cId="460716760" sldId="2241"/>
        </pc:sldMkLst>
      </pc:sldChg>
      <pc:sldChg chg="modTransition">
        <pc:chgData name="Nicolas Delecroix" userId="9aea8ee3-214f-409e-bcc8-e981c3ad58f1" providerId="ADAL" clId="{DF28A6FA-FC00-9C41-A620-6769387B97D4}" dt="2020-08-12T17:27:00.070" v="1"/>
        <pc:sldMkLst>
          <pc:docMk/>
          <pc:sldMk cId="2232173453" sldId="2251"/>
        </pc:sldMkLst>
      </pc:sldChg>
      <pc:sldChg chg="modTransition">
        <pc:chgData name="Nicolas Delecroix" userId="9aea8ee3-214f-409e-bcc8-e981c3ad58f1" providerId="ADAL" clId="{DF28A6FA-FC00-9C41-A620-6769387B97D4}" dt="2020-08-12T17:27:00.070" v="1"/>
        <pc:sldMkLst>
          <pc:docMk/>
          <pc:sldMk cId="818802095" sldId="2252"/>
        </pc:sldMkLst>
      </pc:sldChg>
      <pc:sldChg chg="modTransition">
        <pc:chgData name="Nicolas Delecroix" userId="9aea8ee3-214f-409e-bcc8-e981c3ad58f1" providerId="ADAL" clId="{DF28A6FA-FC00-9C41-A620-6769387B97D4}" dt="2020-08-12T17:27:00.070" v="1"/>
        <pc:sldMkLst>
          <pc:docMk/>
          <pc:sldMk cId="185465812" sldId="2254"/>
        </pc:sldMkLst>
      </pc:sldChg>
      <pc:sldChg chg="modTransition">
        <pc:chgData name="Nicolas Delecroix" userId="9aea8ee3-214f-409e-bcc8-e981c3ad58f1" providerId="ADAL" clId="{DF28A6FA-FC00-9C41-A620-6769387B97D4}" dt="2020-08-12T17:27:00.070" v="1"/>
        <pc:sldMkLst>
          <pc:docMk/>
          <pc:sldMk cId="554319" sldId="2317"/>
        </pc:sldMkLst>
      </pc:sldChg>
      <pc:sldChg chg="modTransition">
        <pc:chgData name="Nicolas Delecroix" userId="9aea8ee3-214f-409e-bcc8-e981c3ad58f1" providerId="ADAL" clId="{DF28A6FA-FC00-9C41-A620-6769387B97D4}" dt="2020-08-12T17:27:00.070" v="1"/>
        <pc:sldMkLst>
          <pc:docMk/>
          <pc:sldMk cId="2547455741" sldId="2333"/>
        </pc:sldMkLst>
      </pc:sldChg>
      <pc:sldChg chg="modTransition">
        <pc:chgData name="Nicolas Delecroix" userId="9aea8ee3-214f-409e-bcc8-e981c3ad58f1" providerId="ADAL" clId="{DF28A6FA-FC00-9C41-A620-6769387B97D4}" dt="2020-08-12T17:27:00.070" v="1"/>
        <pc:sldMkLst>
          <pc:docMk/>
          <pc:sldMk cId="4045066065" sldId="2388"/>
        </pc:sldMkLst>
      </pc:sldChg>
      <pc:sldChg chg="modTransition">
        <pc:chgData name="Nicolas Delecroix" userId="9aea8ee3-214f-409e-bcc8-e981c3ad58f1" providerId="ADAL" clId="{DF28A6FA-FC00-9C41-A620-6769387B97D4}" dt="2020-08-12T17:27:00.070" v="1"/>
        <pc:sldMkLst>
          <pc:docMk/>
          <pc:sldMk cId="597429388" sldId="2394"/>
        </pc:sldMkLst>
      </pc:sldChg>
      <pc:sldChg chg="modTransition">
        <pc:chgData name="Nicolas Delecroix" userId="9aea8ee3-214f-409e-bcc8-e981c3ad58f1" providerId="ADAL" clId="{DF28A6FA-FC00-9C41-A620-6769387B97D4}" dt="2020-08-12T17:27:00.070" v="1"/>
        <pc:sldMkLst>
          <pc:docMk/>
          <pc:sldMk cId="2839925171" sldId="2395"/>
        </pc:sldMkLst>
      </pc:sldChg>
      <pc:sldChg chg="modTransition">
        <pc:chgData name="Nicolas Delecroix" userId="9aea8ee3-214f-409e-bcc8-e981c3ad58f1" providerId="ADAL" clId="{DF28A6FA-FC00-9C41-A620-6769387B97D4}" dt="2020-08-12T17:27:00.070" v="1"/>
        <pc:sldMkLst>
          <pc:docMk/>
          <pc:sldMk cId="1409512720" sldId="2396"/>
        </pc:sldMkLst>
      </pc:sldChg>
      <pc:sldChg chg="modTransition">
        <pc:chgData name="Nicolas Delecroix" userId="9aea8ee3-214f-409e-bcc8-e981c3ad58f1" providerId="ADAL" clId="{DF28A6FA-FC00-9C41-A620-6769387B97D4}" dt="2020-08-12T17:27:00.070" v="1"/>
        <pc:sldMkLst>
          <pc:docMk/>
          <pc:sldMk cId="1465605924" sldId="2076137187"/>
        </pc:sldMkLst>
      </pc:sldChg>
      <pc:sldChg chg="modTransition">
        <pc:chgData name="Nicolas Delecroix" userId="9aea8ee3-214f-409e-bcc8-e981c3ad58f1" providerId="ADAL" clId="{DF28A6FA-FC00-9C41-A620-6769387B97D4}" dt="2020-08-12T17:27:00.070" v="1"/>
        <pc:sldMkLst>
          <pc:docMk/>
          <pc:sldMk cId="2505491166" sldId="2076137199"/>
        </pc:sldMkLst>
      </pc:sldChg>
      <pc:sldChg chg="modTransition">
        <pc:chgData name="Nicolas Delecroix" userId="9aea8ee3-214f-409e-bcc8-e981c3ad58f1" providerId="ADAL" clId="{DF28A6FA-FC00-9C41-A620-6769387B97D4}" dt="2020-08-12T17:27:00.070" v="1"/>
        <pc:sldMkLst>
          <pc:docMk/>
          <pc:sldMk cId="1728775750" sldId="2076137202"/>
        </pc:sldMkLst>
      </pc:sldChg>
      <pc:sldChg chg="modTransition">
        <pc:chgData name="Nicolas Delecroix" userId="9aea8ee3-214f-409e-bcc8-e981c3ad58f1" providerId="ADAL" clId="{DF28A6FA-FC00-9C41-A620-6769387B97D4}" dt="2020-08-12T17:27:00.070" v="1"/>
        <pc:sldMkLst>
          <pc:docMk/>
          <pc:sldMk cId="2484865622" sldId="2076137203"/>
        </pc:sldMkLst>
      </pc:sldChg>
      <pc:sldChg chg="modTransition">
        <pc:chgData name="Nicolas Delecroix" userId="9aea8ee3-214f-409e-bcc8-e981c3ad58f1" providerId="ADAL" clId="{DF28A6FA-FC00-9C41-A620-6769387B97D4}" dt="2020-08-12T17:27:00.070" v="1"/>
        <pc:sldMkLst>
          <pc:docMk/>
          <pc:sldMk cId="2516722673" sldId="2076137207"/>
        </pc:sldMkLst>
      </pc:sldChg>
      <pc:sldChg chg="modTransition">
        <pc:chgData name="Nicolas Delecroix" userId="9aea8ee3-214f-409e-bcc8-e981c3ad58f1" providerId="ADAL" clId="{DF28A6FA-FC00-9C41-A620-6769387B97D4}" dt="2020-08-12T17:27:00.070" v="1"/>
        <pc:sldMkLst>
          <pc:docMk/>
          <pc:sldMk cId="719583030" sldId="2076137210"/>
        </pc:sldMkLst>
      </pc:sldChg>
      <pc:sldChg chg="modSp mod modTransition">
        <pc:chgData name="Nicolas Delecroix" userId="9aea8ee3-214f-409e-bcc8-e981c3ad58f1" providerId="ADAL" clId="{DF28A6FA-FC00-9C41-A620-6769387B97D4}" dt="2020-08-12T17:27:00.070" v="1"/>
        <pc:sldMkLst>
          <pc:docMk/>
          <pc:sldMk cId="1680136333" sldId="2076137211"/>
        </pc:sldMkLst>
        <pc:spChg chg="mod">
          <ac:chgData name="Nicolas Delecroix" userId="9aea8ee3-214f-409e-bcc8-e981c3ad58f1" providerId="ADAL" clId="{DF28A6FA-FC00-9C41-A620-6769387B97D4}" dt="2020-08-12T15:28:40.487" v="0" actId="404"/>
          <ac:spMkLst>
            <pc:docMk/>
            <pc:sldMk cId="1680136333" sldId="2076137211"/>
            <ac:spMk id="14" creationId="{2C32C04F-B03F-6144-B935-5C18146C4CE6}"/>
          </ac:spMkLst>
        </pc:spChg>
      </pc:sldChg>
      <pc:sldChg chg="modTransition">
        <pc:chgData name="Nicolas Delecroix" userId="9aea8ee3-214f-409e-bcc8-e981c3ad58f1" providerId="ADAL" clId="{DF28A6FA-FC00-9C41-A620-6769387B97D4}" dt="2020-08-12T17:27:00.070" v="1"/>
        <pc:sldMkLst>
          <pc:docMk/>
          <pc:sldMk cId="2020810732" sldId="2076137215"/>
        </pc:sldMkLst>
      </pc:sldChg>
      <pc:sldChg chg="modTransition">
        <pc:chgData name="Nicolas Delecroix" userId="9aea8ee3-214f-409e-bcc8-e981c3ad58f1" providerId="ADAL" clId="{DF28A6FA-FC00-9C41-A620-6769387B97D4}" dt="2020-08-12T17:27:00.070" v="1"/>
        <pc:sldMkLst>
          <pc:docMk/>
          <pc:sldMk cId="3080960417" sldId="2076137216"/>
        </pc:sldMkLst>
      </pc:sldChg>
      <pc:sldChg chg="modSp modTransition">
        <pc:chgData name="Nicolas Delecroix" userId="9aea8ee3-214f-409e-bcc8-e981c3ad58f1" providerId="ADAL" clId="{DF28A6FA-FC00-9C41-A620-6769387B97D4}" dt="2020-08-12T17:38:17.355" v="32" actId="20577"/>
        <pc:sldMkLst>
          <pc:docMk/>
          <pc:sldMk cId="3328818973" sldId="2076137217"/>
        </pc:sldMkLst>
        <pc:graphicFrameChg chg="mod">
          <ac:chgData name="Nicolas Delecroix" userId="9aea8ee3-214f-409e-bcc8-e981c3ad58f1" providerId="ADAL" clId="{DF28A6FA-FC00-9C41-A620-6769387B97D4}" dt="2020-08-12T17:38:17.355" v="32" actId="20577"/>
          <ac:graphicFrameMkLst>
            <pc:docMk/>
            <pc:sldMk cId="3328818973" sldId="2076137217"/>
            <ac:graphicFrameMk id="12" creationId="{99ACE7D5-9F32-4822-A636-0920ACB23FF2}"/>
          </ac:graphicFrameMkLst>
        </pc:graphicFrameChg>
      </pc:sldChg>
      <pc:sldChg chg="modTransition">
        <pc:chgData name="Nicolas Delecroix" userId="9aea8ee3-214f-409e-bcc8-e981c3ad58f1" providerId="ADAL" clId="{DF28A6FA-FC00-9C41-A620-6769387B97D4}" dt="2020-08-12T17:27:00.070" v="1"/>
        <pc:sldMkLst>
          <pc:docMk/>
          <pc:sldMk cId="1152978499" sldId="2076137225"/>
        </pc:sldMkLst>
      </pc:sldChg>
      <pc:sldChg chg="modTransition">
        <pc:chgData name="Nicolas Delecroix" userId="9aea8ee3-214f-409e-bcc8-e981c3ad58f1" providerId="ADAL" clId="{DF28A6FA-FC00-9C41-A620-6769387B97D4}" dt="2020-08-12T17:27:00.070" v="1"/>
        <pc:sldMkLst>
          <pc:docMk/>
          <pc:sldMk cId="3192533924" sldId="2076137226"/>
        </pc:sldMkLst>
      </pc:sldChg>
      <pc:sldChg chg="mod modTransition modShow">
        <pc:chgData name="Nicolas Delecroix" userId="9aea8ee3-214f-409e-bcc8-e981c3ad58f1" providerId="ADAL" clId="{DF28A6FA-FC00-9C41-A620-6769387B97D4}" dt="2020-08-12T17:47:37.581" v="59" actId="729"/>
        <pc:sldMkLst>
          <pc:docMk/>
          <pc:sldMk cId="2044524542" sldId="2076137239"/>
        </pc:sldMkLst>
      </pc:sldChg>
      <pc:sldChg chg="addSp delSp modSp add mod delAnim modAnim">
        <pc:chgData name="Nicolas Delecroix" userId="9aea8ee3-214f-409e-bcc8-e981c3ad58f1" providerId="ADAL" clId="{DF28A6FA-FC00-9C41-A620-6769387B97D4}" dt="2020-08-12T17:45:09.249" v="58" actId="1076"/>
        <pc:sldMkLst>
          <pc:docMk/>
          <pc:sldMk cId="1866631696" sldId="2076137240"/>
        </pc:sldMkLst>
        <pc:spChg chg="add mod">
          <ac:chgData name="Nicolas Delecroix" userId="9aea8ee3-214f-409e-bcc8-e981c3ad58f1" providerId="ADAL" clId="{DF28A6FA-FC00-9C41-A620-6769387B97D4}" dt="2020-08-12T17:44:16.555" v="50" actId="14100"/>
          <ac:spMkLst>
            <pc:docMk/>
            <pc:sldMk cId="1866631696" sldId="2076137240"/>
            <ac:spMk id="2" creationId="{BD46800A-CEB4-914A-83C0-07558B4057C2}"/>
          </ac:spMkLst>
        </pc:spChg>
        <pc:spChg chg="add mod">
          <ac:chgData name="Nicolas Delecroix" userId="9aea8ee3-214f-409e-bcc8-e981c3ad58f1" providerId="ADAL" clId="{DF28A6FA-FC00-9C41-A620-6769387B97D4}" dt="2020-08-12T17:44:09.203" v="48" actId="113"/>
          <ac:spMkLst>
            <pc:docMk/>
            <pc:sldMk cId="1866631696" sldId="2076137240"/>
            <ac:spMk id="3" creationId="{C1CFB96E-BC53-8248-BAEF-8F6C8CAA41B6}"/>
          </ac:spMkLst>
        </pc:spChg>
        <pc:spChg chg="add mod">
          <ac:chgData name="Nicolas Delecroix" userId="9aea8ee3-214f-409e-bcc8-e981c3ad58f1" providerId="ADAL" clId="{DF28A6FA-FC00-9C41-A620-6769387B97D4}" dt="2020-08-12T17:44:09.203" v="48" actId="113"/>
          <ac:spMkLst>
            <pc:docMk/>
            <pc:sldMk cId="1866631696" sldId="2076137240"/>
            <ac:spMk id="5" creationId="{9DBE1D88-1805-0E42-B7F1-08528916CAE4}"/>
          </ac:spMkLst>
        </pc:spChg>
        <pc:spChg chg="mod">
          <ac:chgData name="Nicolas Delecroix" userId="9aea8ee3-214f-409e-bcc8-e981c3ad58f1" providerId="ADAL" clId="{DF28A6FA-FC00-9C41-A620-6769387B97D4}" dt="2020-08-12T17:44:06.370" v="46" actId="2711"/>
          <ac:spMkLst>
            <pc:docMk/>
            <pc:sldMk cId="1866631696" sldId="2076137240"/>
            <ac:spMk id="30" creationId="{A88A9682-8934-4246-AA39-422719C0D7B2}"/>
          </ac:spMkLst>
        </pc:spChg>
        <pc:spChg chg="mod">
          <ac:chgData name="Nicolas Delecroix" userId="9aea8ee3-214f-409e-bcc8-e981c3ad58f1" providerId="ADAL" clId="{DF28A6FA-FC00-9C41-A620-6769387B97D4}" dt="2020-08-12T17:44:06.370" v="46" actId="2711"/>
          <ac:spMkLst>
            <pc:docMk/>
            <pc:sldMk cId="1866631696" sldId="2076137240"/>
            <ac:spMk id="32" creationId="{BE443A5D-C3FD-F944-86DB-C4C2EADA2ABC}"/>
          </ac:spMkLst>
        </pc:spChg>
        <pc:spChg chg="mod">
          <ac:chgData name="Nicolas Delecroix" userId="9aea8ee3-214f-409e-bcc8-e981c3ad58f1" providerId="ADAL" clId="{DF28A6FA-FC00-9C41-A620-6769387B97D4}" dt="2020-08-12T17:44:06.370" v="46" actId="2711"/>
          <ac:spMkLst>
            <pc:docMk/>
            <pc:sldMk cId="1866631696" sldId="2076137240"/>
            <ac:spMk id="34" creationId="{3D7E911E-8DFC-9448-A52A-4FEBE6A817C4}"/>
          </ac:spMkLst>
        </pc:spChg>
        <pc:spChg chg="mod">
          <ac:chgData name="Nicolas Delecroix" userId="9aea8ee3-214f-409e-bcc8-e981c3ad58f1" providerId="ADAL" clId="{DF28A6FA-FC00-9C41-A620-6769387B97D4}" dt="2020-08-12T17:44:06.370" v="46" actId="2711"/>
          <ac:spMkLst>
            <pc:docMk/>
            <pc:sldMk cId="1866631696" sldId="2076137240"/>
            <ac:spMk id="35" creationId="{D2607F95-7FFA-E44E-AD34-1B461BA94914}"/>
          </ac:spMkLst>
        </pc:spChg>
        <pc:spChg chg="mod">
          <ac:chgData name="Nicolas Delecroix" userId="9aea8ee3-214f-409e-bcc8-e981c3ad58f1" providerId="ADAL" clId="{DF28A6FA-FC00-9C41-A620-6769387B97D4}" dt="2020-08-12T17:44:01.809" v="45"/>
          <ac:spMkLst>
            <pc:docMk/>
            <pc:sldMk cId="1866631696" sldId="2076137240"/>
            <ac:spMk id="45" creationId="{379FF3F6-1842-504C-A3BC-9136A975EE53}"/>
          </ac:spMkLst>
        </pc:spChg>
        <pc:spChg chg="mod">
          <ac:chgData name="Nicolas Delecroix" userId="9aea8ee3-214f-409e-bcc8-e981c3ad58f1" providerId="ADAL" clId="{DF28A6FA-FC00-9C41-A620-6769387B97D4}" dt="2020-08-12T17:44:01.809" v="45"/>
          <ac:spMkLst>
            <pc:docMk/>
            <pc:sldMk cId="1866631696" sldId="2076137240"/>
            <ac:spMk id="47" creationId="{C3554114-A54D-A340-8EA8-5D3752FBEB02}"/>
          </ac:spMkLst>
        </pc:spChg>
        <pc:spChg chg="mod">
          <ac:chgData name="Nicolas Delecroix" userId="9aea8ee3-214f-409e-bcc8-e981c3ad58f1" providerId="ADAL" clId="{DF28A6FA-FC00-9C41-A620-6769387B97D4}" dt="2020-08-12T17:44:01.809" v="45"/>
          <ac:spMkLst>
            <pc:docMk/>
            <pc:sldMk cId="1866631696" sldId="2076137240"/>
            <ac:spMk id="49" creationId="{463A6CF2-C05D-654C-B56A-4D23C487D780}"/>
          </ac:spMkLst>
        </pc:spChg>
        <pc:spChg chg="mod">
          <ac:chgData name="Nicolas Delecroix" userId="9aea8ee3-214f-409e-bcc8-e981c3ad58f1" providerId="ADAL" clId="{DF28A6FA-FC00-9C41-A620-6769387B97D4}" dt="2020-08-12T17:44:01.809" v="45"/>
          <ac:spMkLst>
            <pc:docMk/>
            <pc:sldMk cId="1866631696" sldId="2076137240"/>
            <ac:spMk id="51" creationId="{11203B0C-154E-9148-9C8E-B40A73F20350}"/>
          </ac:spMkLst>
        </pc:spChg>
        <pc:spChg chg="mod">
          <ac:chgData name="Nicolas Delecroix" userId="9aea8ee3-214f-409e-bcc8-e981c3ad58f1" providerId="ADAL" clId="{DF28A6FA-FC00-9C41-A620-6769387B97D4}" dt="2020-08-12T17:44:06.370" v="46" actId="2711"/>
          <ac:spMkLst>
            <pc:docMk/>
            <pc:sldMk cId="1866631696" sldId="2076137240"/>
            <ac:spMk id="58" creationId="{998CF5BA-E66A-8746-ADF0-086436E5C1D2}"/>
          </ac:spMkLst>
        </pc:spChg>
        <pc:spChg chg="mod">
          <ac:chgData name="Nicolas Delecroix" userId="9aea8ee3-214f-409e-bcc8-e981c3ad58f1" providerId="ADAL" clId="{DF28A6FA-FC00-9C41-A620-6769387B97D4}" dt="2020-08-12T17:44:06.370" v="46" actId="2711"/>
          <ac:spMkLst>
            <pc:docMk/>
            <pc:sldMk cId="1866631696" sldId="2076137240"/>
            <ac:spMk id="59" creationId="{B3F31F7C-FC8E-7C45-AB88-6B01F69E799E}"/>
          </ac:spMkLst>
        </pc:spChg>
        <pc:spChg chg="mod">
          <ac:chgData name="Nicolas Delecroix" userId="9aea8ee3-214f-409e-bcc8-e981c3ad58f1" providerId="ADAL" clId="{DF28A6FA-FC00-9C41-A620-6769387B97D4}" dt="2020-08-12T17:44:06.370" v="46" actId="2711"/>
          <ac:spMkLst>
            <pc:docMk/>
            <pc:sldMk cId="1866631696" sldId="2076137240"/>
            <ac:spMk id="61" creationId="{24ABCEE5-9C12-3C42-9B77-5F762D50D7B1}"/>
          </ac:spMkLst>
        </pc:spChg>
        <pc:spChg chg="mod">
          <ac:chgData name="Nicolas Delecroix" userId="9aea8ee3-214f-409e-bcc8-e981c3ad58f1" providerId="ADAL" clId="{DF28A6FA-FC00-9C41-A620-6769387B97D4}" dt="2020-08-12T17:44:06.370" v="46" actId="2711"/>
          <ac:spMkLst>
            <pc:docMk/>
            <pc:sldMk cId="1866631696" sldId="2076137240"/>
            <ac:spMk id="64" creationId="{D312A150-59E4-8440-BC92-DCA94DDC7D9F}"/>
          </ac:spMkLst>
        </pc:spChg>
        <pc:spChg chg="add mod">
          <ac:chgData name="Nicolas Delecroix" userId="9aea8ee3-214f-409e-bcc8-e981c3ad58f1" providerId="ADAL" clId="{DF28A6FA-FC00-9C41-A620-6769387B97D4}" dt="2020-08-12T17:44:09.203" v="48" actId="113"/>
          <ac:spMkLst>
            <pc:docMk/>
            <pc:sldMk cId="1866631696" sldId="2076137240"/>
            <ac:spMk id="69" creationId="{1E7B92A6-B049-5D40-B678-ED750BCE77EE}"/>
          </ac:spMkLst>
        </pc:spChg>
        <pc:spChg chg="add mod">
          <ac:chgData name="Nicolas Delecroix" userId="9aea8ee3-214f-409e-bcc8-e981c3ad58f1" providerId="ADAL" clId="{DF28A6FA-FC00-9C41-A620-6769387B97D4}" dt="2020-08-12T17:44:09.203" v="48" actId="113"/>
          <ac:spMkLst>
            <pc:docMk/>
            <pc:sldMk cId="1866631696" sldId="2076137240"/>
            <ac:spMk id="70" creationId="{4E430E71-57F4-344A-88A5-FDDBCEACF9A9}"/>
          </ac:spMkLst>
        </pc:spChg>
        <pc:spChg chg="add mod">
          <ac:chgData name="Nicolas Delecroix" userId="9aea8ee3-214f-409e-bcc8-e981c3ad58f1" providerId="ADAL" clId="{DF28A6FA-FC00-9C41-A620-6769387B97D4}" dt="2020-08-12T17:44:09.203" v="48" actId="113"/>
          <ac:spMkLst>
            <pc:docMk/>
            <pc:sldMk cId="1866631696" sldId="2076137240"/>
            <ac:spMk id="71" creationId="{F30DC7BB-B3E8-7147-8482-1E1272BA7EE0}"/>
          </ac:spMkLst>
        </pc:spChg>
        <pc:spChg chg="mod">
          <ac:chgData name="Nicolas Delecroix" userId="9aea8ee3-214f-409e-bcc8-e981c3ad58f1" providerId="ADAL" clId="{DF28A6FA-FC00-9C41-A620-6769387B97D4}" dt="2020-08-12T17:44:06.370" v="46" actId="2711"/>
          <ac:spMkLst>
            <pc:docMk/>
            <pc:sldMk cId="1866631696" sldId="2076137240"/>
            <ac:spMk id="76" creationId="{02F6AC53-7700-5646-9A31-49EB7048A46F}"/>
          </ac:spMkLst>
        </pc:spChg>
        <pc:spChg chg="mod">
          <ac:chgData name="Nicolas Delecroix" userId="9aea8ee3-214f-409e-bcc8-e981c3ad58f1" providerId="ADAL" clId="{DF28A6FA-FC00-9C41-A620-6769387B97D4}" dt="2020-08-12T17:44:06.370" v="46" actId="2711"/>
          <ac:spMkLst>
            <pc:docMk/>
            <pc:sldMk cId="1866631696" sldId="2076137240"/>
            <ac:spMk id="77" creationId="{EE74F48B-34C8-3D4A-8CAC-81B0E87C82BD}"/>
          </ac:spMkLst>
        </pc:spChg>
        <pc:spChg chg="mod">
          <ac:chgData name="Nicolas Delecroix" userId="9aea8ee3-214f-409e-bcc8-e981c3ad58f1" providerId="ADAL" clId="{DF28A6FA-FC00-9C41-A620-6769387B97D4}" dt="2020-08-12T17:44:06.370" v="46" actId="2711"/>
          <ac:spMkLst>
            <pc:docMk/>
            <pc:sldMk cId="1866631696" sldId="2076137240"/>
            <ac:spMk id="79" creationId="{8E736685-4D80-8941-A375-E8E5A69BA594}"/>
          </ac:spMkLst>
        </pc:spChg>
        <pc:spChg chg="mod">
          <ac:chgData name="Nicolas Delecroix" userId="9aea8ee3-214f-409e-bcc8-e981c3ad58f1" providerId="ADAL" clId="{DF28A6FA-FC00-9C41-A620-6769387B97D4}" dt="2020-08-12T17:44:06.370" v="46" actId="2711"/>
          <ac:spMkLst>
            <pc:docMk/>
            <pc:sldMk cId="1866631696" sldId="2076137240"/>
            <ac:spMk id="82" creationId="{4F014293-5F59-6F48-92AF-6D241DFA0EB2}"/>
          </ac:spMkLst>
        </pc:spChg>
        <pc:spChg chg="mod">
          <ac:chgData name="Nicolas Delecroix" userId="9aea8ee3-214f-409e-bcc8-e981c3ad58f1" providerId="ADAL" clId="{DF28A6FA-FC00-9C41-A620-6769387B97D4}" dt="2020-08-12T17:44:06.370" v="46" actId="2711"/>
          <ac:spMkLst>
            <pc:docMk/>
            <pc:sldMk cId="1866631696" sldId="2076137240"/>
            <ac:spMk id="89" creationId="{31AE0073-9E36-8043-B6B4-204F6053FF64}"/>
          </ac:spMkLst>
        </pc:spChg>
        <pc:spChg chg="mod">
          <ac:chgData name="Nicolas Delecroix" userId="9aea8ee3-214f-409e-bcc8-e981c3ad58f1" providerId="ADAL" clId="{DF28A6FA-FC00-9C41-A620-6769387B97D4}" dt="2020-08-12T17:44:06.370" v="46" actId="2711"/>
          <ac:spMkLst>
            <pc:docMk/>
            <pc:sldMk cId="1866631696" sldId="2076137240"/>
            <ac:spMk id="90" creationId="{7C3F2EAD-96E5-0343-81CF-DDEB7C7AD7B7}"/>
          </ac:spMkLst>
        </pc:spChg>
        <pc:spChg chg="mod">
          <ac:chgData name="Nicolas Delecroix" userId="9aea8ee3-214f-409e-bcc8-e981c3ad58f1" providerId="ADAL" clId="{DF28A6FA-FC00-9C41-A620-6769387B97D4}" dt="2020-08-12T17:44:06.370" v="46" actId="2711"/>
          <ac:spMkLst>
            <pc:docMk/>
            <pc:sldMk cId="1866631696" sldId="2076137240"/>
            <ac:spMk id="94" creationId="{A3FE7F7D-0BDE-8745-A524-AB9CA317872B}"/>
          </ac:spMkLst>
        </pc:spChg>
        <pc:spChg chg="mod">
          <ac:chgData name="Nicolas Delecroix" userId="9aea8ee3-214f-409e-bcc8-e981c3ad58f1" providerId="ADAL" clId="{DF28A6FA-FC00-9C41-A620-6769387B97D4}" dt="2020-08-12T17:44:06.370" v="46" actId="2711"/>
          <ac:spMkLst>
            <pc:docMk/>
            <pc:sldMk cId="1866631696" sldId="2076137240"/>
            <ac:spMk id="97" creationId="{CABD4C63-FF5B-9D4A-90DD-37513695BB8C}"/>
          </ac:spMkLst>
        </pc:spChg>
        <pc:spChg chg="mod">
          <ac:chgData name="Nicolas Delecroix" userId="9aea8ee3-214f-409e-bcc8-e981c3ad58f1" providerId="ADAL" clId="{DF28A6FA-FC00-9C41-A620-6769387B97D4}" dt="2020-08-12T17:44:06.370" v="46" actId="2711"/>
          <ac:spMkLst>
            <pc:docMk/>
            <pc:sldMk cId="1866631696" sldId="2076137240"/>
            <ac:spMk id="104" creationId="{8D688D11-99DE-BF45-93DD-2AAA1C20CD52}"/>
          </ac:spMkLst>
        </pc:spChg>
        <pc:spChg chg="mod">
          <ac:chgData name="Nicolas Delecroix" userId="9aea8ee3-214f-409e-bcc8-e981c3ad58f1" providerId="ADAL" clId="{DF28A6FA-FC00-9C41-A620-6769387B97D4}" dt="2020-08-12T17:44:06.370" v="46" actId="2711"/>
          <ac:spMkLst>
            <pc:docMk/>
            <pc:sldMk cId="1866631696" sldId="2076137240"/>
            <ac:spMk id="105" creationId="{98D13190-A289-894F-AC2B-FD0EF28666AA}"/>
          </ac:spMkLst>
        </pc:spChg>
        <pc:spChg chg="mod">
          <ac:chgData name="Nicolas Delecroix" userId="9aea8ee3-214f-409e-bcc8-e981c3ad58f1" providerId="ADAL" clId="{DF28A6FA-FC00-9C41-A620-6769387B97D4}" dt="2020-08-12T17:44:06.370" v="46" actId="2711"/>
          <ac:spMkLst>
            <pc:docMk/>
            <pc:sldMk cId="1866631696" sldId="2076137240"/>
            <ac:spMk id="107" creationId="{7D7C3D54-8F4B-2349-A0D7-284542A379AC}"/>
          </ac:spMkLst>
        </pc:spChg>
        <pc:spChg chg="mod">
          <ac:chgData name="Nicolas Delecroix" userId="9aea8ee3-214f-409e-bcc8-e981c3ad58f1" providerId="ADAL" clId="{DF28A6FA-FC00-9C41-A620-6769387B97D4}" dt="2020-08-12T17:44:06.370" v="46" actId="2711"/>
          <ac:spMkLst>
            <pc:docMk/>
            <pc:sldMk cId="1866631696" sldId="2076137240"/>
            <ac:spMk id="110" creationId="{EDC69D26-EE45-0941-B827-53555F0D864A}"/>
          </ac:spMkLst>
        </pc:spChg>
        <pc:spChg chg="add mod">
          <ac:chgData name="Nicolas Delecroix" userId="9aea8ee3-214f-409e-bcc8-e981c3ad58f1" providerId="ADAL" clId="{DF28A6FA-FC00-9C41-A620-6769387B97D4}" dt="2020-08-12T17:44:09.203" v="48" actId="113"/>
          <ac:spMkLst>
            <pc:docMk/>
            <pc:sldMk cId="1866631696" sldId="2076137240"/>
            <ac:spMk id="113" creationId="{5373750F-3133-694C-95BD-9B849514C3CC}"/>
          </ac:spMkLst>
        </pc:spChg>
        <pc:spChg chg="add mod">
          <ac:chgData name="Nicolas Delecroix" userId="9aea8ee3-214f-409e-bcc8-e981c3ad58f1" providerId="ADAL" clId="{DF28A6FA-FC00-9C41-A620-6769387B97D4}" dt="2020-08-12T17:44:52.318" v="53" actId="1076"/>
          <ac:spMkLst>
            <pc:docMk/>
            <pc:sldMk cId="1866631696" sldId="2076137240"/>
            <ac:spMk id="114" creationId="{C8834FD2-9D6F-BD4F-8A48-AD7B03E6C3FE}"/>
          </ac:spMkLst>
        </pc:spChg>
        <pc:spChg chg="add mod">
          <ac:chgData name="Nicolas Delecroix" userId="9aea8ee3-214f-409e-bcc8-e981c3ad58f1" providerId="ADAL" clId="{DF28A6FA-FC00-9C41-A620-6769387B97D4}" dt="2020-08-12T17:44:09.203" v="48" actId="113"/>
          <ac:spMkLst>
            <pc:docMk/>
            <pc:sldMk cId="1866631696" sldId="2076137240"/>
            <ac:spMk id="115" creationId="{7E8CB8EC-EEEB-2D42-94E8-3CC2EEA77212}"/>
          </ac:spMkLst>
        </pc:spChg>
        <pc:spChg chg="add mod">
          <ac:chgData name="Nicolas Delecroix" userId="9aea8ee3-214f-409e-bcc8-e981c3ad58f1" providerId="ADAL" clId="{DF28A6FA-FC00-9C41-A620-6769387B97D4}" dt="2020-08-12T17:44:09.203" v="48" actId="113"/>
          <ac:spMkLst>
            <pc:docMk/>
            <pc:sldMk cId="1866631696" sldId="2076137240"/>
            <ac:spMk id="116" creationId="{79C245CC-3008-634E-BDFF-1E0A5A105480}"/>
          </ac:spMkLst>
        </pc:spChg>
        <pc:spChg chg="add mod">
          <ac:chgData name="Nicolas Delecroix" userId="9aea8ee3-214f-409e-bcc8-e981c3ad58f1" providerId="ADAL" clId="{DF28A6FA-FC00-9C41-A620-6769387B97D4}" dt="2020-08-12T17:44:55.277" v="54" actId="1076"/>
          <ac:spMkLst>
            <pc:docMk/>
            <pc:sldMk cId="1866631696" sldId="2076137240"/>
            <ac:spMk id="117" creationId="{ADD5B97D-ADE0-A442-B5CF-84F33355EB04}"/>
          </ac:spMkLst>
        </pc:spChg>
        <pc:spChg chg="add mod">
          <ac:chgData name="Nicolas Delecroix" userId="9aea8ee3-214f-409e-bcc8-e981c3ad58f1" providerId="ADAL" clId="{DF28A6FA-FC00-9C41-A620-6769387B97D4}" dt="2020-08-12T17:44:09.203" v="48" actId="113"/>
          <ac:spMkLst>
            <pc:docMk/>
            <pc:sldMk cId="1866631696" sldId="2076137240"/>
            <ac:spMk id="118" creationId="{51EC6964-ADAC-A344-B4FD-E8E4F8070AB8}"/>
          </ac:spMkLst>
        </pc:spChg>
        <pc:spChg chg="add mod">
          <ac:chgData name="Nicolas Delecroix" userId="9aea8ee3-214f-409e-bcc8-e981c3ad58f1" providerId="ADAL" clId="{DF28A6FA-FC00-9C41-A620-6769387B97D4}" dt="2020-08-12T17:44:09.203" v="48" actId="113"/>
          <ac:spMkLst>
            <pc:docMk/>
            <pc:sldMk cId="1866631696" sldId="2076137240"/>
            <ac:spMk id="119" creationId="{6E856048-14E0-8C40-804A-CE299732CD6C}"/>
          </ac:spMkLst>
        </pc:spChg>
        <pc:spChg chg="add mod">
          <ac:chgData name="Nicolas Delecroix" userId="9aea8ee3-214f-409e-bcc8-e981c3ad58f1" providerId="ADAL" clId="{DF28A6FA-FC00-9C41-A620-6769387B97D4}" dt="2020-08-12T17:44:09.203" v="48" actId="113"/>
          <ac:spMkLst>
            <pc:docMk/>
            <pc:sldMk cId="1866631696" sldId="2076137240"/>
            <ac:spMk id="120" creationId="{9D00149E-D3F5-3E4E-82D0-82D0159A16E9}"/>
          </ac:spMkLst>
        </pc:spChg>
        <pc:spChg chg="add mod">
          <ac:chgData name="Nicolas Delecroix" userId="9aea8ee3-214f-409e-bcc8-e981c3ad58f1" providerId="ADAL" clId="{DF28A6FA-FC00-9C41-A620-6769387B97D4}" dt="2020-08-12T17:44:09.203" v="48" actId="113"/>
          <ac:spMkLst>
            <pc:docMk/>
            <pc:sldMk cId="1866631696" sldId="2076137240"/>
            <ac:spMk id="121" creationId="{81CE370F-2624-2B42-A46A-3E28DBBD0752}"/>
          </ac:spMkLst>
        </pc:spChg>
        <pc:spChg chg="add mod">
          <ac:chgData name="Nicolas Delecroix" userId="9aea8ee3-214f-409e-bcc8-e981c3ad58f1" providerId="ADAL" clId="{DF28A6FA-FC00-9C41-A620-6769387B97D4}" dt="2020-08-12T17:44:09.203" v="48" actId="113"/>
          <ac:spMkLst>
            <pc:docMk/>
            <pc:sldMk cId="1866631696" sldId="2076137240"/>
            <ac:spMk id="122" creationId="{E92483E1-B625-4B4A-8A8B-F79119988B70}"/>
          </ac:spMkLst>
        </pc:spChg>
        <pc:spChg chg="add mod">
          <ac:chgData name="Nicolas Delecroix" userId="9aea8ee3-214f-409e-bcc8-e981c3ad58f1" providerId="ADAL" clId="{DF28A6FA-FC00-9C41-A620-6769387B97D4}" dt="2020-08-12T17:44:09.203" v="48" actId="113"/>
          <ac:spMkLst>
            <pc:docMk/>
            <pc:sldMk cId="1866631696" sldId="2076137240"/>
            <ac:spMk id="127" creationId="{6494EE42-7575-2046-8EA6-751B44193AD2}"/>
          </ac:spMkLst>
        </pc:spChg>
        <pc:spChg chg="add mod">
          <ac:chgData name="Nicolas Delecroix" userId="9aea8ee3-214f-409e-bcc8-e981c3ad58f1" providerId="ADAL" clId="{DF28A6FA-FC00-9C41-A620-6769387B97D4}" dt="2020-08-12T17:44:09.203" v="48" actId="113"/>
          <ac:spMkLst>
            <pc:docMk/>
            <pc:sldMk cId="1866631696" sldId="2076137240"/>
            <ac:spMk id="128" creationId="{E192369D-FA73-9649-ADEA-59AD4360855F}"/>
          </ac:spMkLst>
        </pc:spChg>
        <pc:spChg chg="add mod">
          <ac:chgData name="Nicolas Delecroix" userId="9aea8ee3-214f-409e-bcc8-e981c3ad58f1" providerId="ADAL" clId="{DF28A6FA-FC00-9C41-A620-6769387B97D4}" dt="2020-08-12T17:44:09.203" v="48" actId="113"/>
          <ac:spMkLst>
            <pc:docMk/>
            <pc:sldMk cId="1866631696" sldId="2076137240"/>
            <ac:spMk id="129" creationId="{287A778F-36D6-9044-AAB8-316F26FAB4FC}"/>
          </ac:spMkLst>
        </pc:spChg>
        <pc:spChg chg="add mod">
          <ac:chgData name="Nicolas Delecroix" userId="9aea8ee3-214f-409e-bcc8-e981c3ad58f1" providerId="ADAL" clId="{DF28A6FA-FC00-9C41-A620-6769387B97D4}" dt="2020-08-12T17:44:09.203" v="48" actId="113"/>
          <ac:spMkLst>
            <pc:docMk/>
            <pc:sldMk cId="1866631696" sldId="2076137240"/>
            <ac:spMk id="131" creationId="{191FD7E8-7C34-4146-A397-625BA5E8EBCD}"/>
          </ac:spMkLst>
        </pc:spChg>
        <pc:spChg chg="add mod">
          <ac:chgData name="Nicolas Delecroix" userId="9aea8ee3-214f-409e-bcc8-e981c3ad58f1" providerId="ADAL" clId="{DF28A6FA-FC00-9C41-A620-6769387B97D4}" dt="2020-08-12T17:45:00.542" v="55" actId="1076"/>
          <ac:spMkLst>
            <pc:docMk/>
            <pc:sldMk cId="1866631696" sldId="2076137240"/>
            <ac:spMk id="132" creationId="{7D2A75AE-D296-BE45-918D-7C13E1CC808D}"/>
          </ac:spMkLst>
        </pc:spChg>
        <pc:spChg chg="add mod">
          <ac:chgData name="Nicolas Delecroix" userId="9aea8ee3-214f-409e-bcc8-e981c3ad58f1" providerId="ADAL" clId="{DF28A6FA-FC00-9C41-A620-6769387B97D4}" dt="2020-08-12T17:44:09.203" v="48" actId="113"/>
          <ac:spMkLst>
            <pc:docMk/>
            <pc:sldMk cId="1866631696" sldId="2076137240"/>
            <ac:spMk id="133" creationId="{4BE66A9D-18F9-4749-9BE9-0F37A8AA5203}"/>
          </ac:spMkLst>
        </pc:spChg>
        <pc:spChg chg="mod">
          <ac:chgData name="Nicolas Delecroix" userId="9aea8ee3-214f-409e-bcc8-e981c3ad58f1" providerId="ADAL" clId="{DF28A6FA-FC00-9C41-A620-6769387B97D4}" dt="2020-08-12T17:44:01.809" v="45"/>
          <ac:spMkLst>
            <pc:docMk/>
            <pc:sldMk cId="1866631696" sldId="2076137240"/>
            <ac:spMk id="135" creationId="{7323BE4C-735F-4348-AFF4-C1CF641BC189}"/>
          </ac:spMkLst>
        </pc:spChg>
        <pc:spChg chg="mod">
          <ac:chgData name="Nicolas Delecroix" userId="9aea8ee3-214f-409e-bcc8-e981c3ad58f1" providerId="ADAL" clId="{DF28A6FA-FC00-9C41-A620-6769387B97D4}" dt="2020-08-12T17:44:01.809" v="45"/>
          <ac:spMkLst>
            <pc:docMk/>
            <pc:sldMk cId="1866631696" sldId="2076137240"/>
            <ac:spMk id="136" creationId="{65EF9FD1-F623-7641-AA08-5090ACF1BE04}"/>
          </ac:spMkLst>
        </pc:spChg>
        <pc:spChg chg="mod">
          <ac:chgData name="Nicolas Delecroix" userId="9aea8ee3-214f-409e-bcc8-e981c3ad58f1" providerId="ADAL" clId="{DF28A6FA-FC00-9C41-A620-6769387B97D4}" dt="2020-08-12T17:44:01.809" v="45"/>
          <ac:spMkLst>
            <pc:docMk/>
            <pc:sldMk cId="1866631696" sldId="2076137240"/>
            <ac:spMk id="137" creationId="{F51FF9CE-B519-0746-831A-8EA32D72CCB1}"/>
          </ac:spMkLst>
        </pc:spChg>
        <pc:spChg chg="mod">
          <ac:chgData name="Nicolas Delecroix" userId="9aea8ee3-214f-409e-bcc8-e981c3ad58f1" providerId="ADAL" clId="{DF28A6FA-FC00-9C41-A620-6769387B97D4}" dt="2020-08-12T17:44:01.809" v="45"/>
          <ac:spMkLst>
            <pc:docMk/>
            <pc:sldMk cId="1866631696" sldId="2076137240"/>
            <ac:spMk id="138" creationId="{88001F37-71C4-A048-BF41-925CEE37F395}"/>
          </ac:spMkLst>
        </pc:spChg>
        <pc:spChg chg="mod">
          <ac:chgData name="Nicolas Delecroix" userId="9aea8ee3-214f-409e-bcc8-e981c3ad58f1" providerId="ADAL" clId="{DF28A6FA-FC00-9C41-A620-6769387B97D4}" dt="2020-08-12T17:44:01.809" v="45"/>
          <ac:spMkLst>
            <pc:docMk/>
            <pc:sldMk cId="1866631696" sldId="2076137240"/>
            <ac:spMk id="139" creationId="{4EFBFD21-EC2F-DC42-B61C-F5C600F10422}"/>
          </ac:spMkLst>
        </pc:spChg>
        <pc:spChg chg="mod">
          <ac:chgData name="Nicolas Delecroix" userId="9aea8ee3-214f-409e-bcc8-e981c3ad58f1" providerId="ADAL" clId="{DF28A6FA-FC00-9C41-A620-6769387B97D4}" dt="2020-08-12T17:44:01.809" v="45"/>
          <ac:spMkLst>
            <pc:docMk/>
            <pc:sldMk cId="1866631696" sldId="2076137240"/>
            <ac:spMk id="140" creationId="{54A5F74B-E1E6-C746-9F36-D3C52B17CF55}"/>
          </ac:spMkLst>
        </pc:spChg>
        <pc:spChg chg="mod">
          <ac:chgData name="Nicolas Delecroix" userId="9aea8ee3-214f-409e-bcc8-e981c3ad58f1" providerId="ADAL" clId="{DF28A6FA-FC00-9C41-A620-6769387B97D4}" dt="2020-08-12T17:44:06.370" v="46" actId="2711"/>
          <ac:spMkLst>
            <pc:docMk/>
            <pc:sldMk cId="1866631696" sldId="2076137240"/>
            <ac:spMk id="158" creationId="{91AFE446-F130-7849-B72D-54D5996BEA5C}"/>
          </ac:spMkLst>
        </pc:spChg>
        <pc:spChg chg="mod">
          <ac:chgData name="Nicolas Delecroix" userId="9aea8ee3-214f-409e-bcc8-e981c3ad58f1" providerId="ADAL" clId="{DF28A6FA-FC00-9C41-A620-6769387B97D4}" dt="2020-08-12T17:44:06.370" v="46" actId="2711"/>
          <ac:spMkLst>
            <pc:docMk/>
            <pc:sldMk cId="1866631696" sldId="2076137240"/>
            <ac:spMk id="159" creationId="{27EB9382-1059-264F-B611-3AA672B69CF1}"/>
          </ac:spMkLst>
        </pc:spChg>
        <pc:spChg chg="mod">
          <ac:chgData name="Nicolas Delecroix" userId="9aea8ee3-214f-409e-bcc8-e981c3ad58f1" providerId="ADAL" clId="{DF28A6FA-FC00-9C41-A620-6769387B97D4}" dt="2020-08-12T17:44:06.370" v="46" actId="2711"/>
          <ac:spMkLst>
            <pc:docMk/>
            <pc:sldMk cId="1866631696" sldId="2076137240"/>
            <ac:spMk id="162" creationId="{EC32CEFC-9FBE-F242-A4CF-D6FD7959FA79}"/>
          </ac:spMkLst>
        </pc:spChg>
        <pc:spChg chg="mod">
          <ac:chgData name="Nicolas Delecroix" userId="9aea8ee3-214f-409e-bcc8-e981c3ad58f1" providerId="ADAL" clId="{DF28A6FA-FC00-9C41-A620-6769387B97D4}" dt="2020-08-12T17:44:06.370" v="46" actId="2711"/>
          <ac:spMkLst>
            <pc:docMk/>
            <pc:sldMk cId="1866631696" sldId="2076137240"/>
            <ac:spMk id="163" creationId="{148D7BF5-326C-A643-928E-0C6DA723101D}"/>
          </ac:spMkLst>
        </pc:spChg>
        <pc:spChg chg="mod">
          <ac:chgData name="Nicolas Delecroix" userId="9aea8ee3-214f-409e-bcc8-e981c3ad58f1" providerId="ADAL" clId="{DF28A6FA-FC00-9C41-A620-6769387B97D4}" dt="2020-08-12T17:44:06.370" v="46" actId="2711"/>
          <ac:spMkLst>
            <pc:docMk/>
            <pc:sldMk cId="1866631696" sldId="2076137240"/>
            <ac:spMk id="166" creationId="{14448792-3903-3B49-AFC8-E820A5B9AA14}"/>
          </ac:spMkLst>
        </pc:spChg>
        <pc:spChg chg="add mod">
          <ac:chgData name="Nicolas Delecroix" userId="9aea8ee3-214f-409e-bcc8-e981c3ad58f1" providerId="ADAL" clId="{DF28A6FA-FC00-9C41-A620-6769387B97D4}" dt="2020-08-12T17:45:09.249" v="58" actId="1076"/>
          <ac:spMkLst>
            <pc:docMk/>
            <pc:sldMk cId="1866631696" sldId="2076137240"/>
            <ac:spMk id="167" creationId="{DDA16AEF-C12B-404B-B7F7-6A1451B8C07D}"/>
          </ac:spMkLst>
        </pc:spChg>
        <pc:spChg chg="add mod">
          <ac:chgData name="Nicolas Delecroix" userId="9aea8ee3-214f-409e-bcc8-e981c3ad58f1" providerId="ADAL" clId="{DF28A6FA-FC00-9C41-A620-6769387B97D4}" dt="2020-08-12T17:45:02.927" v="56" actId="14100"/>
          <ac:spMkLst>
            <pc:docMk/>
            <pc:sldMk cId="1866631696" sldId="2076137240"/>
            <ac:spMk id="168" creationId="{3FFEC867-6B85-1848-9D7D-76C8725037A5}"/>
          </ac:spMkLst>
        </pc:spChg>
        <pc:spChg chg="add mod">
          <ac:chgData name="Nicolas Delecroix" userId="9aea8ee3-214f-409e-bcc8-e981c3ad58f1" providerId="ADAL" clId="{DF28A6FA-FC00-9C41-A620-6769387B97D4}" dt="2020-08-12T17:44:09.203" v="48" actId="113"/>
          <ac:spMkLst>
            <pc:docMk/>
            <pc:sldMk cId="1866631696" sldId="2076137240"/>
            <ac:spMk id="169" creationId="{D47A5F20-1B52-0D41-89BC-A692D1EFE4E8}"/>
          </ac:spMkLst>
        </pc:spChg>
        <pc:spChg chg="add mod">
          <ac:chgData name="Nicolas Delecroix" userId="9aea8ee3-214f-409e-bcc8-e981c3ad58f1" providerId="ADAL" clId="{DF28A6FA-FC00-9C41-A620-6769387B97D4}" dt="2020-08-12T17:44:09.203" v="48" actId="113"/>
          <ac:spMkLst>
            <pc:docMk/>
            <pc:sldMk cId="1866631696" sldId="2076137240"/>
            <ac:spMk id="170" creationId="{FF1EC1EB-EA94-2F42-A211-EA6B193D9D72}"/>
          </ac:spMkLst>
        </pc:spChg>
        <pc:spChg chg="mod">
          <ac:chgData name="Nicolas Delecroix" userId="9aea8ee3-214f-409e-bcc8-e981c3ad58f1" providerId="ADAL" clId="{DF28A6FA-FC00-9C41-A620-6769387B97D4}" dt="2020-08-12T17:44:08.145" v="47" actId="113"/>
          <ac:spMkLst>
            <pc:docMk/>
            <pc:sldMk cId="1866631696" sldId="2076137240"/>
            <ac:spMk id="177" creationId="{C7F0295F-3CD7-D84A-941F-32EFACFE3D46}"/>
          </ac:spMkLst>
        </pc:spChg>
        <pc:spChg chg="add mod">
          <ac:chgData name="Nicolas Delecroix" userId="9aea8ee3-214f-409e-bcc8-e981c3ad58f1" providerId="ADAL" clId="{DF28A6FA-FC00-9C41-A620-6769387B97D4}" dt="2020-08-12T17:44:09.203" v="48" actId="113"/>
          <ac:spMkLst>
            <pc:docMk/>
            <pc:sldMk cId="1866631696" sldId="2076137240"/>
            <ac:spMk id="178" creationId="{842F1ABD-4E31-5D4C-A83D-5F945E93BCE7}"/>
          </ac:spMkLst>
        </pc:spChg>
        <pc:spChg chg="add mod">
          <ac:chgData name="Nicolas Delecroix" userId="9aea8ee3-214f-409e-bcc8-e981c3ad58f1" providerId="ADAL" clId="{DF28A6FA-FC00-9C41-A620-6769387B97D4}" dt="2020-08-12T17:44:09.203" v="48" actId="113"/>
          <ac:spMkLst>
            <pc:docMk/>
            <pc:sldMk cId="1866631696" sldId="2076137240"/>
            <ac:spMk id="179" creationId="{21F2D642-1894-DA4F-AA24-3874C298BDC1}"/>
          </ac:spMkLst>
        </pc:spChg>
        <pc:spChg chg="add mod">
          <ac:chgData name="Nicolas Delecroix" userId="9aea8ee3-214f-409e-bcc8-e981c3ad58f1" providerId="ADAL" clId="{DF28A6FA-FC00-9C41-A620-6769387B97D4}" dt="2020-08-12T17:44:09.203" v="48" actId="113"/>
          <ac:spMkLst>
            <pc:docMk/>
            <pc:sldMk cId="1866631696" sldId="2076137240"/>
            <ac:spMk id="180" creationId="{B10AFD5F-000F-EA4F-B6BF-AA1D2CB660FB}"/>
          </ac:spMkLst>
        </pc:spChg>
        <pc:spChg chg="add mod">
          <ac:chgData name="Nicolas Delecroix" userId="9aea8ee3-214f-409e-bcc8-e981c3ad58f1" providerId="ADAL" clId="{DF28A6FA-FC00-9C41-A620-6769387B97D4}" dt="2020-08-12T17:45:06.009" v="57" actId="1076"/>
          <ac:spMkLst>
            <pc:docMk/>
            <pc:sldMk cId="1866631696" sldId="2076137240"/>
            <ac:spMk id="181" creationId="{EC8DBED9-B2D5-A747-89FB-068C5DF9E5A4}"/>
          </ac:spMkLst>
        </pc:spChg>
        <pc:spChg chg="add mod">
          <ac:chgData name="Nicolas Delecroix" userId="9aea8ee3-214f-409e-bcc8-e981c3ad58f1" providerId="ADAL" clId="{DF28A6FA-FC00-9C41-A620-6769387B97D4}" dt="2020-08-12T17:44:09.203" v="48" actId="113"/>
          <ac:spMkLst>
            <pc:docMk/>
            <pc:sldMk cId="1866631696" sldId="2076137240"/>
            <ac:spMk id="182" creationId="{3E2F249F-4776-4747-ABAB-CB9472EE1E9D}"/>
          </ac:spMkLst>
        </pc:spChg>
        <pc:spChg chg="del mod topLvl">
          <ac:chgData name="Nicolas Delecroix" userId="9aea8ee3-214f-409e-bcc8-e981c3ad58f1" providerId="ADAL" clId="{DF28A6FA-FC00-9C41-A620-6769387B97D4}" dt="2020-08-12T17:44:39.797" v="52" actId="478"/>
          <ac:spMkLst>
            <pc:docMk/>
            <pc:sldMk cId="1866631696" sldId="2076137240"/>
            <ac:spMk id="185" creationId="{9B2FE220-45DC-6349-9591-5501D1E5679F}"/>
          </ac:spMkLst>
        </pc:spChg>
        <pc:spChg chg="del mod topLvl">
          <ac:chgData name="Nicolas Delecroix" userId="9aea8ee3-214f-409e-bcc8-e981c3ad58f1" providerId="ADAL" clId="{DF28A6FA-FC00-9C41-A620-6769387B97D4}" dt="2020-08-12T17:44:38.441" v="51" actId="478"/>
          <ac:spMkLst>
            <pc:docMk/>
            <pc:sldMk cId="1866631696" sldId="2076137240"/>
            <ac:spMk id="186" creationId="{504E2AF8-251C-EE45-819E-AE9C0CBAD923}"/>
          </ac:spMkLst>
        </pc:spChg>
        <pc:spChg chg="add mod">
          <ac:chgData name="Nicolas Delecroix" userId="9aea8ee3-214f-409e-bcc8-e981c3ad58f1" providerId="ADAL" clId="{DF28A6FA-FC00-9C41-A620-6769387B97D4}" dt="2020-08-12T17:44:09.203" v="48" actId="113"/>
          <ac:spMkLst>
            <pc:docMk/>
            <pc:sldMk cId="1866631696" sldId="2076137240"/>
            <ac:spMk id="187" creationId="{E1FD25CA-5E25-784E-A10F-6B5E86554ACA}"/>
          </ac:spMkLst>
        </pc:spChg>
        <pc:spChg chg="add mod">
          <ac:chgData name="Nicolas Delecroix" userId="9aea8ee3-214f-409e-bcc8-e981c3ad58f1" providerId="ADAL" clId="{DF28A6FA-FC00-9C41-A620-6769387B97D4}" dt="2020-08-12T17:44:09.203" v="48" actId="113"/>
          <ac:spMkLst>
            <pc:docMk/>
            <pc:sldMk cId="1866631696" sldId="2076137240"/>
            <ac:spMk id="188" creationId="{381E46A7-0CF3-7A48-A0BB-4E889092A811}"/>
          </ac:spMkLst>
        </pc:spChg>
        <pc:spChg chg="add mod">
          <ac:chgData name="Nicolas Delecroix" userId="9aea8ee3-214f-409e-bcc8-e981c3ad58f1" providerId="ADAL" clId="{DF28A6FA-FC00-9C41-A620-6769387B97D4}" dt="2020-08-12T17:44:09.203" v="48" actId="113"/>
          <ac:spMkLst>
            <pc:docMk/>
            <pc:sldMk cId="1866631696" sldId="2076137240"/>
            <ac:spMk id="189" creationId="{585127C9-1299-074A-8EDF-1B5C1D5A8107}"/>
          </ac:spMkLst>
        </pc:spChg>
        <pc:grpChg chg="add mod">
          <ac:chgData name="Nicolas Delecroix" userId="9aea8ee3-214f-409e-bcc8-e981c3ad58f1" providerId="ADAL" clId="{DF28A6FA-FC00-9C41-A620-6769387B97D4}" dt="2020-08-12T17:44:09.203" v="48" actId="113"/>
          <ac:grpSpMkLst>
            <pc:docMk/>
            <pc:sldMk cId="1866631696" sldId="2076137240"/>
            <ac:grpSpMk id="16" creationId="{DDCF4BB1-874F-044E-942C-CDBFCFBCC305}"/>
          </ac:grpSpMkLst>
        </pc:grpChg>
        <pc:grpChg chg="add mod">
          <ac:chgData name="Nicolas Delecroix" userId="9aea8ee3-214f-409e-bcc8-e981c3ad58f1" providerId="ADAL" clId="{DF28A6FA-FC00-9C41-A620-6769387B97D4}" dt="2020-08-12T17:44:09.203" v="48" actId="113"/>
          <ac:grpSpMkLst>
            <pc:docMk/>
            <pc:sldMk cId="1866631696" sldId="2076137240"/>
            <ac:grpSpMk id="27" creationId="{FC1C024A-41F7-9544-9768-404202AD0243}"/>
          </ac:grpSpMkLst>
        </pc:grpChg>
        <pc:grpChg chg="add mod">
          <ac:chgData name="Nicolas Delecroix" userId="9aea8ee3-214f-409e-bcc8-e981c3ad58f1" providerId="ADAL" clId="{DF28A6FA-FC00-9C41-A620-6769387B97D4}" dt="2020-08-12T17:44:09.203" v="48" actId="113"/>
          <ac:grpSpMkLst>
            <pc:docMk/>
            <pc:sldMk cId="1866631696" sldId="2076137240"/>
            <ac:grpSpMk id="36" creationId="{5CEE7988-8716-5C4D-B750-EC8D6AFB70AD}"/>
          </ac:grpSpMkLst>
        </pc:grpChg>
        <pc:grpChg chg="mod">
          <ac:chgData name="Nicolas Delecroix" userId="9aea8ee3-214f-409e-bcc8-e981c3ad58f1" providerId="ADAL" clId="{DF28A6FA-FC00-9C41-A620-6769387B97D4}" dt="2020-08-12T17:44:01.809" v="45"/>
          <ac:grpSpMkLst>
            <pc:docMk/>
            <pc:sldMk cId="1866631696" sldId="2076137240"/>
            <ac:grpSpMk id="38" creationId="{FEE63385-98D1-3849-89B9-5BDE3D285FBC}"/>
          </ac:grpSpMkLst>
        </pc:grpChg>
        <pc:grpChg chg="mod">
          <ac:chgData name="Nicolas Delecroix" userId="9aea8ee3-214f-409e-bcc8-e981c3ad58f1" providerId="ADAL" clId="{DF28A6FA-FC00-9C41-A620-6769387B97D4}" dt="2020-08-12T17:44:01.809" v="45"/>
          <ac:grpSpMkLst>
            <pc:docMk/>
            <pc:sldMk cId="1866631696" sldId="2076137240"/>
            <ac:grpSpMk id="40" creationId="{B2470002-AA98-B548-863B-F654BCF3932C}"/>
          </ac:grpSpMkLst>
        </pc:grpChg>
        <pc:grpChg chg="mod">
          <ac:chgData name="Nicolas Delecroix" userId="9aea8ee3-214f-409e-bcc8-e981c3ad58f1" providerId="ADAL" clId="{DF28A6FA-FC00-9C41-A620-6769387B97D4}" dt="2020-08-12T17:44:01.809" v="45"/>
          <ac:grpSpMkLst>
            <pc:docMk/>
            <pc:sldMk cId="1866631696" sldId="2076137240"/>
            <ac:grpSpMk id="42" creationId="{9A620ED5-2281-CB46-AA39-18BFF2C77EC7}"/>
          </ac:grpSpMkLst>
        </pc:grpChg>
        <pc:grpChg chg="mod">
          <ac:chgData name="Nicolas Delecroix" userId="9aea8ee3-214f-409e-bcc8-e981c3ad58f1" providerId="ADAL" clId="{DF28A6FA-FC00-9C41-A620-6769387B97D4}" dt="2020-08-12T17:44:01.809" v="45"/>
          <ac:grpSpMkLst>
            <pc:docMk/>
            <pc:sldMk cId="1866631696" sldId="2076137240"/>
            <ac:grpSpMk id="44" creationId="{00F7F8CD-EC5A-A64E-B767-59556C1DD6F3}"/>
          </ac:grpSpMkLst>
        </pc:grpChg>
        <pc:grpChg chg="add mod">
          <ac:chgData name="Nicolas Delecroix" userId="9aea8ee3-214f-409e-bcc8-e981c3ad58f1" providerId="ADAL" clId="{DF28A6FA-FC00-9C41-A620-6769387B97D4}" dt="2020-08-12T17:44:09.203" v="48" actId="113"/>
          <ac:grpSpMkLst>
            <pc:docMk/>
            <pc:sldMk cId="1866631696" sldId="2076137240"/>
            <ac:grpSpMk id="54" creationId="{02FD632A-E2E3-6741-9261-A0FB68B4A231}"/>
          </ac:grpSpMkLst>
        </pc:grpChg>
        <pc:grpChg chg="mod">
          <ac:chgData name="Nicolas Delecroix" userId="9aea8ee3-214f-409e-bcc8-e981c3ad58f1" providerId="ADAL" clId="{DF28A6FA-FC00-9C41-A620-6769387B97D4}" dt="2020-08-12T17:44:06.370" v="46" actId="2711"/>
          <ac:grpSpMkLst>
            <pc:docMk/>
            <pc:sldMk cId="1866631696" sldId="2076137240"/>
            <ac:grpSpMk id="56" creationId="{164E2FCA-405B-F34D-8DD1-EEC781580EB7}"/>
          </ac:grpSpMkLst>
        </pc:grpChg>
        <pc:grpChg chg="mod">
          <ac:chgData name="Nicolas Delecroix" userId="9aea8ee3-214f-409e-bcc8-e981c3ad58f1" providerId="ADAL" clId="{DF28A6FA-FC00-9C41-A620-6769387B97D4}" dt="2020-08-12T17:44:06.370" v="46" actId="2711"/>
          <ac:grpSpMkLst>
            <pc:docMk/>
            <pc:sldMk cId="1866631696" sldId="2076137240"/>
            <ac:grpSpMk id="57" creationId="{9F7EDC4D-B8CC-2D4D-8900-BC2ED004127F}"/>
          </ac:grpSpMkLst>
        </pc:grpChg>
        <pc:grpChg chg="add mod">
          <ac:chgData name="Nicolas Delecroix" userId="9aea8ee3-214f-409e-bcc8-e981c3ad58f1" providerId="ADAL" clId="{DF28A6FA-FC00-9C41-A620-6769387B97D4}" dt="2020-08-12T17:44:09.203" v="48" actId="113"/>
          <ac:grpSpMkLst>
            <pc:docMk/>
            <pc:sldMk cId="1866631696" sldId="2076137240"/>
            <ac:grpSpMk id="72" creationId="{EE1409A2-433E-0649-AEB7-F77F8C94CC11}"/>
          </ac:grpSpMkLst>
        </pc:grpChg>
        <pc:grpChg chg="mod">
          <ac:chgData name="Nicolas Delecroix" userId="9aea8ee3-214f-409e-bcc8-e981c3ad58f1" providerId="ADAL" clId="{DF28A6FA-FC00-9C41-A620-6769387B97D4}" dt="2020-08-12T17:44:06.370" v="46" actId="2711"/>
          <ac:grpSpMkLst>
            <pc:docMk/>
            <pc:sldMk cId="1866631696" sldId="2076137240"/>
            <ac:grpSpMk id="74" creationId="{7288945A-1573-3D4B-A0F1-BEDEBF578572}"/>
          </ac:grpSpMkLst>
        </pc:grpChg>
        <pc:grpChg chg="mod">
          <ac:chgData name="Nicolas Delecroix" userId="9aea8ee3-214f-409e-bcc8-e981c3ad58f1" providerId="ADAL" clId="{DF28A6FA-FC00-9C41-A620-6769387B97D4}" dt="2020-08-12T17:44:06.370" v="46" actId="2711"/>
          <ac:grpSpMkLst>
            <pc:docMk/>
            <pc:sldMk cId="1866631696" sldId="2076137240"/>
            <ac:grpSpMk id="75" creationId="{424D31FD-F555-D043-8D13-8ACF250E5E72}"/>
          </ac:grpSpMkLst>
        </pc:grpChg>
        <pc:grpChg chg="add mod">
          <ac:chgData name="Nicolas Delecroix" userId="9aea8ee3-214f-409e-bcc8-e981c3ad58f1" providerId="ADAL" clId="{DF28A6FA-FC00-9C41-A620-6769387B97D4}" dt="2020-08-12T17:44:09.203" v="48" actId="113"/>
          <ac:grpSpMkLst>
            <pc:docMk/>
            <pc:sldMk cId="1866631696" sldId="2076137240"/>
            <ac:grpSpMk id="85" creationId="{96AA906C-6704-4841-8FD5-816A34BC8BE8}"/>
          </ac:grpSpMkLst>
        </pc:grpChg>
        <pc:grpChg chg="mod">
          <ac:chgData name="Nicolas Delecroix" userId="9aea8ee3-214f-409e-bcc8-e981c3ad58f1" providerId="ADAL" clId="{DF28A6FA-FC00-9C41-A620-6769387B97D4}" dt="2020-08-12T17:44:06.370" v="46" actId="2711"/>
          <ac:grpSpMkLst>
            <pc:docMk/>
            <pc:sldMk cId="1866631696" sldId="2076137240"/>
            <ac:grpSpMk id="87" creationId="{F147EFD2-5553-6E42-9441-15AD662C2A75}"/>
          </ac:grpSpMkLst>
        </pc:grpChg>
        <pc:grpChg chg="mod">
          <ac:chgData name="Nicolas Delecroix" userId="9aea8ee3-214f-409e-bcc8-e981c3ad58f1" providerId="ADAL" clId="{DF28A6FA-FC00-9C41-A620-6769387B97D4}" dt="2020-08-12T17:44:06.370" v="46" actId="2711"/>
          <ac:grpSpMkLst>
            <pc:docMk/>
            <pc:sldMk cId="1866631696" sldId="2076137240"/>
            <ac:grpSpMk id="88" creationId="{E309BA3F-2040-7F43-869A-04FA48FD831B}"/>
          </ac:grpSpMkLst>
        </pc:grpChg>
        <pc:grpChg chg="add mod">
          <ac:chgData name="Nicolas Delecroix" userId="9aea8ee3-214f-409e-bcc8-e981c3ad58f1" providerId="ADAL" clId="{DF28A6FA-FC00-9C41-A620-6769387B97D4}" dt="2020-08-12T17:44:09.203" v="48" actId="113"/>
          <ac:grpSpMkLst>
            <pc:docMk/>
            <pc:sldMk cId="1866631696" sldId="2076137240"/>
            <ac:grpSpMk id="100" creationId="{511CEDFB-4103-5E4B-AB0B-7AD68FAE991D}"/>
          </ac:grpSpMkLst>
        </pc:grpChg>
        <pc:grpChg chg="mod">
          <ac:chgData name="Nicolas Delecroix" userId="9aea8ee3-214f-409e-bcc8-e981c3ad58f1" providerId="ADAL" clId="{DF28A6FA-FC00-9C41-A620-6769387B97D4}" dt="2020-08-12T17:44:06.370" v="46" actId="2711"/>
          <ac:grpSpMkLst>
            <pc:docMk/>
            <pc:sldMk cId="1866631696" sldId="2076137240"/>
            <ac:grpSpMk id="102" creationId="{03194F9D-BFFA-BF4A-88DE-6F5AE425D6BD}"/>
          </ac:grpSpMkLst>
        </pc:grpChg>
        <pc:grpChg chg="mod">
          <ac:chgData name="Nicolas Delecroix" userId="9aea8ee3-214f-409e-bcc8-e981c3ad58f1" providerId="ADAL" clId="{DF28A6FA-FC00-9C41-A620-6769387B97D4}" dt="2020-08-12T17:44:06.370" v="46" actId="2711"/>
          <ac:grpSpMkLst>
            <pc:docMk/>
            <pc:sldMk cId="1866631696" sldId="2076137240"/>
            <ac:grpSpMk id="103" creationId="{C41F27EA-A0F3-284F-B7B5-41F8B7E02163}"/>
          </ac:grpSpMkLst>
        </pc:grpChg>
        <pc:grpChg chg="add mod">
          <ac:chgData name="Nicolas Delecroix" userId="9aea8ee3-214f-409e-bcc8-e981c3ad58f1" providerId="ADAL" clId="{DF28A6FA-FC00-9C41-A620-6769387B97D4}" dt="2020-08-12T17:44:09.203" v="48" actId="113"/>
          <ac:grpSpMkLst>
            <pc:docMk/>
            <pc:sldMk cId="1866631696" sldId="2076137240"/>
            <ac:grpSpMk id="123" creationId="{BD76CF3D-F178-CF42-91FF-46409932FF61}"/>
          </ac:grpSpMkLst>
        </pc:grpChg>
        <pc:grpChg chg="add mod">
          <ac:chgData name="Nicolas Delecroix" userId="9aea8ee3-214f-409e-bcc8-e981c3ad58f1" providerId="ADAL" clId="{DF28A6FA-FC00-9C41-A620-6769387B97D4}" dt="2020-08-12T17:44:09.203" v="48" actId="113"/>
          <ac:grpSpMkLst>
            <pc:docMk/>
            <pc:sldMk cId="1866631696" sldId="2076137240"/>
            <ac:grpSpMk id="134" creationId="{2115CCF5-B2DE-7F49-B1A9-2024C42C61D4}"/>
          </ac:grpSpMkLst>
        </pc:grpChg>
        <pc:grpChg chg="add mod">
          <ac:chgData name="Nicolas Delecroix" userId="9aea8ee3-214f-409e-bcc8-e981c3ad58f1" providerId="ADAL" clId="{DF28A6FA-FC00-9C41-A620-6769387B97D4}" dt="2020-08-12T17:44:09.203" v="48" actId="113"/>
          <ac:grpSpMkLst>
            <pc:docMk/>
            <pc:sldMk cId="1866631696" sldId="2076137240"/>
            <ac:grpSpMk id="141" creationId="{8C3271BB-345B-8A45-B94D-A18BF8A1D477}"/>
          </ac:grpSpMkLst>
        </pc:grpChg>
        <pc:grpChg chg="add mod">
          <ac:chgData name="Nicolas Delecroix" userId="9aea8ee3-214f-409e-bcc8-e981c3ad58f1" providerId="ADAL" clId="{DF28A6FA-FC00-9C41-A620-6769387B97D4}" dt="2020-08-12T17:44:09.203" v="48" actId="113"/>
          <ac:grpSpMkLst>
            <pc:docMk/>
            <pc:sldMk cId="1866631696" sldId="2076137240"/>
            <ac:grpSpMk id="156" creationId="{009A6CA3-F4A6-6246-8CBE-EB85EC4FE7B1}"/>
          </ac:grpSpMkLst>
        </pc:grpChg>
        <pc:grpChg chg="mod">
          <ac:chgData name="Nicolas Delecroix" userId="9aea8ee3-214f-409e-bcc8-e981c3ad58f1" providerId="ADAL" clId="{DF28A6FA-FC00-9C41-A620-6769387B97D4}" dt="2020-08-12T17:44:06.370" v="46" actId="2711"/>
          <ac:grpSpMkLst>
            <pc:docMk/>
            <pc:sldMk cId="1866631696" sldId="2076137240"/>
            <ac:grpSpMk id="157" creationId="{FD51F629-9E40-CA45-8BA7-BF458CF01CDC}"/>
          </ac:grpSpMkLst>
        </pc:grpChg>
        <pc:grpChg chg="add mod">
          <ac:chgData name="Nicolas Delecroix" userId="9aea8ee3-214f-409e-bcc8-e981c3ad58f1" providerId="ADAL" clId="{DF28A6FA-FC00-9C41-A620-6769387B97D4}" dt="2020-08-12T17:44:09.203" v="48" actId="113"/>
          <ac:grpSpMkLst>
            <pc:docMk/>
            <pc:sldMk cId="1866631696" sldId="2076137240"/>
            <ac:grpSpMk id="171" creationId="{2946A497-7656-7248-8916-073538980CB6}"/>
          </ac:grpSpMkLst>
        </pc:grpChg>
        <pc:grpChg chg="mod">
          <ac:chgData name="Nicolas Delecroix" userId="9aea8ee3-214f-409e-bcc8-e981c3ad58f1" providerId="ADAL" clId="{DF28A6FA-FC00-9C41-A620-6769387B97D4}" dt="2020-08-12T17:44:08.145" v="47" actId="113"/>
          <ac:grpSpMkLst>
            <pc:docMk/>
            <pc:sldMk cId="1866631696" sldId="2076137240"/>
            <ac:grpSpMk id="172" creationId="{A76E031E-9F03-2C44-8AD7-1818F056B77D}"/>
          </ac:grpSpMkLst>
        </pc:grpChg>
        <pc:grpChg chg="add del mod">
          <ac:chgData name="Nicolas Delecroix" userId="9aea8ee3-214f-409e-bcc8-e981c3ad58f1" providerId="ADAL" clId="{DF28A6FA-FC00-9C41-A620-6769387B97D4}" dt="2020-08-12T17:44:38.441" v="51" actId="478"/>
          <ac:grpSpMkLst>
            <pc:docMk/>
            <pc:sldMk cId="1866631696" sldId="2076137240"/>
            <ac:grpSpMk id="184" creationId="{F5DA9D25-4232-A240-BEB5-03C711F2DC56}"/>
          </ac:grpSpMkLst>
        </pc:grpChg>
        <pc:picChg chg="add mod">
          <ac:chgData name="Nicolas Delecroix" userId="9aea8ee3-214f-409e-bcc8-e981c3ad58f1" providerId="ADAL" clId="{DF28A6FA-FC00-9C41-A620-6769387B97D4}" dt="2020-08-12T17:44:09.203" v="48" actId="113"/>
          <ac:picMkLst>
            <pc:docMk/>
            <pc:sldMk cId="1866631696" sldId="2076137240"/>
            <ac:picMk id="4" creationId="{F9CF96C8-D443-1F4A-9C7E-8E6A433A222D}"/>
          </ac:picMkLst>
        </pc:picChg>
        <pc:picChg chg="add mod">
          <ac:chgData name="Nicolas Delecroix" userId="9aea8ee3-214f-409e-bcc8-e981c3ad58f1" providerId="ADAL" clId="{DF28A6FA-FC00-9C41-A620-6769387B97D4}" dt="2020-08-12T17:44:09.203" v="48" actId="113"/>
          <ac:picMkLst>
            <pc:docMk/>
            <pc:sldMk cId="1866631696" sldId="2076137240"/>
            <ac:picMk id="6" creationId="{9EA7C876-FD43-3244-8661-E335018635A0}"/>
          </ac:picMkLst>
        </pc:picChg>
        <pc:picChg chg="add mod">
          <ac:chgData name="Nicolas Delecroix" userId="9aea8ee3-214f-409e-bcc8-e981c3ad58f1" providerId="ADAL" clId="{DF28A6FA-FC00-9C41-A620-6769387B97D4}" dt="2020-08-12T17:44:09.203" v="48" actId="113"/>
          <ac:picMkLst>
            <pc:docMk/>
            <pc:sldMk cId="1866631696" sldId="2076137240"/>
            <ac:picMk id="7" creationId="{9A05CA4E-3BEA-4741-8586-AE6A6D3B7632}"/>
          </ac:picMkLst>
        </pc:picChg>
        <pc:picChg chg="add mod">
          <ac:chgData name="Nicolas Delecroix" userId="9aea8ee3-214f-409e-bcc8-e981c3ad58f1" providerId="ADAL" clId="{DF28A6FA-FC00-9C41-A620-6769387B97D4}" dt="2020-08-12T17:44:09.203" v="48" actId="113"/>
          <ac:picMkLst>
            <pc:docMk/>
            <pc:sldMk cId="1866631696" sldId="2076137240"/>
            <ac:picMk id="8" creationId="{D241EB88-A787-E944-AE56-6325AB2E2A85}"/>
          </ac:picMkLst>
        </pc:picChg>
        <pc:picChg chg="add mod">
          <ac:chgData name="Nicolas Delecroix" userId="9aea8ee3-214f-409e-bcc8-e981c3ad58f1" providerId="ADAL" clId="{DF28A6FA-FC00-9C41-A620-6769387B97D4}" dt="2020-08-12T17:44:09.203" v="48" actId="113"/>
          <ac:picMkLst>
            <pc:docMk/>
            <pc:sldMk cId="1866631696" sldId="2076137240"/>
            <ac:picMk id="9" creationId="{B335DE7D-1A58-E64C-BEE5-C7D353611DAC}"/>
          </ac:picMkLst>
        </pc:picChg>
        <pc:picChg chg="add mod">
          <ac:chgData name="Nicolas Delecroix" userId="9aea8ee3-214f-409e-bcc8-e981c3ad58f1" providerId="ADAL" clId="{DF28A6FA-FC00-9C41-A620-6769387B97D4}" dt="2020-08-12T17:44:09.203" v="48" actId="113"/>
          <ac:picMkLst>
            <pc:docMk/>
            <pc:sldMk cId="1866631696" sldId="2076137240"/>
            <ac:picMk id="10" creationId="{6129BAF6-E4AD-C44A-B451-1718C1BF26A8}"/>
          </ac:picMkLst>
        </pc:picChg>
        <pc:picChg chg="add mod">
          <ac:chgData name="Nicolas Delecroix" userId="9aea8ee3-214f-409e-bcc8-e981c3ad58f1" providerId="ADAL" clId="{DF28A6FA-FC00-9C41-A620-6769387B97D4}" dt="2020-08-12T17:44:09.203" v="48" actId="113"/>
          <ac:picMkLst>
            <pc:docMk/>
            <pc:sldMk cId="1866631696" sldId="2076137240"/>
            <ac:picMk id="11" creationId="{3024AB28-D0AD-F845-BAB2-EF95C329E580}"/>
          </ac:picMkLst>
        </pc:picChg>
        <pc:picChg chg="add mod">
          <ac:chgData name="Nicolas Delecroix" userId="9aea8ee3-214f-409e-bcc8-e981c3ad58f1" providerId="ADAL" clId="{DF28A6FA-FC00-9C41-A620-6769387B97D4}" dt="2020-08-12T17:44:09.203" v="48" actId="113"/>
          <ac:picMkLst>
            <pc:docMk/>
            <pc:sldMk cId="1866631696" sldId="2076137240"/>
            <ac:picMk id="12" creationId="{C6246D25-85B2-1741-AA0B-FA4FE0F037D6}"/>
          </ac:picMkLst>
        </pc:picChg>
        <pc:picChg chg="add mod">
          <ac:chgData name="Nicolas Delecroix" userId="9aea8ee3-214f-409e-bcc8-e981c3ad58f1" providerId="ADAL" clId="{DF28A6FA-FC00-9C41-A620-6769387B97D4}" dt="2020-08-12T17:44:09.203" v="48" actId="113"/>
          <ac:picMkLst>
            <pc:docMk/>
            <pc:sldMk cId="1866631696" sldId="2076137240"/>
            <ac:picMk id="13" creationId="{10370093-B33B-0F43-A68D-79BE0374FA85}"/>
          </ac:picMkLst>
        </pc:picChg>
        <pc:picChg chg="add mod">
          <ac:chgData name="Nicolas Delecroix" userId="9aea8ee3-214f-409e-bcc8-e981c3ad58f1" providerId="ADAL" clId="{DF28A6FA-FC00-9C41-A620-6769387B97D4}" dt="2020-08-12T17:44:09.203" v="48" actId="113"/>
          <ac:picMkLst>
            <pc:docMk/>
            <pc:sldMk cId="1866631696" sldId="2076137240"/>
            <ac:picMk id="14" creationId="{5FE97AC9-984F-354D-9FB6-CA5342135D35}"/>
          </ac:picMkLst>
        </pc:picChg>
        <pc:picChg chg="add mod">
          <ac:chgData name="Nicolas Delecroix" userId="9aea8ee3-214f-409e-bcc8-e981c3ad58f1" providerId="ADAL" clId="{DF28A6FA-FC00-9C41-A620-6769387B97D4}" dt="2020-08-12T17:44:09.203" v="48" actId="113"/>
          <ac:picMkLst>
            <pc:docMk/>
            <pc:sldMk cId="1866631696" sldId="2076137240"/>
            <ac:picMk id="15" creationId="{8D9AEAFC-E0A6-3F44-B1D0-8D41F97A0A26}"/>
          </ac:picMkLst>
        </pc:picChg>
        <pc:picChg chg="mod">
          <ac:chgData name="Nicolas Delecroix" userId="9aea8ee3-214f-409e-bcc8-e981c3ad58f1" providerId="ADAL" clId="{DF28A6FA-FC00-9C41-A620-6769387B97D4}" dt="2020-08-12T17:44:06.370" v="46" actId="2711"/>
          <ac:picMkLst>
            <pc:docMk/>
            <pc:sldMk cId="1866631696" sldId="2076137240"/>
            <ac:picMk id="29" creationId="{2D47FF0E-5477-5745-ABBB-05E6974ADCED}"/>
          </ac:picMkLst>
        </pc:picChg>
        <pc:picChg chg="mod">
          <ac:chgData name="Nicolas Delecroix" userId="9aea8ee3-214f-409e-bcc8-e981c3ad58f1" providerId="ADAL" clId="{DF28A6FA-FC00-9C41-A620-6769387B97D4}" dt="2020-08-12T17:44:01.809" v="45"/>
          <ac:picMkLst>
            <pc:docMk/>
            <pc:sldMk cId="1866631696" sldId="2076137240"/>
            <ac:picMk id="46" creationId="{8A4D301B-A900-1B4D-8AFE-9DAEAF22BC89}"/>
          </ac:picMkLst>
        </pc:picChg>
        <pc:picChg chg="mod">
          <ac:chgData name="Nicolas Delecroix" userId="9aea8ee3-214f-409e-bcc8-e981c3ad58f1" providerId="ADAL" clId="{DF28A6FA-FC00-9C41-A620-6769387B97D4}" dt="2020-08-12T17:44:01.809" v="45"/>
          <ac:picMkLst>
            <pc:docMk/>
            <pc:sldMk cId="1866631696" sldId="2076137240"/>
            <ac:picMk id="48" creationId="{5CD224E1-A12D-3A45-8FFB-CBDBFCAA48B5}"/>
          </ac:picMkLst>
        </pc:picChg>
        <pc:picChg chg="mod">
          <ac:chgData name="Nicolas Delecroix" userId="9aea8ee3-214f-409e-bcc8-e981c3ad58f1" providerId="ADAL" clId="{DF28A6FA-FC00-9C41-A620-6769387B97D4}" dt="2020-08-12T17:44:01.809" v="45"/>
          <ac:picMkLst>
            <pc:docMk/>
            <pc:sldMk cId="1866631696" sldId="2076137240"/>
            <ac:picMk id="50" creationId="{821B5AEF-486C-754A-825D-FCC4F89BF811}"/>
          </ac:picMkLst>
        </pc:picChg>
        <pc:picChg chg="mod">
          <ac:chgData name="Nicolas Delecroix" userId="9aea8ee3-214f-409e-bcc8-e981c3ad58f1" providerId="ADAL" clId="{DF28A6FA-FC00-9C41-A620-6769387B97D4}" dt="2020-08-12T17:44:01.809" v="45"/>
          <ac:picMkLst>
            <pc:docMk/>
            <pc:sldMk cId="1866631696" sldId="2076137240"/>
            <ac:picMk id="52" creationId="{842C0CCC-2461-AA44-A7F9-737A8A0D0718}"/>
          </ac:picMkLst>
        </pc:picChg>
        <pc:picChg chg="add mod">
          <ac:chgData name="Nicolas Delecroix" userId="9aea8ee3-214f-409e-bcc8-e981c3ad58f1" providerId="ADAL" clId="{DF28A6FA-FC00-9C41-A620-6769387B97D4}" dt="2020-08-12T17:44:09.203" v="48" actId="113"/>
          <ac:picMkLst>
            <pc:docMk/>
            <pc:sldMk cId="1866631696" sldId="2076137240"/>
            <ac:picMk id="53" creationId="{CF7C29B4-1819-9E49-B04F-21A0822F623D}"/>
          </ac:picMkLst>
        </pc:picChg>
        <pc:picChg chg="mod">
          <ac:chgData name="Nicolas Delecroix" userId="9aea8ee3-214f-409e-bcc8-e981c3ad58f1" providerId="ADAL" clId="{DF28A6FA-FC00-9C41-A620-6769387B97D4}" dt="2020-08-12T17:44:06.370" v="46" actId="2711"/>
          <ac:picMkLst>
            <pc:docMk/>
            <pc:sldMk cId="1866631696" sldId="2076137240"/>
            <ac:picMk id="60" creationId="{8BAD4CBD-BADC-D749-A3DA-94CA780A068D}"/>
          </ac:picMkLst>
        </pc:picChg>
        <pc:picChg chg="mod">
          <ac:chgData name="Nicolas Delecroix" userId="9aea8ee3-214f-409e-bcc8-e981c3ad58f1" providerId="ADAL" clId="{DF28A6FA-FC00-9C41-A620-6769387B97D4}" dt="2020-08-12T17:44:06.370" v="46" actId="2711"/>
          <ac:picMkLst>
            <pc:docMk/>
            <pc:sldMk cId="1866631696" sldId="2076137240"/>
            <ac:picMk id="63" creationId="{9BA4344B-201A-0545-B3BF-A76A9D1C9BFD}"/>
          </ac:picMkLst>
        </pc:picChg>
        <pc:picChg chg="mod">
          <ac:chgData name="Nicolas Delecroix" userId="9aea8ee3-214f-409e-bcc8-e981c3ad58f1" providerId="ADAL" clId="{DF28A6FA-FC00-9C41-A620-6769387B97D4}" dt="2020-08-12T17:44:06.370" v="46" actId="2711"/>
          <ac:picMkLst>
            <pc:docMk/>
            <pc:sldMk cId="1866631696" sldId="2076137240"/>
            <ac:picMk id="66" creationId="{CCC346F0-E8FC-9144-A3E2-508AC15AE102}"/>
          </ac:picMkLst>
        </pc:picChg>
        <pc:picChg chg="add mod">
          <ac:chgData name="Nicolas Delecroix" userId="9aea8ee3-214f-409e-bcc8-e981c3ad58f1" providerId="ADAL" clId="{DF28A6FA-FC00-9C41-A620-6769387B97D4}" dt="2020-08-12T17:44:09.203" v="48" actId="113"/>
          <ac:picMkLst>
            <pc:docMk/>
            <pc:sldMk cId="1866631696" sldId="2076137240"/>
            <ac:picMk id="67" creationId="{7C4F20B4-A62A-5544-9892-B8614B3CDB55}"/>
          </ac:picMkLst>
        </pc:picChg>
        <pc:picChg chg="add mod">
          <ac:chgData name="Nicolas Delecroix" userId="9aea8ee3-214f-409e-bcc8-e981c3ad58f1" providerId="ADAL" clId="{DF28A6FA-FC00-9C41-A620-6769387B97D4}" dt="2020-08-12T17:44:09.203" v="48" actId="113"/>
          <ac:picMkLst>
            <pc:docMk/>
            <pc:sldMk cId="1866631696" sldId="2076137240"/>
            <ac:picMk id="68" creationId="{583B9BEC-D6E1-9B47-9C02-953990E8F572}"/>
          </ac:picMkLst>
        </pc:picChg>
        <pc:picChg chg="mod">
          <ac:chgData name="Nicolas Delecroix" userId="9aea8ee3-214f-409e-bcc8-e981c3ad58f1" providerId="ADAL" clId="{DF28A6FA-FC00-9C41-A620-6769387B97D4}" dt="2020-08-12T17:44:06.370" v="46" actId="2711"/>
          <ac:picMkLst>
            <pc:docMk/>
            <pc:sldMk cId="1866631696" sldId="2076137240"/>
            <ac:picMk id="78" creationId="{A2EB75AB-314B-EA49-A7C6-7A2EB2A4D680}"/>
          </ac:picMkLst>
        </pc:picChg>
        <pc:picChg chg="mod">
          <ac:chgData name="Nicolas Delecroix" userId="9aea8ee3-214f-409e-bcc8-e981c3ad58f1" providerId="ADAL" clId="{DF28A6FA-FC00-9C41-A620-6769387B97D4}" dt="2020-08-12T17:44:06.370" v="46" actId="2711"/>
          <ac:picMkLst>
            <pc:docMk/>
            <pc:sldMk cId="1866631696" sldId="2076137240"/>
            <ac:picMk id="81" creationId="{D424A3CA-E9C4-E441-BDB9-4DD35C37E0E2}"/>
          </ac:picMkLst>
        </pc:picChg>
        <pc:picChg chg="mod">
          <ac:chgData name="Nicolas Delecroix" userId="9aea8ee3-214f-409e-bcc8-e981c3ad58f1" providerId="ADAL" clId="{DF28A6FA-FC00-9C41-A620-6769387B97D4}" dt="2020-08-12T17:44:06.370" v="46" actId="2711"/>
          <ac:picMkLst>
            <pc:docMk/>
            <pc:sldMk cId="1866631696" sldId="2076137240"/>
            <ac:picMk id="84" creationId="{70BA13C7-E603-F34E-B9E0-15A534001C00}"/>
          </ac:picMkLst>
        </pc:picChg>
        <pc:picChg chg="mod">
          <ac:chgData name="Nicolas Delecroix" userId="9aea8ee3-214f-409e-bcc8-e981c3ad58f1" providerId="ADAL" clId="{DF28A6FA-FC00-9C41-A620-6769387B97D4}" dt="2020-08-12T17:44:06.370" v="46" actId="2711"/>
          <ac:picMkLst>
            <pc:docMk/>
            <pc:sldMk cId="1866631696" sldId="2076137240"/>
            <ac:picMk id="92" creationId="{A6F93128-4E22-2948-863B-1A7FDD0A4421}"/>
          </ac:picMkLst>
        </pc:picChg>
        <pc:picChg chg="mod">
          <ac:chgData name="Nicolas Delecroix" userId="9aea8ee3-214f-409e-bcc8-e981c3ad58f1" providerId="ADAL" clId="{DF28A6FA-FC00-9C41-A620-6769387B97D4}" dt="2020-08-12T17:44:06.370" v="46" actId="2711"/>
          <ac:picMkLst>
            <pc:docMk/>
            <pc:sldMk cId="1866631696" sldId="2076137240"/>
            <ac:picMk id="93" creationId="{6C106780-F937-FD4E-994B-7AE7BD90DDED}"/>
          </ac:picMkLst>
        </pc:picChg>
        <pc:picChg chg="mod">
          <ac:chgData name="Nicolas Delecroix" userId="9aea8ee3-214f-409e-bcc8-e981c3ad58f1" providerId="ADAL" clId="{DF28A6FA-FC00-9C41-A620-6769387B97D4}" dt="2020-08-12T17:44:06.370" v="46" actId="2711"/>
          <ac:picMkLst>
            <pc:docMk/>
            <pc:sldMk cId="1866631696" sldId="2076137240"/>
            <ac:picMk id="96" creationId="{00738716-1785-A54C-A6E3-4EFF0762B8BC}"/>
          </ac:picMkLst>
        </pc:picChg>
        <pc:picChg chg="mod">
          <ac:chgData name="Nicolas Delecroix" userId="9aea8ee3-214f-409e-bcc8-e981c3ad58f1" providerId="ADAL" clId="{DF28A6FA-FC00-9C41-A620-6769387B97D4}" dt="2020-08-12T17:44:06.370" v="46" actId="2711"/>
          <ac:picMkLst>
            <pc:docMk/>
            <pc:sldMk cId="1866631696" sldId="2076137240"/>
            <ac:picMk id="99" creationId="{F6ADC70B-9D2E-A641-AF1E-227786CB41A1}"/>
          </ac:picMkLst>
        </pc:picChg>
        <pc:picChg chg="mod">
          <ac:chgData name="Nicolas Delecroix" userId="9aea8ee3-214f-409e-bcc8-e981c3ad58f1" providerId="ADAL" clId="{DF28A6FA-FC00-9C41-A620-6769387B97D4}" dt="2020-08-12T17:44:06.370" v="46" actId="2711"/>
          <ac:picMkLst>
            <pc:docMk/>
            <pc:sldMk cId="1866631696" sldId="2076137240"/>
            <ac:picMk id="106" creationId="{DE8F4B29-A268-4A4A-8A3E-F355764F1C5D}"/>
          </ac:picMkLst>
        </pc:picChg>
        <pc:picChg chg="mod">
          <ac:chgData name="Nicolas Delecroix" userId="9aea8ee3-214f-409e-bcc8-e981c3ad58f1" providerId="ADAL" clId="{DF28A6FA-FC00-9C41-A620-6769387B97D4}" dt="2020-08-12T17:44:06.370" v="46" actId="2711"/>
          <ac:picMkLst>
            <pc:docMk/>
            <pc:sldMk cId="1866631696" sldId="2076137240"/>
            <ac:picMk id="109" creationId="{05CE59F8-D850-4942-B897-5862200A3B77}"/>
          </ac:picMkLst>
        </pc:picChg>
        <pc:picChg chg="mod">
          <ac:chgData name="Nicolas Delecroix" userId="9aea8ee3-214f-409e-bcc8-e981c3ad58f1" providerId="ADAL" clId="{DF28A6FA-FC00-9C41-A620-6769387B97D4}" dt="2020-08-12T17:44:06.370" v="46" actId="2711"/>
          <ac:picMkLst>
            <pc:docMk/>
            <pc:sldMk cId="1866631696" sldId="2076137240"/>
            <ac:picMk id="112" creationId="{0BCF395C-A04F-1A40-BE1B-68993DE15DF3}"/>
          </ac:picMkLst>
        </pc:picChg>
        <pc:picChg chg="mod">
          <ac:chgData name="Nicolas Delecroix" userId="9aea8ee3-214f-409e-bcc8-e981c3ad58f1" providerId="ADAL" clId="{DF28A6FA-FC00-9C41-A620-6769387B97D4}" dt="2020-08-12T17:44:01.809" v="45"/>
          <ac:picMkLst>
            <pc:docMk/>
            <pc:sldMk cId="1866631696" sldId="2076137240"/>
            <ac:picMk id="124" creationId="{C854871D-0152-ED45-9CB6-9957A1B9D59C}"/>
          </ac:picMkLst>
        </pc:picChg>
        <pc:picChg chg="mod">
          <ac:chgData name="Nicolas Delecroix" userId="9aea8ee3-214f-409e-bcc8-e981c3ad58f1" providerId="ADAL" clId="{DF28A6FA-FC00-9C41-A620-6769387B97D4}" dt="2020-08-12T17:44:01.809" v="45"/>
          <ac:picMkLst>
            <pc:docMk/>
            <pc:sldMk cId="1866631696" sldId="2076137240"/>
            <ac:picMk id="125" creationId="{C978A42F-9A35-3045-8315-C676BDB8F835}"/>
          </ac:picMkLst>
        </pc:picChg>
        <pc:picChg chg="mod">
          <ac:chgData name="Nicolas Delecroix" userId="9aea8ee3-214f-409e-bcc8-e981c3ad58f1" providerId="ADAL" clId="{DF28A6FA-FC00-9C41-A620-6769387B97D4}" dt="2020-08-12T17:44:01.809" v="45"/>
          <ac:picMkLst>
            <pc:docMk/>
            <pc:sldMk cId="1866631696" sldId="2076137240"/>
            <ac:picMk id="126" creationId="{A465912B-7064-C14E-9743-C5FBEA80C935}"/>
          </ac:picMkLst>
        </pc:picChg>
        <pc:picChg chg="add mod">
          <ac:chgData name="Nicolas Delecroix" userId="9aea8ee3-214f-409e-bcc8-e981c3ad58f1" providerId="ADAL" clId="{DF28A6FA-FC00-9C41-A620-6769387B97D4}" dt="2020-08-12T17:44:09.203" v="48" actId="113"/>
          <ac:picMkLst>
            <pc:docMk/>
            <pc:sldMk cId="1866631696" sldId="2076137240"/>
            <ac:picMk id="130" creationId="{AEF3E5C7-E4EF-5740-9C3F-5EAD7FF2C0AD}"/>
          </ac:picMkLst>
        </pc:picChg>
        <pc:picChg chg="mod">
          <ac:chgData name="Nicolas Delecroix" userId="9aea8ee3-214f-409e-bcc8-e981c3ad58f1" providerId="ADAL" clId="{DF28A6FA-FC00-9C41-A620-6769387B97D4}" dt="2020-08-12T17:44:01.809" v="45"/>
          <ac:picMkLst>
            <pc:docMk/>
            <pc:sldMk cId="1866631696" sldId="2076137240"/>
            <ac:picMk id="142" creationId="{F07F7EAE-986F-3A40-B234-98BF56FBDE2D}"/>
          </ac:picMkLst>
        </pc:picChg>
        <pc:picChg chg="mod">
          <ac:chgData name="Nicolas Delecroix" userId="9aea8ee3-214f-409e-bcc8-e981c3ad58f1" providerId="ADAL" clId="{DF28A6FA-FC00-9C41-A620-6769387B97D4}" dt="2020-08-12T17:44:01.809" v="45"/>
          <ac:picMkLst>
            <pc:docMk/>
            <pc:sldMk cId="1866631696" sldId="2076137240"/>
            <ac:picMk id="143" creationId="{F1547E59-BE46-A342-9E37-7785BA1ACE7F}"/>
          </ac:picMkLst>
        </pc:picChg>
        <pc:picChg chg="mod">
          <ac:chgData name="Nicolas Delecroix" userId="9aea8ee3-214f-409e-bcc8-e981c3ad58f1" providerId="ADAL" clId="{DF28A6FA-FC00-9C41-A620-6769387B97D4}" dt="2020-08-12T17:44:01.809" v="45"/>
          <ac:picMkLst>
            <pc:docMk/>
            <pc:sldMk cId="1866631696" sldId="2076137240"/>
            <ac:picMk id="144" creationId="{85B0BAD9-FA95-8F4C-A631-F6892E542495}"/>
          </ac:picMkLst>
        </pc:picChg>
        <pc:picChg chg="mod">
          <ac:chgData name="Nicolas Delecroix" userId="9aea8ee3-214f-409e-bcc8-e981c3ad58f1" providerId="ADAL" clId="{DF28A6FA-FC00-9C41-A620-6769387B97D4}" dt="2020-08-12T17:44:01.809" v="45"/>
          <ac:picMkLst>
            <pc:docMk/>
            <pc:sldMk cId="1866631696" sldId="2076137240"/>
            <ac:picMk id="145" creationId="{7D5D7E33-50C8-5E4A-AD5A-17CC1EF2DD70}"/>
          </ac:picMkLst>
        </pc:picChg>
        <pc:picChg chg="mod">
          <ac:chgData name="Nicolas Delecroix" userId="9aea8ee3-214f-409e-bcc8-e981c3ad58f1" providerId="ADAL" clId="{DF28A6FA-FC00-9C41-A620-6769387B97D4}" dt="2020-08-12T17:44:01.809" v="45"/>
          <ac:picMkLst>
            <pc:docMk/>
            <pc:sldMk cId="1866631696" sldId="2076137240"/>
            <ac:picMk id="152" creationId="{1F22AD24-59B7-914A-9CCA-80CAF3B34E2C}"/>
          </ac:picMkLst>
        </pc:picChg>
        <pc:picChg chg="mod">
          <ac:chgData name="Nicolas Delecroix" userId="9aea8ee3-214f-409e-bcc8-e981c3ad58f1" providerId="ADAL" clId="{DF28A6FA-FC00-9C41-A620-6769387B97D4}" dt="2020-08-12T17:44:01.809" v="45"/>
          <ac:picMkLst>
            <pc:docMk/>
            <pc:sldMk cId="1866631696" sldId="2076137240"/>
            <ac:picMk id="153" creationId="{E684953C-30C4-E549-AD2B-31A1DF44EFC0}"/>
          </ac:picMkLst>
        </pc:picChg>
        <pc:picChg chg="mod">
          <ac:chgData name="Nicolas Delecroix" userId="9aea8ee3-214f-409e-bcc8-e981c3ad58f1" providerId="ADAL" clId="{DF28A6FA-FC00-9C41-A620-6769387B97D4}" dt="2020-08-12T17:44:01.809" v="45"/>
          <ac:picMkLst>
            <pc:docMk/>
            <pc:sldMk cId="1866631696" sldId="2076137240"/>
            <ac:picMk id="155" creationId="{5FA2976E-AFD1-EC4C-86DE-BF2DC9BE2444}"/>
          </ac:picMkLst>
        </pc:picChg>
        <pc:picChg chg="mod">
          <ac:chgData name="Nicolas Delecroix" userId="9aea8ee3-214f-409e-bcc8-e981c3ad58f1" providerId="ADAL" clId="{DF28A6FA-FC00-9C41-A620-6769387B97D4}" dt="2020-08-12T17:44:06.370" v="46" actId="2711"/>
          <ac:picMkLst>
            <pc:docMk/>
            <pc:sldMk cId="1866631696" sldId="2076137240"/>
            <ac:picMk id="161" creationId="{93000099-D190-E34B-9ADF-81111053A844}"/>
          </ac:picMkLst>
        </pc:picChg>
        <pc:picChg chg="mod">
          <ac:chgData name="Nicolas Delecroix" userId="9aea8ee3-214f-409e-bcc8-e981c3ad58f1" providerId="ADAL" clId="{DF28A6FA-FC00-9C41-A620-6769387B97D4}" dt="2020-08-12T17:44:08.145" v="47" actId="113"/>
          <ac:picMkLst>
            <pc:docMk/>
            <pc:sldMk cId="1866631696" sldId="2076137240"/>
            <ac:picMk id="176" creationId="{BC5A9C58-8065-354B-BA78-E88E87BCEC0D}"/>
          </ac:picMkLst>
        </pc:picChg>
        <pc:picChg chg="add mod">
          <ac:chgData name="Nicolas Delecroix" userId="9aea8ee3-214f-409e-bcc8-e981c3ad58f1" providerId="ADAL" clId="{DF28A6FA-FC00-9C41-A620-6769387B97D4}" dt="2020-08-12T17:44:09.203" v="48" actId="113"/>
          <ac:picMkLst>
            <pc:docMk/>
            <pc:sldMk cId="1866631696" sldId="2076137240"/>
            <ac:picMk id="183" creationId="{B2EF4D7F-6680-5041-8EF2-2B83D8638C5E}"/>
          </ac:picMkLst>
        </pc:picChg>
        <pc:cxnChg chg="mod">
          <ac:chgData name="Nicolas Delecroix" userId="9aea8ee3-214f-409e-bcc8-e981c3ad58f1" providerId="ADAL" clId="{DF28A6FA-FC00-9C41-A620-6769387B97D4}" dt="2020-08-12T17:44:01.809" v="45"/>
          <ac:cxnSpMkLst>
            <pc:docMk/>
            <pc:sldMk cId="1866631696" sldId="2076137240"/>
            <ac:cxnSpMk id="17" creationId="{80531C31-15E8-C741-B368-A1A478626F84}"/>
          </ac:cxnSpMkLst>
        </pc:cxnChg>
        <pc:cxnChg chg="mod">
          <ac:chgData name="Nicolas Delecroix" userId="9aea8ee3-214f-409e-bcc8-e981c3ad58f1" providerId="ADAL" clId="{DF28A6FA-FC00-9C41-A620-6769387B97D4}" dt="2020-08-12T17:44:01.809" v="45"/>
          <ac:cxnSpMkLst>
            <pc:docMk/>
            <pc:sldMk cId="1866631696" sldId="2076137240"/>
            <ac:cxnSpMk id="18" creationId="{0C5AD2DA-E18B-E947-9F59-3656868ED305}"/>
          </ac:cxnSpMkLst>
        </pc:cxnChg>
        <pc:cxnChg chg="mod">
          <ac:chgData name="Nicolas Delecroix" userId="9aea8ee3-214f-409e-bcc8-e981c3ad58f1" providerId="ADAL" clId="{DF28A6FA-FC00-9C41-A620-6769387B97D4}" dt="2020-08-12T17:44:01.809" v="45"/>
          <ac:cxnSpMkLst>
            <pc:docMk/>
            <pc:sldMk cId="1866631696" sldId="2076137240"/>
            <ac:cxnSpMk id="19" creationId="{C0C3C3D7-FD6A-3642-A005-380A52B8457A}"/>
          </ac:cxnSpMkLst>
        </pc:cxnChg>
        <pc:cxnChg chg="mod">
          <ac:chgData name="Nicolas Delecroix" userId="9aea8ee3-214f-409e-bcc8-e981c3ad58f1" providerId="ADAL" clId="{DF28A6FA-FC00-9C41-A620-6769387B97D4}" dt="2020-08-12T17:44:01.809" v="45"/>
          <ac:cxnSpMkLst>
            <pc:docMk/>
            <pc:sldMk cId="1866631696" sldId="2076137240"/>
            <ac:cxnSpMk id="20" creationId="{4C46C0E8-E9B9-8A4B-BC09-FFAEDDA2085C}"/>
          </ac:cxnSpMkLst>
        </pc:cxnChg>
        <pc:cxnChg chg="mod">
          <ac:chgData name="Nicolas Delecroix" userId="9aea8ee3-214f-409e-bcc8-e981c3ad58f1" providerId="ADAL" clId="{DF28A6FA-FC00-9C41-A620-6769387B97D4}" dt="2020-08-12T17:44:01.809" v="45"/>
          <ac:cxnSpMkLst>
            <pc:docMk/>
            <pc:sldMk cId="1866631696" sldId="2076137240"/>
            <ac:cxnSpMk id="21" creationId="{ABFCD92A-E273-754E-B2F5-31914A0E3346}"/>
          </ac:cxnSpMkLst>
        </pc:cxnChg>
        <pc:cxnChg chg="mod">
          <ac:chgData name="Nicolas Delecroix" userId="9aea8ee3-214f-409e-bcc8-e981c3ad58f1" providerId="ADAL" clId="{DF28A6FA-FC00-9C41-A620-6769387B97D4}" dt="2020-08-12T17:44:01.809" v="45"/>
          <ac:cxnSpMkLst>
            <pc:docMk/>
            <pc:sldMk cId="1866631696" sldId="2076137240"/>
            <ac:cxnSpMk id="22" creationId="{D650020E-3160-1743-B532-1D6C0C0ACAFE}"/>
          </ac:cxnSpMkLst>
        </pc:cxnChg>
        <pc:cxnChg chg="mod">
          <ac:chgData name="Nicolas Delecroix" userId="9aea8ee3-214f-409e-bcc8-e981c3ad58f1" providerId="ADAL" clId="{DF28A6FA-FC00-9C41-A620-6769387B97D4}" dt="2020-08-12T17:44:01.809" v="45"/>
          <ac:cxnSpMkLst>
            <pc:docMk/>
            <pc:sldMk cId="1866631696" sldId="2076137240"/>
            <ac:cxnSpMk id="23" creationId="{D531FF2B-2FD8-3043-B09C-B71A69126D37}"/>
          </ac:cxnSpMkLst>
        </pc:cxnChg>
        <pc:cxnChg chg="mod">
          <ac:chgData name="Nicolas Delecroix" userId="9aea8ee3-214f-409e-bcc8-e981c3ad58f1" providerId="ADAL" clId="{DF28A6FA-FC00-9C41-A620-6769387B97D4}" dt="2020-08-12T17:44:01.809" v="45"/>
          <ac:cxnSpMkLst>
            <pc:docMk/>
            <pc:sldMk cId="1866631696" sldId="2076137240"/>
            <ac:cxnSpMk id="24" creationId="{30CC1941-CF55-AF48-A251-074CF01101BC}"/>
          </ac:cxnSpMkLst>
        </pc:cxnChg>
        <pc:cxnChg chg="mod">
          <ac:chgData name="Nicolas Delecroix" userId="9aea8ee3-214f-409e-bcc8-e981c3ad58f1" providerId="ADAL" clId="{DF28A6FA-FC00-9C41-A620-6769387B97D4}" dt="2020-08-12T17:44:01.809" v="45"/>
          <ac:cxnSpMkLst>
            <pc:docMk/>
            <pc:sldMk cId="1866631696" sldId="2076137240"/>
            <ac:cxnSpMk id="25" creationId="{F739F6D5-6BE5-8741-B88E-B68F5E6A3C81}"/>
          </ac:cxnSpMkLst>
        </pc:cxnChg>
        <pc:cxnChg chg="mod">
          <ac:chgData name="Nicolas Delecroix" userId="9aea8ee3-214f-409e-bcc8-e981c3ad58f1" providerId="ADAL" clId="{DF28A6FA-FC00-9C41-A620-6769387B97D4}" dt="2020-08-12T17:44:01.809" v="45"/>
          <ac:cxnSpMkLst>
            <pc:docMk/>
            <pc:sldMk cId="1866631696" sldId="2076137240"/>
            <ac:cxnSpMk id="26" creationId="{F3855285-41B6-E34F-A38A-BEF0BA0D6C4E}"/>
          </ac:cxnSpMkLst>
        </pc:cxnChg>
        <pc:cxnChg chg="mod">
          <ac:chgData name="Nicolas Delecroix" userId="9aea8ee3-214f-409e-bcc8-e981c3ad58f1" providerId="ADAL" clId="{DF28A6FA-FC00-9C41-A620-6769387B97D4}" dt="2020-08-12T17:44:06.370" v="46" actId="2711"/>
          <ac:cxnSpMkLst>
            <pc:docMk/>
            <pc:sldMk cId="1866631696" sldId="2076137240"/>
            <ac:cxnSpMk id="28" creationId="{A2EBB59A-18F1-B64F-8187-AEAEF7AD8354}"/>
          </ac:cxnSpMkLst>
        </pc:cxnChg>
        <pc:cxnChg chg="mod">
          <ac:chgData name="Nicolas Delecroix" userId="9aea8ee3-214f-409e-bcc8-e981c3ad58f1" providerId="ADAL" clId="{DF28A6FA-FC00-9C41-A620-6769387B97D4}" dt="2020-08-12T17:44:06.370" v="46" actId="2711"/>
          <ac:cxnSpMkLst>
            <pc:docMk/>
            <pc:sldMk cId="1866631696" sldId="2076137240"/>
            <ac:cxnSpMk id="31" creationId="{62B79D91-7EB4-FD46-BFC4-4A872576B01C}"/>
          </ac:cxnSpMkLst>
        </pc:cxnChg>
        <pc:cxnChg chg="mod">
          <ac:chgData name="Nicolas Delecroix" userId="9aea8ee3-214f-409e-bcc8-e981c3ad58f1" providerId="ADAL" clId="{DF28A6FA-FC00-9C41-A620-6769387B97D4}" dt="2020-08-12T17:44:06.370" v="46" actId="2711"/>
          <ac:cxnSpMkLst>
            <pc:docMk/>
            <pc:sldMk cId="1866631696" sldId="2076137240"/>
            <ac:cxnSpMk id="33" creationId="{AC8E999D-DE79-7E45-95C6-E16C958533A3}"/>
          </ac:cxnSpMkLst>
        </pc:cxnChg>
        <pc:cxnChg chg="mod">
          <ac:chgData name="Nicolas Delecroix" userId="9aea8ee3-214f-409e-bcc8-e981c3ad58f1" providerId="ADAL" clId="{DF28A6FA-FC00-9C41-A620-6769387B97D4}" dt="2020-08-12T17:44:01.809" v="45"/>
          <ac:cxnSpMkLst>
            <pc:docMk/>
            <pc:sldMk cId="1866631696" sldId="2076137240"/>
            <ac:cxnSpMk id="37" creationId="{44B9C1CA-4956-BA46-A1BF-832A70F22401}"/>
          </ac:cxnSpMkLst>
        </pc:cxnChg>
        <pc:cxnChg chg="mod">
          <ac:chgData name="Nicolas Delecroix" userId="9aea8ee3-214f-409e-bcc8-e981c3ad58f1" providerId="ADAL" clId="{DF28A6FA-FC00-9C41-A620-6769387B97D4}" dt="2020-08-12T17:44:01.809" v="45"/>
          <ac:cxnSpMkLst>
            <pc:docMk/>
            <pc:sldMk cId="1866631696" sldId="2076137240"/>
            <ac:cxnSpMk id="39" creationId="{A05219E0-DE24-F741-A6AC-B76B4A02CF1F}"/>
          </ac:cxnSpMkLst>
        </pc:cxnChg>
        <pc:cxnChg chg="mod">
          <ac:chgData name="Nicolas Delecroix" userId="9aea8ee3-214f-409e-bcc8-e981c3ad58f1" providerId="ADAL" clId="{DF28A6FA-FC00-9C41-A620-6769387B97D4}" dt="2020-08-12T17:44:01.809" v="45"/>
          <ac:cxnSpMkLst>
            <pc:docMk/>
            <pc:sldMk cId="1866631696" sldId="2076137240"/>
            <ac:cxnSpMk id="41" creationId="{F9B7DEE3-DC2A-8842-9EA9-0B0E5DC3B2A4}"/>
          </ac:cxnSpMkLst>
        </pc:cxnChg>
        <pc:cxnChg chg="mod">
          <ac:chgData name="Nicolas Delecroix" userId="9aea8ee3-214f-409e-bcc8-e981c3ad58f1" providerId="ADAL" clId="{DF28A6FA-FC00-9C41-A620-6769387B97D4}" dt="2020-08-12T17:44:01.809" v="45"/>
          <ac:cxnSpMkLst>
            <pc:docMk/>
            <pc:sldMk cId="1866631696" sldId="2076137240"/>
            <ac:cxnSpMk id="43" creationId="{A32ABE5A-5AE0-E04A-9319-11B725502A13}"/>
          </ac:cxnSpMkLst>
        </pc:cxnChg>
        <pc:cxnChg chg="mod">
          <ac:chgData name="Nicolas Delecroix" userId="9aea8ee3-214f-409e-bcc8-e981c3ad58f1" providerId="ADAL" clId="{DF28A6FA-FC00-9C41-A620-6769387B97D4}" dt="2020-08-12T17:44:06.370" v="46" actId="2711"/>
          <ac:cxnSpMkLst>
            <pc:docMk/>
            <pc:sldMk cId="1866631696" sldId="2076137240"/>
            <ac:cxnSpMk id="55" creationId="{2BFFA066-C776-8446-9A5E-D98C6AF9905D}"/>
          </ac:cxnSpMkLst>
        </pc:cxnChg>
        <pc:cxnChg chg="mod">
          <ac:chgData name="Nicolas Delecroix" userId="9aea8ee3-214f-409e-bcc8-e981c3ad58f1" providerId="ADAL" clId="{DF28A6FA-FC00-9C41-A620-6769387B97D4}" dt="2020-08-12T17:44:06.370" v="46" actId="2711"/>
          <ac:cxnSpMkLst>
            <pc:docMk/>
            <pc:sldMk cId="1866631696" sldId="2076137240"/>
            <ac:cxnSpMk id="62" creationId="{D821C68C-AEB2-B54C-8BEB-FBAE6CC3371B}"/>
          </ac:cxnSpMkLst>
        </pc:cxnChg>
        <pc:cxnChg chg="mod">
          <ac:chgData name="Nicolas Delecroix" userId="9aea8ee3-214f-409e-bcc8-e981c3ad58f1" providerId="ADAL" clId="{DF28A6FA-FC00-9C41-A620-6769387B97D4}" dt="2020-08-12T17:44:06.370" v="46" actId="2711"/>
          <ac:cxnSpMkLst>
            <pc:docMk/>
            <pc:sldMk cId="1866631696" sldId="2076137240"/>
            <ac:cxnSpMk id="65" creationId="{07B0BE06-9A7B-C840-8D09-033F1750BEC2}"/>
          </ac:cxnSpMkLst>
        </pc:cxnChg>
        <pc:cxnChg chg="mod">
          <ac:chgData name="Nicolas Delecroix" userId="9aea8ee3-214f-409e-bcc8-e981c3ad58f1" providerId="ADAL" clId="{DF28A6FA-FC00-9C41-A620-6769387B97D4}" dt="2020-08-12T17:44:06.370" v="46" actId="2711"/>
          <ac:cxnSpMkLst>
            <pc:docMk/>
            <pc:sldMk cId="1866631696" sldId="2076137240"/>
            <ac:cxnSpMk id="73" creationId="{F8B1AFAD-1B67-2F41-80C7-4579DD904627}"/>
          </ac:cxnSpMkLst>
        </pc:cxnChg>
        <pc:cxnChg chg="mod">
          <ac:chgData name="Nicolas Delecroix" userId="9aea8ee3-214f-409e-bcc8-e981c3ad58f1" providerId="ADAL" clId="{DF28A6FA-FC00-9C41-A620-6769387B97D4}" dt="2020-08-12T17:44:06.370" v="46" actId="2711"/>
          <ac:cxnSpMkLst>
            <pc:docMk/>
            <pc:sldMk cId="1866631696" sldId="2076137240"/>
            <ac:cxnSpMk id="80" creationId="{110CA170-454B-0145-BDB8-77532E457B32}"/>
          </ac:cxnSpMkLst>
        </pc:cxnChg>
        <pc:cxnChg chg="mod">
          <ac:chgData name="Nicolas Delecroix" userId="9aea8ee3-214f-409e-bcc8-e981c3ad58f1" providerId="ADAL" clId="{DF28A6FA-FC00-9C41-A620-6769387B97D4}" dt="2020-08-12T17:44:06.370" v="46" actId="2711"/>
          <ac:cxnSpMkLst>
            <pc:docMk/>
            <pc:sldMk cId="1866631696" sldId="2076137240"/>
            <ac:cxnSpMk id="83" creationId="{2E7AB6F4-474C-1444-8669-7F946B37968D}"/>
          </ac:cxnSpMkLst>
        </pc:cxnChg>
        <pc:cxnChg chg="mod">
          <ac:chgData name="Nicolas Delecroix" userId="9aea8ee3-214f-409e-bcc8-e981c3ad58f1" providerId="ADAL" clId="{DF28A6FA-FC00-9C41-A620-6769387B97D4}" dt="2020-08-12T17:44:06.370" v="46" actId="2711"/>
          <ac:cxnSpMkLst>
            <pc:docMk/>
            <pc:sldMk cId="1866631696" sldId="2076137240"/>
            <ac:cxnSpMk id="86" creationId="{AE34BC3D-0FD9-2C4C-85F6-3C82933B4E65}"/>
          </ac:cxnSpMkLst>
        </pc:cxnChg>
        <pc:cxnChg chg="mod">
          <ac:chgData name="Nicolas Delecroix" userId="9aea8ee3-214f-409e-bcc8-e981c3ad58f1" providerId="ADAL" clId="{DF28A6FA-FC00-9C41-A620-6769387B97D4}" dt="2020-08-12T17:44:06.370" v="46" actId="2711"/>
          <ac:cxnSpMkLst>
            <pc:docMk/>
            <pc:sldMk cId="1866631696" sldId="2076137240"/>
            <ac:cxnSpMk id="91" creationId="{B2B926AD-C863-C743-A9B9-28D174A75E82}"/>
          </ac:cxnSpMkLst>
        </pc:cxnChg>
        <pc:cxnChg chg="mod">
          <ac:chgData name="Nicolas Delecroix" userId="9aea8ee3-214f-409e-bcc8-e981c3ad58f1" providerId="ADAL" clId="{DF28A6FA-FC00-9C41-A620-6769387B97D4}" dt="2020-08-12T17:44:06.370" v="46" actId="2711"/>
          <ac:cxnSpMkLst>
            <pc:docMk/>
            <pc:sldMk cId="1866631696" sldId="2076137240"/>
            <ac:cxnSpMk id="95" creationId="{E62D4A9B-02CC-BB45-AB1F-5CF1DE6B0F8D}"/>
          </ac:cxnSpMkLst>
        </pc:cxnChg>
        <pc:cxnChg chg="mod">
          <ac:chgData name="Nicolas Delecroix" userId="9aea8ee3-214f-409e-bcc8-e981c3ad58f1" providerId="ADAL" clId="{DF28A6FA-FC00-9C41-A620-6769387B97D4}" dt="2020-08-12T17:44:06.370" v="46" actId="2711"/>
          <ac:cxnSpMkLst>
            <pc:docMk/>
            <pc:sldMk cId="1866631696" sldId="2076137240"/>
            <ac:cxnSpMk id="98" creationId="{4F6E958E-F798-A74D-8016-9F1DE3B18F6E}"/>
          </ac:cxnSpMkLst>
        </pc:cxnChg>
        <pc:cxnChg chg="mod">
          <ac:chgData name="Nicolas Delecroix" userId="9aea8ee3-214f-409e-bcc8-e981c3ad58f1" providerId="ADAL" clId="{DF28A6FA-FC00-9C41-A620-6769387B97D4}" dt="2020-08-12T17:44:06.370" v="46" actId="2711"/>
          <ac:cxnSpMkLst>
            <pc:docMk/>
            <pc:sldMk cId="1866631696" sldId="2076137240"/>
            <ac:cxnSpMk id="101" creationId="{312989A0-FE8D-D045-A218-0CACC997EAD2}"/>
          </ac:cxnSpMkLst>
        </pc:cxnChg>
        <pc:cxnChg chg="mod">
          <ac:chgData name="Nicolas Delecroix" userId="9aea8ee3-214f-409e-bcc8-e981c3ad58f1" providerId="ADAL" clId="{DF28A6FA-FC00-9C41-A620-6769387B97D4}" dt="2020-08-12T17:44:06.370" v="46" actId="2711"/>
          <ac:cxnSpMkLst>
            <pc:docMk/>
            <pc:sldMk cId="1866631696" sldId="2076137240"/>
            <ac:cxnSpMk id="108" creationId="{47B54F46-48B5-0540-BD4C-1C880988A6B1}"/>
          </ac:cxnSpMkLst>
        </pc:cxnChg>
        <pc:cxnChg chg="mod">
          <ac:chgData name="Nicolas Delecroix" userId="9aea8ee3-214f-409e-bcc8-e981c3ad58f1" providerId="ADAL" clId="{DF28A6FA-FC00-9C41-A620-6769387B97D4}" dt="2020-08-12T17:44:06.370" v="46" actId="2711"/>
          <ac:cxnSpMkLst>
            <pc:docMk/>
            <pc:sldMk cId="1866631696" sldId="2076137240"/>
            <ac:cxnSpMk id="111" creationId="{57536A73-075A-5140-A00E-3D13776A584A}"/>
          </ac:cxnSpMkLst>
        </pc:cxnChg>
        <pc:cxnChg chg="mod">
          <ac:chgData name="Nicolas Delecroix" userId="9aea8ee3-214f-409e-bcc8-e981c3ad58f1" providerId="ADAL" clId="{DF28A6FA-FC00-9C41-A620-6769387B97D4}" dt="2020-08-12T17:44:01.809" v="45"/>
          <ac:cxnSpMkLst>
            <pc:docMk/>
            <pc:sldMk cId="1866631696" sldId="2076137240"/>
            <ac:cxnSpMk id="146" creationId="{17DF9F95-4313-3045-B4DC-998A669D50A0}"/>
          </ac:cxnSpMkLst>
        </pc:cxnChg>
        <pc:cxnChg chg="mod">
          <ac:chgData name="Nicolas Delecroix" userId="9aea8ee3-214f-409e-bcc8-e981c3ad58f1" providerId="ADAL" clId="{DF28A6FA-FC00-9C41-A620-6769387B97D4}" dt="2020-08-12T17:44:01.809" v="45"/>
          <ac:cxnSpMkLst>
            <pc:docMk/>
            <pc:sldMk cId="1866631696" sldId="2076137240"/>
            <ac:cxnSpMk id="147" creationId="{5ED85480-51D7-8F49-9EBA-65901B83601C}"/>
          </ac:cxnSpMkLst>
        </pc:cxnChg>
        <pc:cxnChg chg="mod">
          <ac:chgData name="Nicolas Delecroix" userId="9aea8ee3-214f-409e-bcc8-e981c3ad58f1" providerId="ADAL" clId="{DF28A6FA-FC00-9C41-A620-6769387B97D4}" dt="2020-08-12T17:44:01.809" v="45"/>
          <ac:cxnSpMkLst>
            <pc:docMk/>
            <pc:sldMk cId="1866631696" sldId="2076137240"/>
            <ac:cxnSpMk id="148" creationId="{63BD715B-4826-7842-9FBE-1CF04FDD972F}"/>
          </ac:cxnSpMkLst>
        </pc:cxnChg>
        <pc:cxnChg chg="mod">
          <ac:chgData name="Nicolas Delecroix" userId="9aea8ee3-214f-409e-bcc8-e981c3ad58f1" providerId="ADAL" clId="{DF28A6FA-FC00-9C41-A620-6769387B97D4}" dt="2020-08-12T17:44:01.809" v="45"/>
          <ac:cxnSpMkLst>
            <pc:docMk/>
            <pc:sldMk cId="1866631696" sldId="2076137240"/>
            <ac:cxnSpMk id="149" creationId="{C49B62BE-EF76-4A41-B432-D8B749FED6A7}"/>
          </ac:cxnSpMkLst>
        </pc:cxnChg>
        <pc:cxnChg chg="mod">
          <ac:chgData name="Nicolas Delecroix" userId="9aea8ee3-214f-409e-bcc8-e981c3ad58f1" providerId="ADAL" clId="{DF28A6FA-FC00-9C41-A620-6769387B97D4}" dt="2020-08-12T17:44:01.809" v="45"/>
          <ac:cxnSpMkLst>
            <pc:docMk/>
            <pc:sldMk cId="1866631696" sldId="2076137240"/>
            <ac:cxnSpMk id="150" creationId="{AD1F6A5B-6DCE-3644-AFC9-EEB6A67EFD5A}"/>
          </ac:cxnSpMkLst>
        </pc:cxnChg>
        <pc:cxnChg chg="mod">
          <ac:chgData name="Nicolas Delecroix" userId="9aea8ee3-214f-409e-bcc8-e981c3ad58f1" providerId="ADAL" clId="{DF28A6FA-FC00-9C41-A620-6769387B97D4}" dt="2020-08-12T17:44:01.809" v="45"/>
          <ac:cxnSpMkLst>
            <pc:docMk/>
            <pc:sldMk cId="1866631696" sldId="2076137240"/>
            <ac:cxnSpMk id="151" creationId="{8927D582-63BC-B448-B908-E2A7C520AB38}"/>
          </ac:cxnSpMkLst>
        </pc:cxnChg>
        <pc:cxnChg chg="mod">
          <ac:chgData name="Nicolas Delecroix" userId="9aea8ee3-214f-409e-bcc8-e981c3ad58f1" providerId="ADAL" clId="{DF28A6FA-FC00-9C41-A620-6769387B97D4}" dt="2020-08-12T17:44:01.809" v="45"/>
          <ac:cxnSpMkLst>
            <pc:docMk/>
            <pc:sldMk cId="1866631696" sldId="2076137240"/>
            <ac:cxnSpMk id="154" creationId="{975553F7-C04D-9F45-A391-1FCA20EABC80}"/>
          </ac:cxnSpMkLst>
        </pc:cxnChg>
        <pc:cxnChg chg="mod">
          <ac:chgData name="Nicolas Delecroix" userId="9aea8ee3-214f-409e-bcc8-e981c3ad58f1" providerId="ADAL" clId="{DF28A6FA-FC00-9C41-A620-6769387B97D4}" dt="2020-08-12T17:44:06.370" v="46" actId="2711"/>
          <ac:cxnSpMkLst>
            <pc:docMk/>
            <pc:sldMk cId="1866631696" sldId="2076137240"/>
            <ac:cxnSpMk id="160" creationId="{B8EA05FB-1318-F848-B77C-6A0ED9F11650}"/>
          </ac:cxnSpMkLst>
        </pc:cxnChg>
        <pc:cxnChg chg="mod">
          <ac:chgData name="Nicolas Delecroix" userId="9aea8ee3-214f-409e-bcc8-e981c3ad58f1" providerId="ADAL" clId="{DF28A6FA-FC00-9C41-A620-6769387B97D4}" dt="2020-08-12T17:44:06.370" v="46" actId="2711"/>
          <ac:cxnSpMkLst>
            <pc:docMk/>
            <pc:sldMk cId="1866631696" sldId="2076137240"/>
            <ac:cxnSpMk id="164" creationId="{417C06F1-CAD4-7A4E-92E3-E4B00D4B8383}"/>
          </ac:cxnSpMkLst>
        </pc:cxnChg>
        <pc:cxnChg chg="mod">
          <ac:chgData name="Nicolas Delecroix" userId="9aea8ee3-214f-409e-bcc8-e981c3ad58f1" providerId="ADAL" clId="{DF28A6FA-FC00-9C41-A620-6769387B97D4}" dt="2020-08-12T17:44:06.370" v="46" actId="2711"/>
          <ac:cxnSpMkLst>
            <pc:docMk/>
            <pc:sldMk cId="1866631696" sldId="2076137240"/>
            <ac:cxnSpMk id="165" creationId="{85D0C468-DD44-4D43-8B7B-1878655C2CCD}"/>
          </ac:cxnSpMkLst>
        </pc:cxnChg>
        <pc:cxnChg chg="mod">
          <ac:chgData name="Nicolas Delecroix" userId="9aea8ee3-214f-409e-bcc8-e981c3ad58f1" providerId="ADAL" clId="{DF28A6FA-FC00-9C41-A620-6769387B97D4}" dt="2020-08-12T17:44:08.145" v="47" actId="113"/>
          <ac:cxnSpMkLst>
            <pc:docMk/>
            <pc:sldMk cId="1866631696" sldId="2076137240"/>
            <ac:cxnSpMk id="173" creationId="{191B5287-4C10-4A46-BB53-7510E013E82E}"/>
          </ac:cxnSpMkLst>
        </pc:cxnChg>
        <pc:cxnChg chg="mod">
          <ac:chgData name="Nicolas Delecroix" userId="9aea8ee3-214f-409e-bcc8-e981c3ad58f1" providerId="ADAL" clId="{DF28A6FA-FC00-9C41-A620-6769387B97D4}" dt="2020-08-12T17:44:08.145" v="47" actId="113"/>
          <ac:cxnSpMkLst>
            <pc:docMk/>
            <pc:sldMk cId="1866631696" sldId="2076137240"/>
            <ac:cxnSpMk id="174" creationId="{D0805034-D7BA-7546-A6D8-AF7130F02C82}"/>
          </ac:cxnSpMkLst>
        </pc:cxnChg>
        <pc:cxnChg chg="mod">
          <ac:chgData name="Nicolas Delecroix" userId="9aea8ee3-214f-409e-bcc8-e981c3ad58f1" providerId="ADAL" clId="{DF28A6FA-FC00-9C41-A620-6769387B97D4}" dt="2020-08-12T17:44:08.145" v="47" actId="113"/>
          <ac:cxnSpMkLst>
            <pc:docMk/>
            <pc:sldMk cId="1866631696" sldId="2076137240"/>
            <ac:cxnSpMk id="175" creationId="{C7B7D06D-EC01-5B46-9141-0C599237B931}"/>
          </ac:cxnSpMkLst>
        </pc:cxnChg>
      </pc:sldChg>
      <pc:sldMasterChg chg="delSldLayout">
        <pc:chgData name="Nicolas Delecroix" userId="9aea8ee3-214f-409e-bcc8-e981c3ad58f1" providerId="ADAL" clId="{DF28A6FA-FC00-9C41-A620-6769387B97D4}" dt="2020-08-12T17:43:42.149" v="43" actId="2696"/>
        <pc:sldMasterMkLst>
          <pc:docMk/>
          <pc:sldMasterMk cId="3320553805" sldId="2147483660"/>
        </pc:sldMasterMkLst>
        <pc:sldLayoutChg chg="del">
          <pc:chgData name="Nicolas Delecroix" userId="9aea8ee3-214f-409e-bcc8-e981c3ad58f1" providerId="ADAL" clId="{DF28A6FA-FC00-9C41-A620-6769387B97D4}" dt="2020-08-12T17:43:42.149" v="43" actId="2696"/>
          <pc:sldLayoutMkLst>
            <pc:docMk/>
            <pc:sldMasterMk cId="3320553805" sldId="2147483660"/>
            <pc:sldLayoutMk cId="1287307915" sldId="2147483672"/>
          </pc:sldLayoutMkLst>
        </pc:sldLayoutChg>
      </pc:sldMasterChg>
    </pc:docChg>
  </pc:docChgLst>
  <pc:docChgLst>
    <pc:chgData name="Umair Hoodbhoy" userId="9134fddd-ebe0-41b2-9df4-5549cb596a18" providerId="ADAL" clId="{9ED7D7A2-4ECD-0F42-9B73-AC4EEE6EB349}"/>
    <pc:docChg chg="modSld">
      <pc:chgData name="Umair Hoodbhoy" userId="9134fddd-ebe0-41b2-9df4-5549cb596a18" providerId="ADAL" clId="{9ED7D7A2-4ECD-0F42-9B73-AC4EEE6EB349}" dt="2021-06-09T15:23:51.470" v="3" actId="6549"/>
      <pc:docMkLst>
        <pc:docMk/>
      </pc:docMkLst>
      <pc:sldChg chg="modSp mod">
        <pc:chgData name="Umair Hoodbhoy" userId="9134fddd-ebe0-41b2-9df4-5549cb596a18" providerId="ADAL" clId="{9ED7D7A2-4ECD-0F42-9B73-AC4EEE6EB349}" dt="2021-06-09T15:23:33.575" v="0" actId="6549"/>
        <pc:sldMkLst>
          <pc:docMk/>
          <pc:sldMk cId="402847789" sldId="1899"/>
        </pc:sldMkLst>
        <pc:spChg chg="mod">
          <ac:chgData name="Umair Hoodbhoy" userId="9134fddd-ebe0-41b2-9df4-5549cb596a18" providerId="ADAL" clId="{9ED7D7A2-4ECD-0F42-9B73-AC4EEE6EB349}" dt="2021-06-09T15:23:33.575" v="0" actId="6549"/>
          <ac:spMkLst>
            <pc:docMk/>
            <pc:sldMk cId="402847789" sldId="1899"/>
            <ac:spMk id="5" creationId="{2F2760F3-9C5B-9949-803B-5CE162302429}"/>
          </ac:spMkLst>
        </pc:spChg>
      </pc:sldChg>
      <pc:sldChg chg="modSp mod modNotesTx">
        <pc:chgData name="Umair Hoodbhoy" userId="9134fddd-ebe0-41b2-9df4-5549cb596a18" providerId="ADAL" clId="{9ED7D7A2-4ECD-0F42-9B73-AC4EEE6EB349}" dt="2021-06-09T15:23:51.470" v="3" actId="6549"/>
        <pc:sldMkLst>
          <pc:docMk/>
          <pc:sldMk cId="460716760" sldId="2241"/>
        </pc:sldMkLst>
        <pc:spChg chg="mod">
          <ac:chgData name="Umair Hoodbhoy" userId="9134fddd-ebe0-41b2-9df4-5549cb596a18" providerId="ADAL" clId="{9ED7D7A2-4ECD-0F42-9B73-AC4EEE6EB349}" dt="2021-06-09T15:23:44.569" v="2" actId="20577"/>
          <ac:spMkLst>
            <pc:docMk/>
            <pc:sldMk cId="460716760" sldId="2241"/>
            <ac:spMk id="5" creationId="{2F2760F3-9C5B-9949-803B-5CE162302429}"/>
          </ac:spMkLst>
        </pc:spChg>
      </pc:sldChg>
      <pc:sldChg chg="modSp mod">
        <pc:chgData name="Umair Hoodbhoy" userId="9134fddd-ebe0-41b2-9df4-5549cb596a18" providerId="ADAL" clId="{9ED7D7A2-4ECD-0F42-9B73-AC4EEE6EB349}" dt="2021-06-09T15:23:39.419" v="1" actId="6549"/>
        <pc:sldMkLst>
          <pc:docMk/>
          <pc:sldMk cId="1728775750" sldId="2076137202"/>
        </pc:sldMkLst>
        <pc:spChg chg="mod">
          <ac:chgData name="Umair Hoodbhoy" userId="9134fddd-ebe0-41b2-9df4-5549cb596a18" providerId="ADAL" clId="{9ED7D7A2-4ECD-0F42-9B73-AC4EEE6EB349}" dt="2021-06-09T15:23:39.419" v="1" actId="6549"/>
          <ac:spMkLst>
            <pc:docMk/>
            <pc:sldMk cId="1728775750" sldId="2076137202"/>
            <ac:spMk id="2" creationId="{1D8D69E3-FD79-B947-82BA-C371ABF65ED1}"/>
          </ac:spMkLst>
        </pc:spChg>
      </pc:sldChg>
    </pc:docChg>
  </pc:docChgLst>
  <pc:docChgLst>
    <pc:chgData name="Umair Hoodbhoy" userId="34e0caed-e379-421f-b010-3b58bd2f404c" providerId="ADAL" clId="{4E2B657F-6D01-7B41-B451-CB283A9E2247}"/>
    <pc:docChg chg="undo custSel addSld delSld modSld sldOrd modSection">
      <pc:chgData name="Umair Hoodbhoy" userId="34e0caed-e379-421f-b010-3b58bd2f404c" providerId="ADAL" clId="{4E2B657F-6D01-7B41-B451-CB283A9E2247}" dt="2020-11-20T02:46:01.585" v="414" actId="2696"/>
      <pc:docMkLst>
        <pc:docMk/>
      </pc:docMkLst>
      <pc:sldChg chg="delSp mod modAnim modNotesTx">
        <pc:chgData name="Umair Hoodbhoy" userId="34e0caed-e379-421f-b010-3b58bd2f404c" providerId="ADAL" clId="{4E2B657F-6D01-7B41-B451-CB283A9E2247}" dt="2020-10-06T20:33:40.636" v="142" actId="6549"/>
        <pc:sldMkLst>
          <pc:docMk/>
          <pc:sldMk cId="1824710457" sldId="2209"/>
        </pc:sldMkLst>
        <pc:spChg chg="del">
          <ac:chgData name="Umair Hoodbhoy" userId="34e0caed-e379-421f-b010-3b58bd2f404c" providerId="ADAL" clId="{4E2B657F-6D01-7B41-B451-CB283A9E2247}" dt="2020-10-06T20:32:24.165" v="135" actId="478"/>
          <ac:spMkLst>
            <pc:docMk/>
            <pc:sldMk cId="1824710457" sldId="2209"/>
            <ac:spMk id="17" creationId="{BB79B6A2-36A4-9845-8899-27D84F78D7A0}"/>
          </ac:spMkLst>
        </pc:spChg>
      </pc:sldChg>
      <pc:sldChg chg="del ord">
        <pc:chgData name="Umair Hoodbhoy" userId="34e0caed-e379-421f-b010-3b58bd2f404c" providerId="ADAL" clId="{4E2B657F-6D01-7B41-B451-CB283A9E2247}" dt="2020-10-20T23:04:53.171" v="236" actId="2696"/>
        <pc:sldMkLst>
          <pc:docMk/>
          <pc:sldMk cId="2232173453" sldId="2251"/>
        </pc:sldMkLst>
      </pc:sldChg>
      <pc:sldChg chg="modNotesTx">
        <pc:chgData name="Umair Hoodbhoy" userId="34e0caed-e379-421f-b010-3b58bd2f404c" providerId="ADAL" clId="{4E2B657F-6D01-7B41-B451-CB283A9E2247}" dt="2020-10-15T20:23:18.847" v="229" actId="20577"/>
        <pc:sldMkLst>
          <pc:docMk/>
          <pc:sldMk cId="554319" sldId="2317"/>
        </pc:sldMkLst>
      </pc:sldChg>
      <pc:sldChg chg="del">
        <pc:chgData name="Umair Hoodbhoy" userId="34e0caed-e379-421f-b010-3b58bd2f404c" providerId="ADAL" clId="{4E2B657F-6D01-7B41-B451-CB283A9E2247}" dt="2020-11-20T02:46:01.585" v="414" actId="2696"/>
        <pc:sldMkLst>
          <pc:docMk/>
          <pc:sldMk cId="2839925171" sldId="2395"/>
        </pc:sldMkLst>
      </pc:sldChg>
      <pc:sldChg chg="del">
        <pc:chgData name="Umair Hoodbhoy" userId="34e0caed-e379-421f-b010-3b58bd2f404c" providerId="ADAL" clId="{4E2B657F-6D01-7B41-B451-CB283A9E2247}" dt="2020-11-20T02:46:01.585" v="414" actId="2696"/>
        <pc:sldMkLst>
          <pc:docMk/>
          <pc:sldMk cId="1409512720" sldId="2396"/>
        </pc:sldMkLst>
      </pc:sldChg>
      <pc:sldChg chg="del mod modShow">
        <pc:chgData name="Umair Hoodbhoy" userId="34e0caed-e379-421f-b010-3b58bd2f404c" providerId="ADAL" clId="{4E2B657F-6D01-7B41-B451-CB283A9E2247}" dt="2020-11-20T02:41:31.778" v="345" actId="2696"/>
        <pc:sldMkLst>
          <pc:docMk/>
          <pc:sldMk cId="2484865622" sldId="2076137203"/>
        </pc:sldMkLst>
      </pc:sldChg>
      <pc:sldChg chg="mod modShow">
        <pc:chgData name="Umair Hoodbhoy" userId="34e0caed-e379-421f-b010-3b58bd2f404c" providerId="ADAL" clId="{4E2B657F-6D01-7B41-B451-CB283A9E2247}" dt="2020-10-07T18:18:02.968" v="143" actId="729"/>
        <pc:sldMkLst>
          <pc:docMk/>
          <pc:sldMk cId="1680136333" sldId="2076137211"/>
        </pc:sldMkLst>
      </pc:sldChg>
      <pc:sldChg chg="mod modShow">
        <pc:chgData name="Umair Hoodbhoy" userId="34e0caed-e379-421f-b010-3b58bd2f404c" providerId="ADAL" clId="{4E2B657F-6D01-7B41-B451-CB283A9E2247}" dt="2020-10-25T20:38:07.079" v="344" actId="729"/>
        <pc:sldMkLst>
          <pc:docMk/>
          <pc:sldMk cId="3192533924" sldId="2076137226"/>
        </pc:sldMkLst>
      </pc:sldChg>
      <pc:sldChg chg="add del">
        <pc:chgData name="Umair Hoodbhoy" userId="34e0caed-e379-421f-b010-3b58bd2f404c" providerId="ADAL" clId="{4E2B657F-6D01-7B41-B451-CB283A9E2247}" dt="2020-10-20T23:04:08.013" v="233"/>
        <pc:sldMkLst>
          <pc:docMk/>
          <pc:sldMk cId="2503185847" sldId="2076137320"/>
        </pc:sldMkLst>
      </pc:sldChg>
      <pc:sldChg chg="addSp delSp modSp add mod">
        <pc:chgData name="Umair Hoodbhoy" userId="34e0caed-e379-421f-b010-3b58bd2f404c" providerId="ADAL" clId="{4E2B657F-6D01-7B41-B451-CB283A9E2247}" dt="2020-10-25T20:09:09.632" v="343" actId="113"/>
        <pc:sldMkLst>
          <pc:docMk/>
          <pc:sldMk cId="2590963343" sldId="2076137320"/>
        </pc:sldMkLst>
        <pc:spChg chg="mod">
          <ac:chgData name="Umair Hoodbhoy" userId="34e0caed-e379-421f-b010-3b58bd2f404c" providerId="ADAL" clId="{4E2B657F-6D01-7B41-B451-CB283A9E2247}" dt="2020-10-25T19:56:59.936" v="251" actId="20577"/>
          <ac:spMkLst>
            <pc:docMk/>
            <pc:sldMk cId="2590963343" sldId="2076137320"/>
            <ac:spMk id="27" creationId="{FC07361E-624C-D940-8034-83AD14997C81}"/>
          </ac:spMkLst>
        </pc:spChg>
        <pc:spChg chg="mod">
          <ac:chgData name="Umair Hoodbhoy" userId="34e0caed-e379-421f-b010-3b58bd2f404c" providerId="ADAL" clId="{4E2B657F-6D01-7B41-B451-CB283A9E2247}" dt="2020-10-25T20:09:09.632" v="343" actId="113"/>
          <ac:spMkLst>
            <pc:docMk/>
            <pc:sldMk cId="2590963343" sldId="2076137320"/>
            <ac:spMk id="33" creationId="{A9461D9F-2381-AA48-8548-A5E06FC57397}"/>
          </ac:spMkLst>
        </pc:spChg>
        <pc:spChg chg="mod">
          <ac:chgData name="Umair Hoodbhoy" userId="34e0caed-e379-421f-b010-3b58bd2f404c" providerId="ADAL" clId="{4E2B657F-6D01-7B41-B451-CB283A9E2247}" dt="2020-10-25T19:56:14.338" v="240" actId="1076"/>
          <ac:spMkLst>
            <pc:docMk/>
            <pc:sldMk cId="2590963343" sldId="2076137320"/>
            <ac:spMk id="55" creationId="{08FDEC38-4B02-7642-A346-321BD82A3FA2}"/>
          </ac:spMkLst>
        </pc:spChg>
        <pc:spChg chg="mod">
          <ac:chgData name="Umair Hoodbhoy" userId="34e0caed-e379-421f-b010-3b58bd2f404c" providerId="ADAL" clId="{4E2B657F-6D01-7B41-B451-CB283A9E2247}" dt="2020-10-25T19:59:32.813" v="254" actId="1076"/>
          <ac:spMkLst>
            <pc:docMk/>
            <pc:sldMk cId="2590963343" sldId="2076137320"/>
            <ac:spMk id="59" creationId="{5B65D19D-E071-5143-AF02-20E9C86CF54A}"/>
          </ac:spMkLst>
        </pc:spChg>
        <pc:picChg chg="add del mod">
          <ac:chgData name="Umair Hoodbhoy" userId="34e0caed-e379-421f-b010-3b58bd2f404c" providerId="ADAL" clId="{4E2B657F-6D01-7B41-B451-CB283A9E2247}" dt="2020-10-25T20:05:35.766" v="271"/>
          <ac:picMkLst>
            <pc:docMk/>
            <pc:sldMk cId="2590963343" sldId="2076137320"/>
            <ac:picMk id="7" creationId="{6AA6F62D-270A-9B49-88FA-1167007DE777}"/>
          </ac:picMkLst>
        </pc:picChg>
        <pc:picChg chg="add del mod">
          <ac:chgData name="Umair Hoodbhoy" userId="34e0caed-e379-421f-b010-3b58bd2f404c" providerId="ADAL" clId="{4E2B657F-6D01-7B41-B451-CB283A9E2247}" dt="2020-10-25T20:06:53.401" v="326" actId="478"/>
          <ac:picMkLst>
            <pc:docMk/>
            <pc:sldMk cId="2590963343" sldId="2076137320"/>
            <ac:picMk id="9" creationId="{F41593D0-03BE-DB4A-98C5-FE6E5E0A6924}"/>
          </ac:picMkLst>
        </pc:picChg>
        <pc:picChg chg="add del mod">
          <ac:chgData name="Umair Hoodbhoy" userId="34e0caed-e379-421f-b010-3b58bd2f404c" providerId="ADAL" clId="{4E2B657F-6D01-7B41-B451-CB283A9E2247}" dt="2020-10-25T20:07:44.938" v="328"/>
          <ac:picMkLst>
            <pc:docMk/>
            <pc:sldMk cId="2590963343" sldId="2076137320"/>
            <ac:picMk id="11" creationId="{925FBE89-7942-8542-9B2D-78769D2B4BCE}"/>
          </ac:picMkLst>
        </pc:picChg>
        <pc:picChg chg="add mod">
          <ac:chgData name="Umair Hoodbhoy" userId="34e0caed-e379-421f-b010-3b58bd2f404c" providerId="ADAL" clId="{4E2B657F-6D01-7B41-B451-CB283A9E2247}" dt="2020-10-25T20:08:33.199" v="338" actId="1076"/>
          <ac:picMkLst>
            <pc:docMk/>
            <pc:sldMk cId="2590963343" sldId="2076137320"/>
            <ac:picMk id="13" creationId="{4C4C65C6-3B2F-7248-9B4E-2F96261260C3}"/>
          </ac:picMkLst>
        </pc:picChg>
        <pc:picChg chg="del mod">
          <ac:chgData name="Umair Hoodbhoy" userId="34e0caed-e379-421f-b010-3b58bd2f404c" providerId="ADAL" clId="{4E2B657F-6D01-7B41-B451-CB283A9E2247}" dt="2020-10-25T20:02:31.445" v="258" actId="478"/>
          <ac:picMkLst>
            <pc:docMk/>
            <pc:sldMk cId="2590963343" sldId="2076137320"/>
            <ac:picMk id="45" creationId="{CE07F87F-649B-1949-B7EC-B13F22343F7F}"/>
          </ac:picMkLst>
        </pc:picChg>
        <pc:picChg chg="del mod">
          <ac:chgData name="Umair Hoodbhoy" userId="34e0caed-e379-421f-b010-3b58bd2f404c" providerId="ADAL" clId="{4E2B657F-6D01-7B41-B451-CB283A9E2247}" dt="2020-10-25T20:02:30.257" v="257" actId="478"/>
          <ac:picMkLst>
            <pc:docMk/>
            <pc:sldMk cId="2590963343" sldId="2076137320"/>
            <ac:picMk id="48" creationId="{62A30EFF-D73E-4A43-957C-CBF075A96C0E}"/>
          </ac:picMkLst>
        </pc:picChg>
        <pc:cxnChg chg="mod">
          <ac:chgData name="Umair Hoodbhoy" userId="34e0caed-e379-421f-b010-3b58bd2f404c" providerId="ADAL" clId="{4E2B657F-6D01-7B41-B451-CB283A9E2247}" dt="2020-10-25T20:08:37.786" v="339" actId="14100"/>
          <ac:cxnSpMkLst>
            <pc:docMk/>
            <pc:sldMk cId="2590963343" sldId="2076137320"/>
            <ac:cxnSpMk id="36" creationId="{2189D59E-4587-C44C-A832-6EE318902455}"/>
          </ac:cxnSpMkLst>
        </pc:cxnChg>
        <pc:cxnChg chg="mod">
          <ac:chgData name="Umair Hoodbhoy" userId="34e0caed-e379-421f-b010-3b58bd2f404c" providerId="ADAL" clId="{4E2B657F-6D01-7B41-B451-CB283A9E2247}" dt="2020-10-25T19:58:50.456" v="252" actId="14100"/>
          <ac:cxnSpMkLst>
            <pc:docMk/>
            <pc:sldMk cId="2590963343" sldId="2076137320"/>
            <ac:cxnSpMk id="44" creationId="{2BB22F04-D803-F54A-8139-C5701F04192F}"/>
          </ac:cxnSpMkLst>
        </pc:cxnChg>
        <pc:cxnChg chg="mod">
          <ac:chgData name="Umair Hoodbhoy" userId="34e0caed-e379-421f-b010-3b58bd2f404c" providerId="ADAL" clId="{4E2B657F-6D01-7B41-B451-CB283A9E2247}" dt="2020-10-25T19:58:55.055" v="253" actId="14100"/>
          <ac:cxnSpMkLst>
            <pc:docMk/>
            <pc:sldMk cId="2590963343" sldId="2076137320"/>
            <ac:cxnSpMk id="51" creationId="{09754437-D7A6-1242-A642-54C46F1B88AF}"/>
          </ac:cxnSpMkLst>
        </pc:cxnChg>
      </pc:sldChg>
      <pc:sldChg chg="add del">
        <pc:chgData name="Umair Hoodbhoy" userId="34e0caed-e379-421f-b010-3b58bd2f404c" providerId="ADAL" clId="{4E2B657F-6D01-7B41-B451-CB283A9E2247}" dt="2020-10-20T23:04:01.620" v="231"/>
        <pc:sldMkLst>
          <pc:docMk/>
          <pc:sldMk cId="2617979120" sldId="2076137320"/>
        </pc:sldMkLst>
      </pc:sldChg>
      <pc:sldChg chg="addSp delSp modSp add mod modClrScheme chgLayout">
        <pc:chgData name="Umair Hoodbhoy" userId="34e0caed-e379-421f-b010-3b58bd2f404c" providerId="ADAL" clId="{4E2B657F-6D01-7B41-B451-CB283A9E2247}" dt="2020-11-20T02:43:53.772" v="389" actId="403"/>
        <pc:sldMkLst>
          <pc:docMk/>
          <pc:sldMk cId="2120073085" sldId="2076137339"/>
        </pc:sldMkLst>
        <pc:spChg chg="mod ord">
          <ac:chgData name="Umair Hoodbhoy" userId="34e0caed-e379-421f-b010-3b58bd2f404c" providerId="ADAL" clId="{4E2B657F-6D01-7B41-B451-CB283A9E2247}" dt="2020-11-20T02:43:30.147" v="386" actId="20577"/>
          <ac:spMkLst>
            <pc:docMk/>
            <pc:sldMk cId="2120073085" sldId="2076137339"/>
            <ac:spMk id="2" creationId="{6FB7FA12-B588-A044-9B94-6BBAE2CE11D0}"/>
          </ac:spMkLst>
        </pc:spChg>
        <pc:spChg chg="add del mod ord">
          <ac:chgData name="Umair Hoodbhoy" userId="34e0caed-e379-421f-b010-3b58bd2f404c" providerId="ADAL" clId="{4E2B657F-6D01-7B41-B451-CB283A9E2247}" dt="2020-11-20T02:43:39.652" v="387" actId="478"/>
          <ac:spMkLst>
            <pc:docMk/>
            <pc:sldMk cId="2120073085" sldId="2076137339"/>
            <ac:spMk id="14" creationId="{E034CADC-65A5-3046-A804-89B66BD59342}"/>
          </ac:spMkLst>
        </pc:spChg>
        <pc:spChg chg="add mod ord">
          <ac:chgData name="Umair Hoodbhoy" userId="34e0caed-e379-421f-b010-3b58bd2f404c" providerId="ADAL" clId="{4E2B657F-6D01-7B41-B451-CB283A9E2247}" dt="2020-11-20T02:43:23.166" v="365" actId="20577"/>
          <ac:spMkLst>
            <pc:docMk/>
            <pc:sldMk cId="2120073085" sldId="2076137339"/>
            <ac:spMk id="15" creationId="{A4D01BB7-EE5D-A34B-9266-6417AC24B91E}"/>
          </ac:spMkLst>
        </pc:spChg>
        <pc:spChg chg="mod">
          <ac:chgData name="Umair Hoodbhoy" userId="34e0caed-e379-421f-b010-3b58bd2f404c" providerId="ADAL" clId="{4E2B657F-6D01-7B41-B451-CB283A9E2247}" dt="2020-11-20T02:43:53.772" v="389" actId="403"/>
          <ac:spMkLst>
            <pc:docMk/>
            <pc:sldMk cId="2120073085" sldId="2076137339"/>
            <ac:spMk id="33" creationId="{A6D94B2A-3508-FB4F-8499-4E04D4689860}"/>
          </ac:spMkLst>
        </pc:spChg>
      </pc:sldChg>
      <pc:sldChg chg="modSp add mod">
        <pc:chgData name="Umair Hoodbhoy" userId="34e0caed-e379-421f-b010-3b58bd2f404c" providerId="ADAL" clId="{4E2B657F-6D01-7B41-B451-CB283A9E2247}" dt="2020-11-20T02:44:46.385" v="413" actId="20577"/>
        <pc:sldMkLst>
          <pc:docMk/>
          <pc:sldMk cId="2850125516" sldId="2076137340"/>
        </pc:sldMkLst>
        <pc:spChg chg="mod">
          <ac:chgData name="Umair Hoodbhoy" userId="34e0caed-e379-421f-b010-3b58bd2f404c" providerId="ADAL" clId="{4E2B657F-6D01-7B41-B451-CB283A9E2247}" dt="2020-11-20T02:44:38.406" v="392"/>
          <ac:spMkLst>
            <pc:docMk/>
            <pc:sldMk cId="2850125516" sldId="2076137340"/>
            <ac:spMk id="2" creationId="{6FB7FA12-B588-A044-9B94-6BBAE2CE11D0}"/>
          </ac:spMkLst>
        </pc:spChg>
        <pc:spChg chg="mod">
          <ac:chgData name="Umair Hoodbhoy" userId="34e0caed-e379-421f-b010-3b58bd2f404c" providerId="ADAL" clId="{4E2B657F-6D01-7B41-B451-CB283A9E2247}" dt="2020-11-20T02:44:46.385" v="413" actId="20577"/>
          <ac:spMkLst>
            <pc:docMk/>
            <pc:sldMk cId="2850125516" sldId="2076137340"/>
            <ac:spMk id="17" creationId="{6C1A0148-DED8-DF42-ACFC-000189137C70}"/>
          </ac:spMkLst>
        </pc:spChg>
        <pc:spChg chg="mod">
          <ac:chgData name="Umair Hoodbhoy" userId="34e0caed-e379-421f-b010-3b58bd2f404c" providerId="ADAL" clId="{4E2B657F-6D01-7B41-B451-CB283A9E2247}" dt="2020-11-20T02:44:10" v="391" actId="403"/>
          <ac:spMkLst>
            <pc:docMk/>
            <pc:sldMk cId="2850125516" sldId="2076137340"/>
            <ac:spMk id="33" creationId="{A6D94B2A-3508-FB4F-8499-4E04D4689860}"/>
          </ac:spMkLst>
        </pc:spChg>
      </pc:sldChg>
      <pc:sldMasterChg chg="delSldLayout">
        <pc:chgData name="Umair Hoodbhoy" userId="34e0caed-e379-421f-b010-3b58bd2f404c" providerId="ADAL" clId="{4E2B657F-6D01-7B41-B451-CB283A9E2247}" dt="2020-10-20T23:04:53.171" v="236" actId="2696"/>
        <pc:sldMasterMkLst>
          <pc:docMk/>
          <pc:sldMasterMk cId="3320553805" sldId="2147483660"/>
        </pc:sldMasterMkLst>
        <pc:sldLayoutChg chg="del">
          <pc:chgData name="Umair Hoodbhoy" userId="34e0caed-e379-421f-b010-3b58bd2f404c" providerId="ADAL" clId="{4E2B657F-6D01-7B41-B451-CB283A9E2247}" dt="2020-10-20T23:04:53.171" v="236" actId="2696"/>
          <pc:sldLayoutMkLst>
            <pc:docMk/>
            <pc:sldMasterMk cId="3320553805" sldId="2147483660"/>
            <pc:sldLayoutMk cId="2691749212" sldId="2147483676"/>
          </pc:sldLayoutMkLst>
        </pc:sldLayoutChg>
      </pc:sldMasterChg>
    </pc:docChg>
  </pc:docChgLst>
  <pc:docChgLst>
    <pc:chgData name="Karim El Jamali" userId="0a7c8eb8-c4ad-4e01-8ef9-3ece26eb4cac" providerId="ADAL" clId="{9739D020-97C7-DA41-8385-2ED76BE42CEC}"/>
    <pc:docChg chg="modShowInfo">
      <pc:chgData name="Karim El Jamali" userId="0a7c8eb8-c4ad-4e01-8ef9-3ece26eb4cac" providerId="ADAL" clId="{9739D020-97C7-DA41-8385-2ED76BE42CEC}" dt="2022-10-27T19:00:36.397" v="0" actId="2744"/>
      <pc:docMkLst>
        <pc:docMk/>
      </pc:docMkLst>
    </pc:docChg>
  </pc:docChgLst>
  <pc:docChgLst>
    <pc:chgData name="Luke Bockelmann" userId="dfa84914-facb-492c-b766-365ccbdff944" providerId="ADAL" clId="{B078A8D5-DFE0-C047-AEAE-51B734FEC476}"/>
    <pc:docChg chg="modSld">
      <pc:chgData name="Luke Bockelmann" userId="dfa84914-facb-492c-b766-365ccbdff944" providerId="ADAL" clId="{B078A8D5-DFE0-C047-AEAE-51B734FEC476}" dt="2020-06-30T18:50:25.955" v="1" actId="729"/>
      <pc:docMkLst>
        <pc:docMk/>
      </pc:docMkLst>
      <pc:sldChg chg="modSp">
        <pc:chgData name="Luke Bockelmann" userId="dfa84914-facb-492c-b766-365ccbdff944" providerId="ADAL" clId="{B078A8D5-DFE0-C047-AEAE-51B734FEC476}" dt="2020-06-30T14:43:16.090" v="0"/>
        <pc:sldMkLst>
          <pc:docMk/>
          <pc:sldMk cId="2516722673" sldId="2076137207"/>
        </pc:sldMkLst>
        <pc:spChg chg="mod">
          <ac:chgData name="Luke Bockelmann" userId="dfa84914-facb-492c-b766-365ccbdff944" providerId="ADAL" clId="{B078A8D5-DFE0-C047-AEAE-51B734FEC476}" dt="2020-06-30T14:43:16.090" v="0"/>
          <ac:spMkLst>
            <pc:docMk/>
            <pc:sldMk cId="2516722673" sldId="2076137207"/>
            <ac:spMk id="2" creationId="{6F54B841-91BB-D344-BA81-181FAF3DA31B}"/>
          </ac:spMkLst>
        </pc:spChg>
      </pc:sldChg>
      <pc:sldChg chg="mod modShow">
        <pc:chgData name="Luke Bockelmann" userId="dfa84914-facb-492c-b766-365ccbdff944" providerId="ADAL" clId="{B078A8D5-DFE0-C047-AEAE-51B734FEC476}" dt="2020-06-30T18:50:25.955" v="1" actId="729"/>
        <pc:sldMkLst>
          <pc:docMk/>
          <pc:sldMk cId="1680136333" sldId="2076137211"/>
        </pc:sldMkLst>
      </pc:sldChg>
    </pc:docChg>
  </pc:docChgLst>
  <pc:docChgLst>
    <pc:chgData name="Umair Hoodbhoy" userId="9134fddd-ebe0-41b2-9df4-5549cb596a18" providerId="ADAL" clId="{10076862-202A-9F46-AC4A-E7CA3561170E}"/>
    <pc:docChg chg="custSel addSld delSld modSld delMainMaster modSection">
      <pc:chgData name="Umair Hoodbhoy" userId="9134fddd-ebe0-41b2-9df4-5549cb596a18" providerId="ADAL" clId="{10076862-202A-9F46-AC4A-E7CA3561170E}" dt="2021-06-09T15:17:41.347" v="74" actId="20577"/>
      <pc:docMkLst>
        <pc:docMk/>
      </pc:docMkLst>
      <pc:sldChg chg="addSp delSp modSp mod delAnim modAnim">
        <pc:chgData name="Umair Hoodbhoy" userId="9134fddd-ebe0-41b2-9df4-5549cb596a18" providerId="ADAL" clId="{10076862-202A-9F46-AC4A-E7CA3561170E}" dt="2021-06-07T18:33:10.386" v="25" actId="1076"/>
        <pc:sldMkLst>
          <pc:docMk/>
          <pc:sldMk cId="1824710457" sldId="2209"/>
        </pc:sldMkLst>
        <pc:spChg chg="mod">
          <ac:chgData name="Umair Hoodbhoy" userId="9134fddd-ebe0-41b2-9df4-5549cb596a18" providerId="ADAL" clId="{10076862-202A-9F46-AC4A-E7CA3561170E}" dt="2021-06-07T18:30:22.791" v="7" actId="20577"/>
          <ac:spMkLst>
            <pc:docMk/>
            <pc:sldMk cId="1824710457" sldId="2209"/>
            <ac:spMk id="16" creationId="{52CC04BA-C44C-D749-BED1-1266CA08221B}"/>
          </ac:spMkLst>
        </pc:spChg>
        <pc:spChg chg="mod">
          <ac:chgData name="Umair Hoodbhoy" userId="9134fddd-ebe0-41b2-9df4-5549cb596a18" providerId="ADAL" clId="{10076862-202A-9F46-AC4A-E7CA3561170E}" dt="2021-06-07T18:33:10.386" v="25" actId="1076"/>
          <ac:spMkLst>
            <pc:docMk/>
            <pc:sldMk cId="1824710457" sldId="2209"/>
            <ac:spMk id="27" creationId="{41835583-2401-A040-9F8D-F056BDBA90E4}"/>
          </ac:spMkLst>
        </pc:spChg>
        <pc:spChg chg="del">
          <ac:chgData name="Umair Hoodbhoy" userId="9134fddd-ebe0-41b2-9df4-5549cb596a18" providerId="ADAL" clId="{10076862-202A-9F46-AC4A-E7CA3561170E}" dt="2021-06-07T18:31:01.965" v="11" actId="478"/>
          <ac:spMkLst>
            <pc:docMk/>
            <pc:sldMk cId="1824710457" sldId="2209"/>
            <ac:spMk id="46" creationId="{B3DCE497-A163-9D45-B7DC-BBAAD385E191}"/>
          </ac:spMkLst>
        </pc:spChg>
        <pc:spChg chg="mod">
          <ac:chgData name="Umair Hoodbhoy" userId="9134fddd-ebe0-41b2-9df4-5549cb596a18" providerId="ADAL" clId="{10076862-202A-9F46-AC4A-E7CA3561170E}" dt="2021-06-07T18:30:50.647" v="10" actId="1076"/>
          <ac:spMkLst>
            <pc:docMk/>
            <pc:sldMk cId="1824710457" sldId="2209"/>
            <ac:spMk id="52" creationId="{84907A21-E11C-E44E-B930-D526FAD43CAE}"/>
          </ac:spMkLst>
        </pc:spChg>
        <pc:spChg chg="mod">
          <ac:chgData name="Umair Hoodbhoy" userId="9134fddd-ebe0-41b2-9df4-5549cb596a18" providerId="ADAL" clId="{10076862-202A-9F46-AC4A-E7CA3561170E}" dt="2021-06-07T18:30:33.191" v="8" actId="14100"/>
          <ac:spMkLst>
            <pc:docMk/>
            <pc:sldMk cId="1824710457" sldId="2209"/>
            <ac:spMk id="60" creationId="{5F97FEB8-8BBE-C548-A608-332CF542C344}"/>
          </ac:spMkLst>
        </pc:spChg>
        <pc:grpChg chg="del">
          <ac:chgData name="Umair Hoodbhoy" userId="9134fddd-ebe0-41b2-9df4-5549cb596a18" providerId="ADAL" clId="{10076862-202A-9F46-AC4A-E7CA3561170E}" dt="2021-06-07T18:32:35.919" v="15" actId="478"/>
          <ac:grpSpMkLst>
            <pc:docMk/>
            <pc:sldMk cId="1824710457" sldId="2209"/>
            <ac:grpSpMk id="29" creationId="{24E08A59-A38B-1B4D-96BB-E7D15F777BEC}"/>
          </ac:grpSpMkLst>
        </pc:grpChg>
        <pc:grpChg chg="add mod">
          <ac:chgData name="Umair Hoodbhoy" userId="9134fddd-ebe0-41b2-9df4-5549cb596a18" providerId="ADAL" clId="{10076862-202A-9F46-AC4A-E7CA3561170E}" dt="2021-06-07T18:33:06.390" v="24" actId="1076"/>
          <ac:grpSpMkLst>
            <pc:docMk/>
            <pc:sldMk cId="1824710457" sldId="2209"/>
            <ac:grpSpMk id="62" creationId="{7316DF58-0BCA-184C-AA58-C9B65817F92E}"/>
          </ac:grpSpMkLst>
        </pc:grpChg>
        <pc:picChg chg="mod">
          <ac:chgData name="Umair Hoodbhoy" userId="9134fddd-ebe0-41b2-9df4-5549cb596a18" providerId="ADAL" clId="{10076862-202A-9F46-AC4A-E7CA3561170E}" dt="2021-06-07T18:33:06.390" v="24" actId="1076"/>
          <ac:picMkLst>
            <pc:docMk/>
            <pc:sldMk cId="1824710457" sldId="2209"/>
            <ac:picMk id="63" creationId="{6BE369A4-FDBD-6B46-883B-20043B9DC80E}"/>
          </ac:picMkLst>
        </pc:picChg>
        <pc:picChg chg="mod">
          <ac:chgData name="Umair Hoodbhoy" userId="9134fddd-ebe0-41b2-9df4-5549cb596a18" providerId="ADAL" clId="{10076862-202A-9F46-AC4A-E7CA3561170E}" dt="2021-06-07T18:33:06.390" v="24" actId="1076"/>
          <ac:picMkLst>
            <pc:docMk/>
            <pc:sldMk cId="1824710457" sldId="2209"/>
            <ac:picMk id="64" creationId="{1165C164-1D60-C345-BDCA-05020B412836}"/>
          </ac:picMkLst>
        </pc:picChg>
        <pc:picChg chg="mod">
          <ac:chgData name="Umair Hoodbhoy" userId="9134fddd-ebe0-41b2-9df4-5549cb596a18" providerId="ADAL" clId="{10076862-202A-9F46-AC4A-E7CA3561170E}" dt="2021-06-07T18:33:06.390" v="24" actId="1076"/>
          <ac:picMkLst>
            <pc:docMk/>
            <pc:sldMk cId="1824710457" sldId="2209"/>
            <ac:picMk id="65" creationId="{319FC19A-F9FA-2B41-80A0-AF6C0D1DC693}"/>
          </ac:picMkLst>
        </pc:picChg>
        <pc:picChg chg="mod">
          <ac:chgData name="Umair Hoodbhoy" userId="9134fddd-ebe0-41b2-9df4-5549cb596a18" providerId="ADAL" clId="{10076862-202A-9F46-AC4A-E7CA3561170E}" dt="2021-06-07T18:33:06.390" v="24" actId="1076"/>
          <ac:picMkLst>
            <pc:docMk/>
            <pc:sldMk cId="1824710457" sldId="2209"/>
            <ac:picMk id="66" creationId="{5D438C41-ACF0-4B45-91F0-2967F6543631}"/>
          </ac:picMkLst>
        </pc:picChg>
        <pc:picChg chg="mod">
          <ac:chgData name="Umair Hoodbhoy" userId="9134fddd-ebe0-41b2-9df4-5549cb596a18" providerId="ADAL" clId="{10076862-202A-9F46-AC4A-E7CA3561170E}" dt="2021-06-07T18:33:06.390" v="24" actId="1076"/>
          <ac:picMkLst>
            <pc:docMk/>
            <pc:sldMk cId="1824710457" sldId="2209"/>
            <ac:picMk id="71" creationId="{B5040E4C-3C0A-7649-B9B1-7A43DE96F6E1}"/>
          </ac:picMkLst>
        </pc:picChg>
        <pc:picChg chg="del">
          <ac:chgData name="Umair Hoodbhoy" userId="9134fddd-ebe0-41b2-9df4-5549cb596a18" providerId="ADAL" clId="{10076862-202A-9F46-AC4A-E7CA3561170E}" dt="2021-06-07T18:29:51.515" v="3" actId="478"/>
          <ac:picMkLst>
            <pc:docMk/>
            <pc:sldMk cId="1824710457" sldId="2209"/>
            <ac:picMk id="72" creationId="{CB8137F8-2C30-6248-BF39-E0085ECA58F8}"/>
          </ac:picMkLst>
        </pc:picChg>
      </pc:sldChg>
      <pc:sldChg chg="modSp mod">
        <pc:chgData name="Umair Hoodbhoy" userId="9134fddd-ebe0-41b2-9df4-5549cb596a18" providerId="ADAL" clId="{10076862-202A-9F46-AC4A-E7CA3561170E}" dt="2021-06-09T15:17:41.347" v="74" actId="20577"/>
        <pc:sldMkLst>
          <pc:docMk/>
          <pc:sldMk cId="2020810732" sldId="2076137215"/>
        </pc:sldMkLst>
        <pc:graphicFrameChg chg="mod modGraphic">
          <ac:chgData name="Umair Hoodbhoy" userId="9134fddd-ebe0-41b2-9df4-5549cb596a18" providerId="ADAL" clId="{10076862-202A-9F46-AC4A-E7CA3561170E}" dt="2021-06-09T15:17:41.347" v="74" actId="20577"/>
          <ac:graphicFrameMkLst>
            <pc:docMk/>
            <pc:sldMk cId="2020810732" sldId="2076137215"/>
            <ac:graphicFrameMk id="8" creationId="{4B8FB67C-6C74-8B4D-90F6-0404690AC2F3}"/>
          </ac:graphicFrameMkLst>
        </pc:graphicFrameChg>
      </pc:sldChg>
      <pc:sldChg chg="delSp modSp add del mod">
        <pc:chgData name="Umair Hoodbhoy" userId="9134fddd-ebe0-41b2-9df4-5549cb596a18" providerId="ADAL" clId="{10076862-202A-9F46-AC4A-E7CA3561170E}" dt="2021-06-07T18:39:04.432" v="26" actId="2696"/>
        <pc:sldMkLst>
          <pc:docMk/>
          <pc:sldMk cId="880464508" sldId="2076137474"/>
        </pc:sldMkLst>
        <pc:spChg chg="mod topLvl">
          <ac:chgData name="Umair Hoodbhoy" userId="9134fddd-ebe0-41b2-9df4-5549cb596a18" providerId="ADAL" clId="{10076862-202A-9F46-AC4A-E7CA3561170E}" dt="2021-06-07T18:31:44.756" v="14" actId="165"/>
          <ac:spMkLst>
            <pc:docMk/>
            <pc:sldMk cId="880464508" sldId="2076137474"/>
            <ac:spMk id="25" creationId="{D059C1EE-9712-2C49-8DB9-8788D1BB0C0B}"/>
          </ac:spMkLst>
        </pc:spChg>
        <pc:spChg chg="mod topLvl">
          <ac:chgData name="Umair Hoodbhoy" userId="9134fddd-ebe0-41b2-9df4-5549cb596a18" providerId="ADAL" clId="{10076862-202A-9F46-AC4A-E7CA3561170E}" dt="2021-06-07T18:31:44.756" v="14" actId="165"/>
          <ac:spMkLst>
            <pc:docMk/>
            <pc:sldMk cId="880464508" sldId="2076137474"/>
            <ac:spMk id="59" creationId="{CF985FEB-FC94-1D4B-9D85-D2847BDCA9B4}"/>
          </ac:spMkLst>
        </pc:spChg>
        <pc:grpChg chg="mod topLvl">
          <ac:chgData name="Umair Hoodbhoy" userId="9134fddd-ebe0-41b2-9df4-5549cb596a18" providerId="ADAL" clId="{10076862-202A-9F46-AC4A-E7CA3561170E}" dt="2021-06-07T18:31:44.756" v="14" actId="165"/>
          <ac:grpSpMkLst>
            <pc:docMk/>
            <pc:sldMk cId="880464508" sldId="2076137474"/>
            <ac:grpSpMk id="34" creationId="{3380EC06-8E2D-C949-85EE-4AA369EBDF1D}"/>
          </ac:grpSpMkLst>
        </pc:grpChg>
        <pc:grpChg chg="del mod">
          <ac:chgData name="Umair Hoodbhoy" userId="9134fddd-ebe0-41b2-9df4-5549cb596a18" providerId="ADAL" clId="{10076862-202A-9F46-AC4A-E7CA3561170E}" dt="2021-06-07T18:31:44.756" v="14" actId="165"/>
          <ac:grpSpMkLst>
            <pc:docMk/>
            <pc:sldMk cId="880464508" sldId="2076137474"/>
            <ac:grpSpMk id="37" creationId="{D6D73718-9F19-FB4F-AD1F-DFD37922DD5C}"/>
          </ac:grpSpMkLst>
        </pc:grpChg>
        <pc:picChg chg="mod">
          <ac:chgData name="Umair Hoodbhoy" userId="9134fddd-ebe0-41b2-9df4-5549cb596a18" providerId="ADAL" clId="{10076862-202A-9F46-AC4A-E7CA3561170E}" dt="2021-06-07T18:31:40.918" v="13" actId="1076"/>
          <ac:picMkLst>
            <pc:docMk/>
            <pc:sldMk cId="880464508" sldId="2076137474"/>
            <ac:picMk id="68" creationId="{5C23AD37-C4A7-A64B-A7D1-E6058E9DC9E2}"/>
          </ac:picMkLst>
        </pc:picChg>
        <pc:picChg chg="mod">
          <ac:chgData name="Umair Hoodbhoy" userId="9134fddd-ebe0-41b2-9df4-5549cb596a18" providerId="ADAL" clId="{10076862-202A-9F46-AC4A-E7CA3561170E}" dt="2021-06-07T18:31:40.918" v="13" actId="1076"/>
          <ac:picMkLst>
            <pc:docMk/>
            <pc:sldMk cId="880464508" sldId="2076137474"/>
            <ac:picMk id="69" creationId="{7F6DE02C-17E3-B642-A5BA-0644A98B49FA}"/>
          </ac:picMkLst>
        </pc:picChg>
        <pc:picChg chg="mod">
          <ac:chgData name="Umair Hoodbhoy" userId="9134fddd-ebe0-41b2-9df4-5549cb596a18" providerId="ADAL" clId="{10076862-202A-9F46-AC4A-E7CA3561170E}" dt="2021-06-07T18:31:40.918" v="13" actId="1076"/>
          <ac:picMkLst>
            <pc:docMk/>
            <pc:sldMk cId="880464508" sldId="2076137474"/>
            <ac:picMk id="70" creationId="{D7A82CC7-81B8-1F48-9CDF-072ABEAA3253}"/>
          </ac:picMkLst>
        </pc:picChg>
        <pc:picChg chg="mod">
          <ac:chgData name="Umair Hoodbhoy" userId="9134fddd-ebe0-41b2-9df4-5549cb596a18" providerId="ADAL" clId="{10076862-202A-9F46-AC4A-E7CA3561170E}" dt="2021-06-07T18:31:40.918" v="13" actId="1076"/>
          <ac:picMkLst>
            <pc:docMk/>
            <pc:sldMk cId="880464508" sldId="2076137474"/>
            <ac:picMk id="71" creationId="{CCDC9903-29CB-1540-A6C8-E9EDD0BBFCF6}"/>
          </ac:picMkLst>
        </pc:picChg>
        <pc:picChg chg="mod">
          <ac:chgData name="Umair Hoodbhoy" userId="9134fddd-ebe0-41b2-9df4-5549cb596a18" providerId="ADAL" clId="{10076862-202A-9F46-AC4A-E7CA3561170E}" dt="2021-06-07T18:31:40.918" v="13" actId="1076"/>
          <ac:picMkLst>
            <pc:docMk/>
            <pc:sldMk cId="880464508" sldId="2076137474"/>
            <ac:picMk id="2058" creationId="{8937E603-38E5-9043-9D16-4898ED0A02EA}"/>
          </ac:picMkLst>
        </pc:picChg>
        <pc:cxnChg chg="mod topLvl">
          <ac:chgData name="Umair Hoodbhoy" userId="9134fddd-ebe0-41b2-9df4-5549cb596a18" providerId="ADAL" clId="{10076862-202A-9F46-AC4A-E7CA3561170E}" dt="2021-06-07T18:31:44.756" v="14" actId="165"/>
          <ac:cxnSpMkLst>
            <pc:docMk/>
            <pc:sldMk cId="880464508" sldId="2076137474"/>
            <ac:cxnSpMk id="15" creationId="{E19F7D01-10AA-4F43-931D-134DFC909219}"/>
          </ac:cxnSpMkLst>
        </pc:cxnChg>
      </pc:sldChg>
      <pc:sldMasterChg chg="del delSldLayout">
        <pc:chgData name="Umair Hoodbhoy" userId="9134fddd-ebe0-41b2-9df4-5549cb596a18" providerId="ADAL" clId="{10076862-202A-9F46-AC4A-E7CA3561170E}" dt="2021-06-07T18:39:04.432" v="26" actId="2696"/>
        <pc:sldMasterMkLst>
          <pc:docMk/>
          <pc:sldMasterMk cId="2238339424" sldId="2147483769"/>
        </pc:sldMasterMkLst>
        <pc:sldLayoutChg chg="del">
          <pc:chgData name="Umair Hoodbhoy" userId="9134fddd-ebe0-41b2-9df4-5549cb596a18" providerId="ADAL" clId="{10076862-202A-9F46-AC4A-E7CA3561170E}" dt="2021-06-07T18:39:04.432" v="26" actId="2696"/>
          <pc:sldLayoutMkLst>
            <pc:docMk/>
            <pc:sldMasterMk cId="2238339424" sldId="2147483769"/>
            <pc:sldLayoutMk cId="1654162582" sldId="2147483770"/>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559858967" sldId="2147483771"/>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318061251" sldId="2147483772"/>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426066816" sldId="2147483773"/>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3182425098" sldId="2147483774"/>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3533300456" sldId="2147483775"/>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2403838816" sldId="2147483776"/>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2369422069" sldId="2147483777"/>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678342549" sldId="2147483778"/>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2311689463" sldId="2147483779"/>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706860386" sldId="2147483780"/>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2317864961" sldId="2147483781"/>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889065008" sldId="2147483782"/>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872779934" sldId="2147483783"/>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771139620" sldId="2147483784"/>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897210871" sldId="2147483785"/>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199193913" sldId="2147483786"/>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499776818" sldId="2147483787"/>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2396318239" sldId="2147483788"/>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2278934312" sldId="2147483789"/>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522847401" sldId="2147483790"/>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4136860731" sldId="2147483791"/>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563944516" sldId="2147483792"/>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2017379216" sldId="2147483793"/>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3986411650" sldId="2147483794"/>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3217316009" sldId="2147483795"/>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043597790" sldId="2147483796"/>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2185342614" sldId="2147483797"/>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547810254" sldId="2147483798"/>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462267956" sldId="2147483799"/>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2886817642" sldId="2147483800"/>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968743318" sldId="2147483801"/>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823890746" sldId="2147483802"/>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3867124925" sldId="2147483803"/>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3904710048" sldId="2147483804"/>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2590950792" sldId="2147483805"/>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3258274629" sldId="2147483806"/>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3296013198" sldId="2147483807"/>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3418844628" sldId="2147483808"/>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1761996013" sldId="2147483809"/>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3391035131" sldId="2147483810"/>
          </pc:sldLayoutMkLst>
        </pc:sldLayoutChg>
        <pc:sldLayoutChg chg="del">
          <pc:chgData name="Umair Hoodbhoy" userId="9134fddd-ebe0-41b2-9df4-5549cb596a18" providerId="ADAL" clId="{10076862-202A-9F46-AC4A-E7CA3561170E}" dt="2021-06-07T18:39:04.432" v="26" actId="2696"/>
          <pc:sldLayoutMkLst>
            <pc:docMk/>
            <pc:sldMasterMk cId="2238339424" sldId="2147483769"/>
            <pc:sldLayoutMk cId="3773058688" sldId="2147483811"/>
          </pc:sldLayoutMkLst>
        </pc:sldLayoutChg>
      </pc:sldMasterChg>
    </pc:docChg>
  </pc:docChgLst>
  <pc:docChgLst>
    <pc:chgData name="Umair Hoodbhoy" userId="9134fddd-ebe0-41b2-9df4-5549cb596a18" providerId="ADAL" clId="{54E2341C-B2E6-9545-9EEF-5D58FB459F4A}"/>
    <pc:docChg chg="modSld">
      <pc:chgData name="Umair Hoodbhoy" userId="9134fddd-ebe0-41b2-9df4-5549cb596a18" providerId="ADAL" clId="{54E2341C-B2E6-9545-9EEF-5D58FB459F4A}" dt="2021-07-08T17:32:48.953" v="0" actId="403"/>
      <pc:docMkLst>
        <pc:docMk/>
      </pc:docMkLst>
      <pc:sldChg chg="modSp">
        <pc:chgData name="Umair Hoodbhoy" userId="9134fddd-ebe0-41b2-9df4-5549cb596a18" providerId="ADAL" clId="{54E2341C-B2E6-9545-9EEF-5D58FB459F4A}" dt="2021-07-08T17:32:48.953" v="0" actId="403"/>
        <pc:sldMkLst>
          <pc:docMk/>
          <pc:sldMk cId="1824710457" sldId="2209"/>
        </pc:sldMkLst>
        <pc:spChg chg="mod">
          <ac:chgData name="Umair Hoodbhoy" userId="9134fddd-ebe0-41b2-9df4-5549cb596a18" providerId="ADAL" clId="{54E2341C-B2E6-9545-9EEF-5D58FB459F4A}" dt="2021-07-08T17:32:48.953" v="0" actId="403"/>
          <ac:spMkLst>
            <pc:docMk/>
            <pc:sldMk cId="1824710457" sldId="2209"/>
            <ac:spMk id="24" creationId="{88DA234F-443D-844F-BF31-48771F286FAB}"/>
          </ac:spMkLst>
        </pc:spChg>
      </pc:sldChg>
    </pc:docChg>
  </pc:docChgLst>
  <pc:docChgLst>
    <pc:chgData name="Shahzad Ali" userId="ecba8e45-00b4-4f6b-a2f0-4dc2d773ca2c" providerId="ADAL" clId="{87FB4A4E-7290-0246-B819-7ABD679BB677}"/>
    <pc:docChg chg="undo redo custSel addSld delSld modSld modMainMaster modSection">
      <pc:chgData name="Shahzad Ali" userId="ecba8e45-00b4-4f6b-a2f0-4dc2d773ca2c" providerId="ADAL" clId="{87FB4A4E-7290-0246-B819-7ABD679BB677}" dt="2022-11-09T09:35:05.849" v="145" actId="2696"/>
      <pc:docMkLst>
        <pc:docMk/>
      </pc:docMkLst>
      <pc:sldChg chg="del">
        <pc:chgData name="Shahzad Ali" userId="ecba8e45-00b4-4f6b-a2f0-4dc2d773ca2c" providerId="ADAL" clId="{87FB4A4E-7290-0246-B819-7ABD679BB677}" dt="2022-11-09T09:33:42.368" v="84" actId="2696"/>
        <pc:sldMkLst>
          <pc:docMk/>
          <pc:sldMk cId="597429388" sldId="2394"/>
        </pc:sldMkLst>
      </pc:sldChg>
      <pc:sldChg chg="del">
        <pc:chgData name="Shahzad Ali" userId="ecba8e45-00b4-4f6b-a2f0-4dc2d773ca2c" providerId="ADAL" clId="{87FB4A4E-7290-0246-B819-7ABD679BB677}" dt="2022-11-09T09:32:41.520" v="49" actId="2696"/>
        <pc:sldMkLst>
          <pc:docMk/>
          <pc:sldMk cId="1465605924" sldId="2076137187"/>
        </pc:sldMkLst>
      </pc:sldChg>
      <pc:sldChg chg="del">
        <pc:chgData name="Shahzad Ali" userId="ecba8e45-00b4-4f6b-a2f0-4dc2d773ca2c" providerId="ADAL" clId="{87FB4A4E-7290-0246-B819-7ABD679BB677}" dt="2022-11-09T09:35:05.849" v="145" actId="2696"/>
        <pc:sldMkLst>
          <pc:docMk/>
          <pc:sldMk cId="2505491166" sldId="2076137199"/>
        </pc:sldMkLst>
      </pc:sldChg>
      <pc:sldChg chg="addSp delSp modSp mod modClrScheme chgLayout">
        <pc:chgData name="Shahzad Ali" userId="ecba8e45-00b4-4f6b-a2f0-4dc2d773ca2c" providerId="ADAL" clId="{87FB4A4E-7290-0246-B819-7ABD679BB677}" dt="2022-11-09T09:31:46.596" v="41" actId="403"/>
        <pc:sldMkLst>
          <pc:docMk/>
          <pc:sldMk cId="87566905" sldId="2142532911"/>
        </pc:sldMkLst>
        <pc:spChg chg="mod ord">
          <ac:chgData name="Shahzad Ali" userId="ecba8e45-00b4-4f6b-a2f0-4dc2d773ca2c" providerId="ADAL" clId="{87FB4A4E-7290-0246-B819-7ABD679BB677}" dt="2022-11-09T09:31:46.596" v="41" actId="403"/>
          <ac:spMkLst>
            <pc:docMk/>
            <pc:sldMk cId="87566905" sldId="2142532911"/>
            <ac:spMk id="2" creationId="{9CA63561-8E66-894D-BA2E-15B2F7A193F5}"/>
          </ac:spMkLst>
        </pc:spChg>
        <pc:spChg chg="add del">
          <ac:chgData name="Shahzad Ali" userId="ecba8e45-00b4-4f6b-a2f0-4dc2d773ca2c" providerId="ADAL" clId="{87FB4A4E-7290-0246-B819-7ABD679BB677}" dt="2022-11-09T09:31:15.002" v="33" actId="700"/>
          <ac:spMkLst>
            <pc:docMk/>
            <pc:sldMk cId="87566905" sldId="2142532911"/>
            <ac:spMk id="3" creationId="{4825F3DB-13C2-4942-A705-CE74A033F469}"/>
          </ac:spMkLst>
        </pc:spChg>
        <pc:spChg chg="add del mod ord">
          <ac:chgData name="Shahzad Ali" userId="ecba8e45-00b4-4f6b-a2f0-4dc2d773ca2c" providerId="ADAL" clId="{87FB4A4E-7290-0246-B819-7ABD679BB677}" dt="2022-11-09T09:31:16.775" v="35" actId="478"/>
          <ac:spMkLst>
            <pc:docMk/>
            <pc:sldMk cId="87566905" sldId="2142532911"/>
            <ac:spMk id="4" creationId="{E3288900-6CD6-CF46-9830-C3EC6AAC2C72}"/>
          </ac:spMkLst>
        </pc:spChg>
        <pc:spChg chg="add del">
          <ac:chgData name="Shahzad Ali" userId="ecba8e45-00b4-4f6b-a2f0-4dc2d773ca2c" providerId="ADAL" clId="{87FB4A4E-7290-0246-B819-7ABD679BB677}" dt="2022-11-09T09:31:15.002" v="33" actId="700"/>
          <ac:spMkLst>
            <pc:docMk/>
            <pc:sldMk cId="87566905" sldId="2142532911"/>
            <ac:spMk id="5" creationId="{C47B29C4-9B4C-1746-ABF8-10D9BC505474}"/>
          </ac:spMkLst>
        </pc:spChg>
        <pc:spChg chg="add del mod ord">
          <ac:chgData name="Shahzad Ali" userId="ecba8e45-00b4-4f6b-a2f0-4dc2d773ca2c" providerId="ADAL" clId="{87FB4A4E-7290-0246-B819-7ABD679BB677}" dt="2022-11-09T09:31:16.189" v="34" actId="478"/>
          <ac:spMkLst>
            <pc:docMk/>
            <pc:sldMk cId="87566905" sldId="2142532911"/>
            <ac:spMk id="6" creationId="{1E52C49E-1260-DD4D-9B50-7FADB2D7A610}"/>
          </ac:spMkLst>
        </pc:spChg>
        <pc:spChg chg="add del mod">
          <ac:chgData name="Shahzad Ali" userId="ecba8e45-00b4-4f6b-a2f0-4dc2d773ca2c" providerId="ADAL" clId="{87FB4A4E-7290-0246-B819-7ABD679BB677}" dt="2022-11-09T09:31:16.775" v="35" actId="478"/>
          <ac:spMkLst>
            <pc:docMk/>
            <pc:sldMk cId="87566905" sldId="2142532911"/>
            <ac:spMk id="8" creationId="{B6CC06E6-C9C2-6E56-EB2F-3611C416F29F}"/>
          </ac:spMkLst>
        </pc:spChg>
      </pc:sldChg>
      <pc:sldChg chg="modSp add mod">
        <pc:chgData name="Shahzad Ali" userId="ecba8e45-00b4-4f6b-a2f0-4dc2d773ca2c" providerId="ADAL" clId="{87FB4A4E-7290-0246-B819-7ABD679BB677}" dt="2022-11-09T09:32:36.662" v="48" actId="404"/>
        <pc:sldMkLst>
          <pc:docMk/>
          <pc:sldMk cId="2743136217" sldId="2142532917"/>
        </pc:sldMkLst>
        <pc:spChg chg="mod">
          <ac:chgData name="Shahzad Ali" userId="ecba8e45-00b4-4f6b-a2f0-4dc2d773ca2c" providerId="ADAL" clId="{87FB4A4E-7290-0246-B819-7ABD679BB677}" dt="2022-11-09T09:32:36.662" v="48" actId="404"/>
          <ac:spMkLst>
            <pc:docMk/>
            <pc:sldMk cId="2743136217" sldId="2142532917"/>
            <ac:spMk id="2" creationId="{9CA63561-8E66-894D-BA2E-15B2F7A193F5}"/>
          </ac:spMkLst>
        </pc:spChg>
      </pc:sldChg>
      <pc:sldChg chg="modSp add mod">
        <pc:chgData name="Shahzad Ali" userId="ecba8e45-00b4-4f6b-a2f0-4dc2d773ca2c" providerId="ADAL" clId="{87FB4A4E-7290-0246-B819-7ABD679BB677}" dt="2022-11-09T09:33:38.466" v="83" actId="1036"/>
        <pc:sldMkLst>
          <pc:docMk/>
          <pc:sldMk cId="3577550500" sldId="2142532918"/>
        </pc:sldMkLst>
        <pc:spChg chg="mod">
          <ac:chgData name="Shahzad Ali" userId="ecba8e45-00b4-4f6b-a2f0-4dc2d773ca2c" providerId="ADAL" clId="{87FB4A4E-7290-0246-B819-7ABD679BB677}" dt="2022-11-09T09:33:10.944" v="65" actId="20577"/>
          <ac:spMkLst>
            <pc:docMk/>
            <pc:sldMk cId="3577550500" sldId="2142532918"/>
            <ac:spMk id="2" creationId="{9CA63561-8E66-894D-BA2E-15B2F7A193F5}"/>
          </ac:spMkLst>
        </pc:spChg>
        <pc:spChg chg="mod">
          <ac:chgData name="Shahzad Ali" userId="ecba8e45-00b4-4f6b-a2f0-4dc2d773ca2c" providerId="ADAL" clId="{87FB4A4E-7290-0246-B819-7ABD679BB677}" dt="2022-11-09T09:33:38.466" v="83" actId="1036"/>
          <ac:spMkLst>
            <pc:docMk/>
            <pc:sldMk cId="3577550500" sldId="2142532918"/>
            <ac:spMk id="8" creationId="{B6CC06E6-C9C2-6E56-EB2F-3611C416F29F}"/>
          </ac:spMkLst>
        </pc:spChg>
      </pc:sldChg>
      <pc:sldChg chg="modSp add mod">
        <pc:chgData name="Shahzad Ali" userId="ecba8e45-00b4-4f6b-a2f0-4dc2d773ca2c" providerId="ADAL" clId="{87FB4A4E-7290-0246-B819-7ABD679BB677}" dt="2022-11-09T09:34:57.974" v="144" actId="1076"/>
        <pc:sldMkLst>
          <pc:docMk/>
          <pc:sldMk cId="2094578109" sldId="2142532919"/>
        </pc:sldMkLst>
        <pc:spChg chg="mod">
          <ac:chgData name="Shahzad Ali" userId="ecba8e45-00b4-4f6b-a2f0-4dc2d773ca2c" providerId="ADAL" clId="{87FB4A4E-7290-0246-B819-7ABD679BB677}" dt="2022-11-09T09:34:47.120" v="143" actId="404"/>
          <ac:spMkLst>
            <pc:docMk/>
            <pc:sldMk cId="2094578109" sldId="2142532919"/>
            <ac:spMk id="2" creationId="{9CA63561-8E66-894D-BA2E-15B2F7A193F5}"/>
          </ac:spMkLst>
        </pc:spChg>
        <pc:spChg chg="mod">
          <ac:chgData name="Shahzad Ali" userId="ecba8e45-00b4-4f6b-a2f0-4dc2d773ca2c" providerId="ADAL" clId="{87FB4A4E-7290-0246-B819-7ABD679BB677}" dt="2022-11-09T09:34:57.974" v="144" actId="1076"/>
          <ac:spMkLst>
            <pc:docMk/>
            <pc:sldMk cId="2094578109" sldId="2142532919"/>
            <ac:spMk id="8" creationId="{B6CC06E6-C9C2-6E56-EB2F-3611C416F29F}"/>
          </ac:spMkLst>
        </pc:spChg>
      </pc:sldChg>
      <pc:sldMasterChg chg="addSp delSp modSp mod">
        <pc:chgData name="Shahzad Ali" userId="ecba8e45-00b4-4f6b-a2f0-4dc2d773ca2c" providerId="ADAL" clId="{87FB4A4E-7290-0246-B819-7ABD679BB677}" dt="2022-11-09T09:30:06.152" v="23" actId="1036"/>
        <pc:sldMasterMkLst>
          <pc:docMk/>
          <pc:sldMasterMk cId="4031242634" sldId="2147483781"/>
        </pc:sldMasterMkLst>
        <pc:spChg chg="del">
          <ac:chgData name="Shahzad Ali" userId="ecba8e45-00b4-4f6b-a2f0-4dc2d773ca2c" providerId="ADAL" clId="{87FB4A4E-7290-0246-B819-7ABD679BB677}" dt="2022-11-09T09:29:34.903" v="0" actId="478"/>
          <ac:spMkLst>
            <pc:docMk/>
            <pc:sldMasterMk cId="4031242634" sldId="2147483781"/>
            <ac:spMk id="4" creationId="{03D4790B-CF6A-41BA-97EB-3A22F395DE91}"/>
          </ac:spMkLst>
        </pc:spChg>
        <pc:spChg chg="del">
          <ac:chgData name="Shahzad Ali" userId="ecba8e45-00b4-4f6b-a2f0-4dc2d773ca2c" providerId="ADAL" clId="{87FB4A4E-7290-0246-B819-7ABD679BB677}" dt="2022-11-09T09:29:40.248" v="1" actId="478"/>
          <ac:spMkLst>
            <pc:docMk/>
            <pc:sldMasterMk cId="4031242634" sldId="2147483781"/>
            <ac:spMk id="7" creationId="{E07E7683-3026-44B6-9A6A-FC5ED25F6FBC}"/>
          </ac:spMkLst>
        </pc:spChg>
        <pc:spChg chg="del">
          <ac:chgData name="Shahzad Ali" userId="ecba8e45-00b4-4f6b-a2f0-4dc2d773ca2c" providerId="ADAL" clId="{87FB4A4E-7290-0246-B819-7ABD679BB677}" dt="2022-11-09T09:29:42.530" v="2" actId="478"/>
          <ac:spMkLst>
            <pc:docMk/>
            <pc:sldMasterMk cId="4031242634" sldId="2147483781"/>
            <ac:spMk id="54" creationId="{8D080F91-5045-49C9-9FBA-334DEA7ED6D5}"/>
          </ac:spMkLst>
        </pc:spChg>
        <pc:picChg chg="add mod">
          <ac:chgData name="Shahzad Ali" userId="ecba8e45-00b4-4f6b-a2f0-4dc2d773ca2c" providerId="ADAL" clId="{87FB4A4E-7290-0246-B819-7ABD679BB677}" dt="2022-11-09T09:30:06.152" v="23" actId="1036"/>
          <ac:picMkLst>
            <pc:docMk/>
            <pc:sldMasterMk cId="4031242634" sldId="2147483781"/>
            <ac:picMk id="5" creationId="{D07B61C4-247F-211F-FEDA-E96A16300851}"/>
          </ac:picMkLst>
        </pc:picChg>
        <pc:picChg chg="del">
          <ac:chgData name="Shahzad Ali" userId="ecba8e45-00b4-4f6b-a2f0-4dc2d773ca2c" providerId="ADAL" clId="{87FB4A4E-7290-0246-B819-7ABD679BB677}" dt="2022-11-09T09:29:47.009" v="4" actId="478"/>
          <ac:picMkLst>
            <pc:docMk/>
            <pc:sldMasterMk cId="4031242634" sldId="2147483781"/>
            <ac:picMk id="6" creationId="{2CD449A2-525F-4A43-992D-4178ADDF93A4}"/>
          </ac:picMkLst>
        </pc:picChg>
        <pc:picChg chg="del">
          <ac:chgData name="Shahzad Ali" userId="ecba8e45-00b4-4f6b-a2f0-4dc2d773ca2c" providerId="ADAL" clId="{87FB4A4E-7290-0246-B819-7ABD679BB677}" dt="2022-11-09T09:29:44.728" v="3" actId="478"/>
          <ac:picMkLst>
            <pc:docMk/>
            <pc:sldMasterMk cId="4031242634" sldId="2147483781"/>
            <ac:picMk id="9" creationId="{38CB813C-A9B5-4A5A-8832-4CD779D05E4E}"/>
          </ac:picMkLst>
        </pc:picChg>
      </pc:sldMasterChg>
    </pc:docChg>
  </pc:docChgLst>
  <pc:docChgLst>
    <pc:chgData name="Tomasz Klimczyk" userId="8fae020c-eb24-498a-bfc2-b441c4d5aed8" providerId="ADAL" clId="{70CF99C7-7AC7-D940-A8D5-00F8DBEBFD79}"/>
    <pc:docChg chg="undo custSel mod addSld modSld sldOrd">
      <pc:chgData name="Tomasz Klimczyk" userId="8fae020c-eb24-498a-bfc2-b441c4d5aed8" providerId="ADAL" clId="{70CF99C7-7AC7-D940-A8D5-00F8DBEBFD79}" dt="2020-05-26T07:57:10.831" v="352" actId="207"/>
      <pc:docMkLst>
        <pc:docMk/>
      </pc:docMkLst>
      <pc:sldChg chg="modSp">
        <pc:chgData name="Tomasz Klimczyk" userId="8fae020c-eb24-498a-bfc2-b441c4d5aed8" providerId="ADAL" clId="{70CF99C7-7AC7-D940-A8D5-00F8DBEBFD79}" dt="2020-05-26T07:04:58.179" v="170" actId="1038"/>
        <pc:sldMkLst>
          <pc:docMk/>
          <pc:sldMk cId="823152934" sldId="327"/>
        </pc:sldMkLst>
        <pc:picChg chg="mod">
          <ac:chgData name="Tomasz Klimczyk" userId="8fae020c-eb24-498a-bfc2-b441c4d5aed8" providerId="ADAL" clId="{70CF99C7-7AC7-D940-A8D5-00F8DBEBFD79}" dt="2020-05-26T07:04:58.179" v="170" actId="1038"/>
          <ac:picMkLst>
            <pc:docMk/>
            <pc:sldMk cId="823152934" sldId="327"/>
            <ac:picMk id="11" creationId="{E2CA11D5-54B0-EA48-A8CA-7AB43E0B3137}"/>
          </ac:picMkLst>
        </pc:picChg>
      </pc:sldChg>
      <pc:sldChg chg="addSp delSp modSp modAnim">
        <pc:chgData name="Tomasz Klimczyk" userId="8fae020c-eb24-498a-bfc2-b441c4d5aed8" providerId="ADAL" clId="{70CF99C7-7AC7-D940-A8D5-00F8DBEBFD79}" dt="2020-05-26T07:25:40.650" v="222" actId="207"/>
        <pc:sldMkLst>
          <pc:docMk/>
          <pc:sldMk cId="402847789" sldId="1899"/>
        </pc:sldMkLst>
        <pc:spChg chg="add mod">
          <ac:chgData name="Tomasz Klimczyk" userId="8fae020c-eb24-498a-bfc2-b441c4d5aed8" providerId="ADAL" clId="{70CF99C7-7AC7-D940-A8D5-00F8DBEBFD79}" dt="2020-05-26T07:25:40.650" v="222" actId="207"/>
          <ac:spMkLst>
            <pc:docMk/>
            <pc:sldMk cId="402847789" sldId="1899"/>
            <ac:spMk id="7" creationId="{C664F826-9227-F844-929A-52AB56E8A4FC}"/>
          </ac:spMkLst>
        </pc:spChg>
        <pc:spChg chg="del">
          <ac:chgData name="Tomasz Klimczyk" userId="8fae020c-eb24-498a-bfc2-b441c4d5aed8" providerId="ADAL" clId="{70CF99C7-7AC7-D940-A8D5-00F8DBEBFD79}" dt="2020-05-26T07:25:20.338" v="217" actId="478"/>
          <ac:spMkLst>
            <pc:docMk/>
            <pc:sldMk cId="402847789" sldId="1899"/>
            <ac:spMk id="13" creationId="{984FF452-C8C1-8243-85A8-246548DD9AD3}"/>
          </ac:spMkLst>
        </pc:spChg>
        <pc:spChg chg="mod">
          <ac:chgData name="Tomasz Klimczyk" userId="8fae020c-eb24-498a-bfc2-b441c4d5aed8" providerId="ADAL" clId="{70CF99C7-7AC7-D940-A8D5-00F8DBEBFD79}" dt="2020-05-26T07:25:26.236" v="220" actId="1076"/>
          <ac:spMkLst>
            <pc:docMk/>
            <pc:sldMk cId="402847789" sldId="1899"/>
            <ac:spMk id="23" creationId="{9C33E7D6-E422-194E-8383-5389F92365E6}"/>
          </ac:spMkLst>
        </pc:spChg>
        <pc:picChg chg="mod">
          <ac:chgData name="Tomasz Klimczyk" userId="8fae020c-eb24-498a-bfc2-b441c4d5aed8" providerId="ADAL" clId="{70CF99C7-7AC7-D940-A8D5-00F8DBEBFD79}" dt="2020-05-26T07:25:23.286" v="219" actId="1076"/>
          <ac:picMkLst>
            <pc:docMk/>
            <pc:sldMk cId="402847789" sldId="1899"/>
            <ac:picMk id="6" creationId="{47BB95AD-D133-4A41-80C8-50943F9B6DC4}"/>
          </ac:picMkLst>
        </pc:picChg>
      </pc:sldChg>
      <pc:sldChg chg="add">
        <pc:chgData name="Tomasz Klimczyk" userId="8fae020c-eb24-498a-bfc2-b441c4d5aed8" providerId="ADAL" clId="{70CF99C7-7AC7-D940-A8D5-00F8DBEBFD79}" dt="2020-05-26T07:08:48.467" v="182"/>
        <pc:sldMkLst>
          <pc:docMk/>
          <pc:sldMk cId="2646866207" sldId="1941"/>
        </pc:sldMkLst>
      </pc:sldChg>
      <pc:sldChg chg="addSp delSp modSp modTransition">
        <pc:chgData name="Tomasz Klimczyk" userId="8fae020c-eb24-498a-bfc2-b441c4d5aed8" providerId="ADAL" clId="{70CF99C7-7AC7-D940-A8D5-00F8DBEBFD79}" dt="2020-05-26T07:08:47.232" v="181"/>
        <pc:sldMkLst>
          <pc:docMk/>
          <pc:sldMk cId="3780557262" sldId="2214"/>
        </pc:sldMkLst>
        <pc:spChg chg="mod">
          <ac:chgData name="Tomasz Klimczyk" userId="8fae020c-eb24-498a-bfc2-b441c4d5aed8" providerId="ADAL" clId="{70CF99C7-7AC7-D940-A8D5-00F8DBEBFD79}" dt="2020-05-26T07:08:00.060" v="174" actId="20577"/>
          <ac:spMkLst>
            <pc:docMk/>
            <pc:sldMk cId="3780557262" sldId="2214"/>
            <ac:spMk id="130" creationId="{93A0B142-9B8F-864D-9770-6356B9085A33}"/>
          </ac:spMkLst>
        </pc:spChg>
        <pc:spChg chg="mod">
          <ac:chgData name="Tomasz Klimczyk" userId="8fae020c-eb24-498a-bfc2-b441c4d5aed8" providerId="ADAL" clId="{70CF99C7-7AC7-D940-A8D5-00F8DBEBFD79}" dt="2020-05-26T07:08:09.154" v="180" actId="403"/>
          <ac:spMkLst>
            <pc:docMk/>
            <pc:sldMk cId="3780557262" sldId="2214"/>
            <ac:spMk id="135" creationId="{7E1AA6A0-FB33-7C44-91A2-CA0740A7AAA1}"/>
          </ac:spMkLst>
        </pc:spChg>
        <pc:spChg chg="add del mod">
          <ac:chgData name="Tomasz Klimczyk" userId="8fae020c-eb24-498a-bfc2-b441c4d5aed8" providerId="ADAL" clId="{70CF99C7-7AC7-D940-A8D5-00F8DBEBFD79}" dt="2020-05-26T07:07:52.181" v="172"/>
          <ac:spMkLst>
            <pc:docMk/>
            <pc:sldMk cId="3780557262" sldId="2214"/>
            <ac:spMk id="154" creationId="{AAD260F4-8664-424E-8FAA-03D4B7CDB256}"/>
          </ac:spMkLst>
        </pc:spChg>
        <pc:picChg chg="add del mod">
          <ac:chgData name="Tomasz Klimczyk" userId="8fae020c-eb24-498a-bfc2-b441c4d5aed8" providerId="ADAL" clId="{70CF99C7-7AC7-D940-A8D5-00F8DBEBFD79}" dt="2020-05-26T07:07:52.181" v="172"/>
          <ac:picMkLst>
            <pc:docMk/>
            <pc:sldMk cId="3780557262" sldId="2214"/>
            <ac:picMk id="153" creationId="{83D5983C-A4BA-A044-A7BF-2AD9799E35F3}"/>
          </ac:picMkLst>
        </pc:picChg>
      </pc:sldChg>
      <pc:sldChg chg="modSp">
        <pc:chgData name="Tomasz Klimczyk" userId="8fae020c-eb24-498a-bfc2-b441c4d5aed8" providerId="ADAL" clId="{70CF99C7-7AC7-D940-A8D5-00F8DBEBFD79}" dt="2020-05-26T07:28:11.611" v="229" actId="207"/>
        <pc:sldMkLst>
          <pc:docMk/>
          <pc:sldMk cId="4045066065" sldId="2388"/>
        </pc:sldMkLst>
        <pc:spChg chg="mod">
          <ac:chgData name="Tomasz Klimczyk" userId="8fae020c-eb24-498a-bfc2-b441c4d5aed8" providerId="ADAL" clId="{70CF99C7-7AC7-D940-A8D5-00F8DBEBFD79}" dt="2020-05-26T07:28:11.611" v="229" actId="207"/>
          <ac:spMkLst>
            <pc:docMk/>
            <pc:sldMk cId="4045066065" sldId="2388"/>
            <ac:spMk id="45" creationId="{12CAC889-7380-6140-A0DE-5CBFBF8B0366}"/>
          </ac:spMkLst>
        </pc:spChg>
      </pc:sldChg>
      <pc:sldChg chg="addSp modSp modAnim">
        <pc:chgData name="Tomasz Klimczyk" userId="8fae020c-eb24-498a-bfc2-b441c4d5aed8" providerId="ADAL" clId="{70CF99C7-7AC7-D940-A8D5-00F8DBEBFD79}" dt="2020-05-26T07:03:10.605" v="166" actId="1035"/>
        <pc:sldMkLst>
          <pc:docMk/>
          <pc:sldMk cId="719583030" sldId="2076137210"/>
        </pc:sldMkLst>
        <pc:spChg chg="mod">
          <ac:chgData name="Tomasz Klimczyk" userId="8fae020c-eb24-498a-bfc2-b441c4d5aed8" providerId="ADAL" clId="{70CF99C7-7AC7-D940-A8D5-00F8DBEBFD79}" dt="2020-05-25T13:21:44.744" v="96" actId="14100"/>
          <ac:spMkLst>
            <pc:docMk/>
            <pc:sldMk cId="719583030" sldId="2076137210"/>
            <ac:spMk id="3" creationId="{A1838F56-E470-124E-ABFF-8AE93BF38D96}"/>
          </ac:spMkLst>
        </pc:spChg>
        <pc:spChg chg="mod">
          <ac:chgData name="Tomasz Klimczyk" userId="8fae020c-eb24-498a-bfc2-b441c4d5aed8" providerId="ADAL" clId="{70CF99C7-7AC7-D940-A8D5-00F8DBEBFD79}" dt="2020-05-25T13:21:44.744" v="96" actId="14100"/>
          <ac:spMkLst>
            <pc:docMk/>
            <pc:sldMk cId="719583030" sldId="2076137210"/>
            <ac:spMk id="4" creationId="{394CDF03-D379-314C-AA20-A4B34F5313EF}"/>
          </ac:spMkLst>
        </pc:spChg>
        <pc:spChg chg="mod">
          <ac:chgData name="Tomasz Klimczyk" userId="8fae020c-eb24-498a-bfc2-b441c4d5aed8" providerId="ADAL" clId="{70CF99C7-7AC7-D940-A8D5-00F8DBEBFD79}" dt="2020-05-25T13:21:57.023" v="124" actId="14100"/>
          <ac:spMkLst>
            <pc:docMk/>
            <pc:sldMk cId="719583030" sldId="2076137210"/>
            <ac:spMk id="5" creationId="{8335E590-A569-9B45-8B80-8449B9CCF44B}"/>
          </ac:spMkLst>
        </pc:spChg>
        <pc:spChg chg="mod">
          <ac:chgData name="Tomasz Klimczyk" userId="8fae020c-eb24-498a-bfc2-b441c4d5aed8" providerId="ADAL" clId="{70CF99C7-7AC7-D940-A8D5-00F8DBEBFD79}" dt="2020-05-25T13:21:49.103" v="110" actId="1037"/>
          <ac:spMkLst>
            <pc:docMk/>
            <pc:sldMk cId="719583030" sldId="2076137210"/>
            <ac:spMk id="7" creationId="{0DEF658D-885B-2E4A-90C0-2ED6549C2C3A}"/>
          </ac:spMkLst>
        </pc:spChg>
        <pc:spChg chg="mod">
          <ac:chgData name="Tomasz Klimczyk" userId="8fae020c-eb24-498a-bfc2-b441c4d5aed8" providerId="ADAL" clId="{70CF99C7-7AC7-D940-A8D5-00F8DBEBFD79}" dt="2020-05-25T13:21:52.912" v="123" actId="1037"/>
          <ac:spMkLst>
            <pc:docMk/>
            <pc:sldMk cId="719583030" sldId="2076137210"/>
            <ac:spMk id="10" creationId="{8BAC0A8D-26A3-B54A-81A9-A7C0D669D7AA}"/>
          </ac:spMkLst>
        </pc:spChg>
        <pc:spChg chg="add mod">
          <ac:chgData name="Tomasz Klimczyk" userId="8fae020c-eb24-498a-bfc2-b441c4d5aed8" providerId="ADAL" clId="{70CF99C7-7AC7-D940-A8D5-00F8DBEBFD79}" dt="2020-05-25T13:22:51.901" v="151" actId="207"/>
          <ac:spMkLst>
            <pc:docMk/>
            <pc:sldMk cId="719583030" sldId="2076137210"/>
            <ac:spMk id="112" creationId="{8770AFB8-B07B-9946-A342-169C9D77B032}"/>
          </ac:spMkLst>
        </pc:spChg>
        <pc:spChg chg="mod">
          <ac:chgData name="Tomasz Klimczyk" userId="8fae020c-eb24-498a-bfc2-b441c4d5aed8" providerId="ADAL" clId="{70CF99C7-7AC7-D940-A8D5-00F8DBEBFD79}" dt="2020-05-26T07:03:02.337" v="155"/>
          <ac:spMkLst>
            <pc:docMk/>
            <pc:sldMk cId="719583030" sldId="2076137210"/>
            <ac:spMk id="163" creationId="{BFDCE804-0B15-8C42-B47D-4399613E32A0}"/>
          </ac:spMkLst>
        </pc:spChg>
        <pc:spChg chg="mod">
          <ac:chgData name="Tomasz Klimczyk" userId="8fae020c-eb24-498a-bfc2-b441c4d5aed8" providerId="ADAL" clId="{70CF99C7-7AC7-D940-A8D5-00F8DBEBFD79}" dt="2020-05-26T07:03:02.337" v="155"/>
          <ac:spMkLst>
            <pc:docMk/>
            <pc:sldMk cId="719583030" sldId="2076137210"/>
            <ac:spMk id="166" creationId="{45DD7EB2-E56E-D64E-A91B-18F9A16338FB}"/>
          </ac:spMkLst>
        </pc:spChg>
        <pc:spChg chg="mod">
          <ac:chgData name="Tomasz Klimczyk" userId="8fae020c-eb24-498a-bfc2-b441c4d5aed8" providerId="ADAL" clId="{70CF99C7-7AC7-D940-A8D5-00F8DBEBFD79}" dt="2020-05-26T07:03:02.337" v="155"/>
          <ac:spMkLst>
            <pc:docMk/>
            <pc:sldMk cId="719583030" sldId="2076137210"/>
            <ac:spMk id="172" creationId="{68E6D53B-8653-6947-8474-F4A5FA5F9305}"/>
          </ac:spMkLst>
        </pc:spChg>
        <pc:spChg chg="mod">
          <ac:chgData name="Tomasz Klimczyk" userId="8fae020c-eb24-498a-bfc2-b441c4d5aed8" providerId="ADAL" clId="{70CF99C7-7AC7-D940-A8D5-00F8DBEBFD79}" dt="2020-05-26T07:03:02.337" v="155"/>
          <ac:spMkLst>
            <pc:docMk/>
            <pc:sldMk cId="719583030" sldId="2076137210"/>
            <ac:spMk id="174" creationId="{812B97CF-1726-F74C-A6A0-58E99CAEFADF}"/>
          </ac:spMkLst>
        </pc:spChg>
        <pc:spChg chg="mod">
          <ac:chgData name="Tomasz Klimczyk" userId="8fae020c-eb24-498a-bfc2-b441c4d5aed8" providerId="ADAL" clId="{70CF99C7-7AC7-D940-A8D5-00F8DBEBFD79}" dt="2020-05-26T07:03:02.337" v="155"/>
          <ac:spMkLst>
            <pc:docMk/>
            <pc:sldMk cId="719583030" sldId="2076137210"/>
            <ac:spMk id="176" creationId="{C764862D-626D-E247-8E81-8160DA5CA371}"/>
          </ac:spMkLst>
        </pc:spChg>
        <pc:spChg chg="mod">
          <ac:chgData name="Tomasz Klimczyk" userId="8fae020c-eb24-498a-bfc2-b441c4d5aed8" providerId="ADAL" clId="{70CF99C7-7AC7-D940-A8D5-00F8DBEBFD79}" dt="2020-05-26T07:03:02.337" v="155"/>
          <ac:spMkLst>
            <pc:docMk/>
            <pc:sldMk cId="719583030" sldId="2076137210"/>
            <ac:spMk id="178" creationId="{16C9F2EB-2873-F74E-8918-21F1F1EDE96F}"/>
          </ac:spMkLst>
        </pc:spChg>
        <pc:grpChg chg="add mod">
          <ac:chgData name="Tomasz Klimczyk" userId="8fae020c-eb24-498a-bfc2-b441c4d5aed8" providerId="ADAL" clId="{70CF99C7-7AC7-D940-A8D5-00F8DBEBFD79}" dt="2020-05-26T07:03:10.605" v="166" actId="1035"/>
          <ac:grpSpMkLst>
            <pc:docMk/>
            <pc:sldMk cId="719583030" sldId="2076137210"/>
            <ac:grpSpMk id="126" creationId="{27C44328-872A-0A47-9F6B-B5E3A95C0C65}"/>
          </ac:grpSpMkLst>
        </pc:grpChg>
        <pc:grpChg chg="mod">
          <ac:chgData name="Tomasz Klimczyk" userId="8fae020c-eb24-498a-bfc2-b441c4d5aed8" providerId="ADAL" clId="{70CF99C7-7AC7-D940-A8D5-00F8DBEBFD79}" dt="2020-05-26T07:03:02.337" v="155"/>
          <ac:grpSpMkLst>
            <pc:docMk/>
            <pc:sldMk cId="719583030" sldId="2076137210"/>
            <ac:grpSpMk id="127" creationId="{958C4F45-5E70-5445-AA9C-F11139BBB5E2}"/>
          </ac:grpSpMkLst>
        </pc:grpChg>
        <pc:grpChg chg="mod">
          <ac:chgData name="Tomasz Klimczyk" userId="8fae020c-eb24-498a-bfc2-b441c4d5aed8" providerId="ADAL" clId="{70CF99C7-7AC7-D940-A8D5-00F8DBEBFD79}" dt="2020-05-26T07:03:02.337" v="155"/>
          <ac:grpSpMkLst>
            <pc:docMk/>
            <pc:sldMk cId="719583030" sldId="2076137210"/>
            <ac:grpSpMk id="128" creationId="{E1571367-74A5-664B-9AA3-347E3C9F0FFF}"/>
          </ac:grpSpMkLst>
        </pc:grpChg>
        <pc:grpChg chg="mod">
          <ac:chgData name="Tomasz Klimczyk" userId="8fae020c-eb24-498a-bfc2-b441c4d5aed8" providerId="ADAL" clId="{70CF99C7-7AC7-D940-A8D5-00F8DBEBFD79}" dt="2020-05-26T07:03:02.337" v="155"/>
          <ac:grpSpMkLst>
            <pc:docMk/>
            <pc:sldMk cId="719583030" sldId="2076137210"/>
            <ac:grpSpMk id="164" creationId="{505D79B5-DDEC-F049-A6B0-9B882DE6DE38}"/>
          </ac:grpSpMkLst>
        </pc:grpChg>
        <pc:grpChg chg="mod">
          <ac:chgData name="Tomasz Klimczyk" userId="8fae020c-eb24-498a-bfc2-b441c4d5aed8" providerId="ADAL" clId="{70CF99C7-7AC7-D940-A8D5-00F8DBEBFD79}" dt="2020-05-26T07:03:02.337" v="155"/>
          <ac:grpSpMkLst>
            <pc:docMk/>
            <pc:sldMk cId="719583030" sldId="2076137210"/>
            <ac:grpSpMk id="167" creationId="{E35E5B1C-2503-A44D-A1C1-3220CB892F9C}"/>
          </ac:grpSpMkLst>
        </pc:grpChg>
        <pc:grpChg chg="mod">
          <ac:chgData name="Tomasz Klimczyk" userId="8fae020c-eb24-498a-bfc2-b441c4d5aed8" providerId="ADAL" clId="{70CF99C7-7AC7-D940-A8D5-00F8DBEBFD79}" dt="2020-05-26T07:03:02.337" v="155"/>
          <ac:grpSpMkLst>
            <pc:docMk/>
            <pc:sldMk cId="719583030" sldId="2076137210"/>
            <ac:grpSpMk id="168" creationId="{B815B7AD-6057-7446-ADC7-9066510D6666}"/>
          </ac:grpSpMkLst>
        </pc:grpChg>
        <pc:grpChg chg="mod">
          <ac:chgData name="Tomasz Klimczyk" userId="8fae020c-eb24-498a-bfc2-b441c4d5aed8" providerId="ADAL" clId="{70CF99C7-7AC7-D940-A8D5-00F8DBEBFD79}" dt="2020-05-26T07:03:02.337" v="155"/>
          <ac:grpSpMkLst>
            <pc:docMk/>
            <pc:sldMk cId="719583030" sldId="2076137210"/>
            <ac:grpSpMk id="169" creationId="{EB2483BB-F2D5-474D-90BE-5D8575CED050}"/>
          </ac:grpSpMkLst>
        </pc:grpChg>
        <pc:grpChg chg="mod">
          <ac:chgData name="Tomasz Klimczyk" userId="8fae020c-eb24-498a-bfc2-b441c4d5aed8" providerId="ADAL" clId="{70CF99C7-7AC7-D940-A8D5-00F8DBEBFD79}" dt="2020-05-26T07:03:02.337" v="155"/>
          <ac:grpSpMkLst>
            <pc:docMk/>
            <pc:sldMk cId="719583030" sldId="2076137210"/>
            <ac:grpSpMk id="170" creationId="{F97F5E4A-1A9F-434E-985C-1C3687A9EF01}"/>
          </ac:grpSpMkLst>
        </pc:grpChg>
        <pc:picChg chg="mod">
          <ac:chgData name="Tomasz Klimczyk" userId="8fae020c-eb24-498a-bfc2-b441c4d5aed8" providerId="ADAL" clId="{70CF99C7-7AC7-D940-A8D5-00F8DBEBFD79}" dt="2020-05-26T07:03:02.337" v="155"/>
          <ac:picMkLst>
            <pc:docMk/>
            <pc:sldMk cId="719583030" sldId="2076137210"/>
            <ac:picMk id="148" creationId="{4B6AFF23-600D-4D45-B530-EF5178BF635F}"/>
          </ac:picMkLst>
        </pc:picChg>
        <pc:picChg chg="mod">
          <ac:chgData name="Tomasz Klimczyk" userId="8fae020c-eb24-498a-bfc2-b441c4d5aed8" providerId="ADAL" clId="{70CF99C7-7AC7-D940-A8D5-00F8DBEBFD79}" dt="2020-05-26T07:03:02.337" v="155"/>
          <ac:picMkLst>
            <pc:docMk/>
            <pc:sldMk cId="719583030" sldId="2076137210"/>
            <ac:picMk id="165" creationId="{62758134-E1AC-9D49-9788-E5AE087C2FE4}"/>
          </ac:picMkLst>
        </pc:picChg>
        <pc:picChg chg="mod">
          <ac:chgData name="Tomasz Klimczyk" userId="8fae020c-eb24-498a-bfc2-b441c4d5aed8" providerId="ADAL" clId="{70CF99C7-7AC7-D940-A8D5-00F8DBEBFD79}" dt="2020-05-26T07:03:02.337" v="155"/>
          <ac:picMkLst>
            <pc:docMk/>
            <pc:sldMk cId="719583030" sldId="2076137210"/>
            <ac:picMk id="171" creationId="{09FE6B3C-5228-DB4C-836E-00CDB17B0C20}"/>
          </ac:picMkLst>
        </pc:picChg>
        <pc:picChg chg="mod">
          <ac:chgData name="Tomasz Klimczyk" userId="8fae020c-eb24-498a-bfc2-b441c4d5aed8" providerId="ADAL" clId="{70CF99C7-7AC7-D940-A8D5-00F8DBEBFD79}" dt="2020-05-26T07:03:02.337" v="155"/>
          <ac:picMkLst>
            <pc:docMk/>
            <pc:sldMk cId="719583030" sldId="2076137210"/>
            <ac:picMk id="173" creationId="{93A93353-B20F-D048-9DAC-A8AADDA4A80A}"/>
          </ac:picMkLst>
        </pc:picChg>
        <pc:picChg chg="mod">
          <ac:chgData name="Tomasz Klimczyk" userId="8fae020c-eb24-498a-bfc2-b441c4d5aed8" providerId="ADAL" clId="{70CF99C7-7AC7-D940-A8D5-00F8DBEBFD79}" dt="2020-05-26T07:03:02.337" v="155"/>
          <ac:picMkLst>
            <pc:docMk/>
            <pc:sldMk cId="719583030" sldId="2076137210"/>
            <ac:picMk id="175" creationId="{EF328C52-92CC-BF4A-869A-D33AFF606554}"/>
          </ac:picMkLst>
        </pc:picChg>
        <pc:picChg chg="mod">
          <ac:chgData name="Tomasz Klimczyk" userId="8fae020c-eb24-498a-bfc2-b441c4d5aed8" providerId="ADAL" clId="{70CF99C7-7AC7-D940-A8D5-00F8DBEBFD79}" dt="2020-05-26T07:03:02.337" v="155"/>
          <ac:picMkLst>
            <pc:docMk/>
            <pc:sldMk cId="719583030" sldId="2076137210"/>
            <ac:picMk id="177" creationId="{1451337D-B376-B84E-A60B-663D6E58D4CB}"/>
          </ac:picMkLst>
        </pc:picChg>
      </pc:sldChg>
      <pc:sldChg chg="modSp ord">
        <pc:chgData name="Tomasz Klimczyk" userId="8fae020c-eb24-498a-bfc2-b441c4d5aed8" providerId="ADAL" clId="{70CF99C7-7AC7-D940-A8D5-00F8DBEBFD79}" dt="2020-05-26T07:27:43.252" v="225"/>
        <pc:sldMkLst>
          <pc:docMk/>
          <pc:sldMk cId="2020810732" sldId="2076137215"/>
        </pc:sldMkLst>
        <pc:graphicFrameChg chg="modGraphic">
          <ac:chgData name="Tomasz Klimczyk" userId="8fae020c-eb24-498a-bfc2-b441c4d5aed8" providerId="ADAL" clId="{70CF99C7-7AC7-D940-A8D5-00F8DBEBFD79}" dt="2020-05-25T13:21:19.255" v="95" actId="20577"/>
          <ac:graphicFrameMkLst>
            <pc:docMk/>
            <pc:sldMk cId="2020810732" sldId="2076137215"/>
            <ac:graphicFrameMk id="8" creationId="{4B8FB67C-6C74-8B4D-90F6-0404690AC2F3}"/>
          </ac:graphicFrameMkLst>
        </pc:graphicFrameChg>
      </pc:sldChg>
      <pc:sldChg chg="addSp delSp modSp mod modTransition modClrScheme chgLayout">
        <pc:chgData name="Tomasz Klimczyk" userId="8fae020c-eb24-498a-bfc2-b441c4d5aed8" providerId="ADAL" clId="{70CF99C7-7AC7-D940-A8D5-00F8DBEBFD79}" dt="2020-05-26T07:27:20.979" v="224" actId="1076"/>
        <pc:sldMkLst>
          <pc:docMk/>
          <pc:sldMk cId="3328818973" sldId="2076137217"/>
        </pc:sldMkLst>
        <pc:spChg chg="mod">
          <ac:chgData name="Tomasz Klimczyk" userId="8fae020c-eb24-498a-bfc2-b441c4d5aed8" providerId="ADAL" clId="{70CF99C7-7AC7-D940-A8D5-00F8DBEBFD79}" dt="2020-05-26T07:27:20.979" v="224" actId="1076"/>
          <ac:spMkLst>
            <pc:docMk/>
            <pc:sldMk cId="3328818973" sldId="2076137217"/>
            <ac:spMk id="3" creationId="{2842B485-0B51-5845-B511-ECAD347FEFED}"/>
          </ac:spMkLst>
        </pc:spChg>
        <pc:spChg chg="add del mod">
          <ac:chgData name="Tomasz Klimczyk" userId="8fae020c-eb24-498a-bfc2-b441c4d5aed8" providerId="ADAL" clId="{70CF99C7-7AC7-D940-A8D5-00F8DBEBFD79}" dt="2020-05-26T07:10:30.275" v="202" actId="26606"/>
          <ac:spMkLst>
            <pc:docMk/>
            <pc:sldMk cId="3328818973" sldId="2076137217"/>
            <ac:spMk id="4" creationId="{AF9DFAE3-8523-0E44-8B36-CECFC2515863}"/>
          </ac:spMkLst>
        </pc:spChg>
        <pc:spChg chg="add del mod">
          <ac:chgData name="Tomasz Klimczyk" userId="8fae020c-eb24-498a-bfc2-b441c4d5aed8" providerId="ADAL" clId="{70CF99C7-7AC7-D940-A8D5-00F8DBEBFD79}" dt="2020-05-26T07:10:30.221" v="201" actId="26606"/>
          <ac:spMkLst>
            <pc:docMk/>
            <pc:sldMk cId="3328818973" sldId="2076137217"/>
            <ac:spMk id="7" creationId="{36C4E2A8-4369-4862-A149-4B621D8ABA76}"/>
          </ac:spMkLst>
        </pc:spChg>
        <pc:spChg chg="add del mod">
          <ac:chgData name="Tomasz Klimczyk" userId="8fae020c-eb24-498a-bfc2-b441c4d5aed8" providerId="ADAL" clId="{70CF99C7-7AC7-D940-A8D5-00F8DBEBFD79}" dt="2020-05-26T07:09:32.071" v="186" actId="26606"/>
          <ac:spMkLst>
            <pc:docMk/>
            <pc:sldMk cId="3328818973" sldId="2076137217"/>
            <ac:spMk id="8" creationId="{AF9DFAE3-8523-0E44-8B36-CECFC2515863}"/>
          </ac:spMkLst>
        </pc:spChg>
        <pc:spChg chg="add del mod">
          <ac:chgData name="Tomasz Klimczyk" userId="8fae020c-eb24-498a-bfc2-b441c4d5aed8" providerId="ADAL" clId="{70CF99C7-7AC7-D940-A8D5-00F8DBEBFD79}" dt="2020-05-26T07:09:34.478" v="188" actId="26606"/>
          <ac:spMkLst>
            <pc:docMk/>
            <pc:sldMk cId="3328818973" sldId="2076137217"/>
            <ac:spMk id="10" creationId="{AF9DFAE3-8523-0E44-8B36-CECFC2515863}"/>
          </ac:spMkLst>
        </pc:spChg>
        <pc:spChg chg="add del mod">
          <ac:chgData name="Tomasz Klimczyk" userId="8fae020c-eb24-498a-bfc2-b441c4d5aed8" providerId="ADAL" clId="{70CF99C7-7AC7-D940-A8D5-00F8DBEBFD79}" dt="2020-05-26T07:27:15.048" v="223" actId="478"/>
          <ac:spMkLst>
            <pc:docMk/>
            <pc:sldMk cId="3328818973" sldId="2076137217"/>
            <ac:spMk id="11" creationId="{2A4EF5DF-E64D-489B-AB33-ED9E8BF0AED8}"/>
          </ac:spMkLst>
        </pc:spChg>
        <pc:graphicFrameChg chg="add del mod">
          <ac:chgData name="Tomasz Klimczyk" userId="8fae020c-eb24-498a-bfc2-b441c4d5aed8" providerId="ADAL" clId="{70CF99C7-7AC7-D940-A8D5-00F8DBEBFD79}" dt="2020-05-26T07:09:28.265" v="184" actId="26606"/>
          <ac:graphicFrameMkLst>
            <pc:docMk/>
            <pc:sldMk cId="3328818973" sldId="2076137217"/>
            <ac:graphicFrameMk id="6" creationId="{8E6D3DD9-56A0-4890-B8EF-5C0352CC3919}"/>
          </ac:graphicFrameMkLst>
        </pc:graphicFrameChg>
        <pc:graphicFrameChg chg="add del mod">
          <ac:chgData name="Tomasz Klimczyk" userId="8fae020c-eb24-498a-bfc2-b441c4d5aed8" providerId="ADAL" clId="{70CF99C7-7AC7-D940-A8D5-00F8DBEBFD79}" dt="2020-05-26T07:10:30.221" v="201" actId="26606"/>
          <ac:graphicFrameMkLst>
            <pc:docMk/>
            <pc:sldMk cId="3328818973" sldId="2076137217"/>
            <ac:graphicFrameMk id="9" creationId="{C4BF4CC5-726A-43BF-9546-61B58C9B6296}"/>
          </ac:graphicFrameMkLst>
        </pc:graphicFrameChg>
        <pc:graphicFrameChg chg="add mod">
          <ac:chgData name="Tomasz Klimczyk" userId="8fae020c-eb24-498a-bfc2-b441c4d5aed8" providerId="ADAL" clId="{70CF99C7-7AC7-D940-A8D5-00F8DBEBFD79}" dt="2020-05-26T07:13:09.080" v="212" actId="404"/>
          <ac:graphicFrameMkLst>
            <pc:docMk/>
            <pc:sldMk cId="3328818973" sldId="2076137217"/>
            <ac:graphicFrameMk id="12" creationId="{99ACE7D5-9F32-4822-A636-0920ACB23FF2}"/>
          </ac:graphicFrameMkLst>
        </pc:graphicFrameChg>
      </pc:sldChg>
      <pc:sldChg chg="modSp add modTransition">
        <pc:chgData name="Tomasz Klimczyk" userId="8fae020c-eb24-498a-bfc2-b441c4d5aed8" providerId="ADAL" clId="{70CF99C7-7AC7-D940-A8D5-00F8DBEBFD79}" dt="2020-05-25T18:43:09.532" v="154"/>
        <pc:sldMkLst>
          <pc:docMk/>
          <pc:sldMk cId="4133081324" sldId="2076137224"/>
        </pc:sldMkLst>
        <pc:spChg chg="mod">
          <ac:chgData name="Tomasz Klimczyk" userId="8fae020c-eb24-498a-bfc2-b441c4d5aed8" providerId="ADAL" clId="{70CF99C7-7AC7-D940-A8D5-00F8DBEBFD79}" dt="2020-05-25T18:43:05.203" v="153" actId="27636"/>
          <ac:spMkLst>
            <pc:docMk/>
            <pc:sldMk cId="4133081324" sldId="2076137224"/>
            <ac:spMk id="2" creationId="{A5E785B7-A97D-034E-BDBE-F61BEA4D4A00}"/>
          </ac:spMkLst>
        </pc:spChg>
      </pc:sldChg>
      <pc:sldChg chg="addSp delSp modSp add modAnim">
        <pc:chgData name="Tomasz Klimczyk" userId="8fae020c-eb24-498a-bfc2-b441c4d5aed8" providerId="ADAL" clId="{70CF99C7-7AC7-D940-A8D5-00F8DBEBFD79}" dt="2020-05-26T07:57:10.831" v="352" actId="207"/>
        <pc:sldMkLst>
          <pc:docMk/>
          <pc:sldMk cId="1152978499" sldId="2076137225"/>
        </pc:sldMkLst>
        <pc:spChg chg="mod">
          <ac:chgData name="Tomasz Klimczyk" userId="8fae020c-eb24-498a-bfc2-b441c4d5aed8" providerId="ADAL" clId="{70CF99C7-7AC7-D940-A8D5-00F8DBEBFD79}" dt="2020-05-26T07:57:10.831" v="352" actId="207"/>
          <ac:spMkLst>
            <pc:docMk/>
            <pc:sldMk cId="1152978499" sldId="2076137225"/>
            <ac:spMk id="2" creationId="{D6C5C903-A5B2-874F-92AA-689B24F5A695}"/>
          </ac:spMkLst>
        </pc:spChg>
        <pc:spChg chg="mod">
          <ac:chgData name="Tomasz Klimczyk" userId="8fae020c-eb24-498a-bfc2-b441c4d5aed8" providerId="ADAL" clId="{70CF99C7-7AC7-D940-A8D5-00F8DBEBFD79}" dt="2020-05-26T07:55:56.575" v="326" actId="1076"/>
          <ac:spMkLst>
            <pc:docMk/>
            <pc:sldMk cId="1152978499" sldId="2076137225"/>
            <ac:spMk id="5" creationId="{8335E590-A569-9B45-8B80-8449B9CCF44B}"/>
          </ac:spMkLst>
        </pc:spChg>
        <pc:spChg chg="add mod">
          <ac:chgData name="Tomasz Klimczyk" userId="8fae020c-eb24-498a-bfc2-b441c4d5aed8" providerId="ADAL" clId="{70CF99C7-7AC7-D940-A8D5-00F8DBEBFD79}" dt="2020-05-26T07:54:52.921" v="305" actId="1076"/>
          <ac:spMkLst>
            <pc:docMk/>
            <pc:sldMk cId="1152978499" sldId="2076137225"/>
            <ac:spMk id="9" creationId="{7E00EA24-40DA-7244-90C9-4B5560B4A0C7}"/>
          </ac:spMkLst>
        </pc:spChg>
        <pc:spChg chg="mod">
          <ac:chgData name="Tomasz Klimczyk" userId="8fae020c-eb24-498a-bfc2-b441c4d5aed8" providerId="ADAL" clId="{70CF99C7-7AC7-D940-A8D5-00F8DBEBFD79}" dt="2020-05-26T07:55:24.593" v="315" actId="1076"/>
          <ac:spMkLst>
            <pc:docMk/>
            <pc:sldMk cId="1152978499" sldId="2076137225"/>
            <ac:spMk id="160" creationId="{019C1C46-95D9-7344-B5A6-FF1C57F95F03}"/>
          </ac:spMkLst>
        </pc:spChg>
        <pc:spChg chg="mod">
          <ac:chgData name="Tomasz Klimczyk" userId="8fae020c-eb24-498a-bfc2-b441c4d5aed8" providerId="ADAL" clId="{70CF99C7-7AC7-D940-A8D5-00F8DBEBFD79}" dt="2020-05-26T07:55:07.355" v="308" actId="1076"/>
          <ac:spMkLst>
            <pc:docMk/>
            <pc:sldMk cId="1152978499" sldId="2076137225"/>
            <ac:spMk id="162" creationId="{57FEC8E3-C14C-B346-A1FC-E94501112FF5}"/>
          </ac:spMkLst>
        </pc:spChg>
        <pc:spChg chg="add mod">
          <ac:chgData name="Tomasz Klimczyk" userId="8fae020c-eb24-498a-bfc2-b441c4d5aed8" providerId="ADAL" clId="{70CF99C7-7AC7-D940-A8D5-00F8DBEBFD79}" dt="2020-05-26T07:53:54.256" v="283" actId="1076"/>
          <ac:spMkLst>
            <pc:docMk/>
            <pc:sldMk cId="1152978499" sldId="2076137225"/>
            <ac:spMk id="179" creationId="{8BD1F413-503A-2C4E-A77E-D046B0B16924}"/>
          </ac:spMkLst>
        </pc:spChg>
        <pc:spChg chg="add mod">
          <ac:chgData name="Tomasz Klimczyk" userId="8fae020c-eb24-498a-bfc2-b441c4d5aed8" providerId="ADAL" clId="{70CF99C7-7AC7-D940-A8D5-00F8DBEBFD79}" dt="2020-05-26T07:54:08.349" v="289" actId="1076"/>
          <ac:spMkLst>
            <pc:docMk/>
            <pc:sldMk cId="1152978499" sldId="2076137225"/>
            <ac:spMk id="180" creationId="{8E389DF4-9AF4-F84A-825F-DCAA305DB931}"/>
          </ac:spMkLst>
        </pc:spChg>
        <pc:spChg chg="add mod">
          <ac:chgData name="Tomasz Klimczyk" userId="8fae020c-eb24-498a-bfc2-b441c4d5aed8" providerId="ADAL" clId="{70CF99C7-7AC7-D940-A8D5-00F8DBEBFD79}" dt="2020-05-26T07:54:29.473" v="294" actId="208"/>
          <ac:spMkLst>
            <pc:docMk/>
            <pc:sldMk cId="1152978499" sldId="2076137225"/>
            <ac:spMk id="181" creationId="{D22E781A-2ABB-B946-8591-923EE4B8E868}"/>
          </ac:spMkLst>
        </pc:spChg>
        <pc:spChg chg="add del mod">
          <ac:chgData name="Tomasz Klimczyk" userId="8fae020c-eb24-498a-bfc2-b441c4d5aed8" providerId="ADAL" clId="{70CF99C7-7AC7-D940-A8D5-00F8DBEBFD79}" dt="2020-05-26T07:54:37.573" v="300"/>
          <ac:spMkLst>
            <pc:docMk/>
            <pc:sldMk cId="1152978499" sldId="2076137225"/>
            <ac:spMk id="182" creationId="{DBC3740E-85E2-084E-9CF9-706912AF3DDE}"/>
          </ac:spMkLst>
        </pc:spChg>
        <pc:spChg chg="add mod">
          <ac:chgData name="Tomasz Klimczyk" userId="8fae020c-eb24-498a-bfc2-b441c4d5aed8" providerId="ADAL" clId="{70CF99C7-7AC7-D940-A8D5-00F8DBEBFD79}" dt="2020-05-26T07:54:47.209" v="304" actId="1076"/>
          <ac:spMkLst>
            <pc:docMk/>
            <pc:sldMk cId="1152978499" sldId="2076137225"/>
            <ac:spMk id="183" creationId="{CF69AD01-A5A7-F64B-8B78-E6D5B800E0C1}"/>
          </ac:spMkLst>
        </pc:spChg>
        <pc:spChg chg="add mod">
          <ac:chgData name="Tomasz Klimczyk" userId="8fae020c-eb24-498a-bfc2-b441c4d5aed8" providerId="ADAL" clId="{70CF99C7-7AC7-D940-A8D5-00F8DBEBFD79}" dt="2020-05-26T07:55:34.310" v="318" actId="1076"/>
          <ac:spMkLst>
            <pc:docMk/>
            <pc:sldMk cId="1152978499" sldId="2076137225"/>
            <ac:spMk id="184" creationId="{5DFBF5EB-59B1-0941-87DF-2F2249D08237}"/>
          </ac:spMkLst>
        </pc:spChg>
        <pc:spChg chg="add mod">
          <ac:chgData name="Tomasz Klimczyk" userId="8fae020c-eb24-498a-bfc2-b441c4d5aed8" providerId="ADAL" clId="{70CF99C7-7AC7-D940-A8D5-00F8DBEBFD79}" dt="2020-05-26T07:56:06.316" v="328" actId="208"/>
          <ac:spMkLst>
            <pc:docMk/>
            <pc:sldMk cId="1152978499" sldId="2076137225"/>
            <ac:spMk id="185" creationId="{12BE06AF-2313-B649-8A93-CCE456F9DB82}"/>
          </ac:spMkLst>
        </pc:spChg>
        <pc:grpChg chg="mod">
          <ac:chgData name="Tomasz Klimczyk" userId="8fae020c-eb24-498a-bfc2-b441c4d5aed8" providerId="ADAL" clId="{70CF99C7-7AC7-D940-A8D5-00F8DBEBFD79}" dt="2020-05-26T07:55:47.273" v="322" actId="1076"/>
          <ac:grpSpMkLst>
            <pc:docMk/>
            <pc:sldMk cId="1152978499" sldId="2076137225"/>
            <ac:grpSpMk id="126" creationId="{27C44328-872A-0A47-9F6B-B5E3A95C0C65}"/>
          </ac:grpSpMkLst>
        </pc:grpChg>
      </pc:sldChg>
    </pc:docChg>
  </pc:docChgLst>
  <pc:docChgLst>
    <pc:chgData name="Saad Mirza" userId="5f2f0f25-0018-40ff-927a-f0b552514279" providerId="ADAL" clId="{1508A234-FF0F-794B-A7AF-2F948184C63F}"/>
    <pc:docChg chg="addSld delSld modSld modSection">
      <pc:chgData name="Saad Mirza" userId="5f2f0f25-0018-40ff-927a-f0b552514279" providerId="ADAL" clId="{1508A234-FF0F-794B-A7AF-2F948184C63F}" dt="2022-08-16T21:11:31.816" v="21" actId="20577"/>
      <pc:docMkLst>
        <pc:docMk/>
      </pc:docMkLst>
      <pc:sldChg chg="modSp add del mod">
        <pc:chgData name="Saad Mirza" userId="5f2f0f25-0018-40ff-927a-f0b552514279" providerId="ADAL" clId="{1508A234-FF0F-794B-A7AF-2F948184C63F}" dt="2022-08-16T21:11:28.171" v="20" actId="2696"/>
        <pc:sldMkLst>
          <pc:docMk/>
          <pc:sldMk cId="2122346961" sldId="1663"/>
        </pc:sldMkLst>
        <pc:spChg chg="mod">
          <ac:chgData name="Saad Mirza" userId="5f2f0f25-0018-40ff-927a-f0b552514279" providerId="ADAL" clId="{1508A234-FF0F-794B-A7AF-2F948184C63F}" dt="2022-08-16T21:10:35.514" v="18" actId="14100"/>
          <ac:spMkLst>
            <pc:docMk/>
            <pc:sldMk cId="2122346961" sldId="1663"/>
            <ac:spMk id="54" creationId="{5D1A159A-1789-3940-B594-337084ED0370}"/>
          </ac:spMkLst>
        </pc:spChg>
        <pc:spChg chg="mod">
          <ac:chgData name="Saad Mirza" userId="5f2f0f25-0018-40ff-927a-f0b552514279" providerId="ADAL" clId="{1508A234-FF0F-794B-A7AF-2F948184C63F}" dt="2022-08-16T21:10:44.558" v="19" actId="1076"/>
          <ac:spMkLst>
            <pc:docMk/>
            <pc:sldMk cId="2122346961" sldId="1663"/>
            <ac:spMk id="56" creationId="{08AB528C-5DC9-6643-A9A0-DFCC36B40232}"/>
          </ac:spMkLst>
        </pc:spChg>
      </pc:sldChg>
      <pc:sldChg chg="modSp mod">
        <pc:chgData name="Saad Mirza" userId="5f2f0f25-0018-40ff-927a-f0b552514279" providerId="ADAL" clId="{1508A234-FF0F-794B-A7AF-2F948184C63F}" dt="2022-08-16T21:11:31.816" v="21" actId="20577"/>
        <pc:sldMkLst>
          <pc:docMk/>
          <pc:sldMk cId="2080515683" sldId="2076137368"/>
        </pc:sldMkLst>
        <pc:spChg chg="mod">
          <ac:chgData name="Saad Mirza" userId="5f2f0f25-0018-40ff-927a-f0b552514279" providerId="ADAL" clId="{1508A234-FF0F-794B-A7AF-2F948184C63F}" dt="2022-08-16T21:11:31.816" v="21" actId="20577"/>
          <ac:spMkLst>
            <pc:docMk/>
            <pc:sldMk cId="2080515683" sldId="2076137368"/>
            <ac:spMk id="3" creationId="{52AE42AA-AD93-9A4D-A1D1-25F960506E0A}"/>
          </ac:spMkLst>
        </pc:spChg>
      </pc:sldChg>
    </pc:docChg>
  </pc:docChgLst>
  <pc:docChgLst>
    <pc:chgData name="Karim El Jamali" userId="0a7c8eb8-c4ad-4e01-8ef9-3ece26eb4cac" providerId="ADAL" clId="{A5B5626F-7227-2849-935E-4DA6F27C24B6}"/>
    <pc:docChg chg="addSld delSld modSld modSection">
      <pc:chgData name="Karim El Jamali" userId="0a7c8eb8-c4ad-4e01-8ef9-3ece26eb4cac" providerId="ADAL" clId="{A5B5626F-7227-2849-935E-4DA6F27C24B6}" dt="2022-11-09T14:34:28.475" v="102" actId="729"/>
      <pc:docMkLst>
        <pc:docMk/>
      </pc:docMkLst>
      <pc:sldChg chg="modSp add del mod">
        <pc:chgData name="Karim El Jamali" userId="0a7c8eb8-c4ad-4e01-8ef9-3ece26eb4cac" providerId="ADAL" clId="{A5B5626F-7227-2849-935E-4DA6F27C24B6}" dt="2022-11-08T20:51:33.866" v="91" actId="2696"/>
        <pc:sldMkLst>
          <pc:docMk/>
          <pc:sldMk cId="109857222" sldId="256"/>
        </pc:sldMkLst>
        <pc:spChg chg="mod">
          <ac:chgData name="Karim El Jamali" userId="0a7c8eb8-c4ad-4e01-8ef9-3ece26eb4cac" providerId="ADAL" clId="{A5B5626F-7227-2849-935E-4DA6F27C24B6}" dt="2022-11-08T20:49:19.296" v="31" actId="20577"/>
          <ac:spMkLst>
            <pc:docMk/>
            <pc:sldMk cId="109857222" sldId="256"/>
            <ac:spMk id="3" creationId="{00000000-0000-0000-0000-000000000000}"/>
          </ac:spMkLst>
        </pc:spChg>
        <pc:spChg chg="mod">
          <ac:chgData name="Karim El Jamali" userId="0a7c8eb8-c4ad-4e01-8ef9-3ece26eb4cac" providerId="ADAL" clId="{A5B5626F-7227-2849-935E-4DA6F27C24B6}" dt="2022-11-08T20:49:24.875" v="39" actId="20577"/>
          <ac:spMkLst>
            <pc:docMk/>
            <pc:sldMk cId="109857222" sldId="256"/>
            <ac:spMk id="4" creationId="{00000000-0000-0000-0000-000000000000}"/>
          </ac:spMkLst>
        </pc:spChg>
      </pc:sldChg>
      <pc:sldChg chg="del">
        <pc:chgData name="Karim El Jamali" userId="0a7c8eb8-c4ad-4e01-8ef9-3ece26eb4cac" providerId="ADAL" clId="{A5B5626F-7227-2849-935E-4DA6F27C24B6}" dt="2022-11-08T20:51:34.937" v="92" actId="2696"/>
        <pc:sldMkLst>
          <pc:docMk/>
          <pc:sldMk cId="1710327865" sldId="2199"/>
        </pc:sldMkLst>
      </pc:sldChg>
      <pc:sldChg chg="mod modShow">
        <pc:chgData name="Karim El Jamali" userId="0a7c8eb8-c4ad-4e01-8ef9-3ece26eb4cac" providerId="ADAL" clId="{A5B5626F-7227-2849-935E-4DA6F27C24B6}" dt="2022-11-09T14:34:28.475" v="102" actId="729"/>
        <pc:sldMkLst>
          <pc:docMk/>
          <pc:sldMk cId="3710155589" sldId="2405"/>
        </pc:sldMkLst>
      </pc:sldChg>
      <pc:sldChg chg="mod modShow">
        <pc:chgData name="Karim El Jamali" userId="0a7c8eb8-c4ad-4e01-8ef9-3ece26eb4cac" providerId="ADAL" clId="{A5B5626F-7227-2849-935E-4DA6F27C24B6}" dt="2022-11-08T20:51:20.820" v="90" actId="729"/>
        <pc:sldMkLst>
          <pc:docMk/>
          <pc:sldMk cId="1147408677" sldId="2076137216"/>
        </pc:sldMkLst>
      </pc:sldChg>
      <pc:sldChg chg="add del">
        <pc:chgData name="Karim El Jamali" userId="0a7c8eb8-c4ad-4e01-8ef9-3ece26eb4cac" providerId="ADAL" clId="{A5B5626F-7227-2849-935E-4DA6F27C24B6}" dt="2022-11-08T20:51:13.641" v="89"/>
        <pc:sldMkLst>
          <pc:docMk/>
          <pc:sldMk cId="1116769962" sldId="2076137258"/>
        </pc:sldMkLst>
      </pc:sldChg>
      <pc:sldChg chg="modSp add mod">
        <pc:chgData name="Karim El Jamali" userId="0a7c8eb8-c4ad-4e01-8ef9-3ece26eb4cac" providerId="ADAL" clId="{A5B5626F-7227-2849-935E-4DA6F27C24B6}" dt="2022-11-08T20:53:06.878" v="101" actId="20577"/>
        <pc:sldMkLst>
          <pc:docMk/>
          <pc:sldMk cId="3271198452" sldId="2142532916"/>
        </pc:sldMkLst>
        <pc:spChg chg="mod">
          <ac:chgData name="Karim El Jamali" userId="0a7c8eb8-c4ad-4e01-8ef9-3ece26eb4cac" providerId="ADAL" clId="{A5B5626F-7227-2849-935E-4DA6F27C24B6}" dt="2022-11-08T20:53:06.878" v="101" actId="20577"/>
          <ac:spMkLst>
            <pc:docMk/>
            <pc:sldMk cId="3271198452" sldId="2142532916"/>
            <ac:spMk id="3" creationId="{00000000-0000-0000-0000-000000000000}"/>
          </ac:spMkLst>
        </pc:spChg>
        <pc:spChg chg="mod">
          <ac:chgData name="Karim El Jamali" userId="0a7c8eb8-c4ad-4e01-8ef9-3ece26eb4cac" providerId="ADAL" clId="{A5B5626F-7227-2849-935E-4DA6F27C24B6}" dt="2022-11-08T20:50:46.455" v="86" actId="20577"/>
          <ac:spMkLst>
            <pc:docMk/>
            <pc:sldMk cId="3271198452" sldId="2142532916"/>
            <ac:spMk id="4" creationId="{00000000-0000-0000-0000-000000000000}"/>
          </ac:spMkLst>
        </pc:spChg>
      </pc:sldChg>
      <pc:sldChg chg="add del">
        <pc:chgData name="Karim El Jamali" userId="0a7c8eb8-c4ad-4e01-8ef9-3ece26eb4cac" providerId="ADAL" clId="{A5B5626F-7227-2849-935E-4DA6F27C24B6}" dt="2022-11-08T20:50:21.547" v="41"/>
        <pc:sldMkLst>
          <pc:docMk/>
          <pc:sldMk cId="3722038710" sldId="2142532916"/>
        </pc:sldMkLst>
      </pc:sldChg>
      <pc:sldMasterChg chg="delSldLayout">
        <pc:chgData name="Karim El Jamali" userId="0a7c8eb8-c4ad-4e01-8ef9-3ece26eb4cac" providerId="ADAL" clId="{A5B5626F-7227-2849-935E-4DA6F27C24B6}" dt="2022-11-08T20:51:33.866" v="91" actId="2696"/>
        <pc:sldMasterMkLst>
          <pc:docMk/>
          <pc:sldMasterMk cId="4031242634" sldId="2147483781"/>
        </pc:sldMasterMkLst>
        <pc:sldLayoutChg chg="del">
          <pc:chgData name="Karim El Jamali" userId="0a7c8eb8-c4ad-4e01-8ef9-3ece26eb4cac" providerId="ADAL" clId="{A5B5626F-7227-2849-935E-4DA6F27C24B6}" dt="2022-11-08T20:51:33.866" v="91" actId="2696"/>
          <pc:sldLayoutMkLst>
            <pc:docMk/>
            <pc:sldMasterMk cId="4031242634" sldId="2147483781"/>
            <pc:sldLayoutMk cId="1848566595" sldId="2147483806"/>
          </pc:sldLayoutMkLst>
        </pc:sldLayoutChg>
      </pc:sldMasterChg>
    </pc:docChg>
  </pc:docChgLst>
  <pc:docChgLst>
    <pc:chgData name="Johannes Scheuerer" userId="67c9cf32-7c49-4d25-baf6-a1b6b9a4a0b1" providerId="ADAL" clId="{5D94CFE3-4856-4D47-98CA-4F97AB4844BA}"/>
    <pc:docChg chg="modSld">
      <pc:chgData name="Johannes Scheuerer" userId="67c9cf32-7c49-4d25-baf6-a1b6b9a4a0b1" providerId="ADAL" clId="{5D94CFE3-4856-4D47-98CA-4F97AB4844BA}" dt="2022-09-20T10:08:57.897" v="1" actId="20577"/>
      <pc:docMkLst>
        <pc:docMk/>
      </pc:docMkLst>
      <pc:sldChg chg="mod modShow">
        <pc:chgData name="Johannes Scheuerer" userId="67c9cf32-7c49-4d25-baf6-a1b6b9a4a0b1" providerId="ADAL" clId="{5D94CFE3-4856-4D47-98CA-4F97AB4844BA}" dt="2022-09-20T08:02:20.194" v="0" actId="729"/>
        <pc:sldMkLst>
          <pc:docMk/>
          <pc:sldMk cId="402847789" sldId="1899"/>
        </pc:sldMkLst>
      </pc:sldChg>
      <pc:sldChg chg="mod modShow">
        <pc:chgData name="Johannes Scheuerer" userId="67c9cf32-7c49-4d25-baf6-a1b6b9a4a0b1" providerId="ADAL" clId="{5D94CFE3-4856-4D47-98CA-4F97AB4844BA}" dt="2022-09-20T08:02:20.194" v="0" actId="729"/>
        <pc:sldMkLst>
          <pc:docMk/>
          <pc:sldMk cId="460716760" sldId="2241"/>
        </pc:sldMkLst>
      </pc:sldChg>
      <pc:sldChg chg="mod modShow">
        <pc:chgData name="Johannes Scheuerer" userId="67c9cf32-7c49-4d25-baf6-a1b6b9a4a0b1" providerId="ADAL" clId="{5D94CFE3-4856-4D47-98CA-4F97AB4844BA}" dt="2022-09-20T08:02:20.194" v="0" actId="729"/>
        <pc:sldMkLst>
          <pc:docMk/>
          <pc:sldMk cId="1728775750" sldId="2076137202"/>
        </pc:sldMkLst>
      </pc:sldChg>
      <pc:sldChg chg="modSp mod">
        <pc:chgData name="Johannes Scheuerer" userId="67c9cf32-7c49-4d25-baf6-a1b6b9a4a0b1" providerId="ADAL" clId="{5D94CFE3-4856-4D47-98CA-4F97AB4844BA}" dt="2022-09-20T10:08:57.897" v="1" actId="20577"/>
        <pc:sldMkLst>
          <pc:docMk/>
          <pc:sldMk cId="2080515683" sldId="2076137368"/>
        </pc:sldMkLst>
        <pc:spChg chg="mod">
          <ac:chgData name="Johannes Scheuerer" userId="67c9cf32-7c49-4d25-baf6-a1b6b9a4a0b1" providerId="ADAL" clId="{5D94CFE3-4856-4D47-98CA-4F97AB4844BA}" dt="2022-09-20T10:08:57.897" v="1" actId="20577"/>
          <ac:spMkLst>
            <pc:docMk/>
            <pc:sldMk cId="2080515683" sldId="2076137368"/>
            <ac:spMk id="3" creationId="{52AE42AA-AD93-9A4D-A1D1-25F960506E0A}"/>
          </ac:spMkLst>
        </pc:spChg>
      </pc:sldChg>
    </pc:docChg>
  </pc:docChgLst>
  <pc:docChgLst>
    <pc:chgData name="Tomasz Klimczyk" userId="8fae020c-eb24-498a-bfc2-b441c4d5aed8" providerId="ADAL" clId="{ECEF7FA3-11DE-C749-BA8D-1482E6191469}"/>
    <pc:docChg chg="addSld modSld">
      <pc:chgData name="Tomasz Klimczyk" userId="8fae020c-eb24-498a-bfc2-b441c4d5aed8" providerId="ADAL" clId="{ECEF7FA3-11DE-C749-BA8D-1482E6191469}" dt="2020-07-15T12:16:52.064" v="5" actId="20577"/>
      <pc:docMkLst>
        <pc:docMk/>
      </pc:docMkLst>
      <pc:sldChg chg="modTransition">
        <pc:chgData name="Tomasz Klimczyk" userId="8fae020c-eb24-498a-bfc2-b441c4d5aed8" providerId="ADAL" clId="{ECEF7FA3-11DE-C749-BA8D-1482E6191469}" dt="2020-07-15T08:19:50.885" v="2"/>
        <pc:sldMkLst>
          <pc:docMk/>
          <pc:sldMk cId="823152934" sldId="327"/>
        </pc:sldMkLst>
      </pc:sldChg>
      <pc:sldChg chg="add modNotesTx">
        <pc:chgData name="Tomasz Klimczyk" userId="8fae020c-eb24-498a-bfc2-b441c4d5aed8" providerId="ADAL" clId="{ECEF7FA3-11DE-C749-BA8D-1482E6191469}" dt="2020-07-15T12:16:52.064" v="5" actId="20577"/>
        <pc:sldMkLst>
          <pc:docMk/>
          <pc:sldMk cId="1824710457" sldId="2209"/>
        </pc:sldMkLst>
      </pc:sldChg>
      <pc:sldChg chg="modSp">
        <pc:chgData name="Tomasz Klimczyk" userId="8fae020c-eb24-498a-bfc2-b441c4d5aed8" providerId="ADAL" clId="{ECEF7FA3-11DE-C749-BA8D-1482E6191469}" dt="2020-07-14T09:33:31.616" v="0" actId="6549"/>
        <pc:sldMkLst>
          <pc:docMk/>
          <pc:sldMk cId="3080960417" sldId="2076137216"/>
        </pc:sldMkLst>
        <pc:spChg chg="mod">
          <ac:chgData name="Tomasz Klimczyk" userId="8fae020c-eb24-498a-bfc2-b441c4d5aed8" providerId="ADAL" clId="{ECEF7FA3-11DE-C749-BA8D-1482E6191469}" dt="2020-07-14T09:33:31.616" v="0" actId="6549"/>
          <ac:spMkLst>
            <pc:docMk/>
            <pc:sldMk cId="3080960417" sldId="2076137216"/>
            <ac:spMk id="2" creationId="{965A592F-95CC-2046-92B8-B0DB70599FED}"/>
          </ac:spMkLst>
        </pc:spChg>
      </pc:sldChg>
    </pc:docChg>
  </pc:docChgLst>
  <pc:docChgLst>
    <pc:chgData name="Karim El Jamali" userId="0a7c8eb8-c4ad-4e01-8ef9-3ece26eb4cac" providerId="ADAL" clId="{44C6FDC7-A779-714A-957F-7766B9807CD8}"/>
    <pc:docChg chg="modSld">
      <pc:chgData name="Karim El Jamali" userId="0a7c8eb8-c4ad-4e01-8ef9-3ece26eb4cac" providerId="ADAL" clId="{44C6FDC7-A779-714A-957F-7766B9807CD8}" dt="2023-01-16T15:45:50.384" v="0" actId="729"/>
      <pc:docMkLst>
        <pc:docMk/>
      </pc:docMkLst>
      <pc:sldChg chg="mod modShow">
        <pc:chgData name="Karim El Jamali" userId="0a7c8eb8-c4ad-4e01-8ef9-3ece26eb4cac" providerId="ADAL" clId="{44C6FDC7-A779-714A-957F-7766B9807CD8}" dt="2023-01-16T15:45:50.384" v="0" actId="729"/>
        <pc:sldMkLst>
          <pc:docMk/>
          <pc:sldMk cId="3328818973" sldId="2076137217"/>
        </pc:sldMkLst>
      </pc:sldChg>
      <pc:sldChg chg="mod modShow">
        <pc:chgData name="Karim El Jamali" userId="0a7c8eb8-c4ad-4e01-8ef9-3ece26eb4cac" providerId="ADAL" clId="{44C6FDC7-A779-714A-957F-7766B9807CD8}" dt="2023-01-16T15:45:50.384" v="0" actId="729"/>
        <pc:sldMkLst>
          <pc:docMk/>
          <pc:sldMk cId="158233130" sldId="2076137332"/>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B0D64E-B8D8-472B-A8CF-1CBEDEFF0D70}"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9DE9C07-FD03-4EE3-B253-52F413AA40F5}">
      <dgm:prSet custT="1"/>
      <dgm:spPr/>
      <dgm:t>
        <a:bodyPr/>
        <a:lstStyle/>
        <a:p>
          <a:pPr>
            <a:defRPr cap="all"/>
          </a:pPr>
          <a:r>
            <a:rPr lang="en-US" sz="1600" b="0" i="0" cap="none" baseline="0"/>
            <a:t>Single Aviatrix Controller for all the clouds</a:t>
          </a:r>
          <a:endParaRPr lang="en-US" sz="1600" cap="none" baseline="0"/>
        </a:p>
      </dgm:t>
    </dgm:pt>
    <dgm:pt modelId="{5EA3A2E8-FA28-47DD-840E-B7FBBF84D7A1}" type="parTrans" cxnId="{F42C4F1C-3110-441C-B7D1-9EC99989673B}">
      <dgm:prSet/>
      <dgm:spPr/>
      <dgm:t>
        <a:bodyPr/>
        <a:lstStyle/>
        <a:p>
          <a:endParaRPr lang="en-US" sz="2800"/>
        </a:p>
      </dgm:t>
    </dgm:pt>
    <dgm:pt modelId="{9538FAE4-98CF-4A5D-AACE-412576D3804F}" type="sibTrans" cxnId="{F42C4F1C-3110-441C-B7D1-9EC99989673B}">
      <dgm:prSet/>
      <dgm:spPr/>
      <dgm:t>
        <a:bodyPr/>
        <a:lstStyle/>
        <a:p>
          <a:endParaRPr lang="en-US" sz="2800"/>
        </a:p>
      </dgm:t>
    </dgm:pt>
    <dgm:pt modelId="{8F44A197-1BDF-4A16-BD10-03EF28EC5E80}">
      <dgm:prSet custT="1"/>
      <dgm:spPr/>
      <dgm:t>
        <a:bodyPr/>
        <a:lstStyle/>
        <a:p>
          <a:pPr>
            <a:defRPr cap="all"/>
          </a:pPr>
          <a:r>
            <a:rPr lang="en-US" sz="1600" b="0" i="0" cap="none" baseline="0"/>
            <a:t>Do not need to sign a separate licensing agreement with Aviatrix to get started </a:t>
          </a:r>
          <a:endParaRPr lang="en-US" sz="1600" cap="none" baseline="0"/>
        </a:p>
      </dgm:t>
    </dgm:pt>
    <dgm:pt modelId="{10A988A2-93AA-4C73-846C-E0CB772E9612}" type="parTrans" cxnId="{00E20F0E-B1A1-459F-BB00-CA4551AF01CE}">
      <dgm:prSet/>
      <dgm:spPr/>
      <dgm:t>
        <a:bodyPr/>
        <a:lstStyle/>
        <a:p>
          <a:endParaRPr lang="en-US" sz="2800"/>
        </a:p>
      </dgm:t>
    </dgm:pt>
    <dgm:pt modelId="{2AF71DCD-246A-4EDC-9D2A-7EC5EA2F6133}" type="sibTrans" cxnId="{00E20F0E-B1A1-459F-BB00-CA4551AF01CE}">
      <dgm:prSet/>
      <dgm:spPr/>
      <dgm:t>
        <a:bodyPr/>
        <a:lstStyle/>
        <a:p>
          <a:endParaRPr lang="en-US" sz="2800"/>
        </a:p>
      </dgm:t>
    </dgm:pt>
    <dgm:pt modelId="{B405ED5A-972C-4BCD-B0FE-EB21B60AAA64}">
      <dgm:prSet custT="1"/>
      <dgm:spPr/>
      <dgm:t>
        <a:bodyPr/>
        <a:lstStyle/>
        <a:p>
          <a:pPr>
            <a:defRPr cap="all"/>
          </a:pPr>
          <a:r>
            <a:rPr lang="en-US" sz="1600" b="0" i="0" cap="none" baseline="0"/>
            <a:t>Controller can be launched from any cloud provider's Marketplace </a:t>
          </a:r>
          <a:br>
            <a:rPr lang="en-US" sz="1600" b="0" i="0" cap="none" baseline="0"/>
          </a:br>
          <a:r>
            <a:rPr lang="en-US" sz="1600" b="0" i="0" cap="none" baseline="0"/>
            <a:t>(Pay-As-You-Go/</a:t>
          </a:r>
          <a:br>
            <a:rPr lang="en-US" sz="1600" b="0" i="0" cap="none" baseline="0"/>
          </a:br>
          <a:r>
            <a:rPr lang="en-US" sz="1600" b="0" i="0" cap="none" baseline="0"/>
            <a:t>metered: Best for PoC and single use case)</a:t>
          </a:r>
          <a:endParaRPr lang="en-US" sz="1600" cap="none" baseline="0"/>
        </a:p>
      </dgm:t>
    </dgm:pt>
    <dgm:pt modelId="{E531D7EC-6F07-4DC4-8A4B-1BF1F8E4BC0D}" type="parTrans" cxnId="{CC61E4E7-06C5-4EC9-99C0-BD8A9757F3E0}">
      <dgm:prSet/>
      <dgm:spPr/>
      <dgm:t>
        <a:bodyPr/>
        <a:lstStyle/>
        <a:p>
          <a:endParaRPr lang="en-US" sz="2800"/>
        </a:p>
      </dgm:t>
    </dgm:pt>
    <dgm:pt modelId="{2EC06F49-5B98-4D1C-8551-70DC156B97AF}" type="sibTrans" cxnId="{CC61E4E7-06C5-4EC9-99C0-BD8A9757F3E0}">
      <dgm:prSet/>
      <dgm:spPr/>
      <dgm:t>
        <a:bodyPr/>
        <a:lstStyle/>
        <a:p>
          <a:endParaRPr lang="en-US" sz="2800"/>
        </a:p>
      </dgm:t>
    </dgm:pt>
    <dgm:pt modelId="{A7B86EF8-BB2F-459F-9F58-06C415E3AE68}">
      <dgm:prSet custT="1"/>
      <dgm:spPr/>
      <dgm:t>
        <a:bodyPr/>
        <a:lstStyle/>
        <a:p>
          <a:pPr>
            <a:defRPr cap="all"/>
          </a:pPr>
          <a:r>
            <a:rPr lang="en-US" sz="1600" b="0" i="0" cap="none" baseline="0"/>
            <a:t>You can also use your Cloud Provider Credits (like AWS Marketplace credits)</a:t>
          </a:r>
          <a:endParaRPr lang="en-US" sz="1600" cap="none" baseline="0"/>
        </a:p>
      </dgm:t>
    </dgm:pt>
    <dgm:pt modelId="{6E32C308-79F7-49E3-A215-14C0A8A14194}" type="parTrans" cxnId="{6B51CDAD-7CDB-4F1E-B30F-A86F492C36D5}">
      <dgm:prSet/>
      <dgm:spPr/>
      <dgm:t>
        <a:bodyPr/>
        <a:lstStyle/>
        <a:p>
          <a:endParaRPr lang="en-US" sz="2800"/>
        </a:p>
      </dgm:t>
    </dgm:pt>
    <dgm:pt modelId="{50D720F0-EDB6-48B0-A6DC-846091C2FA07}" type="sibTrans" cxnId="{6B51CDAD-7CDB-4F1E-B30F-A86F492C36D5}">
      <dgm:prSet/>
      <dgm:spPr/>
      <dgm:t>
        <a:bodyPr/>
        <a:lstStyle/>
        <a:p>
          <a:endParaRPr lang="en-US" sz="2800"/>
        </a:p>
      </dgm:t>
    </dgm:pt>
    <dgm:pt modelId="{AA4826E0-4E86-4DB2-AD18-F7A755F80A1F}">
      <dgm:prSet custT="1"/>
      <dgm:spPr/>
      <dgm:t>
        <a:bodyPr/>
        <a:lstStyle/>
        <a:p>
          <a:pPr>
            <a:defRPr cap="all"/>
          </a:pPr>
          <a:r>
            <a:rPr lang="en-US" sz="1600" b="0" i="0" cap="none" baseline="0"/>
            <a:t>Enterprise Agreement: Production deployment (most enterprises)</a:t>
          </a:r>
          <a:endParaRPr lang="en-US" sz="1600" cap="none" baseline="0"/>
        </a:p>
      </dgm:t>
    </dgm:pt>
    <dgm:pt modelId="{2FC9AC64-F572-457C-9E0B-781CC20C5463}" type="parTrans" cxnId="{1A6AD5C2-01B0-4ECD-B8DB-8CAE1A58F52B}">
      <dgm:prSet/>
      <dgm:spPr/>
      <dgm:t>
        <a:bodyPr/>
        <a:lstStyle/>
        <a:p>
          <a:endParaRPr lang="en-US" sz="2800"/>
        </a:p>
      </dgm:t>
    </dgm:pt>
    <dgm:pt modelId="{E9C18EB6-81C6-424B-9F47-7B3DD7AB7BEA}" type="sibTrans" cxnId="{1A6AD5C2-01B0-4ECD-B8DB-8CAE1A58F52B}">
      <dgm:prSet/>
      <dgm:spPr/>
      <dgm:t>
        <a:bodyPr/>
        <a:lstStyle/>
        <a:p>
          <a:endParaRPr lang="en-US" sz="2800"/>
        </a:p>
      </dgm:t>
    </dgm:pt>
    <dgm:pt modelId="{D207C5F0-7BA2-4A60-84AB-434A733B035B}" type="pres">
      <dgm:prSet presAssocID="{29B0D64E-B8D8-472B-A8CF-1CBEDEFF0D70}" presName="root" presStyleCnt="0">
        <dgm:presLayoutVars>
          <dgm:dir/>
          <dgm:resizeHandles val="exact"/>
        </dgm:presLayoutVars>
      </dgm:prSet>
      <dgm:spPr/>
    </dgm:pt>
    <dgm:pt modelId="{8486B445-FFC8-4725-A22C-75D46B5BF965}" type="pres">
      <dgm:prSet presAssocID="{79DE9C07-FD03-4EE3-B253-52F413AA40F5}" presName="compNode" presStyleCnt="0"/>
      <dgm:spPr/>
    </dgm:pt>
    <dgm:pt modelId="{6DC5F6D4-D46A-4ED7-913F-E8075B08D2D4}" type="pres">
      <dgm:prSet presAssocID="{79DE9C07-FD03-4EE3-B253-52F413AA40F5}" presName="iconBgRect" presStyleLbl="bgShp" presStyleIdx="0" presStyleCnt="5"/>
      <dgm:spPr/>
    </dgm:pt>
    <dgm:pt modelId="{76D3C20E-3DC0-444B-A450-27AB85924DD7}" type="pres">
      <dgm:prSet presAssocID="{79DE9C07-FD03-4EE3-B253-52F413AA40F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D7C38E3C-81C8-4E0D-9475-CD8E73FF34BD}" type="pres">
      <dgm:prSet presAssocID="{79DE9C07-FD03-4EE3-B253-52F413AA40F5}" presName="spaceRect" presStyleCnt="0"/>
      <dgm:spPr/>
    </dgm:pt>
    <dgm:pt modelId="{13C5AB52-1060-40DF-87D9-11998369E5C8}" type="pres">
      <dgm:prSet presAssocID="{79DE9C07-FD03-4EE3-B253-52F413AA40F5}" presName="textRect" presStyleLbl="revTx" presStyleIdx="0" presStyleCnt="5">
        <dgm:presLayoutVars>
          <dgm:chMax val="1"/>
          <dgm:chPref val="1"/>
        </dgm:presLayoutVars>
      </dgm:prSet>
      <dgm:spPr/>
    </dgm:pt>
    <dgm:pt modelId="{5094B650-41D0-4F5F-9860-086A95A9EF16}" type="pres">
      <dgm:prSet presAssocID="{9538FAE4-98CF-4A5D-AACE-412576D3804F}" presName="sibTrans" presStyleCnt="0"/>
      <dgm:spPr/>
    </dgm:pt>
    <dgm:pt modelId="{FE660897-4222-4584-9C89-310A14B2369B}" type="pres">
      <dgm:prSet presAssocID="{8F44A197-1BDF-4A16-BD10-03EF28EC5E80}" presName="compNode" presStyleCnt="0"/>
      <dgm:spPr/>
    </dgm:pt>
    <dgm:pt modelId="{E61B4286-B431-417A-BDDF-9027DA78E915}" type="pres">
      <dgm:prSet presAssocID="{8F44A197-1BDF-4A16-BD10-03EF28EC5E80}" presName="iconBgRect" presStyleLbl="bgShp" presStyleIdx="1" presStyleCnt="5"/>
      <dgm:spPr/>
    </dgm:pt>
    <dgm:pt modelId="{B6B06D73-5000-4FEC-8647-C5B3BE745FF6}" type="pres">
      <dgm:prSet presAssocID="{8F44A197-1BDF-4A16-BD10-03EF28EC5E80}"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ghtning bolt"/>
        </a:ext>
      </dgm:extLst>
    </dgm:pt>
    <dgm:pt modelId="{F7C7E392-A484-41E1-9ACA-3B5B9867B220}" type="pres">
      <dgm:prSet presAssocID="{8F44A197-1BDF-4A16-BD10-03EF28EC5E80}" presName="spaceRect" presStyleCnt="0"/>
      <dgm:spPr/>
    </dgm:pt>
    <dgm:pt modelId="{92DDEC4B-C312-4FC3-8630-F1823A4E50A1}" type="pres">
      <dgm:prSet presAssocID="{8F44A197-1BDF-4A16-BD10-03EF28EC5E80}" presName="textRect" presStyleLbl="revTx" presStyleIdx="1" presStyleCnt="5">
        <dgm:presLayoutVars>
          <dgm:chMax val="1"/>
          <dgm:chPref val="1"/>
        </dgm:presLayoutVars>
      </dgm:prSet>
      <dgm:spPr/>
    </dgm:pt>
    <dgm:pt modelId="{E5CC573C-0D3B-4B68-8409-746249FED5D9}" type="pres">
      <dgm:prSet presAssocID="{2AF71DCD-246A-4EDC-9D2A-7EC5EA2F6133}" presName="sibTrans" presStyleCnt="0"/>
      <dgm:spPr/>
    </dgm:pt>
    <dgm:pt modelId="{786689CB-502B-47F8-BE82-B6B02F438614}" type="pres">
      <dgm:prSet presAssocID="{B405ED5A-972C-4BCD-B0FE-EB21B60AAA64}" presName="compNode" presStyleCnt="0"/>
      <dgm:spPr/>
    </dgm:pt>
    <dgm:pt modelId="{63B8DFCC-04A1-4522-B102-6624BD3ADE70}" type="pres">
      <dgm:prSet presAssocID="{B405ED5A-972C-4BCD-B0FE-EB21B60AAA64}" presName="iconBgRect" presStyleLbl="bgShp" presStyleIdx="2" presStyleCnt="5"/>
      <dgm:spPr/>
    </dgm:pt>
    <dgm:pt modelId="{29317277-511C-4D88-B7B7-5AF414B5DF45}" type="pres">
      <dgm:prSet presAssocID="{B405ED5A-972C-4BCD-B0FE-EB21B60AAA64}"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atistics"/>
        </a:ext>
      </dgm:extLst>
    </dgm:pt>
    <dgm:pt modelId="{7DE4A57F-6B39-4C25-AE2C-51556CDF9BE2}" type="pres">
      <dgm:prSet presAssocID="{B405ED5A-972C-4BCD-B0FE-EB21B60AAA64}" presName="spaceRect" presStyleCnt="0"/>
      <dgm:spPr/>
    </dgm:pt>
    <dgm:pt modelId="{E2A236FE-31D1-4E1E-98EE-A10644F8D00F}" type="pres">
      <dgm:prSet presAssocID="{B405ED5A-972C-4BCD-B0FE-EB21B60AAA64}" presName="textRect" presStyleLbl="revTx" presStyleIdx="2" presStyleCnt="5">
        <dgm:presLayoutVars>
          <dgm:chMax val="1"/>
          <dgm:chPref val="1"/>
        </dgm:presLayoutVars>
      </dgm:prSet>
      <dgm:spPr/>
    </dgm:pt>
    <dgm:pt modelId="{7010DC4F-2742-4EF6-A00C-1A338767A8CF}" type="pres">
      <dgm:prSet presAssocID="{2EC06F49-5B98-4D1C-8551-70DC156B97AF}" presName="sibTrans" presStyleCnt="0"/>
      <dgm:spPr/>
    </dgm:pt>
    <dgm:pt modelId="{FE0D8745-045D-4B86-A8BD-29FE9DF4DFF0}" type="pres">
      <dgm:prSet presAssocID="{A7B86EF8-BB2F-459F-9F58-06C415E3AE68}" presName="compNode" presStyleCnt="0"/>
      <dgm:spPr/>
    </dgm:pt>
    <dgm:pt modelId="{75F3C864-8D45-4846-8126-5B53C898D742}" type="pres">
      <dgm:prSet presAssocID="{A7B86EF8-BB2F-459F-9F58-06C415E3AE68}" presName="iconBgRect" presStyleLbl="bgShp" presStyleIdx="3" presStyleCnt="5"/>
      <dgm:spPr/>
    </dgm:pt>
    <dgm:pt modelId="{7AE5A943-9E1C-4786-9D84-AF6D267BF497}" type="pres">
      <dgm:prSet presAssocID="{A7B86EF8-BB2F-459F-9F58-06C415E3AE6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686CB9B3-C5CD-4EE3-84E6-93A79EAA4EA9}" type="pres">
      <dgm:prSet presAssocID="{A7B86EF8-BB2F-459F-9F58-06C415E3AE68}" presName="spaceRect" presStyleCnt="0"/>
      <dgm:spPr/>
    </dgm:pt>
    <dgm:pt modelId="{CC9EA1BA-DA3F-4756-85C4-16936483BE9C}" type="pres">
      <dgm:prSet presAssocID="{A7B86EF8-BB2F-459F-9F58-06C415E3AE68}" presName="textRect" presStyleLbl="revTx" presStyleIdx="3" presStyleCnt="5">
        <dgm:presLayoutVars>
          <dgm:chMax val="1"/>
          <dgm:chPref val="1"/>
        </dgm:presLayoutVars>
      </dgm:prSet>
      <dgm:spPr/>
    </dgm:pt>
    <dgm:pt modelId="{1E07E632-7A67-4661-A7E0-003D4C2CB097}" type="pres">
      <dgm:prSet presAssocID="{50D720F0-EDB6-48B0-A6DC-846091C2FA07}" presName="sibTrans" presStyleCnt="0"/>
      <dgm:spPr/>
    </dgm:pt>
    <dgm:pt modelId="{C5E312FD-2ACA-48A5-9F5B-258163DE37C8}" type="pres">
      <dgm:prSet presAssocID="{AA4826E0-4E86-4DB2-AD18-F7A755F80A1F}" presName="compNode" presStyleCnt="0"/>
      <dgm:spPr/>
    </dgm:pt>
    <dgm:pt modelId="{190DFB34-92D0-417E-9690-FF8435E5E009}" type="pres">
      <dgm:prSet presAssocID="{AA4826E0-4E86-4DB2-AD18-F7A755F80A1F}" presName="iconBgRect" presStyleLbl="bgShp" presStyleIdx="4" presStyleCnt="5"/>
      <dgm:spPr/>
    </dgm:pt>
    <dgm:pt modelId="{7F7E5A75-74BD-47C6-8A40-F7498956FCD1}" type="pres">
      <dgm:prSet presAssocID="{AA4826E0-4E86-4DB2-AD18-F7A755F80A1F}"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Handshake"/>
        </a:ext>
      </dgm:extLst>
    </dgm:pt>
    <dgm:pt modelId="{841E35DA-1601-4B05-8C7E-6734C10DF5B0}" type="pres">
      <dgm:prSet presAssocID="{AA4826E0-4E86-4DB2-AD18-F7A755F80A1F}" presName="spaceRect" presStyleCnt="0"/>
      <dgm:spPr/>
    </dgm:pt>
    <dgm:pt modelId="{ABDABF2E-F595-4C91-8B83-2061657AAAF4}" type="pres">
      <dgm:prSet presAssocID="{AA4826E0-4E86-4DB2-AD18-F7A755F80A1F}" presName="textRect" presStyleLbl="revTx" presStyleIdx="4" presStyleCnt="5">
        <dgm:presLayoutVars>
          <dgm:chMax val="1"/>
          <dgm:chPref val="1"/>
        </dgm:presLayoutVars>
      </dgm:prSet>
      <dgm:spPr/>
    </dgm:pt>
  </dgm:ptLst>
  <dgm:cxnLst>
    <dgm:cxn modelId="{00E20F0E-B1A1-459F-BB00-CA4551AF01CE}" srcId="{29B0D64E-B8D8-472B-A8CF-1CBEDEFF0D70}" destId="{8F44A197-1BDF-4A16-BD10-03EF28EC5E80}" srcOrd="1" destOrd="0" parTransId="{10A988A2-93AA-4C73-846C-E0CB772E9612}" sibTransId="{2AF71DCD-246A-4EDC-9D2A-7EC5EA2F6133}"/>
    <dgm:cxn modelId="{F42C4F1C-3110-441C-B7D1-9EC99989673B}" srcId="{29B0D64E-B8D8-472B-A8CF-1CBEDEFF0D70}" destId="{79DE9C07-FD03-4EE3-B253-52F413AA40F5}" srcOrd="0" destOrd="0" parTransId="{5EA3A2E8-FA28-47DD-840E-B7FBBF84D7A1}" sibTransId="{9538FAE4-98CF-4A5D-AACE-412576D3804F}"/>
    <dgm:cxn modelId="{2DF31291-B1F1-4F98-AC57-E2F6E76208C1}" type="presOf" srcId="{79DE9C07-FD03-4EE3-B253-52F413AA40F5}" destId="{13C5AB52-1060-40DF-87D9-11998369E5C8}" srcOrd="0" destOrd="0" presId="urn:microsoft.com/office/officeart/2018/5/layout/IconCircleLabelList"/>
    <dgm:cxn modelId="{6B51CDAD-7CDB-4F1E-B30F-A86F492C36D5}" srcId="{29B0D64E-B8D8-472B-A8CF-1CBEDEFF0D70}" destId="{A7B86EF8-BB2F-459F-9F58-06C415E3AE68}" srcOrd="3" destOrd="0" parTransId="{6E32C308-79F7-49E3-A215-14C0A8A14194}" sibTransId="{50D720F0-EDB6-48B0-A6DC-846091C2FA07}"/>
    <dgm:cxn modelId="{8D3C66B7-C9F5-4B5B-83CD-A887833E4C42}" type="presOf" srcId="{A7B86EF8-BB2F-459F-9F58-06C415E3AE68}" destId="{CC9EA1BA-DA3F-4756-85C4-16936483BE9C}" srcOrd="0" destOrd="0" presId="urn:microsoft.com/office/officeart/2018/5/layout/IconCircleLabelList"/>
    <dgm:cxn modelId="{0AD833C1-8FCC-480E-983A-29BC3C5CF306}" type="presOf" srcId="{B405ED5A-972C-4BCD-B0FE-EB21B60AAA64}" destId="{E2A236FE-31D1-4E1E-98EE-A10644F8D00F}" srcOrd="0" destOrd="0" presId="urn:microsoft.com/office/officeart/2018/5/layout/IconCircleLabelList"/>
    <dgm:cxn modelId="{1A6AD5C2-01B0-4ECD-B8DB-8CAE1A58F52B}" srcId="{29B0D64E-B8D8-472B-A8CF-1CBEDEFF0D70}" destId="{AA4826E0-4E86-4DB2-AD18-F7A755F80A1F}" srcOrd="4" destOrd="0" parTransId="{2FC9AC64-F572-457C-9E0B-781CC20C5463}" sibTransId="{E9C18EB6-81C6-424B-9F47-7B3DD7AB7BEA}"/>
    <dgm:cxn modelId="{ACD710C9-03F8-492A-929F-083A1D237828}" type="presOf" srcId="{29B0D64E-B8D8-472B-A8CF-1CBEDEFF0D70}" destId="{D207C5F0-7BA2-4A60-84AB-434A733B035B}" srcOrd="0" destOrd="0" presId="urn:microsoft.com/office/officeart/2018/5/layout/IconCircleLabelList"/>
    <dgm:cxn modelId="{CC61E4E7-06C5-4EC9-99C0-BD8A9757F3E0}" srcId="{29B0D64E-B8D8-472B-A8CF-1CBEDEFF0D70}" destId="{B405ED5A-972C-4BCD-B0FE-EB21B60AAA64}" srcOrd="2" destOrd="0" parTransId="{E531D7EC-6F07-4DC4-8A4B-1BF1F8E4BC0D}" sibTransId="{2EC06F49-5B98-4D1C-8551-70DC156B97AF}"/>
    <dgm:cxn modelId="{195715F9-D5EC-4A48-9FA3-4F37D23D524E}" type="presOf" srcId="{8F44A197-1BDF-4A16-BD10-03EF28EC5E80}" destId="{92DDEC4B-C312-4FC3-8630-F1823A4E50A1}" srcOrd="0" destOrd="0" presId="urn:microsoft.com/office/officeart/2018/5/layout/IconCircleLabelList"/>
    <dgm:cxn modelId="{19ACB3FC-50DE-4972-8E72-9BCA8C76B3D0}" type="presOf" srcId="{AA4826E0-4E86-4DB2-AD18-F7A755F80A1F}" destId="{ABDABF2E-F595-4C91-8B83-2061657AAAF4}" srcOrd="0" destOrd="0" presId="urn:microsoft.com/office/officeart/2018/5/layout/IconCircleLabelList"/>
    <dgm:cxn modelId="{13A90A8D-D0E4-4C19-9D24-07CDBB2A022E}" type="presParOf" srcId="{D207C5F0-7BA2-4A60-84AB-434A733B035B}" destId="{8486B445-FFC8-4725-A22C-75D46B5BF965}" srcOrd="0" destOrd="0" presId="urn:microsoft.com/office/officeart/2018/5/layout/IconCircleLabelList"/>
    <dgm:cxn modelId="{EE7B3575-CA60-48DB-9280-71B9506ED31F}" type="presParOf" srcId="{8486B445-FFC8-4725-A22C-75D46B5BF965}" destId="{6DC5F6D4-D46A-4ED7-913F-E8075B08D2D4}" srcOrd="0" destOrd="0" presId="urn:microsoft.com/office/officeart/2018/5/layout/IconCircleLabelList"/>
    <dgm:cxn modelId="{74E5FDA6-1353-40A6-81E7-7FDE6D0E55D7}" type="presParOf" srcId="{8486B445-FFC8-4725-A22C-75D46B5BF965}" destId="{76D3C20E-3DC0-444B-A450-27AB85924DD7}" srcOrd="1" destOrd="0" presId="urn:microsoft.com/office/officeart/2018/5/layout/IconCircleLabelList"/>
    <dgm:cxn modelId="{83827F52-C9F5-40C6-B714-042E95CE0F50}" type="presParOf" srcId="{8486B445-FFC8-4725-A22C-75D46B5BF965}" destId="{D7C38E3C-81C8-4E0D-9475-CD8E73FF34BD}" srcOrd="2" destOrd="0" presId="urn:microsoft.com/office/officeart/2018/5/layout/IconCircleLabelList"/>
    <dgm:cxn modelId="{1F020E87-83FB-4C6A-AAA5-73892CD7A638}" type="presParOf" srcId="{8486B445-FFC8-4725-A22C-75D46B5BF965}" destId="{13C5AB52-1060-40DF-87D9-11998369E5C8}" srcOrd="3" destOrd="0" presId="urn:microsoft.com/office/officeart/2018/5/layout/IconCircleLabelList"/>
    <dgm:cxn modelId="{A1F56BD5-19E0-4B07-83B7-EF969AB487A1}" type="presParOf" srcId="{D207C5F0-7BA2-4A60-84AB-434A733B035B}" destId="{5094B650-41D0-4F5F-9860-086A95A9EF16}" srcOrd="1" destOrd="0" presId="urn:microsoft.com/office/officeart/2018/5/layout/IconCircleLabelList"/>
    <dgm:cxn modelId="{BC2C53AC-217A-4097-9B77-AE55633D2FE5}" type="presParOf" srcId="{D207C5F0-7BA2-4A60-84AB-434A733B035B}" destId="{FE660897-4222-4584-9C89-310A14B2369B}" srcOrd="2" destOrd="0" presId="urn:microsoft.com/office/officeart/2018/5/layout/IconCircleLabelList"/>
    <dgm:cxn modelId="{1F9AC470-495F-4393-83DA-A59F3814A598}" type="presParOf" srcId="{FE660897-4222-4584-9C89-310A14B2369B}" destId="{E61B4286-B431-417A-BDDF-9027DA78E915}" srcOrd="0" destOrd="0" presId="urn:microsoft.com/office/officeart/2018/5/layout/IconCircleLabelList"/>
    <dgm:cxn modelId="{85D6B738-6A54-4B90-8EF9-10F4F73EE474}" type="presParOf" srcId="{FE660897-4222-4584-9C89-310A14B2369B}" destId="{B6B06D73-5000-4FEC-8647-C5B3BE745FF6}" srcOrd="1" destOrd="0" presId="urn:microsoft.com/office/officeart/2018/5/layout/IconCircleLabelList"/>
    <dgm:cxn modelId="{E64929BA-6103-45FD-A46C-85B90A4EB0C5}" type="presParOf" srcId="{FE660897-4222-4584-9C89-310A14B2369B}" destId="{F7C7E392-A484-41E1-9ACA-3B5B9867B220}" srcOrd="2" destOrd="0" presId="urn:microsoft.com/office/officeart/2018/5/layout/IconCircleLabelList"/>
    <dgm:cxn modelId="{A748CF62-FF82-4A7F-A207-164638E34614}" type="presParOf" srcId="{FE660897-4222-4584-9C89-310A14B2369B}" destId="{92DDEC4B-C312-4FC3-8630-F1823A4E50A1}" srcOrd="3" destOrd="0" presId="urn:microsoft.com/office/officeart/2018/5/layout/IconCircleLabelList"/>
    <dgm:cxn modelId="{99FFA7C7-DCA7-4A7F-8208-423CF5057627}" type="presParOf" srcId="{D207C5F0-7BA2-4A60-84AB-434A733B035B}" destId="{E5CC573C-0D3B-4B68-8409-746249FED5D9}" srcOrd="3" destOrd="0" presId="urn:microsoft.com/office/officeart/2018/5/layout/IconCircleLabelList"/>
    <dgm:cxn modelId="{D3CAD477-4CCC-4AA3-A343-AEE8B0742B77}" type="presParOf" srcId="{D207C5F0-7BA2-4A60-84AB-434A733B035B}" destId="{786689CB-502B-47F8-BE82-B6B02F438614}" srcOrd="4" destOrd="0" presId="urn:microsoft.com/office/officeart/2018/5/layout/IconCircleLabelList"/>
    <dgm:cxn modelId="{1167D6CF-43A4-4286-9614-08EAC421C03C}" type="presParOf" srcId="{786689CB-502B-47F8-BE82-B6B02F438614}" destId="{63B8DFCC-04A1-4522-B102-6624BD3ADE70}" srcOrd="0" destOrd="0" presId="urn:microsoft.com/office/officeart/2018/5/layout/IconCircleLabelList"/>
    <dgm:cxn modelId="{EFB218B4-2628-481C-9EBD-D09F873FAD58}" type="presParOf" srcId="{786689CB-502B-47F8-BE82-B6B02F438614}" destId="{29317277-511C-4D88-B7B7-5AF414B5DF45}" srcOrd="1" destOrd="0" presId="urn:microsoft.com/office/officeart/2018/5/layout/IconCircleLabelList"/>
    <dgm:cxn modelId="{8C43F0E4-66B1-4FD9-979F-5547ACF934A1}" type="presParOf" srcId="{786689CB-502B-47F8-BE82-B6B02F438614}" destId="{7DE4A57F-6B39-4C25-AE2C-51556CDF9BE2}" srcOrd="2" destOrd="0" presId="urn:microsoft.com/office/officeart/2018/5/layout/IconCircleLabelList"/>
    <dgm:cxn modelId="{BAEA6EB0-B95C-4973-A1E8-3142F5A6F809}" type="presParOf" srcId="{786689CB-502B-47F8-BE82-B6B02F438614}" destId="{E2A236FE-31D1-4E1E-98EE-A10644F8D00F}" srcOrd="3" destOrd="0" presId="urn:microsoft.com/office/officeart/2018/5/layout/IconCircleLabelList"/>
    <dgm:cxn modelId="{067BD7C4-AD90-4DF4-B1A3-27E28617E7CB}" type="presParOf" srcId="{D207C5F0-7BA2-4A60-84AB-434A733B035B}" destId="{7010DC4F-2742-4EF6-A00C-1A338767A8CF}" srcOrd="5" destOrd="0" presId="urn:microsoft.com/office/officeart/2018/5/layout/IconCircleLabelList"/>
    <dgm:cxn modelId="{EFBFF72D-AFED-47A4-824E-E2542092121D}" type="presParOf" srcId="{D207C5F0-7BA2-4A60-84AB-434A733B035B}" destId="{FE0D8745-045D-4B86-A8BD-29FE9DF4DFF0}" srcOrd="6" destOrd="0" presId="urn:microsoft.com/office/officeart/2018/5/layout/IconCircleLabelList"/>
    <dgm:cxn modelId="{2D3B414E-F8BF-4CE9-8D7C-C4AB4262204B}" type="presParOf" srcId="{FE0D8745-045D-4B86-A8BD-29FE9DF4DFF0}" destId="{75F3C864-8D45-4846-8126-5B53C898D742}" srcOrd="0" destOrd="0" presId="urn:microsoft.com/office/officeart/2018/5/layout/IconCircleLabelList"/>
    <dgm:cxn modelId="{5798597B-D5D4-4F68-9439-14F2E54D56C1}" type="presParOf" srcId="{FE0D8745-045D-4B86-A8BD-29FE9DF4DFF0}" destId="{7AE5A943-9E1C-4786-9D84-AF6D267BF497}" srcOrd="1" destOrd="0" presId="urn:microsoft.com/office/officeart/2018/5/layout/IconCircleLabelList"/>
    <dgm:cxn modelId="{5F6DC842-172F-4F90-9A80-AE67AD8D7AB9}" type="presParOf" srcId="{FE0D8745-045D-4B86-A8BD-29FE9DF4DFF0}" destId="{686CB9B3-C5CD-4EE3-84E6-93A79EAA4EA9}" srcOrd="2" destOrd="0" presId="urn:microsoft.com/office/officeart/2018/5/layout/IconCircleLabelList"/>
    <dgm:cxn modelId="{69F03613-9730-4CD1-9A68-017CA1D36CB8}" type="presParOf" srcId="{FE0D8745-045D-4B86-A8BD-29FE9DF4DFF0}" destId="{CC9EA1BA-DA3F-4756-85C4-16936483BE9C}" srcOrd="3" destOrd="0" presId="urn:microsoft.com/office/officeart/2018/5/layout/IconCircleLabelList"/>
    <dgm:cxn modelId="{4AAA9FEC-4783-4A9B-9B79-601A8A1FF67B}" type="presParOf" srcId="{D207C5F0-7BA2-4A60-84AB-434A733B035B}" destId="{1E07E632-7A67-4661-A7E0-003D4C2CB097}" srcOrd="7" destOrd="0" presId="urn:microsoft.com/office/officeart/2018/5/layout/IconCircleLabelList"/>
    <dgm:cxn modelId="{ABD8C149-8416-470E-AFFD-E7C89EACB7E5}" type="presParOf" srcId="{D207C5F0-7BA2-4A60-84AB-434A733B035B}" destId="{C5E312FD-2ACA-48A5-9F5B-258163DE37C8}" srcOrd="8" destOrd="0" presId="urn:microsoft.com/office/officeart/2018/5/layout/IconCircleLabelList"/>
    <dgm:cxn modelId="{4C1CF69D-24E4-487E-9929-93E47D55F9AB}" type="presParOf" srcId="{C5E312FD-2ACA-48A5-9F5B-258163DE37C8}" destId="{190DFB34-92D0-417E-9690-FF8435E5E009}" srcOrd="0" destOrd="0" presId="urn:microsoft.com/office/officeart/2018/5/layout/IconCircleLabelList"/>
    <dgm:cxn modelId="{012DE2BE-7351-4131-8678-8967B0BBD7D1}" type="presParOf" srcId="{C5E312FD-2ACA-48A5-9F5B-258163DE37C8}" destId="{7F7E5A75-74BD-47C6-8A40-F7498956FCD1}" srcOrd="1" destOrd="0" presId="urn:microsoft.com/office/officeart/2018/5/layout/IconCircleLabelList"/>
    <dgm:cxn modelId="{C338D1B3-12F5-4E41-8ED1-D85483207D7E}" type="presParOf" srcId="{C5E312FD-2ACA-48A5-9F5B-258163DE37C8}" destId="{841E35DA-1601-4B05-8C7E-6734C10DF5B0}" srcOrd="2" destOrd="0" presId="urn:microsoft.com/office/officeart/2018/5/layout/IconCircleLabelList"/>
    <dgm:cxn modelId="{D7B34691-B3D1-4CF0-AEBB-25743A2C7551}" type="presParOf" srcId="{C5E312FD-2ACA-48A5-9F5B-258163DE37C8}" destId="{ABDABF2E-F595-4C91-8B83-2061657AAAF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5F6D4-D46A-4ED7-913F-E8075B08D2D4}">
      <dsp:nvSpPr>
        <dsp:cNvPr id="0" name=""/>
        <dsp:cNvSpPr/>
      </dsp:nvSpPr>
      <dsp:spPr>
        <a:xfrm>
          <a:off x="821699" y="67076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3C20E-3DC0-444B-A450-27AB85924DD7}">
      <dsp:nvSpPr>
        <dsp:cNvPr id="0" name=""/>
        <dsp:cNvSpPr/>
      </dsp:nvSpPr>
      <dsp:spPr>
        <a:xfrm>
          <a:off x="1055699" y="904762"/>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5AB52-1060-40DF-87D9-11998369E5C8}">
      <dsp:nvSpPr>
        <dsp:cNvPr id="0" name=""/>
        <dsp:cNvSpPr/>
      </dsp:nvSpPr>
      <dsp:spPr>
        <a:xfrm>
          <a:off x="470699" y="2110762"/>
          <a:ext cx="180000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cap="none" baseline="0"/>
            <a:t>Single Aviatrix Controller for all the clouds</a:t>
          </a:r>
          <a:endParaRPr lang="en-US" sz="1600" kern="1200" cap="none" baseline="0"/>
        </a:p>
      </dsp:txBody>
      <dsp:txXfrm>
        <a:off x="470699" y="2110762"/>
        <a:ext cx="1800000" cy="1800000"/>
      </dsp:txXfrm>
    </dsp:sp>
    <dsp:sp modelId="{E61B4286-B431-417A-BDDF-9027DA78E915}">
      <dsp:nvSpPr>
        <dsp:cNvPr id="0" name=""/>
        <dsp:cNvSpPr/>
      </dsp:nvSpPr>
      <dsp:spPr>
        <a:xfrm>
          <a:off x="2936699" y="67076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06D73-5000-4FEC-8647-C5B3BE745FF6}">
      <dsp:nvSpPr>
        <dsp:cNvPr id="0" name=""/>
        <dsp:cNvSpPr/>
      </dsp:nvSpPr>
      <dsp:spPr>
        <a:xfrm>
          <a:off x="3170699" y="904762"/>
          <a:ext cx="630000" cy="63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DDEC4B-C312-4FC3-8630-F1823A4E50A1}">
      <dsp:nvSpPr>
        <dsp:cNvPr id="0" name=""/>
        <dsp:cNvSpPr/>
      </dsp:nvSpPr>
      <dsp:spPr>
        <a:xfrm>
          <a:off x="2585699" y="2110762"/>
          <a:ext cx="180000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cap="none" baseline="0"/>
            <a:t>Do not need to sign a separate licensing agreement with Aviatrix to get started </a:t>
          </a:r>
          <a:endParaRPr lang="en-US" sz="1600" kern="1200" cap="none" baseline="0"/>
        </a:p>
      </dsp:txBody>
      <dsp:txXfrm>
        <a:off x="2585699" y="2110762"/>
        <a:ext cx="1800000" cy="1800000"/>
      </dsp:txXfrm>
    </dsp:sp>
    <dsp:sp modelId="{63B8DFCC-04A1-4522-B102-6624BD3ADE70}">
      <dsp:nvSpPr>
        <dsp:cNvPr id="0" name=""/>
        <dsp:cNvSpPr/>
      </dsp:nvSpPr>
      <dsp:spPr>
        <a:xfrm>
          <a:off x="5051699" y="67076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17277-511C-4D88-B7B7-5AF414B5DF45}">
      <dsp:nvSpPr>
        <dsp:cNvPr id="0" name=""/>
        <dsp:cNvSpPr/>
      </dsp:nvSpPr>
      <dsp:spPr>
        <a:xfrm>
          <a:off x="5285699" y="904762"/>
          <a:ext cx="630000" cy="63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A236FE-31D1-4E1E-98EE-A10644F8D00F}">
      <dsp:nvSpPr>
        <dsp:cNvPr id="0" name=""/>
        <dsp:cNvSpPr/>
      </dsp:nvSpPr>
      <dsp:spPr>
        <a:xfrm>
          <a:off x="4700699" y="2110762"/>
          <a:ext cx="180000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cap="none" baseline="0"/>
            <a:t>Controller can be launched from any cloud provider's Marketplace </a:t>
          </a:r>
          <a:br>
            <a:rPr lang="en-US" sz="1600" b="0" i="0" kern="1200" cap="none" baseline="0"/>
          </a:br>
          <a:r>
            <a:rPr lang="en-US" sz="1600" b="0" i="0" kern="1200" cap="none" baseline="0"/>
            <a:t>(Pay-As-You-Go/</a:t>
          </a:r>
          <a:br>
            <a:rPr lang="en-US" sz="1600" b="0" i="0" kern="1200" cap="none" baseline="0"/>
          </a:br>
          <a:r>
            <a:rPr lang="en-US" sz="1600" b="0" i="0" kern="1200" cap="none" baseline="0"/>
            <a:t>metered: Best for PoC and single use case)</a:t>
          </a:r>
          <a:endParaRPr lang="en-US" sz="1600" kern="1200" cap="none" baseline="0"/>
        </a:p>
      </dsp:txBody>
      <dsp:txXfrm>
        <a:off x="4700699" y="2110762"/>
        <a:ext cx="1800000" cy="1800000"/>
      </dsp:txXfrm>
    </dsp:sp>
    <dsp:sp modelId="{75F3C864-8D45-4846-8126-5B53C898D742}">
      <dsp:nvSpPr>
        <dsp:cNvPr id="0" name=""/>
        <dsp:cNvSpPr/>
      </dsp:nvSpPr>
      <dsp:spPr>
        <a:xfrm>
          <a:off x="7166700" y="67076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E5A943-9E1C-4786-9D84-AF6D267BF497}">
      <dsp:nvSpPr>
        <dsp:cNvPr id="0" name=""/>
        <dsp:cNvSpPr/>
      </dsp:nvSpPr>
      <dsp:spPr>
        <a:xfrm>
          <a:off x="7400700" y="904762"/>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9EA1BA-DA3F-4756-85C4-16936483BE9C}">
      <dsp:nvSpPr>
        <dsp:cNvPr id="0" name=""/>
        <dsp:cNvSpPr/>
      </dsp:nvSpPr>
      <dsp:spPr>
        <a:xfrm>
          <a:off x="6815700" y="2110762"/>
          <a:ext cx="180000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cap="none" baseline="0"/>
            <a:t>You can also use your Cloud Provider Credits (like AWS Marketplace credits)</a:t>
          </a:r>
          <a:endParaRPr lang="en-US" sz="1600" kern="1200" cap="none" baseline="0"/>
        </a:p>
      </dsp:txBody>
      <dsp:txXfrm>
        <a:off x="6815700" y="2110762"/>
        <a:ext cx="1800000" cy="1800000"/>
      </dsp:txXfrm>
    </dsp:sp>
    <dsp:sp modelId="{190DFB34-92D0-417E-9690-FF8435E5E009}">
      <dsp:nvSpPr>
        <dsp:cNvPr id="0" name=""/>
        <dsp:cNvSpPr/>
      </dsp:nvSpPr>
      <dsp:spPr>
        <a:xfrm>
          <a:off x="9281700" y="670762"/>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E5A75-74BD-47C6-8A40-F7498956FCD1}">
      <dsp:nvSpPr>
        <dsp:cNvPr id="0" name=""/>
        <dsp:cNvSpPr/>
      </dsp:nvSpPr>
      <dsp:spPr>
        <a:xfrm>
          <a:off x="9515700" y="904762"/>
          <a:ext cx="630000" cy="63000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DABF2E-F595-4C91-8B83-2061657AAAF4}">
      <dsp:nvSpPr>
        <dsp:cNvPr id="0" name=""/>
        <dsp:cNvSpPr/>
      </dsp:nvSpPr>
      <dsp:spPr>
        <a:xfrm>
          <a:off x="8930700" y="2110762"/>
          <a:ext cx="180000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cap="none" baseline="0"/>
            <a:t>Enterprise Agreement: Production deployment (most enterprises)</a:t>
          </a:r>
          <a:endParaRPr lang="en-US" sz="1600" kern="1200" cap="none" baseline="0"/>
        </a:p>
      </dsp:txBody>
      <dsp:txXfrm>
        <a:off x="8930700" y="2110762"/>
        <a:ext cx="1800000" cy="180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pen Sans" panose="020B0606030504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pen Sans" panose="020B0606030504020204" pitchFamily="34" charset="0"/>
              </a:defRPr>
            </a:lvl1pPr>
          </a:lstStyle>
          <a:p>
            <a:fld id="{ED62890F-9375-3744-A2A1-DDB83C95B687}" type="datetimeFigureOut">
              <a:rPr lang="en-US" smtClean="0"/>
              <a:pPr/>
              <a:t>4/16/24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pen Sans" panose="020B0606030504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pen Sans" panose="020B0606030504020204" pitchFamily="34" charset="0"/>
              </a:defRPr>
            </a:lvl1pPr>
          </a:lstStyle>
          <a:p>
            <a:fld id="{353E7A21-D0D4-2046-B7BC-95AA7730D9A3}" type="slidenum">
              <a:rPr lang="en-US" smtClean="0"/>
              <a:pPr/>
              <a:t>‹#›</a:t>
            </a:fld>
            <a:endParaRPr lang="en-US"/>
          </a:p>
        </p:txBody>
      </p:sp>
    </p:spTree>
    <p:extLst>
      <p:ext uri="{BB962C8B-B14F-4D97-AF65-F5344CB8AC3E}">
        <p14:creationId xmlns:p14="http://schemas.microsoft.com/office/powerpoint/2010/main" val="367181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pen Sans" panose="020B0606030504020204" pitchFamily="34" charset="0"/>
        <a:ea typeface="+mn-ea"/>
        <a:cs typeface="+mn-cs"/>
      </a:defRPr>
    </a:lvl1pPr>
    <a:lvl2pPr marL="457200" algn="l" defTabSz="914400" rtl="0" eaLnBrk="1" latinLnBrk="0" hangingPunct="1">
      <a:defRPr sz="1200" b="0" i="0" kern="1200">
        <a:solidFill>
          <a:schemeClr val="tx1"/>
        </a:solidFill>
        <a:latin typeface="Open Sans" panose="020B0606030504020204" pitchFamily="34" charset="0"/>
        <a:ea typeface="+mn-ea"/>
        <a:cs typeface="+mn-cs"/>
      </a:defRPr>
    </a:lvl2pPr>
    <a:lvl3pPr marL="914400" algn="l" defTabSz="914400" rtl="0" eaLnBrk="1" latinLnBrk="0" hangingPunct="1">
      <a:defRPr sz="1200" b="0" i="0" kern="1200">
        <a:solidFill>
          <a:schemeClr val="tx1"/>
        </a:solidFill>
        <a:latin typeface="Open Sans" panose="020B0606030504020204" pitchFamily="34" charset="0"/>
        <a:ea typeface="+mn-ea"/>
        <a:cs typeface="+mn-cs"/>
      </a:defRPr>
    </a:lvl3pPr>
    <a:lvl4pPr marL="1371600" algn="l" defTabSz="914400" rtl="0" eaLnBrk="1" latinLnBrk="0" hangingPunct="1">
      <a:defRPr sz="1200" b="0" i="0" kern="1200">
        <a:solidFill>
          <a:schemeClr val="tx1"/>
        </a:solidFill>
        <a:latin typeface="Open Sans" panose="020B0606030504020204" pitchFamily="34" charset="0"/>
        <a:ea typeface="+mn-ea"/>
        <a:cs typeface="+mn-cs"/>
      </a:defRPr>
    </a:lvl4pPr>
    <a:lvl5pPr marL="1828800" algn="l" defTabSz="914400" rtl="0" eaLnBrk="1" latinLnBrk="0" hangingPunct="1">
      <a:defRPr sz="1200" b="0" i="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ACBDAA-39C4-4953-8B33-EC28350C39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086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9</a:t>
            </a:fld>
            <a:endParaRPr lang="en-US"/>
          </a:p>
        </p:txBody>
      </p:sp>
    </p:spTree>
    <p:extLst>
      <p:ext uri="{BB962C8B-B14F-4D97-AF65-F5344CB8AC3E}">
        <p14:creationId xmlns:p14="http://schemas.microsoft.com/office/powerpoint/2010/main" val="3860960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E7A21-D0D4-2046-B7BC-95AA7730D9A3}" type="slidenum">
              <a:rPr lang="en-US" smtClean="0"/>
              <a:t>10</a:t>
            </a:fld>
            <a:endParaRPr lang="en-US"/>
          </a:p>
        </p:txBody>
      </p:sp>
    </p:spTree>
    <p:extLst>
      <p:ext uri="{BB962C8B-B14F-4D97-AF65-F5344CB8AC3E}">
        <p14:creationId xmlns:p14="http://schemas.microsoft.com/office/powerpoint/2010/main" val="672932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AACBDAA-39C4-4953-8B33-EC28350C399A}" type="slidenum">
              <a:rPr lang="en-CH" smtClean="0"/>
              <a:t>11</a:t>
            </a:fld>
            <a:endParaRPr lang="en-CH"/>
          </a:p>
        </p:txBody>
      </p:sp>
    </p:spTree>
    <p:extLst>
      <p:ext uri="{BB962C8B-B14F-4D97-AF65-F5344CB8AC3E}">
        <p14:creationId xmlns:p14="http://schemas.microsoft.com/office/powerpoint/2010/main" val="2026095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AACBDAA-39C4-4953-8B33-EC28350C399A}" type="slidenum">
              <a:rPr lang="en-CH" smtClean="0"/>
              <a:t>12</a:t>
            </a:fld>
            <a:endParaRPr lang="en-CH"/>
          </a:p>
        </p:txBody>
      </p:sp>
    </p:spTree>
    <p:extLst>
      <p:ext uri="{BB962C8B-B14F-4D97-AF65-F5344CB8AC3E}">
        <p14:creationId xmlns:p14="http://schemas.microsoft.com/office/powerpoint/2010/main" val="2807839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dirty="0">
                <a:effectLst/>
                <a:latin typeface="Calibri" panose="020F0502020204030204" pitchFamily="34" charset="0"/>
                <a:ea typeface="Calibri" panose="020F0502020204030204" pitchFamily="34" charset="0"/>
                <a:cs typeface="Times New Roman" panose="02020603050405020304" pitchFamily="18" charset="0"/>
              </a:rPr>
              <a:t>We can have production environments, dev environments completely segregated using that common networking backbone, the transit core network that we saw before</a:t>
            </a:r>
            <a:endParaRPr lang="en-US" sz="14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C3A99FD-1C5B-40A7-BA61-D19FC7575E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8507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E7A21-D0D4-2046-B7BC-95AA7730D9A3}" type="slidenum">
              <a:rPr lang="en-US" smtClean="0"/>
              <a:t>14</a:t>
            </a:fld>
            <a:endParaRPr lang="en-US"/>
          </a:p>
        </p:txBody>
      </p:sp>
    </p:spTree>
    <p:extLst>
      <p:ext uri="{BB962C8B-B14F-4D97-AF65-F5344CB8AC3E}">
        <p14:creationId xmlns:p14="http://schemas.microsoft.com/office/powerpoint/2010/main" val="2557869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E7A21-D0D4-2046-B7BC-95AA7730D9A3}" type="slidenum">
              <a:rPr lang="en-US" smtClean="0"/>
              <a:t>18</a:t>
            </a:fld>
            <a:endParaRPr lang="en-US"/>
          </a:p>
        </p:txBody>
      </p:sp>
    </p:spTree>
    <p:extLst>
      <p:ext uri="{BB962C8B-B14F-4D97-AF65-F5344CB8AC3E}">
        <p14:creationId xmlns:p14="http://schemas.microsoft.com/office/powerpoint/2010/main" val="2194725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0385" marR="0" algn="just">
              <a:lnSpc>
                <a:spcPct val="110000"/>
              </a:lnSpc>
              <a:spcBef>
                <a:spcPts val="0"/>
              </a:spcBef>
              <a:spcAft>
                <a:spcPts val="600"/>
              </a:spcAft>
            </a:pPr>
            <a:r>
              <a:rPr lang="en-US" sz="1200" dirty="0">
                <a:effectLst/>
                <a:latin typeface="Helvetica 55 Roman"/>
                <a:ea typeface="Times New Roman" panose="02020603050405020304" pitchFamily="18" charset="0"/>
                <a:cs typeface="Times New Roman" panose="02020603050405020304" pitchFamily="18" charset="0"/>
              </a:rPr>
              <a:t>The private workloads need to access internet for several reasons: for SaaS integration, for patching, for software updates, for version control systems.</a:t>
            </a:r>
          </a:p>
          <a:p>
            <a:pPr marL="540385" marR="0" algn="just">
              <a:lnSpc>
                <a:spcPct val="110000"/>
              </a:lnSpc>
              <a:spcBef>
                <a:spcPts val="0"/>
              </a:spcBef>
              <a:spcAft>
                <a:spcPts val="600"/>
              </a:spcAft>
            </a:pPr>
            <a:r>
              <a:rPr lang="en-US" sz="1200" dirty="0">
                <a:effectLst/>
                <a:latin typeface="Helvetica 55 Roman"/>
                <a:ea typeface="Times New Roman" panose="02020603050405020304" pitchFamily="18" charset="0"/>
                <a:cs typeface="Times New Roman" panose="02020603050405020304" pitchFamily="18" charset="0"/>
              </a:rPr>
              <a:t>On AWS the cloud native that is offered by the CSP is of course the NAT gateway.</a:t>
            </a:r>
          </a:p>
          <a:p>
            <a:pPr marL="540385" marR="0" algn="just">
              <a:lnSpc>
                <a:spcPct val="110000"/>
              </a:lnSpc>
              <a:spcBef>
                <a:spcPts val="0"/>
              </a:spcBef>
              <a:spcAft>
                <a:spcPts val="600"/>
              </a:spcAft>
            </a:pPr>
            <a:r>
              <a:rPr lang="en-US" sz="1200" dirty="0">
                <a:effectLst/>
                <a:latin typeface="Helvetica 55 Roman"/>
                <a:ea typeface="Times New Roman" panose="02020603050405020304" pitchFamily="18" charset="0"/>
                <a:cs typeface="Times New Roman" panose="02020603050405020304" pitchFamily="18" charset="0"/>
              </a:rPr>
              <a:t>This solution only allows the traffic that is generated from the private subnets, thus, if you want to control what nodes can be reach from the workloads inside the private subnets, you can configure the NACL accordingly. However, with a NACL you can only filter based on the IPs and not on the domain names.</a:t>
            </a:r>
          </a:p>
          <a:p>
            <a:pPr marL="540385" marR="0" algn="just">
              <a:lnSpc>
                <a:spcPct val="110000"/>
              </a:lnSpc>
              <a:spcBef>
                <a:spcPts val="0"/>
              </a:spcBef>
              <a:spcAft>
                <a:spcPts val="600"/>
              </a:spcAft>
            </a:pPr>
            <a:r>
              <a:rPr lang="en-US" sz="1200" dirty="0">
                <a:effectLst/>
                <a:latin typeface="Helvetica 55 Roman"/>
                <a:ea typeface="Times New Roman" panose="02020603050405020304" pitchFamily="18" charset="0"/>
                <a:cs typeface="Times New Roman" panose="02020603050405020304" pitchFamily="18" charset="0"/>
              </a:rPr>
              <a:t>The alternate solution to control the traffic going out to Internet from a private subnet is to deploy a SQUID proxy, but this is a black-box and is difficult to manage. Another solution is to deploy a NGFW, but might be too much expensive and can be cumbersome</a:t>
            </a:r>
          </a:p>
          <a:p>
            <a:endParaRPr lang="LID4096" dirty="0"/>
          </a:p>
        </p:txBody>
      </p:sp>
      <p:sp>
        <p:nvSpPr>
          <p:cNvPr id="4" name="Slide Number Placeholder 3"/>
          <p:cNvSpPr>
            <a:spLocks noGrp="1"/>
          </p:cNvSpPr>
          <p:nvPr>
            <p:ph type="sldNum" sz="quarter" idx="5"/>
          </p:nvPr>
        </p:nvSpPr>
        <p:spPr/>
        <p:txBody>
          <a:bodyPr/>
          <a:lstStyle/>
          <a:p>
            <a:fld id="{4AACBDAA-39C4-4953-8B33-EC28350C399A}" type="slidenum">
              <a:rPr lang="en-CH" smtClean="0"/>
              <a:t>19</a:t>
            </a:fld>
            <a:endParaRPr lang="en-CH"/>
          </a:p>
        </p:txBody>
      </p:sp>
    </p:spTree>
    <p:extLst>
      <p:ext uri="{BB962C8B-B14F-4D97-AF65-F5344CB8AC3E}">
        <p14:creationId xmlns:p14="http://schemas.microsoft.com/office/powerpoint/2010/main" val="1168567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DBA63-9C4F-4BBA-9BA4-95DF3F99CE08}" type="slidenum">
              <a:rPr lang="en-US" smtClean="0"/>
              <a:t>20</a:t>
            </a:fld>
            <a:endParaRPr lang="en-US"/>
          </a:p>
        </p:txBody>
      </p:sp>
    </p:spTree>
    <p:extLst>
      <p:ext uri="{BB962C8B-B14F-4D97-AF65-F5344CB8AC3E}">
        <p14:creationId xmlns:p14="http://schemas.microsoft.com/office/powerpoint/2010/main" val="2404433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ADBA63-9C4F-4BBA-9BA4-95DF3F99CE08}" type="slidenum">
              <a:rPr lang="en-US" smtClean="0"/>
              <a:t>22</a:t>
            </a:fld>
            <a:endParaRPr lang="en-US"/>
          </a:p>
        </p:txBody>
      </p:sp>
    </p:spTree>
    <p:extLst>
      <p:ext uri="{BB962C8B-B14F-4D97-AF65-F5344CB8AC3E}">
        <p14:creationId xmlns:p14="http://schemas.microsoft.com/office/powerpoint/2010/main" val="399735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C56F05-4DDA-774E-A360-3D4519934A8C}" type="slidenum">
              <a:rPr lang="en-US" smtClean="0"/>
              <a:pPr/>
              <a:t>1</a:t>
            </a:fld>
            <a:endParaRPr lang="en-US"/>
          </a:p>
        </p:txBody>
      </p:sp>
    </p:spTree>
    <p:extLst>
      <p:ext uri="{BB962C8B-B14F-4D97-AF65-F5344CB8AC3E}">
        <p14:creationId xmlns:p14="http://schemas.microsoft.com/office/powerpoint/2010/main" val="4290374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D6ADBA63-9C4F-4BBA-9BA4-95DF3F99CE08}" type="slidenum">
              <a:rPr lang="en-US" smtClean="0"/>
              <a:t>23</a:t>
            </a:fld>
            <a:endParaRPr lang="en-US"/>
          </a:p>
        </p:txBody>
      </p:sp>
    </p:spTree>
    <p:extLst>
      <p:ext uri="{BB962C8B-B14F-4D97-AF65-F5344CB8AC3E}">
        <p14:creationId xmlns:p14="http://schemas.microsoft.com/office/powerpoint/2010/main" val="1716545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lvl="1" indent="-171450">
              <a:buFont typeface="Arial" panose="020B0604020202020204" pitchFamily="34" charset="0"/>
              <a:buChar char="•"/>
            </a:pPr>
            <a:endParaRPr lang="en-CA" sz="900" b="0" i="0" u="none" strike="noStrike" kern="1200" dirty="0">
              <a:solidFill>
                <a:schemeClr val="tx1"/>
              </a:solidFill>
              <a:effectLst/>
              <a:latin typeface="Gotham Light"/>
              <a:ea typeface="+mn-ea"/>
              <a:cs typeface="+mn-cs"/>
            </a:endParaRPr>
          </a:p>
        </p:txBody>
      </p:sp>
      <p:sp>
        <p:nvSpPr>
          <p:cNvPr id="4" name="Slide Number Placeholder 3"/>
          <p:cNvSpPr>
            <a:spLocks noGrp="1"/>
          </p:cNvSpPr>
          <p:nvPr>
            <p:ph type="sldNum" sz="quarter" idx="5"/>
          </p:nvPr>
        </p:nvSpPr>
        <p:spPr/>
        <p:txBody>
          <a:bodyPr/>
          <a:lstStyle/>
          <a:p>
            <a:fld id="{C1C56F05-4DDA-774E-A360-3D4519934A8C}" type="slidenum">
              <a:rPr lang="en-US" smtClean="0"/>
              <a:pPr/>
              <a:t>24</a:t>
            </a:fld>
            <a:endParaRPr lang="en-US"/>
          </a:p>
        </p:txBody>
      </p:sp>
    </p:spTree>
    <p:extLst>
      <p:ext uri="{BB962C8B-B14F-4D97-AF65-F5344CB8AC3E}">
        <p14:creationId xmlns:p14="http://schemas.microsoft.com/office/powerpoint/2010/main" val="3515605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E7A21-D0D4-2046-B7BC-95AA7730D9A3}" type="slidenum">
              <a:rPr lang="en-US" smtClean="0"/>
              <a:t>25</a:t>
            </a:fld>
            <a:endParaRPr lang="en-US"/>
          </a:p>
        </p:txBody>
      </p:sp>
    </p:spTree>
    <p:extLst>
      <p:ext uri="{BB962C8B-B14F-4D97-AF65-F5344CB8AC3E}">
        <p14:creationId xmlns:p14="http://schemas.microsoft.com/office/powerpoint/2010/main" val="264743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different use cases where we can enable HPE? The main use case, is when the customer is connecting its own on-prem DC to any CSP.</a:t>
            </a:r>
          </a:p>
          <a:p>
            <a:r>
              <a:rPr lang="en-US" dirty="0"/>
              <a:t>As you are aware with the different areas, there are some areas that you trust and some areas that you do not trust.</a:t>
            </a:r>
          </a:p>
          <a:p>
            <a:r>
              <a:rPr lang="en-US" dirty="0"/>
              <a:t>Usually when I am working with a device with whom I do not have a complete control, in other words I am not the admin of the device and I do not know who is accessing that device in addition to me, this is a perfect candidate to be regarded as an UNTRUSTED AREA.</a:t>
            </a:r>
          </a:p>
          <a:p>
            <a:r>
              <a:rPr lang="en-US" dirty="0"/>
              <a:t>What happens inside my DC is for sure regarded a TRUSTED AREA: I am the admin, I am the owner of the whole infrastructures, and I know who has been granted access to.</a:t>
            </a:r>
          </a:p>
          <a:p>
            <a:r>
              <a:rPr lang="en-US" dirty="0"/>
              <a:t>Conversely, When I connect the DC to the Public </a:t>
            </a:r>
            <a:r>
              <a:rPr lang="en-US" dirty="0" err="1"/>
              <a:t>Cloud,using</a:t>
            </a:r>
            <a:r>
              <a:rPr lang="en-US" dirty="0"/>
              <a:t> an AWS Direct Connect or an Azure Express Route, The connection will span a provider’s infrastructure, </a:t>
            </a:r>
            <a:r>
              <a:rPr lang="en-US" dirty="0" err="1"/>
              <a:t>MegaPort</a:t>
            </a:r>
            <a:r>
              <a:rPr lang="en-US" dirty="0"/>
              <a:t> or Equinix and then from there, the connection will lend on the Public cloud.</a:t>
            </a:r>
          </a:p>
          <a:p>
            <a:r>
              <a:rPr lang="en-US" dirty="0"/>
              <a:t>To wrap up, I am going to use resources from both the provider that is offering the private link and then I will start using resources that are inside the cloud service provider: both these areas should be considered as UNTRUSTED areas.</a:t>
            </a:r>
          </a:p>
          <a:p>
            <a:r>
              <a:rPr lang="en-US" dirty="0"/>
              <a:t>Although both </a:t>
            </a:r>
            <a:r>
              <a:rPr lang="en-US" dirty="0" err="1"/>
              <a:t>equinix</a:t>
            </a:r>
            <a:r>
              <a:rPr lang="en-US" dirty="0"/>
              <a:t> and the </a:t>
            </a:r>
            <a:r>
              <a:rPr lang="en-US" dirty="0" err="1"/>
              <a:t>csp</a:t>
            </a:r>
            <a:r>
              <a:rPr lang="en-US" dirty="0"/>
              <a:t> can claim that they are securing my connection very well, and I am sure they do it, but at the end of the day the compliance of the security as a customer ultimately I am responsible for, I want to have the best of security of my “data in flight”.</a:t>
            </a:r>
            <a:br>
              <a:rPr lang="en-US" dirty="0"/>
            </a:br>
            <a:r>
              <a:rPr lang="en-US" dirty="0"/>
              <a:t>So, what Aviatrix provides is Datapath encryption, end-to-end, from the DC to the </a:t>
            </a:r>
            <a:r>
              <a:rPr lang="en-US" dirty="0" err="1"/>
              <a:t>csp</a:t>
            </a:r>
            <a:r>
              <a:rPr lang="en-US" dirty="0"/>
              <a:t>, spanning the provider of the private link.</a:t>
            </a:r>
          </a:p>
          <a:p>
            <a:r>
              <a:rPr lang="en-US" dirty="0"/>
              <a:t>You can also establish a secure </a:t>
            </a:r>
            <a:r>
              <a:rPr lang="en-US" dirty="0" err="1"/>
              <a:t>datapath</a:t>
            </a:r>
            <a:r>
              <a:rPr lang="en-US" dirty="0"/>
              <a:t> encrypted within the cloud or between multiple clouds.</a:t>
            </a:r>
          </a:p>
          <a:p>
            <a:r>
              <a:rPr lang="en-US" dirty="0"/>
              <a:t>By default, all the aviatrix gateways establish </a:t>
            </a:r>
            <a:r>
              <a:rPr lang="en-US" dirty="0" err="1"/>
              <a:t>IPSec</a:t>
            </a:r>
            <a:r>
              <a:rPr lang="en-US" dirty="0"/>
              <a:t> tunnels among themselves</a:t>
            </a:r>
          </a:p>
        </p:txBody>
      </p:sp>
      <p:sp>
        <p:nvSpPr>
          <p:cNvPr id="4" name="Slide Number Placeholder 3"/>
          <p:cNvSpPr>
            <a:spLocks noGrp="1"/>
          </p:cNvSpPr>
          <p:nvPr>
            <p:ph type="sldNum" sz="quarter" idx="5"/>
          </p:nvPr>
        </p:nvSpPr>
        <p:spPr/>
        <p:txBody>
          <a:bodyPr/>
          <a:lstStyle/>
          <a:p>
            <a:fld id="{353E7A21-D0D4-2046-B7BC-95AA7730D9A3}" type="slidenum">
              <a:rPr lang="en-US" smtClean="0"/>
              <a:t>26</a:t>
            </a:fld>
            <a:endParaRPr lang="en-US"/>
          </a:p>
        </p:txBody>
      </p:sp>
    </p:spTree>
    <p:extLst>
      <p:ext uri="{BB962C8B-B14F-4D97-AF65-F5344CB8AC3E}">
        <p14:creationId xmlns:p14="http://schemas.microsoft.com/office/powerpoint/2010/main" val="1659172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issue natively with the </a:t>
            </a:r>
            <a:r>
              <a:rPr lang="en-US" dirty="0" err="1"/>
              <a:t>csp</a:t>
            </a:r>
            <a:r>
              <a:rPr lang="en-US" dirty="0"/>
              <a:t> </a:t>
            </a:r>
            <a:r>
              <a:rPr lang="en-US" dirty="0" err="1"/>
              <a:t>IPSec</a:t>
            </a:r>
            <a:r>
              <a:rPr lang="en-US" dirty="0"/>
              <a:t> tunnels? As you might know, </a:t>
            </a:r>
            <a:r>
              <a:rPr lang="en-US" dirty="0" err="1"/>
              <a:t>IPSec</a:t>
            </a:r>
            <a:r>
              <a:rPr lang="en-US" dirty="0"/>
              <a:t> is highly intense in terms of connections setup, packet encryption/decryption (encryption algorithm), authentication algorithm, the rekeying process.</a:t>
            </a:r>
          </a:p>
          <a:p>
            <a:r>
              <a:rPr lang="en-US" dirty="0"/>
              <a:t>The sort of limitation that exists in the CSP is that the </a:t>
            </a:r>
            <a:r>
              <a:rPr lang="en-US" dirty="0" err="1"/>
              <a:t>IPSec</a:t>
            </a:r>
            <a:r>
              <a:rPr lang="en-US" dirty="0"/>
              <a:t> tunnel cannot exceed 1.25Gbps of throughput., and this is because in the cloud the VMs are based on x86 architecture, and when you try to establish an </a:t>
            </a:r>
            <a:r>
              <a:rPr lang="en-US" dirty="0" err="1"/>
              <a:t>Ipsec</a:t>
            </a:r>
            <a:r>
              <a:rPr lang="en-US" dirty="0"/>
              <a:t> tunnel between your router inside the DC and on instance </a:t>
            </a:r>
            <a:r>
              <a:rPr lang="en-US" dirty="0" err="1"/>
              <a:t>spinned</a:t>
            </a:r>
            <a:r>
              <a:rPr lang="en-US" dirty="0"/>
              <a:t> up in the cloud, the end of the tunnel (in this case the x86 instance) will dictate the maximum throughput that can be reached, even though on your side you have a powerful Fortinet firewall or router.</a:t>
            </a:r>
          </a:p>
          <a:p>
            <a:r>
              <a:rPr lang="en-US" dirty="0"/>
              <a:t>With x86 instances, when you build up an </a:t>
            </a:r>
            <a:r>
              <a:rPr lang="en-US" dirty="0" err="1"/>
              <a:t>IPSec</a:t>
            </a:r>
            <a:r>
              <a:rPr lang="en-US" dirty="0"/>
              <a:t> tunnel, the connection is generated using a single vCPU core.</a:t>
            </a:r>
          </a:p>
          <a:p>
            <a:r>
              <a:rPr lang="en-US" dirty="0"/>
              <a:t>In the drawing is depicted this specific case: we have on the left our </a:t>
            </a:r>
            <a:r>
              <a:rPr lang="en-US" dirty="0" err="1"/>
              <a:t>vpn</a:t>
            </a:r>
            <a:r>
              <a:rPr lang="en-US" dirty="0"/>
              <a:t> gateway, for instance a </a:t>
            </a:r>
            <a:r>
              <a:rPr lang="en-US" dirty="0" err="1"/>
              <a:t>fortinet</a:t>
            </a:r>
            <a:r>
              <a:rPr lang="en-US" dirty="0"/>
              <a:t> </a:t>
            </a:r>
            <a:r>
              <a:rPr lang="en-US" dirty="0" err="1"/>
              <a:t>fw</a:t>
            </a:r>
            <a:r>
              <a:rPr lang="en-US" dirty="0"/>
              <a:t>, and on the right we have a virtual machine (based on x86 architecture), for instance an </a:t>
            </a:r>
            <a:r>
              <a:rPr lang="en-US" dirty="0" err="1"/>
              <a:t>aws</a:t>
            </a:r>
            <a:r>
              <a:rPr lang="en-US" dirty="0"/>
              <a:t> TGW, and the tunnel will not go above 1.25Gbps.</a:t>
            </a:r>
          </a:p>
          <a:p>
            <a:r>
              <a:rPr lang="en-US" dirty="0"/>
              <a:t>We are not using the full capability of the x86 instance, but in addition to this, if you are running the </a:t>
            </a:r>
            <a:r>
              <a:rPr lang="en-US" dirty="0" err="1"/>
              <a:t>IPSec</a:t>
            </a:r>
            <a:r>
              <a:rPr lang="en-US" dirty="0"/>
              <a:t> tunnel on top of a private link that is capable to sustain for instance 10Gbps of throughout, you are also underutilizing that link, because you are paying a lot of money, but you are using almost 10% of the entire throughput: in a nutshell you are limited to a bad performance, because of this limitation.</a:t>
            </a:r>
          </a:p>
          <a:p>
            <a:endParaRPr lang="en-US" dirty="0"/>
          </a:p>
          <a:p>
            <a:r>
              <a:rPr lang="en-US" dirty="0"/>
              <a:t>Do you know why the CSP is limiting the </a:t>
            </a:r>
            <a:r>
              <a:rPr lang="en-US" dirty="0" err="1"/>
              <a:t>IPSec</a:t>
            </a:r>
            <a:r>
              <a:rPr lang="en-US" dirty="0"/>
              <a:t> tunnel to only </a:t>
            </a:r>
            <a:r>
              <a:rPr lang="en-US" dirty="0" err="1"/>
              <a:t>reacing</a:t>
            </a:r>
            <a:r>
              <a:rPr lang="en-US" dirty="0"/>
              <a:t> 1.25gbps? Because all software-based </a:t>
            </a:r>
            <a:r>
              <a:rPr lang="en-US" dirty="0" err="1"/>
              <a:t>IPSec</a:t>
            </a:r>
            <a:r>
              <a:rPr lang="en-US" dirty="0"/>
              <a:t> </a:t>
            </a:r>
            <a:r>
              <a:rPr lang="en-US" dirty="0" err="1"/>
              <a:t>vpn</a:t>
            </a:r>
            <a:r>
              <a:rPr lang="en-US" dirty="0"/>
              <a:t> solutions have maximum performance of 2Gbps depending on the ciphers that is used.</a:t>
            </a:r>
          </a:p>
          <a:p>
            <a:r>
              <a:rPr lang="en-US" dirty="0"/>
              <a:t>Probably this will be improved in the future, but we have to wait for this enhancement.</a:t>
            </a:r>
          </a:p>
          <a:p>
            <a:r>
              <a:rPr lang="en-US" dirty="0"/>
              <a:t>To wrap up, the traffic that you generate from your DC directed towards the public cloud can only use single core, despite availability of multiple cores…</a:t>
            </a:r>
          </a:p>
        </p:txBody>
      </p:sp>
      <p:sp>
        <p:nvSpPr>
          <p:cNvPr id="4" name="Slide Number Placeholder 3"/>
          <p:cNvSpPr>
            <a:spLocks noGrp="1"/>
          </p:cNvSpPr>
          <p:nvPr>
            <p:ph type="sldNum" sz="quarter" idx="5"/>
          </p:nvPr>
        </p:nvSpPr>
        <p:spPr/>
        <p:txBody>
          <a:bodyPr/>
          <a:lstStyle/>
          <a:p>
            <a:fld id="{C1C56F05-4DDA-774E-A360-3D4519934A8C}" type="slidenum">
              <a:rPr lang="en-US" smtClean="0"/>
              <a:pPr/>
              <a:t>27</a:t>
            </a:fld>
            <a:endParaRPr lang="en-US"/>
          </a:p>
        </p:txBody>
      </p:sp>
    </p:spTree>
    <p:extLst>
      <p:ext uri="{BB962C8B-B14F-4D97-AF65-F5344CB8AC3E}">
        <p14:creationId xmlns:p14="http://schemas.microsoft.com/office/powerpoint/2010/main" val="732453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Aviatrix, out of the box, allows you to activate in addition to the traditional </a:t>
            </a:r>
            <a:r>
              <a:rPr lang="en-US" dirty="0" err="1"/>
              <a:t>IPSec</a:t>
            </a:r>
            <a:r>
              <a:rPr lang="en-US" dirty="0"/>
              <a:t> tunnel, the High Performance encryption that is also called “insane mode”.</a:t>
            </a:r>
          </a:p>
          <a:p>
            <a:r>
              <a:rPr lang="en-US" dirty="0"/>
              <a:t>This is a proprietary cutting-edge technology that allows to use, of course on the aviatrix gateways, all the possible available vCPU cores.</a:t>
            </a:r>
          </a:p>
          <a:p>
            <a:r>
              <a:rPr lang="en-US" dirty="0"/>
              <a:t>On the left side you have an aviatrix </a:t>
            </a:r>
            <a:r>
              <a:rPr lang="en-US" dirty="0" err="1"/>
              <a:t>gw</a:t>
            </a:r>
            <a:r>
              <a:rPr lang="en-US" dirty="0"/>
              <a:t>, likewise on the right, and for sake of simplicity each GW has 4 vCPU cores, and HPE turns out allowing to use all cores, aggregating them, bundling them.</a:t>
            </a:r>
          </a:p>
          <a:p>
            <a:r>
              <a:rPr lang="en-US" dirty="0"/>
              <a:t>You can benefit from all the available cores: each </a:t>
            </a:r>
            <a:r>
              <a:rPr lang="en-US" dirty="0" err="1"/>
              <a:t>IPSec</a:t>
            </a:r>
            <a:r>
              <a:rPr lang="en-US" dirty="0"/>
              <a:t> tunnel is established between a core running on the left gateway and another core running on the GW on the right.</a:t>
            </a:r>
          </a:p>
          <a:p>
            <a:r>
              <a:rPr lang="en-US" dirty="0"/>
              <a:t>HPE of course, can be activated only if you have aviatrix gateways on both sides.</a:t>
            </a:r>
          </a:p>
          <a:p>
            <a:r>
              <a:rPr lang="en-US" dirty="0"/>
              <a:t>There are different scenarios where you can activate HPE:</a:t>
            </a:r>
          </a:p>
          <a:p>
            <a:r>
              <a:rPr lang="en-US" dirty="0"/>
              <a:t>1) Between gateways running within the CSP, such as between Spoke and Transit Gateways</a:t>
            </a:r>
          </a:p>
          <a:p>
            <a:r>
              <a:rPr lang="en-US" dirty="0"/>
              <a:t>2) Between Transit Gateways and Transit Gateways</a:t>
            </a:r>
          </a:p>
          <a:p>
            <a:r>
              <a:rPr lang="en-US" dirty="0"/>
              <a:t>3) Between Transit Gateway and your on-prem DC, if you install and run the Aviatrix Edge device running on top of </a:t>
            </a:r>
            <a:r>
              <a:rPr lang="en-US" dirty="0" err="1"/>
              <a:t>vmware</a:t>
            </a:r>
            <a:endParaRPr lang="en-US" dirty="0"/>
          </a:p>
          <a:p>
            <a:endParaRPr lang="en-US" dirty="0"/>
          </a:p>
          <a:p>
            <a:r>
              <a:rPr lang="en-US" dirty="0"/>
              <a:t>Just to summarize, as you can see depicted in the drawing, with all these tunnels aggregated you can achieve 90Gbps in AWS, but what does this 90Gbps really mean? It means the total amount of the throughput. You achieve a logical pipe</a:t>
            </a:r>
          </a:p>
          <a:p>
            <a:endParaRPr lang="en-US" dirty="0"/>
          </a:p>
        </p:txBody>
      </p:sp>
      <p:sp>
        <p:nvSpPr>
          <p:cNvPr id="4" name="Slide Number Placeholder 3"/>
          <p:cNvSpPr>
            <a:spLocks noGrp="1"/>
          </p:cNvSpPr>
          <p:nvPr>
            <p:ph type="sldNum" sz="quarter" idx="5"/>
          </p:nvPr>
        </p:nvSpPr>
        <p:spPr/>
        <p:txBody>
          <a:bodyPr/>
          <a:lstStyle/>
          <a:p>
            <a:fld id="{C1C56F05-4DDA-774E-A360-3D4519934A8C}" type="slidenum">
              <a:rPr lang="en-US" smtClean="0"/>
              <a:pPr/>
              <a:t>28</a:t>
            </a:fld>
            <a:endParaRPr lang="en-US"/>
          </a:p>
        </p:txBody>
      </p:sp>
    </p:spTree>
    <p:extLst>
      <p:ext uri="{BB962C8B-B14F-4D97-AF65-F5344CB8AC3E}">
        <p14:creationId xmlns:p14="http://schemas.microsoft.com/office/powerpoint/2010/main" val="1668697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E7A21-D0D4-2046-B7BC-95AA7730D9A3}" type="slidenum">
              <a:rPr lang="en-US" smtClean="0"/>
              <a:t>29</a:t>
            </a:fld>
            <a:endParaRPr lang="en-US"/>
          </a:p>
        </p:txBody>
      </p:sp>
    </p:spTree>
    <p:extLst>
      <p:ext uri="{BB962C8B-B14F-4D97-AF65-F5344CB8AC3E}">
        <p14:creationId xmlns:p14="http://schemas.microsoft.com/office/powerpoint/2010/main" val="1887508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1C56F05-4DDA-774E-A360-3D4519934A8C}" type="slidenum">
              <a:rPr kumimoji="0" lang="en-US" sz="1200" b="0" i="0" u="none" strike="noStrike" kern="1200" cap="none" spc="0" normalizeH="0" baseline="0" noProof="0" smtClean="0">
                <a:ln>
                  <a:noFill/>
                </a:ln>
                <a:solidFill>
                  <a:prstClr val="black"/>
                </a:solidFill>
                <a:effectLst/>
                <a:uLnTx/>
                <a:uFillTx/>
                <a:latin typeface="Gotham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Gotham Light"/>
              <a:ea typeface="+mn-ea"/>
              <a:cs typeface="+mn-cs"/>
            </a:endParaRPr>
          </a:p>
        </p:txBody>
      </p:sp>
    </p:spTree>
    <p:extLst>
      <p:ext uri="{BB962C8B-B14F-4D97-AF65-F5344CB8AC3E}">
        <p14:creationId xmlns:p14="http://schemas.microsoft.com/office/powerpoint/2010/main" val="506181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1C56F05-4DDA-774E-A360-3D4519934A8C}" type="slidenum">
              <a:rPr kumimoji="0" lang="en-US" sz="1200" b="0" i="0" u="none" strike="noStrike" kern="1200" cap="none" spc="0" normalizeH="0" baseline="0" noProof="0" smtClean="0">
                <a:ln>
                  <a:noFill/>
                </a:ln>
                <a:solidFill>
                  <a:prstClr val="black"/>
                </a:solidFill>
                <a:effectLst/>
                <a:uLnTx/>
                <a:uFillTx/>
                <a:latin typeface="Gotham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Gotham Light"/>
              <a:ea typeface="+mn-ea"/>
              <a:cs typeface="+mn-cs"/>
            </a:endParaRPr>
          </a:p>
        </p:txBody>
      </p:sp>
    </p:spTree>
    <p:extLst>
      <p:ext uri="{BB962C8B-B14F-4D97-AF65-F5344CB8AC3E}">
        <p14:creationId xmlns:p14="http://schemas.microsoft.com/office/powerpoint/2010/main" val="2013062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E7A21-D0D4-2046-B7BC-95AA7730D9A3}" type="slidenum">
              <a:rPr lang="en-US" smtClean="0"/>
              <a:t>2</a:t>
            </a:fld>
            <a:endParaRPr lang="en-US"/>
          </a:p>
        </p:txBody>
      </p:sp>
    </p:spTree>
    <p:extLst>
      <p:ext uri="{BB962C8B-B14F-4D97-AF65-F5344CB8AC3E}">
        <p14:creationId xmlns:p14="http://schemas.microsoft.com/office/powerpoint/2010/main" val="3905044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ADBA63-9C4F-4BBA-9BA4-95DF3F99CE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1125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ADBA63-9C4F-4BBA-9BA4-95DF3F99CE08}" type="slidenum">
              <a:rPr lang="en-US" smtClean="0"/>
              <a:t>4</a:t>
            </a:fld>
            <a:endParaRPr lang="en-US"/>
          </a:p>
        </p:txBody>
      </p:sp>
    </p:spTree>
    <p:extLst>
      <p:ext uri="{BB962C8B-B14F-4D97-AF65-F5344CB8AC3E}">
        <p14:creationId xmlns:p14="http://schemas.microsoft.com/office/powerpoint/2010/main" val="1001350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Subscription is a must</a:t>
            </a:r>
          </a:p>
        </p:txBody>
      </p:sp>
      <p:sp>
        <p:nvSpPr>
          <p:cNvPr id="4" name="Slide Number Placeholder 3"/>
          <p:cNvSpPr>
            <a:spLocks noGrp="1"/>
          </p:cNvSpPr>
          <p:nvPr>
            <p:ph type="sldNum" sz="quarter" idx="5"/>
          </p:nvPr>
        </p:nvSpPr>
        <p:spPr/>
        <p:txBody>
          <a:bodyPr/>
          <a:lstStyle/>
          <a:p>
            <a:fld id="{353E7A21-D0D4-2046-B7BC-95AA7730D9A3}" type="slidenum">
              <a:rPr lang="en-US" smtClean="0"/>
              <a:pPr/>
              <a:t>5</a:t>
            </a:fld>
            <a:endParaRPr lang="en-US"/>
          </a:p>
        </p:txBody>
      </p:sp>
    </p:spTree>
    <p:extLst>
      <p:ext uri="{BB962C8B-B14F-4D97-AF65-F5344CB8AC3E}">
        <p14:creationId xmlns:p14="http://schemas.microsoft.com/office/powerpoint/2010/main" val="3671278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B74698-6E3C-4B40-B531-038F437A9A9F}" type="slidenum">
              <a:rPr kumimoji="0" lang="en-US" sz="1200" b="0" i="0" u="none" strike="noStrike" kern="1200" cap="none" spc="0" normalizeH="0" baseline="0" noProof="0" smtClean="0">
                <a:ln>
                  <a:noFill/>
                </a:ln>
                <a:solidFill>
                  <a:prstClr val="black"/>
                </a:solidFill>
                <a:effectLst/>
                <a:uLnTx/>
                <a:uFillTx/>
                <a:latin typeface="Open Sans" panose="020B06060305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21857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E7A21-D0D4-2046-B7BC-95AA7730D9A3}" type="slidenum">
              <a:rPr lang="en-US" smtClean="0"/>
              <a:t>7</a:t>
            </a:fld>
            <a:endParaRPr lang="en-US"/>
          </a:p>
        </p:txBody>
      </p:sp>
    </p:spTree>
    <p:extLst>
      <p:ext uri="{BB962C8B-B14F-4D97-AF65-F5344CB8AC3E}">
        <p14:creationId xmlns:p14="http://schemas.microsoft.com/office/powerpoint/2010/main" val="2240374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C56F05-4DDA-774E-A360-3D4519934A8C}" type="slidenum">
              <a:rPr lang="en-US" smtClean="0"/>
              <a:pPr/>
              <a:t>8</a:t>
            </a:fld>
            <a:endParaRPr lang="en-US"/>
          </a:p>
        </p:txBody>
      </p:sp>
    </p:spTree>
    <p:extLst>
      <p:ext uri="{BB962C8B-B14F-4D97-AF65-F5344CB8AC3E}">
        <p14:creationId xmlns:p14="http://schemas.microsoft.com/office/powerpoint/2010/main" val="1059457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dirty="0"/>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dirty="0"/>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1800">
                <a:solidFill>
                  <a:schemeClr val="accent5"/>
                </a:solidFill>
              </a:defRPr>
            </a:lvl1pPr>
          </a:lstStyle>
          <a:p>
            <a:r>
              <a:rPr lang="en-US" sz="1600" dirty="0"/>
              <a:t>ACE Solutions Architecture Team</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87469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428558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31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dirty="0"/>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11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235280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260984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83225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dirty="0"/>
              <a:t>Click to edit Master text styles</a:t>
            </a:r>
          </a:p>
        </p:txBody>
      </p:sp>
    </p:spTree>
    <p:extLst>
      <p:ext uri="{BB962C8B-B14F-4D97-AF65-F5344CB8AC3E}">
        <p14:creationId xmlns:p14="http://schemas.microsoft.com/office/powerpoint/2010/main" val="194328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306278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5520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981075"/>
            <a:ext cx="11406680" cy="5302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259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 Title">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
        <p:nvSpPr>
          <p:cNvPr id="6" name="Text Placeholder 5"/>
          <p:cNvSpPr>
            <a:spLocks noGrp="1"/>
          </p:cNvSpPr>
          <p:nvPr>
            <p:ph type="body" sz="quarter" idx="12"/>
          </p:nvPr>
        </p:nvSpPr>
        <p:spPr>
          <a:xfrm>
            <a:off x="263525" y="1453662"/>
            <a:ext cx="11406680" cy="4818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8E00E58-6F0B-9B92-104B-6C76F433AB4F}"/>
              </a:ext>
            </a:extLst>
          </p:cNvPr>
          <p:cNvSpPr>
            <a:spLocks noGrp="1"/>
          </p:cNvSpPr>
          <p:nvPr>
            <p:ph type="body" sz="quarter" idx="13"/>
          </p:nvPr>
        </p:nvSpPr>
        <p:spPr>
          <a:xfrm>
            <a:off x="263525" y="914400"/>
            <a:ext cx="10869613" cy="374650"/>
          </a:xfrm>
        </p:spPr>
        <p:txBody>
          <a:bodyPr/>
          <a:lstStyle>
            <a:lvl1pPr marL="0" indent="0">
              <a:buNone/>
              <a:defRPr>
                <a:solidFill>
                  <a:schemeClr val="accent3"/>
                </a:solidFill>
              </a:defRPr>
            </a:lvl1pPr>
          </a:lstStyle>
          <a:p>
            <a:pPr lvl="0"/>
            <a:r>
              <a:rPr lang="en-US" dirty="0"/>
              <a:t>Click to edit Master text styles</a:t>
            </a:r>
          </a:p>
        </p:txBody>
      </p:sp>
    </p:spTree>
    <p:extLst>
      <p:ext uri="{BB962C8B-B14F-4D97-AF65-F5344CB8AC3E}">
        <p14:creationId xmlns:p14="http://schemas.microsoft.com/office/powerpoint/2010/main" val="77951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 Aviatrix Certified Engineer </a:t>
            </a:r>
          </a:p>
        </p:txBody>
      </p:sp>
    </p:spTree>
    <p:extLst>
      <p:ext uri="{BB962C8B-B14F-4D97-AF65-F5344CB8AC3E}">
        <p14:creationId xmlns:p14="http://schemas.microsoft.com/office/powerpoint/2010/main" val="130318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endParaRPr lang="en-US" dirty="0"/>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ts val="0"/>
              </a:spcBef>
              <a:defRPr>
                <a:solidFill>
                  <a:schemeClr val="accent2"/>
                </a:solidFill>
              </a:defRPr>
            </a:lvl2pPr>
            <a:lvl3pPr marL="457200" indent="-228600">
              <a:spcBef>
                <a:spcPts val="0"/>
              </a:spcBef>
              <a:defRPr>
                <a:solidFill>
                  <a:schemeClr val="accent2"/>
                </a:solidFill>
              </a:defRPr>
            </a:lvl3pPr>
            <a:lvl4pPr marL="690563" indent="-228600">
              <a:spcBef>
                <a:spcPts val="0"/>
              </a:spcBef>
              <a:defRPr>
                <a:solidFill>
                  <a:schemeClr val="accent2"/>
                </a:solidFill>
              </a:defRPr>
            </a:lvl4pPr>
            <a:lvl5pPr marL="1027113" indent="-228600">
              <a:spcBef>
                <a:spcPts val="0"/>
              </a:spcBef>
              <a:defRPr>
                <a:solidFill>
                  <a:schemeClr val="accent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2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109792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11279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95668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43694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dirty="0"/>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dirty="0"/>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26591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5278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552582"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pPr/>
              <a:t>‹#›</a:t>
            </a:fld>
            <a:endParaRPr lang="en-US" dirty="0"/>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dirty="0"/>
              <a:t>© Aviatrix Certified Engineer </a:t>
            </a:r>
          </a:p>
        </p:txBody>
      </p:sp>
      <p:pic>
        <p:nvPicPr>
          <p:cNvPr id="16" name="Picture 15"/>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11406676" y="93134"/>
            <a:ext cx="655456" cy="737388"/>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91690849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 id="2147483857"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7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7.png"/><Relationship Id="rId21" Type="http://schemas.openxmlformats.org/officeDocument/2006/relationships/image" Target="../media/image73.png"/><Relationship Id="rId7" Type="http://schemas.openxmlformats.org/officeDocument/2006/relationships/image" Target="../media/image60.tiff"/><Relationship Id="rId12" Type="http://schemas.openxmlformats.org/officeDocument/2006/relationships/image" Target="../media/image64.png"/><Relationship Id="rId17" Type="http://schemas.openxmlformats.org/officeDocument/2006/relationships/image" Target="../media/image69.tiff"/><Relationship Id="rId2" Type="http://schemas.openxmlformats.org/officeDocument/2006/relationships/notesSlide" Target="../notesSlides/notesSlide12.xml"/><Relationship Id="rId16" Type="http://schemas.openxmlformats.org/officeDocument/2006/relationships/image" Target="../media/image68.tiff"/><Relationship Id="rId20" Type="http://schemas.openxmlformats.org/officeDocument/2006/relationships/image" Target="../media/image72.png"/><Relationship Id="rId1" Type="http://schemas.openxmlformats.org/officeDocument/2006/relationships/slideLayout" Target="../slideLayouts/slideLayout4.xml"/><Relationship Id="rId6" Type="http://schemas.openxmlformats.org/officeDocument/2006/relationships/image" Target="../media/image15.emf"/><Relationship Id="rId11" Type="http://schemas.openxmlformats.org/officeDocument/2006/relationships/image" Target="../media/image63.svg"/><Relationship Id="rId5" Type="http://schemas.openxmlformats.org/officeDocument/2006/relationships/image" Target="../media/image59.tiff"/><Relationship Id="rId15" Type="http://schemas.openxmlformats.org/officeDocument/2006/relationships/image" Target="../media/image67.tiff"/><Relationship Id="rId10" Type="http://schemas.openxmlformats.org/officeDocument/2006/relationships/image" Target="../media/image62.png"/><Relationship Id="rId19" Type="http://schemas.openxmlformats.org/officeDocument/2006/relationships/image" Target="../media/image71.png"/><Relationship Id="rId4" Type="http://schemas.openxmlformats.org/officeDocument/2006/relationships/image" Target="../media/image58.svg"/><Relationship Id="rId9" Type="http://schemas.openxmlformats.org/officeDocument/2006/relationships/image" Target="../media/image76.png"/><Relationship Id="rId14" Type="http://schemas.openxmlformats.org/officeDocument/2006/relationships/image" Target="../media/image77.png"/></Relationships>
</file>

<file path=ppt/slides/_rels/slide13.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7.png"/><Relationship Id="rId21" Type="http://schemas.openxmlformats.org/officeDocument/2006/relationships/image" Target="../media/image73.png"/><Relationship Id="rId7" Type="http://schemas.openxmlformats.org/officeDocument/2006/relationships/image" Target="../media/image60.tiff"/><Relationship Id="rId12" Type="http://schemas.openxmlformats.org/officeDocument/2006/relationships/image" Target="../media/image64.png"/><Relationship Id="rId17" Type="http://schemas.openxmlformats.org/officeDocument/2006/relationships/image" Target="../media/image69.tiff"/><Relationship Id="rId2" Type="http://schemas.openxmlformats.org/officeDocument/2006/relationships/notesSlide" Target="../notesSlides/notesSlide13.xml"/><Relationship Id="rId16" Type="http://schemas.openxmlformats.org/officeDocument/2006/relationships/image" Target="../media/image68.tiff"/><Relationship Id="rId20" Type="http://schemas.openxmlformats.org/officeDocument/2006/relationships/image" Target="../media/image72.png"/><Relationship Id="rId1" Type="http://schemas.openxmlformats.org/officeDocument/2006/relationships/slideLayout" Target="../slideLayouts/slideLayout4.xml"/><Relationship Id="rId6" Type="http://schemas.openxmlformats.org/officeDocument/2006/relationships/image" Target="../media/image15.emf"/><Relationship Id="rId11" Type="http://schemas.openxmlformats.org/officeDocument/2006/relationships/image" Target="../media/image63.svg"/><Relationship Id="rId5" Type="http://schemas.openxmlformats.org/officeDocument/2006/relationships/image" Target="../media/image59.tiff"/><Relationship Id="rId15" Type="http://schemas.openxmlformats.org/officeDocument/2006/relationships/image" Target="../media/image67.tiff"/><Relationship Id="rId10" Type="http://schemas.openxmlformats.org/officeDocument/2006/relationships/image" Target="../media/image62.png"/><Relationship Id="rId19" Type="http://schemas.openxmlformats.org/officeDocument/2006/relationships/image" Target="../media/image71.png"/><Relationship Id="rId4" Type="http://schemas.openxmlformats.org/officeDocument/2006/relationships/image" Target="../media/image58.svg"/><Relationship Id="rId9" Type="http://schemas.openxmlformats.org/officeDocument/2006/relationships/image" Target="../media/image76.png"/><Relationship Id="rId14" Type="http://schemas.openxmlformats.org/officeDocument/2006/relationships/image" Target="../media/image77.png"/></Relationships>
</file>

<file path=ppt/slides/_rels/slide14.xml.rels><?xml version="1.0" encoding="UTF-8" standalone="yes"?>
<Relationships xmlns="http://schemas.openxmlformats.org/package/2006/relationships"><Relationship Id="rId8" Type="http://schemas.openxmlformats.org/officeDocument/2006/relationships/image" Target="../media/image80.png"/><Relationship Id="rId13" Type="http://schemas.microsoft.com/office/2007/relationships/hdphoto" Target="../media/hdphoto4.wdp"/><Relationship Id="rId18" Type="http://schemas.openxmlformats.org/officeDocument/2006/relationships/image" Target="../media/image86.png"/><Relationship Id="rId3" Type="http://schemas.openxmlformats.org/officeDocument/2006/relationships/image" Target="../media/image4.png"/><Relationship Id="rId7" Type="http://schemas.openxmlformats.org/officeDocument/2006/relationships/image" Target="../media/image14.emf"/><Relationship Id="rId12" Type="http://schemas.microsoft.com/office/2007/relationships/hdphoto" Target="../media/hdphoto3.wdp"/><Relationship Id="rId17" Type="http://schemas.openxmlformats.org/officeDocument/2006/relationships/image" Target="../media/image85.svg"/><Relationship Id="rId2" Type="http://schemas.openxmlformats.org/officeDocument/2006/relationships/notesSlide" Target="../notesSlides/notesSlide14.xml"/><Relationship Id="rId16" Type="http://schemas.openxmlformats.org/officeDocument/2006/relationships/image" Target="../media/image84.png"/><Relationship Id="rId1" Type="http://schemas.openxmlformats.org/officeDocument/2006/relationships/slideLayout" Target="../slideLayouts/slideLayout4.xml"/><Relationship Id="rId6" Type="http://schemas.openxmlformats.org/officeDocument/2006/relationships/image" Target="../media/image79.tiff"/><Relationship Id="rId11" Type="http://schemas.openxmlformats.org/officeDocument/2006/relationships/image" Target="../media/image81.png"/><Relationship Id="rId5" Type="http://schemas.openxmlformats.org/officeDocument/2006/relationships/image" Target="../media/image78.emf"/><Relationship Id="rId15" Type="http://schemas.openxmlformats.org/officeDocument/2006/relationships/image" Target="../media/image83.svg"/><Relationship Id="rId10" Type="http://schemas.microsoft.com/office/2007/relationships/hdphoto" Target="../media/hdphoto2.wdp"/><Relationship Id="rId4" Type="http://schemas.openxmlformats.org/officeDocument/2006/relationships/image" Target="../media/image5.svg"/><Relationship Id="rId9" Type="http://schemas.microsoft.com/office/2007/relationships/hdphoto" Target="../media/hdphoto1.wdp"/><Relationship Id="rId14" Type="http://schemas.openxmlformats.org/officeDocument/2006/relationships/image" Target="../media/image8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4.xml"/><Relationship Id="rId6" Type="http://schemas.openxmlformats.org/officeDocument/2006/relationships/image" Target="../media/image91.png"/><Relationship Id="rId5" Type="http://schemas.openxmlformats.org/officeDocument/2006/relationships/image" Target="../media/image90.svg"/><Relationship Id="rId4" Type="http://schemas.openxmlformats.org/officeDocument/2006/relationships/image" Target="../media/image89.png"/></Relationships>
</file>

<file path=ppt/slides/_rels/slide17.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svg"/><Relationship Id="rId3" Type="http://schemas.openxmlformats.org/officeDocument/2006/relationships/image" Target="../media/image88.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7.png"/><Relationship Id="rId16" Type="http://schemas.openxmlformats.org/officeDocument/2006/relationships/image" Target="../media/image101.png"/><Relationship Id="rId1" Type="http://schemas.openxmlformats.org/officeDocument/2006/relationships/slideLayout" Target="../slideLayouts/slideLayout4.xml"/><Relationship Id="rId6" Type="http://schemas.openxmlformats.org/officeDocument/2006/relationships/image" Target="../media/image91.png"/><Relationship Id="rId11" Type="http://schemas.openxmlformats.org/officeDocument/2006/relationships/image" Target="../media/image96.svg"/><Relationship Id="rId5" Type="http://schemas.openxmlformats.org/officeDocument/2006/relationships/image" Target="../media/image90.svg"/><Relationship Id="rId15" Type="http://schemas.openxmlformats.org/officeDocument/2006/relationships/image" Target="../media/image100.sv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svg"/><Relationship Id="rId14" Type="http://schemas.openxmlformats.org/officeDocument/2006/relationships/image" Target="../media/image99.png"/></Relationships>
</file>

<file path=ppt/slides/_rels/slide18.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88.png"/><Relationship Id="rId7" Type="http://schemas.openxmlformats.org/officeDocument/2006/relationships/image" Target="../media/image103.png"/><Relationship Id="rId2" Type="http://schemas.openxmlformats.org/officeDocument/2006/relationships/image" Target="../media/image87.png"/><Relationship Id="rId1" Type="http://schemas.openxmlformats.org/officeDocument/2006/relationships/slideLayout" Target="../slideLayouts/slideLayout4.xml"/><Relationship Id="rId6" Type="http://schemas.openxmlformats.org/officeDocument/2006/relationships/image" Target="../media/image102.png"/><Relationship Id="rId5" Type="http://schemas.openxmlformats.org/officeDocument/2006/relationships/image" Target="../media/image90.svg"/><Relationship Id="rId4" Type="http://schemas.openxmlformats.org/officeDocument/2006/relationships/image" Target="../media/image89.png"/><Relationship Id="rId9" Type="http://schemas.openxmlformats.org/officeDocument/2006/relationships/image" Target="../media/image10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16.png"/><Relationship Id="rId18" Type="http://schemas.openxmlformats.org/officeDocument/2006/relationships/image" Target="../media/image121.png"/><Relationship Id="rId3" Type="http://schemas.openxmlformats.org/officeDocument/2006/relationships/image" Target="../media/image106.png"/><Relationship Id="rId21" Type="http://schemas.openxmlformats.org/officeDocument/2006/relationships/image" Target="../media/image124.png"/><Relationship Id="rId7" Type="http://schemas.openxmlformats.org/officeDocument/2006/relationships/image" Target="../media/image110.png"/><Relationship Id="rId12" Type="http://schemas.openxmlformats.org/officeDocument/2006/relationships/image" Target="../media/image115.svg"/><Relationship Id="rId17" Type="http://schemas.openxmlformats.org/officeDocument/2006/relationships/image" Target="../media/image120.svg"/><Relationship Id="rId2" Type="http://schemas.openxmlformats.org/officeDocument/2006/relationships/notesSlide" Target="../notesSlides/notesSlide17.xml"/><Relationship Id="rId16" Type="http://schemas.openxmlformats.org/officeDocument/2006/relationships/image" Target="../media/image119.png"/><Relationship Id="rId20" Type="http://schemas.openxmlformats.org/officeDocument/2006/relationships/image" Target="../media/image123.png"/><Relationship Id="rId1" Type="http://schemas.openxmlformats.org/officeDocument/2006/relationships/slideLayout" Target="../slideLayouts/slideLayout4.xml"/><Relationship Id="rId6" Type="http://schemas.openxmlformats.org/officeDocument/2006/relationships/image" Target="../media/image109.svg"/><Relationship Id="rId11" Type="http://schemas.openxmlformats.org/officeDocument/2006/relationships/image" Target="../media/image114.png"/><Relationship Id="rId5" Type="http://schemas.openxmlformats.org/officeDocument/2006/relationships/image" Target="../media/image108.png"/><Relationship Id="rId15" Type="http://schemas.openxmlformats.org/officeDocument/2006/relationships/image" Target="../media/image118.png"/><Relationship Id="rId10" Type="http://schemas.openxmlformats.org/officeDocument/2006/relationships/image" Target="../media/image113.png"/><Relationship Id="rId19" Type="http://schemas.openxmlformats.org/officeDocument/2006/relationships/image" Target="../media/image122.svg"/><Relationship Id="rId4" Type="http://schemas.openxmlformats.org/officeDocument/2006/relationships/image" Target="../media/image107.svg"/><Relationship Id="rId9" Type="http://schemas.openxmlformats.org/officeDocument/2006/relationships/image" Target="../media/image112.svg"/><Relationship Id="rId14" Type="http://schemas.openxmlformats.org/officeDocument/2006/relationships/image" Target="../media/image117.png"/><Relationship Id="rId22" Type="http://schemas.openxmlformats.org/officeDocument/2006/relationships/hyperlink" Target="http://linux-rules.deviantart.com/art/SaaS-Icon-ultrabig-651509454"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28.tiff"/><Relationship Id="rId5" Type="http://schemas.openxmlformats.org/officeDocument/2006/relationships/image" Target="../media/image127.jpeg"/><Relationship Id="rId4" Type="http://schemas.openxmlformats.org/officeDocument/2006/relationships/image" Target="../media/image126.svg"/></Relationships>
</file>

<file path=ppt/slides/_rels/slide22.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125.png"/><Relationship Id="rId7" Type="http://schemas.openxmlformats.org/officeDocument/2006/relationships/image" Target="../media/image128.tiff"/><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131.png"/><Relationship Id="rId5" Type="http://schemas.openxmlformats.org/officeDocument/2006/relationships/image" Target="../media/image127.jpeg"/><Relationship Id="rId10" Type="http://schemas.openxmlformats.org/officeDocument/2006/relationships/image" Target="../media/image132.png"/><Relationship Id="rId4" Type="http://schemas.openxmlformats.org/officeDocument/2006/relationships/image" Target="../media/image126.svg"/><Relationship Id="rId9" Type="http://schemas.openxmlformats.org/officeDocument/2006/relationships/image" Target="../media/image130.png"/></Relationships>
</file>

<file path=ppt/slides/_rels/slide23.xml.rels><?xml version="1.0" encoding="UTF-8" standalone="yes"?>
<Relationships xmlns="http://schemas.openxmlformats.org/package/2006/relationships"><Relationship Id="rId8" Type="http://schemas.openxmlformats.org/officeDocument/2006/relationships/image" Target="../media/image127.jpeg"/><Relationship Id="rId13" Type="http://schemas.openxmlformats.org/officeDocument/2006/relationships/image" Target="../media/image134.png"/><Relationship Id="rId3" Type="http://schemas.openxmlformats.org/officeDocument/2006/relationships/notesSlide" Target="../notesSlides/notesSlide19.xml"/><Relationship Id="rId7" Type="http://schemas.openxmlformats.org/officeDocument/2006/relationships/image" Target="../media/image131.png"/><Relationship Id="rId12" Type="http://schemas.openxmlformats.org/officeDocument/2006/relationships/image" Target="../media/image132.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126.svg"/><Relationship Id="rId11" Type="http://schemas.openxmlformats.org/officeDocument/2006/relationships/image" Target="../media/image130.png"/><Relationship Id="rId5" Type="http://schemas.openxmlformats.org/officeDocument/2006/relationships/image" Target="../media/image125.png"/><Relationship Id="rId10" Type="http://schemas.openxmlformats.org/officeDocument/2006/relationships/image" Target="../media/image129.png"/><Relationship Id="rId4" Type="http://schemas.openxmlformats.org/officeDocument/2006/relationships/image" Target="../media/image133.jpeg"/><Relationship Id="rId9" Type="http://schemas.openxmlformats.org/officeDocument/2006/relationships/image" Target="../media/image128.tiff"/></Relationships>
</file>

<file path=ppt/slides/_rels/slide24.xml.rels><?xml version="1.0" encoding="UTF-8" standalone="yes"?>
<Relationships xmlns="http://schemas.openxmlformats.org/package/2006/relationships"><Relationship Id="rId8" Type="http://schemas.openxmlformats.org/officeDocument/2006/relationships/image" Target="../media/image128.tiff"/><Relationship Id="rId3" Type="http://schemas.openxmlformats.org/officeDocument/2006/relationships/image" Target="../media/image133.jpeg"/><Relationship Id="rId7" Type="http://schemas.openxmlformats.org/officeDocument/2006/relationships/image" Target="../media/image127.jpeg"/><Relationship Id="rId12" Type="http://schemas.openxmlformats.org/officeDocument/2006/relationships/image" Target="../media/image134.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31.png"/><Relationship Id="rId11" Type="http://schemas.openxmlformats.org/officeDocument/2006/relationships/image" Target="../media/image132.png"/><Relationship Id="rId5" Type="http://schemas.openxmlformats.org/officeDocument/2006/relationships/image" Target="../media/image126.svg"/><Relationship Id="rId10" Type="http://schemas.openxmlformats.org/officeDocument/2006/relationships/image" Target="../media/image130.png"/><Relationship Id="rId4" Type="http://schemas.openxmlformats.org/officeDocument/2006/relationships/image" Target="../media/image125.png"/><Relationship Id="rId9" Type="http://schemas.openxmlformats.org/officeDocument/2006/relationships/image" Target="../media/image129.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7.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138.png"/><Relationship Id="rId7" Type="http://schemas.microsoft.com/office/2007/relationships/hdphoto" Target="../media/hdphoto5.wdp"/><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41.png"/><Relationship Id="rId5" Type="http://schemas.openxmlformats.org/officeDocument/2006/relationships/image" Target="../media/image140.png"/><Relationship Id="rId10" Type="http://schemas.openxmlformats.org/officeDocument/2006/relationships/image" Target="../media/image142.tiff"/><Relationship Id="rId4" Type="http://schemas.openxmlformats.org/officeDocument/2006/relationships/image" Target="../media/image139.png"/><Relationship Id="rId9" Type="http://schemas.openxmlformats.org/officeDocument/2006/relationships/image" Target="../media/image65.svg"/></Relationships>
</file>

<file path=ppt/slides/_rels/slide28.xml.rels><?xml version="1.0" encoding="UTF-8" standalone="yes"?>
<Relationships xmlns="http://schemas.openxmlformats.org/package/2006/relationships"><Relationship Id="rId3" Type="http://schemas.openxmlformats.org/officeDocument/2006/relationships/image" Target="../media/image143.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4.tiff"/><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65.sv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51.png"/><Relationship Id="rId3" Type="http://schemas.openxmlformats.org/officeDocument/2006/relationships/image" Target="../media/image108.png"/><Relationship Id="rId7" Type="http://schemas.openxmlformats.org/officeDocument/2006/relationships/image" Target="../media/image4.png"/><Relationship Id="rId12" Type="http://schemas.openxmlformats.org/officeDocument/2006/relationships/image" Target="../media/image150.svg"/><Relationship Id="rId2" Type="http://schemas.openxmlformats.org/officeDocument/2006/relationships/notesSlide" Target="../notesSlides/notesSlide27.xml"/><Relationship Id="rId16" Type="http://schemas.openxmlformats.org/officeDocument/2006/relationships/image" Target="../media/image154.png"/><Relationship Id="rId1" Type="http://schemas.openxmlformats.org/officeDocument/2006/relationships/slideLayout" Target="../slideLayouts/slideLayout4.xml"/><Relationship Id="rId6" Type="http://schemas.openxmlformats.org/officeDocument/2006/relationships/image" Target="../media/image146.png"/><Relationship Id="rId11" Type="http://schemas.openxmlformats.org/officeDocument/2006/relationships/image" Target="../media/image149.png"/><Relationship Id="rId5" Type="http://schemas.openxmlformats.org/officeDocument/2006/relationships/image" Target="../media/image145.png"/><Relationship Id="rId15" Type="http://schemas.openxmlformats.org/officeDocument/2006/relationships/image" Target="../media/image153.png"/><Relationship Id="rId10" Type="http://schemas.openxmlformats.org/officeDocument/2006/relationships/image" Target="../media/image148.svg"/><Relationship Id="rId4" Type="http://schemas.openxmlformats.org/officeDocument/2006/relationships/image" Target="../media/image109.svg"/><Relationship Id="rId9" Type="http://schemas.openxmlformats.org/officeDocument/2006/relationships/image" Target="../media/image147.png"/><Relationship Id="rId14" Type="http://schemas.openxmlformats.org/officeDocument/2006/relationships/image" Target="../media/image152.svg"/></Relationships>
</file>

<file path=ppt/slides/_rels/slide32.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image" Target="../media/image5.svg"/><Relationship Id="rId18" Type="http://schemas.openxmlformats.org/officeDocument/2006/relationships/image" Target="../media/image162.svg"/><Relationship Id="rId3" Type="http://schemas.openxmlformats.org/officeDocument/2006/relationships/image" Target="../media/image24.png"/><Relationship Id="rId7" Type="http://schemas.openxmlformats.org/officeDocument/2006/relationships/image" Target="../media/image16.tiff"/><Relationship Id="rId12" Type="http://schemas.openxmlformats.org/officeDocument/2006/relationships/image" Target="../media/image4.png"/><Relationship Id="rId17" Type="http://schemas.openxmlformats.org/officeDocument/2006/relationships/image" Target="../media/image161.png"/><Relationship Id="rId2" Type="http://schemas.openxmlformats.org/officeDocument/2006/relationships/notesSlide" Target="../notesSlides/notesSlide28.xml"/><Relationship Id="rId16" Type="http://schemas.openxmlformats.org/officeDocument/2006/relationships/image" Target="../media/image15.emf"/><Relationship Id="rId1" Type="http://schemas.openxmlformats.org/officeDocument/2006/relationships/slideLayout" Target="../slideLayouts/slideLayout4.xml"/><Relationship Id="rId6" Type="http://schemas.openxmlformats.org/officeDocument/2006/relationships/image" Target="../media/image156.svg"/><Relationship Id="rId11" Type="http://schemas.openxmlformats.org/officeDocument/2006/relationships/image" Target="../media/image30.svg"/><Relationship Id="rId5" Type="http://schemas.openxmlformats.org/officeDocument/2006/relationships/image" Target="../media/image155.png"/><Relationship Id="rId15" Type="http://schemas.openxmlformats.org/officeDocument/2006/relationships/image" Target="../media/image160.png"/><Relationship Id="rId10" Type="http://schemas.openxmlformats.org/officeDocument/2006/relationships/image" Target="../media/image29.png"/><Relationship Id="rId4" Type="http://schemas.openxmlformats.org/officeDocument/2006/relationships/image" Target="../media/image25.svg"/><Relationship Id="rId9" Type="http://schemas.openxmlformats.org/officeDocument/2006/relationships/image" Target="../media/image158.svg"/><Relationship Id="rId14" Type="http://schemas.openxmlformats.org/officeDocument/2006/relationships/image" Target="../media/image159.png"/></Relationships>
</file>

<file path=ppt/slides/_rels/slide4.xml.rels><?xml version="1.0" encoding="UTF-8" standalone="yes"?>
<Relationships xmlns="http://schemas.openxmlformats.org/package/2006/relationships"><Relationship Id="rId8" Type="http://schemas.openxmlformats.org/officeDocument/2006/relationships/image" Target="../media/image9.tiff"/><Relationship Id="rId13" Type="http://schemas.openxmlformats.org/officeDocument/2006/relationships/image" Target="../media/image14.emf"/><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tiff"/><Relationship Id="rId15" Type="http://schemas.openxmlformats.org/officeDocument/2006/relationships/image" Target="../media/image16.tiff"/><Relationship Id="rId10" Type="http://schemas.openxmlformats.org/officeDocument/2006/relationships/image" Target="../media/image11.emf"/><Relationship Id="rId19" Type="http://schemas.openxmlformats.org/officeDocument/2006/relationships/image" Target="../media/image20.png"/><Relationship Id="rId4" Type="http://schemas.openxmlformats.org/officeDocument/2006/relationships/image" Target="../media/image5.svg"/><Relationship Id="rId9" Type="http://schemas.openxmlformats.org/officeDocument/2006/relationships/image" Target="../media/image10.tiff"/><Relationship Id="rId14" Type="http://schemas.openxmlformats.org/officeDocument/2006/relationships/image" Target="../media/image15.emf"/></Relationships>
</file>

<file path=ppt/slides/_rels/slide5.xml.rels><?xml version="1.0" encoding="UTF-8" standalone="yes"?>
<Relationships xmlns="http://schemas.openxmlformats.org/package/2006/relationships"><Relationship Id="rId13" Type="http://schemas.openxmlformats.org/officeDocument/2006/relationships/image" Target="../media/image28.svg"/><Relationship Id="rId18" Type="http://schemas.openxmlformats.org/officeDocument/2006/relationships/image" Target="../media/image6.tiff"/><Relationship Id="rId26" Type="http://schemas.openxmlformats.org/officeDocument/2006/relationships/image" Target="../media/image37.png"/><Relationship Id="rId3" Type="http://schemas.openxmlformats.org/officeDocument/2006/relationships/image" Target="../media/image10.tiff"/><Relationship Id="rId21" Type="http://schemas.openxmlformats.org/officeDocument/2006/relationships/image" Target="../media/image33.png"/><Relationship Id="rId34" Type="http://schemas.openxmlformats.org/officeDocument/2006/relationships/image" Target="../media/image45.png"/><Relationship Id="rId7" Type="http://schemas.openxmlformats.org/officeDocument/2006/relationships/image" Target="../media/image25.svg"/><Relationship Id="rId12" Type="http://schemas.openxmlformats.org/officeDocument/2006/relationships/image" Target="../media/image27.png"/><Relationship Id="rId17" Type="http://schemas.openxmlformats.org/officeDocument/2006/relationships/image" Target="../media/image5.svg"/><Relationship Id="rId25" Type="http://schemas.openxmlformats.org/officeDocument/2006/relationships/image" Target="../media/image11.emf"/><Relationship Id="rId33" Type="http://schemas.openxmlformats.org/officeDocument/2006/relationships/image" Target="../media/image44.svg"/><Relationship Id="rId2" Type="http://schemas.openxmlformats.org/officeDocument/2006/relationships/notesSlide" Target="../notesSlides/notesSlide5.xml"/><Relationship Id="rId16" Type="http://schemas.openxmlformats.org/officeDocument/2006/relationships/image" Target="../media/image4.png"/><Relationship Id="rId20" Type="http://schemas.openxmlformats.org/officeDocument/2006/relationships/image" Target="../media/image32.svg"/><Relationship Id="rId29"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16.tiff"/><Relationship Id="rId24" Type="http://schemas.openxmlformats.org/officeDocument/2006/relationships/image" Target="../media/image36.svg"/><Relationship Id="rId32" Type="http://schemas.openxmlformats.org/officeDocument/2006/relationships/image" Target="../media/image43.png"/><Relationship Id="rId5" Type="http://schemas.openxmlformats.org/officeDocument/2006/relationships/image" Target="../media/image23.svg"/><Relationship Id="rId15" Type="http://schemas.openxmlformats.org/officeDocument/2006/relationships/image" Target="../media/image30.svg"/><Relationship Id="rId23" Type="http://schemas.openxmlformats.org/officeDocument/2006/relationships/image" Target="../media/image35.png"/><Relationship Id="rId28" Type="http://schemas.openxmlformats.org/officeDocument/2006/relationships/image" Target="../media/image39.png"/><Relationship Id="rId10" Type="http://schemas.openxmlformats.org/officeDocument/2006/relationships/image" Target="../media/image26.tiff"/><Relationship Id="rId19" Type="http://schemas.openxmlformats.org/officeDocument/2006/relationships/image" Target="../media/image31.png"/><Relationship Id="rId31" Type="http://schemas.openxmlformats.org/officeDocument/2006/relationships/image" Target="../media/image42.svg"/><Relationship Id="rId4" Type="http://schemas.openxmlformats.org/officeDocument/2006/relationships/image" Target="../media/image22.png"/><Relationship Id="rId9" Type="http://schemas.openxmlformats.org/officeDocument/2006/relationships/image" Target="../media/image15.emf"/><Relationship Id="rId14" Type="http://schemas.openxmlformats.org/officeDocument/2006/relationships/image" Target="../media/image29.png"/><Relationship Id="rId22" Type="http://schemas.openxmlformats.org/officeDocument/2006/relationships/image" Target="../media/image34.svg"/><Relationship Id="rId27" Type="http://schemas.openxmlformats.org/officeDocument/2006/relationships/image" Target="../media/image38.png"/><Relationship Id="rId30" Type="http://schemas.openxmlformats.org/officeDocument/2006/relationships/image" Target="../media/image41.png"/><Relationship Id="rId35" Type="http://schemas.openxmlformats.org/officeDocument/2006/relationships/image" Target="../media/image46.svg"/><Relationship Id="rId8" Type="http://schemas.openxmlformats.org/officeDocument/2006/relationships/image" Target="../media/image14.emf"/></Relationships>
</file>

<file path=ppt/slides/_rels/slide6.xml.rels><?xml version="1.0" encoding="UTF-8" standalone="yes"?>
<Relationships xmlns="http://schemas.openxmlformats.org/package/2006/relationships"><Relationship Id="rId8" Type="http://schemas.openxmlformats.org/officeDocument/2006/relationships/image" Target="../media/image10.tif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7.png"/><Relationship Id="rId21" Type="http://schemas.openxmlformats.org/officeDocument/2006/relationships/image" Target="../media/image73.png"/><Relationship Id="rId7" Type="http://schemas.openxmlformats.org/officeDocument/2006/relationships/image" Target="../media/image60.tiff"/><Relationship Id="rId12" Type="http://schemas.openxmlformats.org/officeDocument/2006/relationships/image" Target="../media/image64.png"/><Relationship Id="rId17" Type="http://schemas.openxmlformats.org/officeDocument/2006/relationships/image" Target="../media/image69.tiff"/><Relationship Id="rId2" Type="http://schemas.openxmlformats.org/officeDocument/2006/relationships/notesSlide" Target="../notesSlides/notesSlide9.xml"/><Relationship Id="rId16" Type="http://schemas.openxmlformats.org/officeDocument/2006/relationships/image" Target="../media/image68.tiff"/><Relationship Id="rId20" Type="http://schemas.openxmlformats.org/officeDocument/2006/relationships/image" Target="../media/image72.png"/><Relationship Id="rId1" Type="http://schemas.openxmlformats.org/officeDocument/2006/relationships/slideLayout" Target="../slideLayouts/slideLayout4.xml"/><Relationship Id="rId6" Type="http://schemas.openxmlformats.org/officeDocument/2006/relationships/image" Target="../media/image15.emf"/><Relationship Id="rId11" Type="http://schemas.openxmlformats.org/officeDocument/2006/relationships/image" Target="../media/image63.svg"/><Relationship Id="rId5" Type="http://schemas.openxmlformats.org/officeDocument/2006/relationships/image" Target="../media/image59.tiff"/><Relationship Id="rId15" Type="http://schemas.openxmlformats.org/officeDocument/2006/relationships/image" Target="../media/image67.tiff"/><Relationship Id="rId10" Type="http://schemas.openxmlformats.org/officeDocument/2006/relationships/image" Target="../media/image62.png"/><Relationship Id="rId19" Type="http://schemas.openxmlformats.org/officeDocument/2006/relationships/image" Target="../media/image71.png"/><Relationship Id="rId4" Type="http://schemas.openxmlformats.org/officeDocument/2006/relationships/image" Target="../media/image58.svg"/><Relationship Id="rId9" Type="http://schemas.openxmlformats.org/officeDocument/2006/relationships/image" Target="../media/image61.png"/><Relationship Id="rId14" Type="http://schemas.openxmlformats.org/officeDocument/2006/relationships/image" Target="../media/image6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defTabSz="685800"/>
            <a:r>
              <a:rPr lang="en-US" sz="4050" dirty="0">
                <a:latin typeface="+mj-lt"/>
                <a:cs typeface="+mj-cs"/>
              </a:rPr>
              <a:t>Features Overview</a:t>
            </a:r>
          </a:p>
        </p:txBody>
      </p:sp>
      <p:sp>
        <p:nvSpPr>
          <p:cNvPr id="4" name="Text Placeholder 3"/>
          <p:cNvSpPr>
            <a:spLocks noGrp="1"/>
          </p:cNvSpPr>
          <p:nvPr>
            <p:ph type="body" sz="quarter" idx="10"/>
          </p:nvPr>
        </p:nvSpPr>
        <p:spPr/>
        <p:txBody>
          <a:bodyPr>
            <a:normAutofit/>
          </a:bodyPr>
          <a:lstStyle/>
          <a:p>
            <a:r>
              <a:rPr lang="en-US" sz="2400" dirty="0"/>
              <a:t>PART 1/2</a:t>
            </a:r>
          </a:p>
        </p:txBody>
      </p:sp>
      <p:sp>
        <p:nvSpPr>
          <p:cNvPr id="2" name="Text Placeholder 1">
            <a:extLst>
              <a:ext uri="{FF2B5EF4-FFF2-40B4-BE49-F238E27FC236}">
                <a16:creationId xmlns:a16="http://schemas.microsoft.com/office/drawing/2014/main" id="{35BF0D86-3A1A-91F8-9160-E578ABD9D588}"/>
              </a:ext>
            </a:extLst>
          </p:cNvPr>
          <p:cNvSpPr>
            <a:spLocks noGrp="1"/>
          </p:cNvSpPr>
          <p:nvPr>
            <p:ph type="body" sz="quarter" idx="13"/>
          </p:nvPr>
        </p:nvSpPr>
        <p:spPr/>
        <p:txBody>
          <a:bodyPr>
            <a:normAutofit/>
          </a:bodyPr>
          <a:lstStyle/>
          <a:p>
            <a:r>
              <a:rPr lang="en-US" sz="2000" dirty="0"/>
              <a:t>ACE Solutions Architecture Team</a:t>
            </a:r>
          </a:p>
        </p:txBody>
      </p:sp>
    </p:spTree>
    <p:extLst>
      <p:ext uri="{BB962C8B-B14F-4D97-AF65-F5344CB8AC3E}">
        <p14:creationId xmlns:p14="http://schemas.microsoft.com/office/powerpoint/2010/main" val="327119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9" name="Picture 48" descr="A screenshot of a cell phone&#10;&#10;Description automatically generated">
            <a:extLst>
              <a:ext uri="{FF2B5EF4-FFF2-40B4-BE49-F238E27FC236}">
                <a16:creationId xmlns:a16="http://schemas.microsoft.com/office/drawing/2014/main" id="{490085C1-B74F-C54F-BD24-67D5DB377A2B}"/>
              </a:ext>
            </a:extLst>
          </p:cNvPr>
          <p:cNvPicPr>
            <a:picLocks noChangeAspect="1"/>
          </p:cNvPicPr>
          <p:nvPr/>
        </p:nvPicPr>
        <p:blipFill>
          <a:blip r:embed="rId3"/>
          <a:stretch>
            <a:fillRect/>
          </a:stretch>
        </p:blipFill>
        <p:spPr>
          <a:xfrm>
            <a:off x="0" y="1"/>
            <a:ext cx="12192000" cy="6774236"/>
          </a:xfrm>
          <a:prstGeom prst="rect">
            <a:avLst/>
          </a:prstGeom>
        </p:spPr>
      </p:pic>
      <p:cxnSp>
        <p:nvCxnSpPr>
          <p:cNvPr id="50" name="Straight Arrow Connector 49">
            <a:extLst>
              <a:ext uri="{FF2B5EF4-FFF2-40B4-BE49-F238E27FC236}">
                <a16:creationId xmlns:a16="http://schemas.microsoft.com/office/drawing/2014/main" id="{08050FCF-FF71-B843-ADFB-8212342AEEA0}"/>
              </a:ext>
            </a:extLst>
          </p:cNvPr>
          <p:cNvCxnSpPr>
            <a:cxnSpLocks/>
          </p:cNvCxnSpPr>
          <p:nvPr/>
        </p:nvCxnSpPr>
        <p:spPr>
          <a:xfrm flipV="1">
            <a:off x="4953860" y="3973740"/>
            <a:ext cx="1028368" cy="1060245"/>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71032D7-4FA1-5E48-B259-D6E13570ECAB}"/>
              </a:ext>
            </a:extLst>
          </p:cNvPr>
          <p:cNvSpPr txBox="1"/>
          <p:nvPr/>
        </p:nvSpPr>
        <p:spPr>
          <a:xfrm>
            <a:off x="3960794" y="5680510"/>
            <a:ext cx="1573093" cy="379463"/>
          </a:xfrm>
          <a:prstGeom prst="rect">
            <a:avLst/>
          </a:prstGeom>
          <a:solidFill>
            <a:schemeClr val="bg1"/>
          </a:solidFill>
        </p:spPr>
        <p:txBody>
          <a:bodyPr wrap="square" rtlCol="0">
            <a:spAutoFit/>
          </a:bodyPr>
          <a:lstStyle/>
          <a:p>
            <a:r>
              <a:rPr lang="en-US" sz="933">
                <a:solidFill>
                  <a:srgbClr val="FF0000"/>
                </a:solidFill>
                <a:latin typeface="Metropolis" pitchFamily="2" charset="77"/>
                <a:cs typeface="Calibri Light"/>
              </a:rPr>
              <a:t>Private IP: </a:t>
            </a:r>
            <a:r>
              <a:rPr lang="en-US" sz="933">
                <a:solidFill>
                  <a:srgbClr val="FF0000"/>
                </a:solidFill>
                <a:latin typeface="Metropolis" pitchFamily="2" charset="77"/>
              </a:rPr>
              <a:t>10.22.80.154</a:t>
            </a:r>
          </a:p>
          <a:p>
            <a:r>
              <a:rPr lang="en-US" sz="933">
                <a:solidFill>
                  <a:srgbClr val="FF0000"/>
                </a:solidFill>
                <a:latin typeface="Metropolis" pitchFamily="2" charset="77"/>
                <a:cs typeface="Calibri Light"/>
              </a:rPr>
              <a:t>Public IP: 54.184.119.18</a:t>
            </a:r>
          </a:p>
        </p:txBody>
      </p:sp>
      <p:graphicFrame>
        <p:nvGraphicFramePr>
          <p:cNvPr id="55" name="Table 54">
            <a:extLst>
              <a:ext uri="{FF2B5EF4-FFF2-40B4-BE49-F238E27FC236}">
                <a16:creationId xmlns:a16="http://schemas.microsoft.com/office/drawing/2014/main" id="{0F4CFF97-231C-2947-AC22-61235BC83CE0}"/>
              </a:ext>
            </a:extLst>
          </p:cNvPr>
          <p:cNvGraphicFramePr>
            <a:graphicFrameLocks noGrp="1"/>
          </p:cNvGraphicFramePr>
          <p:nvPr/>
        </p:nvGraphicFramePr>
        <p:xfrm>
          <a:off x="6356532" y="5638420"/>
          <a:ext cx="2939307" cy="579120"/>
        </p:xfrm>
        <a:graphic>
          <a:graphicData uri="http://schemas.openxmlformats.org/drawingml/2006/table">
            <a:tbl>
              <a:tblPr firstRow="1" bandRow="1">
                <a:tableStyleId>{5C22544A-7EE6-4342-B048-85BDC9FD1C3A}</a:tableStyleId>
              </a:tblPr>
              <a:tblGrid>
                <a:gridCol w="1180523">
                  <a:extLst>
                    <a:ext uri="{9D8B030D-6E8A-4147-A177-3AD203B41FA5}">
                      <a16:colId xmlns:a16="http://schemas.microsoft.com/office/drawing/2014/main" val="2207109205"/>
                    </a:ext>
                  </a:extLst>
                </a:gridCol>
                <a:gridCol w="1758784">
                  <a:extLst>
                    <a:ext uri="{9D8B030D-6E8A-4147-A177-3AD203B41FA5}">
                      <a16:colId xmlns:a16="http://schemas.microsoft.com/office/drawing/2014/main" val="1815941755"/>
                    </a:ext>
                  </a:extLst>
                </a:gridCol>
              </a:tblGrid>
              <a:tr h="284480">
                <a:tc>
                  <a:txBody>
                    <a:bodyPr/>
                    <a:lstStyle/>
                    <a:p>
                      <a:r>
                        <a:rPr lang="en-US" sz="1100">
                          <a:latin typeface="Metropolis" pitchFamily="2" charset="77"/>
                        </a:rPr>
                        <a:t>Destination</a:t>
                      </a:r>
                    </a:p>
                  </a:txBody>
                  <a:tcPr marL="121920" marR="121920" marT="60960" marB="60960"/>
                </a:tc>
                <a:tc>
                  <a:txBody>
                    <a:bodyPr/>
                    <a:lstStyle/>
                    <a:p>
                      <a:r>
                        <a:rPr lang="en-US" sz="1100">
                          <a:latin typeface="Metropolis" pitchFamily="2" charset="77"/>
                        </a:rPr>
                        <a:t>Target</a:t>
                      </a:r>
                    </a:p>
                  </a:txBody>
                  <a:tcPr marL="121920" marR="121920" marT="60960" marB="60960"/>
                </a:tc>
                <a:extLst>
                  <a:ext uri="{0D108BD9-81ED-4DB2-BD59-A6C34878D82A}">
                    <a16:rowId xmlns:a16="http://schemas.microsoft.com/office/drawing/2014/main" val="2951818480"/>
                  </a:ext>
                </a:extLst>
              </a:tr>
              <a:tr h="284480">
                <a:tc>
                  <a:txBody>
                    <a:bodyPr/>
                    <a:lstStyle/>
                    <a:p>
                      <a:r>
                        <a:rPr lang="en-US" sz="1100">
                          <a:latin typeface="Metropolis" pitchFamily="2" charset="77"/>
                        </a:rPr>
                        <a:t>10.22.0.0/16</a:t>
                      </a:r>
                    </a:p>
                  </a:txBody>
                  <a:tcPr marL="121920" marR="121920" marT="60960" marB="60960"/>
                </a:tc>
                <a:tc>
                  <a:txBody>
                    <a:bodyPr/>
                    <a:lstStyle/>
                    <a:p>
                      <a:r>
                        <a:rPr lang="en-US" sz="1100">
                          <a:latin typeface="Metropolis" pitchFamily="2" charset="77"/>
                        </a:rPr>
                        <a:t>Local</a:t>
                      </a:r>
                    </a:p>
                  </a:txBody>
                  <a:tcPr marL="121920" marR="121920" marT="60960" marB="60960"/>
                </a:tc>
                <a:extLst>
                  <a:ext uri="{0D108BD9-81ED-4DB2-BD59-A6C34878D82A}">
                    <a16:rowId xmlns:a16="http://schemas.microsoft.com/office/drawing/2014/main" val="2303726104"/>
                  </a:ext>
                </a:extLst>
              </a:tr>
            </a:tbl>
          </a:graphicData>
        </a:graphic>
      </p:graphicFrame>
      <p:sp>
        <p:nvSpPr>
          <p:cNvPr id="58" name="Oval 57">
            <a:extLst>
              <a:ext uri="{FF2B5EF4-FFF2-40B4-BE49-F238E27FC236}">
                <a16:creationId xmlns:a16="http://schemas.microsoft.com/office/drawing/2014/main" id="{284AC35D-5F84-5E49-9975-83D443A8BC08}"/>
              </a:ext>
            </a:extLst>
          </p:cNvPr>
          <p:cNvSpPr/>
          <p:nvPr/>
        </p:nvSpPr>
        <p:spPr>
          <a:xfrm>
            <a:off x="5757219" y="5033985"/>
            <a:ext cx="284064" cy="284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a:t>5</a:t>
            </a:r>
          </a:p>
        </p:txBody>
      </p:sp>
      <p:graphicFrame>
        <p:nvGraphicFramePr>
          <p:cNvPr id="60" name="Table 59">
            <a:extLst>
              <a:ext uri="{FF2B5EF4-FFF2-40B4-BE49-F238E27FC236}">
                <a16:creationId xmlns:a16="http://schemas.microsoft.com/office/drawing/2014/main" id="{190EAA64-08AE-A34A-AF27-82D209AB0A7E}"/>
              </a:ext>
            </a:extLst>
          </p:cNvPr>
          <p:cNvGraphicFramePr>
            <a:graphicFrameLocks noGrp="1"/>
          </p:cNvGraphicFramePr>
          <p:nvPr/>
        </p:nvGraphicFramePr>
        <p:xfrm>
          <a:off x="6187400" y="4869416"/>
          <a:ext cx="2863094" cy="264160"/>
        </p:xfrm>
        <a:graphic>
          <a:graphicData uri="http://schemas.openxmlformats.org/drawingml/2006/table">
            <a:tbl>
              <a:tblPr bandRow="1">
                <a:tableStyleId>{69CF1AB2-1976-4502-BF36-3FF5EA218861}</a:tableStyleId>
              </a:tblPr>
              <a:tblGrid>
                <a:gridCol w="1376611">
                  <a:extLst>
                    <a:ext uri="{9D8B030D-6E8A-4147-A177-3AD203B41FA5}">
                      <a16:colId xmlns:a16="http://schemas.microsoft.com/office/drawing/2014/main" val="2207109205"/>
                    </a:ext>
                  </a:extLst>
                </a:gridCol>
                <a:gridCol w="1486483">
                  <a:extLst>
                    <a:ext uri="{9D8B030D-6E8A-4147-A177-3AD203B41FA5}">
                      <a16:colId xmlns:a16="http://schemas.microsoft.com/office/drawing/2014/main" val="1815941755"/>
                    </a:ext>
                  </a:extLst>
                </a:gridCol>
              </a:tblGrid>
              <a:tr h="264160">
                <a:tc>
                  <a:txBody>
                    <a:bodyPr/>
                    <a:lstStyle/>
                    <a:p>
                      <a:r>
                        <a:rPr lang="en-US" sz="900">
                          <a:latin typeface="Metropolis" pitchFamily="2" charset="77"/>
                        </a:rPr>
                        <a:t>Src IP = 10.25.28.16</a:t>
                      </a:r>
                    </a:p>
                  </a:txBody>
                  <a:tcPr marL="121920" marR="121920" marT="60960" marB="60960"/>
                </a:tc>
                <a:tc>
                  <a:txBody>
                    <a:bodyPr/>
                    <a:lstStyle/>
                    <a:p>
                      <a:r>
                        <a:rPr lang="en-US" sz="900" err="1">
                          <a:latin typeface="Metropolis" pitchFamily="2" charset="77"/>
                        </a:rPr>
                        <a:t>Dst</a:t>
                      </a:r>
                      <a:r>
                        <a:rPr lang="en-US" sz="900">
                          <a:latin typeface="Metropolis" pitchFamily="2" charset="77"/>
                        </a:rPr>
                        <a:t> IP = 10.22.23.105</a:t>
                      </a:r>
                    </a:p>
                  </a:txBody>
                  <a:tcPr marL="121920" marR="121920" marT="60960" marB="60960"/>
                </a:tc>
                <a:extLst>
                  <a:ext uri="{0D108BD9-81ED-4DB2-BD59-A6C34878D82A}">
                    <a16:rowId xmlns:a16="http://schemas.microsoft.com/office/drawing/2014/main" val="2303726104"/>
                  </a:ext>
                </a:extLst>
              </a:tr>
            </a:tbl>
          </a:graphicData>
        </a:graphic>
      </p:graphicFrame>
      <p:graphicFrame>
        <p:nvGraphicFramePr>
          <p:cNvPr id="62" name="Table 61">
            <a:extLst>
              <a:ext uri="{FF2B5EF4-FFF2-40B4-BE49-F238E27FC236}">
                <a16:creationId xmlns:a16="http://schemas.microsoft.com/office/drawing/2014/main" id="{739E1D0B-EBBB-3845-BAD7-218E6DFC056C}"/>
              </a:ext>
            </a:extLst>
          </p:cNvPr>
          <p:cNvGraphicFramePr>
            <a:graphicFrameLocks noGrp="1"/>
          </p:cNvGraphicFramePr>
          <p:nvPr/>
        </p:nvGraphicFramePr>
        <p:xfrm>
          <a:off x="657051" y="3912869"/>
          <a:ext cx="3771013" cy="528320"/>
        </p:xfrm>
        <a:graphic>
          <a:graphicData uri="http://schemas.openxmlformats.org/drawingml/2006/table">
            <a:tbl>
              <a:tblPr bandRow="1">
                <a:tableStyleId>{69CF1AB2-1976-4502-BF36-3FF5EA218861}</a:tableStyleId>
              </a:tblPr>
              <a:tblGrid>
                <a:gridCol w="1962621">
                  <a:extLst>
                    <a:ext uri="{9D8B030D-6E8A-4147-A177-3AD203B41FA5}">
                      <a16:colId xmlns:a16="http://schemas.microsoft.com/office/drawing/2014/main" val="2207109205"/>
                    </a:ext>
                  </a:extLst>
                </a:gridCol>
                <a:gridCol w="1808392">
                  <a:extLst>
                    <a:ext uri="{9D8B030D-6E8A-4147-A177-3AD203B41FA5}">
                      <a16:colId xmlns:a16="http://schemas.microsoft.com/office/drawing/2014/main" val="1815941755"/>
                    </a:ext>
                  </a:extLst>
                </a:gridCol>
              </a:tblGrid>
              <a:tr h="264160">
                <a:tc>
                  <a:txBody>
                    <a:bodyPr/>
                    <a:lstStyle/>
                    <a:p>
                      <a:r>
                        <a:rPr lang="en-US" sz="900">
                          <a:latin typeface="Metropolis" pitchFamily="2" charset="77"/>
                        </a:rPr>
                        <a:t>Outer Src IP = 35.155.31.81</a:t>
                      </a:r>
                    </a:p>
                  </a:txBody>
                  <a:tcPr marL="121920" marR="121920" marT="60960" marB="60960"/>
                </a:tc>
                <a:tc>
                  <a:txBody>
                    <a:bodyPr/>
                    <a:lstStyle/>
                    <a:p>
                      <a:r>
                        <a:rPr lang="en-US" sz="900">
                          <a:latin typeface="Metropolis" pitchFamily="2" charset="77"/>
                        </a:rPr>
                        <a:t>Outer Dst IP = 54.184.119.18</a:t>
                      </a:r>
                    </a:p>
                  </a:txBody>
                  <a:tcPr marL="121920" marR="121920" marT="60960" marB="60960"/>
                </a:tc>
                <a:extLst>
                  <a:ext uri="{0D108BD9-81ED-4DB2-BD59-A6C34878D82A}">
                    <a16:rowId xmlns:a16="http://schemas.microsoft.com/office/drawing/2014/main" val="2303726104"/>
                  </a:ext>
                </a:extLst>
              </a:tr>
              <a:tr h="264160">
                <a:tc>
                  <a:txBody>
                    <a:bodyPr/>
                    <a:lstStyle/>
                    <a:p>
                      <a:r>
                        <a:rPr lang="en-US" sz="900">
                          <a:latin typeface="Metropolis" pitchFamily="2" charset="77"/>
                        </a:rPr>
                        <a:t>Inner Src IP = 10.25.28.16</a:t>
                      </a:r>
                    </a:p>
                  </a:txBody>
                  <a:tcPr marL="121920" marR="121920" marT="60960" marB="60960"/>
                </a:tc>
                <a:tc>
                  <a:txBody>
                    <a:bodyPr/>
                    <a:lstStyle/>
                    <a:p>
                      <a:r>
                        <a:rPr lang="en-US" sz="900">
                          <a:latin typeface="Metropolis" pitchFamily="2" charset="77"/>
                        </a:rPr>
                        <a:t>Inner Dst IP = 10.22.23.105</a:t>
                      </a:r>
                    </a:p>
                  </a:txBody>
                  <a:tcPr marL="121920" marR="121920" marT="60960" marB="60960"/>
                </a:tc>
                <a:extLst>
                  <a:ext uri="{0D108BD9-81ED-4DB2-BD59-A6C34878D82A}">
                    <a16:rowId xmlns:a16="http://schemas.microsoft.com/office/drawing/2014/main" val="3838560301"/>
                  </a:ext>
                </a:extLst>
              </a:tr>
            </a:tbl>
          </a:graphicData>
        </a:graphic>
      </p:graphicFrame>
      <p:sp>
        <p:nvSpPr>
          <p:cNvPr id="63" name="TextBox 62">
            <a:extLst>
              <a:ext uri="{FF2B5EF4-FFF2-40B4-BE49-F238E27FC236}">
                <a16:creationId xmlns:a16="http://schemas.microsoft.com/office/drawing/2014/main" id="{10033C5A-2E50-CF4A-9CBB-500644D94F82}"/>
              </a:ext>
            </a:extLst>
          </p:cNvPr>
          <p:cNvSpPr txBox="1"/>
          <p:nvPr/>
        </p:nvSpPr>
        <p:spPr>
          <a:xfrm>
            <a:off x="6996121" y="5331695"/>
            <a:ext cx="1448923" cy="276999"/>
          </a:xfrm>
          <a:prstGeom prst="rect">
            <a:avLst/>
          </a:prstGeom>
          <a:solidFill>
            <a:schemeClr val="bg1"/>
          </a:solidFill>
        </p:spPr>
        <p:txBody>
          <a:bodyPr wrap="none" rtlCol="0">
            <a:spAutoFit/>
          </a:bodyPr>
          <a:lstStyle/>
          <a:p>
            <a:r>
              <a:rPr lang="en-US" sz="1200">
                <a:latin typeface="Metropolis" pitchFamily="2" charset="77"/>
                <a:cs typeface="Calibri Light"/>
              </a:rPr>
              <a:t>Test-VPC route table</a:t>
            </a:r>
          </a:p>
        </p:txBody>
      </p:sp>
      <p:sp>
        <p:nvSpPr>
          <p:cNvPr id="64" name="TextBox 63">
            <a:extLst>
              <a:ext uri="{FF2B5EF4-FFF2-40B4-BE49-F238E27FC236}">
                <a16:creationId xmlns:a16="http://schemas.microsoft.com/office/drawing/2014/main" id="{A0E61C4A-E1FD-6B4D-8A06-687AD62D1AF1}"/>
              </a:ext>
            </a:extLst>
          </p:cNvPr>
          <p:cNvSpPr txBox="1"/>
          <p:nvPr/>
        </p:nvSpPr>
        <p:spPr>
          <a:xfrm>
            <a:off x="3704039" y="2029656"/>
            <a:ext cx="1573093" cy="379463"/>
          </a:xfrm>
          <a:prstGeom prst="rect">
            <a:avLst/>
          </a:prstGeom>
          <a:solidFill>
            <a:schemeClr val="bg1"/>
          </a:solidFill>
        </p:spPr>
        <p:txBody>
          <a:bodyPr wrap="square" rtlCol="0">
            <a:spAutoFit/>
          </a:bodyPr>
          <a:lstStyle/>
          <a:p>
            <a:r>
              <a:rPr lang="en-US" sz="933">
                <a:solidFill>
                  <a:srgbClr val="FF0000"/>
                </a:solidFill>
                <a:latin typeface="Metropolis" pitchFamily="2" charset="77"/>
                <a:cs typeface="Calibri Light"/>
              </a:rPr>
              <a:t>Private IP: </a:t>
            </a:r>
            <a:r>
              <a:rPr lang="en-US" sz="933">
                <a:solidFill>
                  <a:srgbClr val="FF0000"/>
                </a:solidFill>
                <a:latin typeface="Metropolis" pitchFamily="2" charset="77"/>
              </a:rPr>
              <a:t>10.25.81.91 </a:t>
            </a:r>
            <a:r>
              <a:rPr lang="en-US" sz="933">
                <a:solidFill>
                  <a:srgbClr val="FF0000"/>
                </a:solidFill>
                <a:latin typeface="Metropolis" pitchFamily="2" charset="77"/>
                <a:cs typeface="Calibri Light"/>
              </a:rPr>
              <a:t>Public IP: 52.88.117.172</a:t>
            </a:r>
          </a:p>
        </p:txBody>
      </p:sp>
      <p:sp>
        <p:nvSpPr>
          <p:cNvPr id="65" name="Oval 64">
            <a:extLst>
              <a:ext uri="{FF2B5EF4-FFF2-40B4-BE49-F238E27FC236}">
                <a16:creationId xmlns:a16="http://schemas.microsoft.com/office/drawing/2014/main" id="{6D6B167E-196F-174D-BCDD-33E53DB79F3E}"/>
              </a:ext>
            </a:extLst>
          </p:cNvPr>
          <p:cNvSpPr/>
          <p:nvPr/>
        </p:nvSpPr>
        <p:spPr>
          <a:xfrm>
            <a:off x="4501708" y="4081428"/>
            <a:ext cx="284064" cy="284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a:t>4</a:t>
            </a:r>
          </a:p>
        </p:txBody>
      </p:sp>
      <p:graphicFrame>
        <p:nvGraphicFramePr>
          <p:cNvPr id="67" name="Table 66">
            <a:extLst>
              <a:ext uri="{FF2B5EF4-FFF2-40B4-BE49-F238E27FC236}">
                <a16:creationId xmlns:a16="http://schemas.microsoft.com/office/drawing/2014/main" id="{D0CA3F08-D7CE-2F4B-B246-3BC4319615FA}"/>
              </a:ext>
            </a:extLst>
          </p:cNvPr>
          <p:cNvGraphicFramePr>
            <a:graphicFrameLocks noGrp="1"/>
          </p:cNvGraphicFramePr>
          <p:nvPr/>
        </p:nvGraphicFramePr>
        <p:xfrm>
          <a:off x="663914" y="1846768"/>
          <a:ext cx="2776276" cy="264160"/>
        </p:xfrm>
        <a:graphic>
          <a:graphicData uri="http://schemas.openxmlformats.org/drawingml/2006/table">
            <a:tbl>
              <a:tblPr bandRow="1">
                <a:tableStyleId>{69CF1AB2-1976-4502-BF36-3FF5EA218861}</a:tableStyleId>
              </a:tblPr>
              <a:tblGrid>
                <a:gridCol w="1318243">
                  <a:extLst>
                    <a:ext uri="{9D8B030D-6E8A-4147-A177-3AD203B41FA5}">
                      <a16:colId xmlns:a16="http://schemas.microsoft.com/office/drawing/2014/main" val="2207109205"/>
                    </a:ext>
                  </a:extLst>
                </a:gridCol>
                <a:gridCol w="1458033">
                  <a:extLst>
                    <a:ext uri="{9D8B030D-6E8A-4147-A177-3AD203B41FA5}">
                      <a16:colId xmlns:a16="http://schemas.microsoft.com/office/drawing/2014/main" val="1815941755"/>
                    </a:ext>
                  </a:extLst>
                </a:gridCol>
              </a:tblGrid>
              <a:tr h="264160">
                <a:tc>
                  <a:txBody>
                    <a:bodyPr/>
                    <a:lstStyle/>
                    <a:p>
                      <a:r>
                        <a:rPr lang="en-US" sz="900" err="1">
                          <a:latin typeface="Metropolis" pitchFamily="2" charset="77"/>
                        </a:rPr>
                        <a:t>Src</a:t>
                      </a:r>
                      <a:r>
                        <a:rPr lang="en-US" sz="900">
                          <a:latin typeface="Metropolis" pitchFamily="2" charset="77"/>
                        </a:rPr>
                        <a:t> IP = 10.25.28.16</a:t>
                      </a:r>
                    </a:p>
                  </a:txBody>
                  <a:tcPr marL="121920" marR="121920" marT="60960" marB="60960"/>
                </a:tc>
                <a:tc>
                  <a:txBody>
                    <a:bodyPr/>
                    <a:lstStyle/>
                    <a:p>
                      <a:r>
                        <a:rPr lang="en-US" sz="900" err="1">
                          <a:latin typeface="Metropolis" pitchFamily="2" charset="77"/>
                        </a:rPr>
                        <a:t>Dst</a:t>
                      </a:r>
                      <a:r>
                        <a:rPr lang="en-US" sz="900">
                          <a:latin typeface="Metropolis" pitchFamily="2" charset="77"/>
                        </a:rPr>
                        <a:t> IP = 10.22.23.105</a:t>
                      </a:r>
                    </a:p>
                  </a:txBody>
                  <a:tcPr marL="121920" marR="121920" marT="60960" marB="60960"/>
                </a:tc>
                <a:extLst>
                  <a:ext uri="{0D108BD9-81ED-4DB2-BD59-A6C34878D82A}">
                    <a16:rowId xmlns:a16="http://schemas.microsoft.com/office/drawing/2014/main" val="2303726104"/>
                  </a:ext>
                </a:extLst>
              </a:tr>
            </a:tbl>
          </a:graphicData>
        </a:graphic>
      </p:graphicFrame>
      <p:graphicFrame>
        <p:nvGraphicFramePr>
          <p:cNvPr id="68" name="Table 67">
            <a:extLst>
              <a:ext uri="{FF2B5EF4-FFF2-40B4-BE49-F238E27FC236}">
                <a16:creationId xmlns:a16="http://schemas.microsoft.com/office/drawing/2014/main" id="{B3B30567-7F28-D144-9001-B0D40BDD47AF}"/>
              </a:ext>
            </a:extLst>
          </p:cNvPr>
          <p:cNvGraphicFramePr>
            <a:graphicFrameLocks noGrp="1"/>
          </p:cNvGraphicFramePr>
          <p:nvPr/>
        </p:nvGraphicFramePr>
        <p:xfrm>
          <a:off x="6718771" y="1128337"/>
          <a:ext cx="2939306" cy="579120"/>
        </p:xfrm>
        <a:graphic>
          <a:graphicData uri="http://schemas.openxmlformats.org/drawingml/2006/table">
            <a:tbl>
              <a:tblPr firstRow="1" bandRow="1">
                <a:tableStyleId>{5C22544A-7EE6-4342-B048-85BDC9FD1C3A}</a:tableStyleId>
              </a:tblPr>
              <a:tblGrid>
                <a:gridCol w="1149421">
                  <a:extLst>
                    <a:ext uri="{9D8B030D-6E8A-4147-A177-3AD203B41FA5}">
                      <a16:colId xmlns:a16="http://schemas.microsoft.com/office/drawing/2014/main" val="2207109205"/>
                    </a:ext>
                  </a:extLst>
                </a:gridCol>
                <a:gridCol w="1789885">
                  <a:extLst>
                    <a:ext uri="{9D8B030D-6E8A-4147-A177-3AD203B41FA5}">
                      <a16:colId xmlns:a16="http://schemas.microsoft.com/office/drawing/2014/main" val="1815941755"/>
                    </a:ext>
                  </a:extLst>
                </a:gridCol>
              </a:tblGrid>
              <a:tr h="284480">
                <a:tc>
                  <a:txBody>
                    <a:bodyPr/>
                    <a:lstStyle/>
                    <a:p>
                      <a:r>
                        <a:rPr lang="en-US" sz="1100">
                          <a:latin typeface="Metropolis" pitchFamily="2" charset="77"/>
                        </a:rPr>
                        <a:t>Destination</a:t>
                      </a:r>
                    </a:p>
                  </a:txBody>
                  <a:tcPr marL="121920" marR="121920" marT="60960" marB="60960"/>
                </a:tc>
                <a:tc>
                  <a:txBody>
                    <a:bodyPr/>
                    <a:lstStyle/>
                    <a:p>
                      <a:r>
                        <a:rPr lang="en-US" sz="1100">
                          <a:latin typeface="Metropolis" pitchFamily="2" charset="77"/>
                        </a:rPr>
                        <a:t>Target</a:t>
                      </a:r>
                    </a:p>
                  </a:txBody>
                  <a:tcPr marL="121920" marR="121920" marT="60960" marB="60960"/>
                </a:tc>
                <a:extLst>
                  <a:ext uri="{0D108BD9-81ED-4DB2-BD59-A6C34878D82A}">
                    <a16:rowId xmlns:a16="http://schemas.microsoft.com/office/drawing/2014/main" val="2951818480"/>
                  </a:ext>
                </a:extLst>
              </a:tr>
              <a:tr h="284480">
                <a:tc>
                  <a:txBody>
                    <a:bodyPr/>
                    <a:lstStyle/>
                    <a:p>
                      <a:r>
                        <a:rPr lang="en-US" sz="1100">
                          <a:latin typeface="Metropolis" pitchFamily="2" charset="77"/>
                        </a:rPr>
                        <a:t>10.0.0.0/8</a:t>
                      </a:r>
                    </a:p>
                  </a:txBody>
                  <a:tcPr marL="121920" marR="121920" marT="60960" marB="60960"/>
                </a:tc>
                <a:tc>
                  <a:txBody>
                    <a:bodyPr/>
                    <a:lstStyle/>
                    <a:p>
                      <a:r>
                        <a:rPr lang="en-US" sz="1100">
                          <a:latin typeface="Metropolis" pitchFamily="2" charset="77"/>
                        </a:rPr>
                        <a:t>ENI of Dev-Spoke-GW</a:t>
                      </a:r>
                    </a:p>
                  </a:txBody>
                  <a:tcPr marL="121920" marR="121920" marT="60960" marB="60960"/>
                </a:tc>
                <a:extLst>
                  <a:ext uri="{0D108BD9-81ED-4DB2-BD59-A6C34878D82A}">
                    <a16:rowId xmlns:a16="http://schemas.microsoft.com/office/drawing/2014/main" val="2303726104"/>
                  </a:ext>
                </a:extLst>
              </a:tr>
            </a:tbl>
          </a:graphicData>
        </a:graphic>
      </p:graphicFrame>
      <p:sp>
        <p:nvSpPr>
          <p:cNvPr id="69" name="TextBox 68">
            <a:extLst>
              <a:ext uri="{FF2B5EF4-FFF2-40B4-BE49-F238E27FC236}">
                <a16:creationId xmlns:a16="http://schemas.microsoft.com/office/drawing/2014/main" id="{0C0F7B20-F0A7-7042-9AE5-17AAC62C1BA7}"/>
              </a:ext>
            </a:extLst>
          </p:cNvPr>
          <p:cNvSpPr txBox="1"/>
          <p:nvPr/>
        </p:nvSpPr>
        <p:spPr>
          <a:xfrm>
            <a:off x="6883767" y="837441"/>
            <a:ext cx="2114297" cy="276999"/>
          </a:xfrm>
          <a:prstGeom prst="rect">
            <a:avLst/>
          </a:prstGeom>
          <a:noFill/>
        </p:spPr>
        <p:txBody>
          <a:bodyPr wrap="none" rtlCol="0">
            <a:spAutoFit/>
          </a:bodyPr>
          <a:lstStyle/>
          <a:p>
            <a:r>
              <a:rPr lang="en-US" sz="1200">
                <a:latin typeface="Metropolis" pitchFamily="2" charset="77"/>
                <a:cs typeface="Calibri Light"/>
              </a:rPr>
              <a:t>Dev-VPC route table (underlay)</a:t>
            </a:r>
          </a:p>
        </p:txBody>
      </p:sp>
      <p:sp>
        <p:nvSpPr>
          <p:cNvPr id="70" name="Oval 69">
            <a:extLst>
              <a:ext uri="{FF2B5EF4-FFF2-40B4-BE49-F238E27FC236}">
                <a16:creationId xmlns:a16="http://schemas.microsoft.com/office/drawing/2014/main" id="{DEF352C8-073A-6E4E-8DEE-B7E023E8B921}"/>
              </a:ext>
            </a:extLst>
          </p:cNvPr>
          <p:cNvSpPr/>
          <p:nvPr/>
        </p:nvSpPr>
        <p:spPr>
          <a:xfrm>
            <a:off x="5901841" y="1633708"/>
            <a:ext cx="284064" cy="284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a:t>1</a:t>
            </a:r>
          </a:p>
        </p:txBody>
      </p:sp>
      <p:graphicFrame>
        <p:nvGraphicFramePr>
          <p:cNvPr id="71" name="Table 70">
            <a:extLst>
              <a:ext uri="{FF2B5EF4-FFF2-40B4-BE49-F238E27FC236}">
                <a16:creationId xmlns:a16="http://schemas.microsoft.com/office/drawing/2014/main" id="{A6FC41B0-D234-1A48-8FD0-0364504C1DD5}"/>
              </a:ext>
            </a:extLst>
          </p:cNvPr>
          <p:cNvGraphicFramePr>
            <a:graphicFrameLocks noGrp="1"/>
          </p:cNvGraphicFramePr>
          <p:nvPr/>
        </p:nvGraphicFramePr>
        <p:xfrm>
          <a:off x="926085" y="5286413"/>
          <a:ext cx="2939306" cy="746760"/>
        </p:xfrm>
        <a:graphic>
          <a:graphicData uri="http://schemas.openxmlformats.org/drawingml/2006/table">
            <a:tbl>
              <a:tblPr firstRow="1" bandRow="1">
                <a:tableStyleId>{5C22544A-7EE6-4342-B048-85BDC9FD1C3A}</a:tableStyleId>
              </a:tblPr>
              <a:tblGrid>
                <a:gridCol w="1105245">
                  <a:extLst>
                    <a:ext uri="{9D8B030D-6E8A-4147-A177-3AD203B41FA5}">
                      <a16:colId xmlns:a16="http://schemas.microsoft.com/office/drawing/2014/main" val="2207109205"/>
                    </a:ext>
                  </a:extLst>
                </a:gridCol>
                <a:gridCol w="1834061">
                  <a:extLst>
                    <a:ext uri="{9D8B030D-6E8A-4147-A177-3AD203B41FA5}">
                      <a16:colId xmlns:a16="http://schemas.microsoft.com/office/drawing/2014/main" val="1815941755"/>
                    </a:ext>
                  </a:extLst>
                </a:gridCol>
              </a:tblGrid>
              <a:tr h="284480">
                <a:tc>
                  <a:txBody>
                    <a:bodyPr/>
                    <a:lstStyle/>
                    <a:p>
                      <a:r>
                        <a:rPr lang="en-US" sz="1100">
                          <a:latin typeface="Metropolis" pitchFamily="2" charset="77"/>
                        </a:rPr>
                        <a:t>Destination</a:t>
                      </a:r>
                    </a:p>
                  </a:txBody>
                  <a:tcPr marL="121920" marR="121920" marT="60960" marB="60960"/>
                </a:tc>
                <a:tc>
                  <a:txBody>
                    <a:bodyPr/>
                    <a:lstStyle/>
                    <a:p>
                      <a:r>
                        <a:rPr lang="en-US" sz="1100">
                          <a:latin typeface="Metropolis" pitchFamily="2" charset="77"/>
                        </a:rPr>
                        <a:t>Target</a:t>
                      </a:r>
                    </a:p>
                  </a:txBody>
                  <a:tcPr marL="121920" marR="121920" marT="60960" marB="60960"/>
                </a:tc>
                <a:extLst>
                  <a:ext uri="{0D108BD9-81ED-4DB2-BD59-A6C34878D82A}">
                    <a16:rowId xmlns:a16="http://schemas.microsoft.com/office/drawing/2014/main" val="2951818480"/>
                  </a:ext>
                </a:extLst>
              </a:tr>
              <a:tr h="447040">
                <a:tc>
                  <a:txBody>
                    <a:bodyPr/>
                    <a:lstStyle/>
                    <a:p>
                      <a:r>
                        <a:rPr lang="en-US" sz="1100">
                          <a:latin typeface="Metropolis" pitchFamily="2" charset="77"/>
                        </a:rPr>
                        <a:t>10.22.0.0/16</a:t>
                      </a:r>
                    </a:p>
                  </a:txBody>
                  <a:tcPr marL="121920" marR="121920" marT="60960" marB="60960"/>
                </a:tc>
                <a:tc>
                  <a:txBody>
                    <a:bodyPr/>
                    <a:lstStyle/>
                    <a:p>
                      <a:r>
                        <a:rPr lang="en-US" sz="1100">
                          <a:latin typeface="Metropolis" pitchFamily="2" charset="77"/>
                        </a:rPr>
                        <a:t>Decap to eth0 (VPC underlay)</a:t>
                      </a:r>
                    </a:p>
                  </a:txBody>
                  <a:tcPr marL="121920" marR="121920" marT="60960" marB="60960"/>
                </a:tc>
                <a:extLst>
                  <a:ext uri="{0D108BD9-81ED-4DB2-BD59-A6C34878D82A}">
                    <a16:rowId xmlns:a16="http://schemas.microsoft.com/office/drawing/2014/main" val="2303726104"/>
                  </a:ext>
                </a:extLst>
              </a:tr>
            </a:tbl>
          </a:graphicData>
        </a:graphic>
      </p:graphicFrame>
      <p:sp>
        <p:nvSpPr>
          <p:cNvPr id="72" name="TextBox 71">
            <a:extLst>
              <a:ext uri="{FF2B5EF4-FFF2-40B4-BE49-F238E27FC236}">
                <a16:creationId xmlns:a16="http://schemas.microsoft.com/office/drawing/2014/main" id="{5ADBDE5D-21F7-5242-B773-DD365B1DCBE9}"/>
              </a:ext>
            </a:extLst>
          </p:cNvPr>
          <p:cNvSpPr txBox="1"/>
          <p:nvPr/>
        </p:nvSpPr>
        <p:spPr>
          <a:xfrm>
            <a:off x="1310497" y="4979689"/>
            <a:ext cx="1855251" cy="276999"/>
          </a:xfrm>
          <a:prstGeom prst="rect">
            <a:avLst/>
          </a:prstGeom>
          <a:noFill/>
        </p:spPr>
        <p:txBody>
          <a:bodyPr wrap="none" rtlCol="0">
            <a:spAutoFit/>
          </a:bodyPr>
          <a:lstStyle/>
          <a:p>
            <a:r>
              <a:rPr lang="en-US" sz="1200">
                <a:latin typeface="Metropolis" pitchFamily="2" charset="77"/>
                <a:cs typeface="Calibri Light"/>
              </a:rPr>
              <a:t>Test-Spoke-GW route table</a:t>
            </a:r>
          </a:p>
        </p:txBody>
      </p:sp>
      <p:sp>
        <p:nvSpPr>
          <p:cNvPr id="73" name="TextBox 72">
            <a:extLst>
              <a:ext uri="{FF2B5EF4-FFF2-40B4-BE49-F238E27FC236}">
                <a16:creationId xmlns:a16="http://schemas.microsoft.com/office/drawing/2014/main" id="{3507F46F-878E-7340-BB66-7C5DF270ADAE}"/>
              </a:ext>
            </a:extLst>
          </p:cNvPr>
          <p:cNvSpPr txBox="1"/>
          <p:nvPr/>
        </p:nvSpPr>
        <p:spPr>
          <a:xfrm>
            <a:off x="6615331" y="3671379"/>
            <a:ext cx="1573093" cy="235898"/>
          </a:xfrm>
          <a:prstGeom prst="rect">
            <a:avLst/>
          </a:prstGeom>
          <a:noFill/>
        </p:spPr>
        <p:txBody>
          <a:bodyPr wrap="square" rtlCol="0">
            <a:spAutoFit/>
          </a:bodyPr>
          <a:lstStyle/>
          <a:p>
            <a:r>
              <a:rPr lang="en-US" sz="933">
                <a:solidFill>
                  <a:srgbClr val="FF0000"/>
                </a:solidFill>
                <a:latin typeface="Metropolis" pitchFamily="2" charset="77"/>
                <a:cs typeface="Calibri Light"/>
              </a:rPr>
              <a:t>Public IP: 35.155.31.81</a:t>
            </a:r>
          </a:p>
        </p:txBody>
      </p:sp>
      <p:sp>
        <p:nvSpPr>
          <p:cNvPr id="74" name="TextBox 73">
            <a:extLst>
              <a:ext uri="{FF2B5EF4-FFF2-40B4-BE49-F238E27FC236}">
                <a16:creationId xmlns:a16="http://schemas.microsoft.com/office/drawing/2014/main" id="{7AAB4EBD-FD62-F248-8ED7-AE345A10F7AC}"/>
              </a:ext>
            </a:extLst>
          </p:cNvPr>
          <p:cNvSpPr txBox="1"/>
          <p:nvPr/>
        </p:nvSpPr>
        <p:spPr>
          <a:xfrm>
            <a:off x="4747341" y="4080095"/>
            <a:ext cx="627972" cy="235898"/>
          </a:xfrm>
          <a:prstGeom prst="rect">
            <a:avLst/>
          </a:prstGeom>
          <a:noFill/>
        </p:spPr>
        <p:txBody>
          <a:bodyPr wrap="square" rtlCol="0">
            <a:spAutoFit/>
          </a:bodyPr>
          <a:lstStyle/>
          <a:p>
            <a:r>
              <a:rPr lang="en-US" sz="933">
                <a:solidFill>
                  <a:srgbClr val="FF0000"/>
                </a:solidFill>
                <a:latin typeface="Metropolis" pitchFamily="2" charset="77"/>
                <a:cs typeface="Calibri Light"/>
              </a:rPr>
              <a:t>Encap</a:t>
            </a:r>
          </a:p>
        </p:txBody>
      </p:sp>
      <p:sp>
        <p:nvSpPr>
          <p:cNvPr id="75" name="TextBox 74">
            <a:extLst>
              <a:ext uri="{FF2B5EF4-FFF2-40B4-BE49-F238E27FC236}">
                <a16:creationId xmlns:a16="http://schemas.microsoft.com/office/drawing/2014/main" id="{D2A0A768-49BF-1644-A3CE-58AD9E773EA2}"/>
              </a:ext>
            </a:extLst>
          </p:cNvPr>
          <p:cNvSpPr txBox="1"/>
          <p:nvPr/>
        </p:nvSpPr>
        <p:spPr>
          <a:xfrm>
            <a:off x="4028726" y="2882869"/>
            <a:ext cx="627972" cy="235898"/>
          </a:xfrm>
          <a:prstGeom prst="rect">
            <a:avLst/>
          </a:prstGeom>
          <a:solidFill>
            <a:schemeClr val="bg1"/>
          </a:solidFill>
        </p:spPr>
        <p:txBody>
          <a:bodyPr wrap="square" rtlCol="0">
            <a:spAutoFit/>
          </a:bodyPr>
          <a:lstStyle/>
          <a:p>
            <a:r>
              <a:rPr lang="en-US" sz="933">
                <a:solidFill>
                  <a:srgbClr val="FF0000"/>
                </a:solidFill>
                <a:latin typeface="Metropolis" pitchFamily="2" charset="77"/>
                <a:cs typeface="Calibri Light"/>
              </a:rPr>
              <a:t>Encap</a:t>
            </a:r>
          </a:p>
        </p:txBody>
      </p:sp>
      <p:graphicFrame>
        <p:nvGraphicFramePr>
          <p:cNvPr id="76" name="Table 75">
            <a:extLst>
              <a:ext uri="{FF2B5EF4-FFF2-40B4-BE49-F238E27FC236}">
                <a16:creationId xmlns:a16="http://schemas.microsoft.com/office/drawing/2014/main" id="{041B86ED-1DE8-CB40-A7E0-6B689111AB92}"/>
              </a:ext>
            </a:extLst>
          </p:cNvPr>
          <p:cNvGraphicFramePr>
            <a:graphicFrameLocks noGrp="1"/>
          </p:cNvGraphicFramePr>
          <p:nvPr/>
        </p:nvGraphicFramePr>
        <p:xfrm>
          <a:off x="7967659" y="3213001"/>
          <a:ext cx="2939306" cy="746760"/>
        </p:xfrm>
        <a:graphic>
          <a:graphicData uri="http://schemas.openxmlformats.org/drawingml/2006/table">
            <a:tbl>
              <a:tblPr firstRow="1" bandRow="1">
                <a:tableStyleId>{5C22544A-7EE6-4342-B048-85BDC9FD1C3A}</a:tableStyleId>
              </a:tblPr>
              <a:tblGrid>
                <a:gridCol w="1105245">
                  <a:extLst>
                    <a:ext uri="{9D8B030D-6E8A-4147-A177-3AD203B41FA5}">
                      <a16:colId xmlns:a16="http://schemas.microsoft.com/office/drawing/2014/main" val="2207109205"/>
                    </a:ext>
                  </a:extLst>
                </a:gridCol>
                <a:gridCol w="1834061">
                  <a:extLst>
                    <a:ext uri="{9D8B030D-6E8A-4147-A177-3AD203B41FA5}">
                      <a16:colId xmlns:a16="http://schemas.microsoft.com/office/drawing/2014/main" val="1815941755"/>
                    </a:ext>
                  </a:extLst>
                </a:gridCol>
              </a:tblGrid>
              <a:tr h="284480">
                <a:tc>
                  <a:txBody>
                    <a:bodyPr/>
                    <a:lstStyle/>
                    <a:p>
                      <a:r>
                        <a:rPr lang="en-US" sz="1100">
                          <a:latin typeface="Metropolis" pitchFamily="2" charset="77"/>
                        </a:rPr>
                        <a:t>Destination</a:t>
                      </a:r>
                    </a:p>
                  </a:txBody>
                  <a:tcPr marL="121920" marR="121920" marT="60960" marB="60960"/>
                </a:tc>
                <a:tc>
                  <a:txBody>
                    <a:bodyPr/>
                    <a:lstStyle/>
                    <a:p>
                      <a:r>
                        <a:rPr lang="en-US" sz="1100">
                          <a:latin typeface="Metropolis" pitchFamily="2" charset="77"/>
                        </a:rPr>
                        <a:t>Target</a:t>
                      </a:r>
                    </a:p>
                  </a:txBody>
                  <a:tcPr marL="121920" marR="121920" marT="60960" marB="60960"/>
                </a:tc>
                <a:extLst>
                  <a:ext uri="{0D108BD9-81ED-4DB2-BD59-A6C34878D82A}">
                    <a16:rowId xmlns:a16="http://schemas.microsoft.com/office/drawing/2014/main" val="2951818480"/>
                  </a:ext>
                </a:extLst>
              </a:tr>
              <a:tr h="447040">
                <a:tc>
                  <a:txBody>
                    <a:bodyPr/>
                    <a:lstStyle/>
                    <a:p>
                      <a:r>
                        <a:rPr lang="en-US" sz="1100">
                          <a:latin typeface="Metropolis" pitchFamily="2" charset="77"/>
                        </a:rPr>
                        <a:t>10.22.0.0/16</a:t>
                      </a:r>
                    </a:p>
                  </a:txBody>
                  <a:tcPr marL="121920" marR="121920" marT="60960" marB="60960"/>
                </a:tc>
                <a:tc>
                  <a:txBody>
                    <a:bodyPr/>
                    <a:lstStyle/>
                    <a:p>
                      <a:r>
                        <a:rPr lang="en-US" sz="1100">
                          <a:latin typeface="Metropolis" pitchFamily="2" charset="77"/>
                        </a:rPr>
                        <a:t>Encap to 54.184.119.18 (Test-Spoke-GW)</a:t>
                      </a:r>
                    </a:p>
                  </a:txBody>
                  <a:tcPr marL="121920" marR="121920" marT="60960" marB="60960"/>
                </a:tc>
                <a:extLst>
                  <a:ext uri="{0D108BD9-81ED-4DB2-BD59-A6C34878D82A}">
                    <a16:rowId xmlns:a16="http://schemas.microsoft.com/office/drawing/2014/main" val="2303726104"/>
                  </a:ext>
                </a:extLst>
              </a:tr>
            </a:tbl>
          </a:graphicData>
        </a:graphic>
      </p:graphicFrame>
      <p:sp>
        <p:nvSpPr>
          <p:cNvPr id="77" name="TextBox 76">
            <a:extLst>
              <a:ext uri="{FF2B5EF4-FFF2-40B4-BE49-F238E27FC236}">
                <a16:creationId xmlns:a16="http://schemas.microsoft.com/office/drawing/2014/main" id="{F7CDC27D-4899-D94A-B43A-461B700A87DA}"/>
              </a:ext>
            </a:extLst>
          </p:cNvPr>
          <p:cNvSpPr txBox="1"/>
          <p:nvPr/>
        </p:nvSpPr>
        <p:spPr>
          <a:xfrm>
            <a:off x="8218093" y="2906277"/>
            <a:ext cx="2107052" cy="276999"/>
          </a:xfrm>
          <a:prstGeom prst="rect">
            <a:avLst/>
          </a:prstGeom>
          <a:noFill/>
        </p:spPr>
        <p:txBody>
          <a:bodyPr wrap="none" rtlCol="0">
            <a:spAutoFit/>
          </a:bodyPr>
          <a:lstStyle/>
          <a:p>
            <a:r>
              <a:rPr lang="en-US" sz="1200">
                <a:latin typeface="Metropolis" pitchFamily="2" charset="77"/>
                <a:cs typeface="Calibri Light"/>
              </a:rPr>
              <a:t>Aviatrix Transit-GW route table</a:t>
            </a:r>
          </a:p>
        </p:txBody>
      </p:sp>
      <p:graphicFrame>
        <p:nvGraphicFramePr>
          <p:cNvPr id="78" name="Table 77">
            <a:extLst>
              <a:ext uri="{FF2B5EF4-FFF2-40B4-BE49-F238E27FC236}">
                <a16:creationId xmlns:a16="http://schemas.microsoft.com/office/drawing/2014/main" id="{38BF0BCD-8164-A94A-8A3C-9C886B6BE1F9}"/>
              </a:ext>
            </a:extLst>
          </p:cNvPr>
          <p:cNvGraphicFramePr>
            <a:graphicFrameLocks noGrp="1"/>
          </p:cNvGraphicFramePr>
          <p:nvPr/>
        </p:nvGraphicFramePr>
        <p:xfrm>
          <a:off x="-25068" y="2622859"/>
          <a:ext cx="3771013" cy="528320"/>
        </p:xfrm>
        <a:graphic>
          <a:graphicData uri="http://schemas.openxmlformats.org/drawingml/2006/table">
            <a:tbl>
              <a:tblPr bandRow="1">
                <a:tableStyleId>{69CF1AB2-1976-4502-BF36-3FF5EA218861}</a:tableStyleId>
              </a:tblPr>
              <a:tblGrid>
                <a:gridCol w="1962621">
                  <a:extLst>
                    <a:ext uri="{9D8B030D-6E8A-4147-A177-3AD203B41FA5}">
                      <a16:colId xmlns:a16="http://schemas.microsoft.com/office/drawing/2014/main" val="2207109205"/>
                    </a:ext>
                  </a:extLst>
                </a:gridCol>
                <a:gridCol w="1808392">
                  <a:extLst>
                    <a:ext uri="{9D8B030D-6E8A-4147-A177-3AD203B41FA5}">
                      <a16:colId xmlns:a16="http://schemas.microsoft.com/office/drawing/2014/main" val="1815941755"/>
                    </a:ext>
                  </a:extLst>
                </a:gridCol>
              </a:tblGrid>
              <a:tr h="264160">
                <a:tc>
                  <a:txBody>
                    <a:bodyPr/>
                    <a:lstStyle/>
                    <a:p>
                      <a:r>
                        <a:rPr lang="en-US" sz="900">
                          <a:latin typeface="Metropolis" pitchFamily="2" charset="77"/>
                        </a:rPr>
                        <a:t>Outer Src IP = 52.88.117.172</a:t>
                      </a:r>
                    </a:p>
                  </a:txBody>
                  <a:tcPr marL="121920" marR="121920" marT="60960" marB="60960"/>
                </a:tc>
                <a:tc>
                  <a:txBody>
                    <a:bodyPr/>
                    <a:lstStyle/>
                    <a:p>
                      <a:r>
                        <a:rPr lang="en-US" sz="900">
                          <a:latin typeface="Metropolis" pitchFamily="2" charset="77"/>
                        </a:rPr>
                        <a:t>Outer Dst IP = 35.155.31.81</a:t>
                      </a:r>
                    </a:p>
                  </a:txBody>
                  <a:tcPr marL="121920" marR="121920" marT="60960" marB="60960"/>
                </a:tc>
                <a:extLst>
                  <a:ext uri="{0D108BD9-81ED-4DB2-BD59-A6C34878D82A}">
                    <a16:rowId xmlns:a16="http://schemas.microsoft.com/office/drawing/2014/main" val="2303726104"/>
                  </a:ext>
                </a:extLst>
              </a:tr>
              <a:tr h="264160">
                <a:tc>
                  <a:txBody>
                    <a:bodyPr/>
                    <a:lstStyle/>
                    <a:p>
                      <a:r>
                        <a:rPr lang="en-US" sz="900">
                          <a:latin typeface="Metropolis" pitchFamily="2" charset="77"/>
                        </a:rPr>
                        <a:t>Inner Src IP = 10.25.28.16</a:t>
                      </a:r>
                    </a:p>
                  </a:txBody>
                  <a:tcPr marL="121920" marR="121920" marT="60960" marB="60960"/>
                </a:tc>
                <a:tc>
                  <a:txBody>
                    <a:bodyPr/>
                    <a:lstStyle/>
                    <a:p>
                      <a:r>
                        <a:rPr lang="en-US" sz="900" dirty="0">
                          <a:latin typeface="Metropolis" pitchFamily="2" charset="77"/>
                        </a:rPr>
                        <a:t>Inner </a:t>
                      </a:r>
                      <a:r>
                        <a:rPr lang="en-US" sz="900" dirty="0" err="1">
                          <a:latin typeface="Metropolis" pitchFamily="2" charset="77"/>
                        </a:rPr>
                        <a:t>Dst</a:t>
                      </a:r>
                      <a:r>
                        <a:rPr lang="en-US" sz="900" dirty="0">
                          <a:latin typeface="Metropolis" pitchFamily="2" charset="77"/>
                        </a:rPr>
                        <a:t> IP = 10.22.23.105</a:t>
                      </a:r>
                    </a:p>
                  </a:txBody>
                  <a:tcPr marL="121920" marR="121920" marT="60960" marB="60960"/>
                </a:tc>
                <a:extLst>
                  <a:ext uri="{0D108BD9-81ED-4DB2-BD59-A6C34878D82A}">
                    <a16:rowId xmlns:a16="http://schemas.microsoft.com/office/drawing/2014/main" val="3838560301"/>
                  </a:ext>
                </a:extLst>
              </a:tr>
            </a:tbl>
          </a:graphicData>
        </a:graphic>
      </p:graphicFrame>
      <p:cxnSp>
        <p:nvCxnSpPr>
          <p:cNvPr id="79" name="Straight Arrow Connector 78">
            <a:extLst>
              <a:ext uri="{FF2B5EF4-FFF2-40B4-BE49-F238E27FC236}">
                <a16:creationId xmlns:a16="http://schemas.microsoft.com/office/drawing/2014/main" id="{6EBAB48E-74A0-B542-B3E3-825D9670140D}"/>
              </a:ext>
            </a:extLst>
          </p:cNvPr>
          <p:cNvCxnSpPr>
            <a:cxnSpLocks/>
          </p:cNvCxnSpPr>
          <p:nvPr/>
        </p:nvCxnSpPr>
        <p:spPr>
          <a:xfrm flipH="1" flipV="1">
            <a:off x="5035236" y="2826620"/>
            <a:ext cx="1074829" cy="410369"/>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28B0A27D-1AFC-E24F-B483-4A299656B3CF}"/>
              </a:ext>
            </a:extLst>
          </p:cNvPr>
          <p:cNvSpPr/>
          <p:nvPr/>
        </p:nvSpPr>
        <p:spPr>
          <a:xfrm>
            <a:off x="4586317" y="2891731"/>
            <a:ext cx="284064" cy="284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a:t>2</a:t>
            </a:r>
          </a:p>
        </p:txBody>
      </p:sp>
      <p:graphicFrame>
        <p:nvGraphicFramePr>
          <p:cNvPr id="81" name="Table 80">
            <a:extLst>
              <a:ext uri="{FF2B5EF4-FFF2-40B4-BE49-F238E27FC236}">
                <a16:creationId xmlns:a16="http://schemas.microsoft.com/office/drawing/2014/main" id="{949E3BE9-3174-474C-BFE8-6FDEF1EDD526}"/>
              </a:ext>
            </a:extLst>
          </p:cNvPr>
          <p:cNvGraphicFramePr>
            <a:graphicFrameLocks noGrp="1"/>
          </p:cNvGraphicFramePr>
          <p:nvPr/>
        </p:nvGraphicFramePr>
        <p:xfrm>
          <a:off x="6110066" y="2244555"/>
          <a:ext cx="3960549" cy="579120"/>
        </p:xfrm>
        <a:graphic>
          <a:graphicData uri="http://schemas.openxmlformats.org/drawingml/2006/table">
            <a:tbl>
              <a:tblPr firstRow="1" bandRow="1">
                <a:tableStyleId>{5C22544A-7EE6-4342-B048-85BDC9FD1C3A}</a:tableStyleId>
              </a:tblPr>
              <a:tblGrid>
                <a:gridCol w="1177229">
                  <a:extLst>
                    <a:ext uri="{9D8B030D-6E8A-4147-A177-3AD203B41FA5}">
                      <a16:colId xmlns:a16="http://schemas.microsoft.com/office/drawing/2014/main" val="2207109205"/>
                    </a:ext>
                  </a:extLst>
                </a:gridCol>
                <a:gridCol w="2783320">
                  <a:extLst>
                    <a:ext uri="{9D8B030D-6E8A-4147-A177-3AD203B41FA5}">
                      <a16:colId xmlns:a16="http://schemas.microsoft.com/office/drawing/2014/main" val="1815941755"/>
                    </a:ext>
                  </a:extLst>
                </a:gridCol>
              </a:tblGrid>
              <a:tr h="284480">
                <a:tc>
                  <a:txBody>
                    <a:bodyPr/>
                    <a:lstStyle/>
                    <a:p>
                      <a:r>
                        <a:rPr lang="en-US" sz="1100">
                          <a:latin typeface="Metropolis" pitchFamily="2" charset="77"/>
                        </a:rPr>
                        <a:t>Destination</a:t>
                      </a:r>
                    </a:p>
                  </a:txBody>
                  <a:tcPr marL="121920" marR="121920" marT="60960" marB="60960"/>
                </a:tc>
                <a:tc>
                  <a:txBody>
                    <a:bodyPr/>
                    <a:lstStyle/>
                    <a:p>
                      <a:r>
                        <a:rPr lang="en-US" sz="1100">
                          <a:latin typeface="Metropolis" pitchFamily="2" charset="77"/>
                        </a:rPr>
                        <a:t>Target</a:t>
                      </a:r>
                    </a:p>
                  </a:txBody>
                  <a:tcPr marL="121920" marR="121920" marT="60960" marB="60960"/>
                </a:tc>
                <a:extLst>
                  <a:ext uri="{0D108BD9-81ED-4DB2-BD59-A6C34878D82A}">
                    <a16:rowId xmlns:a16="http://schemas.microsoft.com/office/drawing/2014/main" val="2951818480"/>
                  </a:ext>
                </a:extLst>
              </a:tr>
              <a:tr h="284480">
                <a:tc>
                  <a:txBody>
                    <a:bodyPr/>
                    <a:lstStyle/>
                    <a:p>
                      <a:r>
                        <a:rPr lang="en-US" sz="1100">
                          <a:latin typeface="Metropolis" pitchFamily="2" charset="77"/>
                        </a:rPr>
                        <a:t>10.22.0.0/16</a:t>
                      </a:r>
                    </a:p>
                  </a:txBody>
                  <a:tcPr marL="121920" marR="121920" marT="60960" marB="60960"/>
                </a:tc>
                <a:tc>
                  <a:txBody>
                    <a:bodyPr/>
                    <a:lstStyle/>
                    <a:p>
                      <a:r>
                        <a:rPr lang="en-US" sz="1100" err="1">
                          <a:latin typeface="Metropolis" pitchFamily="2" charset="77"/>
                        </a:rPr>
                        <a:t>Encap</a:t>
                      </a:r>
                      <a:r>
                        <a:rPr lang="en-US" sz="1100">
                          <a:latin typeface="Metropolis" pitchFamily="2" charset="77"/>
                        </a:rPr>
                        <a:t> to 35.155.31.81 (Transit-GW)</a:t>
                      </a:r>
                    </a:p>
                  </a:txBody>
                  <a:tcPr marL="121920" marR="121920" marT="60960" marB="60960"/>
                </a:tc>
                <a:extLst>
                  <a:ext uri="{0D108BD9-81ED-4DB2-BD59-A6C34878D82A}">
                    <a16:rowId xmlns:a16="http://schemas.microsoft.com/office/drawing/2014/main" val="2303726104"/>
                  </a:ext>
                </a:extLst>
              </a:tr>
            </a:tbl>
          </a:graphicData>
        </a:graphic>
      </p:graphicFrame>
      <p:sp>
        <p:nvSpPr>
          <p:cNvPr id="82" name="TextBox 81">
            <a:extLst>
              <a:ext uri="{FF2B5EF4-FFF2-40B4-BE49-F238E27FC236}">
                <a16:creationId xmlns:a16="http://schemas.microsoft.com/office/drawing/2014/main" id="{C27B627E-C2F8-8245-8E27-853CF7FB9376}"/>
              </a:ext>
            </a:extLst>
          </p:cNvPr>
          <p:cNvSpPr txBox="1"/>
          <p:nvPr/>
        </p:nvSpPr>
        <p:spPr>
          <a:xfrm>
            <a:off x="6561096" y="2001233"/>
            <a:ext cx="2428678" cy="276999"/>
          </a:xfrm>
          <a:prstGeom prst="rect">
            <a:avLst/>
          </a:prstGeom>
          <a:noFill/>
        </p:spPr>
        <p:txBody>
          <a:bodyPr wrap="none" rtlCol="0">
            <a:spAutoFit/>
          </a:bodyPr>
          <a:lstStyle/>
          <a:p>
            <a:r>
              <a:rPr lang="en-US" sz="1200">
                <a:latin typeface="Metropolis" pitchFamily="2" charset="77"/>
                <a:cs typeface="Calibri Light"/>
              </a:rPr>
              <a:t>Dev-Spoke-GW route table (overlay)</a:t>
            </a:r>
          </a:p>
        </p:txBody>
      </p:sp>
      <p:sp>
        <p:nvSpPr>
          <p:cNvPr id="85" name="TextBox 84">
            <a:extLst>
              <a:ext uri="{FF2B5EF4-FFF2-40B4-BE49-F238E27FC236}">
                <a16:creationId xmlns:a16="http://schemas.microsoft.com/office/drawing/2014/main" id="{803A8812-1C90-A341-9BDC-E2EB8E3327E2}"/>
              </a:ext>
            </a:extLst>
          </p:cNvPr>
          <p:cNvSpPr txBox="1"/>
          <p:nvPr/>
        </p:nvSpPr>
        <p:spPr>
          <a:xfrm>
            <a:off x="5106057" y="5051785"/>
            <a:ext cx="627972" cy="235898"/>
          </a:xfrm>
          <a:prstGeom prst="rect">
            <a:avLst/>
          </a:prstGeom>
          <a:solidFill>
            <a:schemeClr val="bg1"/>
          </a:solidFill>
        </p:spPr>
        <p:txBody>
          <a:bodyPr wrap="square" rtlCol="0">
            <a:spAutoFit/>
          </a:bodyPr>
          <a:lstStyle/>
          <a:p>
            <a:r>
              <a:rPr lang="en-US" sz="933">
                <a:solidFill>
                  <a:srgbClr val="FF0000"/>
                </a:solidFill>
                <a:latin typeface="Metropolis" pitchFamily="2" charset="77"/>
                <a:cs typeface="Calibri Light"/>
              </a:rPr>
              <a:t>Decap</a:t>
            </a:r>
          </a:p>
        </p:txBody>
      </p:sp>
      <p:cxnSp>
        <p:nvCxnSpPr>
          <p:cNvPr id="39" name="Straight Arrow Connector 38">
            <a:extLst>
              <a:ext uri="{FF2B5EF4-FFF2-40B4-BE49-F238E27FC236}">
                <a16:creationId xmlns:a16="http://schemas.microsoft.com/office/drawing/2014/main" id="{50AD2343-F675-BF4D-AB76-0C501DC8A4E8}"/>
              </a:ext>
            </a:extLst>
          </p:cNvPr>
          <p:cNvCxnSpPr>
            <a:cxnSpLocks/>
          </p:cNvCxnSpPr>
          <p:nvPr/>
        </p:nvCxnSpPr>
        <p:spPr>
          <a:xfrm>
            <a:off x="5106056" y="1917772"/>
            <a:ext cx="5414880" cy="224104"/>
          </a:xfrm>
          <a:prstGeom prst="straightConnector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4FDAB5A2-B3E2-9146-8A79-77DE6FB955F6}"/>
              </a:ext>
            </a:extLst>
          </p:cNvPr>
          <p:cNvSpPr/>
          <p:nvPr/>
        </p:nvSpPr>
        <p:spPr>
          <a:xfrm>
            <a:off x="5661725" y="3403509"/>
            <a:ext cx="366521" cy="171235"/>
          </a:xfrm>
          <a:custGeom>
            <a:avLst/>
            <a:gdLst>
              <a:gd name="connsiteX0" fmla="*/ 205488 w 210625"/>
              <a:gd name="connsiteY0" fmla="*/ 0 h 128426"/>
              <a:gd name="connsiteX1" fmla="*/ 5 w 210625"/>
              <a:gd name="connsiteY1" fmla="*/ 46233 h 128426"/>
              <a:gd name="connsiteX2" fmla="*/ 210625 w 210625"/>
              <a:gd name="connsiteY2" fmla="*/ 128426 h 128426"/>
            </a:gdLst>
            <a:ahLst/>
            <a:cxnLst>
              <a:cxn ang="0">
                <a:pos x="connsiteX0" y="connsiteY0"/>
              </a:cxn>
              <a:cxn ang="0">
                <a:pos x="connsiteX1" y="connsiteY1"/>
              </a:cxn>
              <a:cxn ang="0">
                <a:pos x="connsiteX2" y="connsiteY2"/>
              </a:cxn>
            </a:cxnLst>
            <a:rect l="l" t="t" r="r" b="b"/>
            <a:pathLst>
              <a:path w="210625" h="128426">
                <a:moveTo>
                  <a:pt x="205488" y="0"/>
                </a:moveTo>
                <a:cubicBezTo>
                  <a:pt x="102318" y="12414"/>
                  <a:pt x="-851" y="24829"/>
                  <a:pt x="5" y="46233"/>
                </a:cubicBezTo>
                <a:cubicBezTo>
                  <a:pt x="861" y="67637"/>
                  <a:pt x="105743" y="98031"/>
                  <a:pt x="210625" y="128426"/>
                </a:cubicBez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86" name="TextBox 85">
            <a:extLst>
              <a:ext uri="{FF2B5EF4-FFF2-40B4-BE49-F238E27FC236}">
                <a16:creationId xmlns:a16="http://schemas.microsoft.com/office/drawing/2014/main" id="{547D285D-0717-A84A-9669-984E91B822CD}"/>
              </a:ext>
            </a:extLst>
          </p:cNvPr>
          <p:cNvSpPr txBox="1"/>
          <p:nvPr/>
        </p:nvSpPr>
        <p:spPr>
          <a:xfrm>
            <a:off x="4318441" y="3296102"/>
            <a:ext cx="1098833" cy="235898"/>
          </a:xfrm>
          <a:prstGeom prst="rect">
            <a:avLst/>
          </a:prstGeom>
          <a:solidFill>
            <a:schemeClr val="bg1"/>
          </a:solidFill>
        </p:spPr>
        <p:txBody>
          <a:bodyPr wrap="square" rtlCol="0">
            <a:spAutoFit/>
          </a:bodyPr>
          <a:lstStyle/>
          <a:p>
            <a:r>
              <a:rPr lang="en-US" sz="933">
                <a:solidFill>
                  <a:srgbClr val="FF0000"/>
                </a:solidFill>
                <a:latin typeface="Metropolis" pitchFamily="2" charset="77"/>
                <a:cs typeface="Calibri Light"/>
              </a:rPr>
              <a:t>Internal decap</a:t>
            </a:r>
          </a:p>
        </p:txBody>
      </p:sp>
      <p:sp>
        <p:nvSpPr>
          <p:cNvPr id="87" name="Oval 86">
            <a:extLst>
              <a:ext uri="{FF2B5EF4-FFF2-40B4-BE49-F238E27FC236}">
                <a16:creationId xmlns:a16="http://schemas.microsoft.com/office/drawing/2014/main" id="{FF039BB6-F8DC-E043-B569-34C28943D7D7}"/>
              </a:ext>
            </a:extLst>
          </p:cNvPr>
          <p:cNvSpPr/>
          <p:nvPr/>
        </p:nvSpPr>
        <p:spPr>
          <a:xfrm>
            <a:off x="5312647" y="3304964"/>
            <a:ext cx="284064" cy="284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a:t>3</a:t>
            </a:r>
          </a:p>
        </p:txBody>
      </p:sp>
      <p:sp>
        <p:nvSpPr>
          <p:cNvPr id="11" name="Freeform 10">
            <a:extLst>
              <a:ext uri="{FF2B5EF4-FFF2-40B4-BE49-F238E27FC236}">
                <a16:creationId xmlns:a16="http://schemas.microsoft.com/office/drawing/2014/main" id="{B8815788-5D2B-AE48-8F97-79054EE11033}"/>
              </a:ext>
            </a:extLst>
          </p:cNvPr>
          <p:cNvSpPr/>
          <p:nvPr/>
        </p:nvSpPr>
        <p:spPr>
          <a:xfrm>
            <a:off x="5106056" y="5215368"/>
            <a:ext cx="5348211" cy="588537"/>
          </a:xfrm>
          <a:custGeom>
            <a:avLst/>
            <a:gdLst>
              <a:gd name="connsiteX0" fmla="*/ 0 w 4068773"/>
              <a:gd name="connsiteY0" fmla="*/ 232748 h 441403"/>
              <a:gd name="connsiteX1" fmla="*/ 2239973 w 4068773"/>
              <a:gd name="connsiteY1" fmla="*/ 5682 h 441403"/>
              <a:gd name="connsiteX2" fmla="*/ 4068773 w 4068773"/>
              <a:gd name="connsiteY2" fmla="*/ 441403 h 441403"/>
              <a:gd name="connsiteX3" fmla="*/ 4068773 w 4068773"/>
              <a:gd name="connsiteY3" fmla="*/ 441403 h 441403"/>
            </a:gdLst>
            <a:ahLst/>
            <a:cxnLst>
              <a:cxn ang="0">
                <a:pos x="connsiteX0" y="connsiteY0"/>
              </a:cxn>
              <a:cxn ang="0">
                <a:pos x="connsiteX1" y="connsiteY1"/>
              </a:cxn>
              <a:cxn ang="0">
                <a:pos x="connsiteX2" y="connsiteY2"/>
              </a:cxn>
              <a:cxn ang="0">
                <a:pos x="connsiteX3" y="connsiteY3"/>
              </a:cxn>
            </a:cxnLst>
            <a:rect l="l" t="t" r="r" b="b"/>
            <a:pathLst>
              <a:path w="4068773" h="441403">
                <a:moveTo>
                  <a:pt x="0" y="232748"/>
                </a:moveTo>
                <a:cubicBezTo>
                  <a:pt x="780922" y="101827"/>
                  <a:pt x="1561844" y="-29094"/>
                  <a:pt x="2239973" y="5682"/>
                </a:cubicBezTo>
                <a:cubicBezTo>
                  <a:pt x="2918102" y="40458"/>
                  <a:pt x="4068773" y="441403"/>
                  <a:pt x="4068773" y="441403"/>
                </a:cubicBezTo>
                <a:lnTo>
                  <a:pt x="4068773" y="441403"/>
                </a:lnTo>
              </a:path>
            </a:pathLst>
          </a:custGeom>
          <a:noFill/>
          <a:ln w="190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Slide Number Placeholder 1">
            <a:extLst>
              <a:ext uri="{FF2B5EF4-FFF2-40B4-BE49-F238E27FC236}">
                <a16:creationId xmlns:a16="http://schemas.microsoft.com/office/drawing/2014/main" id="{598AF0A8-CDEF-EF46-BAA0-267300D97368}"/>
              </a:ext>
            </a:extLst>
          </p:cNvPr>
          <p:cNvSpPr txBox="1">
            <a:spLocks/>
          </p:cNvSpPr>
          <p:nvPr/>
        </p:nvSpPr>
        <p:spPr>
          <a:xfrm>
            <a:off x="11188898" y="6526178"/>
            <a:ext cx="434145" cy="289788"/>
          </a:xfrm>
          <a:prstGeom prst="roundRect">
            <a:avLst>
              <a:gd name="adj" fmla="val 50000"/>
            </a:avLst>
          </a:prstGeom>
          <a:noFill/>
          <a:ln w="6350">
            <a:solidFill>
              <a:schemeClr val="bg1"/>
            </a:solidFill>
          </a:ln>
        </p:spPr>
        <p:txBody>
          <a:bodyPr vert="horz" wrap="none" lIns="121920" tIns="60960" rIns="121920" bIns="60960" rtlCol="0" anchor="ctr"/>
          <a:lstStyle>
            <a:defPPr>
              <a:defRPr lang="en-US"/>
            </a:defPPr>
            <a:lvl1pPr marL="0" algn="ctr" defTabSz="685800" rtl="0" eaLnBrk="1" latinLnBrk="0" hangingPunct="1">
              <a:defRPr sz="675" b="0" i="0" kern="1200">
                <a:solidFill>
                  <a:schemeClr val="bg1"/>
                </a:solidFill>
                <a:latin typeface="Open Sans" panose="020B0606030504020204" pitchFamily="34" charset="0"/>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fld id="{4A70B06D-F489-48FF-A885-ABB74CD5C952}" type="slidenum">
              <a:rPr lang="en-US" sz="900"/>
              <a:pPr/>
              <a:t>9</a:t>
            </a:fld>
            <a:endParaRPr lang="en-US" sz="900"/>
          </a:p>
        </p:txBody>
      </p:sp>
      <p:sp>
        <p:nvSpPr>
          <p:cNvPr id="2" name="Title 2">
            <a:extLst>
              <a:ext uri="{FF2B5EF4-FFF2-40B4-BE49-F238E27FC236}">
                <a16:creationId xmlns:a16="http://schemas.microsoft.com/office/drawing/2014/main" id="{F220CB3F-BE04-FFD2-0453-F7119128EF06}"/>
              </a:ext>
            </a:extLst>
          </p:cNvPr>
          <p:cNvSpPr txBox="1">
            <a:spLocks/>
          </p:cNvSpPr>
          <p:nvPr/>
        </p:nvSpPr>
        <p:spPr>
          <a:xfrm>
            <a:off x="1137121" y="62017"/>
            <a:ext cx="11163299" cy="480596"/>
          </a:xfrm>
          <a:prstGeom prst="rect">
            <a:avLst/>
          </a:prstGeom>
        </p:spPr>
        <p:txBody>
          <a:bodyPr>
            <a:normAutofit fontScale="92500" lnSpcReduction="10000"/>
          </a:bodyPr>
          <a:lstStyle>
            <a:lvl1pPr algn="l" defTabSz="685800" rtl="0" eaLnBrk="1" latinLnBrk="0" hangingPunct="1">
              <a:lnSpc>
                <a:spcPct val="90000"/>
              </a:lnSpc>
              <a:spcBef>
                <a:spcPct val="0"/>
              </a:spcBef>
              <a:buNone/>
              <a:defRPr sz="2400" b="0" kern="1200">
                <a:solidFill>
                  <a:schemeClr val="accent1"/>
                </a:solidFill>
                <a:latin typeface="Calibri" panose="020F0502020204030204" pitchFamily="34" charset="0"/>
                <a:ea typeface="+mj-ea"/>
                <a:cs typeface="Calibri" panose="020F0502020204030204" pitchFamily="34" charset="0"/>
              </a:defRPr>
            </a:lvl1pPr>
          </a:lstStyle>
          <a:p>
            <a:pPr>
              <a:defRPr/>
            </a:pPr>
            <a:r>
              <a:rPr lang="en-US" sz="3200" dirty="0"/>
              <a:t>Packet Walk </a:t>
            </a:r>
          </a:p>
        </p:txBody>
      </p:sp>
      <p:pic>
        <p:nvPicPr>
          <p:cNvPr id="4" name="Picture 3" descr="Text&#10;&#10;Description automatically generated">
            <a:extLst>
              <a:ext uri="{FF2B5EF4-FFF2-40B4-BE49-F238E27FC236}">
                <a16:creationId xmlns:a16="http://schemas.microsoft.com/office/drawing/2014/main" id="{2A8DD649-BB95-D7B6-9F4B-EB33A0A4FE6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71174" y="142592"/>
            <a:ext cx="4173807" cy="713307"/>
          </a:xfrm>
          <a:prstGeom prst="rect">
            <a:avLst/>
          </a:prstGeom>
        </p:spPr>
      </p:pic>
      <p:sp>
        <p:nvSpPr>
          <p:cNvPr id="3" name="Slide Number Placeholder 2">
            <a:extLst>
              <a:ext uri="{FF2B5EF4-FFF2-40B4-BE49-F238E27FC236}">
                <a16:creationId xmlns:a16="http://schemas.microsoft.com/office/drawing/2014/main" id="{B1E5C1C4-7FFF-CB19-BB02-EC8DEDF35CEF}"/>
              </a:ext>
            </a:extLst>
          </p:cNvPr>
          <p:cNvSpPr>
            <a:spLocks noGrp="1"/>
          </p:cNvSpPr>
          <p:nvPr>
            <p:ph type="sldNum" sz="quarter" idx="10"/>
          </p:nvPr>
        </p:nvSpPr>
        <p:spPr/>
        <p:txBody>
          <a:bodyPr/>
          <a:lstStyle/>
          <a:p>
            <a:fld id="{4A70B06D-F489-48FF-A885-ABB74CD5C952}" type="slidenum">
              <a:rPr lang="en-US" smtClean="0"/>
              <a:pPr/>
              <a:t>9</a:t>
            </a:fld>
            <a:endParaRPr lang="en-US" dirty="0"/>
          </a:p>
        </p:txBody>
      </p:sp>
    </p:spTree>
    <p:extLst>
      <p:ext uri="{BB962C8B-B14F-4D97-AF65-F5344CB8AC3E}">
        <p14:creationId xmlns:p14="http://schemas.microsoft.com/office/powerpoint/2010/main" val="277932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5"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par>
                                <p:cTn id="14" presetID="1" presetClass="entr" presetSubtype="0" fill="hold" nodeType="withEffect">
                                  <p:stCondLst>
                                    <p:cond delay="0"/>
                                  </p:stCondLst>
                                  <p:childTnLst>
                                    <p:set>
                                      <p:cBhvr>
                                        <p:cTn id="15" dur="1" fill="hold">
                                          <p:stCondLst>
                                            <p:cond delay="0"/>
                                          </p:stCondLst>
                                        </p:cTn>
                                        <p:tgtEl>
                                          <p:spTgt spid="6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7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7"/>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7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0"/>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7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2"/>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8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5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3" grpId="0" animBg="1"/>
      <p:bldP spid="65" grpId="0" animBg="1"/>
      <p:bldP spid="69" grpId="0"/>
      <p:bldP spid="70" grpId="0" animBg="1"/>
      <p:bldP spid="72" grpId="0"/>
      <p:bldP spid="74" grpId="0"/>
      <p:bldP spid="75" grpId="0" animBg="1"/>
      <p:bldP spid="77" grpId="0"/>
      <p:bldP spid="80" grpId="0" animBg="1"/>
      <p:bldP spid="82" grpId="0"/>
      <p:bldP spid="85" grpId="0" animBg="1"/>
      <p:bldP spid="10" grpId="0" animBg="1"/>
      <p:bldP spid="86" grpId="0" animBg="1"/>
      <p:bldP spid="87"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3561-8E66-894D-BA2E-15B2F7A193F5}"/>
              </a:ext>
            </a:extLst>
          </p:cNvPr>
          <p:cNvSpPr>
            <a:spLocks noGrp="1"/>
          </p:cNvSpPr>
          <p:nvPr>
            <p:ph type="title"/>
          </p:nvPr>
        </p:nvSpPr>
        <p:spPr/>
        <p:txBody>
          <a:bodyPr/>
          <a:lstStyle/>
          <a:p>
            <a:pPr defTabSz="685800"/>
            <a:r>
              <a:rPr lang="en-US" b="0" dirty="0">
                <a:latin typeface="Calibri" panose="020F0502020204030204" pitchFamily="34" charset="0"/>
                <a:cs typeface="Calibri" panose="020F0502020204030204" pitchFamily="34" charset="0"/>
              </a:rPr>
              <a:t>Network Segmentation</a:t>
            </a:r>
          </a:p>
        </p:txBody>
      </p:sp>
      <p:sp>
        <p:nvSpPr>
          <p:cNvPr id="3" name="Text Placeholder 2">
            <a:extLst>
              <a:ext uri="{FF2B5EF4-FFF2-40B4-BE49-F238E27FC236}">
                <a16:creationId xmlns:a16="http://schemas.microsoft.com/office/drawing/2014/main" id="{02C59C52-72A3-F16E-DF15-E6901E578CA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5455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Google Shape;420;p34">
            <a:extLst>
              <a:ext uri="{FF2B5EF4-FFF2-40B4-BE49-F238E27FC236}">
                <a16:creationId xmlns:a16="http://schemas.microsoft.com/office/drawing/2014/main" id="{C28536F6-5BD4-5751-F903-A510D2616098}"/>
              </a:ext>
            </a:extLst>
          </p:cNvPr>
          <p:cNvSpPr/>
          <p:nvPr/>
        </p:nvSpPr>
        <p:spPr>
          <a:xfrm>
            <a:off x="630484" y="2800009"/>
            <a:ext cx="11089854" cy="1983475"/>
          </a:xfrm>
          <a:prstGeom prst="rect">
            <a:avLst/>
          </a:prstGeom>
          <a:solidFill>
            <a:schemeClr val="accent1">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endParaRPr sz="1051" dirty="0">
              <a:solidFill>
                <a:schemeClr val="lt1"/>
              </a:solidFill>
              <a:latin typeface="Metropolis" pitchFamily="2" charset="77"/>
              <a:ea typeface="Calibri"/>
              <a:cs typeface="Calibri"/>
              <a:sym typeface="Calibri"/>
            </a:endParaRPr>
          </a:p>
        </p:txBody>
      </p:sp>
      <p:sp>
        <p:nvSpPr>
          <p:cNvPr id="97" name="Title 1">
            <a:extLst>
              <a:ext uri="{FF2B5EF4-FFF2-40B4-BE49-F238E27FC236}">
                <a16:creationId xmlns:a16="http://schemas.microsoft.com/office/drawing/2014/main" id="{D2363D7E-142E-E6A3-F573-84EC0FB7194E}"/>
              </a:ext>
            </a:extLst>
          </p:cNvPr>
          <p:cNvSpPr>
            <a:spLocks noGrp="1"/>
          </p:cNvSpPr>
          <p:nvPr>
            <p:ph type="title"/>
          </p:nvPr>
        </p:nvSpPr>
        <p:spPr/>
        <p:txBody>
          <a:bodyPr/>
          <a:lstStyle/>
          <a:p>
            <a:r>
              <a:rPr lang="en-US" sz="2800" b="0" dirty="0">
                <a:solidFill>
                  <a:schemeClr val="accent1"/>
                </a:solidFill>
                <a:latin typeface="Calibri" panose="020F0502020204030204" pitchFamily="34" charset="0"/>
                <a:cs typeface="Calibri" panose="020F0502020204030204" pitchFamily="34" charset="0"/>
              </a:rPr>
              <a:t>MCNA Deployment: the Foundations</a:t>
            </a:r>
          </a:p>
        </p:txBody>
      </p:sp>
      <p:sp>
        <p:nvSpPr>
          <p:cNvPr id="2" name="Slide Number Placeholder 1">
            <a:extLst>
              <a:ext uri="{FF2B5EF4-FFF2-40B4-BE49-F238E27FC236}">
                <a16:creationId xmlns:a16="http://schemas.microsoft.com/office/drawing/2014/main" id="{829B3D91-0C0C-BF04-9A26-C5E9DEF41031}"/>
              </a:ext>
            </a:extLst>
          </p:cNvPr>
          <p:cNvSpPr>
            <a:spLocks noGrp="1"/>
          </p:cNvSpPr>
          <p:nvPr>
            <p:ph type="sldNum" sz="quarter" idx="10"/>
          </p:nvPr>
        </p:nvSpPr>
        <p:spPr/>
        <p:txBody>
          <a:bodyPr/>
          <a:lstStyle/>
          <a:p>
            <a:fld id="{4A70B06D-F489-48FF-A885-ABB74CD5C952}" type="slidenum">
              <a:rPr lang="en-US" smtClean="0"/>
              <a:pPr/>
              <a:t>11</a:t>
            </a:fld>
            <a:endParaRPr lang="en-US" dirty="0"/>
          </a:p>
        </p:txBody>
      </p:sp>
      <p:sp>
        <p:nvSpPr>
          <p:cNvPr id="98" name="Google Shape;419;p34">
            <a:extLst>
              <a:ext uri="{FF2B5EF4-FFF2-40B4-BE49-F238E27FC236}">
                <a16:creationId xmlns:a16="http://schemas.microsoft.com/office/drawing/2014/main" id="{A5449F71-16B3-3812-C8FC-0C992E0644CF}"/>
              </a:ext>
            </a:extLst>
          </p:cNvPr>
          <p:cNvSpPr/>
          <p:nvPr/>
        </p:nvSpPr>
        <p:spPr>
          <a:xfrm>
            <a:off x="630486" y="1038214"/>
            <a:ext cx="11089868" cy="1761795"/>
          </a:xfrm>
          <a:prstGeom prst="rect">
            <a:avLst/>
          </a:prstGeom>
          <a:solidFill>
            <a:schemeClr val="accent4">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endParaRPr sz="1051" dirty="0">
              <a:solidFill>
                <a:schemeClr val="lt1"/>
              </a:solidFill>
              <a:latin typeface="Metropolis" pitchFamily="2" charset="77"/>
              <a:ea typeface="Calibri"/>
              <a:cs typeface="Calibri"/>
              <a:sym typeface="Calibri"/>
            </a:endParaRPr>
          </a:p>
        </p:txBody>
      </p:sp>
      <p:sp>
        <p:nvSpPr>
          <p:cNvPr id="99" name="Google Shape;422;p34">
            <a:extLst>
              <a:ext uri="{FF2B5EF4-FFF2-40B4-BE49-F238E27FC236}">
                <a16:creationId xmlns:a16="http://schemas.microsoft.com/office/drawing/2014/main" id="{78FD4897-6E4F-5BB4-4155-D8719F961150}"/>
              </a:ext>
            </a:extLst>
          </p:cNvPr>
          <p:cNvSpPr/>
          <p:nvPr/>
        </p:nvSpPr>
        <p:spPr>
          <a:xfrm>
            <a:off x="630482" y="4713815"/>
            <a:ext cx="11435787" cy="959737"/>
          </a:xfrm>
          <a:prstGeom prst="rect">
            <a:avLst/>
          </a:prstGeom>
          <a:solidFill>
            <a:schemeClr val="accent5">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endParaRPr sz="1051" dirty="0">
              <a:solidFill>
                <a:schemeClr val="accent5">
                  <a:lumMod val="20000"/>
                  <a:lumOff val="80000"/>
                </a:schemeClr>
              </a:solidFill>
              <a:latin typeface="Metropolis" pitchFamily="2" charset="77"/>
              <a:ea typeface="Calibri"/>
              <a:cs typeface="Calibri"/>
              <a:sym typeface="Calibri"/>
            </a:endParaRPr>
          </a:p>
        </p:txBody>
      </p:sp>
      <p:sp>
        <p:nvSpPr>
          <p:cNvPr id="100" name="Google Shape;445;p34">
            <a:extLst>
              <a:ext uri="{FF2B5EF4-FFF2-40B4-BE49-F238E27FC236}">
                <a16:creationId xmlns:a16="http://schemas.microsoft.com/office/drawing/2014/main" id="{E94A006A-7E60-A525-A7EB-50AA93B0B065}"/>
              </a:ext>
            </a:extLst>
          </p:cNvPr>
          <p:cNvSpPr txBox="1"/>
          <p:nvPr/>
        </p:nvSpPr>
        <p:spPr>
          <a:xfrm>
            <a:off x="8975263" y="4784328"/>
            <a:ext cx="3093063" cy="322812"/>
          </a:xfrm>
          <a:prstGeom prst="rect">
            <a:avLst/>
          </a:prstGeom>
          <a:noFill/>
          <a:ln>
            <a:noFill/>
          </a:ln>
        </p:spPr>
        <p:txBody>
          <a:bodyPr spcFirstLastPara="1" wrap="square" lIns="91425" tIns="45700" rIns="91425" bIns="45700" anchor="t" anchorCtr="0">
            <a:noAutofit/>
          </a:bodyPr>
          <a:lstStyle/>
          <a:p>
            <a:pPr algn="r"/>
            <a:r>
              <a:rPr lang="en-US" sz="1200" b="1" dirty="0">
                <a:solidFill>
                  <a:schemeClr val="accent5">
                    <a:lumMod val="75000"/>
                  </a:schemeClr>
                </a:solidFill>
                <a:latin typeface="Metropolis" pitchFamily="2" charset="77"/>
                <a:ea typeface="Calibri"/>
                <a:cs typeface="Calibri"/>
                <a:sym typeface="Calibri"/>
              </a:rPr>
              <a:t>ACCESS LAYER</a:t>
            </a:r>
            <a:endParaRPr sz="1200" b="1" dirty="0">
              <a:solidFill>
                <a:schemeClr val="accent5">
                  <a:lumMod val="75000"/>
                </a:schemeClr>
              </a:solidFill>
              <a:latin typeface="Metropolis" pitchFamily="2" charset="77"/>
            </a:endParaRPr>
          </a:p>
        </p:txBody>
      </p:sp>
      <p:sp>
        <p:nvSpPr>
          <p:cNvPr id="101" name="Google Shape;447;p34">
            <a:extLst>
              <a:ext uri="{FF2B5EF4-FFF2-40B4-BE49-F238E27FC236}">
                <a16:creationId xmlns:a16="http://schemas.microsoft.com/office/drawing/2014/main" id="{F3767B95-3CF7-7212-1248-6137D9DDA681}"/>
              </a:ext>
            </a:extLst>
          </p:cNvPr>
          <p:cNvSpPr txBox="1"/>
          <p:nvPr/>
        </p:nvSpPr>
        <p:spPr>
          <a:xfrm>
            <a:off x="10227625" y="2819471"/>
            <a:ext cx="1426749" cy="322812"/>
          </a:xfrm>
          <a:prstGeom prst="rect">
            <a:avLst/>
          </a:prstGeom>
          <a:noFill/>
          <a:ln>
            <a:noFill/>
          </a:ln>
        </p:spPr>
        <p:txBody>
          <a:bodyPr spcFirstLastPara="1" wrap="square" lIns="91425" tIns="45700" rIns="91425" bIns="45700" anchor="t" anchorCtr="0">
            <a:noAutofit/>
          </a:bodyPr>
          <a:lstStyle/>
          <a:p>
            <a:pPr algn="r"/>
            <a:r>
              <a:rPr lang="en-US" sz="1200" b="1" dirty="0">
                <a:solidFill>
                  <a:schemeClr val="accent1">
                    <a:lumMod val="75000"/>
                  </a:schemeClr>
                </a:solidFill>
                <a:latin typeface="Metropolis" pitchFamily="2" charset="77"/>
                <a:ea typeface="Calibri"/>
                <a:cs typeface="Calibri"/>
                <a:sym typeface="Calibri"/>
              </a:rPr>
              <a:t>TRANSIT LAYER</a:t>
            </a:r>
            <a:endParaRPr sz="1200" b="1" dirty="0">
              <a:solidFill>
                <a:schemeClr val="accent1">
                  <a:lumMod val="75000"/>
                </a:schemeClr>
              </a:solidFill>
              <a:latin typeface="Metropolis" pitchFamily="2" charset="77"/>
            </a:endParaRPr>
          </a:p>
        </p:txBody>
      </p:sp>
      <p:sp>
        <p:nvSpPr>
          <p:cNvPr id="102" name="Google Shape;446;p34">
            <a:extLst>
              <a:ext uri="{FF2B5EF4-FFF2-40B4-BE49-F238E27FC236}">
                <a16:creationId xmlns:a16="http://schemas.microsoft.com/office/drawing/2014/main" id="{7C8219E0-6D7B-8D20-9E2B-4CAA7ED70327}"/>
              </a:ext>
            </a:extLst>
          </p:cNvPr>
          <p:cNvSpPr txBox="1"/>
          <p:nvPr/>
        </p:nvSpPr>
        <p:spPr>
          <a:xfrm>
            <a:off x="9774706" y="1060300"/>
            <a:ext cx="1943268" cy="315359"/>
          </a:xfrm>
          <a:prstGeom prst="rect">
            <a:avLst/>
          </a:prstGeom>
          <a:noFill/>
          <a:ln>
            <a:noFill/>
          </a:ln>
        </p:spPr>
        <p:txBody>
          <a:bodyPr spcFirstLastPara="1" wrap="square" lIns="91425" tIns="45700" rIns="91425" bIns="45700" anchor="t" anchorCtr="0">
            <a:noAutofit/>
          </a:bodyPr>
          <a:lstStyle/>
          <a:p>
            <a:pPr algn="r"/>
            <a:r>
              <a:rPr lang="en-US" sz="1200" b="1" dirty="0">
                <a:solidFill>
                  <a:schemeClr val="accent4">
                    <a:lumMod val="75000"/>
                  </a:schemeClr>
                </a:solidFill>
                <a:latin typeface="Metropolis" pitchFamily="2" charset="77"/>
                <a:ea typeface="Calibri"/>
                <a:cs typeface="Calibri"/>
                <a:sym typeface="Calibri"/>
              </a:rPr>
              <a:t>APPLICATIONS LAYER</a:t>
            </a:r>
            <a:endParaRPr sz="1200" b="1" dirty="0">
              <a:solidFill>
                <a:schemeClr val="accent4">
                  <a:lumMod val="75000"/>
                </a:schemeClr>
              </a:solidFill>
              <a:latin typeface="Metropolis" pitchFamily="2" charset="77"/>
            </a:endParaRPr>
          </a:p>
        </p:txBody>
      </p:sp>
      <p:sp>
        <p:nvSpPr>
          <p:cNvPr id="103" name="Google Shape;448;p34">
            <a:extLst>
              <a:ext uri="{FF2B5EF4-FFF2-40B4-BE49-F238E27FC236}">
                <a16:creationId xmlns:a16="http://schemas.microsoft.com/office/drawing/2014/main" id="{F30C63D5-A05B-BCD9-1681-ADBE5D3C6AE2}"/>
              </a:ext>
            </a:extLst>
          </p:cNvPr>
          <p:cNvSpPr txBox="1"/>
          <p:nvPr/>
        </p:nvSpPr>
        <p:spPr>
          <a:xfrm rot="16200000">
            <a:off x="-401247" y="3684034"/>
            <a:ext cx="1589057" cy="346155"/>
          </a:xfrm>
          <a:prstGeom prst="rect">
            <a:avLst/>
          </a:prstGeom>
          <a:noFill/>
          <a:ln>
            <a:noFill/>
          </a:ln>
        </p:spPr>
        <p:txBody>
          <a:bodyPr spcFirstLastPara="1" wrap="square" lIns="91425" tIns="45700" rIns="91425" bIns="45700" anchor="t" anchorCtr="0">
            <a:noAutofit/>
          </a:bodyPr>
          <a:lstStyle/>
          <a:p>
            <a:pPr algn="ctr"/>
            <a:r>
              <a:rPr lang="en-US" sz="1600" b="1" dirty="0">
                <a:solidFill>
                  <a:schemeClr val="dk1"/>
                </a:solidFill>
                <a:latin typeface="Metropolis" pitchFamily="2" charset="77"/>
                <a:ea typeface="Calibri"/>
                <a:cs typeface="Calibri"/>
                <a:sym typeface="Calibri"/>
              </a:rPr>
              <a:t>OPERATIONS</a:t>
            </a:r>
            <a:endParaRPr sz="1600" b="1" dirty="0">
              <a:latin typeface="Metropolis" pitchFamily="2" charset="77"/>
            </a:endParaRPr>
          </a:p>
        </p:txBody>
      </p:sp>
      <p:sp>
        <p:nvSpPr>
          <p:cNvPr id="104" name="Google Shape;419;p34">
            <a:extLst>
              <a:ext uri="{FF2B5EF4-FFF2-40B4-BE49-F238E27FC236}">
                <a16:creationId xmlns:a16="http://schemas.microsoft.com/office/drawing/2014/main" id="{3F89797C-CC4B-E154-59CC-1592F26DCECB}"/>
              </a:ext>
            </a:extLst>
          </p:cNvPr>
          <p:cNvSpPr/>
          <p:nvPr/>
        </p:nvSpPr>
        <p:spPr>
          <a:xfrm>
            <a:off x="158333" y="1038215"/>
            <a:ext cx="470235" cy="4635337"/>
          </a:xfrm>
          <a:prstGeom prst="rect">
            <a:avLst/>
          </a:prstGeom>
          <a:no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endParaRPr sz="1051" dirty="0">
              <a:solidFill>
                <a:schemeClr val="lt1"/>
              </a:solidFill>
              <a:latin typeface="Metropolis" pitchFamily="2" charset="77"/>
              <a:ea typeface="Calibri"/>
              <a:cs typeface="Calibri"/>
              <a:sym typeface="Calibri"/>
            </a:endParaRPr>
          </a:p>
        </p:txBody>
      </p:sp>
      <p:pic>
        <p:nvPicPr>
          <p:cNvPr id="105" name="Graphic 104">
            <a:extLst>
              <a:ext uri="{FF2B5EF4-FFF2-40B4-BE49-F238E27FC236}">
                <a16:creationId xmlns:a16="http://schemas.microsoft.com/office/drawing/2014/main" id="{55B6DDC4-EA98-5EB1-DBD1-35AF234C7AB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98371" y="2372444"/>
            <a:ext cx="376633" cy="376633"/>
          </a:xfrm>
          <a:prstGeom prst="rect">
            <a:avLst/>
          </a:prstGeom>
        </p:spPr>
      </p:pic>
      <p:pic>
        <p:nvPicPr>
          <p:cNvPr id="106" name="Picture 105">
            <a:extLst>
              <a:ext uri="{FF2B5EF4-FFF2-40B4-BE49-F238E27FC236}">
                <a16:creationId xmlns:a16="http://schemas.microsoft.com/office/drawing/2014/main" id="{BB16DFFE-3DBB-C12C-D229-261431FBE12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8261" y="1326303"/>
            <a:ext cx="398111" cy="421836"/>
          </a:xfrm>
          <a:prstGeom prst="rect">
            <a:avLst/>
          </a:prstGeom>
        </p:spPr>
      </p:pic>
      <p:pic>
        <p:nvPicPr>
          <p:cNvPr id="107" name="Picture 106">
            <a:extLst>
              <a:ext uri="{FF2B5EF4-FFF2-40B4-BE49-F238E27FC236}">
                <a16:creationId xmlns:a16="http://schemas.microsoft.com/office/drawing/2014/main" id="{AA820693-F6A9-B89E-F9DF-933F3AD11B02}"/>
              </a:ext>
            </a:extLst>
          </p:cNvPr>
          <p:cNvPicPr>
            <a:picLocks noChangeAspect="1"/>
          </p:cNvPicPr>
          <p:nvPr/>
        </p:nvPicPr>
        <p:blipFill>
          <a:blip r:embed="rId6"/>
          <a:stretch>
            <a:fillRect/>
          </a:stretch>
        </p:blipFill>
        <p:spPr>
          <a:xfrm>
            <a:off x="5510936" y="5812322"/>
            <a:ext cx="363209" cy="293361"/>
          </a:xfrm>
          <a:prstGeom prst="rect">
            <a:avLst/>
          </a:prstGeom>
        </p:spPr>
      </p:pic>
      <p:sp>
        <p:nvSpPr>
          <p:cNvPr id="108" name="TextBox 107">
            <a:extLst>
              <a:ext uri="{FF2B5EF4-FFF2-40B4-BE49-F238E27FC236}">
                <a16:creationId xmlns:a16="http://schemas.microsoft.com/office/drawing/2014/main" id="{88F80E64-1F94-49E3-E429-77772CDFAEFC}"/>
              </a:ext>
            </a:extLst>
          </p:cNvPr>
          <p:cNvSpPr txBox="1"/>
          <p:nvPr/>
        </p:nvSpPr>
        <p:spPr>
          <a:xfrm>
            <a:off x="5843152" y="5797203"/>
            <a:ext cx="816249" cy="359009"/>
          </a:xfrm>
          <a:prstGeom prst="rect">
            <a:avLst/>
          </a:prstGeom>
          <a:noFill/>
        </p:spPr>
        <p:txBody>
          <a:bodyPr wrap="none" rtlCol="0">
            <a:spAutoFit/>
          </a:bodyPr>
          <a:lstStyle/>
          <a:p>
            <a:r>
              <a:rPr lang="en-US" sz="1733" dirty="0">
                <a:latin typeface="Metropolis" pitchFamily="2" charset="77"/>
                <a:cs typeface="Calibri Light"/>
              </a:rPr>
              <a:t>Azure</a:t>
            </a:r>
          </a:p>
        </p:txBody>
      </p:sp>
      <p:pic>
        <p:nvPicPr>
          <p:cNvPr id="109" name="Picture 108">
            <a:extLst>
              <a:ext uri="{FF2B5EF4-FFF2-40B4-BE49-F238E27FC236}">
                <a16:creationId xmlns:a16="http://schemas.microsoft.com/office/drawing/2014/main" id="{4A33D6E2-CE4B-E941-CEFD-D928FA598314}"/>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789705" y="5728101"/>
            <a:ext cx="527301" cy="527301"/>
          </a:xfrm>
          <a:prstGeom prst="rect">
            <a:avLst/>
          </a:prstGeom>
        </p:spPr>
      </p:pic>
      <p:sp>
        <p:nvSpPr>
          <p:cNvPr id="110" name="TextBox 109">
            <a:extLst>
              <a:ext uri="{FF2B5EF4-FFF2-40B4-BE49-F238E27FC236}">
                <a16:creationId xmlns:a16="http://schemas.microsoft.com/office/drawing/2014/main" id="{F4A66982-E374-E13A-0073-04106AFF94AD}"/>
              </a:ext>
            </a:extLst>
          </p:cNvPr>
          <p:cNvSpPr txBox="1"/>
          <p:nvPr/>
        </p:nvSpPr>
        <p:spPr>
          <a:xfrm>
            <a:off x="2365192" y="5782776"/>
            <a:ext cx="729687" cy="359009"/>
          </a:xfrm>
          <a:prstGeom prst="rect">
            <a:avLst/>
          </a:prstGeom>
          <a:noFill/>
        </p:spPr>
        <p:txBody>
          <a:bodyPr wrap="none" rtlCol="0">
            <a:spAutoFit/>
          </a:bodyPr>
          <a:lstStyle/>
          <a:p>
            <a:r>
              <a:rPr lang="en-US" sz="1733" dirty="0">
                <a:latin typeface="Metropolis" pitchFamily="2" charset="77"/>
                <a:cs typeface="Calibri Light"/>
              </a:rPr>
              <a:t>AWS</a:t>
            </a:r>
          </a:p>
        </p:txBody>
      </p:sp>
      <p:pic>
        <p:nvPicPr>
          <p:cNvPr id="111" name="Picture 110">
            <a:extLst>
              <a:ext uri="{FF2B5EF4-FFF2-40B4-BE49-F238E27FC236}">
                <a16:creationId xmlns:a16="http://schemas.microsoft.com/office/drawing/2014/main" id="{14E29E8E-9554-BDDA-C8F3-A746BBD8F7F4}"/>
              </a:ext>
            </a:extLst>
          </p:cNvPr>
          <p:cNvPicPr>
            <a:picLocks noChangeAspect="1"/>
          </p:cNvPicPr>
          <p:nvPr/>
        </p:nvPicPr>
        <p:blipFill>
          <a:blip r:embed="rId8"/>
          <a:stretch>
            <a:fillRect/>
          </a:stretch>
        </p:blipFill>
        <p:spPr>
          <a:xfrm>
            <a:off x="9295412" y="5810435"/>
            <a:ext cx="370129" cy="330472"/>
          </a:xfrm>
          <a:prstGeom prst="rect">
            <a:avLst/>
          </a:prstGeom>
        </p:spPr>
      </p:pic>
      <p:sp>
        <p:nvSpPr>
          <p:cNvPr id="112" name="TextBox 111">
            <a:extLst>
              <a:ext uri="{FF2B5EF4-FFF2-40B4-BE49-F238E27FC236}">
                <a16:creationId xmlns:a16="http://schemas.microsoft.com/office/drawing/2014/main" id="{48C95FFD-E008-22B5-B081-855A63EEFF2B}"/>
              </a:ext>
            </a:extLst>
          </p:cNvPr>
          <p:cNvSpPr txBox="1"/>
          <p:nvPr/>
        </p:nvSpPr>
        <p:spPr>
          <a:xfrm>
            <a:off x="9647039" y="5780747"/>
            <a:ext cx="643125" cy="359009"/>
          </a:xfrm>
          <a:prstGeom prst="rect">
            <a:avLst/>
          </a:prstGeom>
          <a:noFill/>
        </p:spPr>
        <p:txBody>
          <a:bodyPr wrap="none" rtlCol="0">
            <a:spAutoFit/>
          </a:bodyPr>
          <a:lstStyle/>
          <a:p>
            <a:pPr algn="ctr"/>
            <a:r>
              <a:rPr lang="en-US" sz="1733" dirty="0">
                <a:latin typeface="Metropolis" pitchFamily="2" charset="77"/>
                <a:cs typeface="Calibri Light"/>
              </a:rPr>
              <a:t>GCP</a:t>
            </a:r>
          </a:p>
        </p:txBody>
      </p:sp>
      <p:sp>
        <p:nvSpPr>
          <p:cNvPr id="113" name="Rounded Rectangle 76">
            <a:extLst>
              <a:ext uri="{FF2B5EF4-FFF2-40B4-BE49-F238E27FC236}">
                <a16:creationId xmlns:a16="http://schemas.microsoft.com/office/drawing/2014/main" id="{27A90567-7338-C6E3-9249-900D8987A68F}"/>
              </a:ext>
            </a:extLst>
          </p:cNvPr>
          <p:cNvSpPr/>
          <p:nvPr/>
        </p:nvSpPr>
        <p:spPr>
          <a:xfrm>
            <a:off x="1538262" y="3392020"/>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sp>
        <p:nvSpPr>
          <p:cNvPr id="114" name="Rounded Rectangle 92">
            <a:extLst>
              <a:ext uri="{FF2B5EF4-FFF2-40B4-BE49-F238E27FC236}">
                <a16:creationId xmlns:a16="http://schemas.microsoft.com/office/drawing/2014/main" id="{6A66F6BD-326B-9451-B306-8E1493593DE9}"/>
              </a:ext>
            </a:extLst>
          </p:cNvPr>
          <p:cNvSpPr/>
          <p:nvPr/>
        </p:nvSpPr>
        <p:spPr>
          <a:xfrm>
            <a:off x="836684" y="1383472"/>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sp>
        <p:nvSpPr>
          <p:cNvPr id="115" name="Rectangle 114">
            <a:extLst>
              <a:ext uri="{FF2B5EF4-FFF2-40B4-BE49-F238E27FC236}">
                <a16:creationId xmlns:a16="http://schemas.microsoft.com/office/drawing/2014/main" id="{EC45B578-93F2-E86D-4890-73B5C33D890C}"/>
              </a:ext>
            </a:extLst>
          </p:cNvPr>
          <p:cNvSpPr/>
          <p:nvPr/>
        </p:nvSpPr>
        <p:spPr>
          <a:xfrm>
            <a:off x="1212883" y="1417128"/>
            <a:ext cx="1301000" cy="276999"/>
          </a:xfrm>
          <a:prstGeom prst="rect">
            <a:avLst/>
          </a:prstGeom>
        </p:spPr>
        <p:txBody>
          <a:bodyPr wrap="square">
            <a:spAutoFit/>
          </a:bodyPr>
          <a:lstStyle/>
          <a:p>
            <a:r>
              <a:rPr lang="en-US" sz="1200" dirty="0">
                <a:latin typeface="Metropolis" pitchFamily="2" charset="77"/>
                <a:ea typeface="Open Sans" panose="020B0606030504020204" pitchFamily="34" charset="0"/>
                <a:cs typeface="Open Sans" panose="020B0606030504020204" pitchFamily="34" charset="0"/>
              </a:rPr>
              <a:t>Spoke VPC 1</a:t>
            </a:r>
          </a:p>
        </p:txBody>
      </p:sp>
      <p:pic>
        <p:nvPicPr>
          <p:cNvPr id="116" name="Picture 4" descr="Image result for aws vpc">
            <a:extLst>
              <a:ext uri="{FF2B5EF4-FFF2-40B4-BE49-F238E27FC236}">
                <a16:creationId xmlns:a16="http://schemas.microsoft.com/office/drawing/2014/main" id="{F8B85BF5-CAEA-E65D-3274-32A98D01FA63}"/>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810931" y="1284018"/>
            <a:ext cx="531563" cy="531563"/>
          </a:xfrm>
          <a:prstGeom prst="rect">
            <a:avLst/>
          </a:prstGeom>
          <a:noFill/>
          <a:extLst>
            <a:ext uri="{909E8E84-426E-40DD-AFC4-6F175D3DCCD1}">
              <a14:hiddenFill xmlns:a14="http://schemas.microsoft.com/office/drawing/2010/main">
                <a:solidFill>
                  <a:srgbClr val="FFFFFF"/>
                </a:solidFill>
              </a14:hiddenFill>
            </a:ext>
          </a:extLst>
        </p:spPr>
      </p:pic>
      <p:pic>
        <p:nvPicPr>
          <p:cNvPr id="117" name="Graphic 116">
            <a:extLst>
              <a:ext uri="{FF2B5EF4-FFF2-40B4-BE49-F238E27FC236}">
                <a16:creationId xmlns:a16="http://schemas.microsoft.com/office/drawing/2014/main" id="{82EC01F3-A09B-4CF6-7A14-49CDCB67C981}"/>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984879" y="1749097"/>
            <a:ext cx="235468" cy="235468"/>
          </a:xfrm>
          <a:prstGeom prst="rect">
            <a:avLst/>
          </a:prstGeom>
        </p:spPr>
      </p:pic>
      <p:pic>
        <p:nvPicPr>
          <p:cNvPr id="118" name="Graphic 117">
            <a:extLst>
              <a:ext uri="{FF2B5EF4-FFF2-40B4-BE49-F238E27FC236}">
                <a16:creationId xmlns:a16="http://schemas.microsoft.com/office/drawing/2014/main" id="{15B264B7-2094-7512-1BD7-5ADCEFB96211}"/>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471651" y="1758217"/>
            <a:ext cx="235468" cy="235468"/>
          </a:xfrm>
          <a:prstGeom prst="rect">
            <a:avLst/>
          </a:prstGeom>
        </p:spPr>
      </p:pic>
      <p:pic>
        <p:nvPicPr>
          <p:cNvPr id="119" name="Graphic 118">
            <a:extLst>
              <a:ext uri="{FF2B5EF4-FFF2-40B4-BE49-F238E27FC236}">
                <a16:creationId xmlns:a16="http://schemas.microsoft.com/office/drawing/2014/main" id="{D14D58F3-49E2-6E64-1C40-CA5D06E1F61D}"/>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944915" y="1752288"/>
            <a:ext cx="235468" cy="235468"/>
          </a:xfrm>
          <a:prstGeom prst="rect">
            <a:avLst/>
          </a:prstGeom>
        </p:spPr>
      </p:pic>
      <p:pic>
        <p:nvPicPr>
          <p:cNvPr id="120" name="Graphic 119">
            <a:extLst>
              <a:ext uri="{FF2B5EF4-FFF2-40B4-BE49-F238E27FC236}">
                <a16:creationId xmlns:a16="http://schemas.microsoft.com/office/drawing/2014/main" id="{2CF3586C-7A9F-B884-3729-A46D01064B1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11025" y="2057857"/>
            <a:ext cx="244253" cy="245231"/>
          </a:xfrm>
          <a:prstGeom prst="rect">
            <a:avLst/>
          </a:prstGeom>
        </p:spPr>
      </p:pic>
      <p:pic>
        <p:nvPicPr>
          <p:cNvPr id="121" name="Graphic 120">
            <a:extLst>
              <a:ext uri="{FF2B5EF4-FFF2-40B4-BE49-F238E27FC236}">
                <a16:creationId xmlns:a16="http://schemas.microsoft.com/office/drawing/2014/main" id="{BEC75E59-E2CC-A35F-97FF-AEB5CBFD733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28610" y="2122281"/>
            <a:ext cx="244253" cy="245231"/>
          </a:xfrm>
          <a:prstGeom prst="rect">
            <a:avLst/>
          </a:prstGeom>
        </p:spPr>
      </p:pic>
      <p:pic>
        <p:nvPicPr>
          <p:cNvPr id="122" name="Graphic 121">
            <a:extLst>
              <a:ext uri="{FF2B5EF4-FFF2-40B4-BE49-F238E27FC236}">
                <a16:creationId xmlns:a16="http://schemas.microsoft.com/office/drawing/2014/main" id="{EEA65C6F-0994-37DE-0CDA-9F971D2FB21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52292" y="4069621"/>
            <a:ext cx="341452" cy="335717"/>
          </a:xfrm>
          <a:prstGeom prst="rect">
            <a:avLst/>
          </a:prstGeom>
        </p:spPr>
      </p:pic>
      <p:pic>
        <p:nvPicPr>
          <p:cNvPr id="123" name="Graphic 122">
            <a:extLst>
              <a:ext uri="{FF2B5EF4-FFF2-40B4-BE49-F238E27FC236}">
                <a16:creationId xmlns:a16="http://schemas.microsoft.com/office/drawing/2014/main" id="{29D4218C-7DF7-A10E-139B-D32AA4EEECF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28581" y="4178392"/>
            <a:ext cx="341452" cy="335717"/>
          </a:xfrm>
          <a:prstGeom prst="rect">
            <a:avLst/>
          </a:prstGeom>
        </p:spPr>
      </p:pic>
      <p:sp>
        <p:nvSpPr>
          <p:cNvPr id="124" name="Rounded Rectangle 128">
            <a:extLst>
              <a:ext uri="{FF2B5EF4-FFF2-40B4-BE49-F238E27FC236}">
                <a16:creationId xmlns:a16="http://schemas.microsoft.com/office/drawing/2014/main" id="{1563D022-0D19-D31E-5A77-67D1612B8F21}"/>
              </a:ext>
            </a:extLst>
          </p:cNvPr>
          <p:cNvSpPr/>
          <p:nvPr/>
        </p:nvSpPr>
        <p:spPr>
          <a:xfrm>
            <a:off x="2578716" y="1385972"/>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sp>
        <p:nvSpPr>
          <p:cNvPr id="125" name="Rectangle 124">
            <a:extLst>
              <a:ext uri="{FF2B5EF4-FFF2-40B4-BE49-F238E27FC236}">
                <a16:creationId xmlns:a16="http://schemas.microsoft.com/office/drawing/2014/main" id="{6E3A70F8-B97C-2F91-F974-A81D3B0F38DA}"/>
              </a:ext>
            </a:extLst>
          </p:cNvPr>
          <p:cNvSpPr/>
          <p:nvPr/>
        </p:nvSpPr>
        <p:spPr>
          <a:xfrm>
            <a:off x="2954915" y="1419628"/>
            <a:ext cx="1301000" cy="276999"/>
          </a:xfrm>
          <a:prstGeom prst="rect">
            <a:avLst/>
          </a:prstGeom>
        </p:spPr>
        <p:txBody>
          <a:bodyPr wrap="square">
            <a:spAutoFit/>
          </a:bodyPr>
          <a:lstStyle/>
          <a:p>
            <a:r>
              <a:rPr lang="en-US" sz="1200" dirty="0">
                <a:latin typeface="Metropolis" pitchFamily="2" charset="77"/>
                <a:ea typeface="Open Sans" panose="020B0606030504020204" pitchFamily="34" charset="0"/>
                <a:cs typeface="Open Sans" panose="020B0606030504020204" pitchFamily="34" charset="0"/>
              </a:rPr>
              <a:t>Spoke VPC 2</a:t>
            </a:r>
          </a:p>
        </p:txBody>
      </p:sp>
      <p:pic>
        <p:nvPicPr>
          <p:cNvPr id="126" name="Graphic 125">
            <a:extLst>
              <a:ext uri="{FF2B5EF4-FFF2-40B4-BE49-F238E27FC236}">
                <a16:creationId xmlns:a16="http://schemas.microsoft.com/office/drawing/2014/main" id="{F4BEE64E-9E13-626F-0B35-28AFA7F9093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726911" y="1751597"/>
            <a:ext cx="235468" cy="235468"/>
          </a:xfrm>
          <a:prstGeom prst="rect">
            <a:avLst/>
          </a:prstGeom>
        </p:spPr>
      </p:pic>
      <p:pic>
        <p:nvPicPr>
          <p:cNvPr id="127" name="Graphic 126">
            <a:extLst>
              <a:ext uri="{FF2B5EF4-FFF2-40B4-BE49-F238E27FC236}">
                <a16:creationId xmlns:a16="http://schemas.microsoft.com/office/drawing/2014/main" id="{F5E76163-3C7C-3D68-C700-DBEF52893F4D}"/>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3213683" y="1760717"/>
            <a:ext cx="235468" cy="235468"/>
          </a:xfrm>
          <a:prstGeom prst="rect">
            <a:avLst/>
          </a:prstGeom>
        </p:spPr>
      </p:pic>
      <p:pic>
        <p:nvPicPr>
          <p:cNvPr id="128" name="Graphic 127">
            <a:extLst>
              <a:ext uri="{FF2B5EF4-FFF2-40B4-BE49-F238E27FC236}">
                <a16:creationId xmlns:a16="http://schemas.microsoft.com/office/drawing/2014/main" id="{38A1F559-952B-6CDB-6049-4B25A7DBCBE6}"/>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3686947" y="1754788"/>
            <a:ext cx="235468" cy="235468"/>
          </a:xfrm>
          <a:prstGeom prst="rect">
            <a:avLst/>
          </a:prstGeom>
        </p:spPr>
      </p:pic>
      <p:pic>
        <p:nvPicPr>
          <p:cNvPr id="129" name="Graphic 128">
            <a:extLst>
              <a:ext uri="{FF2B5EF4-FFF2-40B4-BE49-F238E27FC236}">
                <a16:creationId xmlns:a16="http://schemas.microsoft.com/office/drawing/2014/main" id="{711C8BEA-68AB-9C46-128D-355AFAFD355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53057" y="2060357"/>
            <a:ext cx="244253" cy="245231"/>
          </a:xfrm>
          <a:prstGeom prst="rect">
            <a:avLst/>
          </a:prstGeom>
        </p:spPr>
      </p:pic>
      <p:pic>
        <p:nvPicPr>
          <p:cNvPr id="130" name="Graphic 129">
            <a:extLst>
              <a:ext uri="{FF2B5EF4-FFF2-40B4-BE49-F238E27FC236}">
                <a16:creationId xmlns:a16="http://schemas.microsoft.com/office/drawing/2014/main" id="{78B9BF61-F57D-51A4-313A-478ADAF32F1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70642" y="2124781"/>
            <a:ext cx="244253" cy="245231"/>
          </a:xfrm>
          <a:prstGeom prst="rect">
            <a:avLst/>
          </a:prstGeom>
        </p:spPr>
      </p:pic>
      <p:cxnSp>
        <p:nvCxnSpPr>
          <p:cNvPr id="131" name="Straight Connector 130">
            <a:extLst>
              <a:ext uri="{FF2B5EF4-FFF2-40B4-BE49-F238E27FC236}">
                <a16:creationId xmlns:a16="http://schemas.microsoft.com/office/drawing/2014/main" id="{8792CEA4-69E9-9A28-1A91-977E17E8AA11}"/>
              </a:ext>
            </a:extLst>
          </p:cNvPr>
          <p:cNvCxnSpPr>
            <a:cxnSpLocks/>
            <a:stCxn id="123" idx="0"/>
            <a:endCxn id="120" idx="2"/>
          </p:cNvCxnSpPr>
          <p:nvPr/>
        </p:nvCxnSpPr>
        <p:spPr>
          <a:xfrm flipH="1" flipV="1">
            <a:off x="1633152" y="2303087"/>
            <a:ext cx="766156" cy="187530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pic>
        <p:nvPicPr>
          <p:cNvPr id="132" name="Picture 4" descr="Image result for aws vpc">
            <a:extLst>
              <a:ext uri="{FF2B5EF4-FFF2-40B4-BE49-F238E27FC236}">
                <a16:creationId xmlns:a16="http://schemas.microsoft.com/office/drawing/2014/main" id="{9246157A-B392-2D95-86C5-7C92868083EC}"/>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527826" y="3365787"/>
            <a:ext cx="531563" cy="520553"/>
          </a:xfrm>
          <a:prstGeom prst="rect">
            <a:avLst/>
          </a:prstGeom>
          <a:noFill/>
          <a:extLst>
            <a:ext uri="{909E8E84-426E-40DD-AFC4-6F175D3DCCD1}">
              <a14:hiddenFill xmlns:a14="http://schemas.microsoft.com/office/drawing/2010/main">
                <a:solidFill>
                  <a:srgbClr val="FFFFFF"/>
                </a:solidFill>
              </a14:hiddenFill>
            </a:ext>
          </a:extLst>
        </p:spPr>
      </p:pic>
      <p:sp>
        <p:nvSpPr>
          <p:cNvPr id="134" name="Rectangle 133">
            <a:extLst>
              <a:ext uri="{FF2B5EF4-FFF2-40B4-BE49-F238E27FC236}">
                <a16:creationId xmlns:a16="http://schemas.microsoft.com/office/drawing/2014/main" id="{A1AAD38B-7F28-4933-AB31-E73E1526365C}"/>
              </a:ext>
            </a:extLst>
          </p:cNvPr>
          <p:cNvSpPr/>
          <p:nvPr/>
        </p:nvSpPr>
        <p:spPr>
          <a:xfrm>
            <a:off x="2609393" y="3533399"/>
            <a:ext cx="734665" cy="543867"/>
          </a:xfrm>
          <a:prstGeom prst="rect">
            <a:avLst/>
          </a:prstGeom>
          <a:solidFill>
            <a:schemeClr val="bg1">
              <a:alpha val="68000"/>
            </a:schemeClr>
          </a:solidFill>
        </p:spPr>
        <p:txBody>
          <a:bodyPr wrap="square">
            <a:spAutoFit/>
          </a:bodyPr>
          <a:lstStyle/>
          <a:p>
            <a:pPr algn="ctr"/>
            <a:r>
              <a:rPr lang="en-US" sz="1400" dirty="0">
                <a:latin typeface="Metropolis" pitchFamily="2" charset="77"/>
                <a:ea typeface="Open Sans" panose="020B0606030504020204" pitchFamily="34" charset="0"/>
                <a:cs typeface="Open Sans" panose="020B0606030504020204" pitchFamily="34" charset="0"/>
              </a:rPr>
              <a:t>Transit VPC</a:t>
            </a:r>
          </a:p>
        </p:txBody>
      </p:sp>
      <p:pic>
        <p:nvPicPr>
          <p:cNvPr id="135" name="Picture 4" descr="Image result for aws vpc">
            <a:extLst>
              <a:ext uri="{FF2B5EF4-FFF2-40B4-BE49-F238E27FC236}">
                <a16:creationId xmlns:a16="http://schemas.microsoft.com/office/drawing/2014/main" id="{4C1180F6-DF7E-EBA3-2EBA-010292B70628}"/>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2550290" y="1278333"/>
            <a:ext cx="531563" cy="531563"/>
          </a:xfrm>
          <a:prstGeom prst="rect">
            <a:avLst/>
          </a:prstGeom>
          <a:noFill/>
          <a:extLst>
            <a:ext uri="{909E8E84-426E-40DD-AFC4-6F175D3DCCD1}">
              <a14:hiddenFill xmlns:a14="http://schemas.microsoft.com/office/drawing/2010/main">
                <a:solidFill>
                  <a:srgbClr val="FFFFFF"/>
                </a:solidFill>
              </a14:hiddenFill>
            </a:ext>
          </a:extLst>
        </p:spPr>
      </p:pic>
      <p:sp>
        <p:nvSpPr>
          <p:cNvPr id="136" name="Rounded Rectangle 144">
            <a:extLst>
              <a:ext uri="{FF2B5EF4-FFF2-40B4-BE49-F238E27FC236}">
                <a16:creationId xmlns:a16="http://schemas.microsoft.com/office/drawing/2014/main" id="{BC5A18A4-8E23-8EC3-B6E8-E7FECF90246E}"/>
              </a:ext>
            </a:extLst>
          </p:cNvPr>
          <p:cNvSpPr/>
          <p:nvPr/>
        </p:nvSpPr>
        <p:spPr>
          <a:xfrm>
            <a:off x="5153144" y="2878082"/>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pic>
        <p:nvPicPr>
          <p:cNvPr id="137" name="Graphic 136">
            <a:extLst>
              <a:ext uri="{FF2B5EF4-FFF2-40B4-BE49-F238E27FC236}">
                <a16:creationId xmlns:a16="http://schemas.microsoft.com/office/drawing/2014/main" id="{171B8EFC-A4EE-DAD8-1CA9-560AD045B4C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67175" y="3555682"/>
            <a:ext cx="341452" cy="335717"/>
          </a:xfrm>
          <a:prstGeom prst="rect">
            <a:avLst/>
          </a:prstGeom>
        </p:spPr>
      </p:pic>
      <p:pic>
        <p:nvPicPr>
          <p:cNvPr id="138" name="Graphic 137">
            <a:extLst>
              <a:ext uri="{FF2B5EF4-FFF2-40B4-BE49-F238E27FC236}">
                <a16:creationId xmlns:a16="http://schemas.microsoft.com/office/drawing/2014/main" id="{30F3E236-A125-E4BB-CDCA-9EC6C555822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43464" y="3664453"/>
            <a:ext cx="341452" cy="335717"/>
          </a:xfrm>
          <a:prstGeom prst="rect">
            <a:avLst/>
          </a:prstGeom>
        </p:spPr>
      </p:pic>
      <p:pic>
        <p:nvPicPr>
          <p:cNvPr id="139" name="Picture 138">
            <a:extLst>
              <a:ext uri="{FF2B5EF4-FFF2-40B4-BE49-F238E27FC236}">
                <a16:creationId xmlns:a16="http://schemas.microsoft.com/office/drawing/2014/main" id="{183CD244-1871-50F4-5159-FD8F05BA887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198594" y="2960945"/>
            <a:ext cx="336693" cy="336693"/>
          </a:xfrm>
          <a:prstGeom prst="rect">
            <a:avLst/>
          </a:prstGeom>
          <a:solidFill>
            <a:schemeClr val="bg1"/>
          </a:solidFill>
          <a:ln>
            <a:noFill/>
          </a:ln>
        </p:spPr>
      </p:pic>
      <p:cxnSp>
        <p:nvCxnSpPr>
          <p:cNvPr id="140" name="Straight Connector 139">
            <a:extLst>
              <a:ext uri="{FF2B5EF4-FFF2-40B4-BE49-F238E27FC236}">
                <a16:creationId xmlns:a16="http://schemas.microsoft.com/office/drawing/2014/main" id="{33C09747-FEF6-41A0-F205-ED0434A62ABD}"/>
              </a:ext>
            </a:extLst>
          </p:cNvPr>
          <p:cNvCxnSpPr>
            <a:cxnSpLocks/>
            <a:stCxn id="123" idx="3"/>
            <a:endCxn id="138" idx="1"/>
          </p:cNvCxnSpPr>
          <p:nvPr/>
        </p:nvCxnSpPr>
        <p:spPr>
          <a:xfrm flipV="1">
            <a:off x="2570033" y="3832311"/>
            <a:ext cx="3273431" cy="513939"/>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141" name="Rounded Rectangle 47">
            <a:extLst>
              <a:ext uri="{FF2B5EF4-FFF2-40B4-BE49-F238E27FC236}">
                <a16:creationId xmlns:a16="http://schemas.microsoft.com/office/drawing/2014/main" id="{61843C44-A06D-CCF4-6E04-54B1A06DDB37}"/>
              </a:ext>
            </a:extLst>
          </p:cNvPr>
          <p:cNvSpPr/>
          <p:nvPr/>
        </p:nvSpPr>
        <p:spPr>
          <a:xfrm>
            <a:off x="4442579" y="1391606"/>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sp>
        <p:nvSpPr>
          <p:cNvPr id="142" name="Rectangle 141">
            <a:extLst>
              <a:ext uri="{FF2B5EF4-FFF2-40B4-BE49-F238E27FC236}">
                <a16:creationId xmlns:a16="http://schemas.microsoft.com/office/drawing/2014/main" id="{E495E6E1-EE48-E390-D639-52F20FBD54B3}"/>
              </a:ext>
            </a:extLst>
          </p:cNvPr>
          <p:cNvSpPr/>
          <p:nvPr/>
        </p:nvSpPr>
        <p:spPr>
          <a:xfrm>
            <a:off x="4764066" y="1425262"/>
            <a:ext cx="1301000" cy="276999"/>
          </a:xfrm>
          <a:prstGeom prst="rect">
            <a:avLst/>
          </a:prstGeom>
        </p:spPr>
        <p:txBody>
          <a:bodyPr wrap="square">
            <a:spAutoFit/>
          </a:bodyPr>
          <a:lstStyle/>
          <a:p>
            <a:r>
              <a:rPr lang="en-US" sz="1200" dirty="0">
                <a:latin typeface="Metropolis" pitchFamily="2" charset="77"/>
                <a:ea typeface="Open Sans" panose="020B0606030504020204" pitchFamily="34" charset="0"/>
                <a:cs typeface="Open Sans" panose="020B0606030504020204" pitchFamily="34" charset="0"/>
              </a:rPr>
              <a:t>Spoke VNet 1</a:t>
            </a:r>
          </a:p>
        </p:txBody>
      </p:sp>
      <p:pic>
        <p:nvPicPr>
          <p:cNvPr id="143" name="Graphic 142">
            <a:extLst>
              <a:ext uri="{FF2B5EF4-FFF2-40B4-BE49-F238E27FC236}">
                <a16:creationId xmlns:a16="http://schemas.microsoft.com/office/drawing/2014/main" id="{6B54F06B-C37C-B4A0-FB80-DE7D0AF590EF}"/>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590773" y="1757231"/>
            <a:ext cx="235468" cy="235468"/>
          </a:xfrm>
          <a:prstGeom prst="rect">
            <a:avLst/>
          </a:prstGeom>
        </p:spPr>
      </p:pic>
      <p:pic>
        <p:nvPicPr>
          <p:cNvPr id="144" name="Graphic 143">
            <a:extLst>
              <a:ext uri="{FF2B5EF4-FFF2-40B4-BE49-F238E27FC236}">
                <a16:creationId xmlns:a16="http://schemas.microsoft.com/office/drawing/2014/main" id="{B12E8AAB-EEE3-9363-93B8-377E7874B6AE}"/>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077545" y="1766351"/>
            <a:ext cx="235468" cy="235468"/>
          </a:xfrm>
          <a:prstGeom prst="rect">
            <a:avLst/>
          </a:prstGeom>
        </p:spPr>
      </p:pic>
      <p:pic>
        <p:nvPicPr>
          <p:cNvPr id="145" name="Graphic 144">
            <a:extLst>
              <a:ext uri="{FF2B5EF4-FFF2-40B4-BE49-F238E27FC236}">
                <a16:creationId xmlns:a16="http://schemas.microsoft.com/office/drawing/2014/main" id="{58398C3E-E22C-C61B-28A6-6449A182812B}"/>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550809" y="1760421"/>
            <a:ext cx="235468" cy="235468"/>
          </a:xfrm>
          <a:prstGeom prst="rect">
            <a:avLst/>
          </a:prstGeom>
        </p:spPr>
      </p:pic>
      <p:pic>
        <p:nvPicPr>
          <p:cNvPr id="146" name="Graphic 145">
            <a:extLst>
              <a:ext uri="{FF2B5EF4-FFF2-40B4-BE49-F238E27FC236}">
                <a16:creationId xmlns:a16="http://schemas.microsoft.com/office/drawing/2014/main" id="{7677C109-7FDC-CB3C-6139-29ADF3F20DE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16920" y="2065991"/>
            <a:ext cx="244253" cy="245231"/>
          </a:xfrm>
          <a:prstGeom prst="rect">
            <a:avLst/>
          </a:prstGeom>
        </p:spPr>
      </p:pic>
      <p:pic>
        <p:nvPicPr>
          <p:cNvPr id="147" name="Graphic 146">
            <a:extLst>
              <a:ext uri="{FF2B5EF4-FFF2-40B4-BE49-F238E27FC236}">
                <a16:creationId xmlns:a16="http://schemas.microsoft.com/office/drawing/2014/main" id="{1822B16B-2DE2-E47C-A683-C7EC45EC441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34505" y="2130415"/>
            <a:ext cx="244253" cy="245231"/>
          </a:xfrm>
          <a:prstGeom prst="rect">
            <a:avLst/>
          </a:prstGeom>
        </p:spPr>
      </p:pic>
      <p:sp>
        <p:nvSpPr>
          <p:cNvPr id="148" name="Rounded Rectangle 55">
            <a:extLst>
              <a:ext uri="{FF2B5EF4-FFF2-40B4-BE49-F238E27FC236}">
                <a16:creationId xmlns:a16="http://schemas.microsoft.com/office/drawing/2014/main" id="{79DF07A4-6ABC-1037-968F-E48042E4CAEF}"/>
              </a:ext>
            </a:extLst>
          </p:cNvPr>
          <p:cNvSpPr/>
          <p:nvPr/>
        </p:nvSpPr>
        <p:spPr>
          <a:xfrm>
            <a:off x="6184611" y="1394106"/>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sp>
        <p:nvSpPr>
          <p:cNvPr id="149" name="Rectangle 148">
            <a:extLst>
              <a:ext uri="{FF2B5EF4-FFF2-40B4-BE49-F238E27FC236}">
                <a16:creationId xmlns:a16="http://schemas.microsoft.com/office/drawing/2014/main" id="{1280E735-EF31-038D-2CB5-8F8E58B939C6}"/>
              </a:ext>
            </a:extLst>
          </p:cNvPr>
          <p:cNvSpPr/>
          <p:nvPr/>
        </p:nvSpPr>
        <p:spPr>
          <a:xfrm>
            <a:off x="6490465" y="1427762"/>
            <a:ext cx="1461911" cy="276999"/>
          </a:xfrm>
          <a:prstGeom prst="rect">
            <a:avLst/>
          </a:prstGeom>
        </p:spPr>
        <p:txBody>
          <a:bodyPr wrap="square">
            <a:spAutoFit/>
          </a:bodyPr>
          <a:lstStyle/>
          <a:p>
            <a:r>
              <a:rPr lang="en-US" sz="1200" dirty="0">
                <a:latin typeface="Metropolis" pitchFamily="2" charset="77"/>
                <a:ea typeface="Open Sans" panose="020B0606030504020204" pitchFamily="34" charset="0"/>
                <a:cs typeface="Open Sans" panose="020B0606030504020204" pitchFamily="34" charset="0"/>
              </a:rPr>
              <a:t>Spoke VNet 2</a:t>
            </a:r>
          </a:p>
        </p:txBody>
      </p:sp>
      <p:pic>
        <p:nvPicPr>
          <p:cNvPr id="150" name="Graphic 149">
            <a:extLst>
              <a:ext uri="{FF2B5EF4-FFF2-40B4-BE49-F238E27FC236}">
                <a16:creationId xmlns:a16="http://schemas.microsoft.com/office/drawing/2014/main" id="{4FCAAB8E-BC25-6960-DD66-D27CAE3994FD}"/>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332805" y="1759731"/>
            <a:ext cx="235468" cy="235468"/>
          </a:xfrm>
          <a:prstGeom prst="rect">
            <a:avLst/>
          </a:prstGeom>
        </p:spPr>
      </p:pic>
      <p:pic>
        <p:nvPicPr>
          <p:cNvPr id="151" name="Graphic 150">
            <a:extLst>
              <a:ext uri="{FF2B5EF4-FFF2-40B4-BE49-F238E27FC236}">
                <a16:creationId xmlns:a16="http://schemas.microsoft.com/office/drawing/2014/main" id="{ABE62883-F6F8-6A08-3CD6-92929398F5EC}"/>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819577" y="1768851"/>
            <a:ext cx="235468" cy="235468"/>
          </a:xfrm>
          <a:prstGeom prst="rect">
            <a:avLst/>
          </a:prstGeom>
        </p:spPr>
      </p:pic>
      <p:pic>
        <p:nvPicPr>
          <p:cNvPr id="152" name="Graphic 151">
            <a:extLst>
              <a:ext uri="{FF2B5EF4-FFF2-40B4-BE49-F238E27FC236}">
                <a16:creationId xmlns:a16="http://schemas.microsoft.com/office/drawing/2014/main" id="{A805002A-997F-C92B-5DAC-46FA9B4E44DB}"/>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292841" y="1762921"/>
            <a:ext cx="235468" cy="235468"/>
          </a:xfrm>
          <a:prstGeom prst="rect">
            <a:avLst/>
          </a:prstGeom>
        </p:spPr>
      </p:pic>
      <p:pic>
        <p:nvPicPr>
          <p:cNvPr id="153" name="Graphic 152">
            <a:extLst>
              <a:ext uri="{FF2B5EF4-FFF2-40B4-BE49-F238E27FC236}">
                <a16:creationId xmlns:a16="http://schemas.microsoft.com/office/drawing/2014/main" id="{8037C3F2-A974-3083-1A45-E20FCD77394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58952" y="2068491"/>
            <a:ext cx="244253" cy="245231"/>
          </a:xfrm>
          <a:prstGeom prst="rect">
            <a:avLst/>
          </a:prstGeom>
        </p:spPr>
      </p:pic>
      <p:pic>
        <p:nvPicPr>
          <p:cNvPr id="154" name="Graphic 153">
            <a:extLst>
              <a:ext uri="{FF2B5EF4-FFF2-40B4-BE49-F238E27FC236}">
                <a16:creationId xmlns:a16="http://schemas.microsoft.com/office/drawing/2014/main" id="{14A1539A-A5B6-BC07-DAFE-B3EB551C187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76537" y="2132915"/>
            <a:ext cx="244253" cy="245231"/>
          </a:xfrm>
          <a:prstGeom prst="rect">
            <a:avLst/>
          </a:prstGeom>
        </p:spPr>
      </p:pic>
      <p:pic>
        <p:nvPicPr>
          <p:cNvPr id="155" name="Picture 154">
            <a:extLst>
              <a:ext uri="{FF2B5EF4-FFF2-40B4-BE49-F238E27FC236}">
                <a16:creationId xmlns:a16="http://schemas.microsoft.com/office/drawing/2014/main" id="{C500F6A0-B585-369C-BE2F-8CF9A1CDACB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4501617" y="1417132"/>
            <a:ext cx="336693" cy="336693"/>
          </a:xfrm>
          <a:prstGeom prst="rect">
            <a:avLst/>
          </a:prstGeom>
          <a:solidFill>
            <a:schemeClr val="bg1"/>
          </a:solidFill>
          <a:ln>
            <a:noFill/>
          </a:ln>
        </p:spPr>
      </p:pic>
      <p:pic>
        <p:nvPicPr>
          <p:cNvPr id="156" name="Picture 155">
            <a:extLst>
              <a:ext uri="{FF2B5EF4-FFF2-40B4-BE49-F238E27FC236}">
                <a16:creationId xmlns:a16="http://schemas.microsoft.com/office/drawing/2014/main" id="{AD7A3DC2-D947-7A1D-145B-7D28BF911219}"/>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225089" y="1422684"/>
            <a:ext cx="336693" cy="336693"/>
          </a:xfrm>
          <a:prstGeom prst="rect">
            <a:avLst/>
          </a:prstGeom>
          <a:solidFill>
            <a:schemeClr val="bg1"/>
          </a:solidFill>
          <a:ln>
            <a:noFill/>
          </a:ln>
        </p:spPr>
      </p:pic>
      <p:sp>
        <p:nvSpPr>
          <p:cNvPr id="157" name="Rounded Rectangle 65">
            <a:extLst>
              <a:ext uri="{FF2B5EF4-FFF2-40B4-BE49-F238E27FC236}">
                <a16:creationId xmlns:a16="http://schemas.microsoft.com/office/drawing/2014/main" id="{B8889383-8539-5C98-6944-CAD0E2020F78}"/>
              </a:ext>
            </a:extLst>
          </p:cNvPr>
          <p:cNvSpPr/>
          <p:nvPr/>
        </p:nvSpPr>
        <p:spPr>
          <a:xfrm>
            <a:off x="8222779" y="1391606"/>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sp>
        <p:nvSpPr>
          <p:cNvPr id="158" name="Rectangle 157">
            <a:extLst>
              <a:ext uri="{FF2B5EF4-FFF2-40B4-BE49-F238E27FC236}">
                <a16:creationId xmlns:a16="http://schemas.microsoft.com/office/drawing/2014/main" id="{2B7D23F0-FC25-0BA1-646A-35026D1F2DEC}"/>
              </a:ext>
            </a:extLst>
          </p:cNvPr>
          <p:cNvSpPr/>
          <p:nvPr/>
        </p:nvSpPr>
        <p:spPr>
          <a:xfrm>
            <a:off x="8544266" y="1425262"/>
            <a:ext cx="1301000" cy="276999"/>
          </a:xfrm>
          <a:prstGeom prst="rect">
            <a:avLst/>
          </a:prstGeom>
        </p:spPr>
        <p:txBody>
          <a:bodyPr wrap="square">
            <a:spAutoFit/>
          </a:bodyPr>
          <a:lstStyle/>
          <a:p>
            <a:r>
              <a:rPr lang="en-US" sz="1200" dirty="0">
                <a:latin typeface="Metropolis" pitchFamily="2" charset="77"/>
                <a:ea typeface="Open Sans" panose="020B0606030504020204" pitchFamily="34" charset="0"/>
                <a:cs typeface="Open Sans" panose="020B0606030504020204" pitchFamily="34" charset="0"/>
              </a:rPr>
              <a:t>Spoke VPC 1</a:t>
            </a:r>
          </a:p>
        </p:txBody>
      </p:sp>
      <p:pic>
        <p:nvPicPr>
          <p:cNvPr id="159" name="Graphic 158">
            <a:extLst>
              <a:ext uri="{FF2B5EF4-FFF2-40B4-BE49-F238E27FC236}">
                <a16:creationId xmlns:a16="http://schemas.microsoft.com/office/drawing/2014/main" id="{D857F7DE-B9B1-29F3-F2A4-D9EE8D5FEAE4}"/>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370973" y="1757231"/>
            <a:ext cx="235468" cy="235468"/>
          </a:xfrm>
          <a:prstGeom prst="rect">
            <a:avLst/>
          </a:prstGeom>
        </p:spPr>
      </p:pic>
      <p:pic>
        <p:nvPicPr>
          <p:cNvPr id="160" name="Graphic 159">
            <a:extLst>
              <a:ext uri="{FF2B5EF4-FFF2-40B4-BE49-F238E27FC236}">
                <a16:creationId xmlns:a16="http://schemas.microsoft.com/office/drawing/2014/main" id="{FD8C51A8-396B-B51D-225B-B06F384F7BE2}"/>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857745" y="1766351"/>
            <a:ext cx="235468" cy="235468"/>
          </a:xfrm>
          <a:prstGeom prst="rect">
            <a:avLst/>
          </a:prstGeom>
        </p:spPr>
      </p:pic>
      <p:pic>
        <p:nvPicPr>
          <p:cNvPr id="161" name="Graphic 160">
            <a:extLst>
              <a:ext uri="{FF2B5EF4-FFF2-40B4-BE49-F238E27FC236}">
                <a16:creationId xmlns:a16="http://schemas.microsoft.com/office/drawing/2014/main" id="{5728943E-8536-CF25-402D-320A3752CD4E}"/>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9331009" y="1760421"/>
            <a:ext cx="235468" cy="235468"/>
          </a:xfrm>
          <a:prstGeom prst="rect">
            <a:avLst/>
          </a:prstGeom>
        </p:spPr>
      </p:pic>
      <p:pic>
        <p:nvPicPr>
          <p:cNvPr id="162" name="Graphic 161">
            <a:extLst>
              <a:ext uri="{FF2B5EF4-FFF2-40B4-BE49-F238E27FC236}">
                <a16:creationId xmlns:a16="http://schemas.microsoft.com/office/drawing/2014/main" id="{680F3006-1307-8907-4C0A-624ECF75448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97120" y="2065991"/>
            <a:ext cx="244253" cy="245231"/>
          </a:xfrm>
          <a:prstGeom prst="rect">
            <a:avLst/>
          </a:prstGeom>
        </p:spPr>
      </p:pic>
      <p:pic>
        <p:nvPicPr>
          <p:cNvPr id="163" name="Graphic 162">
            <a:extLst>
              <a:ext uri="{FF2B5EF4-FFF2-40B4-BE49-F238E27FC236}">
                <a16:creationId xmlns:a16="http://schemas.microsoft.com/office/drawing/2014/main" id="{A4AE94E3-62CD-C813-10E0-480757292E0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14705" y="2130415"/>
            <a:ext cx="244253" cy="245231"/>
          </a:xfrm>
          <a:prstGeom prst="rect">
            <a:avLst/>
          </a:prstGeom>
        </p:spPr>
      </p:pic>
      <p:sp>
        <p:nvSpPr>
          <p:cNvPr id="164" name="Rounded Rectangle 72">
            <a:extLst>
              <a:ext uri="{FF2B5EF4-FFF2-40B4-BE49-F238E27FC236}">
                <a16:creationId xmlns:a16="http://schemas.microsoft.com/office/drawing/2014/main" id="{A0299163-DFD8-7EC4-14C9-29CABBBE89D3}"/>
              </a:ext>
            </a:extLst>
          </p:cNvPr>
          <p:cNvSpPr/>
          <p:nvPr/>
        </p:nvSpPr>
        <p:spPr>
          <a:xfrm>
            <a:off x="9964811" y="1394106"/>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pic>
        <p:nvPicPr>
          <p:cNvPr id="165" name="Graphic 164">
            <a:extLst>
              <a:ext uri="{FF2B5EF4-FFF2-40B4-BE49-F238E27FC236}">
                <a16:creationId xmlns:a16="http://schemas.microsoft.com/office/drawing/2014/main" id="{DC02917C-749A-7EDD-62E3-8FF99FE0E48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0113005" y="1759731"/>
            <a:ext cx="235468" cy="235468"/>
          </a:xfrm>
          <a:prstGeom prst="rect">
            <a:avLst/>
          </a:prstGeom>
        </p:spPr>
      </p:pic>
      <p:pic>
        <p:nvPicPr>
          <p:cNvPr id="166" name="Graphic 165">
            <a:extLst>
              <a:ext uri="{FF2B5EF4-FFF2-40B4-BE49-F238E27FC236}">
                <a16:creationId xmlns:a16="http://schemas.microsoft.com/office/drawing/2014/main" id="{F6317CFA-4D56-8EAE-5BD9-840BEE72C3E2}"/>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0599777" y="1768851"/>
            <a:ext cx="235468" cy="235468"/>
          </a:xfrm>
          <a:prstGeom prst="rect">
            <a:avLst/>
          </a:prstGeom>
        </p:spPr>
      </p:pic>
      <p:pic>
        <p:nvPicPr>
          <p:cNvPr id="167" name="Graphic 166">
            <a:extLst>
              <a:ext uri="{FF2B5EF4-FFF2-40B4-BE49-F238E27FC236}">
                <a16:creationId xmlns:a16="http://schemas.microsoft.com/office/drawing/2014/main" id="{EC522B3E-7B07-90A6-6D3E-480D6406FD8F}"/>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1073041" y="1762921"/>
            <a:ext cx="235468" cy="235468"/>
          </a:xfrm>
          <a:prstGeom prst="rect">
            <a:avLst/>
          </a:prstGeom>
        </p:spPr>
      </p:pic>
      <p:pic>
        <p:nvPicPr>
          <p:cNvPr id="168" name="Graphic 167">
            <a:extLst>
              <a:ext uri="{FF2B5EF4-FFF2-40B4-BE49-F238E27FC236}">
                <a16:creationId xmlns:a16="http://schemas.microsoft.com/office/drawing/2014/main" id="{15AC3E7A-3A99-2B89-7FA9-2FD4B9C0FD1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39152" y="2068491"/>
            <a:ext cx="244253" cy="245231"/>
          </a:xfrm>
          <a:prstGeom prst="rect">
            <a:avLst/>
          </a:prstGeom>
        </p:spPr>
      </p:pic>
      <p:pic>
        <p:nvPicPr>
          <p:cNvPr id="169" name="Graphic 168">
            <a:extLst>
              <a:ext uri="{FF2B5EF4-FFF2-40B4-BE49-F238E27FC236}">
                <a16:creationId xmlns:a16="http://schemas.microsoft.com/office/drawing/2014/main" id="{20A2C958-8781-6384-D464-11B23A33DC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556737" y="2132915"/>
            <a:ext cx="244253" cy="245231"/>
          </a:xfrm>
          <a:prstGeom prst="rect">
            <a:avLst/>
          </a:prstGeom>
        </p:spPr>
      </p:pic>
      <p:sp>
        <p:nvSpPr>
          <p:cNvPr id="170" name="Rectangle 169">
            <a:extLst>
              <a:ext uri="{FF2B5EF4-FFF2-40B4-BE49-F238E27FC236}">
                <a16:creationId xmlns:a16="http://schemas.microsoft.com/office/drawing/2014/main" id="{88B6B223-690F-A3C4-02F8-5B276664C168}"/>
              </a:ext>
            </a:extLst>
          </p:cNvPr>
          <p:cNvSpPr/>
          <p:nvPr/>
        </p:nvSpPr>
        <p:spPr>
          <a:xfrm>
            <a:off x="10279076" y="1427762"/>
            <a:ext cx="1461911" cy="276999"/>
          </a:xfrm>
          <a:prstGeom prst="rect">
            <a:avLst/>
          </a:prstGeom>
        </p:spPr>
        <p:txBody>
          <a:bodyPr wrap="square">
            <a:spAutoFit/>
          </a:bodyPr>
          <a:lstStyle/>
          <a:p>
            <a:r>
              <a:rPr lang="en-US" sz="1200" dirty="0">
                <a:latin typeface="Metropolis" pitchFamily="2" charset="77"/>
                <a:ea typeface="Open Sans" panose="020B0606030504020204" pitchFamily="34" charset="0"/>
                <a:cs typeface="Open Sans" panose="020B0606030504020204" pitchFamily="34" charset="0"/>
              </a:rPr>
              <a:t>Spoke VPC 2</a:t>
            </a:r>
          </a:p>
        </p:txBody>
      </p:sp>
      <p:pic>
        <p:nvPicPr>
          <p:cNvPr id="171" name="Picture 170">
            <a:extLst>
              <a:ext uri="{FF2B5EF4-FFF2-40B4-BE49-F238E27FC236}">
                <a16:creationId xmlns:a16="http://schemas.microsoft.com/office/drawing/2014/main" id="{BD9BD67C-206C-1EC0-C789-00431C8FAA11}"/>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0042010" y="1414127"/>
            <a:ext cx="336776" cy="336776"/>
          </a:xfrm>
          <a:prstGeom prst="rect">
            <a:avLst/>
          </a:prstGeom>
        </p:spPr>
      </p:pic>
      <p:pic>
        <p:nvPicPr>
          <p:cNvPr id="172" name="Picture 171">
            <a:extLst>
              <a:ext uri="{FF2B5EF4-FFF2-40B4-BE49-F238E27FC236}">
                <a16:creationId xmlns:a16="http://schemas.microsoft.com/office/drawing/2014/main" id="{EADC73D5-7609-BE84-19D1-484EDAEBAC5B}"/>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8274323" y="1414127"/>
            <a:ext cx="336776" cy="336776"/>
          </a:xfrm>
          <a:prstGeom prst="rect">
            <a:avLst/>
          </a:prstGeom>
        </p:spPr>
      </p:pic>
      <p:sp>
        <p:nvSpPr>
          <p:cNvPr id="173" name="Rounded Rectangle 87">
            <a:extLst>
              <a:ext uri="{FF2B5EF4-FFF2-40B4-BE49-F238E27FC236}">
                <a16:creationId xmlns:a16="http://schemas.microsoft.com/office/drawing/2014/main" id="{357A6B1C-AD10-A044-11C7-438EE61A7E87}"/>
              </a:ext>
            </a:extLst>
          </p:cNvPr>
          <p:cNvSpPr/>
          <p:nvPr/>
        </p:nvSpPr>
        <p:spPr>
          <a:xfrm>
            <a:off x="8857746" y="3386098"/>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pic>
        <p:nvPicPr>
          <p:cNvPr id="174" name="Graphic 173">
            <a:extLst>
              <a:ext uri="{FF2B5EF4-FFF2-40B4-BE49-F238E27FC236}">
                <a16:creationId xmlns:a16="http://schemas.microsoft.com/office/drawing/2014/main" id="{C81FA4A6-98F3-C872-2B6A-7A25415E75A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671776" y="4063698"/>
            <a:ext cx="341452" cy="335717"/>
          </a:xfrm>
          <a:prstGeom prst="rect">
            <a:avLst/>
          </a:prstGeom>
        </p:spPr>
      </p:pic>
      <p:pic>
        <p:nvPicPr>
          <p:cNvPr id="175" name="Graphic 174">
            <a:extLst>
              <a:ext uri="{FF2B5EF4-FFF2-40B4-BE49-F238E27FC236}">
                <a16:creationId xmlns:a16="http://schemas.microsoft.com/office/drawing/2014/main" id="{C111EDDF-BCB1-2228-3301-B3685F351EB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48065" y="4172469"/>
            <a:ext cx="341452" cy="335717"/>
          </a:xfrm>
          <a:prstGeom prst="rect">
            <a:avLst/>
          </a:prstGeom>
        </p:spPr>
      </p:pic>
      <p:pic>
        <p:nvPicPr>
          <p:cNvPr id="176" name="Picture 175">
            <a:extLst>
              <a:ext uri="{FF2B5EF4-FFF2-40B4-BE49-F238E27FC236}">
                <a16:creationId xmlns:a16="http://schemas.microsoft.com/office/drawing/2014/main" id="{C2E75935-34E7-7271-AE92-42375B6CDFC1}"/>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8881982" y="3461230"/>
            <a:ext cx="362465" cy="362465"/>
          </a:xfrm>
          <a:prstGeom prst="rect">
            <a:avLst/>
          </a:prstGeom>
        </p:spPr>
      </p:pic>
      <p:cxnSp>
        <p:nvCxnSpPr>
          <p:cNvPr id="177" name="Straight Connector 176">
            <a:extLst>
              <a:ext uri="{FF2B5EF4-FFF2-40B4-BE49-F238E27FC236}">
                <a16:creationId xmlns:a16="http://schemas.microsoft.com/office/drawing/2014/main" id="{D6A6750F-858F-CB50-70F2-82992CE77277}"/>
              </a:ext>
            </a:extLst>
          </p:cNvPr>
          <p:cNvCxnSpPr>
            <a:cxnSpLocks/>
            <a:stCxn id="138" idx="0"/>
            <a:endCxn id="147" idx="2"/>
          </p:cNvCxnSpPr>
          <p:nvPr/>
        </p:nvCxnSpPr>
        <p:spPr>
          <a:xfrm flipH="1" flipV="1">
            <a:off x="5156632" y="2375645"/>
            <a:ext cx="857559" cy="1288808"/>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4D668A87-CFAA-94C7-5E26-A48C8A090F3E}"/>
              </a:ext>
            </a:extLst>
          </p:cNvPr>
          <p:cNvCxnSpPr>
            <a:cxnSpLocks/>
            <a:stCxn id="138" idx="0"/>
            <a:endCxn id="154" idx="2"/>
          </p:cNvCxnSpPr>
          <p:nvPr/>
        </p:nvCxnSpPr>
        <p:spPr>
          <a:xfrm flipV="1">
            <a:off x="6014191" y="2378145"/>
            <a:ext cx="884473" cy="1286308"/>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83E6C37-BDC8-B5DF-5451-7649B0A07420}"/>
              </a:ext>
            </a:extLst>
          </p:cNvPr>
          <p:cNvCxnSpPr>
            <a:cxnSpLocks/>
            <a:stCxn id="175" idx="0"/>
            <a:endCxn id="163" idx="2"/>
          </p:cNvCxnSpPr>
          <p:nvPr/>
        </p:nvCxnSpPr>
        <p:spPr>
          <a:xfrm flipH="1" flipV="1">
            <a:off x="8936831" y="2375645"/>
            <a:ext cx="781960" cy="179682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79576752-6E54-1C6C-C190-6D6401CB723B}"/>
              </a:ext>
            </a:extLst>
          </p:cNvPr>
          <p:cNvCxnSpPr>
            <a:cxnSpLocks/>
            <a:stCxn id="175" idx="0"/>
            <a:endCxn id="169" idx="2"/>
          </p:cNvCxnSpPr>
          <p:nvPr/>
        </p:nvCxnSpPr>
        <p:spPr>
          <a:xfrm flipV="1">
            <a:off x="9718791" y="2378145"/>
            <a:ext cx="960072" cy="179432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F71693C-952A-E48A-080B-945B548DA2FB}"/>
              </a:ext>
            </a:extLst>
          </p:cNvPr>
          <p:cNvCxnSpPr>
            <a:cxnSpLocks/>
            <a:stCxn id="138" idx="3"/>
            <a:endCxn id="175" idx="1"/>
          </p:cNvCxnSpPr>
          <p:nvPr/>
        </p:nvCxnSpPr>
        <p:spPr>
          <a:xfrm>
            <a:off x="6184916" y="3832311"/>
            <a:ext cx="3363149" cy="508016"/>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57870C4-892A-914B-454D-CE27A0AE23D6}"/>
              </a:ext>
            </a:extLst>
          </p:cNvPr>
          <p:cNvCxnSpPr>
            <a:cxnSpLocks/>
            <a:stCxn id="123" idx="3"/>
            <a:endCxn id="175" idx="1"/>
          </p:cNvCxnSpPr>
          <p:nvPr/>
        </p:nvCxnSpPr>
        <p:spPr>
          <a:xfrm flipV="1">
            <a:off x="2570033" y="4340327"/>
            <a:ext cx="6978032" cy="5923"/>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B84E587-3164-2FA0-97F2-AD48EC79C2E6}"/>
              </a:ext>
            </a:extLst>
          </p:cNvPr>
          <p:cNvCxnSpPr>
            <a:cxnSpLocks/>
            <a:endCxn id="105" idx="3"/>
          </p:cNvCxnSpPr>
          <p:nvPr/>
        </p:nvCxnSpPr>
        <p:spPr>
          <a:xfrm flipH="1">
            <a:off x="575004" y="2303088"/>
            <a:ext cx="853607" cy="257673"/>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F4031E91-C491-E573-1923-98F885CF6329}"/>
              </a:ext>
            </a:extLst>
          </p:cNvPr>
          <p:cNvCxnSpPr>
            <a:cxnSpLocks/>
            <a:endCxn id="105" idx="3"/>
          </p:cNvCxnSpPr>
          <p:nvPr/>
        </p:nvCxnSpPr>
        <p:spPr>
          <a:xfrm flipH="1" flipV="1">
            <a:off x="575003" y="2560761"/>
            <a:ext cx="1742003" cy="1713620"/>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5EBF80B-C6F9-4F83-6068-A83F5CA52FE6}"/>
              </a:ext>
            </a:extLst>
          </p:cNvPr>
          <p:cNvCxnSpPr>
            <a:cxnSpLocks/>
            <a:endCxn id="105" idx="3"/>
          </p:cNvCxnSpPr>
          <p:nvPr/>
        </p:nvCxnSpPr>
        <p:spPr>
          <a:xfrm flipH="1">
            <a:off x="575004" y="2245227"/>
            <a:ext cx="2595639" cy="315535"/>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4F7CB11-A517-E1E9-D6B8-A726AD5B8AEE}"/>
              </a:ext>
            </a:extLst>
          </p:cNvPr>
          <p:cNvCxnSpPr>
            <a:cxnSpLocks/>
            <a:endCxn id="105" idx="3"/>
          </p:cNvCxnSpPr>
          <p:nvPr/>
        </p:nvCxnSpPr>
        <p:spPr>
          <a:xfrm flipH="1" flipV="1">
            <a:off x="575003" y="2560761"/>
            <a:ext cx="1132115" cy="55527"/>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EE13E86-1127-3AF6-6FF1-5602C1837106}"/>
              </a:ext>
            </a:extLst>
          </p:cNvPr>
          <p:cNvCxnSpPr>
            <a:cxnSpLocks/>
          </p:cNvCxnSpPr>
          <p:nvPr/>
        </p:nvCxnSpPr>
        <p:spPr>
          <a:xfrm flipH="1" flipV="1">
            <a:off x="596371" y="2560761"/>
            <a:ext cx="2358544" cy="50182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AB32090A-2865-6934-AEF2-59178407EF64}"/>
              </a:ext>
            </a:extLst>
          </p:cNvPr>
          <p:cNvCxnSpPr>
            <a:cxnSpLocks/>
            <a:stCxn id="147" idx="1"/>
            <a:endCxn id="105" idx="3"/>
          </p:cNvCxnSpPr>
          <p:nvPr/>
        </p:nvCxnSpPr>
        <p:spPr>
          <a:xfrm flipH="1">
            <a:off x="575004" y="2253030"/>
            <a:ext cx="4459501" cy="3077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BAD5A9F4-7311-AF9B-CD19-67AE0313092D}"/>
              </a:ext>
            </a:extLst>
          </p:cNvPr>
          <p:cNvCxnSpPr>
            <a:cxnSpLocks/>
            <a:stCxn id="154" idx="1"/>
            <a:endCxn id="105" idx="3"/>
          </p:cNvCxnSpPr>
          <p:nvPr/>
        </p:nvCxnSpPr>
        <p:spPr>
          <a:xfrm flipH="1">
            <a:off x="575004" y="2255531"/>
            <a:ext cx="6201533" cy="3052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89E62C5-2BA1-42E3-897A-427465861B9C}"/>
              </a:ext>
            </a:extLst>
          </p:cNvPr>
          <p:cNvCxnSpPr>
            <a:cxnSpLocks/>
            <a:stCxn id="138" idx="1"/>
            <a:endCxn id="105" idx="3"/>
          </p:cNvCxnSpPr>
          <p:nvPr/>
        </p:nvCxnSpPr>
        <p:spPr>
          <a:xfrm flipH="1" flipV="1">
            <a:off x="575004" y="2560761"/>
            <a:ext cx="5268460" cy="127155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637F126-558D-4268-81E2-31B4F430882C}"/>
              </a:ext>
            </a:extLst>
          </p:cNvPr>
          <p:cNvCxnSpPr>
            <a:cxnSpLocks/>
            <a:endCxn id="105" idx="3"/>
          </p:cNvCxnSpPr>
          <p:nvPr/>
        </p:nvCxnSpPr>
        <p:spPr>
          <a:xfrm flipH="1" flipV="1">
            <a:off x="575003" y="2560761"/>
            <a:ext cx="4703755" cy="55527"/>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4FC849D-4230-78FC-A6B8-DB4AA0B16470}"/>
              </a:ext>
            </a:extLst>
          </p:cNvPr>
          <p:cNvCxnSpPr>
            <a:cxnSpLocks/>
            <a:endCxn id="105" idx="3"/>
          </p:cNvCxnSpPr>
          <p:nvPr/>
        </p:nvCxnSpPr>
        <p:spPr>
          <a:xfrm flipH="1" flipV="1">
            <a:off x="575004" y="2560761"/>
            <a:ext cx="6046769" cy="183916"/>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D5C3AB7-B667-8B58-C336-B32A31E507C5}"/>
              </a:ext>
            </a:extLst>
          </p:cNvPr>
          <p:cNvCxnSpPr>
            <a:cxnSpLocks/>
            <a:stCxn id="105" idx="3"/>
          </p:cNvCxnSpPr>
          <p:nvPr/>
        </p:nvCxnSpPr>
        <p:spPr>
          <a:xfrm>
            <a:off x="575004" y="2560762"/>
            <a:ext cx="4062233" cy="1439409"/>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6E50A42-7B4F-08FB-471B-3BE012656440}"/>
              </a:ext>
            </a:extLst>
          </p:cNvPr>
          <p:cNvCxnSpPr>
            <a:cxnSpLocks/>
            <a:stCxn id="105" idx="3"/>
            <a:endCxn id="163" idx="1"/>
          </p:cNvCxnSpPr>
          <p:nvPr/>
        </p:nvCxnSpPr>
        <p:spPr>
          <a:xfrm flipV="1">
            <a:off x="575004" y="2253030"/>
            <a:ext cx="8239701" cy="3077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3121EF0E-D750-63BD-93EB-A7751E2D40BC}"/>
              </a:ext>
            </a:extLst>
          </p:cNvPr>
          <p:cNvCxnSpPr>
            <a:cxnSpLocks/>
            <a:stCxn id="105" idx="3"/>
            <a:endCxn id="169" idx="1"/>
          </p:cNvCxnSpPr>
          <p:nvPr/>
        </p:nvCxnSpPr>
        <p:spPr>
          <a:xfrm flipV="1">
            <a:off x="575004" y="2255531"/>
            <a:ext cx="9981733" cy="3052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3FD1D3D-11F0-97F1-FF82-6BCF6794A791}"/>
              </a:ext>
            </a:extLst>
          </p:cNvPr>
          <p:cNvCxnSpPr>
            <a:cxnSpLocks/>
            <a:stCxn id="105" idx="3"/>
            <a:endCxn id="175" idx="0"/>
          </p:cNvCxnSpPr>
          <p:nvPr/>
        </p:nvCxnSpPr>
        <p:spPr>
          <a:xfrm>
            <a:off x="575004" y="2560761"/>
            <a:ext cx="9143788" cy="1611708"/>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B72D9D4-8045-33FC-947A-BE85B9DFB3B1}"/>
              </a:ext>
            </a:extLst>
          </p:cNvPr>
          <p:cNvCxnSpPr>
            <a:cxnSpLocks/>
            <a:stCxn id="105" idx="3"/>
          </p:cNvCxnSpPr>
          <p:nvPr/>
        </p:nvCxnSpPr>
        <p:spPr>
          <a:xfrm>
            <a:off x="575004" y="2560762"/>
            <a:ext cx="8566369" cy="394337"/>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05F9A606-05BD-DF1A-8DCD-71C85996E1BB}"/>
              </a:ext>
            </a:extLst>
          </p:cNvPr>
          <p:cNvCxnSpPr>
            <a:cxnSpLocks/>
            <a:stCxn id="105" idx="3"/>
          </p:cNvCxnSpPr>
          <p:nvPr/>
        </p:nvCxnSpPr>
        <p:spPr>
          <a:xfrm>
            <a:off x="575003" y="2560762"/>
            <a:ext cx="9704072" cy="58152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1BC5AD7-8CB3-4031-5F8B-43D64B3610CB}"/>
              </a:ext>
            </a:extLst>
          </p:cNvPr>
          <p:cNvCxnSpPr>
            <a:cxnSpLocks/>
            <a:stCxn id="105" idx="3"/>
          </p:cNvCxnSpPr>
          <p:nvPr/>
        </p:nvCxnSpPr>
        <p:spPr>
          <a:xfrm>
            <a:off x="575004" y="2560761"/>
            <a:ext cx="3926613" cy="1779567"/>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203E46C2-97E7-8135-90EF-48518762C162}"/>
              </a:ext>
            </a:extLst>
          </p:cNvPr>
          <p:cNvCxnSpPr>
            <a:cxnSpLocks/>
            <a:stCxn id="105" idx="3"/>
          </p:cNvCxnSpPr>
          <p:nvPr/>
        </p:nvCxnSpPr>
        <p:spPr>
          <a:xfrm>
            <a:off x="575004" y="2560762"/>
            <a:ext cx="6717837" cy="1439409"/>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6F796978-A2D4-FB55-7F5B-166700184676}"/>
              </a:ext>
            </a:extLst>
          </p:cNvPr>
          <p:cNvSpPr/>
          <p:nvPr/>
        </p:nvSpPr>
        <p:spPr>
          <a:xfrm>
            <a:off x="4329703" y="1039562"/>
            <a:ext cx="3489228" cy="525626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4" name="Rectangle 203">
            <a:extLst>
              <a:ext uri="{FF2B5EF4-FFF2-40B4-BE49-F238E27FC236}">
                <a16:creationId xmlns:a16="http://schemas.microsoft.com/office/drawing/2014/main" id="{536CC8F9-9452-3462-D786-6C560A9CFC2A}"/>
              </a:ext>
            </a:extLst>
          </p:cNvPr>
          <p:cNvSpPr/>
          <p:nvPr/>
        </p:nvSpPr>
        <p:spPr>
          <a:xfrm>
            <a:off x="8120679" y="1033375"/>
            <a:ext cx="3600316" cy="525626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5" name="Rectangle 204">
            <a:extLst>
              <a:ext uri="{FF2B5EF4-FFF2-40B4-BE49-F238E27FC236}">
                <a16:creationId xmlns:a16="http://schemas.microsoft.com/office/drawing/2014/main" id="{3780B1E7-7E9A-058B-5958-CC7C55D0382E}"/>
              </a:ext>
            </a:extLst>
          </p:cNvPr>
          <p:cNvSpPr/>
          <p:nvPr/>
        </p:nvSpPr>
        <p:spPr>
          <a:xfrm>
            <a:off x="630468" y="1041962"/>
            <a:ext cx="3539925" cy="525626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6" name="Google Shape;420;p34">
            <a:extLst>
              <a:ext uri="{FF2B5EF4-FFF2-40B4-BE49-F238E27FC236}">
                <a16:creationId xmlns:a16="http://schemas.microsoft.com/office/drawing/2014/main" id="{7FC81553-9803-205C-81B2-74E27198A779}"/>
              </a:ext>
            </a:extLst>
          </p:cNvPr>
          <p:cNvSpPr/>
          <p:nvPr/>
        </p:nvSpPr>
        <p:spPr>
          <a:xfrm>
            <a:off x="11730774" y="1022897"/>
            <a:ext cx="319901" cy="3690496"/>
          </a:xfrm>
          <a:prstGeom prst="rect">
            <a:avLst/>
          </a:prstGeom>
          <a:solidFill>
            <a:schemeClr val="accent1">
              <a:lumMod val="60000"/>
              <a:lumOff val="4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r>
              <a:rPr lang="pl-PL" dirty="0">
                <a:solidFill>
                  <a:schemeClr val="tx2"/>
                </a:solidFill>
                <a:latin typeface="Metropolis" pitchFamily="2" charset="77"/>
                <a:ea typeface="Calibri"/>
                <a:cs typeface="Calibri"/>
                <a:sym typeface="Calibri"/>
              </a:rPr>
              <a:t>CORE  </a:t>
            </a:r>
          </a:p>
          <a:p>
            <a:pPr algn="ctr"/>
            <a:r>
              <a:rPr lang="pl-PL" dirty="0">
                <a:solidFill>
                  <a:schemeClr val="tx2"/>
                </a:solidFill>
                <a:latin typeface="Metropolis" pitchFamily="2" charset="77"/>
                <a:ea typeface="Calibri"/>
                <a:cs typeface="Calibri"/>
                <a:sym typeface="Calibri"/>
              </a:rPr>
              <a:t> LAYER</a:t>
            </a:r>
            <a:endParaRPr dirty="0">
              <a:solidFill>
                <a:schemeClr val="tx2"/>
              </a:solidFill>
              <a:latin typeface="Metropolis" pitchFamily="2" charset="77"/>
              <a:ea typeface="Calibri"/>
              <a:cs typeface="Calibri"/>
              <a:sym typeface="Calibri"/>
            </a:endParaRPr>
          </a:p>
        </p:txBody>
      </p:sp>
      <p:grpSp>
        <p:nvGrpSpPr>
          <p:cNvPr id="207" name="Group 206">
            <a:extLst>
              <a:ext uri="{FF2B5EF4-FFF2-40B4-BE49-F238E27FC236}">
                <a16:creationId xmlns:a16="http://schemas.microsoft.com/office/drawing/2014/main" id="{746E5474-B745-AF3A-7566-639ADD77DD38}"/>
              </a:ext>
            </a:extLst>
          </p:cNvPr>
          <p:cNvGrpSpPr/>
          <p:nvPr/>
        </p:nvGrpSpPr>
        <p:grpSpPr>
          <a:xfrm>
            <a:off x="3353877" y="4729593"/>
            <a:ext cx="5577526" cy="1102461"/>
            <a:chOff x="3752678" y="5121657"/>
            <a:chExt cx="5577526" cy="1102461"/>
          </a:xfrm>
        </p:grpSpPr>
        <p:grpSp>
          <p:nvGrpSpPr>
            <p:cNvPr id="208" name="Group 207">
              <a:extLst>
                <a:ext uri="{FF2B5EF4-FFF2-40B4-BE49-F238E27FC236}">
                  <a16:creationId xmlns:a16="http://schemas.microsoft.com/office/drawing/2014/main" id="{B8946075-1A4A-D390-47FF-70DFD2B313F3}"/>
                </a:ext>
              </a:extLst>
            </p:cNvPr>
            <p:cNvGrpSpPr/>
            <p:nvPr/>
          </p:nvGrpSpPr>
          <p:grpSpPr>
            <a:xfrm>
              <a:off x="3752678" y="5142891"/>
              <a:ext cx="5577526" cy="1081227"/>
              <a:chOff x="1718735" y="3744551"/>
              <a:chExt cx="4091290" cy="793114"/>
            </a:xfrm>
          </p:grpSpPr>
          <p:grpSp>
            <p:nvGrpSpPr>
              <p:cNvPr id="212" name="Google Shape;461;p34">
                <a:extLst>
                  <a:ext uri="{FF2B5EF4-FFF2-40B4-BE49-F238E27FC236}">
                    <a16:creationId xmlns:a16="http://schemas.microsoft.com/office/drawing/2014/main" id="{48D5CE94-E1CD-F593-EA2C-43F207A0A9D0}"/>
                  </a:ext>
                </a:extLst>
              </p:cNvPr>
              <p:cNvGrpSpPr/>
              <p:nvPr/>
            </p:nvGrpSpPr>
            <p:grpSpPr>
              <a:xfrm>
                <a:off x="1718735" y="3744551"/>
                <a:ext cx="4091290" cy="793114"/>
                <a:chOff x="4206020" y="5712440"/>
                <a:chExt cx="5455049" cy="1057483"/>
              </a:xfrm>
            </p:grpSpPr>
            <p:grpSp>
              <p:nvGrpSpPr>
                <p:cNvPr id="215" name="Google Shape;462;p34">
                  <a:extLst>
                    <a:ext uri="{FF2B5EF4-FFF2-40B4-BE49-F238E27FC236}">
                      <a16:creationId xmlns:a16="http://schemas.microsoft.com/office/drawing/2014/main" id="{B532F785-89B3-1D70-EC2C-77148C4A0217}"/>
                    </a:ext>
                  </a:extLst>
                </p:cNvPr>
                <p:cNvGrpSpPr/>
                <p:nvPr/>
              </p:nvGrpSpPr>
              <p:grpSpPr>
                <a:xfrm>
                  <a:off x="7389480" y="5712440"/>
                  <a:ext cx="692927" cy="995344"/>
                  <a:chOff x="8104806" y="5715749"/>
                  <a:chExt cx="692927" cy="995344"/>
                </a:xfrm>
              </p:grpSpPr>
              <p:pic>
                <p:nvPicPr>
                  <p:cNvPr id="225" name="Google Shape;463;p34">
                    <a:extLst>
                      <a:ext uri="{FF2B5EF4-FFF2-40B4-BE49-F238E27FC236}">
                        <a16:creationId xmlns:a16="http://schemas.microsoft.com/office/drawing/2014/main" id="{B98F7EE4-0709-50DD-15D8-0F07F0790646}"/>
                      </a:ext>
                    </a:extLst>
                  </p:cNvPr>
                  <p:cNvPicPr preferRelativeResize="0"/>
                  <p:nvPr/>
                </p:nvPicPr>
                <p:blipFill rotWithShape="1">
                  <a:blip r:embed="rId18" cstate="screen">
                    <a:alphaModFix/>
                    <a:extLst>
                      <a:ext uri="{28A0092B-C50C-407E-A947-70E740481C1C}">
                        <a14:useLocalDpi xmlns:a14="http://schemas.microsoft.com/office/drawing/2010/main"/>
                      </a:ext>
                    </a:extLst>
                  </a:blip>
                  <a:srcRect/>
                  <a:stretch/>
                </p:blipFill>
                <p:spPr>
                  <a:xfrm>
                    <a:off x="8125026" y="5715749"/>
                    <a:ext cx="652491" cy="564458"/>
                  </a:xfrm>
                  <a:prstGeom prst="rect">
                    <a:avLst/>
                  </a:prstGeom>
                  <a:noFill/>
                  <a:ln>
                    <a:noFill/>
                  </a:ln>
                </p:spPr>
              </p:pic>
              <p:sp>
                <p:nvSpPr>
                  <p:cNvPr id="226" name="Google Shape;464;p34">
                    <a:extLst>
                      <a:ext uri="{FF2B5EF4-FFF2-40B4-BE49-F238E27FC236}">
                        <a16:creationId xmlns:a16="http://schemas.microsoft.com/office/drawing/2014/main" id="{28F12A7F-148A-22B8-C182-5DC393917687}"/>
                      </a:ext>
                    </a:extLst>
                  </p:cNvPr>
                  <p:cNvSpPr txBox="1"/>
                  <p:nvPr/>
                </p:nvSpPr>
                <p:spPr>
                  <a:xfrm>
                    <a:off x="8104806" y="6280207"/>
                    <a:ext cx="692927" cy="430886"/>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REMOTE</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USER</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p:txBody>
              </p:sp>
            </p:grpSp>
            <p:grpSp>
              <p:nvGrpSpPr>
                <p:cNvPr id="216" name="Google Shape;465;p34">
                  <a:extLst>
                    <a:ext uri="{FF2B5EF4-FFF2-40B4-BE49-F238E27FC236}">
                      <a16:creationId xmlns:a16="http://schemas.microsoft.com/office/drawing/2014/main" id="{848CA480-3CFC-31AD-AB8A-FB45FB5C462F}"/>
                    </a:ext>
                  </a:extLst>
                </p:cNvPr>
                <p:cNvGrpSpPr/>
                <p:nvPr/>
              </p:nvGrpSpPr>
              <p:grpSpPr>
                <a:xfrm>
                  <a:off x="4206020" y="5733152"/>
                  <a:ext cx="773643" cy="1036769"/>
                  <a:chOff x="4424165" y="5712440"/>
                  <a:chExt cx="773643" cy="1036769"/>
                </a:xfrm>
              </p:grpSpPr>
              <p:pic>
                <p:nvPicPr>
                  <p:cNvPr id="223" name="Google Shape;466;p34">
                    <a:extLst>
                      <a:ext uri="{FF2B5EF4-FFF2-40B4-BE49-F238E27FC236}">
                        <a16:creationId xmlns:a16="http://schemas.microsoft.com/office/drawing/2014/main" id="{7A93E4AC-554B-3721-B23E-BA448527DC41}"/>
                      </a:ext>
                    </a:extLst>
                  </p:cNvPr>
                  <p:cNvPicPr preferRelativeResize="0"/>
                  <p:nvPr/>
                </p:nvPicPr>
                <p:blipFill rotWithShape="1">
                  <a:blip r:embed="rId19" cstate="screen">
                    <a:alphaModFix/>
                    <a:extLst>
                      <a:ext uri="{28A0092B-C50C-407E-A947-70E740481C1C}">
                        <a14:useLocalDpi xmlns:a14="http://schemas.microsoft.com/office/drawing/2010/main"/>
                      </a:ext>
                    </a:extLst>
                  </a:blip>
                  <a:srcRect/>
                  <a:stretch/>
                </p:blipFill>
                <p:spPr>
                  <a:xfrm>
                    <a:off x="4424165" y="5712440"/>
                    <a:ext cx="727059" cy="605883"/>
                  </a:xfrm>
                  <a:prstGeom prst="rect">
                    <a:avLst/>
                  </a:prstGeom>
                  <a:noFill/>
                  <a:ln>
                    <a:noFill/>
                  </a:ln>
                </p:spPr>
              </p:pic>
              <p:sp>
                <p:nvSpPr>
                  <p:cNvPr id="224" name="Google Shape;467;p34">
                    <a:extLst>
                      <a:ext uri="{FF2B5EF4-FFF2-40B4-BE49-F238E27FC236}">
                        <a16:creationId xmlns:a16="http://schemas.microsoft.com/office/drawing/2014/main" id="{AB0A319E-827B-F307-E7B2-0603FBAB8D94}"/>
                      </a:ext>
                    </a:extLst>
                  </p:cNvPr>
                  <p:cNvSpPr txBox="1"/>
                  <p:nvPr/>
                </p:nvSpPr>
                <p:spPr>
                  <a:xfrm>
                    <a:off x="4440762" y="6318323"/>
                    <a:ext cx="757046" cy="430886"/>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BRANCH</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OFFICES</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p:txBody>
              </p:sp>
            </p:grpSp>
            <p:grpSp>
              <p:nvGrpSpPr>
                <p:cNvPr id="217" name="Google Shape;468;p34">
                  <a:extLst>
                    <a:ext uri="{FF2B5EF4-FFF2-40B4-BE49-F238E27FC236}">
                      <a16:creationId xmlns:a16="http://schemas.microsoft.com/office/drawing/2014/main" id="{0438EB45-52B5-AA9B-1192-25A62BAE5902}"/>
                    </a:ext>
                  </a:extLst>
                </p:cNvPr>
                <p:cNvGrpSpPr/>
                <p:nvPr/>
              </p:nvGrpSpPr>
              <p:grpSpPr>
                <a:xfrm>
                  <a:off x="5189619" y="5712440"/>
                  <a:ext cx="964368" cy="1057483"/>
                  <a:chOff x="5556097" y="5712439"/>
                  <a:chExt cx="964368" cy="1057483"/>
                </a:xfrm>
              </p:grpSpPr>
              <p:pic>
                <p:nvPicPr>
                  <p:cNvPr id="221" name="Google Shape;469;p34">
                    <a:extLst>
                      <a:ext uri="{FF2B5EF4-FFF2-40B4-BE49-F238E27FC236}">
                        <a16:creationId xmlns:a16="http://schemas.microsoft.com/office/drawing/2014/main" id="{BC16E1CD-2037-38FD-660E-7B87D47E9B64}"/>
                      </a:ext>
                    </a:extLst>
                  </p:cNvPr>
                  <p:cNvPicPr preferRelativeResize="0"/>
                  <p:nvPr/>
                </p:nvPicPr>
                <p:blipFill rotWithShape="1">
                  <a:blip r:embed="rId20" cstate="screen">
                    <a:alphaModFix/>
                    <a:extLst>
                      <a:ext uri="{28A0092B-C50C-407E-A947-70E740481C1C}">
                        <a14:useLocalDpi xmlns:a14="http://schemas.microsoft.com/office/drawing/2010/main"/>
                      </a:ext>
                    </a:extLst>
                  </a:blip>
                  <a:srcRect/>
                  <a:stretch/>
                </p:blipFill>
                <p:spPr>
                  <a:xfrm>
                    <a:off x="5721525" y="5712439"/>
                    <a:ext cx="652491" cy="605884"/>
                  </a:xfrm>
                  <a:prstGeom prst="rect">
                    <a:avLst/>
                  </a:prstGeom>
                  <a:noFill/>
                  <a:ln>
                    <a:noFill/>
                  </a:ln>
                </p:spPr>
              </p:pic>
              <p:sp>
                <p:nvSpPr>
                  <p:cNvPr id="222" name="Google Shape;470;p34">
                    <a:extLst>
                      <a:ext uri="{FF2B5EF4-FFF2-40B4-BE49-F238E27FC236}">
                        <a16:creationId xmlns:a16="http://schemas.microsoft.com/office/drawing/2014/main" id="{95264FFE-6466-D987-2EAD-EDBF31AF9558}"/>
                      </a:ext>
                    </a:extLst>
                  </p:cNvPr>
                  <p:cNvSpPr txBox="1"/>
                  <p:nvPr/>
                </p:nvSpPr>
                <p:spPr>
                  <a:xfrm>
                    <a:off x="5556097" y="6339036"/>
                    <a:ext cx="964368" cy="430886"/>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ON-PREM</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DATA CENTER</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p:txBody>
              </p:sp>
            </p:grpSp>
            <p:grpSp>
              <p:nvGrpSpPr>
                <p:cNvPr id="218" name="Google Shape;480;p34">
                  <a:extLst>
                    <a:ext uri="{FF2B5EF4-FFF2-40B4-BE49-F238E27FC236}">
                      <a16:creationId xmlns:a16="http://schemas.microsoft.com/office/drawing/2014/main" id="{EF773F7C-8DA2-5685-46C2-4B93A2E0A406}"/>
                    </a:ext>
                  </a:extLst>
                </p:cNvPr>
                <p:cNvGrpSpPr/>
                <p:nvPr/>
              </p:nvGrpSpPr>
              <p:grpSpPr>
                <a:xfrm>
                  <a:off x="9172091" y="5789245"/>
                  <a:ext cx="488978" cy="845142"/>
                  <a:chOff x="9789137" y="5770892"/>
                  <a:chExt cx="488978" cy="845142"/>
                </a:xfrm>
              </p:grpSpPr>
              <p:pic>
                <p:nvPicPr>
                  <p:cNvPr id="219" name="Google Shape;481;p34">
                    <a:extLst>
                      <a:ext uri="{FF2B5EF4-FFF2-40B4-BE49-F238E27FC236}">
                        <a16:creationId xmlns:a16="http://schemas.microsoft.com/office/drawing/2014/main" id="{8793AA25-563A-D51D-12A4-5F32B6389219}"/>
                      </a:ext>
                    </a:extLst>
                  </p:cNvPr>
                  <p:cNvPicPr preferRelativeResize="0"/>
                  <p:nvPr/>
                </p:nvPicPr>
                <p:blipFill rotWithShape="1">
                  <a:blip r:embed="rId21" cstate="screen">
                    <a:alphaModFix amt="20000"/>
                    <a:extLst>
                      <a:ext uri="{28A0092B-C50C-407E-A947-70E740481C1C}">
                        <a14:useLocalDpi xmlns:a14="http://schemas.microsoft.com/office/drawing/2010/main"/>
                      </a:ext>
                    </a:extLst>
                  </a:blip>
                  <a:srcRect/>
                  <a:stretch/>
                </p:blipFill>
                <p:spPr>
                  <a:xfrm>
                    <a:off x="9789137" y="5770892"/>
                    <a:ext cx="488978" cy="488978"/>
                  </a:xfrm>
                  <a:prstGeom prst="rect">
                    <a:avLst/>
                  </a:prstGeom>
                  <a:noFill/>
                  <a:ln>
                    <a:noFill/>
                  </a:ln>
                </p:spPr>
              </p:pic>
              <p:sp>
                <p:nvSpPr>
                  <p:cNvPr id="220" name="Google Shape;482;p34">
                    <a:extLst>
                      <a:ext uri="{FF2B5EF4-FFF2-40B4-BE49-F238E27FC236}">
                        <a16:creationId xmlns:a16="http://schemas.microsoft.com/office/drawing/2014/main" id="{CE9494B4-CB3C-DC8B-55C4-2DDB7E70CC7D}"/>
                      </a:ext>
                    </a:extLst>
                  </p:cNvPr>
                  <p:cNvSpPr txBox="1"/>
                  <p:nvPr/>
                </p:nvSpPr>
                <p:spPr>
                  <a:xfrm>
                    <a:off x="9830370" y="6339036"/>
                    <a:ext cx="406523" cy="276998"/>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IoT</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p:txBody>
              </p:sp>
            </p:grpSp>
          </p:grpSp>
          <p:pic>
            <p:nvPicPr>
              <p:cNvPr id="213" name="Google Shape;472;p34">
                <a:extLst>
                  <a:ext uri="{FF2B5EF4-FFF2-40B4-BE49-F238E27FC236}">
                    <a16:creationId xmlns:a16="http://schemas.microsoft.com/office/drawing/2014/main" id="{DC090D4B-57C2-C348-0205-460C9F18B1D8}"/>
                  </a:ext>
                </a:extLst>
              </p:cNvPr>
              <p:cNvPicPr preferRelativeResize="0"/>
              <p:nvPr/>
            </p:nvPicPr>
            <p:blipFill rotWithShape="1">
              <a:blip r:embed="rId19" cstate="screen">
                <a:alphaModFix/>
                <a:extLst>
                  <a:ext uri="{28A0092B-C50C-407E-A947-70E740481C1C}">
                    <a14:useLocalDpi xmlns:a14="http://schemas.microsoft.com/office/drawing/2010/main"/>
                  </a:ext>
                </a:extLst>
              </a:blip>
              <a:srcRect/>
              <a:stretch/>
            </p:blipFill>
            <p:spPr>
              <a:xfrm>
                <a:off x="3299189" y="3767856"/>
                <a:ext cx="545295" cy="454413"/>
              </a:xfrm>
              <a:prstGeom prst="rect">
                <a:avLst/>
              </a:prstGeom>
              <a:noFill/>
              <a:ln>
                <a:noFill/>
              </a:ln>
            </p:spPr>
          </p:pic>
          <p:sp>
            <p:nvSpPr>
              <p:cNvPr id="214" name="Google Shape;473;p34">
                <a:extLst>
                  <a:ext uri="{FF2B5EF4-FFF2-40B4-BE49-F238E27FC236}">
                    <a16:creationId xmlns:a16="http://schemas.microsoft.com/office/drawing/2014/main" id="{2EB37202-7C3C-C517-38A9-3F27F1AC9958}"/>
                  </a:ext>
                </a:extLst>
              </p:cNvPr>
              <p:cNvSpPr txBox="1"/>
              <p:nvPr/>
            </p:nvSpPr>
            <p:spPr>
              <a:xfrm>
                <a:off x="3116039" y="4253339"/>
                <a:ext cx="916284" cy="207749"/>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Vendors/Partners</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p:txBody>
          </p:sp>
        </p:grpSp>
        <p:grpSp>
          <p:nvGrpSpPr>
            <p:cNvPr id="209" name="Group 208">
              <a:extLst>
                <a:ext uri="{FF2B5EF4-FFF2-40B4-BE49-F238E27FC236}">
                  <a16:creationId xmlns:a16="http://schemas.microsoft.com/office/drawing/2014/main" id="{E63DA532-2A01-5286-304D-3EF1DC55AFD5}"/>
                </a:ext>
              </a:extLst>
            </p:cNvPr>
            <p:cNvGrpSpPr/>
            <p:nvPr/>
          </p:nvGrpSpPr>
          <p:grpSpPr>
            <a:xfrm>
              <a:off x="7891185" y="5121657"/>
              <a:ext cx="774043" cy="911456"/>
              <a:chOff x="367931" y="5375596"/>
              <a:chExt cx="774043" cy="911456"/>
            </a:xfrm>
          </p:grpSpPr>
          <p:pic>
            <p:nvPicPr>
              <p:cNvPr id="210" name="Google Shape;478;p34">
                <a:extLst>
                  <a:ext uri="{FF2B5EF4-FFF2-40B4-BE49-F238E27FC236}">
                    <a16:creationId xmlns:a16="http://schemas.microsoft.com/office/drawing/2014/main" id="{EEEDC43E-617B-8837-E11F-C3509C33D9BC}"/>
                  </a:ext>
                </a:extLst>
              </p:cNvPr>
              <p:cNvPicPr preferRelativeResize="0"/>
              <p:nvPr/>
            </p:nvPicPr>
            <p:blipFill rotWithShape="1">
              <a:blip r:embed="rId20" cstate="screen">
                <a:alphaModFix/>
                <a:extLst>
                  <a:ext uri="{28A0092B-C50C-407E-A947-70E740481C1C}">
                    <a14:useLocalDpi xmlns:a14="http://schemas.microsoft.com/office/drawing/2010/main"/>
                  </a:ext>
                </a:extLst>
              </a:blip>
              <a:srcRect/>
              <a:stretch/>
            </p:blipFill>
            <p:spPr>
              <a:xfrm>
                <a:off x="421383" y="5375596"/>
                <a:ext cx="667141" cy="619488"/>
              </a:xfrm>
              <a:prstGeom prst="rect">
                <a:avLst/>
              </a:prstGeom>
              <a:noFill/>
              <a:ln>
                <a:noFill/>
              </a:ln>
            </p:spPr>
          </p:pic>
          <p:sp>
            <p:nvSpPr>
              <p:cNvPr id="211" name="Google Shape;479;p34">
                <a:extLst>
                  <a:ext uri="{FF2B5EF4-FFF2-40B4-BE49-F238E27FC236}">
                    <a16:creationId xmlns:a16="http://schemas.microsoft.com/office/drawing/2014/main" id="{03050159-1ED7-C68B-BCB9-8EC7D3C8BBE1}"/>
                  </a:ext>
                </a:extLst>
              </p:cNvPr>
              <p:cNvSpPr txBox="1"/>
              <p:nvPr/>
            </p:nvSpPr>
            <p:spPr>
              <a:xfrm>
                <a:off x="367931" y="6003835"/>
                <a:ext cx="774043" cy="283217"/>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INTERNET</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p:txBody>
          </p:sp>
        </p:grpSp>
      </p:grpSp>
      <p:cxnSp>
        <p:nvCxnSpPr>
          <p:cNvPr id="133" name="Straight Connector 132">
            <a:extLst>
              <a:ext uri="{FF2B5EF4-FFF2-40B4-BE49-F238E27FC236}">
                <a16:creationId xmlns:a16="http://schemas.microsoft.com/office/drawing/2014/main" id="{44B02F84-75BB-CEA8-00D0-CE885EF68E0C}"/>
              </a:ext>
            </a:extLst>
          </p:cNvPr>
          <p:cNvCxnSpPr>
            <a:cxnSpLocks/>
            <a:stCxn id="123" idx="0"/>
            <a:endCxn id="130" idx="2"/>
          </p:cNvCxnSpPr>
          <p:nvPr/>
        </p:nvCxnSpPr>
        <p:spPr>
          <a:xfrm flipV="1">
            <a:off x="2399308" y="2370012"/>
            <a:ext cx="893461" cy="1808380"/>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C0FAF3D-63FE-C8BF-8A4B-717AA690AF29}"/>
              </a:ext>
            </a:extLst>
          </p:cNvPr>
          <p:cNvSpPr/>
          <p:nvPr/>
        </p:nvSpPr>
        <p:spPr>
          <a:xfrm>
            <a:off x="6341809" y="3094247"/>
            <a:ext cx="711342" cy="523220"/>
          </a:xfrm>
          <a:prstGeom prst="rect">
            <a:avLst/>
          </a:prstGeom>
        </p:spPr>
        <p:txBody>
          <a:bodyPr wrap="square">
            <a:spAutoFit/>
          </a:bodyPr>
          <a:lstStyle/>
          <a:p>
            <a:r>
              <a:rPr lang="en-US" sz="1400" dirty="0">
                <a:latin typeface="Metropolis" pitchFamily="2" charset="77"/>
                <a:ea typeface="Open Sans" panose="020B0606030504020204" pitchFamily="34" charset="0"/>
                <a:cs typeface="Open Sans" panose="020B0606030504020204" pitchFamily="34" charset="0"/>
              </a:rPr>
              <a:t>Transit</a:t>
            </a:r>
            <a:br>
              <a:rPr lang="en-US" sz="1400" dirty="0">
                <a:latin typeface="Metropolis" pitchFamily="2" charset="77"/>
                <a:ea typeface="Open Sans" panose="020B0606030504020204" pitchFamily="34" charset="0"/>
                <a:cs typeface="Open Sans" panose="020B0606030504020204" pitchFamily="34" charset="0"/>
              </a:rPr>
            </a:br>
            <a:r>
              <a:rPr lang="en-US" sz="1400" dirty="0">
                <a:latin typeface="Metropolis" pitchFamily="2" charset="77"/>
                <a:ea typeface="Open Sans" panose="020B0606030504020204" pitchFamily="34" charset="0"/>
                <a:cs typeface="Open Sans" panose="020B0606030504020204" pitchFamily="34" charset="0"/>
              </a:rPr>
              <a:t>  </a:t>
            </a:r>
            <a:r>
              <a:rPr lang="en-US" sz="1400" dirty="0" err="1">
                <a:latin typeface="Metropolis" pitchFamily="2" charset="77"/>
                <a:ea typeface="Open Sans" panose="020B0606030504020204" pitchFamily="34" charset="0"/>
                <a:cs typeface="Open Sans" panose="020B0606030504020204" pitchFamily="34" charset="0"/>
              </a:rPr>
              <a:t>VNet</a:t>
            </a:r>
            <a:endParaRPr lang="en-US" sz="1400" dirty="0">
              <a:latin typeface="Metropolis"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6CC04731-3177-C7C0-C0A5-0AC65C8994EE}"/>
              </a:ext>
            </a:extLst>
          </p:cNvPr>
          <p:cNvSpPr/>
          <p:nvPr/>
        </p:nvSpPr>
        <p:spPr>
          <a:xfrm>
            <a:off x="9952832" y="3661510"/>
            <a:ext cx="711342" cy="523220"/>
          </a:xfrm>
          <a:prstGeom prst="rect">
            <a:avLst/>
          </a:prstGeom>
        </p:spPr>
        <p:txBody>
          <a:bodyPr wrap="square">
            <a:spAutoFit/>
          </a:bodyPr>
          <a:lstStyle/>
          <a:p>
            <a:r>
              <a:rPr lang="en-US" sz="1400" dirty="0">
                <a:latin typeface="Metropolis" pitchFamily="2" charset="77"/>
                <a:ea typeface="Open Sans" panose="020B0606030504020204" pitchFamily="34" charset="0"/>
                <a:cs typeface="Open Sans" panose="020B0606030504020204" pitchFamily="34" charset="0"/>
              </a:rPr>
              <a:t>Transit</a:t>
            </a:r>
            <a:br>
              <a:rPr lang="en-US" sz="1400" dirty="0">
                <a:latin typeface="Metropolis" pitchFamily="2" charset="77"/>
                <a:ea typeface="Open Sans" panose="020B0606030504020204" pitchFamily="34" charset="0"/>
                <a:cs typeface="Open Sans" panose="020B0606030504020204" pitchFamily="34" charset="0"/>
              </a:rPr>
            </a:br>
            <a:r>
              <a:rPr lang="en-US" sz="1400" dirty="0">
                <a:latin typeface="Metropolis" pitchFamily="2" charset="77"/>
                <a:ea typeface="Open Sans" panose="020B0606030504020204" pitchFamily="34" charset="0"/>
                <a:cs typeface="Open Sans" panose="020B0606030504020204" pitchFamily="34" charset="0"/>
              </a:rPr>
              <a:t>  VPC</a:t>
            </a:r>
          </a:p>
        </p:txBody>
      </p:sp>
    </p:spTree>
    <p:extLst>
      <p:ext uri="{BB962C8B-B14F-4D97-AF65-F5344CB8AC3E}">
        <p14:creationId xmlns:p14="http://schemas.microsoft.com/office/powerpoint/2010/main" val="176001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0"/>
                                        </p:tgtEl>
                                        <p:attrNameLst>
                                          <p:attrName>style.visibility</p:attrName>
                                        </p:attrNameLst>
                                      </p:cBhvr>
                                      <p:to>
                                        <p:strVal val="visible"/>
                                      </p:to>
                                    </p:set>
                                  </p:childTnLst>
                                </p:cTn>
                              </p:par>
                              <p:par>
                                <p:cTn id="55" presetID="9"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dissolve">
                                      <p:cBhvr>
                                        <p:cTn id="57" dur="500"/>
                                        <p:tgtEl>
                                          <p:spTgt spid="5"/>
                                        </p:tgtEl>
                                      </p:cBhvr>
                                    </p:animEffect>
                                  </p:childTnLst>
                                </p:cTn>
                              </p:par>
                              <p:par>
                                <p:cTn id="58" presetID="1" presetClass="entr" presetSubtype="0" fill="hold" nodeType="withEffect">
                                  <p:stCondLst>
                                    <p:cond delay="0"/>
                                  </p:stCondLst>
                                  <p:childTnLst>
                                    <p:set>
                                      <p:cBhvr>
                                        <p:cTn id="59" dur="1" fill="hold">
                                          <p:stCondLst>
                                            <p:cond delay="0"/>
                                          </p:stCondLst>
                                        </p:cTn>
                                        <p:tgtEl>
                                          <p:spTgt spid="15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5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5"/>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5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4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4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3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90"/>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47"/>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46"/>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154"/>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53"/>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37"/>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38"/>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92"/>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9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9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77"/>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78"/>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195"/>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140"/>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1"/>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12"/>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204"/>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5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58"/>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59"/>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60"/>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161"/>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62"/>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163"/>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164"/>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165"/>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166"/>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167"/>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168"/>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169"/>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70"/>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171"/>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172"/>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73"/>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174"/>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175"/>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176"/>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179"/>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180"/>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96"/>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197"/>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199"/>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200"/>
                                        </p:tgtEl>
                                        <p:attrNameLst>
                                          <p:attrName>style.visibility</p:attrName>
                                        </p:attrNameLst>
                                      </p:cBhvr>
                                      <p:to>
                                        <p:strVal val="visible"/>
                                      </p:to>
                                    </p:set>
                                  </p:childTnLst>
                                </p:cTn>
                              </p:par>
                              <p:par>
                                <p:cTn id="170" presetID="9" presetClass="entr" presetSubtype="0" fill="hold" grpId="0" nodeType="withEffect">
                                  <p:stCondLst>
                                    <p:cond delay="0"/>
                                  </p:stCondLst>
                                  <p:childTnLst>
                                    <p:set>
                                      <p:cBhvr>
                                        <p:cTn id="171" dur="1" fill="hold">
                                          <p:stCondLst>
                                            <p:cond delay="0"/>
                                          </p:stCondLst>
                                        </p:cTn>
                                        <p:tgtEl>
                                          <p:spTgt spid="6"/>
                                        </p:tgtEl>
                                        <p:attrNameLst>
                                          <p:attrName>style.visibility</p:attrName>
                                        </p:attrNameLst>
                                      </p:cBhvr>
                                      <p:to>
                                        <p:strVal val="visible"/>
                                      </p:to>
                                    </p:set>
                                    <p:animEffect transition="in" filter="dissolve">
                                      <p:cBhvr>
                                        <p:cTn id="172" dur="500"/>
                                        <p:tgtEl>
                                          <p:spTgt spid="6"/>
                                        </p:tgtEl>
                                      </p:cBhvr>
                                    </p:animEffect>
                                  </p:childTnLst>
                                </p:cTn>
                              </p:par>
                              <p:par>
                                <p:cTn id="173" presetID="1" presetClass="entr" presetSubtype="0" fill="hold" nodeType="withEffect">
                                  <p:stCondLst>
                                    <p:cond delay="0"/>
                                  </p:stCondLst>
                                  <p:childTnLst>
                                    <p:set>
                                      <p:cBhvr>
                                        <p:cTn id="174" dur="1" fill="hold">
                                          <p:stCondLst>
                                            <p:cond delay="0"/>
                                          </p:stCondLst>
                                        </p:cTn>
                                        <p:tgtEl>
                                          <p:spTgt spid="198"/>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02"/>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8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84"/>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01"/>
                                        </p:tgtEl>
                                        <p:attrNameLst>
                                          <p:attrName>style.visibility</p:attrName>
                                        </p:attrNameLst>
                                      </p:cBhvr>
                                      <p:to>
                                        <p:strVal val="visible"/>
                                      </p:to>
                                    </p:set>
                                  </p:childTnLst>
                                </p:cTn>
                              </p:par>
                            </p:childTnLst>
                          </p:cTn>
                        </p:par>
                        <p:par>
                          <p:cTn id="185" fill="hold">
                            <p:stCondLst>
                              <p:cond delay="0"/>
                            </p:stCondLst>
                            <p:childTnLst>
                              <p:par>
                                <p:cTn id="186" presetID="12" presetClass="entr" presetSubtype="4" fill="hold" nodeType="afterEffect">
                                  <p:stCondLst>
                                    <p:cond delay="0"/>
                                  </p:stCondLst>
                                  <p:childTnLst>
                                    <p:set>
                                      <p:cBhvr>
                                        <p:cTn id="187" dur="1" fill="hold">
                                          <p:stCondLst>
                                            <p:cond delay="0"/>
                                          </p:stCondLst>
                                        </p:cTn>
                                        <p:tgtEl>
                                          <p:spTgt spid="207"/>
                                        </p:tgtEl>
                                        <p:attrNameLst>
                                          <p:attrName>style.visibility</p:attrName>
                                        </p:attrNameLst>
                                      </p:cBhvr>
                                      <p:to>
                                        <p:strVal val="visible"/>
                                      </p:to>
                                    </p:set>
                                    <p:anim calcmode="lin" valueType="num">
                                      <p:cBhvr additive="base">
                                        <p:cTn id="188" dur="500"/>
                                        <p:tgtEl>
                                          <p:spTgt spid="207"/>
                                        </p:tgtEl>
                                        <p:attrNameLst>
                                          <p:attrName>ppt_y</p:attrName>
                                        </p:attrNameLst>
                                      </p:cBhvr>
                                      <p:tavLst>
                                        <p:tav tm="0">
                                          <p:val>
                                            <p:strVal val="#ppt_y+#ppt_h*1.125000"/>
                                          </p:val>
                                        </p:tav>
                                        <p:tav tm="100000">
                                          <p:val>
                                            <p:strVal val="#ppt_y"/>
                                          </p:val>
                                        </p:tav>
                                      </p:tavLst>
                                    </p:anim>
                                    <p:animEffect transition="in" filter="wipe(up)">
                                      <p:cBhvr>
                                        <p:cTn id="189"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2" grpId="0"/>
      <p:bldP spid="136" grpId="0" animBg="1"/>
      <p:bldP spid="141" grpId="0" animBg="1"/>
      <p:bldP spid="142" grpId="0"/>
      <p:bldP spid="148" grpId="0" animBg="1"/>
      <p:bldP spid="149" grpId="0"/>
      <p:bldP spid="157" grpId="0" animBg="1"/>
      <p:bldP spid="158" grpId="0"/>
      <p:bldP spid="164" grpId="0" animBg="1"/>
      <p:bldP spid="170" grpId="0"/>
      <p:bldP spid="173" grpId="0" animBg="1"/>
      <p:bldP spid="203" grpId="0" animBg="1"/>
      <p:bldP spid="204" grpId="0" animBg="1"/>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20;p34">
            <a:extLst>
              <a:ext uri="{FF2B5EF4-FFF2-40B4-BE49-F238E27FC236}">
                <a16:creationId xmlns:a16="http://schemas.microsoft.com/office/drawing/2014/main" id="{AD04DB0F-D9B8-F41E-2E8B-373290F825D8}"/>
              </a:ext>
            </a:extLst>
          </p:cNvPr>
          <p:cNvSpPr/>
          <p:nvPr/>
        </p:nvSpPr>
        <p:spPr>
          <a:xfrm>
            <a:off x="596194" y="2788579"/>
            <a:ext cx="11089854" cy="1983475"/>
          </a:xfrm>
          <a:prstGeom prst="rect">
            <a:avLst/>
          </a:prstGeom>
          <a:solidFill>
            <a:schemeClr val="accent1">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endParaRPr sz="1051" dirty="0">
              <a:solidFill>
                <a:schemeClr val="lt1"/>
              </a:solidFill>
              <a:latin typeface="Metropolis" pitchFamily="2" charset="77"/>
              <a:ea typeface="Calibri"/>
              <a:cs typeface="Calibri"/>
              <a:sym typeface="Calibri"/>
            </a:endParaRPr>
          </a:p>
        </p:txBody>
      </p:sp>
      <p:sp>
        <p:nvSpPr>
          <p:cNvPr id="5" name="Title 1">
            <a:extLst>
              <a:ext uri="{FF2B5EF4-FFF2-40B4-BE49-F238E27FC236}">
                <a16:creationId xmlns:a16="http://schemas.microsoft.com/office/drawing/2014/main" id="{480EA2AF-15B7-C584-09B2-34CB2523193E}"/>
              </a:ext>
            </a:extLst>
          </p:cNvPr>
          <p:cNvSpPr>
            <a:spLocks noGrp="1"/>
          </p:cNvSpPr>
          <p:nvPr>
            <p:ph type="title"/>
          </p:nvPr>
        </p:nvSpPr>
        <p:spPr/>
        <p:txBody>
          <a:bodyPr/>
          <a:lstStyle/>
          <a:p>
            <a:r>
              <a:rPr lang="en-US" sz="2800" b="0" dirty="0">
                <a:solidFill>
                  <a:schemeClr val="accent1"/>
                </a:solidFill>
                <a:latin typeface="Calibri" panose="020F0502020204030204" pitchFamily="34" charset="0"/>
                <a:cs typeface="Calibri" panose="020F0502020204030204" pitchFamily="34" charset="0"/>
              </a:rPr>
              <a:t>Global Segmentation with Network Domains</a:t>
            </a:r>
          </a:p>
        </p:txBody>
      </p:sp>
      <p:sp>
        <p:nvSpPr>
          <p:cNvPr id="2" name="Slide Number Placeholder 1">
            <a:extLst>
              <a:ext uri="{FF2B5EF4-FFF2-40B4-BE49-F238E27FC236}">
                <a16:creationId xmlns:a16="http://schemas.microsoft.com/office/drawing/2014/main" id="{917FC61E-4527-D00A-964D-E37D5D283F1F}"/>
              </a:ext>
            </a:extLst>
          </p:cNvPr>
          <p:cNvSpPr>
            <a:spLocks noGrp="1"/>
          </p:cNvSpPr>
          <p:nvPr>
            <p:ph type="sldNum" sz="quarter" idx="10"/>
          </p:nvPr>
        </p:nvSpPr>
        <p:spPr/>
        <p:txBody>
          <a:bodyPr/>
          <a:lstStyle/>
          <a:p>
            <a:fld id="{4A70B06D-F489-48FF-A885-ABB74CD5C952}" type="slidenum">
              <a:rPr lang="en-US" smtClean="0"/>
              <a:pPr/>
              <a:t>12</a:t>
            </a:fld>
            <a:endParaRPr lang="en-US" dirty="0"/>
          </a:p>
        </p:txBody>
      </p:sp>
      <p:sp>
        <p:nvSpPr>
          <p:cNvPr id="6" name="Google Shape;419;p34">
            <a:extLst>
              <a:ext uri="{FF2B5EF4-FFF2-40B4-BE49-F238E27FC236}">
                <a16:creationId xmlns:a16="http://schemas.microsoft.com/office/drawing/2014/main" id="{E567C5BF-789B-32BD-BF14-97FEEC562591}"/>
              </a:ext>
            </a:extLst>
          </p:cNvPr>
          <p:cNvSpPr/>
          <p:nvPr/>
        </p:nvSpPr>
        <p:spPr>
          <a:xfrm>
            <a:off x="596196" y="1026784"/>
            <a:ext cx="11089868" cy="1761795"/>
          </a:xfrm>
          <a:prstGeom prst="rect">
            <a:avLst/>
          </a:prstGeom>
          <a:solidFill>
            <a:schemeClr val="accent4">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endParaRPr sz="1051" dirty="0">
              <a:solidFill>
                <a:schemeClr val="lt1"/>
              </a:solidFill>
              <a:latin typeface="Metropolis" pitchFamily="2" charset="77"/>
              <a:ea typeface="Calibri"/>
              <a:cs typeface="Calibri"/>
              <a:sym typeface="Calibri"/>
            </a:endParaRPr>
          </a:p>
        </p:txBody>
      </p:sp>
      <p:sp>
        <p:nvSpPr>
          <p:cNvPr id="7" name="Google Shape;422;p34">
            <a:extLst>
              <a:ext uri="{FF2B5EF4-FFF2-40B4-BE49-F238E27FC236}">
                <a16:creationId xmlns:a16="http://schemas.microsoft.com/office/drawing/2014/main" id="{1A6110B9-950D-BE6A-ABEC-CD1022311E02}"/>
              </a:ext>
            </a:extLst>
          </p:cNvPr>
          <p:cNvSpPr/>
          <p:nvPr/>
        </p:nvSpPr>
        <p:spPr>
          <a:xfrm>
            <a:off x="596192" y="4702385"/>
            <a:ext cx="11435787" cy="959737"/>
          </a:xfrm>
          <a:prstGeom prst="rect">
            <a:avLst/>
          </a:prstGeom>
          <a:solidFill>
            <a:schemeClr val="accent5">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endParaRPr sz="1051" dirty="0">
              <a:solidFill>
                <a:schemeClr val="accent5">
                  <a:lumMod val="20000"/>
                  <a:lumOff val="80000"/>
                </a:schemeClr>
              </a:solidFill>
              <a:latin typeface="Metropolis" pitchFamily="2" charset="77"/>
              <a:ea typeface="Calibri"/>
              <a:cs typeface="Calibri"/>
              <a:sym typeface="Calibri"/>
            </a:endParaRPr>
          </a:p>
        </p:txBody>
      </p:sp>
      <p:sp>
        <p:nvSpPr>
          <p:cNvPr id="8" name="Google Shape;445;p34">
            <a:extLst>
              <a:ext uri="{FF2B5EF4-FFF2-40B4-BE49-F238E27FC236}">
                <a16:creationId xmlns:a16="http://schemas.microsoft.com/office/drawing/2014/main" id="{8C090E50-5AC4-6626-B70C-3EF0C42753C1}"/>
              </a:ext>
            </a:extLst>
          </p:cNvPr>
          <p:cNvSpPr txBox="1"/>
          <p:nvPr/>
        </p:nvSpPr>
        <p:spPr>
          <a:xfrm>
            <a:off x="8940973" y="4772898"/>
            <a:ext cx="3093063" cy="322812"/>
          </a:xfrm>
          <a:prstGeom prst="rect">
            <a:avLst/>
          </a:prstGeom>
          <a:noFill/>
          <a:ln>
            <a:noFill/>
          </a:ln>
        </p:spPr>
        <p:txBody>
          <a:bodyPr spcFirstLastPara="1" wrap="square" lIns="91425" tIns="45700" rIns="91425" bIns="45700" anchor="t" anchorCtr="0">
            <a:noAutofit/>
          </a:bodyPr>
          <a:lstStyle/>
          <a:p>
            <a:pPr algn="r"/>
            <a:r>
              <a:rPr lang="en-US" sz="1200" b="1" dirty="0">
                <a:solidFill>
                  <a:schemeClr val="accent5">
                    <a:lumMod val="75000"/>
                  </a:schemeClr>
                </a:solidFill>
                <a:latin typeface="Metropolis" pitchFamily="2" charset="77"/>
                <a:ea typeface="Calibri"/>
                <a:cs typeface="Calibri"/>
                <a:sym typeface="Calibri"/>
              </a:rPr>
              <a:t>ACCESS LAYER</a:t>
            </a:r>
            <a:endParaRPr sz="1200" b="1" dirty="0">
              <a:solidFill>
                <a:schemeClr val="accent5">
                  <a:lumMod val="75000"/>
                </a:schemeClr>
              </a:solidFill>
              <a:latin typeface="Metropolis" pitchFamily="2" charset="77"/>
            </a:endParaRPr>
          </a:p>
        </p:txBody>
      </p:sp>
      <p:sp>
        <p:nvSpPr>
          <p:cNvPr id="9" name="Google Shape;447;p34">
            <a:extLst>
              <a:ext uri="{FF2B5EF4-FFF2-40B4-BE49-F238E27FC236}">
                <a16:creationId xmlns:a16="http://schemas.microsoft.com/office/drawing/2014/main" id="{48831DF7-E879-0765-5FF1-0FDDF65636C4}"/>
              </a:ext>
            </a:extLst>
          </p:cNvPr>
          <p:cNvSpPr txBox="1"/>
          <p:nvPr/>
        </p:nvSpPr>
        <p:spPr>
          <a:xfrm>
            <a:off x="10193335" y="2808041"/>
            <a:ext cx="1426749" cy="322812"/>
          </a:xfrm>
          <a:prstGeom prst="rect">
            <a:avLst/>
          </a:prstGeom>
          <a:noFill/>
          <a:ln>
            <a:noFill/>
          </a:ln>
        </p:spPr>
        <p:txBody>
          <a:bodyPr spcFirstLastPara="1" wrap="square" lIns="91425" tIns="45700" rIns="91425" bIns="45700" anchor="t" anchorCtr="0">
            <a:noAutofit/>
          </a:bodyPr>
          <a:lstStyle/>
          <a:p>
            <a:pPr algn="r"/>
            <a:r>
              <a:rPr lang="en-US" sz="1200" b="1" dirty="0">
                <a:solidFill>
                  <a:schemeClr val="accent1">
                    <a:lumMod val="75000"/>
                  </a:schemeClr>
                </a:solidFill>
                <a:latin typeface="Metropolis" pitchFamily="2" charset="77"/>
                <a:ea typeface="Calibri"/>
                <a:cs typeface="Calibri"/>
                <a:sym typeface="Calibri"/>
              </a:rPr>
              <a:t>TRANSIT LAYER</a:t>
            </a:r>
            <a:endParaRPr sz="1200" b="1" dirty="0">
              <a:solidFill>
                <a:schemeClr val="accent1">
                  <a:lumMod val="75000"/>
                </a:schemeClr>
              </a:solidFill>
              <a:latin typeface="Metropolis" pitchFamily="2" charset="77"/>
            </a:endParaRPr>
          </a:p>
        </p:txBody>
      </p:sp>
      <p:sp>
        <p:nvSpPr>
          <p:cNvPr id="10" name="Google Shape;446;p34">
            <a:extLst>
              <a:ext uri="{FF2B5EF4-FFF2-40B4-BE49-F238E27FC236}">
                <a16:creationId xmlns:a16="http://schemas.microsoft.com/office/drawing/2014/main" id="{91C3A5B1-B3DD-2E7A-8B61-09FF5F875145}"/>
              </a:ext>
            </a:extLst>
          </p:cNvPr>
          <p:cNvSpPr txBox="1"/>
          <p:nvPr/>
        </p:nvSpPr>
        <p:spPr>
          <a:xfrm>
            <a:off x="9740416" y="1048870"/>
            <a:ext cx="1943268" cy="315359"/>
          </a:xfrm>
          <a:prstGeom prst="rect">
            <a:avLst/>
          </a:prstGeom>
          <a:noFill/>
          <a:ln>
            <a:noFill/>
          </a:ln>
        </p:spPr>
        <p:txBody>
          <a:bodyPr spcFirstLastPara="1" wrap="square" lIns="91425" tIns="45700" rIns="91425" bIns="45700" anchor="t" anchorCtr="0">
            <a:noAutofit/>
          </a:bodyPr>
          <a:lstStyle/>
          <a:p>
            <a:pPr algn="r"/>
            <a:r>
              <a:rPr lang="en-US" sz="1200" b="1" dirty="0">
                <a:solidFill>
                  <a:schemeClr val="accent4">
                    <a:lumMod val="75000"/>
                  </a:schemeClr>
                </a:solidFill>
                <a:latin typeface="Metropolis" pitchFamily="2" charset="77"/>
                <a:ea typeface="Calibri"/>
                <a:cs typeface="Calibri"/>
                <a:sym typeface="Calibri"/>
              </a:rPr>
              <a:t>APPLICATIONS LAYER</a:t>
            </a:r>
            <a:endParaRPr sz="1200" b="1" dirty="0">
              <a:solidFill>
                <a:schemeClr val="accent4">
                  <a:lumMod val="75000"/>
                </a:schemeClr>
              </a:solidFill>
              <a:latin typeface="Metropolis" pitchFamily="2" charset="77"/>
            </a:endParaRPr>
          </a:p>
        </p:txBody>
      </p:sp>
      <p:sp>
        <p:nvSpPr>
          <p:cNvPr id="11" name="Google Shape;448;p34">
            <a:extLst>
              <a:ext uri="{FF2B5EF4-FFF2-40B4-BE49-F238E27FC236}">
                <a16:creationId xmlns:a16="http://schemas.microsoft.com/office/drawing/2014/main" id="{E2F2744D-6D0E-CB9C-6BA2-CDAE81065358}"/>
              </a:ext>
            </a:extLst>
          </p:cNvPr>
          <p:cNvSpPr txBox="1"/>
          <p:nvPr/>
        </p:nvSpPr>
        <p:spPr>
          <a:xfrm rot="16200000">
            <a:off x="-435537" y="3672604"/>
            <a:ext cx="1589057" cy="346155"/>
          </a:xfrm>
          <a:prstGeom prst="rect">
            <a:avLst/>
          </a:prstGeom>
          <a:noFill/>
          <a:ln>
            <a:noFill/>
          </a:ln>
        </p:spPr>
        <p:txBody>
          <a:bodyPr spcFirstLastPara="1" wrap="square" lIns="91425" tIns="45700" rIns="91425" bIns="45700" anchor="t" anchorCtr="0">
            <a:noAutofit/>
          </a:bodyPr>
          <a:lstStyle/>
          <a:p>
            <a:pPr algn="ctr"/>
            <a:r>
              <a:rPr lang="en-US" sz="1600" b="1" dirty="0">
                <a:solidFill>
                  <a:schemeClr val="dk1"/>
                </a:solidFill>
                <a:latin typeface="Metropolis" pitchFamily="2" charset="77"/>
                <a:ea typeface="Calibri"/>
                <a:cs typeface="Calibri"/>
                <a:sym typeface="Calibri"/>
              </a:rPr>
              <a:t>OPERATIONS</a:t>
            </a:r>
            <a:endParaRPr sz="1600" b="1" dirty="0">
              <a:latin typeface="Metropolis" pitchFamily="2" charset="77"/>
            </a:endParaRPr>
          </a:p>
        </p:txBody>
      </p:sp>
      <p:sp>
        <p:nvSpPr>
          <p:cNvPr id="12" name="Google Shape;419;p34">
            <a:extLst>
              <a:ext uri="{FF2B5EF4-FFF2-40B4-BE49-F238E27FC236}">
                <a16:creationId xmlns:a16="http://schemas.microsoft.com/office/drawing/2014/main" id="{C6AEED26-F97A-F31A-B880-66CE9A1065CE}"/>
              </a:ext>
            </a:extLst>
          </p:cNvPr>
          <p:cNvSpPr/>
          <p:nvPr/>
        </p:nvSpPr>
        <p:spPr>
          <a:xfrm>
            <a:off x="124043" y="1026785"/>
            <a:ext cx="470235" cy="4635337"/>
          </a:xfrm>
          <a:prstGeom prst="rect">
            <a:avLst/>
          </a:prstGeom>
          <a:no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endParaRPr sz="1051" dirty="0">
              <a:solidFill>
                <a:schemeClr val="lt1"/>
              </a:solidFill>
              <a:latin typeface="Metropolis" pitchFamily="2" charset="77"/>
              <a:ea typeface="Calibri"/>
              <a:cs typeface="Calibri"/>
              <a:sym typeface="Calibri"/>
            </a:endParaRPr>
          </a:p>
        </p:txBody>
      </p:sp>
      <p:pic>
        <p:nvPicPr>
          <p:cNvPr id="13" name="Graphic 12">
            <a:extLst>
              <a:ext uri="{FF2B5EF4-FFF2-40B4-BE49-F238E27FC236}">
                <a16:creationId xmlns:a16="http://schemas.microsoft.com/office/drawing/2014/main" id="{41003392-D645-0CE0-BFC1-B49D58529EA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64081" y="2361014"/>
            <a:ext cx="376633" cy="376633"/>
          </a:xfrm>
          <a:prstGeom prst="rect">
            <a:avLst/>
          </a:prstGeom>
        </p:spPr>
      </p:pic>
      <p:pic>
        <p:nvPicPr>
          <p:cNvPr id="14" name="Picture 13">
            <a:extLst>
              <a:ext uri="{FF2B5EF4-FFF2-40B4-BE49-F238E27FC236}">
                <a16:creationId xmlns:a16="http://schemas.microsoft.com/office/drawing/2014/main" id="{EECEB171-0569-ECD7-5750-4A0E391C723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63971" y="1314873"/>
            <a:ext cx="398111" cy="421836"/>
          </a:xfrm>
          <a:prstGeom prst="rect">
            <a:avLst/>
          </a:prstGeom>
        </p:spPr>
      </p:pic>
      <p:pic>
        <p:nvPicPr>
          <p:cNvPr id="16" name="Picture 15">
            <a:extLst>
              <a:ext uri="{FF2B5EF4-FFF2-40B4-BE49-F238E27FC236}">
                <a16:creationId xmlns:a16="http://schemas.microsoft.com/office/drawing/2014/main" id="{9CFAFEF2-0619-F3AA-61C4-2AD2DAB44149}"/>
              </a:ext>
            </a:extLst>
          </p:cNvPr>
          <p:cNvPicPr>
            <a:picLocks noChangeAspect="1"/>
          </p:cNvPicPr>
          <p:nvPr/>
        </p:nvPicPr>
        <p:blipFill>
          <a:blip r:embed="rId6"/>
          <a:stretch>
            <a:fillRect/>
          </a:stretch>
        </p:blipFill>
        <p:spPr>
          <a:xfrm>
            <a:off x="5476646" y="5800892"/>
            <a:ext cx="363209" cy="293361"/>
          </a:xfrm>
          <a:prstGeom prst="rect">
            <a:avLst/>
          </a:prstGeom>
        </p:spPr>
      </p:pic>
      <p:sp>
        <p:nvSpPr>
          <p:cNvPr id="40" name="TextBox 39">
            <a:extLst>
              <a:ext uri="{FF2B5EF4-FFF2-40B4-BE49-F238E27FC236}">
                <a16:creationId xmlns:a16="http://schemas.microsoft.com/office/drawing/2014/main" id="{C41EA669-C161-74C3-F9E3-62AD2CA1EB33}"/>
              </a:ext>
            </a:extLst>
          </p:cNvPr>
          <p:cNvSpPr txBox="1"/>
          <p:nvPr/>
        </p:nvSpPr>
        <p:spPr>
          <a:xfrm>
            <a:off x="5808862" y="5785773"/>
            <a:ext cx="816249" cy="359009"/>
          </a:xfrm>
          <a:prstGeom prst="rect">
            <a:avLst/>
          </a:prstGeom>
          <a:noFill/>
        </p:spPr>
        <p:txBody>
          <a:bodyPr wrap="none" rtlCol="0">
            <a:spAutoFit/>
          </a:bodyPr>
          <a:lstStyle/>
          <a:p>
            <a:r>
              <a:rPr lang="en-US" sz="1733" dirty="0">
                <a:latin typeface="Metropolis" pitchFamily="2" charset="77"/>
                <a:cs typeface="Calibri Light"/>
              </a:rPr>
              <a:t>Azure</a:t>
            </a:r>
          </a:p>
        </p:txBody>
      </p:sp>
      <p:pic>
        <p:nvPicPr>
          <p:cNvPr id="41" name="Picture 40">
            <a:extLst>
              <a:ext uri="{FF2B5EF4-FFF2-40B4-BE49-F238E27FC236}">
                <a16:creationId xmlns:a16="http://schemas.microsoft.com/office/drawing/2014/main" id="{81B0F831-5E9A-903D-7488-8890962B46F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755415" y="5716671"/>
            <a:ext cx="527301" cy="527301"/>
          </a:xfrm>
          <a:prstGeom prst="rect">
            <a:avLst/>
          </a:prstGeom>
        </p:spPr>
      </p:pic>
      <p:sp>
        <p:nvSpPr>
          <p:cNvPr id="42" name="TextBox 41">
            <a:extLst>
              <a:ext uri="{FF2B5EF4-FFF2-40B4-BE49-F238E27FC236}">
                <a16:creationId xmlns:a16="http://schemas.microsoft.com/office/drawing/2014/main" id="{EF088741-EFFF-29AF-7D46-3A6F1C9B91B7}"/>
              </a:ext>
            </a:extLst>
          </p:cNvPr>
          <p:cNvSpPr txBox="1"/>
          <p:nvPr/>
        </p:nvSpPr>
        <p:spPr>
          <a:xfrm>
            <a:off x="2330902" y="5771346"/>
            <a:ext cx="729687" cy="359009"/>
          </a:xfrm>
          <a:prstGeom prst="rect">
            <a:avLst/>
          </a:prstGeom>
          <a:noFill/>
        </p:spPr>
        <p:txBody>
          <a:bodyPr wrap="none" rtlCol="0">
            <a:spAutoFit/>
          </a:bodyPr>
          <a:lstStyle/>
          <a:p>
            <a:r>
              <a:rPr lang="en-US" sz="1733" dirty="0">
                <a:latin typeface="Metropolis" pitchFamily="2" charset="77"/>
                <a:cs typeface="Calibri Light"/>
              </a:rPr>
              <a:t>AWS</a:t>
            </a:r>
          </a:p>
        </p:txBody>
      </p:sp>
      <p:pic>
        <p:nvPicPr>
          <p:cNvPr id="43" name="Picture 42">
            <a:extLst>
              <a:ext uri="{FF2B5EF4-FFF2-40B4-BE49-F238E27FC236}">
                <a16:creationId xmlns:a16="http://schemas.microsoft.com/office/drawing/2014/main" id="{CCFE1F44-20B4-ADD2-F3AD-CF68C39F0FDD}"/>
              </a:ext>
            </a:extLst>
          </p:cNvPr>
          <p:cNvPicPr>
            <a:picLocks noChangeAspect="1"/>
          </p:cNvPicPr>
          <p:nvPr/>
        </p:nvPicPr>
        <p:blipFill>
          <a:blip r:embed="rId8"/>
          <a:stretch>
            <a:fillRect/>
          </a:stretch>
        </p:blipFill>
        <p:spPr>
          <a:xfrm>
            <a:off x="9261122" y="5799005"/>
            <a:ext cx="370129" cy="330472"/>
          </a:xfrm>
          <a:prstGeom prst="rect">
            <a:avLst/>
          </a:prstGeom>
        </p:spPr>
      </p:pic>
      <p:sp>
        <p:nvSpPr>
          <p:cNvPr id="44" name="TextBox 43">
            <a:extLst>
              <a:ext uri="{FF2B5EF4-FFF2-40B4-BE49-F238E27FC236}">
                <a16:creationId xmlns:a16="http://schemas.microsoft.com/office/drawing/2014/main" id="{6B50BDFA-B404-2548-54EB-757494FF067A}"/>
              </a:ext>
            </a:extLst>
          </p:cNvPr>
          <p:cNvSpPr txBox="1"/>
          <p:nvPr/>
        </p:nvSpPr>
        <p:spPr>
          <a:xfrm>
            <a:off x="9612749" y="5769317"/>
            <a:ext cx="643125" cy="359009"/>
          </a:xfrm>
          <a:prstGeom prst="rect">
            <a:avLst/>
          </a:prstGeom>
          <a:noFill/>
        </p:spPr>
        <p:txBody>
          <a:bodyPr wrap="none" rtlCol="0">
            <a:spAutoFit/>
          </a:bodyPr>
          <a:lstStyle/>
          <a:p>
            <a:pPr algn="ctr"/>
            <a:r>
              <a:rPr lang="en-US" sz="1733" dirty="0">
                <a:latin typeface="Metropolis" pitchFamily="2" charset="77"/>
                <a:cs typeface="Calibri Light"/>
              </a:rPr>
              <a:t>GCP</a:t>
            </a:r>
          </a:p>
        </p:txBody>
      </p:sp>
      <p:sp>
        <p:nvSpPr>
          <p:cNvPr id="45" name="Rounded Rectangle 76">
            <a:extLst>
              <a:ext uri="{FF2B5EF4-FFF2-40B4-BE49-F238E27FC236}">
                <a16:creationId xmlns:a16="http://schemas.microsoft.com/office/drawing/2014/main" id="{BEB3926A-983B-FACE-E1BA-8FDB74E0FADD}"/>
              </a:ext>
            </a:extLst>
          </p:cNvPr>
          <p:cNvSpPr/>
          <p:nvPr/>
        </p:nvSpPr>
        <p:spPr>
          <a:xfrm>
            <a:off x="1503972" y="3380590"/>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sp>
        <p:nvSpPr>
          <p:cNvPr id="46" name="Rounded Rectangle 92">
            <a:extLst>
              <a:ext uri="{FF2B5EF4-FFF2-40B4-BE49-F238E27FC236}">
                <a16:creationId xmlns:a16="http://schemas.microsoft.com/office/drawing/2014/main" id="{FF01C2C5-004C-66D3-B276-B8A915DB1741}"/>
              </a:ext>
            </a:extLst>
          </p:cNvPr>
          <p:cNvSpPr/>
          <p:nvPr/>
        </p:nvSpPr>
        <p:spPr>
          <a:xfrm>
            <a:off x="802394" y="1372042"/>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sp>
        <p:nvSpPr>
          <p:cNvPr id="47" name="Rectangle 46">
            <a:extLst>
              <a:ext uri="{FF2B5EF4-FFF2-40B4-BE49-F238E27FC236}">
                <a16:creationId xmlns:a16="http://schemas.microsoft.com/office/drawing/2014/main" id="{0F7ABB54-946D-3F2D-9962-8187779DC909}"/>
              </a:ext>
            </a:extLst>
          </p:cNvPr>
          <p:cNvSpPr/>
          <p:nvPr/>
        </p:nvSpPr>
        <p:spPr>
          <a:xfrm>
            <a:off x="1178593" y="1405698"/>
            <a:ext cx="1301000" cy="276999"/>
          </a:xfrm>
          <a:prstGeom prst="rect">
            <a:avLst/>
          </a:prstGeom>
        </p:spPr>
        <p:txBody>
          <a:bodyPr wrap="square">
            <a:spAutoFit/>
          </a:bodyPr>
          <a:lstStyle/>
          <a:p>
            <a:r>
              <a:rPr lang="en-US" sz="1200" dirty="0">
                <a:latin typeface="Metropolis" pitchFamily="2" charset="77"/>
                <a:ea typeface="Open Sans" panose="020B0606030504020204" pitchFamily="34" charset="0"/>
                <a:cs typeface="Open Sans" panose="020B0606030504020204" pitchFamily="34" charset="0"/>
              </a:rPr>
              <a:t>Spoke VPC 1</a:t>
            </a:r>
          </a:p>
        </p:txBody>
      </p:sp>
      <p:pic>
        <p:nvPicPr>
          <p:cNvPr id="48" name="Picture 4" descr="Image result for aws vpc">
            <a:extLst>
              <a:ext uri="{FF2B5EF4-FFF2-40B4-BE49-F238E27FC236}">
                <a16:creationId xmlns:a16="http://schemas.microsoft.com/office/drawing/2014/main" id="{32CBDCA0-1F08-3610-CAA8-F85BC1A70254}"/>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76641" y="1272588"/>
            <a:ext cx="531563" cy="531563"/>
          </a:xfrm>
          <a:prstGeom prst="rect">
            <a:avLst/>
          </a:prstGeom>
          <a:noFill/>
          <a:extLst>
            <a:ext uri="{909E8E84-426E-40DD-AFC4-6F175D3DCCD1}">
              <a14:hiddenFill xmlns:a14="http://schemas.microsoft.com/office/drawing/2010/main">
                <a:solidFill>
                  <a:srgbClr val="FFFFFF"/>
                </a:solidFill>
              </a14:hiddenFill>
            </a:ext>
          </a:extLst>
        </p:spPr>
      </p:pic>
      <p:pic>
        <p:nvPicPr>
          <p:cNvPr id="49" name="Graphic 48">
            <a:extLst>
              <a:ext uri="{FF2B5EF4-FFF2-40B4-BE49-F238E27FC236}">
                <a16:creationId xmlns:a16="http://schemas.microsoft.com/office/drawing/2014/main" id="{CE0C99A4-B945-A25B-8A3D-D433699C5D73}"/>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950589" y="1737667"/>
            <a:ext cx="235468" cy="235468"/>
          </a:xfrm>
          <a:prstGeom prst="rect">
            <a:avLst/>
          </a:prstGeom>
        </p:spPr>
      </p:pic>
      <p:pic>
        <p:nvPicPr>
          <p:cNvPr id="50" name="Graphic 49">
            <a:extLst>
              <a:ext uri="{FF2B5EF4-FFF2-40B4-BE49-F238E27FC236}">
                <a16:creationId xmlns:a16="http://schemas.microsoft.com/office/drawing/2014/main" id="{182C1351-C154-AA2F-2C5B-59F72CDC529C}"/>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437361" y="1746787"/>
            <a:ext cx="235468" cy="235468"/>
          </a:xfrm>
          <a:prstGeom prst="rect">
            <a:avLst/>
          </a:prstGeom>
        </p:spPr>
      </p:pic>
      <p:pic>
        <p:nvPicPr>
          <p:cNvPr id="51" name="Graphic 50">
            <a:extLst>
              <a:ext uri="{FF2B5EF4-FFF2-40B4-BE49-F238E27FC236}">
                <a16:creationId xmlns:a16="http://schemas.microsoft.com/office/drawing/2014/main" id="{C0040084-167D-9F0B-9710-F0E6F8AE0324}"/>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910625" y="1740858"/>
            <a:ext cx="235468" cy="235468"/>
          </a:xfrm>
          <a:prstGeom prst="rect">
            <a:avLst/>
          </a:prstGeom>
        </p:spPr>
      </p:pic>
      <p:pic>
        <p:nvPicPr>
          <p:cNvPr id="52" name="Graphic 51">
            <a:extLst>
              <a:ext uri="{FF2B5EF4-FFF2-40B4-BE49-F238E27FC236}">
                <a16:creationId xmlns:a16="http://schemas.microsoft.com/office/drawing/2014/main" id="{ED939A58-31AA-6C2A-209C-646D4D3B951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76735" y="2046427"/>
            <a:ext cx="244253" cy="245231"/>
          </a:xfrm>
          <a:prstGeom prst="rect">
            <a:avLst/>
          </a:prstGeom>
        </p:spPr>
      </p:pic>
      <p:pic>
        <p:nvPicPr>
          <p:cNvPr id="53" name="Graphic 52">
            <a:extLst>
              <a:ext uri="{FF2B5EF4-FFF2-40B4-BE49-F238E27FC236}">
                <a16:creationId xmlns:a16="http://schemas.microsoft.com/office/drawing/2014/main" id="{186E79D7-012C-FE46-E575-41AB2C1597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94320" y="2110851"/>
            <a:ext cx="244253" cy="245231"/>
          </a:xfrm>
          <a:prstGeom prst="rect">
            <a:avLst/>
          </a:prstGeom>
        </p:spPr>
      </p:pic>
      <p:pic>
        <p:nvPicPr>
          <p:cNvPr id="54" name="Graphic 53">
            <a:extLst>
              <a:ext uri="{FF2B5EF4-FFF2-40B4-BE49-F238E27FC236}">
                <a16:creationId xmlns:a16="http://schemas.microsoft.com/office/drawing/2014/main" id="{7946DAEC-8BA9-A30F-2AFB-3057FF1A99E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18002" y="4058191"/>
            <a:ext cx="341452" cy="335717"/>
          </a:xfrm>
          <a:prstGeom prst="rect">
            <a:avLst/>
          </a:prstGeom>
        </p:spPr>
      </p:pic>
      <p:pic>
        <p:nvPicPr>
          <p:cNvPr id="55" name="Graphic 54">
            <a:extLst>
              <a:ext uri="{FF2B5EF4-FFF2-40B4-BE49-F238E27FC236}">
                <a16:creationId xmlns:a16="http://schemas.microsoft.com/office/drawing/2014/main" id="{EB54DEA8-7237-219B-9472-AA5E5B32B9D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194291" y="4166962"/>
            <a:ext cx="341452" cy="335717"/>
          </a:xfrm>
          <a:prstGeom prst="rect">
            <a:avLst/>
          </a:prstGeom>
        </p:spPr>
      </p:pic>
      <p:sp>
        <p:nvSpPr>
          <p:cNvPr id="56" name="Rounded Rectangle 128">
            <a:extLst>
              <a:ext uri="{FF2B5EF4-FFF2-40B4-BE49-F238E27FC236}">
                <a16:creationId xmlns:a16="http://schemas.microsoft.com/office/drawing/2014/main" id="{4BE5F938-08F5-15D9-2A4B-32985C27A0F5}"/>
              </a:ext>
            </a:extLst>
          </p:cNvPr>
          <p:cNvSpPr/>
          <p:nvPr/>
        </p:nvSpPr>
        <p:spPr>
          <a:xfrm>
            <a:off x="2544426" y="1374542"/>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sp>
        <p:nvSpPr>
          <p:cNvPr id="57" name="Rectangle 56">
            <a:extLst>
              <a:ext uri="{FF2B5EF4-FFF2-40B4-BE49-F238E27FC236}">
                <a16:creationId xmlns:a16="http://schemas.microsoft.com/office/drawing/2014/main" id="{0EB6D69F-8C6B-221D-DEA2-EE6E9E7B040A}"/>
              </a:ext>
            </a:extLst>
          </p:cNvPr>
          <p:cNvSpPr/>
          <p:nvPr/>
        </p:nvSpPr>
        <p:spPr>
          <a:xfrm>
            <a:off x="2920625" y="1408198"/>
            <a:ext cx="1301000" cy="276999"/>
          </a:xfrm>
          <a:prstGeom prst="rect">
            <a:avLst/>
          </a:prstGeom>
        </p:spPr>
        <p:txBody>
          <a:bodyPr wrap="square">
            <a:spAutoFit/>
          </a:bodyPr>
          <a:lstStyle/>
          <a:p>
            <a:r>
              <a:rPr lang="en-US" sz="1200" dirty="0">
                <a:latin typeface="Metropolis" pitchFamily="2" charset="77"/>
                <a:ea typeface="Open Sans" panose="020B0606030504020204" pitchFamily="34" charset="0"/>
                <a:cs typeface="Open Sans" panose="020B0606030504020204" pitchFamily="34" charset="0"/>
              </a:rPr>
              <a:t>Spoke VPC 2</a:t>
            </a:r>
          </a:p>
        </p:txBody>
      </p:sp>
      <p:pic>
        <p:nvPicPr>
          <p:cNvPr id="58" name="Graphic 57">
            <a:extLst>
              <a:ext uri="{FF2B5EF4-FFF2-40B4-BE49-F238E27FC236}">
                <a16:creationId xmlns:a16="http://schemas.microsoft.com/office/drawing/2014/main" id="{1553F650-9229-DEBC-109A-26659E9CEFD7}"/>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692621" y="1740167"/>
            <a:ext cx="235468" cy="235468"/>
          </a:xfrm>
          <a:prstGeom prst="rect">
            <a:avLst/>
          </a:prstGeom>
        </p:spPr>
      </p:pic>
      <p:pic>
        <p:nvPicPr>
          <p:cNvPr id="59" name="Graphic 58">
            <a:extLst>
              <a:ext uri="{FF2B5EF4-FFF2-40B4-BE49-F238E27FC236}">
                <a16:creationId xmlns:a16="http://schemas.microsoft.com/office/drawing/2014/main" id="{01AD8EFF-4D6D-C143-4C6D-AC336C8BFD3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3179393" y="1749287"/>
            <a:ext cx="235468" cy="235468"/>
          </a:xfrm>
          <a:prstGeom prst="rect">
            <a:avLst/>
          </a:prstGeom>
        </p:spPr>
      </p:pic>
      <p:pic>
        <p:nvPicPr>
          <p:cNvPr id="60" name="Graphic 59">
            <a:extLst>
              <a:ext uri="{FF2B5EF4-FFF2-40B4-BE49-F238E27FC236}">
                <a16:creationId xmlns:a16="http://schemas.microsoft.com/office/drawing/2014/main" id="{FF82E6FF-A967-2DA0-511C-ED97C4FBF81E}"/>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3652657" y="1743358"/>
            <a:ext cx="235468" cy="235468"/>
          </a:xfrm>
          <a:prstGeom prst="rect">
            <a:avLst/>
          </a:prstGeom>
        </p:spPr>
      </p:pic>
      <p:pic>
        <p:nvPicPr>
          <p:cNvPr id="61" name="Graphic 60">
            <a:extLst>
              <a:ext uri="{FF2B5EF4-FFF2-40B4-BE49-F238E27FC236}">
                <a16:creationId xmlns:a16="http://schemas.microsoft.com/office/drawing/2014/main" id="{989DE687-D855-2CD8-AC31-BE95FA1E0B0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18767" y="2048927"/>
            <a:ext cx="244253" cy="245231"/>
          </a:xfrm>
          <a:prstGeom prst="rect">
            <a:avLst/>
          </a:prstGeom>
        </p:spPr>
      </p:pic>
      <p:pic>
        <p:nvPicPr>
          <p:cNvPr id="62" name="Graphic 61">
            <a:extLst>
              <a:ext uri="{FF2B5EF4-FFF2-40B4-BE49-F238E27FC236}">
                <a16:creationId xmlns:a16="http://schemas.microsoft.com/office/drawing/2014/main" id="{2B5FDB23-4B6F-C6EC-C2B9-0ACDE90EB8B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36352" y="2113351"/>
            <a:ext cx="244253" cy="245231"/>
          </a:xfrm>
          <a:prstGeom prst="rect">
            <a:avLst/>
          </a:prstGeom>
        </p:spPr>
      </p:pic>
      <p:cxnSp>
        <p:nvCxnSpPr>
          <p:cNvPr id="63" name="Straight Connector 62">
            <a:extLst>
              <a:ext uri="{FF2B5EF4-FFF2-40B4-BE49-F238E27FC236}">
                <a16:creationId xmlns:a16="http://schemas.microsoft.com/office/drawing/2014/main" id="{E50A880F-0A0C-749E-8EE8-9ABB0540DC00}"/>
              </a:ext>
            </a:extLst>
          </p:cNvPr>
          <p:cNvCxnSpPr>
            <a:cxnSpLocks/>
            <a:stCxn id="55" idx="0"/>
            <a:endCxn id="52" idx="2"/>
          </p:cNvCxnSpPr>
          <p:nvPr/>
        </p:nvCxnSpPr>
        <p:spPr>
          <a:xfrm flipH="1" flipV="1">
            <a:off x="1598862" y="2291657"/>
            <a:ext cx="766156" cy="187530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pic>
        <p:nvPicPr>
          <p:cNvPr id="64" name="Picture 4" descr="Image result for aws vpc">
            <a:extLst>
              <a:ext uri="{FF2B5EF4-FFF2-40B4-BE49-F238E27FC236}">
                <a16:creationId xmlns:a16="http://schemas.microsoft.com/office/drawing/2014/main" id="{0B5D3473-FCE9-CB64-F418-7BD2656E0794}"/>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493536" y="3354357"/>
            <a:ext cx="531563" cy="520553"/>
          </a:xfrm>
          <a:prstGeom prst="rect">
            <a:avLst/>
          </a:prstGeom>
          <a:noFill/>
          <a:extLst>
            <a:ext uri="{909E8E84-426E-40DD-AFC4-6F175D3DCCD1}">
              <a14:hiddenFill xmlns:a14="http://schemas.microsoft.com/office/drawing/2010/main">
                <a:solidFill>
                  <a:srgbClr val="FFFFFF"/>
                </a:solidFill>
              </a14:hiddenFill>
            </a:ext>
          </a:extLst>
        </p:spPr>
      </p:pic>
      <p:cxnSp>
        <p:nvCxnSpPr>
          <p:cNvPr id="65" name="Straight Connector 64">
            <a:extLst>
              <a:ext uri="{FF2B5EF4-FFF2-40B4-BE49-F238E27FC236}">
                <a16:creationId xmlns:a16="http://schemas.microsoft.com/office/drawing/2014/main" id="{DDD9858C-6E60-0C66-773D-74A6B184FB11}"/>
              </a:ext>
            </a:extLst>
          </p:cNvPr>
          <p:cNvCxnSpPr>
            <a:cxnSpLocks/>
            <a:stCxn id="55" idx="0"/>
            <a:endCxn id="62" idx="2"/>
          </p:cNvCxnSpPr>
          <p:nvPr/>
        </p:nvCxnSpPr>
        <p:spPr>
          <a:xfrm flipV="1">
            <a:off x="2365018" y="2358582"/>
            <a:ext cx="893461" cy="1808380"/>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5A51B4E-EFA2-A5E9-59CF-08DB08E4806A}"/>
              </a:ext>
            </a:extLst>
          </p:cNvPr>
          <p:cNvSpPr/>
          <p:nvPr/>
        </p:nvSpPr>
        <p:spPr>
          <a:xfrm>
            <a:off x="2001612" y="3457607"/>
            <a:ext cx="1297632" cy="318100"/>
          </a:xfrm>
          <a:prstGeom prst="rect">
            <a:avLst/>
          </a:prstGeom>
          <a:solidFill>
            <a:schemeClr val="bg1">
              <a:alpha val="68000"/>
            </a:schemeClr>
          </a:solidFill>
        </p:spPr>
        <p:txBody>
          <a:bodyPr wrap="square">
            <a:spAutoFit/>
          </a:bodyPr>
          <a:lstStyle/>
          <a:p>
            <a:pPr algn="ctr"/>
            <a:r>
              <a:rPr lang="en-US" sz="1467" dirty="0">
                <a:latin typeface="Metropolis" pitchFamily="2" charset="77"/>
                <a:ea typeface="Open Sans" panose="020B0606030504020204" pitchFamily="34" charset="0"/>
                <a:cs typeface="Open Sans" panose="020B0606030504020204" pitchFamily="34" charset="0"/>
              </a:rPr>
              <a:t>Transit VPC</a:t>
            </a:r>
          </a:p>
        </p:txBody>
      </p:sp>
      <p:pic>
        <p:nvPicPr>
          <p:cNvPr id="67" name="Picture 4" descr="Image result for aws vpc">
            <a:extLst>
              <a:ext uri="{FF2B5EF4-FFF2-40B4-BE49-F238E27FC236}">
                <a16:creationId xmlns:a16="http://schemas.microsoft.com/office/drawing/2014/main" id="{84B5D869-2660-2E3F-6BAE-76FEE6715429}"/>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2516000" y="1266903"/>
            <a:ext cx="531563" cy="531563"/>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144">
            <a:extLst>
              <a:ext uri="{FF2B5EF4-FFF2-40B4-BE49-F238E27FC236}">
                <a16:creationId xmlns:a16="http://schemas.microsoft.com/office/drawing/2014/main" id="{5B495577-83E7-EF8C-7389-404742BCA294}"/>
              </a:ext>
            </a:extLst>
          </p:cNvPr>
          <p:cNvSpPr/>
          <p:nvPr/>
        </p:nvSpPr>
        <p:spPr>
          <a:xfrm>
            <a:off x="5118854" y="2866652"/>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pic>
        <p:nvPicPr>
          <p:cNvPr id="69" name="Graphic 68">
            <a:extLst>
              <a:ext uri="{FF2B5EF4-FFF2-40B4-BE49-F238E27FC236}">
                <a16:creationId xmlns:a16="http://schemas.microsoft.com/office/drawing/2014/main" id="{F01FC525-B9A6-F4F2-6815-92B088B4DE3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32885" y="3544252"/>
            <a:ext cx="341452" cy="335717"/>
          </a:xfrm>
          <a:prstGeom prst="rect">
            <a:avLst/>
          </a:prstGeom>
        </p:spPr>
      </p:pic>
      <p:pic>
        <p:nvPicPr>
          <p:cNvPr id="70" name="Graphic 69">
            <a:extLst>
              <a:ext uri="{FF2B5EF4-FFF2-40B4-BE49-F238E27FC236}">
                <a16:creationId xmlns:a16="http://schemas.microsoft.com/office/drawing/2014/main" id="{B95B5D1A-B8C9-0ADF-9F8A-022E8C67804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09174" y="3653023"/>
            <a:ext cx="341452" cy="335717"/>
          </a:xfrm>
          <a:prstGeom prst="rect">
            <a:avLst/>
          </a:prstGeom>
        </p:spPr>
      </p:pic>
      <p:pic>
        <p:nvPicPr>
          <p:cNvPr id="71" name="Picture 70">
            <a:extLst>
              <a:ext uri="{FF2B5EF4-FFF2-40B4-BE49-F238E27FC236}">
                <a16:creationId xmlns:a16="http://schemas.microsoft.com/office/drawing/2014/main" id="{84174973-2997-444B-A1B4-E158FC52B8AC}"/>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164304" y="2949515"/>
            <a:ext cx="336693" cy="336693"/>
          </a:xfrm>
          <a:prstGeom prst="rect">
            <a:avLst/>
          </a:prstGeom>
          <a:solidFill>
            <a:schemeClr val="bg1"/>
          </a:solidFill>
          <a:ln>
            <a:noFill/>
          </a:ln>
        </p:spPr>
      </p:pic>
      <p:cxnSp>
        <p:nvCxnSpPr>
          <p:cNvPr id="72" name="Straight Connector 71">
            <a:extLst>
              <a:ext uri="{FF2B5EF4-FFF2-40B4-BE49-F238E27FC236}">
                <a16:creationId xmlns:a16="http://schemas.microsoft.com/office/drawing/2014/main" id="{11E69B58-46AB-D969-BBD1-CFABC05C728B}"/>
              </a:ext>
            </a:extLst>
          </p:cNvPr>
          <p:cNvCxnSpPr>
            <a:cxnSpLocks/>
            <a:stCxn id="55" idx="3"/>
            <a:endCxn id="70" idx="1"/>
          </p:cNvCxnSpPr>
          <p:nvPr/>
        </p:nvCxnSpPr>
        <p:spPr>
          <a:xfrm flipV="1">
            <a:off x="2535743" y="3820881"/>
            <a:ext cx="3273431" cy="513939"/>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73" name="Rounded Rectangle 47">
            <a:extLst>
              <a:ext uri="{FF2B5EF4-FFF2-40B4-BE49-F238E27FC236}">
                <a16:creationId xmlns:a16="http://schemas.microsoft.com/office/drawing/2014/main" id="{90844F3E-4646-FB9E-84D3-683FEADEA0FF}"/>
              </a:ext>
            </a:extLst>
          </p:cNvPr>
          <p:cNvSpPr/>
          <p:nvPr/>
        </p:nvSpPr>
        <p:spPr>
          <a:xfrm>
            <a:off x="4408289" y="1380176"/>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sp>
        <p:nvSpPr>
          <p:cNvPr id="74" name="Rectangle 73">
            <a:extLst>
              <a:ext uri="{FF2B5EF4-FFF2-40B4-BE49-F238E27FC236}">
                <a16:creationId xmlns:a16="http://schemas.microsoft.com/office/drawing/2014/main" id="{7391C3C2-EECC-0F3F-C97E-F5D567067F24}"/>
              </a:ext>
            </a:extLst>
          </p:cNvPr>
          <p:cNvSpPr/>
          <p:nvPr/>
        </p:nvSpPr>
        <p:spPr>
          <a:xfrm>
            <a:off x="4729776" y="1413832"/>
            <a:ext cx="1301000" cy="276999"/>
          </a:xfrm>
          <a:prstGeom prst="rect">
            <a:avLst/>
          </a:prstGeom>
        </p:spPr>
        <p:txBody>
          <a:bodyPr wrap="square">
            <a:spAutoFit/>
          </a:bodyPr>
          <a:lstStyle/>
          <a:p>
            <a:r>
              <a:rPr lang="en-US" sz="1200" dirty="0">
                <a:latin typeface="Metropolis" pitchFamily="2" charset="77"/>
                <a:ea typeface="Open Sans" panose="020B0606030504020204" pitchFamily="34" charset="0"/>
                <a:cs typeface="Open Sans" panose="020B0606030504020204" pitchFamily="34" charset="0"/>
              </a:rPr>
              <a:t>Spoke VNet 1</a:t>
            </a:r>
          </a:p>
        </p:txBody>
      </p:sp>
      <p:pic>
        <p:nvPicPr>
          <p:cNvPr id="75" name="Graphic 74">
            <a:extLst>
              <a:ext uri="{FF2B5EF4-FFF2-40B4-BE49-F238E27FC236}">
                <a16:creationId xmlns:a16="http://schemas.microsoft.com/office/drawing/2014/main" id="{BEEF5916-DBBA-6487-7F65-057C4195DCAF}"/>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556483" y="1745801"/>
            <a:ext cx="235468" cy="235468"/>
          </a:xfrm>
          <a:prstGeom prst="rect">
            <a:avLst/>
          </a:prstGeom>
        </p:spPr>
      </p:pic>
      <p:pic>
        <p:nvPicPr>
          <p:cNvPr id="76" name="Graphic 75">
            <a:extLst>
              <a:ext uri="{FF2B5EF4-FFF2-40B4-BE49-F238E27FC236}">
                <a16:creationId xmlns:a16="http://schemas.microsoft.com/office/drawing/2014/main" id="{77E9DEF2-1B15-C62B-2BCD-A4A7F745B68E}"/>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043255" y="1754921"/>
            <a:ext cx="235468" cy="235468"/>
          </a:xfrm>
          <a:prstGeom prst="rect">
            <a:avLst/>
          </a:prstGeom>
        </p:spPr>
      </p:pic>
      <p:pic>
        <p:nvPicPr>
          <p:cNvPr id="77" name="Graphic 76">
            <a:extLst>
              <a:ext uri="{FF2B5EF4-FFF2-40B4-BE49-F238E27FC236}">
                <a16:creationId xmlns:a16="http://schemas.microsoft.com/office/drawing/2014/main" id="{11C10F03-ED10-752A-B66B-6F4E7B1EE22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516519" y="1748991"/>
            <a:ext cx="235468" cy="235468"/>
          </a:xfrm>
          <a:prstGeom prst="rect">
            <a:avLst/>
          </a:prstGeom>
        </p:spPr>
      </p:pic>
      <p:pic>
        <p:nvPicPr>
          <p:cNvPr id="78" name="Graphic 77">
            <a:extLst>
              <a:ext uri="{FF2B5EF4-FFF2-40B4-BE49-F238E27FC236}">
                <a16:creationId xmlns:a16="http://schemas.microsoft.com/office/drawing/2014/main" id="{DBCBAC57-8CD9-A937-060D-B553F853070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82630" y="2054561"/>
            <a:ext cx="244253" cy="245231"/>
          </a:xfrm>
          <a:prstGeom prst="rect">
            <a:avLst/>
          </a:prstGeom>
        </p:spPr>
      </p:pic>
      <p:pic>
        <p:nvPicPr>
          <p:cNvPr id="79" name="Graphic 78">
            <a:extLst>
              <a:ext uri="{FF2B5EF4-FFF2-40B4-BE49-F238E27FC236}">
                <a16:creationId xmlns:a16="http://schemas.microsoft.com/office/drawing/2014/main" id="{1F72633E-CF08-FAF7-6D96-F987FA3E4A5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00215" y="2118985"/>
            <a:ext cx="244253" cy="245231"/>
          </a:xfrm>
          <a:prstGeom prst="rect">
            <a:avLst/>
          </a:prstGeom>
        </p:spPr>
      </p:pic>
      <p:sp>
        <p:nvSpPr>
          <p:cNvPr id="80" name="Rounded Rectangle 55">
            <a:extLst>
              <a:ext uri="{FF2B5EF4-FFF2-40B4-BE49-F238E27FC236}">
                <a16:creationId xmlns:a16="http://schemas.microsoft.com/office/drawing/2014/main" id="{963DE5DF-9C85-8248-1F60-B785539951CE}"/>
              </a:ext>
            </a:extLst>
          </p:cNvPr>
          <p:cNvSpPr/>
          <p:nvPr/>
        </p:nvSpPr>
        <p:spPr>
          <a:xfrm>
            <a:off x="6150321" y="1382676"/>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sp>
        <p:nvSpPr>
          <p:cNvPr id="81" name="Rectangle 80">
            <a:extLst>
              <a:ext uri="{FF2B5EF4-FFF2-40B4-BE49-F238E27FC236}">
                <a16:creationId xmlns:a16="http://schemas.microsoft.com/office/drawing/2014/main" id="{296CB836-B11D-67F8-15E6-018BB2B0E389}"/>
              </a:ext>
            </a:extLst>
          </p:cNvPr>
          <p:cNvSpPr/>
          <p:nvPr/>
        </p:nvSpPr>
        <p:spPr>
          <a:xfrm>
            <a:off x="6456175" y="1416332"/>
            <a:ext cx="1461911" cy="276999"/>
          </a:xfrm>
          <a:prstGeom prst="rect">
            <a:avLst/>
          </a:prstGeom>
        </p:spPr>
        <p:txBody>
          <a:bodyPr wrap="square">
            <a:spAutoFit/>
          </a:bodyPr>
          <a:lstStyle/>
          <a:p>
            <a:r>
              <a:rPr lang="en-US" sz="1200" dirty="0">
                <a:latin typeface="Metropolis" pitchFamily="2" charset="77"/>
                <a:ea typeface="Open Sans" panose="020B0606030504020204" pitchFamily="34" charset="0"/>
                <a:cs typeface="Open Sans" panose="020B0606030504020204" pitchFamily="34" charset="0"/>
              </a:rPr>
              <a:t>Spoke VNet 2</a:t>
            </a:r>
          </a:p>
        </p:txBody>
      </p:sp>
      <p:pic>
        <p:nvPicPr>
          <p:cNvPr id="82" name="Graphic 81">
            <a:extLst>
              <a:ext uri="{FF2B5EF4-FFF2-40B4-BE49-F238E27FC236}">
                <a16:creationId xmlns:a16="http://schemas.microsoft.com/office/drawing/2014/main" id="{76EF80C0-C3EC-B9A5-3F42-C91D429C3EA1}"/>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298515" y="1748301"/>
            <a:ext cx="235468" cy="235468"/>
          </a:xfrm>
          <a:prstGeom prst="rect">
            <a:avLst/>
          </a:prstGeom>
        </p:spPr>
      </p:pic>
      <p:pic>
        <p:nvPicPr>
          <p:cNvPr id="83" name="Graphic 82">
            <a:extLst>
              <a:ext uri="{FF2B5EF4-FFF2-40B4-BE49-F238E27FC236}">
                <a16:creationId xmlns:a16="http://schemas.microsoft.com/office/drawing/2014/main" id="{C5B90119-F29B-A47A-B97F-53315269BD9F}"/>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785287" y="1757421"/>
            <a:ext cx="235468" cy="235468"/>
          </a:xfrm>
          <a:prstGeom prst="rect">
            <a:avLst/>
          </a:prstGeom>
        </p:spPr>
      </p:pic>
      <p:pic>
        <p:nvPicPr>
          <p:cNvPr id="84" name="Graphic 83">
            <a:extLst>
              <a:ext uri="{FF2B5EF4-FFF2-40B4-BE49-F238E27FC236}">
                <a16:creationId xmlns:a16="http://schemas.microsoft.com/office/drawing/2014/main" id="{B64D7513-0F9B-F133-1F08-B93753D02E6C}"/>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258551" y="1751491"/>
            <a:ext cx="235468" cy="235468"/>
          </a:xfrm>
          <a:prstGeom prst="rect">
            <a:avLst/>
          </a:prstGeom>
        </p:spPr>
      </p:pic>
      <p:pic>
        <p:nvPicPr>
          <p:cNvPr id="85" name="Graphic 84">
            <a:extLst>
              <a:ext uri="{FF2B5EF4-FFF2-40B4-BE49-F238E27FC236}">
                <a16:creationId xmlns:a16="http://schemas.microsoft.com/office/drawing/2014/main" id="{70BA4B4F-A8E3-5D27-F138-F1EF4FAF56D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24662" y="2057061"/>
            <a:ext cx="244253" cy="245231"/>
          </a:xfrm>
          <a:prstGeom prst="rect">
            <a:avLst/>
          </a:prstGeom>
        </p:spPr>
      </p:pic>
      <p:pic>
        <p:nvPicPr>
          <p:cNvPr id="86" name="Graphic 85">
            <a:extLst>
              <a:ext uri="{FF2B5EF4-FFF2-40B4-BE49-F238E27FC236}">
                <a16:creationId xmlns:a16="http://schemas.microsoft.com/office/drawing/2014/main" id="{56DBE8D4-B8BF-3EBD-73D7-6816AEE549A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42247" y="2121485"/>
            <a:ext cx="244253" cy="245231"/>
          </a:xfrm>
          <a:prstGeom prst="rect">
            <a:avLst/>
          </a:prstGeom>
        </p:spPr>
      </p:pic>
      <p:pic>
        <p:nvPicPr>
          <p:cNvPr id="87" name="Picture 86">
            <a:extLst>
              <a:ext uri="{FF2B5EF4-FFF2-40B4-BE49-F238E27FC236}">
                <a16:creationId xmlns:a16="http://schemas.microsoft.com/office/drawing/2014/main" id="{99C15592-7711-869E-BA6D-CDDDE9FFDE12}"/>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4467327" y="1405702"/>
            <a:ext cx="336693" cy="336693"/>
          </a:xfrm>
          <a:prstGeom prst="rect">
            <a:avLst/>
          </a:prstGeom>
          <a:solidFill>
            <a:schemeClr val="bg1"/>
          </a:solidFill>
          <a:ln>
            <a:noFill/>
          </a:ln>
        </p:spPr>
      </p:pic>
      <p:pic>
        <p:nvPicPr>
          <p:cNvPr id="88" name="Picture 87">
            <a:extLst>
              <a:ext uri="{FF2B5EF4-FFF2-40B4-BE49-F238E27FC236}">
                <a16:creationId xmlns:a16="http://schemas.microsoft.com/office/drawing/2014/main" id="{81F86437-A193-A919-371E-5410463474C2}"/>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190799" y="1411254"/>
            <a:ext cx="336693" cy="336693"/>
          </a:xfrm>
          <a:prstGeom prst="rect">
            <a:avLst/>
          </a:prstGeom>
          <a:solidFill>
            <a:schemeClr val="bg1"/>
          </a:solidFill>
          <a:ln>
            <a:noFill/>
          </a:ln>
        </p:spPr>
      </p:pic>
      <p:sp>
        <p:nvSpPr>
          <p:cNvPr id="89" name="Rounded Rectangle 65">
            <a:extLst>
              <a:ext uri="{FF2B5EF4-FFF2-40B4-BE49-F238E27FC236}">
                <a16:creationId xmlns:a16="http://schemas.microsoft.com/office/drawing/2014/main" id="{4F75720E-50D9-2FC2-C883-1349DB9E218C}"/>
              </a:ext>
            </a:extLst>
          </p:cNvPr>
          <p:cNvSpPr/>
          <p:nvPr/>
        </p:nvSpPr>
        <p:spPr>
          <a:xfrm>
            <a:off x="8188489" y="1380176"/>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sp>
        <p:nvSpPr>
          <p:cNvPr id="90" name="Rectangle 89">
            <a:extLst>
              <a:ext uri="{FF2B5EF4-FFF2-40B4-BE49-F238E27FC236}">
                <a16:creationId xmlns:a16="http://schemas.microsoft.com/office/drawing/2014/main" id="{1865A53D-6576-7A79-8F4E-A52B6D940396}"/>
              </a:ext>
            </a:extLst>
          </p:cNvPr>
          <p:cNvSpPr/>
          <p:nvPr/>
        </p:nvSpPr>
        <p:spPr>
          <a:xfrm>
            <a:off x="8509976" y="1413832"/>
            <a:ext cx="1301000" cy="276999"/>
          </a:xfrm>
          <a:prstGeom prst="rect">
            <a:avLst/>
          </a:prstGeom>
        </p:spPr>
        <p:txBody>
          <a:bodyPr wrap="square">
            <a:spAutoFit/>
          </a:bodyPr>
          <a:lstStyle/>
          <a:p>
            <a:r>
              <a:rPr lang="en-US" sz="1200" dirty="0">
                <a:latin typeface="Metropolis" pitchFamily="2" charset="77"/>
                <a:ea typeface="Open Sans" panose="020B0606030504020204" pitchFamily="34" charset="0"/>
                <a:cs typeface="Open Sans" panose="020B0606030504020204" pitchFamily="34" charset="0"/>
              </a:rPr>
              <a:t>Spoke VPC 1</a:t>
            </a:r>
          </a:p>
        </p:txBody>
      </p:sp>
      <p:pic>
        <p:nvPicPr>
          <p:cNvPr id="91" name="Graphic 90">
            <a:extLst>
              <a:ext uri="{FF2B5EF4-FFF2-40B4-BE49-F238E27FC236}">
                <a16:creationId xmlns:a16="http://schemas.microsoft.com/office/drawing/2014/main" id="{1BA341DD-47FB-E68F-EC70-245BE0BE40CE}"/>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336683" y="1745801"/>
            <a:ext cx="235468" cy="235468"/>
          </a:xfrm>
          <a:prstGeom prst="rect">
            <a:avLst/>
          </a:prstGeom>
        </p:spPr>
      </p:pic>
      <p:pic>
        <p:nvPicPr>
          <p:cNvPr id="92" name="Graphic 91">
            <a:extLst>
              <a:ext uri="{FF2B5EF4-FFF2-40B4-BE49-F238E27FC236}">
                <a16:creationId xmlns:a16="http://schemas.microsoft.com/office/drawing/2014/main" id="{6D8D4869-679C-ABB8-611D-1F8ABE49B095}"/>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823455" y="1754921"/>
            <a:ext cx="235468" cy="235468"/>
          </a:xfrm>
          <a:prstGeom prst="rect">
            <a:avLst/>
          </a:prstGeom>
        </p:spPr>
      </p:pic>
      <p:pic>
        <p:nvPicPr>
          <p:cNvPr id="93" name="Graphic 92">
            <a:extLst>
              <a:ext uri="{FF2B5EF4-FFF2-40B4-BE49-F238E27FC236}">
                <a16:creationId xmlns:a16="http://schemas.microsoft.com/office/drawing/2014/main" id="{A2E59294-C066-2272-EEC2-F641EA566E61}"/>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9296719" y="1748991"/>
            <a:ext cx="235468" cy="235468"/>
          </a:xfrm>
          <a:prstGeom prst="rect">
            <a:avLst/>
          </a:prstGeom>
        </p:spPr>
      </p:pic>
      <p:pic>
        <p:nvPicPr>
          <p:cNvPr id="94" name="Graphic 93">
            <a:extLst>
              <a:ext uri="{FF2B5EF4-FFF2-40B4-BE49-F238E27FC236}">
                <a16:creationId xmlns:a16="http://schemas.microsoft.com/office/drawing/2014/main" id="{5B467ABB-398F-6DBD-2D3C-8D0F3DB5CE3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62830" y="2054561"/>
            <a:ext cx="244253" cy="245231"/>
          </a:xfrm>
          <a:prstGeom prst="rect">
            <a:avLst/>
          </a:prstGeom>
        </p:spPr>
      </p:pic>
      <p:pic>
        <p:nvPicPr>
          <p:cNvPr id="95" name="Graphic 94">
            <a:extLst>
              <a:ext uri="{FF2B5EF4-FFF2-40B4-BE49-F238E27FC236}">
                <a16:creationId xmlns:a16="http://schemas.microsoft.com/office/drawing/2014/main" id="{79F4B41B-84CB-C2C8-EC24-E42AA687F8C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780415" y="2118985"/>
            <a:ext cx="244253" cy="245231"/>
          </a:xfrm>
          <a:prstGeom prst="rect">
            <a:avLst/>
          </a:prstGeom>
        </p:spPr>
      </p:pic>
      <p:sp>
        <p:nvSpPr>
          <p:cNvPr id="96" name="Rounded Rectangle 72">
            <a:extLst>
              <a:ext uri="{FF2B5EF4-FFF2-40B4-BE49-F238E27FC236}">
                <a16:creationId xmlns:a16="http://schemas.microsoft.com/office/drawing/2014/main" id="{21D8396F-8275-1C4D-A5DE-C6330117B523}"/>
              </a:ext>
            </a:extLst>
          </p:cNvPr>
          <p:cNvSpPr/>
          <p:nvPr/>
        </p:nvSpPr>
        <p:spPr>
          <a:xfrm>
            <a:off x="9930521" y="1382676"/>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pic>
        <p:nvPicPr>
          <p:cNvPr id="97" name="Graphic 96">
            <a:extLst>
              <a:ext uri="{FF2B5EF4-FFF2-40B4-BE49-F238E27FC236}">
                <a16:creationId xmlns:a16="http://schemas.microsoft.com/office/drawing/2014/main" id="{9F3A8A15-0302-CA8C-E1C4-B14125E9A5CC}"/>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0078715" y="1748301"/>
            <a:ext cx="235468" cy="235468"/>
          </a:xfrm>
          <a:prstGeom prst="rect">
            <a:avLst/>
          </a:prstGeom>
        </p:spPr>
      </p:pic>
      <p:pic>
        <p:nvPicPr>
          <p:cNvPr id="98" name="Graphic 97">
            <a:extLst>
              <a:ext uri="{FF2B5EF4-FFF2-40B4-BE49-F238E27FC236}">
                <a16:creationId xmlns:a16="http://schemas.microsoft.com/office/drawing/2014/main" id="{78986A1B-D648-743A-2B2C-A02443A784E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0565487" y="1757421"/>
            <a:ext cx="235468" cy="235468"/>
          </a:xfrm>
          <a:prstGeom prst="rect">
            <a:avLst/>
          </a:prstGeom>
        </p:spPr>
      </p:pic>
      <p:pic>
        <p:nvPicPr>
          <p:cNvPr id="99" name="Graphic 98">
            <a:extLst>
              <a:ext uri="{FF2B5EF4-FFF2-40B4-BE49-F238E27FC236}">
                <a16:creationId xmlns:a16="http://schemas.microsoft.com/office/drawing/2014/main" id="{7E0E4D55-917D-8D25-28E3-A38B695BBA4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1038751" y="1751491"/>
            <a:ext cx="235468" cy="235468"/>
          </a:xfrm>
          <a:prstGeom prst="rect">
            <a:avLst/>
          </a:prstGeom>
        </p:spPr>
      </p:pic>
      <p:pic>
        <p:nvPicPr>
          <p:cNvPr id="100" name="Graphic 99">
            <a:extLst>
              <a:ext uri="{FF2B5EF4-FFF2-40B4-BE49-F238E27FC236}">
                <a16:creationId xmlns:a16="http://schemas.microsoft.com/office/drawing/2014/main" id="{F11645DA-125D-16E4-26BA-18CE90AEAC0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04862" y="2057061"/>
            <a:ext cx="244253" cy="245231"/>
          </a:xfrm>
          <a:prstGeom prst="rect">
            <a:avLst/>
          </a:prstGeom>
        </p:spPr>
      </p:pic>
      <p:pic>
        <p:nvPicPr>
          <p:cNvPr id="101" name="Graphic 100">
            <a:extLst>
              <a:ext uri="{FF2B5EF4-FFF2-40B4-BE49-F238E27FC236}">
                <a16:creationId xmlns:a16="http://schemas.microsoft.com/office/drawing/2014/main" id="{FFA10143-7691-AF83-91CB-50758C74D24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522447" y="2121485"/>
            <a:ext cx="244253" cy="245231"/>
          </a:xfrm>
          <a:prstGeom prst="rect">
            <a:avLst/>
          </a:prstGeom>
        </p:spPr>
      </p:pic>
      <p:sp>
        <p:nvSpPr>
          <p:cNvPr id="102" name="Rectangle 101">
            <a:extLst>
              <a:ext uri="{FF2B5EF4-FFF2-40B4-BE49-F238E27FC236}">
                <a16:creationId xmlns:a16="http://schemas.microsoft.com/office/drawing/2014/main" id="{932DC3C4-EA81-8C8A-47E8-62076732B349}"/>
              </a:ext>
            </a:extLst>
          </p:cNvPr>
          <p:cNvSpPr/>
          <p:nvPr/>
        </p:nvSpPr>
        <p:spPr>
          <a:xfrm>
            <a:off x="10244786" y="1416332"/>
            <a:ext cx="1461911" cy="276999"/>
          </a:xfrm>
          <a:prstGeom prst="rect">
            <a:avLst/>
          </a:prstGeom>
        </p:spPr>
        <p:txBody>
          <a:bodyPr wrap="square">
            <a:spAutoFit/>
          </a:bodyPr>
          <a:lstStyle/>
          <a:p>
            <a:r>
              <a:rPr lang="en-US" sz="1200" dirty="0">
                <a:latin typeface="Metropolis" pitchFamily="2" charset="77"/>
                <a:ea typeface="Open Sans" panose="020B0606030504020204" pitchFamily="34" charset="0"/>
                <a:cs typeface="Open Sans" panose="020B0606030504020204" pitchFamily="34" charset="0"/>
              </a:rPr>
              <a:t>Spoke VPC 2</a:t>
            </a:r>
          </a:p>
        </p:txBody>
      </p:sp>
      <p:pic>
        <p:nvPicPr>
          <p:cNvPr id="103" name="Picture 102">
            <a:extLst>
              <a:ext uri="{FF2B5EF4-FFF2-40B4-BE49-F238E27FC236}">
                <a16:creationId xmlns:a16="http://schemas.microsoft.com/office/drawing/2014/main" id="{4D5FFA9E-7EEB-FA7D-30F9-BFDD9C13C751}"/>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0007720" y="1402697"/>
            <a:ext cx="336776" cy="336776"/>
          </a:xfrm>
          <a:prstGeom prst="rect">
            <a:avLst/>
          </a:prstGeom>
        </p:spPr>
      </p:pic>
      <p:pic>
        <p:nvPicPr>
          <p:cNvPr id="104" name="Picture 103">
            <a:extLst>
              <a:ext uri="{FF2B5EF4-FFF2-40B4-BE49-F238E27FC236}">
                <a16:creationId xmlns:a16="http://schemas.microsoft.com/office/drawing/2014/main" id="{E600994A-4A2C-2887-2305-74574104242C}"/>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8240033" y="1402697"/>
            <a:ext cx="336776" cy="336776"/>
          </a:xfrm>
          <a:prstGeom prst="rect">
            <a:avLst/>
          </a:prstGeom>
        </p:spPr>
      </p:pic>
      <p:sp>
        <p:nvSpPr>
          <p:cNvPr id="105" name="Rounded Rectangle 87">
            <a:extLst>
              <a:ext uri="{FF2B5EF4-FFF2-40B4-BE49-F238E27FC236}">
                <a16:creationId xmlns:a16="http://schemas.microsoft.com/office/drawing/2014/main" id="{5119DA62-5715-EF36-6BBC-E54E0BF675DA}"/>
              </a:ext>
            </a:extLst>
          </p:cNvPr>
          <p:cNvSpPr/>
          <p:nvPr/>
        </p:nvSpPr>
        <p:spPr>
          <a:xfrm>
            <a:off x="8823456" y="3374668"/>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dirty="0">
              <a:solidFill>
                <a:srgbClr val="FFFFFF"/>
              </a:solidFill>
              <a:latin typeface="Metropolis" pitchFamily="2" charset="77"/>
            </a:endParaRPr>
          </a:p>
        </p:txBody>
      </p:sp>
      <p:pic>
        <p:nvPicPr>
          <p:cNvPr id="106" name="Graphic 105">
            <a:extLst>
              <a:ext uri="{FF2B5EF4-FFF2-40B4-BE49-F238E27FC236}">
                <a16:creationId xmlns:a16="http://schemas.microsoft.com/office/drawing/2014/main" id="{EB798D3F-E73F-A92C-0950-5A9EC0CD3F3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637486" y="4052268"/>
            <a:ext cx="341452" cy="335717"/>
          </a:xfrm>
          <a:prstGeom prst="rect">
            <a:avLst/>
          </a:prstGeom>
        </p:spPr>
      </p:pic>
      <p:pic>
        <p:nvPicPr>
          <p:cNvPr id="107" name="Graphic 106">
            <a:extLst>
              <a:ext uri="{FF2B5EF4-FFF2-40B4-BE49-F238E27FC236}">
                <a16:creationId xmlns:a16="http://schemas.microsoft.com/office/drawing/2014/main" id="{26D1CA92-9A53-768C-3000-F7085A68C64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13775" y="4161039"/>
            <a:ext cx="341452" cy="335717"/>
          </a:xfrm>
          <a:prstGeom prst="rect">
            <a:avLst/>
          </a:prstGeom>
        </p:spPr>
      </p:pic>
      <p:pic>
        <p:nvPicPr>
          <p:cNvPr id="108" name="Picture 107">
            <a:extLst>
              <a:ext uri="{FF2B5EF4-FFF2-40B4-BE49-F238E27FC236}">
                <a16:creationId xmlns:a16="http://schemas.microsoft.com/office/drawing/2014/main" id="{9DEBB83A-D8B2-1D3C-5CFD-D775A7ED7F1A}"/>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8847692" y="3449800"/>
            <a:ext cx="362465" cy="362465"/>
          </a:xfrm>
          <a:prstGeom prst="rect">
            <a:avLst/>
          </a:prstGeom>
        </p:spPr>
      </p:pic>
      <p:cxnSp>
        <p:nvCxnSpPr>
          <p:cNvPr id="109" name="Straight Connector 108">
            <a:extLst>
              <a:ext uri="{FF2B5EF4-FFF2-40B4-BE49-F238E27FC236}">
                <a16:creationId xmlns:a16="http://schemas.microsoft.com/office/drawing/2014/main" id="{26350207-6345-3447-4460-F3256FCE8494}"/>
              </a:ext>
            </a:extLst>
          </p:cNvPr>
          <p:cNvCxnSpPr>
            <a:cxnSpLocks/>
            <a:stCxn id="70" idx="0"/>
            <a:endCxn id="79" idx="2"/>
          </p:cNvCxnSpPr>
          <p:nvPr/>
        </p:nvCxnSpPr>
        <p:spPr>
          <a:xfrm flipH="1" flipV="1">
            <a:off x="5122342" y="2364215"/>
            <a:ext cx="857559" cy="1288808"/>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C066638-E3CB-DEBC-D08F-6A116ECDE12C}"/>
              </a:ext>
            </a:extLst>
          </p:cNvPr>
          <p:cNvCxnSpPr>
            <a:cxnSpLocks/>
            <a:stCxn id="70" idx="0"/>
            <a:endCxn id="86" idx="2"/>
          </p:cNvCxnSpPr>
          <p:nvPr/>
        </p:nvCxnSpPr>
        <p:spPr>
          <a:xfrm flipV="1">
            <a:off x="5979901" y="2366715"/>
            <a:ext cx="884473" cy="1286308"/>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75B8CFA-9DA9-8454-2183-47835EABC85D}"/>
              </a:ext>
            </a:extLst>
          </p:cNvPr>
          <p:cNvCxnSpPr>
            <a:cxnSpLocks/>
            <a:stCxn id="107" idx="0"/>
            <a:endCxn id="95" idx="2"/>
          </p:cNvCxnSpPr>
          <p:nvPr/>
        </p:nvCxnSpPr>
        <p:spPr>
          <a:xfrm flipH="1" flipV="1">
            <a:off x="8902541" y="2364215"/>
            <a:ext cx="781960" cy="179682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E6EB88D-3767-15E0-D008-FA3ABF2345F4}"/>
              </a:ext>
            </a:extLst>
          </p:cNvPr>
          <p:cNvCxnSpPr>
            <a:cxnSpLocks/>
            <a:stCxn id="107" idx="0"/>
            <a:endCxn id="101" idx="2"/>
          </p:cNvCxnSpPr>
          <p:nvPr/>
        </p:nvCxnSpPr>
        <p:spPr>
          <a:xfrm flipV="1">
            <a:off x="9684501" y="2366715"/>
            <a:ext cx="960072" cy="179432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84BCE36-972D-D2E4-2DAA-701DE3134C6E}"/>
              </a:ext>
            </a:extLst>
          </p:cNvPr>
          <p:cNvCxnSpPr>
            <a:cxnSpLocks/>
            <a:stCxn id="70" idx="3"/>
            <a:endCxn id="107" idx="1"/>
          </p:cNvCxnSpPr>
          <p:nvPr/>
        </p:nvCxnSpPr>
        <p:spPr>
          <a:xfrm>
            <a:off x="6150626" y="3820881"/>
            <a:ext cx="3363149" cy="508016"/>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5AEAFA41-BC60-23EF-1537-50F2821008B2}"/>
              </a:ext>
            </a:extLst>
          </p:cNvPr>
          <p:cNvSpPr/>
          <p:nvPr/>
        </p:nvSpPr>
        <p:spPr>
          <a:xfrm>
            <a:off x="5507790" y="2943669"/>
            <a:ext cx="1431068" cy="318100"/>
          </a:xfrm>
          <a:prstGeom prst="rect">
            <a:avLst/>
          </a:prstGeom>
          <a:solidFill>
            <a:schemeClr val="bg1">
              <a:alpha val="68000"/>
            </a:schemeClr>
          </a:solidFill>
        </p:spPr>
        <p:txBody>
          <a:bodyPr wrap="square">
            <a:spAutoFit/>
          </a:bodyPr>
          <a:lstStyle/>
          <a:p>
            <a:pPr algn="ctr"/>
            <a:r>
              <a:rPr lang="en-US" sz="1467" dirty="0">
                <a:latin typeface="Metropolis" pitchFamily="2" charset="77"/>
                <a:ea typeface="Open Sans" panose="020B0606030504020204" pitchFamily="34" charset="0"/>
                <a:cs typeface="Open Sans" panose="020B0606030504020204" pitchFamily="34" charset="0"/>
              </a:rPr>
              <a:t>Transit VNet</a:t>
            </a:r>
          </a:p>
        </p:txBody>
      </p:sp>
      <p:sp>
        <p:nvSpPr>
          <p:cNvPr id="115" name="Rectangle 114">
            <a:extLst>
              <a:ext uri="{FF2B5EF4-FFF2-40B4-BE49-F238E27FC236}">
                <a16:creationId xmlns:a16="http://schemas.microsoft.com/office/drawing/2014/main" id="{D634D499-FD3B-78DF-60D6-014E6D801E16}"/>
              </a:ext>
            </a:extLst>
          </p:cNvPr>
          <p:cNvSpPr/>
          <p:nvPr/>
        </p:nvSpPr>
        <p:spPr>
          <a:xfrm>
            <a:off x="9298367" y="3451685"/>
            <a:ext cx="1310056" cy="318100"/>
          </a:xfrm>
          <a:prstGeom prst="rect">
            <a:avLst/>
          </a:prstGeom>
          <a:solidFill>
            <a:schemeClr val="bg1">
              <a:alpha val="68000"/>
            </a:schemeClr>
          </a:solidFill>
        </p:spPr>
        <p:txBody>
          <a:bodyPr wrap="square">
            <a:spAutoFit/>
          </a:bodyPr>
          <a:lstStyle/>
          <a:p>
            <a:pPr algn="ctr"/>
            <a:r>
              <a:rPr lang="en-US" sz="1467" dirty="0">
                <a:latin typeface="Metropolis" pitchFamily="2" charset="77"/>
                <a:ea typeface="Open Sans" panose="020B0606030504020204" pitchFamily="34" charset="0"/>
                <a:cs typeface="Open Sans" panose="020B0606030504020204" pitchFamily="34" charset="0"/>
              </a:rPr>
              <a:t>Transit VPC</a:t>
            </a:r>
          </a:p>
        </p:txBody>
      </p:sp>
      <p:cxnSp>
        <p:nvCxnSpPr>
          <p:cNvPr id="116" name="Straight Connector 115">
            <a:extLst>
              <a:ext uri="{FF2B5EF4-FFF2-40B4-BE49-F238E27FC236}">
                <a16:creationId xmlns:a16="http://schemas.microsoft.com/office/drawing/2014/main" id="{380F65DA-2BA3-6F41-E64D-DEA6226C90A6}"/>
              </a:ext>
            </a:extLst>
          </p:cNvPr>
          <p:cNvCxnSpPr>
            <a:cxnSpLocks/>
            <a:stCxn id="55" idx="3"/>
            <a:endCxn id="107" idx="1"/>
          </p:cNvCxnSpPr>
          <p:nvPr/>
        </p:nvCxnSpPr>
        <p:spPr>
          <a:xfrm flipV="1">
            <a:off x="2535743" y="4328897"/>
            <a:ext cx="6978032" cy="5923"/>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8451271-DF84-EB2F-E88F-2189C2701298}"/>
              </a:ext>
            </a:extLst>
          </p:cNvPr>
          <p:cNvCxnSpPr>
            <a:cxnSpLocks/>
            <a:endCxn id="13" idx="3"/>
          </p:cNvCxnSpPr>
          <p:nvPr/>
        </p:nvCxnSpPr>
        <p:spPr>
          <a:xfrm flipH="1">
            <a:off x="540714" y="2291658"/>
            <a:ext cx="853607" cy="257673"/>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054DF8F-18DD-D47D-7BD1-044455596323}"/>
              </a:ext>
            </a:extLst>
          </p:cNvPr>
          <p:cNvCxnSpPr>
            <a:cxnSpLocks/>
            <a:endCxn id="13" idx="3"/>
          </p:cNvCxnSpPr>
          <p:nvPr/>
        </p:nvCxnSpPr>
        <p:spPr>
          <a:xfrm flipH="1" flipV="1">
            <a:off x="540713" y="2549331"/>
            <a:ext cx="1742003" cy="1713620"/>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CD637DF-7987-2A60-2DF1-737D83AD8219}"/>
              </a:ext>
            </a:extLst>
          </p:cNvPr>
          <p:cNvCxnSpPr>
            <a:cxnSpLocks/>
            <a:endCxn id="13" idx="3"/>
          </p:cNvCxnSpPr>
          <p:nvPr/>
        </p:nvCxnSpPr>
        <p:spPr>
          <a:xfrm flipH="1">
            <a:off x="540714" y="2233797"/>
            <a:ext cx="2595639" cy="315535"/>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441430E-2644-8940-0A03-93482CC458A6}"/>
              </a:ext>
            </a:extLst>
          </p:cNvPr>
          <p:cNvCxnSpPr>
            <a:cxnSpLocks/>
            <a:endCxn id="13" idx="3"/>
          </p:cNvCxnSpPr>
          <p:nvPr/>
        </p:nvCxnSpPr>
        <p:spPr>
          <a:xfrm flipH="1" flipV="1">
            <a:off x="540713" y="2549331"/>
            <a:ext cx="1132115" cy="55527"/>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643AB7F-ABE7-900F-B842-9A7ED6AA0FF3}"/>
              </a:ext>
            </a:extLst>
          </p:cNvPr>
          <p:cNvCxnSpPr>
            <a:cxnSpLocks/>
          </p:cNvCxnSpPr>
          <p:nvPr/>
        </p:nvCxnSpPr>
        <p:spPr>
          <a:xfrm flipH="1" flipV="1">
            <a:off x="562081" y="2549331"/>
            <a:ext cx="2358544" cy="50182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A222859-EDA1-170D-C4FA-522657900C5B}"/>
              </a:ext>
            </a:extLst>
          </p:cNvPr>
          <p:cNvCxnSpPr>
            <a:cxnSpLocks/>
            <a:stCxn id="79" idx="1"/>
            <a:endCxn id="13" idx="3"/>
          </p:cNvCxnSpPr>
          <p:nvPr/>
        </p:nvCxnSpPr>
        <p:spPr>
          <a:xfrm flipH="1">
            <a:off x="540714" y="2241600"/>
            <a:ext cx="4459501" cy="3077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511999E-E046-9052-2DFC-EFFC28A48989}"/>
              </a:ext>
            </a:extLst>
          </p:cNvPr>
          <p:cNvCxnSpPr>
            <a:cxnSpLocks/>
            <a:stCxn id="86" idx="1"/>
            <a:endCxn id="13" idx="3"/>
          </p:cNvCxnSpPr>
          <p:nvPr/>
        </p:nvCxnSpPr>
        <p:spPr>
          <a:xfrm flipH="1">
            <a:off x="540714" y="2244101"/>
            <a:ext cx="6201533" cy="3052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E33D2D6-84C9-875E-5F7D-08FDC9EEE9C9}"/>
              </a:ext>
            </a:extLst>
          </p:cNvPr>
          <p:cNvCxnSpPr>
            <a:cxnSpLocks/>
            <a:stCxn id="70" idx="1"/>
            <a:endCxn id="13" idx="3"/>
          </p:cNvCxnSpPr>
          <p:nvPr/>
        </p:nvCxnSpPr>
        <p:spPr>
          <a:xfrm flipH="1" flipV="1">
            <a:off x="540714" y="2549331"/>
            <a:ext cx="5268460" cy="127155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795517A-353B-73E8-43AF-E6751D8C6A2F}"/>
              </a:ext>
            </a:extLst>
          </p:cNvPr>
          <p:cNvCxnSpPr>
            <a:cxnSpLocks/>
            <a:endCxn id="13" idx="3"/>
          </p:cNvCxnSpPr>
          <p:nvPr/>
        </p:nvCxnSpPr>
        <p:spPr>
          <a:xfrm flipH="1" flipV="1">
            <a:off x="540713" y="2549331"/>
            <a:ext cx="4703755" cy="55527"/>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DE88795-97E7-6397-EF91-1CE32055E97C}"/>
              </a:ext>
            </a:extLst>
          </p:cNvPr>
          <p:cNvCxnSpPr>
            <a:cxnSpLocks/>
            <a:endCxn id="13" idx="3"/>
          </p:cNvCxnSpPr>
          <p:nvPr/>
        </p:nvCxnSpPr>
        <p:spPr>
          <a:xfrm flipH="1" flipV="1">
            <a:off x="540714" y="2549331"/>
            <a:ext cx="6046769" cy="183916"/>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67BD064-8531-D958-30D9-F908DCFD9932}"/>
              </a:ext>
            </a:extLst>
          </p:cNvPr>
          <p:cNvCxnSpPr>
            <a:cxnSpLocks/>
            <a:stCxn id="13" idx="3"/>
          </p:cNvCxnSpPr>
          <p:nvPr/>
        </p:nvCxnSpPr>
        <p:spPr>
          <a:xfrm>
            <a:off x="540714" y="2549332"/>
            <a:ext cx="4062233" cy="1439409"/>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E4CA2EC-E444-A259-D686-28C823B00D19}"/>
              </a:ext>
            </a:extLst>
          </p:cNvPr>
          <p:cNvCxnSpPr>
            <a:cxnSpLocks/>
            <a:stCxn id="13" idx="3"/>
            <a:endCxn id="95" idx="1"/>
          </p:cNvCxnSpPr>
          <p:nvPr/>
        </p:nvCxnSpPr>
        <p:spPr>
          <a:xfrm flipV="1">
            <a:off x="540714" y="2241600"/>
            <a:ext cx="8239701" cy="3077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7047CE4-BE25-0568-BACE-4744238CCE20}"/>
              </a:ext>
            </a:extLst>
          </p:cNvPr>
          <p:cNvCxnSpPr>
            <a:cxnSpLocks/>
            <a:stCxn id="13" idx="3"/>
            <a:endCxn id="101" idx="1"/>
          </p:cNvCxnSpPr>
          <p:nvPr/>
        </p:nvCxnSpPr>
        <p:spPr>
          <a:xfrm flipV="1">
            <a:off x="540714" y="2244101"/>
            <a:ext cx="9981733" cy="3052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8D83F3D-8815-66B0-4BE3-63628F4F0F84}"/>
              </a:ext>
            </a:extLst>
          </p:cNvPr>
          <p:cNvCxnSpPr>
            <a:cxnSpLocks/>
            <a:stCxn id="13" idx="3"/>
            <a:endCxn id="107" idx="0"/>
          </p:cNvCxnSpPr>
          <p:nvPr/>
        </p:nvCxnSpPr>
        <p:spPr>
          <a:xfrm>
            <a:off x="540714" y="2549331"/>
            <a:ext cx="9143788" cy="1611708"/>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41D57EF-2674-909A-C96D-F6F6657D88A8}"/>
              </a:ext>
            </a:extLst>
          </p:cNvPr>
          <p:cNvCxnSpPr>
            <a:cxnSpLocks/>
            <a:stCxn id="13" idx="3"/>
          </p:cNvCxnSpPr>
          <p:nvPr/>
        </p:nvCxnSpPr>
        <p:spPr>
          <a:xfrm>
            <a:off x="540714" y="2549332"/>
            <a:ext cx="8566369" cy="394337"/>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7588224-90CA-8C67-D406-67D2AC9112C4}"/>
              </a:ext>
            </a:extLst>
          </p:cNvPr>
          <p:cNvCxnSpPr>
            <a:cxnSpLocks/>
            <a:stCxn id="13" idx="3"/>
          </p:cNvCxnSpPr>
          <p:nvPr/>
        </p:nvCxnSpPr>
        <p:spPr>
          <a:xfrm>
            <a:off x="540713" y="2549332"/>
            <a:ext cx="9704072" cy="58152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EC524B98-9D15-C45C-ED45-FD5D065A2FAA}"/>
              </a:ext>
            </a:extLst>
          </p:cNvPr>
          <p:cNvCxnSpPr>
            <a:cxnSpLocks/>
            <a:stCxn id="13" idx="3"/>
          </p:cNvCxnSpPr>
          <p:nvPr/>
        </p:nvCxnSpPr>
        <p:spPr>
          <a:xfrm>
            <a:off x="540714" y="2549331"/>
            <a:ext cx="3926613" cy="1779567"/>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8B1049F-F975-0431-2B39-3CD003B438C1}"/>
              </a:ext>
            </a:extLst>
          </p:cNvPr>
          <p:cNvCxnSpPr>
            <a:cxnSpLocks/>
            <a:stCxn id="13" idx="3"/>
          </p:cNvCxnSpPr>
          <p:nvPr/>
        </p:nvCxnSpPr>
        <p:spPr>
          <a:xfrm>
            <a:off x="540714" y="2549332"/>
            <a:ext cx="6717837" cy="1439409"/>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5DEEED87-5DDC-F8A3-2E87-51072DC8C402}"/>
              </a:ext>
            </a:extLst>
          </p:cNvPr>
          <p:cNvSpPr/>
          <p:nvPr/>
        </p:nvSpPr>
        <p:spPr>
          <a:xfrm>
            <a:off x="4282610" y="1024888"/>
            <a:ext cx="3489228" cy="525626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6" name="Rectangle 135">
            <a:extLst>
              <a:ext uri="{FF2B5EF4-FFF2-40B4-BE49-F238E27FC236}">
                <a16:creationId xmlns:a16="http://schemas.microsoft.com/office/drawing/2014/main" id="{6496605F-06BE-A553-7803-5CEC3B090858}"/>
              </a:ext>
            </a:extLst>
          </p:cNvPr>
          <p:cNvSpPr/>
          <p:nvPr/>
        </p:nvSpPr>
        <p:spPr>
          <a:xfrm>
            <a:off x="8009634" y="1011467"/>
            <a:ext cx="3600316" cy="525626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7" name="Rectangle 136">
            <a:extLst>
              <a:ext uri="{FF2B5EF4-FFF2-40B4-BE49-F238E27FC236}">
                <a16:creationId xmlns:a16="http://schemas.microsoft.com/office/drawing/2014/main" id="{C8B60FDB-133E-7FC3-F6A3-60141BC7920A}"/>
              </a:ext>
            </a:extLst>
          </p:cNvPr>
          <p:cNvSpPr/>
          <p:nvPr/>
        </p:nvSpPr>
        <p:spPr>
          <a:xfrm>
            <a:off x="602120" y="1026783"/>
            <a:ext cx="3539925" cy="525626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8" name="Google Shape;420;p34">
            <a:extLst>
              <a:ext uri="{FF2B5EF4-FFF2-40B4-BE49-F238E27FC236}">
                <a16:creationId xmlns:a16="http://schemas.microsoft.com/office/drawing/2014/main" id="{3ED3D716-9E21-5B62-9530-35DCAA3BF1DD}"/>
              </a:ext>
            </a:extLst>
          </p:cNvPr>
          <p:cNvSpPr/>
          <p:nvPr/>
        </p:nvSpPr>
        <p:spPr>
          <a:xfrm>
            <a:off x="11696484" y="1011467"/>
            <a:ext cx="319901" cy="3690496"/>
          </a:xfrm>
          <a:prstGeom prst="rect">
            <a:avLst/>
          </a:prstGeom>
          <a:solidFill>
            <a:schemeClr val="accent1">
              <a:lumMod val="60000"/>
              <a:lumOff val="4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r>
              <a:rPr lang="pl-PL" dirty="0">
                <a:solidFill>
                  <a:schemeClr val="tx2"/>
                </a:solidFill>
                <a:latin typeface="Metropolis" pitchFamily="2" charset="77"/>
                <a:ea typeface="Calibri"/>
                <a:cs typeface="Calibri"/>
                <a:sym typeface="Calibri"/>
              </a:rPr>
              <a:t>CORE  </a:t>
            </a:r>
          </a:p>
          <a:p>
            <a:pPr algn="ctr"/>
            <a:r>
              <a:rPr lang="pl-PL" dirty="0">
                <a:solidFill>
                  <a:schemeClr val="tx2"/>
                </a:solidFill>
                <a:latin typeface="Metropolis" pitchFamily="2" charset="77"/>
                <a:ea typeface="Calibri"/>
                <a:cs typeface="Calibri"/>
                <a:sym typeface="Calibri"/>
              </a:rPr>
              <a:t> LAYER</a:t>
            </a:r>
            <a:endParaRPr dirty="0">
              <a:solidFill>
                <a:schemeClr val="tx2"/>
              </a:solidFill>
              <a:latin typeface="Metropolis" pitchFamily="2" charset="77"/>
              <a:ea typeface="Calibri"/>
              <a:cs typeface="Calibri"/>
              <a:sym typeface="Calibri"/>
            </a:endParaRPr>
          </a:p>
        </p:txBody>
      </p:sp>
      <p:grpSp>
        <p:nvGrpSpPr>
          <p:cNvPr id="139" name="Group 138">
            <a:extLst>
              <a:ext uri="{FF2B5EF4-FFF2-40B4-BE49-F238E27FC236}">
                <a16:creationId xmlns:a16="http://schemas.microsoft.com/office/drawing/2014/main" id="{90001715-34E6-DB23-5BDE-F3015B823D6C}"/>
              </a:ext>
            </a:extLst>
          </p:cNvPr>
          <p:cNvGrpSpPr/>
          <p:nvPr/>
        </p:nvGrpSpPr>
        <p:grpSpPr>
          <a:xfrm>
            <a:off x="3319587" y="4718163"/>
            <a:ext cx="5577526" cy="1102461"/>
            <a:chOff x="3752678" y="5121657"/>
            <a:chExt cx="5577526" cy="1102461"/>
          </a:xfrm>
        </p:grpSpPr>
        <p:grpSp>
          <p:nvGrpSpPr>
            <p:cNvPr id="140" name="Group 139">
              <a:extLst>
                <a:ext uri="{FF2B5EF4-FFF2-40B4-BE49-F238E27FC236}">
                  <a16:creationId xmlns:a16="http://schemas.microsoft.com/office/drawing/2014/main" id="{F3DC5F20-E669-3A4E-C2AB-7FF31ECFC9C8}"/>
                </a:ext>
              </a:extLst>
            </p:cNvPr>
            <p:cNvGrpSpPr/>
            <p:nvPr/>
          </p:nvGrpSpPr>
          <p:grpSpPr>
            <a:xfrm>
              <a:off x="3752678" y="5142891"/>
              <a:ext cx="5577526" cy="1081227"/>
              <a:chOff x="1718735" y="3744551"/>
              <a:chExt cx="4091290" cy="793114"/>
            </a:xfrm>
          </p:grpSpPr>
          <p:grpSp>
            <p:nvGrpSpPr>
              <p:cNvPr id="144" name="Google Shape;461;p34">
                <a:extLst>
                  <a:ext uri="{FF2B5EF4-FFF2-40B4-BE49-F238E27FC236}">
                    <a16:creationId xmlns:a16="http://schemas.microsoft.com/office/drawing/2014/main" id="{5B78BB8F-3DB3-46E9-3141-90F6521F3B23}"/>
                  </a:ext>
                </a:extLst>
              </p:cNvPr>
              <p:cNvGrpSpPr/>
              <p:nvPr/>
            </p:nvGrpSpPr>
            <p:grpSpPr>
              <a:xfrm>
                <a:off x="1718735" y="3744551"/>
                <a:ext cx="4091290" cy="793114"/>
                <a:chOff x="4206020" y="5712440"/>
                <a:chExt cx="5455049" cy="1057483"/>
              </a:xfrm>
            </p:grpSpPr>
            <p:grpSp>
              <p:nvGrpSpPr>
                <p:cNvPr id="147" name="Google Shape;462;p34">
                  <a:extLst>
                    <a:ext uri="{FF2B5EF4-FFF2-40B4-BE49-F238E27FC236}">
                      <a16:creationId xmlns:a16="http://schemas.microsoft.com/office/drawing/2014/main" id="{12243A14-C56F-945C-63DB-D8BDD353CBF9}"/>
                    </a:ext>
                  </a:extLst>
                </p:cNvPr>
                <p:cNvGrpSpPr/>
                <p:nvPr/>
              </p:nvGrpSpPr>
              <p:grpSpPr>
                <a:xfrm>
                  <a:off x="7389480" y="5712440"/>
                  <a:ext cx="692927" cy="995344"/>
                  <a:chOff x="8104806" y="5715749"/>
                  <a:chExt cx="692927" cy="995344"/>
                </a:xfrm>
              </p:grpSpPr>
              <p:pic>
                <p:nvPicPr>
                  <p:cNvPr id="157" name="Google Shape;463;p34">
                    <a:extLst>
                      <a:ext uri="{FF2B5EF4-FFF2-40B4-BE49-F238E27FC236}">
                        <a16:creationId xmlns:a16="http://schemas.microsoft.com/office/drawing/2014/main" id="{9AB4095A-4E12-E68D-A42B-12369513B0C7}"/>
                      </a:ext>
                    </a:extLst>
                  </p:cNvPr>
                  <p:cNvPicPr preferRelativeResize="0"/>
                  <p:nvPr/>
                </p:nvPicPr>
                <p:blipFill rotWithShape="1">
                  <a:blip r:embed="rId18" cstate="screen">
                    <a:alphaModFix/>
                    <a:extLst>
                      <a:ext uri="{28A0092B-C50C-407E-A947-70E740481C1C}">
                        <a14:useLocalDpi xmlns:a14="http://schemas.microsoft.com/office/drawing/2010/main"/>
                      </a:ext>
                    </a:extLst>
                  </a:blip>
                  <a:srcRect/>
                  <a:stretch/>
                </p:blipFill>
                <p:spPr>
                  <a:xfrm>
                    <a:off x="8125026" y="5715749"/>
                    <a:ext cx="652491" cy="564458"/>
                  </a:xfrm>
                  <a:prstGeom prst="rect">
                    <a:avLst/>
                  </a:prstGeom>
                  <a:noFill/>
                  <a:ln>
                    <a:noFill/>
                  </a:ln>
                </p:spPr>
              </p:pic>
              <p:sp>
                <p:nvSpPr>
                  <p:cNvPr id="158" name="Google Shape;464;p34">
                    <a:extLst>
                      <a:ext uri="{FF2B5EF4-FFF2-40B4-BE49-F238E27FC236}">
                        <a16:creationId xmlns:a16="http://schemas.microsoft.com/office/drawing/2014/main" id="{BB95C45B-AFC5-8B4D-81D8-47AF3A700672}"/>
                      </a:ext>
                    </a:extLst>
                  </p:cNvPr>
                  <p:cNvSpPr txBox="1"/>
                  <p:nvPr/>
                </p:nvSpPr>
                <p:spPr>
                  <a:xfrm>
                    <a:off x="8104806" y="6280207"/>
                    <a:ext cx="692927" cy="430886"/>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REMOTE</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USER</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p:txBody>
              </p:sp>
            </p:grpSp>
            <p:grpSp>
              <p:nvGrpSpPr>
                <p:cNvPr id="148" name="Google Shape;465;p34">
                  <a:extLst>
                    <a:ext uri="{FF2B5EF4-FFF2-40B4-BE49-F238E27FC236}">
                      <a16:creationId xmlns:a16="http://schemas.microsoft.com/office/drawing/2014/main" id="{1DC95E1A-AC8A-9464-F54F-0E91A850C183}"/>
                    </a:ext>
                  </a:extLst>
                </p:cNvPr>
                <p:cNvGrpSpPr/>
                <p:nvPr/>
              </p:nvGrpSpPr>
              <p:grpSpPr>
                <a:xfrm>
                  <a:off x="4206020" y="5733152"/>
                  <a:ext cx="773643" cy="1036769"/>
                  <a:chOff x="4424165" y="5712440"/>
                  <a:chExt cx="773643" cy="1036769"/>
                </a:xfrm>
              </p:grpSpPr>
              <p:pic>
                <p:nvPicPr>
                  <p:cNvPr id="155" name="Google Shape;466;p34">
                    <a:extLst>
                      <a:ext uri="{FF2B5EF4-FFF2-40B4-BE49-F238E27FC236}">
                        <a16:creationId xmlns:a16="http://schemas.microsoft.com/office/drawing/2014/main" id="{77E43B82-48C0-2CDC-F047-17F15070E85E}"/>
                      </a:ext>
                    </a:extLst>
                  </p:cNvPr>
                  <p:cNvPicPr preferRelativeResize="0"/>
                  <p:nvPr/>
                </p:nvPicPr>
                <p:blipFill rotWithShape="1">
                  <a:blip r:embed="rId19" cstate="screen">
                    <a:alphaModFix/>
                    <a:extLst>
                      <a:ext uri="{28A0092B-C50C-407E-A947-70E740481C1C}">
                        <a14:useLocalDpi xmlns:a14="http://schemas.microsoft.com/office/drawing/2010/main"/>
                      </a:ext>
                    </a:extLst>
                  </a:blip>
                  <a:srcRect/>
                  <a:stretch/>
                </p:blipFill>
                <p:spPr>
                  <a:xfrm>
                    <a:off x="4424165" y="5712440"/>
                    <a:ext cx="727059" cy="605883"/>
                  </a:xfrm>
                  <a:prstGeom prst="rect">
                    <a:avLst/>
                  </a:prstGeom>
                  <a:noFill/>
                  <a:ln>
                    <a:noFill/>
                  </a:ln>
                </p:spPr>
              </p:pic>
              <p:sp>
                <p:nvSpPr>
                  <p:cNvPr id="156" name="Google Shape;467;p34">
                    <a:extLst>
                      <a:ext uri="{FF2B5EF4-FFF2-40B4-BE49-F238E27FC236}">
                        <a16:creationId xmlns:a16="http://schemas.microsoft.com/office/drawing/2014/main" id="{4FA2CC4F-BA37-7BEF-3F3D-D8B7454A47A0}"/>
                      </a:ext>
                    </a:extLst>
                  </p:cNvPr>
                  <p:cNvSpPr txBox="1"/>
                  <p:nvPr/>
                </p:nvSpPr>
                <p:spPr>
                  <a:xfrm>
                    <a:off x="4440762" y="6318323"/>
                    <a:ext cx="757046" cy="430886"/>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BRANCH</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OFFICES</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p:txBody>
              </p:sp>
            </p:grpSp>
            <p:grpSp>
              <p:nvGrpSpPr>
                <p:cNvPr id="149" name="Google Shape;468;p34">
                  <a:extLst>
                    <a:ext uri="{FF2B5EF4-FFF2-40B4-BE49-F238E27FC236}">
                      <a16:creationId xmlns:a16="http://schemas.microsoft.com/office/drawing/2014/main" id="{AD7C720C-13F7-69D3-6822-0D85AA8A7537}"/>
                    </a:ext>
                  </a:extLst>
                </p:cNvPr>
                <p:cNvGrpSpPr/>
                <p:nvPr/>
              </p:nvGrpSpPr>
              <p:grpSpPr>
                <a:xfrm>
                  <a:off x="5189619" y="5712440"/>
                  <a:ext cx="964368" cy="1057483"/>
                  <a:chOff x="5556097" y="5712439"/>
                  <a:chExt cx="964368" cy="1057483"/>
                </a:xfrm>
              </p:grpSpPr>
              <p:pic>
                <p:nvPicPr>
                  <p:cNvPr id="153" name="Google Shape;469;p34">
                    <a:extLst>
                      <a:ext uri="{FF2B5EF4-FFF2-40B4-BE49-F238E27FC236}">
                        <a16:creationId xmlns:a16="http://schemas.microsoft.com/office/drawing/2014/main" id="{343453DD-3CBB-F7B6-F423-AC8727666B83}"/>
                      </a:ext>
                    </a:extLst>
                  </p:cNvPr>
                  <p:cNvPicPr preferRelativeResize="0"/>
                  <p:nvPr/>
                </p:nvPicPr>
                <p:blipFill rotWithShape="1">
                  <a:blip r:embed="rId20" cstate="screen">
                    <a:alphaModFix/>
                    <a:extLst>
                      <a:ext uri="{28A0092B-C50C-407E-A947-70E740481C1C}">
                        <a14:useLocalDpi xmlns:a14="http://schemas.microsoft.com/office/drawing/2010/main"/>
                      </a:ext>
                    </a:extLst>
                  </a:blip>
                  <a:srcRect/>
                  <a:stretch/>
                </p:blipFill>
                <p:spPr>
                  <a:xfrm>
                    <a:off x="5721525" y="5712439"/>
                    <a:ext cx="652491" cy="605884"/>
                  </a:xfrm>
                  <a:prstGeom prst="rect">
                    <a:avLst/>
                  </a:prstGeom>
                  <a:noFill/>
                  <a:ln>
                    <a:noFill/>
                  </a:ln>
                </p:spPr>
              </p:pic>
              <p:sp>
                <p:nvSpPr>
                  <p:cNvPr id="154" name="Google Shape;470;p34">
                    <a:extLst>
                      <a:ext uri="{FF2B5EF4-FFF2-40B4-BE49-F238E27FC236}">
                        <a16:creationId xmlns:a16="http://schemas.microsoft.com/office/drawing/2014/main" id="{77B5D312-BCDC-1884-18E9-E30069F945CB}"/>
                      </a:ext>
                    </a:extLst>
                  </p:cNvPr>
                  <p:cNvSpPr txBox="1"/>
                  <p:nvPr/>
                </p:nvSpPr>
                <p:spPr>
                  <a:xfrm>
                    <a:off x="5556097" y="6339036"/>
                    <a:ext cx="964368" cy="430886"/>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ON-PREM</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DATA CENTER</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p:txBody>
              </p:sp>
            </p:grpSp>
            <p:grpSp>
              <p:nvGrpSpPr>
                <p:cNvPr id="150" name="Google Shape;480;p34">
                  <a:extLst>
                    <a:ext uri="{FF2B5EF4-FFF2-40B4-BE49-F238E27FC236}">
                      <a16:creationId xmlns:a16="http://schemas.microsoft.com/office/drawing/2014/main" id="{E148AE8C-9C0A-035B-7401-422F1973CF04}"/>
                    </a:ext>
                  </a:extLst>
                </p:cNvPr>
                <p:cNvGrpSpPr/>
                <p:nvPr/>
              </p:nvGrpSpPr>
              <p:grpSpPr>
                <a:xfrm>
                  <a:off x="9172091" y="5789245"/>
                  <a:ext cx="488978" cy="845142"/>
                  <a:chOff x="9789137" y="5770892"/>
                  <a:chExt cx="488978" cy="845142"/>
                </a:xfrm>
              </p:grpSpPr>
              <p:pic>
                <p:nvPicPr>
                  <p:cNvPr id="151" name="Google Shape;481;p34">
                    <a:extLst>
                      <a:ext uri="{FF2B5EF4-FFF2-40B4-BE49-F238E27FC236}">
                        <a16:creationId xmlns:a16="http://schemas.microsoft.com/office/drawing/2014/main" id="{56167423-FEC3-20BE-C9A5-B701A7A8EF68}"/>
                      </a:ext>
                    </a:extLst>
                  </p:cNvPr>
                  <p:cNvPicPr preferRelativeResize="0"/>
                  <p:nvPr/>
                </p:nvPicPr>
                <p:blipFill rotWithShape="1">
                  <a:blip r:embed="rId21" cstate="screen">
                    <a:alphaModFix amt="20000"/>
                    <a:extLst>
                      <a:ext uri="{28A0092B-C50C-407E-A947-70E740481C1C}">
                        <a14:useLocalDpi xmlns:a14="http://schemas.microsoft.com/office/drawing/2010/main"/>
                      </a:ext>
                    </a:extLst>
                  </a:blip>
                  <a:srcRect/>
                  <a:stretch/>
                </p:blipFill>
                <p:spPr>
                  <a:xfrm>
                    <a:off x="9789137" y="5770892"/>
                    <a:ext cx="488978" cy="488978"/>
                  </a:xfrm>
                  <a:prstGeom prst="rect">
                    <a:avLst/>
                  </a:prstGeom>
                  <a:noFill/>
                  <a:ln>
                    <a:noFill/>
                  </a:ln>
                </p:spPr>
              </p:pic>
              <p:sp>
                <p:nvSpPr>
                  <p:cNvPr id="152" name="Google Shape;482;p34">
                    <a:extLst>
                      <a:ext uri="{FF2B5EF4-FFF2-40B4-BE49-F238E27FC236}">
                        <a16:creationId xmlns:a16="http://schemas.microsoft.com/office/drawing/2014/main" id="{4F84A495-6123-20C2-DB28-BB0B51CCABAD}"/>
                      </a:ext>
                    </a:extLst>
                  </p:cNvPr>
                  <p:cNvSpPr txBox="1"/>
                  <p:nvPr/>
                </p:nvSpPr>
                <p:spPr>
                  <a:xfrm>
                    <a:off x="9830370" y="6339036"/>
                    <a:ext cx="406523" cy="276998"/>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IoT</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p:txBody>
              </p:sp>
            </p:grpSp>
          </p:grpSp>
          <p:pic>
            <p:nvPicPr>
              <p:cNvPr id="145" name="Google Shape;472;p34">
                <a:extLst>
                  <a:ext uri="{FF2B5EF4-FFF2-40B4-BE49-F238E27FC236}">
                    <a16:creationId xmlns:a16="http://schemas.microsoft.com/office/drawing/2014/main" id="{6B32EBD1-72DD-EBDB-5EE8-9A70ABCD1556}"/>
                  </a:ext>
                </a:extLst>
              </p:cNvPr>
              <p:cNvPicPr preferRelativeResize="0"/>
              <p:nvPr/>
            </p:nvPicPr>
            <p:blipFill rotWithShape="1">
              <a:blip r:embed="rId19" cstate="screen">
                <a:alphaModFix/>
                <a:extLst>
                  <a:ext uri="{28A0092B-C50C-407E-A947-70E740481C1C}">
                    <a14:useLocalDpi xmlns:a14="http://schemas.microsoft.com/office/drawing/2010/main"/>
                  </a:ext>
                </a:extLst>
              </a:blip>
              <a:srcRect/>
              <a:stretch/>
            </p:blipFill>
            <p:spPr>
              <a:xfrm>
                <a:off x="3299189" y="3767856"/>
                <a:ext cx="545295" cy="454413"/>
              </a:xfrm>
              <a:prstGeom prst="rect">
                <a:avLst/>
              </a:prstGeom>
              <a:noFill/>
              <a:ln>
                <a:noFill/>
              </a:ln>
            </p:spPr>
          </p:pic>
          <p:sp>
            <p:nvSpPr>
              <p:cNvPr id="146" name="Google Shape;473;p34">
                <a:extLst>
                  <a:ext uri="{FF2B5EF4-FFF2-40B4-BE49-F238E27FC236}">
                    <a16:creationId xmlns:a16="http://schemas.microsoft.com/office/drawing/2014/main" id="{F3220C7E-7175-4D67-AB4C-37C2F9316455}"/>
                  </a:ext>
                </a:extLst>
              </p:cNvPr>
              <p:cNvSpPr txBox="1"/>
              <p:nvPr/>
            </p:nvSpPr>
            <p:spPr>
              <a:xfrm>
                <a:off x="3116039" y="4253339"/>
                <a:ext cx="916284" cy="207749"/>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Vendors/Partners</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p:txBody>
          </p:sp>
        </p:grpSp>
        <p:grpSp>
          <p:nvGrpSpPr>
            <p:cNvPr id="141" name="Group 140">
              <a:extLst>
                <a:ext uri="{FF2B5EF4-FFF2-40B4-BE49-F238E27FC236}">
                  <a16:creationId xmlns:a16="http://schemas.microsoft.com/office/drawing/2014/main" id="{EB93CC04-FC1B-61AD-0CA6-321FB70D0899}"/>
                </a:ext>
              </a:extLst>
            </p:cNvPr>
            <p:cNvGrpSpPr/>
            <p:nvPr/>
          </p:nvGrpSpPr>
          <p:grpSpPr>
            <a:xfrm>
              <a:off x="7891185" y="5121657"/>
              <a:ext cx="774043" cy="911456"/>
              <a:chOff x="367931" y="5375596"/>
              <a:chExt cx="774043" cy="911456"/>
            </a:xfrm>
          </p:grpSpPr>
          <p:pic>
            <p:nvPicPr>
              <p:cNvPr id="142" name="Google Shape;478;p34">
                <a:extLst>
                  <a:ext uri="{FF2B5EF4-FFF2-40B4-BE49-F238E27FC236}">
                    <a16:creationId xmlns:a16="http://schemas.microsoft.com/office/drawing/2014/main" id="{67AF5129-CD7F-5BCD-3903-09143E1F178F}"/>
                  </a:ext>
                </a:extLst>
              </p:cNvPr>
              <p:cNvPicPr preferRelativeResize="0"/>
              <p:nvPr/>
            </p:nvPicPr>
            <p:blipFill rotWithShape="1">
              <a:blip r:embed="rId20" cstate="screen">
                <a:alphaModFix/>
                <a:extLst>
                  <a:ext uri="{28A0092B-C50C-407E-A947-70E740481C1C}">
                    <a14:useLocalDpi xmlns:a14="http://schemas.microsoft.com/office/drawing/2010/main"/>
                  </a:ext>
                </a:extLst>
              </a:blip>
              <a:srcRect/>
              <a:stretch/>
            </p:blipFill>
            <p:spPr>
              <a:xfrm>
                <a:off x="421383" y="5375596"/>
                <a:ext cx="667141" cy="619488"/>
              </a:xfrm>
              <a:prstGeom prst="rect">
                <a:avLst/>
              </a:prstGeom>
              <a:noFill/>
              <a:ln>
                <a:noFill/>
              </a:ln>
            </p:spPr>
          </p:pic>
          <p:sp>
            <p:nvSpPr>
              <p:cNvPr id="143" name="Google Shape;479;p34">
                <a:extLst>
                  <a:ext uri="{FF2B5EF4-FFF2-40B4-BE49-F238E27FC236}">
                    <a16:creationId xmlns:a16="http://schemas.microsoft.com/office/drawing/2014/main" id="{AAFA558D-F029-77BD-B9C5-69EE07580CC9}"/>
                  </a:ext>
                </a:extLst>
              </p:cNvPr>
              <p:cNvSpPr txBox="1"/>
              <p:nvPr/>
            </p:nvSpPr>
            <p:spPr>
              <a:xfrm>
                <a:off x="367931" y="6003835"/>
                <a:ext cx="774043" cy="283217"/>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b="0" i="0" u="none" strike="noStrike" kern="1200" cap="none" spc="0" normalizeH="0" baseline="0" noProof="0" dirty="0">
                    <a:ln>
                      <a:noFill/>
                    </a:ln>
                    <a:solidFill>
                      <a:srgbClr val="000000"/>
                    </a:solidFill>
                    <a:effectLst/>
                    <a:uLnTx/>
                    <a:uFillTx/>
                    <a:latin typeface="Metropolis" pitchFamily="2" charset="77"/>
                    <a:ea typeface="Calibri"/>
                    <a:cs typeface="Calibri"/>
                    <a:sym typeface="Calibri"/>
                  </a:rPr>
                  <a:t>INTERNET</a:t>
                </a:r>
                <a:endParaRPr kumimoji="0" sz="1400" b="0" i="0" u="none" strike="noStrike" kern="1200" cap="none" spc="0" normalizeH="0" baseline="0" noProof="0" dirty="0">
                  <a:ln>
                    <a:noFill/>
                  </a:ln>
                  <a:solidFill>
                    <a:srgbClr val="000000"/>
                  </a:solidFill>
                  <a:effectLst/>
                  <a:uLnTx/>
                  <a:uFillTx/>
                  <a:latin typeface="Metropolis" pitchFamily="2" charset="77"/>
                  <a:ea typeface="+mn-ea"/>
                  <a:cs typeface="+mn-cs"/>
                </a:endParaRPr>
              </a:p>
            </p:txBody>
          </p:sp>
        </p:grpSp>
      </p:grpSp>
      <p:sp>
        <p:nvSpPr>
          <p:cNvPr id="159" name="Oval 158">
            <a:extLst>
              <a:ext uri="{FF2B5EF4-FFF2-40B4-BE49-F238E27FC236}">
                <a16:creationId xmlns:a16="http://schemas.microsoft.com/office/drawing/2014/main" id="{6FF7C8EB-EC0A-E876-CB28-E914A6E36978}"/>
              </a:ext>
            </a:extLst>
          </p:cNvPr>
          <p:cNvSpPr/>
          <p:nvPr/>
        </p:nvSpPr>
        <p:spPr>
          <a:xfrm rot="20188067">
            <a:off x="1212897" y="1773238"/>
            <a:ext cx="1514028" cy="2938261"/>
          </a:xfrm>
          <a:prstGeom prst="ellipse">
            <a:avLst/>
          </a:prstGeom>
          <a:ln w="38100">
            <a:solidFill>
              <a:srgbClr val="00B0F0"/>
            </a:solidFill>
            <a:prstDash val="sysDash"/>
          </a:ln>
        </p:spPr>
        <p:txBody>
          <a:bodyPr wrap="none" rtlCol="0" anchor="ctr">
            <a:spAutoFit/>
          </a:bodyPr>
          <a:lstStyle/>
          <a:p>
            <a:pPr algn="l"/>
            <a:endParaRPr lang="en-US" dirty="0">
              <a:latin typeface="Metropolis Light" pitchFamily="2" charset="77"/>
            </a:endParaRPr>
          </a:p>
        </p:txBody>
      </p:sp>
      <p:sp>
        <p:nvSpPr>
          <p:cNvPr id="160" name="Oval 159">
            <a:extLst>
              <a:ext uri="{FF2B5EF4-FFF2-40B4-BE49-F238E27FC236}">
                <a16:creationId xmlns:a16="http://schemas.microsoft.com/office/drawing/2014/main" id="{89622937-3937-5AED-D4A7-E94EEABA09BD}"/>
              </a:ext>
            </a:extLst>
          </p:cNvPr>
          <p:cNvSpPr/>
          <p:nvPr/>
        </p:nvSpPr>
        <p:spPr>
          <a:xfrm rot="20188067">
            <a:off x="8587813" y="1744506"/>
            <a:ext cx="1514028" cy="2938261"/>
          </a:xfrm>
          <a:prstGeom prst="ellipse">
            <a:avLst/>
          </a:prstGeom>
          <a:ln w="38100">
            <a:solidFill>
              <a:srgbClr val="00B0F0"/>
            </a:solidFill>
            <a:prstDash val="sysDash"/>
          </a:ln>
        </p:spPr>
        <p:txBody>
          <a:bodyPr wrap="none" rtlCol="0" anchor="ctr">
            <a:spAutoFit/>
          </a:bodyPr>
          <a:lstStyle/>
          <a:p>
            <a:pPr algn="l"/>
            <a:endParaRPr lang="en-US" dirty="0">
              <a:latin typeface="Metropolis Light" pitchFamily="2" charset="77"/>
            </a:endParaRPr>
          </a:p>
        </p:txBody>
      </p:sp>
      <p:sp>
        <p:nvSpPr>
          <p:cNvPr id="161" name="Oval 160">
            <a:extLst>
              <a:ext uri="{FF2B5EF4-FFF2-40B4-BE49-F238E27FC236}">
                <a16:creationId xmlns:a16="http://schemas.microsoft.com/office/drawing/2014/main" id="{45E046AB-F123-985A-6119-C3B90C0915F5}"/>
              </a:ext>
            </a:extLst>
          </p:cNvPr>
          <p:cNvSpPr/>
          <p:nvPr/>
        </p:nvSpPr>
        <p:spPr>
          <a:xfrm rot="1800000">
            <a:off x="5776398" y="1476790"/>
            <a:ext cx="1514028" cy="2938261"/>
          </a:xfrm>
          <a:prstGeom prst="ellipse">
            <a:avLst/>
          </a:prstGeom>
          <a:ln w="38100">
            <a:solidFill>
              <a:srgbClr val="00B0F0"/>
            </a:solidFill>
            <a:prstDash val="sysDash"/>
          </a:ln>
        </p:spPr>
        <p:txBody>
          <a:bodyPr wrap="none" rtlCol="0" anchor="ctr">
            <a:spAutoFit/>
          </a:bodyPr>
          <a:lstStyle/>
          <a:p>
            <a:pPr algn="l"/>
            <a:endParaRPr lang="en-US" dirty="0">
              <a:latin typeface="Metropolis Light" pitchFamily="2" charset="77"/>
            </a:endParaRPr>
          </a:p>
        </p:txBody>
      </p:sp>
      <p:sp>
        <p:nvSpPr>
          <p:cNvPr id="162" name="Oval 161">
            <a:extLst>
              <a:ext uri="{FF2B5EF4-FFF2-40B4-BE49-F238E27FC236}">
                <a16:creationId xmlns:a16="http://schemas.microsoft.com/office/drawing/2014/main" id="{53C3E5A2-114F-0102-EFFB-88E08267A007}"/>
              </a:ext>
            </a:extLst>
          </p:cNvPr>
          <p:cNvSpPr/>
          <p:nvPr/>
        </p:nvSpPr>
        <p:spPr>
          <a:xfrm rot="1800000">
            <a:off x="2168556" y="1826858"/>
            <a:ext cx="1514028" cy="2938261"/>
          </a:xfrm>
          <a:prstGeom prst="ellipse">
            <a:avLst/>
          </a:prstGeom>
          <a:ln w="38100">
            <a:solidFill>
              <a:srgbClr val="FF0000"/>
            </a:solidFill>
            <a:prstDash val="sysDash"/>
          </a:ln>
        </p:spPr>
        <p:txBody>
          <a:bodyPr wrap="none" rtlCol="0" anchor="ctr">
            <a:spAutoFit/>
          </a:bodyPr>
          <a:lstStyle/>
          <a:p>
            <a:pPr algn="l"/>
            <a:endParaRPr lang="en-US" dirty="0">
              <a:latin typeface="Metropolis Light" pitchFamily="2" charset="77"/>
            </a:endParaRPr>
          </a:p>
        </p:txBody>
      </p:sp>
      <p:sp>
        <p:nvSpPr>
          <p:cNvPr id="163" name="Oval 162">
            <a:extLst>
              <a:ext uri="{FF2B5EF4-FFF2-40B4-BE49-F238E27FC236}">
                <a16:creationId xmlns:a16="http://schemas.microsoft.com/office/drawing/2014/main" id="{5BBE99A2-681C-452E-BC27-24B820B6A43D}"/>
              </a:ext>
            </a:extLst>
          </p:cNvPr>
          <p:cNvSpPr/>
          <p:nvPr/>
        </p:nvSpPr>
        <p:spPr>
          <a:xfrm rot="1800000">
            <a:off x="9474544" y="1806502"/>
            <a:ext cx="1514028" cy="2938261"/>
          </a:xfrm>
          <a:prstGeom prst="ellipse">
            <a:avLst/>
          </a:prstGeom>
          <a:ln w="38100">
            <a:solidFill>
              <a:srgbClr val="FF0000"/>
            </a:solidFill>
            <a:prstDash val="sysDash"/>
          </a:ln>
        </p:spPr>
        <p:txBody>
          <a:bodyPr wrap="none" rtlCol="0" anchor="ctr">
            <a:spAutoFit/>
          </a:bodyPr>
          <a:lstStyle/>
          <a:p>
            <a:pPr algn="l"/>
            <a:endParaRPr lang="en-US" dirty="0">
              <a:latin typeface="Metropolis Light" pitchFamily="2" charset="77"/>
            </a:endParaRPr>
          </a:p>
        </p:txBody>
      </p:sp>
      <p:sp>
        <p:nvSpPr>
          <p:cNvPr id="164" name="Oval 163">
            <a:extLst>
              <a:ext uri="{FF2B5EF4-FFF2-40B4-BE49-F238E27FC236}">
                <a16:creationId xmlns:a16="http://schemas.microsoft.com/office/drawing/2014/main" id="{23AF86F5-DA4E-FFE2-F1BE-A82D0988DC1B}"/>
              </a:ext>
            </a:extLst>
          </p:cNvPr>
          <p:cNvSpPr/>
          <p:nvPr/>
        </p:nvSpPr>
        <p:spPr>
          <a:xfrm rot="725192">
            <a:off x="5539272" y="3357891"/>
            <a:ext cx="769782" cy="2631717"/>
          </a:xfrm>
          <a:prstGeom prst="ellipse">
            <a:avLst/>
          </a:prstGeom>
          <a:ln w="38100">
            <a:solidFill>
              <a:srgbClr val="00B0F0"/>
            </a:solidFill>
            <a:prstDash val="sysDash"/>
          </a:ln>
        </p:spPr>
        <p:txBody>
          <a:bodyPr wrap="square" rtlCol="0" anchor="ctr">
            <a:spAutoFit/>
          </a:bodyPr>
          <a:lstStyle/>
          <a:p>
            <a:pPr algn="l"/>
            <a:endParaRPr lang="en-US" dirty="0">
              <a:latin typeface="Metropolis Light" pitchFamily="2" charset="77"/>
            </a:endParaRPr>
          </a:p>
        </p:txBody>
      </p:sp>
      <p:sp>
        <p:nvSpPr>
          <p:cNvPr id="165" name="Oval 164">
            <a:extLst>
              <a:ext uri="{FF2B5EF4-FFF2-40B4-BE49-F238E27FC236}">
                <a16:creationId xmlns:a16="http://schemas.microsoft.com/office/drawing/2014/main" id="{6B0F50BD-E5C2-4F51-9E5D-194AF5568D1A}"/>
              </a:ext>
            </a:extLst>
          </p:cNvPr>
          <p:cNvSpPr/>
          <p:nvPr/>
        </p:nvSpPr>
        <p:spPr>
          <a:xfrm rot="18345867">
            <a:off x="2669861" y="3465618"/>
            <a:ext cx="769782" cy="2631717"/>
          </a:xfrm>
          <a:prstGeom prst="ellipse">
            <a:avLst/>
          </a:prstGeom>
          <a:ln w="38100">
            <a:solidFill>
              <a:srgbClr val="FF0000"/>
            </a:solidFill>
            <a:prstDash val="sysDash"/>
          </a:ln>
        </p:spPr>
        <p:txBody>
          <a:bodyPr wrap="square" rtlCol="0" anchor="ctr">
            <a:spAutoFit/>
          </a:bodyPr>
          <a:lstStyle/>
          <a:p>
            <a:pPr algn="l"/>
            <a:endParaRPr lang="en-US" dirty="0">
              <a:latin typeface="Metropolis Light" pitchFamily="2" charset="77"/>
            </a:endParaRPr>
          </a:p>
        </p:txBody>
      </p:sp>
    </p:spTree>
    <p:extLst>
      <p:ext uri="{BB962C8B-B14F-4D97-AF65-F5344CB8AC3E}">
        <p14:creationId xmlns:p14="http://schemas.microsoft.com/office/powerpoint/2010/main" val="238549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8" name="Rectangle 417">
            <a:extLst>
              <a:ext uri="{FF2B5EF4-FFF2-40B4-BE49-F238E27FC236}">
                <a16:creationId xmlns:a16="http://schemas.microsoft.com/office/drawing/2014/main" id="{3BC025AA-B08C-6840-9276-AB2CE4234FBA}"/>
              </a:ext>
            </a:extLst>
          </p:cNvPr>
          <p:cNvSpPr/>
          <p:nvPr/>
        </p:nvSpPr>
        <p:spPr>
          <a:xfrm>
            <a:off x="4563407" y="2622637"/>
            <a:ext cx="255181" cy="338555"/>
          </a:xfrm>
          <a:prstGeom prst="rect">
            <a:avLst/>
          </a:prstGeom>
          <a:solidFill>
            <a:srgbClr val="AB5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305" name="Rectangle 304">
            <a:extLst>
              <a:ext uri="{FF2B5EF4-FFF2-40B4-BE49-F238E27FC236}">
                <a16:creationId xmlns:a16="http://schemas.microsoft.com/office/drawing/2014/main" id="{7DE05989-F6AD-084E-A943-A3CC420547C6}"/>
              </a:ext>
            </a:extLst>
          </p:cNvPr>
          <p:cNvSpPr/>
          <p:nvPr/>
        </p:nvSpPr>
        <p:spPr>
          <a:xfrm>
            <a:off x="9253808" y="2346727"/>
            <a:ext cx="825411" cy="1798524"/>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442" name="Rectangle 441">
            <a:extLst>
              <a:ext uri="{FF2B5EF4-FFF2-40B4-BE49-F238E27FC236}">
                <a16:creationId xmlns:a16="http://schemas.microsoft.com/office/drawing/2014/main" id="{3E6A6469-2F82-BA4B-B49A-A5158E0A8C17}"/>
              </a:ext>
            </a:extLst>
          </p:cNvPr>
          <p:cNvSpPr/>
          <p:nvPr/>
        </p:nvSpPr>
        <p:spPr>
          <a:xfrm>
            <a:off x="6102183" y="2630591"/>
            <a:ext cx="257443" cy="3279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grpSp>
        <p:nvGrpSpPr>
          <p:cNvPr id="445" name="Group 444">
            <a:extLst>
              <a:ext uri="{FF2B5EF4-FFF2-40B4-BE49-F238E27FC236}">
                <a16:creationId xmlns:a16="http://schemas.microsoft.com/office/drawing/2014/main" id="{EEB96682-09BF-B240-97A0-ED3329A4733E}"/>
              </a:ext>
            </a:extLst>
          </p:cNvPr>
          <p:cNvGrpSpPr/>
          <p:nvPr/>
        </p:nvGrpSpPr>
        <p:grpSpPr>
          <a:xfrm>
            <a:off x="4894290" y="2619650"/>
            <a:ext cx="6837105" cy="351788"/>
            <a:chOff x="4546849" y="2266418"/>
            <a:chExt cx="6837106" cy="351788"/>
          </a:xfrm>
        </p:grpSpPr>
        <p:sp>
          <p:nvSpPr>
            <p:cNvPr id="446" name="Rectangle 445">
              <a:extLst>
                <a:ext uri="{FF2B5EF4-FFF2-40B4-BE49-F238E27FC236}">
                  <a16:creationId xmlns:a16="http://schemas.microsoft.com/office/drawing/2014/main" id="{806C93BE-74B5-3D46-A6C5-BA6DA2A56477}"/>
                </a:ext>
              </a:extLst>
            </p:cNvPr>
            <p:cNvSpPr/>
            <p:nvPr/>
          </p:nvSpPr>
          <p:spPr>
            <a:xfrm>
              <a:off x="6262577" y="2279652"/>
              <a:ext cx="255181" cy="3385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47" name="Rectangle 446">
              <a:extLst>
                <a:ext uri="{FF2B5EF4-FFF2-40B4-BE49-F238E27FC236}">
                  <a16:creationId xmlns:a16="http://schemas.microsoft.com/office/drawing/2014/main" id="{D5F3534E-40AE-FE48-B515-284770B341C9}"/>
                </a:ext>
              </a:extLst>
            </p:cNvPr>
            <p:cNvSpPr/>
            <p:nvPr/>
          </p:nvSpPr>
          <p:spPr>
            <a:xfrm>
              <a:off x="4546849" y="2279652"/>
              <a:ext cx="255181" cy="3385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48" name="Rectangle 447">
              <a:extLst>
                <a:ext uri="{FF2B5EF4-FFF2-40B4-BE49-F238E27FC236}">
                  <a16:creationId xmlns:a16="http://schemas.microsoft.com/office/drawing/2014/main" id="{6036006A-9351-754A-B7B5-9D121A3E820D}"/>
                </a:ext>
              </a:extLst>
            </p:cNvPr>
            <p:cNvSpPr/>
            <p:nvPr/>
          </p:nvSpPr>
          <p:spPr>
            <a:xfrm>
              <a:off x="11073463" y="2266418"/>
              <a:ext cx="310492" cy="33855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grpSp>
      <p:sp>
        <p:nvSpPr>
          <p:cNvPr id="60" name="Rectangle 59">
            <a:extLst>
              <a:ext uri="{FF2B5EF4-FFF2-40B4-BE49-F238E27FC236}">
                <a16:creationId xmlns:a16="http://schemas.microsoft.com/office/drawing/2014/main" id="{756446F2-D022-DD41-B6F6-03808E613974}"/>
              </a:ext>
            </a:extLst>
          </p:cNvPr>
          <p:cNvSpPr/>
          <p:nvPr/>
        </p:nvSpPr>
        <p:spPr>
          <a:xfrm>
            <a:off x="4067456" y="2157744"/>
            <a:ext cx="3691832" cy="2784360"/>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38" name="TextBox 37">
            <a:extLst>
              <a:ext uri="{FF2B5EF4-FFF2-40B4-BE49-F238E27FC236}">
                <a16:creationId xmlns:a16="http://schemas.microsoft.com/office/drawing/2014/main" id="{90E31D32-1148-D844-B740-ABA1B7F75088}"/>
              </a:ext>
            </a:extLst>
          </p:cNvPr>
          <p:cNvSpPr txBox="1"/>
          <p:nvPr/>
        </p:nvSpPr>
        <p:spPr>
          <a:xfrm>
            <a:off x="5331941" y="4322526"/>
            <a:ext cx="1005403" cy="246221"/>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AWS - REGION1</a:t>
            </a:r>
          </a:p>
        </p:txBody>
      </p:sp>
      <p:sp>
        <p:nvSpPr>
          <p:cNvPr id="52" name="Rectangle 51">
            <a:extLst>
              <a:ext uri="{FF2B5EF4-FFF2-40B4-BE49-F238E27FC236}">
                <a16:creationId xmlns:a16="http://schemas.microsoft.com/office/drawing/2014/main" id="{E09AF236-1926-5B42-B7B4-B14E420B9D2E}"/>
              </a:ext>
            </a:extLst>
          </p:cNvPr>
          <p:cNvSpPr/>
          <p:nvPr/>
        </p:nvSpPr>
        <p:spPr>
          <a:xfrm>
            <a:off x="4158302" y="2350903"/>
            <a:ext cx="1103127" cy="1801151"/>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54" name="TextBox 53">
            <a:extLst>
              <a:ext uri="{FF2B5EF4-FFF2-40B4-BE49-F238E27FC236}">
                <a16:creationId xmlns:a16="http://schemas.microsoft.com/office/drawing/2014/main" id="{49F2569A-014A-8945-8739-053086F85E36}"/>
              </a:ext>
            </a:extLst>
          </p:cNvPr>
          <p:cNvSpPr txBox="1"/>
          <p:nvPr/>
        </p:nvSpPr>
        <p:spPr>
          <a:xfrm>
            <a:off x="4223427" y="2625934"/>
            <a:ext cx="257443" cy="338554"/>
          </a:xfrm>
          <a:prstGeom prst="rect">
            <a:avLst/>
          </a:prstGeom>
          <a:solidFill>
            <a:srgbClr val="62FF92"/>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56" name="TextBox 55">
            <a:extLst>
              <a:ext uri="{FF2B5EF4-FFF2-40B4-BE49-F238E27FC236}">
                <a16:creationId xmlns:a16="http://schemas.microsoft.com/office/drawing/2014/main" id="{A8C8F77D-2E38-904D-935E-AF44CB5603D9}"/>
              </a:ext>
            </a:extLst>
          </p:cNvPr>
          <p:cNvSpPr txBox="1"/>
          <p:nvPr/>
        </p:nvSpPr>
        <p:spPr>
          <a:xfrm>
            <a:off x="4896268" y="2636010"/>
            <a:ext cx="257443" cy="338554"/>
          </a:xfrm>
          <a:prstGeom prst="rect">
            <a:avLst/>
          </a:prstGeom>
          <a:solidFill>
            <a:srgbClr val="62FF92"/>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57" name="TextBox 56">
            <a:extLst>
              <a:ext uri="{FF2B5EF4-FFF2-40B4-BE49-F238E27FC236}">
                <a16:creationId xmlns:a16="http://schemas.microsoft.com/office/drawing/2014/main" id="{46A0ED31-4FC1-DA42-94C7-D8504AC8E438}"/>
              </a:ext>
            </a:extLst>
          </p:cNvPr>
          <p:cNvSpPr txBox="1"/>
          <p:nvPr/>
        </p:nvSpPr>
        <p:spPr>
          <a:xfrm>
            <a:off x="4559543" y="2625934"/>
            <a:ext cx="259045" cy="338554"/>
          </a:xfrm>
          <a:prstGeom prst="rect">
            <a:avLst/>
          </a:prstGeom>
          <a:solidFill>
            <a:srgbClr val="9950A7"/>
          </a:solidFill>
          <a:ln>
            <a:solidFill>
              <a:schemeClr val="tx1"/>
            </a:solidFill>
          </a:ln>
        </p:spPr>
        <p:txBody>
          <a:bodyPr wrap="square" lIns="45720" tIns="45720" rIns="45720" bIns="4572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Open Sans"/>
                <a:ea typeface="+mn-ea"/>
                <a:cs typeface="+mn-cs"/>
              </a:rPr>
              <a:t>SS</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140" name="Rectangle 139">
            <a:extLst>
              <a:ext uri="{FF2B5EF4-FFF2-40B4-BE49-F238E27FC236}">
                <a16:creationId xmlns:a16="http://schemas.microsoft.com/office/drawing/2014/main" id="{3BB5293E-129C-214D-95B6-7F6EF406E1B7}"/>
              </a:ext>
            </a:extLst>
          </p:cNvPr>
          <p:cNvSpPr/>
          <p:nvPr/>
        </p:nvSpPr>
        <p:spPr>
          <a:xfrm>
            <a:off x="10681931" y="2340285"/>
            <a:ext cx="1103127" cy="1811769"/>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141" name="TextBox 140">
            <a:extLst>
              <a:ext uri="{FF2B5EF4-FFF2-40B4-BE49-F238E27FC236}">
                <a16:creationId xmlns:a16="http://schemas.microsoft.com/office/drawing/2014/main" id="{B304DC6F-978F-F744-9DBA-40F4ECAB11AF}"/>
              </a:ext>
            </a:extLst>
          </p:cNvPr>
          <p:cNvSpPr txBox="1"/>
          <p:nvPr/>
        </p:nvSpPr>
        <p:spPr>
          <a:xfrm>
            <a:off x="10684926" y="3920527"/>
            <a:ext cx="279244" cy="24622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IT</a:t>
            </a:r>
          </a:p>
        </p:txBody>
      </p:sp>
      <p:sp>
        <p:nvSpPr>
          <p:cNvPr id="160" name="Google Shape;470;p34">
            <a:extLst>
              <a:ext uri="{FF2B5EF4-FFF2-40B4-BE49-F238E27FC236}">
                <a16:creationId xmlns:a16="http://schemas.microsoft.com/office/drawing/2014/main" id="{2232CAEA-C874-194F-B292-BA05C9C079E7}"/>
              </a:ext>
            </a:extLst>
          </p:cNvPr>
          <p:cNvSpPr txBox="1"/>
          <p:nvPr/>
        </p:nvSpPr>
        <p:spPr>
          <a:xfrm>
            <a:off x="4244901" y="6032729"/>
            <a:ext cx="900487" cy="188869"/>
          </a:xfrm>
          <a:prstGeom prst="rect">
            <a:avLst/>
          </a:prstGeom>
          <a:noFill/>
          <a:ln>
            <a:noFill/>
          </a:ln>
        </p:spPr>
        <p:txBody>
          <a:bodyPr spcFirstLastPara="1" wrap="square" lIns="91425" tIns="45700" rIns="91425" bIns="45700" anchor="t" anchorCtr="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lumMod val="50000"/>
                    <a:lumOff val="50000"/>
                  </a:prstClr>
                </a:solidFill>
                <a:effectLst/>
                <a:uLnTx/>
                <a:uFillTx/>
                <a:ea typeface="Calibri"/>
                <a:cs typeface="Calibri"/>
                <a:sym typeface="Calibri"/>
              </a:rPr>
              <a:t>Data Center </a:t>
            </a:r>
            <a:endParaRPr kumimoji="0" sz="1400" b="0" i="0" u="none" strike="noStrike" kern="1200" cap="none" spc="0" normalizeH="0" baseline="0" noProof="0">
              <a:ln>
                <a:noFill/>
              </a:ln>
              <a:solidFill>
                <a:prstClr val="black">
                  <a:lumMod val="50000"/>
                  <a:lumOff val="50000"/>
                </a:prstClr>
              </a:solidFill>
              <a:effectLst/>
              <a:uLnTx/>
              <a:uFillTx/>
              <a:ea typeface="+mn-ea"/>
              <a:cs typeface="+mn-cs"/>
            </a:endParaRPr>
          </a:p>
        </p:txBody>
      </p:sp>
      <p:sp>
        <p:nvSpPr>
          <p:cNvPr id="169" name="Rectangle 168">
            <a:extLst>
              <a:ext uri="{FF2B5EF4-FFF2-40B4-BE49-F238E27FC236}">
                <a16:creationId xmlns:a16="http://schemas.microsoft.com/office/drawing/2014/main" id="{2885702A-3F19-8641-9B61-3566C8D288C0}"/>
              </a:ext>
            </a:extLst>
          </p:cNvPr>
          <p:cNvSpPr/>
          <p:nvPr/>
        </p:nvSpPr>
        <p:spPr>
          <a:xfrm>
            <a:off x="4245446" y="3317571"/>
            <a:ext cx="907657" cy="654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cxnSp>
        <p:nvCxnSpPr>
          <p:cNvPr id="190" name="Straight Connector 189">
            <a:extLst>
              <a:ext uri="{FF2B5EF4-FFF2-40B4-BE49-F238E27FC236}">
                <a16:creationId xmlns:a16="http://schemas.microsoft.com/office/drawing/2014/main" id="{FC7FCAE6-A5A7-1146-8DA7-1269566F3DA7}"/>
              </a:ext>
            </a:extLst>
          </p:cNvPr>
          <p:cNvCxnSpPr>
            <a:cxnSpLocks/>
            <a:stCxn id="171" idx="2"/>
            <a:endCxn id="170" idx="0"/>
          </p:cNvCxnSpPr>
          <p:nvPr/>
        </p:nvCxnSpPr>
        <p:spPr>
          <a:xfrm>
            <a:off x="4354999" y="2942336"/>
            <a:ext cx="350189" cy="610121"/>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19C1CB4-5330-2F41-9B79-E4231073A19D}"/>
              </a:ext>
            </a:extLst>
          </p:cNvPr>
          <p:cNvCxnSpPr>
            <a:cxnSpLocks/>
            <a:stCxn id="174" idx="2"/>
            <a:endCxn id="170" idx="0"/>
          </p:cNvCxnSpPr>
          <p:nvPr/>
        </p:nvCxnSpPr>
        <p:spPr>
          <a:xfrm>
            <a:off x="4685102" y="2938563"/>
            <a:ext cx="20087" cy="613893"/>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064159A-495A-0046-A59C-2645EE1FD93D}"/>
              </a:ext>
            </a:extLst>
          </p:cNvPr>
          <p:cNvCxnSpPr>
            <a:cxnSpLocks/>
            <a:stCxn id="175" idx="2"/>
            <a:endCxn id="170" idx="0"/>
          </p:cNvCxnSpPr>
          <p:nvPr/>
        </p:nvCxnSpPr>
        <p:spPr>
          <a:xfrm flipH="1">
            <a:off x="4705189" y="2934792"/>
            <a:ext cx="310015" cy="617665"/>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15980EA-91C9-A942-9B25-E3B3337DB695}"/>
              </a:ext>
            </a:extLst>
          </p:cNvPr>
          <p:cNvCxnSpPr>
            <a:cxnSpLocks/>
          </p:cNvCxnSpPr>
          <p:nvPr/>
        </p:nvCxnSpPr>
        <p:spPr>
          <a:xfrm>
            <a:off x="4705187" y="3742438"/>
            <a:ext cx="0" cy="2005841"/>
          </a:xfrm>
          <a:prstGeom prst="line">
            <a:avLst/>
          </a:prstGeom>
          <a:ln w="38100" cmpd="sng"/>
        </p:spPr>
        <p:style>
          <a:lnRef idx="1">
            <a:schemeClr val="accent1"/>
          </a:lnRef>
          <a:fillRef idx="0">
            <a:schemeClr val="accent1"/>
          </a:fillRef>
          <a:effectRef idx="0">
            <a:schemeClr val="accent1"/>
          </a:effectRef>
          <a:fontRef idx="minor">
            <a:schemeClr val="tx1"/>
          </a:fontRef>
        </p:style>
      </p:cxnSp>
      <p:pic>
        <p:nvPicPr>
          <p:cNvPr id="170" name="Graphic 169">
            <a:extLst>
              <a:ext uri="{FF2B5EF4-FFF2-40B4-BE49-F238E27FC236}">
                <a16:creationId xmlns:a16="http://schemas.microsoft.com/office/drawing/2014/main" id="{21A6D0B7-6FD2-CA44-885E-30C932C5A65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10754" y="3552456"/>
            <a:ext cx="188869" cy="188869"/>
          </a:xfrm>
          <a:prstGeom prst="rect">
            <a:avLst/>
          </a:prstGeom>
        </p:spPr>
      </p:pic>
      <p:pic>
        <p:nvPicPr>
          <p:cNvPr id="171" name="Graphic 170">
            <a:extLst>
              <a:ext uri="{FF2B5EF4-FFF2-40B4-BE49-F238E27FC236}">
                <a16:creationId xmlns:a16="http://schemas.microsoft.com/office/drawing/2014/main" id="{1AC71041-88A7-1D44-A1A2-801E153DA72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286419" y="2805175"/>
            <a:ext cx="137160" cy="137160"/>
          </a:xfrm>
          <a:prstGeom prst="rect">
            <a:avLst/>
          </a:prstGeom>
        </p:spPr>
      </p:pic>
      <p:pic>
        <p:nvPicPr>
          <p:cNvPr id="174" name="Graphic 173">
            <a:extLst>
              <a:ext uri="{FF2B5EF4-FFF2-40B4-BE49-F238E27FC236}">
                <a16:creationId xmlns:a16="http://schemas.microsoft.com/office/drawing/2014/main" id="{CE727A0D-ED17-DA4F-97A0-C60BB330B92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16520" y="2801403"/>
            <a:ext cx="137160" cy="137160"/>
          </a:xfrm>
          <a:prstGeom prst="rect">
            <a:avLst/>
          </a:prstGeom>
        </p:spPr>
      </p:pic>
      <p:pic>
        <p:nvPicPr>
          <p:cNvPr id="175" name="Graphic 174">
            <a:extLst>
              <a:ext uri="{FF2B5EF4-FFF2-40B4-BE49-F238E27FC236}">
                <a16:creationId xmlns:a16="http://schemas.microsoft.com/office/drawing/2014/main" id="{BA95B2C3-3085-1849-AA4F-9B9F5BBC422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946623" y="2797631"/>
            <a:ext cx="137160" cy="137160"/>
          </a:xfrm>
          <a:prstGeom prst="rect">
            <a:avLst/>
          </a:prstGeom>
        </p:spPr>
      </p:pic>
      <p:sp>
        <p:nvSpPr>
          <p:cNvPr id="248" name="Rectangle 247">
            <a:extLst>
              <a:ext uri="{FF2B5EF4-FFF2-40B4-BE49-F238E27FC236}">
                <a16:creationId xmlns:a16="http://schemas.microsoft.com/office/drawing/2014/main" id="{32D0E5E8-1199-014B-BCCF-A10BA14B3A24}"/>
              </a:ext>
            </a:extLst>
          </p:cNvPr>
          <p:cNvSpPr/>
          <p:nvPr/>
        </p:nvSpPr>
        <p:spPr>
          <a:xfrm>
            <a:off x="10763070" y="3323675"/>
            <a:ext cx="907657" cy="654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cxnSp>
        <p:nvCxnSpPr>
          <p:cNvPr id="253" name="Straight Connector 252">
            <a:extLst>
              <a:ext uri="{FF2B5EF4-FFF2-40B4-BE49-F238E27FC236}">
                <a16:creationId xmlns:a16="http://schemas.microsoft.com/office/drawing/2014/main" id="{9D57E012-7284-D140-94A2-14882DD05A1B}"/>
              </a:ext>
            </a:extLst>
          </p:cNvPr>
          <p:cNvCxnSpPr>
            <a:cxnSpLocks/>
            <a:endCxn id="258" idx="0"/>
          </p:cNvCxnSpPr>
          <p:nvPr/>
        </p:nvCxnSpPr>
        <p:spPr>
          <a:xfrm>
            <a:off x="10897951" y="2953870"/>
            <a:ext cx="316448" cy="594273"/>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0C65A04-E464-E04A-8C43-B785A0F1CB87}"/>
              </a:ext>
            </a:extLst>
          </p:cNvPr>
          <p:cNvCxnSpPr>
            <a:cxnSpLocks/>
            <a:endCxn id="258" idx="0"/>
          </p:cNvCxnSpPr>
          <p:nvPr/>
        </p:nvCxnSpPr>
        <p:spPr>
          <a:xfrm>
            <a:off x="11202724" y="2944666"/>
            <a:ext cx="11675" cy="603477"/>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21253C9F-5B9A-2643-A669-4DEAD75B8857}"/>
              </a:ext>
            </a:extLst>
          </p:cNvPr>
          <p:cNvCxnSpPr>
            <a:cxnSpLocks/>
            <a:endCxn id="258" idx="0"/>
          </p:cNvCxnSpPr>
          <p:nvPr/>
        </p:nvCxnSpPr>
        <p:spPr>
          <a:xfrm flipH="1">
            <a:off x="11214399" y="2940894"/>
            <a:ext cx="318427" cy="607249"/>
          </a:xfrm>
          <a:prstGeom prst="line">
            <a:avLst/>
          </a:prstGeom>
          <a:ln w="19050" cmpd="sng"/>
        </p:spPr>
        <p:style>
          <a:lnRef idx="1">
            <a:schemeClr val="accent1"/>
          </a:lnRef>
          <a:fillRef idx="0">
            <a:schemeClr val="accent1"/>
          </a:fillRef>
          <a:effectRef idx="0">
            <a:schemeClr val="accent1"/>
          </a:effectRef>
          <a:fontRef idx="minor">
            <a:schemeClr val="tx1"/>
          </a:fontRef>
        </p:style>
      </p:cxnSp>
      <p:pic>
        <p:nvPicPr>
          <p:cNvPr id="256" name="Graphic 255">
            <a:extLst>
              <a:ext uri="{FF2B5EF4-FFF2-40B4-BE49-F238E27FC236}">
                <a16:creationId xmlns:a16="http://schemas.microsoft.com/office/drawing/2014/main" id="{0A8E66E2-4207-C44F-A17C-3A1F74F7DB8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116502" y="5733220"/>
            <a:ext cx="188869" cy="188869"/>
          </a:xfrm>
          <a:prstGeom prst="rect">
            <a:avLst/>
          </a:prstGeom>
        </p:spPr>
      </p:pic>
      <p:cxnSp>
        <p:nvCxnSpPr>
          <p:cNvPr id="257" name="Straight Connector 256">
            <a:extLst>
              <a:ext uri="{FF2B5EF4-FFF2-40B4-BE49-F238E27FC236}">
                <a16:creationId xmlns:a16="http://schemas.microsoft.com/office/drawing/2014/main" id="{A9262C00-5996-034D-8DC9-DF53B45F2723}"/>
              </a:ext>
            </a:extLst>
          </p:cNvPr>
          <p:cNvCxnSpPr>
            <a:cxnSpLocks/>
          </p:cNvCxnSpPr>
          <p:nvPr/>
        </p:nvCxnSpPr>
        <p:spPr>
          <a:xfrm>
            <a:off x="11216473" y="3729829"/>
            <a:ext cx="0" cy="2005841"/>
          </a:xfrm>
          <a:prstGeom prst="line">
            <a:avLst/>
          </a:prstGeom>
          <a:ln w="38100" cmpd="sng"/>
        </p:spPr>
        <p:style>
          <a:lnRef idx="1">
            <a:schemeClr val="accent1"/>
          </a:lnRef>
          <a:fillRef idx="0">
            <a:schemeClr val="accent1"/>
          </a:fillRef>
          <a:effectRef idx="0">
            <a:schemeClr val="accent1"/>
          </a:effectRef>
          <a:fontRef idx="minor">
            <a:schemeClr val="tx1"/>
          </a:fontRef>
        </p:style>
      </p:cxnSp>
      <p:pic>
        <p:nvPicPr>
          <p:cNvPr id="258" name="Graphic 257">
            <a:extLst>
              <a:ext uri="{FF2B5EF4-FFF2-40B4-BE49-F238E27FC236}">
                <a16:creationId xmlns:a16="http://schemas.microsoft.com/office/drawing/2014/main" id="{2BCC4B1C-82AD-3045-881D-03D8283856A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119964" y="3548143"/>
            <a:ext cx="188869" cy="188869"/>
          </a:xfrm>
          <a:prstGeom prst="rect">
            <a:avLst/>
          </a:prstGeom>
        </p:spPr>
      </p:pic>
      <p:sp>
        <p:nvSpPr>
          <p:cNvPr id="8" name="Title 7">
            <a:extLst>
              <a:ext uri="{FF2B5EF4-FFF2-40B4-BE49-F238E27FC236}">
                <a16:creationId xmlns:a16="http://schemas.microsoft.com/office/drawing/2014/main" id="{76D79612-5ECB-054C-8F12-EF459D4A1CCA}"/>
              </a:ext>
            </a:extLst>
          </p:cNvPr>
          <p:cNvSpPr>
            <a:spLocks noGrp="1"/>
          </p:cNvSpPr>
          <p:nvPr>
            <p:ph type="title"/>
          </p:nvPr>
        </p:nvSpPr>
        <p:spPr/>
        <p:txBody>
          <a:bodyPr>
            <a:normAutofit/>
          </a:bodyPr>
          <a:lstStyle/>
          <a:p>
            <a:r>
              <a:rPr lang="en-US" sz="2800" b="0" dirty="0" err="1">
                <a:solidFill>
                  <a:schemeClr val="accent1"/>
                </a:solidFill>
                <a:latin typeface="Calibri" panose="020F0502020204030204" pitchFamily="34" charset="0"/>
                <a:cs typeface="Calibri" panose="020F0502020204030204" pitchFamily="34" charset="0"/>
              </a:rPr>
              <a:t>Multicloud</a:t>
            </a:r>
            <a:r>
              <a:rPr lang="en-US" sz="2800" b="0" dirty="0">
                <a:solidFill>
                  <a:schemeClr val="accent1"/>
                </a:solidFill>
                <a:latin typeface="Calibri" panose="020F0502020204030204" pitchFamily="34" charset="0"/>
                <a:cs typeface="Calibri" panose="020F0502020204030204" pitchFamily="34" charset="0"/>
              </a:rPr>
              <a:t> Network Segmentation</a:t>
            </a:r>
          </a:p>
        </p:txBody>
      </p:sp>
      <p:sp>
        <p:nvSpPr>
          <p:cNvPr id="4" name="Slide Number Placeholder 3">
            <a:extLst>
              <a:ext uri="{FF2B5EF4-FFF2-40B4-BE49-F238E27FC236}">
                <a16:creationId xmlns:a16="http://schemas.microsoft.com/office/drawing/2014/main" id="{F64634AA-515F-7C47-B283-32BAE58855AE}"/>
              </a:ext>
            </a:extLst>
          </p:cNvPr>
          <p:cNvSpPr>
            <a:spLocks noGrp="1"/>
          </p:cNvSpPr>
          <p:nvPr>
            <p:ph type="sldNum" sz="quarter" idx="10"/>
          </p:nvPr>
        </p:nvSpPr>
        <p:spPr>
          <a:prstGeom prst="roundRect">
            <a:avLst>
              <a:gd name="adj" fmla="val 50000"/>
            </a:avLst>
          </a:prstGeom>
          <a:noFill/>
          <a:ln w="6350">
            <a:solidFill>
              <a:schemeClr val="bg1"/>
            </a:solidFill>
          </a:ln>
        </p:spPr>
        <p:txBody>
          <a:bodyPr vert="horz" lIns="91440" tIns="45720" rIns="91440" bIns="4572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fld id="{4A70B06D-F489-48FF-A885-ABB74CD5C952}" type="slidenum">
              <a:rPr kumimoji="0" lang="en-US" sz="900" b="0" i="0" u="none" strike="noStrike" kern="1200" cap="none" spc="0" normalizeH="0" baseline="0" noProof="0" smtClean="0">
                <a:ln>
                  <a:noFill/>
                </a:ln>
                <a:solidFill>
                  <a:srgbClr val="FFFFFF"/>
                </a:solidFill>
                <a:effectLst/>
                <a:uLnTx/>
                <a:uFillTx/>
                <a:latin typeface="Calibri Light"/>
                <a:ea typeface="+mn-ea"/>
                <a:cs typeface="+mn-cs"/>
              </a:rPr>
              <a:pPr marL="0" marR="0" lvl="0" indent="0" algn="ctr" defTabSz="914377" rtl="0" eaLnBrk="1" fontAlgn="auto" latinLnBrk="0" hangingPunct="1">
                <a:lnSpc>
                  <a:spcPct val="100000"/>
                </a:lnSpc>
                <a:spcBef>
                  <a:spcPts val="0"/>
                </a:spcBef>
                <a:spcAft>
                  <a:spcPts val="0"/>
                </a:spcAft>
                <a:buClrTx/>
                <a:buSzTx/>
                <a:buFontTx/>
                <a:buNone/>
                <a:tabLst/>
                <a:defRPr/>
              </a:pPr>
              <a:t>13</a:t>
            </a:fld>
            <a:endParaRPr kumimoji="0" lang="en-US" sz="900" b="0" i="0" u="none" strike="noStrike" kern="1200" cap="none" spc="0" normalizeH="0" baseline="0" noProof="0">
              <a:ln>
                <a:noFill/>
              </a:ln>
              <a:solidFill>
                <a:prstClr val="white"/>
              </a:solidFill>
              <a:effectLst/>
              <a:uLnTx/>
              <a:uFillTx/>
              <a:latin typeface="Open Sans"/>
              <a:ea typeface="+mn-ea"/>
              <a:cs typeface="+mn-cs"/>
            </a:endParaRPr>
          </a:p>
        </p:txBody>
      </p:sp>
      <p:cxnSp>
        <p:nvCxnSpPr>
          <p:cNvPr id="287" name="Straight Connector 286">
            <a:extLst>
              <a:ext uri="{FF2B5EF4-FFF2-40B4-BE49-F238E27FC236}">
                <a16:creationId xmlns:a16="http://schemas.microsoft.com/office/drawing/2014/main" id="{DEF2C2B6-D091-FB46-B278-6F8ED05013A6}"/>
              </a:ext>
            </a:extLst>
          </p:cNvPr>
          <p:cNvCxnSpPr>
            <a:cxnSpLocks/>
          </p:cNvCxnSpPr>
          <p:nvPr/>
        </p:nvCxnSpPr>
        <p:spPr>
          <a:xfrm flipV="1">
            <a:off x="4500711" y="3720680"/>
            <a:ext cx="143743" cy="83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B0172B1F-C4A1-F045-89EC-500EC7E94205}"/>
              </a:ext>
            </a:extLst>
          </p:cNvPr>
          <p:cNvCxnSpPr>
            <a:cxnSpLocks/>
          </p:cNvCxnSpPr>
          <p:nvPr/>
        </p:nvCxnSpPr>
        <p:spPr>
          <a:xfrm flipH="1" flipV="1">
            <a:off x="4752041" y="3700402"/>
            <a:ext cx="123584" cy="83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8233F1C0-7A66-3445-AB5D-34675951646D}"/>
              </a:ext>
            </a:extLst>
          </p:cNvPr>
          <p:cNvCxnSpPr>
            <a:cxnSpLocks/>
          </p:cNvCxnSpPr>
          <p:nvPr/>
        </p:nvCxnSpPr>
        <p:spPr>
          <a:xfrm flipV="1">
            <a:off x="11005781" y="3705485"/>
            <a:ext cx="143743" cy="834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2D90704-13C3-EB4C-A36B-5217DA8014C7}"/>
              </a:ext>
            </a:extLst>
          </p:cNvPr>
          <p:cNvCxnSpPr>
            <a:cxnSpLocks/>
          </p:cNvCxnSpPr>
          <p:nvPr/>
        </p:nvCxnSpPr>
        <p:spPr>
          <a:xfrm flipH="1" flipV="1">
            <a:off x="11271700" y="3713681"/>
            <a:ext cx="123584" cy="8349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9" name="TextBox 388">
            <a:extLst>
              <a:ext uri="{FF2B5EF4-FFF2-40B4-BE49-F238E27FC236}">
                <a16:creationId xmlns:a16="http://schemas.microsoft.com/office/drawing/2014/main" id="{8D0FE1EC-45C0-8749-947A-B759DD1DBBC4}"/>
              </a:ext>
            </a:extLst>
          </p:cNvPr>
          <p:cNvSpPr txBox="1"/>
          <p:nvPr/>
        </p:nvSpPr>
        <p:spPr>
          <a:xfrm>
            <a:off x="4218398" y="3290355"/>
            <a:ext cx="471604" cy="33855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Transit</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p:txBody>
      </p:sp>
      <p:sp>
        <p:nvSpPr>
          <p:cNvPr id="123" name="Rectangle 122">
            <a:extLst>
              <a:ext uri="{FF2B5EF4-FFF2-40B4-BE49-F238E27FC236}">
                <a16:creationId xmlns:a16="http://schemas.microsoft.com/office/drawing/2014/main" id="{4AC3DEFD-1C8B-6D46-9AED-ED1FA420EBF6}"/>
              </a:ext>
            </a:extLst>
          </p:cNvPr>
          <p:cNvSpPr/>
          <p:nvPr/>
        </p:nvSpPr>
        <p:spPr>
          <a:xfrm>
            <a:off x="6546246" y="2350903"/>
            <a:ext cx="1103127" cy="1798523"/>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124" name="TextBox 123">
            <a:extLst>
              <a:ext uri="{FF2B5EF4-FFF2-40B4-BE49-F238E27FC236}">
                <a16:creationId xmlns:a16="http://schemas.microsoft.com/office/drawing/2014/main" id="{E8801532-F84A-5A49-8DA5-51C2CBF617FD}"/>
              </a:ext>
            </a:extLst>
          </p:cNvPr>
          <p:cNvSpPr txBox="1"/>
          <p:nvPr/>
        </p:nvSpPr>
        <p:spPr>
          <a:xfrm>
            <a:off x="6541347" y="3930862"/>
            <a:ext cx="402674" cy="24622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BU2</a:t>
            </a:r>
          </a:p>
        </p:txBody>
      </p:sp>
      <p:sp>
        <p:nvSpPr>
          <p:cNvPr id="208" name="Rectangle 207">
            <a:extLst>
              <a:ext uri="{FF2B5EF4-FFF2-40B4-BE49-F238E27FC236}">
                <a16:creationId xmlns:a16="http://schemas.microsoft.com/office/drawing/2014/main" id="{441B2FBA-F065-9A4E-BADA-414B3AEBE286}"/>
              </a:ext>
            </a:extLst>
          </p:cNvPr>
          <p:cNvSpPr/>
          <p:nvPr/>
        </p:nvSpPr>
        <p:spPr>
          <a:xfrm>
            <a:off x="6629845" y="3325983"/>
            <a:ext cx="907657" cy="654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391" name="TextBox 390">
            <a:extLst>
              <a:ext uri="{FF2B5EF4-FFF2-40B4-BE49-F238E27FC236}">
                <a16:creationId xmlns:a16="http://schemas.microsoft.com/office/drawing/2014/main" id="{73C4324D-8298-5449-ACB2-CA3CE42AE788}"/>
              </a:ext>
            </a:extLst>
          </p:cNvPr>
          <p:cNvSpPr txBox="1"/>
          <p:nvPr/>
        </p:nvSpPr>
        <p:spPr>
          <a:xfrm>
            <a:off x="6605224" y="3300875"/>
            <a:ext cx="471604" cy="33855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Transit</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p:txBody>
      </p:sp>
      <p:pic>
        <p:nvPicPr>
          <p:cNvPr id="209" name="Graphic 208">
            <a:extLst>
              <a:ext uri="{FF2B5EF4-FFF2-40B4-BE49-F238E27FC236}">
                <a16:creationId xmlns:a16="http://schemas.microsoft.com/office/drawing/2014/main" id="{31E377B1-2FD9-7E4F-A03B-CAF3126EEF1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93602" y="3553942"/>
            <a:ext cx="188869" cy="188869"/>
          </a:xfrm>
          <a:prstGeom prst="rect">
            <a:avLst/>
          </a:prstGeom>
        </p:spPr>
      </p:pic>
      <p:sp>
        <p:nvSpPr>
          <p:cNvPr id="394" name="TextBox 393">
            <a:extLst>
              <a:ext uri="{FF2B5EF4-FFF2-40B4-BE49-F238E27FC236}">
                <a16:creationId xmlns:a16="http://schemas.microsoft.com/office/drawing/2014/main" id="{25E791B8-5631-6449-B64A-4D18829D332C}"/>
              </a:ext>
            </a:extLst>
          </p:cNvPr>
          <p:cNvSpPr txBox="1"/>
          <p:nvPr/>
        </p:nvSpPr>
        <p:spPr>
          <a:xfrm>
            <a:off x="10731475" y="3293979"/>
            <a:ext cx="471604" cy="33855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Transit</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VNet</a:t>
            </a:r>
          </a:p>
        </p:txBody>
      </p:sp>
      <p:sp>
        <p:nvSpPr>
          <p:cNvPr id="395" name="TextBox 394">
            <a:extLst>
              <a:ext uri="{FF2B5EF4-FFF2-40B4-BE49-F238E27FC236}">
                <a16:creationId xmlns:a16="http://schemas.microsoft.com/office/drawing/2014/main" id="{AB9F55E4-7045-5948-B8EE-99F99998B1AC}"/>
              </a:ext>
            </a:extLst>
          </p:cNvPr>
          <p:cNvSpPr txBox="1"/>
          <p:nvPr/>
        </p:nvSpPr>
        <p:spPr>
          <a:xfrm>
            <a:off x="4713481" y="3369547"/>
            <a:ext cx="492443" cy="215444"/>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FireNet</a:t>
            </a:r>
          </a:p>
        </p:txBody>
      </p:sp>
      <p:sp>
        <p:nvSpPr>
          <p:cNvPr id="118" name="Rectangle 117">
            <a:extLst>
              <a:ext uri="{FF2B5EF4-FFF2-40B4-BE49-F238E27FC236}">
                <a16:creationId xmlns:a16="http://schemas.microsoft.com/office/drawing/2014/main" id="{FBE2451F-D9D2-B84A-8E7D-A62BAC86F78B}"/>
              </a:ext>
            </a:extLst>
          </p:cNvPr>
          <p:cNvSpPr/>
          <p:nvPr/>
        </p:nvSpPr>
        <p:spPr>
          <a:xfrm>
            <a:off x="5352277" y="2350903"/>
            <a:ext cx="1103127" cy="1798523"/>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202" name="Rectangle 201">
            <a:extLst>
              <a:ext uri="{FF2B5EF4-FFF2-40B4-BE49-F238E27FC236}">
                <a16:creationId xmlns:a16="http://schemas.microsoft.com/office/drawing/2014/main" id="{A0BC01CC-8326-314E-8B68-4D9378E614F0}"/>
              </a:ext>
            </a:extLst>
          </p:cNvPr>
          <p:cNvSpPr/>
          <p:nvPr/>
        </p:nvSpPr>
        <p:spPr>
          <a:xfrm>
            <a:off x="5437647" y="3321777"/>
            <a:ext cx="907659" cy="654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pic>
        <p:nvPicPr>
          <p:cNvPr id="205" name="Picture 204">
            <a:extLst>
              <a:ext uri="{FF2B5EF4-FFF2-40B4-BE49-F238E27FC236}">
                <a16:creationId xmlns:a16="http://schemas.microsoft.com/office/drawing/2014/main" id="{8464C1A0-BDD7-5E4A-AE5B-CC0E5A418D7A}"/>
              </a:ext>
            </a:extLst>
          </p:cNvPr>
          <p:cNvPicPr>
            <a:picLocks noChangeAspect="1"/>
          </p:cNvPicPr>
          <p:nvPr/>
        </p:nvPicPr>
        <p:blipFill>
          <a:blip r:embed="rId5">
            <a:extLst>
              <a:ext uri="{28A0092B-C50C-407E-A947-70E740481C1C}">
                <a14:useLocalDpi xmlns:a14="http://schemas.microsoft.com/office/drawing/2010/main"/>
              </a:ext>
            </a:extLst>
          </a:blip>
          <a:srcRect/>
          <a:stretch/>
        </p:blipFill>
        <p:spPr>
          <a:xfrm>
            <a:off x="6644929" y="3759539"/>
            <a:ext cx="223375" cy="173736"/>
          </a:xfrm>
          <a:prstGeom prst="rect">
            <a:avLst/>
          </a:prstGeom>
        </p:spPr>
      </p:pic>
      <p:cxnSp>
        <p:nvCxnSpPr>
          <p:cNvPr id="319" name="Straight Connector 318">
            <a:extLst>
              <a:ext uri="{FF2B5EF4-FFF2-40B4-BE49-F238E27FC236}">
                <a16:creationId xmlns:a16="http://schemas.microsoft.com/office/drawing/2014/main" id="{CC704CE6-6097-F841-AC5B-ED3A3FBE91BD}"/>
              </a:ext>
            </a:extLst>
          </p:cNvPr>
          <p:cNvCxnSpPr>
            <a:cxnSpLocks/>
            <a:stCxn id="205" idx="3"/>
          </p:cNvCxnSpPr>
          <p:nvPr/>
        </p:nvCxnSpPr>
        <p:spPr>
          <a:xfrm flipV="1">
            <a:off x="6868303" y="3721492"/>
            <a:ext cx="119093" cy="1249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22BBA352-B6D9-C947-A1FA-E8C27A982EBC}"/>
              </a:ext>
            </a:extLst>
          </p:cNvPr>
          <p:cNvCxnSpPr>
            <a:cxnSpLocks/>
            <a:stCxn id="204" idx="1"/>
          </p:cNvCxnSpPr>
          <p:nvPr/>
        </p:nvCxnSpPr>
        <p:spPr>
          <a:xfrm flipH="1" flipV="1">
            <a:off x="7088036" y="3671519"/>
            <a:ext cx="196283" cy="16622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0" name="TextBox 389">
            <a:extLst>
              <a:ext uri="{FF2B5EF4-FFF2-40B4-BE49-F238E27FC236}">
                <a16:creationId xmlns:a16="http://schemas.microsoft.com/office/drawing/2014/main" id="{9186846E-40CC-9640-A283-1BEA6563CBDF}"/>
              </a:ext>
            </a:extLst>
          </p:cNvPr>
          <p:cNvSpPr txBox="1"/>
          <p:nvPr/>
        </p:nvSpPr>
        <p:spPr>
          <a:xfrm>
            <a:off x="5411814" y="3295615"/>
            <a:ext cx="471604" cy="338554"/>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Transit</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p:txBody>
      </p:sp>
      <p:sp>
        <p:nvSpPr>
          <p:cNvPr id="396" name="TextBox 395">
            <a:extLst>
              <a:ext uri="{FF2B5EF4-FFF2-40B4-BE49-F238E27FC236}">
                <a16:creationId xmlns:a16="http://schemas.microsoft.com/office/drawing/2014/main" id="{D19A1B55-6D28-4547-A02C-B3A085CC9BA0}"/>
              </a:ext>
            </a:extLst>
          </p:cNvPr>
          <p:cNvSpPr txBox="1"/>
          <p:nvPr/>
        </p:nvSpPr>
        <p:spPr>
          <a:xfrm>
            <a:off x="7076601" y="3360752"/>
            <a:ext cx="492443" cy="215444"/>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FireNet</a:t>
            </a:r>
          </a:p>
        </p:txBody>
      </p:sp>
      <p:pic>
        <p:nvPicPr>
          <p:cNvPr id="203" name="Graphic 202">
            <a:extLst>
              <a:ext uri="{FF2B5EF4-FFF2-40B4-BE49-F238E27FC236}">
                <a16:creationId xmlns:a16="http://schemas.microsoft.com/office/drawing/2014/main" id="{BB778262-84C7-2640-9503-4BE4219FD5A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99043" y="3558566"/>
            <a:ext cx="188869" cy="188869"/>
          </a:xfrm>
          <a:prstGeom prst="rect">
            <a:avLst/>
          </a:prstGeom>
        </p:spPr>
      </p:pic>
      <p:sp>
        <p:nvSpPr>
          <p:cNvPr id="398" name="TextBox 397">
            <a:extLst>
              <a:ext uri="{FF2B5EF4-FFF2-40B4-BE49-F238E27FC236}">
                <a16:creationId xmlns:a16="http://schemas.microsoft.com/office/drawing/2014/main" id="{7C2138CA-A6D3-2345-AC19-699F92C57553}"/>
              </a:ext>
            </a:extLst>
          </p:cNvPr>
          <p:cNvSpPr txBox="1"/>
          <p:nvPr/>
        </p:nvSpPr>
        <p:spPr>
          <a:xfrm>
            <a:off x="11228262" y="3371787"/>
            <a:ext cx="492443" cy="215444"/>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FireNet</a:t>
            </a:r>
          </a:p>
        </p:txBody>
      </p:sp>
      <p:sp>
        <p:nvSpPr>
          <p:cNvPr id="39" name="TextBox 38">
            <a:extLst>
              <a:ext uri="{FF2B5EF4-FFF2-40B4-BE49-F238E27FC236}">
                <a16:creationId xmlns:a16="http://schemas.microsoft.com/office/drawing/2014/main" id="{49DBDD5A-E61C-724D-A458-8F713C193517}"/>
              </a:ext>
            </a:extLst>
          </p:cNvPr>
          <p:cNvSpPr txBox="1"/>
          <p:nvPr/>
        </p:nvSpPr>
        <p:spPr>
          <a:xfrm>
            <a:off x="10641963" y="4341617"/>
            <a:ext cx="1201612" cy="235161"/>
          </a:xfrm>
          <a:prstGeom prst="rect">
            <a:avLst/>
          </a:prstGeom>
          <a:solidFill>
            <a:schemeClr val="bg1"/>
          </a:solidFill>
        </p:spPr>
        <p:txBody>
          <a:bodyPr wrap="none" rtlCol="0" anchor="ctr">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AZURE - REGION1</a:t>
            </a:r>
          </a:p>
        </p:txBody>
      </p:sp>
      <p:grpSp>
        <p:nvGrpSpPr>
          <p:cNvPr id="422" name="Group 421">
            <a:extLst>
              <a:ext uri="{FF2B5EF4-FFF2-40B4-BE49-F238E27FC236}">
                <a16:creationId xmlns:a16="http://schemas.microsoft.com/office/drawing/2014/main" id="{8AC78416-BDA3-744C-83CE-EF8AA85D29F8}"/>
              </a:ext>
            </a:extLst>
          </p:cNvPr>
          <p:cNvGrpSpPr/>
          <p:nvPr/>
        </p:nvGrpSpPr>
        <p:grpSpPr>
          <a:xfrm>
            <a:off x="4280866" y="3762427"/>
            <a:ext cx="223041" cy="174691"/>
            <a:chOff x="5286703" y="2207172"/>
            <a:chExt cx="1596900" cy="1250731"/>
          </a:xfrm>
        </p:grpSpPr>
        <p:sp>
          <p:nvSpPr>
            <p:cNvPr id="423" name="Freeform 422">
              <a:extLst>
                <a:ext uri="{FF2B5EF4-FFF2-40B4-BE49-F238E27FC236}">
                  <a16:creationId xmlns:a16="http://schemas.microsoft.com/office/drawing/2014/main" id="{3CEABD06-686B-7D48-AAF8-6491890D279F}"/>
                </a:ext>
              </a:extLst>
            </p:cNvPr>
            <p:cNvSpPr/>
            <p:nvPr/>
          </p:nvSpPr>
          <p:spPr>
            <a:xfrm>
              <a:off x="5286703" y="2207172"/>
              <a:ext cx="924911" cy="1250731"/>
            </a:xfrm>
            <a:custGeom>
              <a:avLst/>
              <a:gdLst>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77766 w 924911"/>
                <a:gd name="connsiteY19" fmla="*/ 451945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191457 w 924911"/>
                <a:gd name="connsiteY36" fmla="*/ 550700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06088 w 924911"/>
                <a:gd name="connsiteY36" fmla="*/ 521439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24911" h="1250731">
                  <a:moveTo>
                    <a:pt x="73573" y="546538"/>
                  </a:moveTo>
                  <a:lnTo>
                    <a:pt x="21021" y="662152"/>
                  </a:lnTo>
                  <a:lnTo>
                    <a:pt x="0" y="777766"/>
                  </a:lnTo>
                  <a:lnTo>
                    <a:pt x="0" y="872359"/>
                  </a:lnTo>
                  <a:lnTo>
                    <a:pt x="0" y="872359"/>
                  </a:lnTo>
                  <a:lnTo>
                    <a:pt x="73573" y="1082566"/>
                  </a:lnTo>
                  <a:lnTo>
                    <a:pt x="199697" y="1187669"/>
                  </a:lnTo>
                  <a:lnTo>
                    <a:pt x="304800" y="1219200"/>
                  </a:lnTo>
                  <a:lnTo>
                    <a:pt x="399394" y="1250731"/>
                  </a:lnTo>
                  <a:lnTo>
                    <a:pt x="599090" y="1240221"/>
                  </a:lnTo>
                  <a:lnTo>
                    <a:pt x="735725" y="1166649"/>
                  </a:lnTo>
                  <a:lnTo>
                    <a:pt x="830318" y="1082566"/>
                  </a:lnTo>
                  <a:lnTo>
                    <a:pt x="893380" y="977462"/>
                  </a:lnTo>
                  <a:lnTo>
                    <a:pt x="924911" y="830318"/>
                  </a:lnTo>
                  <a:lnTo>
                    <a:pt x="924911" y="693683"/>
                  </a:lnTo>
                  <a:lnTo>
                    <a:pt x="882869" y="578069"/>
                  </a:lnTo>
                  <a:lnTo>
                    <a:pt x="830318" y="504497"/>
                  </a:lnTo>
                  <a:lnTo>
                    <a:pt x="777766" y="451945"/>
                  </a:lnTo>
                  <a:lnTo>
                    <a:pt x="777766" y="451945"/>
                  </a:lnTo>
                  <a:cubicBezTo>
                    <a:pt x="758259" y="433657"/>
                    <a:pt x="727239" y="389016"/>
                    <a:pt x="719244" y="397081"/>
                  </a:cubicBezTo>
                  <a:cubicBezTo>
                    <a:pt x="711249" y="405146"/>
                    <a:pt x="726280" y="465917"/>
                    <a:pt x="729798" y="500335"/>
                  </a:cubicBezTo>
                  <a:lnTo>
                    <a:pt x="683173" y="662152"/>
                  </a:lnTo>
                  <a:lnTo>
                    <a:pt x="630621" y="725214"/>
                  </a:lnTo>
                  <a:lnTo>
                    <a:pt x="588580" y="777766"/>
                  </a:lnTo>
                  <a:lnTo>
                    <a:pt x="536028" y="672662"/>
                  </a:lnTo>
                  <a:lnTo>
                    <a:pt x="493987" y="546538"/>
                  </a:lnTo>
                  <a:lnTo>
                    <a:pt x="483476" y="441435"/>
                  </a:lnTo>
                  <a:lnTo>
                    <a:pt x="483476" y="336331"/>
                  </a:lnTo>
                  <a:lnTo>
                    <a:pt x="483476" y="336331"/>
                  </a:lnTo>
                  <a:lnTo>
                    <a:pt x="525518" y="157656"/>
                  </a:lnTo>
                  <a:lnTo>
                    <a:pt x="525518" y="157656"/>
                  </a:lnTo>
                  <a:lnTo>
                    <a:pt x="609600" y="0"/>
                  </a:lnTo>
                  <a:lnTo>
                    <a:pt x="462456" y="126125"/>
                  </a:lnTo>
                  <a:lnTo>
                    <a:pt x="357352" y="241738"/>
                  </a:lnTo>
                  <a:lnTo>
                    <a:pt x="273269" y="357352"/>
                  </a:lnTo>
                  <a:cubicBezTo>
                    <a:pt x="255752" y="388883"/>
                    <a:pt x="231915" y="424597"/>
                    <a:pt x="220718" y="451945"/>
                  </a:cubicBezTo>
                  <a:cubicBezTo>
                    <a:pt x="209521" y="479293"/>
                    <a:pt x="215842" y="488521"/>
                    <a:pt x="206088" y="521439"/>
                  </a:cubicBezTo>
                  <a:lnTo>
                    <a:pt x="210207" y="587193"/>
                  </a:lnTo>
                  <a:lnTo>
                    <a:pt x="210207" y="714704"/>
                  </a:lnTo>
                  <a:lnTo>
                    <a:pt x="210207" y="756745"/>
                  </a:lnTo>
                  <a:lnTo>
                    <a:pt x="168166" y="735725"/>
                  </a:lnTo>
                  <a:lnTo>
                    <a:pt x="136635" y="672662"/>
                  </a:lnTo>
                  <a:lnTo>
                    <a:pt x="94594" y="620111"/>
                  </a:lnTo>
                  <a:lnTo>
                    <a:pt x="73573" y="5465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24" name="Rectangle 423">
              <a:extLst>
                <a:ext uri="{FF2B5EF4-FFF2-40B4-BE49-F238E27FC236}">
                  <a16:creationId xmlns:a16="http://schemas.microsoft.com/office/drawing/2014/main" id="{F5DED08B-F4D2-5647-828D-84A9D5807711}"/>
                </a:ext>
              </a:extLst>
            </p:cNvPr>
            <p:cNvSpPr/>
            <p:nvPr/>
          </p:nvSpPr>
          <p:spPr>
            <a:xfrm>
              <a:off x="6525158" y="2472538"/>
              <a:ext cx="358445" cy="234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25" name="Rectangle 424">
              <a:extLst>
                <a:ext uri="{FF2B5EF4-FFF2-40B4-BE49-F238E27FC236}">
                  <a16:creationId xmlns:a16="http://schemas.microsoft.com/office/drawing/2014/main" id="{C6E83872-262C-BA41-9EAA-DE0C03A956C0}"/>
                </a:ext>
              </a:extLst>
            </p:cNvPr>
            <p:cNvSpPr/>
            <p:nvPr/>
          </p:nvSpPr>
          <p:spPr>
            <a:xfrm>
              <a:off x="6316675" y="2834640"/>
              <a:ext cx="563271" cy="2487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26" name="Rectangle 425">
              <a:extLst>
                <a:ext uri="{FF2B5EF4-FFF2-40B4-BE49-F238E27FC236}">
                  <a16:creationId xmlns:a16="http://schemas.microsoft.com/office/drawing/2014/main" id="{16CD7943-3587-B94F-97D7-08FD811A02F7}"/>
                </a:ext>
              </a:extLst>
            </p:cNvPr>
            <p:cNvSpPr/>
            <p:nvPr/>
          </p:nvSpPr>
          <p:spPr>
            <a:xfrm>
              <a:off x="6521501" y="3207715"/>
              <a:ext cx="362102" cy="2501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27" name="Freeform 426">
              <a:extLst>
                <a:ext uri="{FF2B5EF4-FFF2-40B4-BE49-F238E27FC236}">
                  <a16:creationId xmlns:a16="http://schemas.microsoft.com/office/drawing/2014/main" id="{7C4FE745-4C2B-384D-B804-B2327B7B00D2}"/>
                </a:ext>
              </a:extLst>
            </p:cNvPr>
            <p:cNvSpPr/>
            <p:nvPr/>
          </p:nvSpPr>
          <p:spPr>
            <a:xfrm>
              <a:off x="6042355" y="2465222"/>
              <a:ext cx="351130" cy="245060"/>
            </a:xfrm>
            <a:custGeom>
              <a:avLst/>
              <a:gdLst>
                <a:gd name="connsiteX0" fmla="*/ 0 w 351130"/>
                <a:gd name="connsiteY0" fmla="*/ 0 h 245060"/>
                <a:gd name="connsiteX1" fmla="*/ 351130 w 351130"/>
                <a:gd name="connsiteY1" fmla="*/ 0 h 245060"/>
                <a:gd name="connsiteX2" fmla="*/ 351130 w 351130"/>
                <a:gd name="connsiteY2" fmla="*/ 245060 h 245060"/>
                <a:gd name="connsiteX3" fmla="*/ 219456 w 351130"/>
                <a:gd name="connsiteY3" fmla="*/ 245060 h 245060"/>
                <a:gd name="connsiteX4" fmla="*/ 193853 w 351130"/>
                <a:gd name="connsiteY4" fmla="*/ 182880 h 245060"/>
                <a:gd name="connsiteX5" fmla="*/ 164592 w 351130"/>
                <a:gd name="connsiteY5" fmla="*/ 146304 h 245060"/>
                <a:gd name="connsiteX6" fmla="*/ 117043 w 351130"/>
                <a:gd name="connsiteY6" fmla="*/ 95098 h 245060"/>
                <a:gd name="connsiteX7" fmla="*/ 73152 w 351130"/>
                <a:gd name="connsiteY7" fmla="*/ 62180 h 245060"/>
                <a:gd name="connsiteX8" fmla="*/ 0 w 351130"/>
                <a:gd name="connsiteY8" fmla="*/ 0 h 24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30" h="245060">
                  <a:moveTo>
                    <a:pt x="0" y="0"/>
                  </a:moveTo>
                  <a:lnTo>
                    <a:pt x="351130" y="0"/>
                  </a:lnTo>
                  <a:lnTo>
                    <a:pt x="351130" y="245060"/>
                  </a:lnTo>
                  <a:lnTo>
                    <a:pt x="219456" y="245060"/>
                  </a:lnTo>
                  <a:lnTo>
                    <a:pt x="193853" y="182880"/>
                  </a:lnTo>
                  <a:lnTo>
                    <a:pt x="164592" y="146304"/>
                  </a:lnTo>
                  <a:lnTo>
                    <a:pt x="117043" y="95098"/>
                  </a:lnTo>
                  <a:lnTo>
                    <a:pt x="73152" y="62180"/>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28" name="Freeform 427">
              <a:extLst>
                <a:ext uri="{FF2B5EF4-FFF2-40B4-BE49-F238E27FC236}">
                  <a16:creationId xmlns:a16="http://schemas.microsoft.com/office/drawing/2014/main" id="{44DE6260-659E-1E40-B5FF-117D1D2E071E}"/>
                </a:ext>
              </a:extLst>
            </p:cNvPr>
            <p:cNvSpPr/>
            <p:nvPr/>
          </p:nvSpPr>
          <p:spPr>
            <a:xfrm>
              <a:off x="6126480" y="3204058"/>
              <a:ext cx="277978" cy="245059"/>
            </a:xfrm>
            <a:custGeom>
              <a:avLst/>
              <a:gdLst>
                <a:gd name="connsiteX0" fmla="*/ 0 w 277978"/>
                <a:gd name="connsiteY0" fmla="*/ 245059 h 245059"/>
                <a:gd name="connsiteX1" fmla="*/ 277978 w 277978"/>
                <a:gd name="connsiteY1" fmla="*/ 245059 h 245059"/>
                <a:gd name="connsiteX2" fmla="*/ 277978 w 277978"/>
                <a:gd name="connsiteY2" fmla="*/ 0 h 245059"/>
                <a:gd name="connsiteX3" fmla="*/ 164592 w 277978"/>
                <a:gd name="connsiteY3" fmla="*/ 0 h 245059"/>
                <a:gd name="connsiteX4" fmla="*/ 157277 w 277978"/>
                <a:gd name="connsiteY4" fmla="*/ 47548 h 245059"/>
                <a:gd name="connsiteX5" fmla="*/ 138989 w 277978"/>
                <a:gd name="connsiteY5" fmla="*/ 76809 h 245059"/>
                <a:gd name="connsiteX6" fmla="*/ 117043 w 277978"/>
                <a:gd name="connsiteY6" fmla="*/ 120700 h 245059"/>
                <a:gd name="connsiteX7" fmla="*/ 84125 w 277978"/>
                <a:gd name="connsiteY7" fmla="*/ 157276 h 245059"/>
                <a:gd name="connsiteX8" fmla="*/ 51206 w 277978"/>
                <a:gd name="connsiteY8" fmla="*/ 193852 h 245059"/>
                <a:gd name="connsiteX9" fmla="*/ 0 w 277978"/>
                <a:gd name="connsiteY9" fmla="*/ 245059 h 24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978" h="245059">
                  <a:moveTo>
                    <a:pt x="0" y="245059"/>
                  </a:moveTo>
                  <a:lnTo>
                    <a:pt x="277978" y="245059"/>
                  </a:lnTo>
                  <a:lnTo>
                    <a:pt x="277978" y="0"/>
                  </a:lnTo>
                  <a:lnTo>
                    <a:pt x="164592" y="0"/>
                  </a:lnTo>
                  <a:lnTo>
                    <a:pt x="157277" y="47548"/>
                  </a:lnTo>
                  <a:lnTo>
                    <a:pt x="138989" y="76809"/>
                  </a:lnTo>
                  <a:lnTo>
                    <a:pt x="117043" y="120700"/>
                  </a:lnTo>
                  <a:lnTo>
                    <a:pt x="84125" y="157276"/>
                  </a:lnTo>
                  <a:lnTo>
                    <a:pt x="51206" y="193852"/>
                  </a:lnTo>
                  <a:lnTo>
                    <a:pt x="0" y="2450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grpSp>
      <p:grpSp>
        <p:nvGrpSpPr>
          <p:cNvPr id="429" name="Group 428">
            <a:extLst>
              <a:ext uri="{FF2B5EF4-FFF2-40B4-BE49-F238E27FC236}">
                <a16:creationId xmlns:a16="http://schemas.microsoft.com/office/drawing/2014/main" id="{7122E1B3-B1B4-934A-908D-39D58CEDD14F}"/>
              </a:ext>
            </a:extLst>
          </p:cNvPr>
          <p:cNvGrpSpPr/>
          <p:nvPr/>
        </p:nvGrpSpPr>
        <p:grpSpPr>
          <a:xfrm>
            <a:off x="4879922" y="3761104"/>
            <a:ext cx="223041" cy="174691"/>
            <a:chOff x="5286703" y="2207172"/>
            <a:chExt cx="1596900" cy="1250731"/>
          </a:xfrm>
        </p:grpSpPr>
        <p:sp>
          <p:nvSpPr>
            <p:cNvPr id="430" name="Freeform 429">
              <a:extLst>
                <a:ext uri="{FF2B5EF4-FFF2-40B4-BE49-F238E27FC236}">
                  <a16:creationId xmlns:a16="http://schemas.microsoft.com/office/drawing/2014/main" id="{9553B1F7-C227-324A-9247-F895769E3DA6}"/>
                </a:ext>
              </a:extLst>
            </p:cNvPr>
            <p:cNvSpPr/>
            <p:nvPr/>
          </p:nvSpPr>
          <p:spPr>
            <a:xfrm>
              <a:off x="5286703" y="2207172"/>
              <a:ext cx="924911" cy="1250731"/>
            </a:xfrm>
            <a:custGeom>
              <a:avLst/>
              <a:gdLst>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77766 w 924911"/>
                <a:gd name="connsiteY19" fmla="*/ 451945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04194 w 924911"/>
                <a:gd name="connsiteY20" fmla="*/ 599090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620111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20718 w 924911"/>
                <a:gd name="connsiteY36" fmla="*/ 451945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191457 w 924911"/>
                <a:gd name="connsiteY36" fmla="*/ 550700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 name="connsiteX0" fmla="*/ 73573 w 924911"/>
                <a:gd name="connsiteY0" fmla="*/ 546538 h 1250731"/>
                <a:gd name="connsiteX1" fmla="*/ 21021 w 924911"/>
                <a:gd name="connsiteY1" fmla="*/ 662152 h 1250731"/>
                <a:gd name="connsiteX2" fmla="*/ 0 w 924911"/>
                <a:gd name="connsiteY2" fmla="*/ 777766 h 1250731"/>
                <a:gd name="connsiteX3" fmla="*/ 0 w 924911"/>
                <a:gd name="connsiteY3" fmla="*/ 872359 h 1250731"/>
                <a:gd name="connsiteX4" fmla="*/ 0 w 924911"/>
                <a:gd name="connsiteY4" fmla="*/ 872359 h 1250731"/>
                <a:gd name="connsiteX5" fmla="*/ 73573 w 924911"/>
                <a:gd name="connsiteY5" fmla="*/ 1082566 h 1250731"/>
                <a:gd name="connsiteX6" fmla="*/ 199697 w 924911"/>
                <a:gd name="connsiteY6" fmla="*/ 1187669 h 1250731"/>
                <a:gd name="connsiteX7" fmla="*/ 304800 w 924911"/>
                <a:gd name="connsiteY7" fmla="*/ 1219200 h 1250731"/>
                <a:gd name="connsiteX8" fmla="*/ 399394 w 924911"/>
                <a:gd name="connsiteY8" fmla="*/ 1250731 h 1250731"/>
                <a:gd name="connsiteX9" fmla="*/ 599090 w 924911"/>
                <a:gd name="connsiteY9" fmla="*/ 1240221 h 1250731"/>
                <a:gd name="connsiteX10" fmla="*/ 735725 w 924911"/>
                <a:gd name="connsiteY10" fmla="*/ 1166649 h 1250731"/>
                <a:gd name="connsiteX11" fmla="*/ 830318 w 924911"/>
                <a:gd name="connsiteY11" fmla="*/ 1082566 h 1250731"/>
                <a:gd name="connsiteX12" fmla="*/ 893380 w 924911"/>
                <a:gd name="connsiteY12" fmla="*/ 977462 h 1250731"/>
                <a:gd name="connsiteX13" fmla="*/ 924911 w 924911"/>
                <a:gd name="connsiteY13" fmla="*/ 830318 h 1250731"/>
                <a:gd name="connsiteX14" fmla="*/ 924911 w 924911"/>
                <a:gd name="connsiteY14" fmla="*/ 693683 h 1250731"/>
                <a:gd name="connsiteX15" fmla="*/ 882869 w 924911"/>
                <a:gd name="connsiteY15" fmla="*/ 578069 h 1250731"/>
                <a:gd name="connsiteX16" fmla="*/ 830318 w 924911"/>
                <a:gd name="connsiteY16" fmla="*/ 504497 h 1250731"/>
                <a:gd name="connsiteX17" fmla="*/ 777766 w 924911"/>
                <a:gd name="connsiteY17" fmla="*/ 451945 h 1250731"/>
                <a:gd name="connsiteX18" fmla="*/ 777766 w 924911"/>
                <a:gd name="connsiteY18" fmla="*/ 451945 h 1250731"/>
                <a:gd name="connsiteX19" fmla="*/ 719244 w 924911"/>
                <a:gd name="connsiteY19" fmla="*/ 397081 h 1250731"/>
                <a:gd name="connsiteX20" fmla="*/ 729798 w 924911"/>
                <a:gd name="connsiteY20" fmla="*/ 500335 h 1250731"/>
                <a:gd name="connsiteX21" fmla="*/ 683173 w 924911"/>
                <a:gd name="connsiteY21" fmla="*/ 662152 h 1250731"/>
                <a:gd name="connsiteX22" fmla="*/ 630621 w 924911"/>
                <a:gd name="connsiteY22" fmla="*/ 725214 h 1250731"/>
                <a:gd name="connsiteX23" fmla="*/ 588580 w 924911"/>
                <a:gd name="connsiteY23" fmla="*/ 777766 h 1250731"/>
                <a:gd name="connsiteX24" fmla="*/ 536028 w 924911"/>
                <a:gd name="connsiteY24" fmla="*/ 672662 h 1250731"/>
                <a:gd name="connsiteX25" fmla="*/ 493987 w 924911"/>
                <a:gd name="connsiteY25" fmla="*/ 546538 h 1250731"/>
                <a:gd name="connsiteX26" fmla="*/ 483476 w 924911"/>
                <a:gd name="connsiteY26" fmla="*/ 441435 h 1250731"/>
                <a:gd name="connsiteX27" fmla="*/ 483476 w 924911"/>
                <a:gd name="connsiteY27" fmla="*/ 336331 h 1250731"/>
                <a:gd name="connsiteX28" fmla="*/ 483476 w 924911"/>
                <a:gd name="connsiteY28" fmla="*/ 336331 h 1250731"/>
                <a:gd name="connsiteX29" fmla="*/ 525518 w 924911"/>
                <a:gd name="connsiteY29" fmla="*/ 157656 h 1250731"/>
                <a:gd name="connsiteX30" fmla="*/ 525518 w 924911"/>
                <a:gd name="connsiteY30" fmla="*/ 157656 h 1250731"/>
                <a:gd name="connsiteX31" fmla="*/ 609600 w 924911"/>
                <a:gd name="connsiteY31" fmla="*/ 0 h 1250731"/>
                <a:gd name="connsiteX32" fmla="*/ 462456 w 924911"/>
                <a:gd name="connsiteY32" fmla="*/ 126125 h 1250731"/>
                <a:gd name="connsiteX33" fmla="*/ 357352 w 924911"/>
                <a:gd name="connsiteY33" fmla="*/ 241738 h 1250731"/>
                <a:gd name="connsiteX34" fmla="*/ 273269 w 924911"/>
                <a:gd name="connsiteY34" fmla="*/ 357352 h 1250731"/>
                <a:gd name="connsiteX35" fmla="*/ 220718 w 924911"/>
                <a:gd name="connsiteY35" fmla="*/ 451945 h 1250731"/>
                <a:gd name="connsiteX36" fmla="*/ 206088 w 924911"/>
                <a:gd name="connsiteY36" fmla="*/ 521439 h 1250731"/>
                <a:gd name="connsiteX37" fmla="*/ 210207 w 924911"/>
                <a:gd name="connsiteY37" fmla="*/ 587193 h 1250731"/>
                <a:gd name="connsiteX38" fmla="*/ 210207 w 924911"/>
                <a:gd name="connsiteY38" fmla="*/ 714704 h 1250731"/>
                <a:gd name="connsiteX39" fmla="*/ 210207 w 924911"/>
                <a:gd name="connsiteY39" fmla="*/ 756745 h 1250731"/>
                <a:gd name="connsiteX40" fmla="*/ 168166 w 924911"/>
                <a:gd name="connsiteY40" fmla="*/ 735725 h 1250731"/>
                <a:gd name="connsiteX41" fmla="*/ 136635 w 924911"/>
                <a:gd name="connsiteY41" fmla="*/ 672662 h 1250731"/>
                <a:gd name="connsiteX42" fmla="*/ 94594 w 924911"/>
                <a:gd name="connsiteY42" fmla="*/ 620111 h 1250731"/>
                <a:gd name="connsiteX43" fmla="*/ 73573 w 924911"/>
                <a:gd name="connsiteY43" fmla="*/ 546538 h 125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924911" h="1250731">
                  <a:moveTo>
                    <a:pt x="73573" y="546538"/>
                  </a:moveTo>
                  <a:lnTo>
                    <a:pt x="21021" y="662152"/>
                  </a:lnTo>
                  <a:lnTo>
                    <a:pt x="0" y="777766"/>
                  </a:lnTo>
                  <a:lnTo>
                    <a:pt x="0" y="872359"/>
                  </a:lnTo>
                  <a:lnTo>
                    <a:pt x="0" y="872359"/>
                  </a:lnTo>
                  <a:lnTo>
                    <a:pt x="73573" y="1082566"/>
                  </a:lnTo>
                  <a:lnTo>
                    <a:pt x="199697" y="1187669"/>
                  </a:lnTo>
                  <a:lnTo>
                    <a:pt x="304800" y="1219200"/>
                  </a:lnTo>
                  <a:lnTo>
                    <a:pt x="399394" y="1250731"/>
                  </a:lnTo>
                  <a:lnTo>
                    <a:pt x="599090" y="1240221"/>
                  </a:lnTo>
                  <a:lnTo>
                    <a:pt x="735725" y="1166649"/>
                  </a:lnTo>
                  <a:lnTo>
                    <a:pt x="830318" y="1082566"/>
                  </a:lnTo>
                  <a:lnTo>
                    <a:pt x="893380" y="977462"/>
                  </a:lnTo>
                  <a:lnTo>
                    <a:pt x="924911" y="830318"/>
                  </a:lnTo>
                  <a:lnTo>
                    <a:pt x="924911" y="693683"/>
                  </a:lnTo>
                  <a:lnTo>
                    <a:pt x="882869" y="578069"/>
                  </a:lnTo>
                  <a:lnTo>
                    <a:pt x="830318" y="504497"/>
                  </a:lnTo>
                  <a:lnTo>
                    <a:pt x="777766" y="451945"/>
                  </a:lnTo>
                  <a:lnTo>
                    <a:pt x="777766" y="451945"/>
                  </a:lnTo>
                  <a:cubicBezTo>
                    <a:pt x="758259" y="433657"/>
                    <a:pt x="727239" y="389016"/>
                    <a:pt x="719244" y="397081"/>
                  </a:cubicBezTo>
                  <a:cubicBezTo>
                    <a:pt x="711249" y="405146"/>
                    <a:pt x="726280" y="465917"/>
                    <a:pt x="729798" y="500335"/>
                  </a:cubicBezTo>
                  <a:lnTo>
                    <a:pt x="683173" y="662152"/>
                  </a:lnTo>
                  <a:lnTo>
                    <a:pt x="630621" y="725214"/>
                  </a:lnTo>
                  <a:lnTo>
                    <a:pt x="588580" y="777766"/>
                  </a:lnTo>
                  <a:lnTo>
                    <a:pt x="536028" y="672662"/>
                  </a:lnTo>
                  <a:lnTo>
                    <a:pt x="493987" y="546538"/>
                  </a:lnTo>
                  <a:lnTo>
                    <a:pt x="483476" y="441435"/>
                  </a:lnTo>
                  <a:lnTo>
                    <a:pt x="483476" y="336331"/>
                  </a:lnTo>
                  <a:lnTo>
                    <a:pt x="483476" y="336331"/>
                  </a:lnTo>
                  <a:lnTo>
                    <a:pt x="525518" y="157656"/>
                  </a:lnTo>
                  <a:lnTo>
                    <a:pt x="525518" y="157656"/>
                  </a:lnTo>
                  <a:lnTo>
                    <a:pt x="609600" y="0"/>
                  </a:lnTo>
                  <a:lnTo>
                    <a:pt x="462456" y="126125"/>
                  </a:lnTo>
                  <a:lnTo>
                    <a:pt x="357352" y="241738"/>
                  </a:lnTo>
                  <a:lnTo>
                    <a:pt x="273269" y="357352"/>
                  </a:lnTo>
                  <a:cubicBezTo>
                    <a:pt x="255752" y="388883"/>
                    <a:pt x="231915" y="424597"/>
                    <a:pt x="220718" y="451945"/>
                  </a:cubicBezTo>
                  <a:cubicBezTo>
                    <a:pt x="209521" y="479293"/>
                    <a:pt x="215842" y="488521"/>
                    <a:pt x="206088" y="521439"/>
                  </a:cubicBezTo>
                  <a:lnTo>
                    <a:pt x="210207" y="587193"/>
                  </a:lnTo>
                  <a:lnTo>
                    <a:pt x="210207" y="714704"/>
                  </a:lnTo>
                  <a:lnTo>
                    <a:pt x="210207" y="756745"/>
                  </a:lnTo>
                  <a:lnTo>
                    <a:pt x="168166" y="735725"/>
                  </a:lnTo>
                  <a:lnTo>
                    <a:pt x="136635" y="672662"/>
                  </a:lnTo>
                  <a:lnTo>
                    <a:pt x="94594" y="620111"/>
                  </a:lnTo>
                  <a:lnTo>
                    <a:pt x="73573" y="546538"/>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31" name="Rectangle 430">
              <a:extLst>
                <a:ext uri="{FF2B5EF4-FFF2-40B4-BE49-F238E27FC236}">
                  <a16:creationId xmlns:a16="http://schemas.microsoft.com/office/drawing/2014/main" id="{04F6D8A0-804E-8F48-BC27-1E5434B2333F}"/>
                </a:ext>
              </a:extLst>
            </p:cNvPr>
            <p:cNvSpPr/>
            <p:nvPr/>
          </p:nvSpPr>
          <p:spPr>
            <a:xfrm>
              <a:off x="6525158" y="2472538"/>
              <a:ext cx="358445" cy="2341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32" name="Rectangle 431">
              <a:extLst>
                <a:ext uri="{FF2B5EF4-FFF2-40B4-BE49-F238E27FC236}">
                  <a16:creationId xmlns:a16="http://schemas.microsoft.com/office/drawing/2014/main" id="{C6EE1B3F-6804-CC46-B874-EDB55D8ED8DD}"/>
                </a:ext>
              </a:extLst>
            </p:cNvPr>
            <p:cNvSpPr/>
            <p:nvPr/>
          </p:nvSpPr>
          <p:spPr>
            <a:xfrm>
              <a:off x="6316675" y="2834640"/>
              <a:ext cx="563271" cy="2487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33" name="Rectangle 432">
              <a:extLst>
                <a:ext uri="{FF2B5EF4-FFF2-40B4-BE49-F238E27FC236}">
                  <a16:creationId xmlns:a16="http://schemas.microsoft.com/office/drawing/2014/main" id="{463FF598-5E28-A34A-B215-8DBD6645CB98}"/>
                </a:ext>
              </a:extLst>
            </p:cNvPr>
            <p:cNvSpPr/>
            <p:nvPr/>
          </p:nvSpPr>
          <p:spPr>
            <a:xfrm>
              <a:off x="6521501" y="3207715"/>
              <a:ext cx="362102" cy="2501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34" name="Freeform 433">
              <a:extLst>
                <a:ext uri="{FF2B5EF4-FFF2-40B4-BE49-F238E27FC236}">
                  <a16:creationId xmlns:a16="http://schemas.microsoft.com/office/drawing/2014/main" id="{E89E0872-EF44-264F-BE5D-EC5F92B9CF09}"/>
                </a:ext>
              </a:extLst>
            </p:cNvPr>
            <p:cNvSpPr/>
            <p:nvPr/>
          </p:nvSpPr>
          <p:spPr>
            <a:xfrm>
              <a:off x="6042355" y="2465222"/>
              <a:ext cx="351130" cy="245060"/>
            </a:xfrm>
            <a:custGeom>
              <a:avLst/>
              <a:gdLst>
                <a:gd name="connsiteX0" fmla="*/ 0 w 351130"/>
                <a:gd name="connsiteY0" fmla="*/ 0 h 245060"/>
                <a:gd name="connsiteX1" fmla="*/ 351130 w 351130"/>
                <a:gd name="connsiteY1" fmla="*/ 0 h 245060"/>
                <a:gd name="connsiteX2" fmla="*/ 351130 w 351130"/>
                <a:gd name="connsiteY2" fmla="*/ 245060 h 245060"/>
                <a:gd name="connsiteX3" fmla="*/ 219456 w 351130"/>
                <a:gd name="connsiteY3" fmla="*/ 245060 h 245060"/>
                <a:gd name="connsiteX4" fmla="*/ 193853 w 351130"/>
                <a:gd name="connsiteY4" fmla="*/ 182880 h 245060"/>
                <a:gd name="connsiteX5" fmla="*/ 164592 w 351130"/>
                <a:gd name="connsiteY5" fmla="*/ 146304 h 245060"/>
                <a:gd name="connsiteX6" fmla="*/ 117043 w 351130"/>
                <a:gd name="connsiteY6" fmla="*/ 95098 h 245060"/>
                <a:gd name="connsiteX7" fmla="*/ 73152 w 351130"/>
                <a:gd name="connsiteY7" fmla="*/ 62180 h 245060"/>
                <a:gd name="connsiteX8" fmla="*/ 0 w 351130"/>
                <a:gd name="connsiteY8" fmla="*/ 0 h 24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130" h="245060">
                  <a:moveTo>
                    <a:pt x="0" y="0"/>
                  </a:moveTo>
                  <a:lnTo>
                    <a:pt x="351130" y="0"/>
                  </a:lnTo>
                  <a:lnTo>
                    <a:pt x="351130" y="245060"/>
                  </a:lnTo>
                  <a:lnTo>
                    <a:pt x="219456" y="245060"/>
                  </a:lnTo>
                  <a:lnTo>
                    <a:pt x="193853" y="182880"/>
                  </a:lnTo>
                  <a:lnTo>
                    <a:pt x="164592" y="146304"/>
                  </a:lnTo>
                  <a:lnTo>
                    <a:pt x="117043" y="95098"/>
                  </a:lnTo>
                  <a:lnTo>
                    <a:pt x="73152" y="62180"/>
                  </a:ln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sp>
          <p:nvSpPr>
            <p:cNvPr id="435" name="Freeform 434">
              <a:extLst>
                <a:ext uri="{FF2B5EF4-FFF2-40B4-BE49-F238E27FC236}">
                  <a16:creationId xmlns:a16="http://schemas.microsoft.com/office/drawing/2014/main" id="{D1BDD5AE-51B2-7F4B-8F38-13994B441B0A}"/>
                </a:ext>
              </a:extLst>
            </p:cNvPr>
            <p:cNvSpPr/>
            <p:nvPr/>
          </p:nvSpPr>
          <p:spPr>
            <a:xfrm>
              <a:off x="6126480" y="3204058"/>
              <a:ext cx="277978" cy="245059"/>
            </a:xfrm>
            <a:custGeom>
              <a:avLst/>
              <a:gdLst>
                <a:gd name="connsiteX0" fmla="*/ 0 w 277978"/>
                <a:gd name="connsiteY0" fmla="*/ 245059 h 245059"/>
                <a:gd name="connsiteX1" fmla="*/ 277978 w 277978"/>
                <a:gd name="connsiteY1" fmla="*/ 245059 h 245059"/>
                <a:gd name="connsiteX2" fmla="*/ 277978 w 277978"/>
                <a:gd name="connsiteY2" fmla="*/ 0 h 245059"/>
                <a:gd name="connsiteX3" fmla="*/ 164592 w 277978"/>
                <a:gd name="connsiteY3" fmla="*/ 0 h 245059"/>
                <a:gd name="connsiteX4" fmla="*/ 157277 w 277978"/>
                <a:gd name="connsiteY4" fmla="*/ 47548 h 245059"/>
                <a:gd name="connsiteX5" fmla="*/ 138989 w 277978"/>
                <a:gd name="connsiteY5" fmla="*/ 76809 h 245059"/>
                <a:gd name="connsiteX6" fmla="*/ 117043 w 277978"/>
                <a:gd name="connsiteY6" fmla="*/ 120700 h 245059"/>
                <a:gd name="connsiteX7" fmla="*/ 84125 w 277978"/>
                <a:gd name="connsiteY7" fmla="*/ 157276 h 245059"/>
                <a:gd name="connsiteX8" fmla="*/ 51206 w 277978"/>
                <a:gd name="connsiteY8" fmla="*/ 193852 h 245059"/>
                <a:gd name="connsiteX9" fmla="*/ 0 w 277978"/>
                <a:gd name="connsiteY9" fmla="*/ 245059 h 245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978" h="245059">
                  <a:moveTo>
                    <a:pt x="0" y="245059"/>
                  </a:moveTo>
                  <a:lnTo>
                    <a:pt x="277978" y="245059"/>
                  </a:lnTo>
                  <a:lnTo>
                    <a:pt x="277978" y="0"/>
                  </a:lnTo>
                  <a:lnTo>
                    <a:pt x="164592" y="0"/>
                  </a:lnTo>
                  <a:lnTo>
                    <a:pt x="157277" y="47548"/>
                  </a:lnTo>
                  <a:lnTo>
                    <a:pt x="138989" y="76809"/>
                  </a:lnTo>
                  <a:lnTo>
                    <a:pt x="117043" y="120700"/>
                  </a:lnTo>
                  <a:lnTo>
                    <a:pt x="84125" y="157276"/>
                  </a:lnTo>
                  <a:lnTo>
                    <a:pt x="51206" y="193852"/>
                  </a:lnTo>
                  <a:lnTo>
                    <a:pt x="0" y="245059"/>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grpSp>
      <p:sp>
        <p:nvSpPr>
          <p:cNvPr id="58" name="Rectangle 57">
            <a:extLst>
              <a:ext uri="{FF2B5EF4-FFF2-40B4-BE49-F238E27FC236}">
                <a16:creationId xmlns:a16="http://schemas.microsoft.com/office/drawing/2014/main" id="{CD90AD6F-C0E1-9E4C-AD4C-29016BD6D9D1}"/>
              </a:ext>
            </a:extLst>
          </p:cNvPr>
          <p:cNvSpPr/>
          <p:nvPr/>
        </p:nvSpPr>
        <p:spPr>
          <a:xfrm>
            <a:off x="3989473" y="2102831"/>
            <a:ext cx="7987407" cy="2885396"/>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ysClr val="windowText" lastClr="000000"/>
              </a:solidFill>
              <a:effectLst/>
              <a:uLnTx/>
              <a:uFillTx/>
              <a:latin typeface="Calibri Light"/>
              <a:ea typeface="+mn-ea"/>
              <a:cs typeface="+mn-cs"/>
            </a:endParaRPr>
          </a:p>
        </p:txBody>
      </p:sp>
      <p:sp>
        <p:nvSpPr>
          <p:cNvPr id="240" name="TextBox 239">
            <a:extLst>
              <a:ext uri="{FF2B5EF4-FFF2-40B4-BE49-F238E27FC236}">
                <a16:creationId xmlns:a16="http://schemas.microsoft.com/office/drawing/2014/main" id="{E17EBBD3-99C5-684F-8C64-7F3E44EB3E7D}"/>
              </a:ext>
            </a:extLst>
          </p:cNvPr>
          <p:cNvSpPr txBox="1"/>
          <p:nvPr/>
        </p:nvSpPr>
        <p:spPr>
          <a:xfrm>
            <a:off x="3797885" y="5154061"/>
            <a:ext cx="941916" cy="230832"/>
          </a:xfrm>
          <a:prstGeom prst="rect">
            <a:avLst/>
          </a:prstGeom>
          <a:noFill/>
        </p:spPr>
        <p:txBody>
          <a:bodyPr wrap="square" rtlCol="0">
            <a:spAutoFit/>
          </a:bodyPr>
          <a:lstStyle/>
          <a:p>
            <a:pPr marL="0" marR="0" lvl="0" indent="0" algn="r" defTabSz="914377" rtl="0" eaLnBrk="1" fontAlgn="auto" latinLnBrk="0" hangingPunct="1">
              <a:lnSpc>
                <a:spcPct val="100000"/>
              </a:lnSpc>
              <a:spcBef>
                <a:spcPts val="0"/>
              </a:spcBef>
              <a:spcAft>
                <a:spcPts val="0"/>
              </a:spcAft>
              <a:buClrTx/>
              <a:buSzTx/>
              <a:buFontTx/>
              <a:buNone/>
              <a:tabLst/>
              <a:defRPr/>
            </a:pPr>
            <a:r>
              <a:rPr lang="en-US" sz="900" dirty="0">
                <a:solidFill>
                  <a:prstClr val="black">
                    <a:lumMod val="50000"/>
                    <a:lumOff val="50000"/>
                  </a:prstClr>
                </a:solidFill>
                <a:latin typeface="Open Sans"/>
              </a:rPr>
              <a:t>DirectConnect</a:t>
            </a:r>
          </a:p>
        </p:txBody>
      </p:sp>
      <p:sp>
        <p:nvSpPr>
          <p:cNvPr id="241" name="TextBox 240">
            <a:extLst>
              <a:ext uri="{FF2B5EF4-FFF2-40B4-BE49-F238E27FC236}">
                <a16:creationId xmlns:a16="http://schemas.microsoft.com/office/drawing/2014/main" id="{FFEB6DF2-51E8-BF4D-AECB-62CFA5B64D71}"/>
              </a:ext>
            </a:extLst>
          </p:cNvPr>
          <p:cNvSpPr txBox="1"/>
          <p:nvPr/>
        </p:nvSpPr>
        <p:spPr>
          <a:xfrm>
            <a:off x="10181412" y="5154061"/>
            <a:ext cx="1036019" cy="230832"/>
          </a:xfrm>
          <a:prstGeom prst="rect">
            <a:avLst/>
          </a:prstGeom>
          <a:noFill/>
        </p:spPr>
        <p:txBody>
          <a:bodyPr wrap="square" rtlCol="0">
            <a:spAutoFit/>
          </a:bodyPr>
          <a:lstStyle/>
          <a:p>
            <a:pPr marL="0" marR="0" lvl="0" indent="0" algn="r" defTabSz="914377" rtl="0" eaLnBrk="1" fontAlgn="auto" latinLnBrk="0" hangingPunct="1">
              <a:lnSpc>
                <a:spcPct val="100000"/>
              </a:lnSpc>
              <a:spcBef>
                <a:spcPts val="0"/>
              </a:spcBef>
              <a:spcAft>
                <a:spcPts val="0"/>
              </a:spcAft>
              <a:buClrTx/>
              <a:buSzTx/>
              <a:buFontTx/>
              <a:buNone/>
              <a:tabLst/>
              <a:defRPr/>
            </a:pPr>
            <a:r>
              <a:rPr lang="en-US" sz="900">
                <a:solidFill>
                  <a:prstClr val="black">
                    <a:lumMod val="50000"/>
                    <a:lumOff val="50000"/>
                  </a:prstClr>
                </a:solidFill>
                <a:latin typeface="Open Sans"/>
              </a:rPr>
              <a:t>Express Route</a:t>
            </a:r>
          </a:p>
        </p:txBody>
      </p:sp>
      <p:pic>
        <p:nvPicPr>
          <p:cNvPr id="421" name="Picture 420">
            <a:hlinkClick r:id="" action="ppaction://noaction"/>
            <a:extLst>
              <a:ext uri="{FF2B5EF4-FFF2-40B4-BE49-F238E27FC236}">
                <a16:creationId xmlns:a16="http://schemas.microsoft.com/office/drawing/2014/main" id="{93357B74-A56D-BA45-927F-039BC92226B3}"/>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591299" y="4623788"/>
            <a:ext cx="308851" cy="308851"/>
          </a:xfrm>
          <a:prstGeom prst="rect">
            <a:avLst/>
          </a:prstGeom>
        </p:spPr>
      </p:pic>
      <p:grpSp>
        <p:nvGrpSpPr>
          <p:cNvPr id="242" name="Group 241">
            <a:extLst>
              <a:ext uri="{FF2B5EF4-FFF2-40B4-BE49-F238E27FC236}">
                <a16:creationId xmlns:a16="http://schemas.microsoft.com/office/drawing/2014/main" id="{3F09D682-AB35-B64F-B971-CDC77BAE80C0}"/>
              </a:ext>
            </a:extLst>
          </p:cNvPr>
          <p:cNvGrpSpPr/>
          <p:nvPr/>
        </p:nvGrpSpPr>
        <p:grpSpPr>
          <a:xfrm>
            <a:off x="8205276" y="2350254"/>
            <a:ext cx="1800381" cy="2212392"/>
            <a:chOff x="6109889" y="1997249"/>
            <a:chExt cx="1800379" cy="2212388"/>
          </a:xfrm>
        </p:grpSpPr>
        <p:sp>
          <p:nvSpPr>
            <p:cNvPr id="243" name="Rectangle 242">
              <a:extLst>
                <a:ext uri="{FF2B5EF4-FFF2-40B4-BE49-F238E27FC236}">
                  <a16:creationId xmlns:a16="http://schemas.microsoft.com/office/drawing/2014/main" id="{A53DDA78-D6A7-EA41-926A-011D76C9513B}"/>
                </a:ext>
              </a:extLst>
            </p:cNvPr>
            <p:cNvSpPr/>
            <p:nvPr/>
          </p:nvSpPr>
          <p:spPr>
            <a:xfrm>
              <a:off x="6193810" y="1997249"/>
              <a:ext cx="825410" cy="1798522"/>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244" name="TextBox 243">
              <a:extLst>
                <a:ext uri="{FF2B5EF4-FFF2-40B4-BE49-F238E27FC236}">
                  <a16:creationId xmlns:a16="http://schemas.microsoft.com/office/drawing/2014/main" id="{F7AA875D-263C-E84C-958F-F1B3F2AC69F5}"/>
                </a:ext>
              </a:extLst>
            </p:cNvPr>
            <p:cNvSpPr txBox="1"/>
            <p:nvPr/>
          </p:nvSpPr>
          <p:spPr>
            <a:xfrm>
              <a:off x="6109889" y="3963416"/>
              <a:ext cx="998990" cy="24622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GCP – REGION1</a:t>
              </a:r>
            </a:p>
          </p:txBody>
        </p:sp>
        <p:sp>
          <p:nvSpPr>
            <p:cNvPr id="245" name="TextBox 244">
              <a:extLst>
                <a:ext uri="{FF2B5EF4-FFF2-40B4-BE49-F238E27FC236}">
                  <a16:creationId xmlns:a16="http://schemas.microsoft.com/office/drawing/2014/main" id="{3853C0CA-34CD-074A-8A62-3D227E63B4AE}"/>
                </a:ext>
              </a:extLst>
            </p:cNvPr>
            <p:cNvSpPr txBox="1"/>
            <p:nvPr/>
          </p:nvSpPr>
          <p:spPr>
            <a:xfrm>
              <a:off x="6258931" y="2272279"/>
              <a:ext cx="1649333" cy="338553"/>
            </a:xfrm>
            <a:prstGeom prst="rect">
              <a:avLst/>
            </a:prstGeom>
            <a:solidFill>
              <a:schemeClr val="bg1"/>
            </a:solidFill>
            <a:ln>
              <a:solidFill>
                <a:schemeClr val="tx1"/>
              </a:solidFill>
            </a:ln>
          </p:spPr>
          <p:txBody>
            <a:bodyPr wrap="squar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Open Sans"/>
                  <a:ea typeface="+mn-ea"/>
                  <a:cs typeface="+mn-cs"/>
                </a:rPr>
                <a:t>                             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288" name="Rectangle 287">
              <a:extLst>
                <a:ext uri="{FF2B5EF4-FFF2-40B4-BE49-F238E27FC236}">
                  <a16:creationId xmlns:a16="http://schemas.microsoft.com/office/drawing/2014/main" id="{4E1FE520-D462-FA40-AE84-0DD9F824430E}"/>
                </a:ext>
              </a:extLst>
            </p:cNvPr>
            <p:cNvSpPr/>
            <p:nvPr/>
          </p:nvSpPr>
          <p:spPr>
            <a:xfrm>
              <a:off x="6270102" y="2964565"/>
              <a:ext cx="1640166" cy="6540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Open Sans"/>
                <a:ea typeface="+mn-ea"/>
                <a:cs typeface="+mn-cs"/>
              </a:endParaRPr>
            </a:p>
          </p:txBody>
        </p:sp>
        <p:cxnSp>
          <p:nvCxnSpPr>
            <p:cNvPr id="294" name="Straight Connector 293">
              <a:extLst>
                <a:ext uri="{FF2B5EF4-FFF2-40B4-BE49-F238E27FC236}">
                  <a16:creationId xmlns:a16="http://schemas.microsoft.com/office/drawing/2014/main" id="{8D663135-2C34-5140-BB84-49155821BDE7}"/>
                </a:ext>
              </a:extLst>
            </p:cNvPr>
            <p:cNvCxnSpPr>
              <a:cxnSpLocks/>
            </p:cNvCxnSpPr>
            <p:nvPr/>
          </p:nvCxnSpPr>
          <p:spPr>
            <a:xfrm>
              <a:off x="6698478" y="2601664"/>
              <a:ext cx="0" cy="5986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A4E63E5-65AD-1746-9877-72FF7F6CFD8B}"/>
                </a:ext>
              </a:extLst>
            </p:cNvPr>
            <p:cNvCxnSpPr>
              <a:cxnSpLocks/>
            </p:cNvCxnSpPr>
            <p:nvPr/>
          </p:nvCxnSpPr>
          <p:spPr>
            <a:xfrm flipH="1">
              <a:off x="6707679" y="2591659"/>
              <a:ext cx="754502" cy="60862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7" name="TextBox 296">
              <a:extLst>
                <a:ext uri="{FF2B5EF4-FFF2-40B4-BE49-F238E27FC236}">
                  <a16:creationId xmlns:a16="http://schemas.microsoft.com/office/drawing/2014/main" id="{47213816-20B9-AE49-9DE7-58402C1B241D}"/>
                </a:ext>
              </a:extLst>
            </p:cNvPr>
            <p:cNvSpPr txBox="1"/>
            <p:nvPr/>
          </p:nvSpPr>
          <p:spPr>
            <a:xfrm>
              <a:off x="6243654" y="2936129"/>
              <a:ext cx="471603" cy="338553"/>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Transit</a:t>
              </a: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p:txBody>
        </p:sp>
      </p:grpSp>
      <p:cxnSp>
        <p:nvCxnSpPr>
          <p:cNvPr id="299" name="Straight Connector 298">
            <a:extLst>
              <a:ext uri="{FF2B5EF4-FFF2-40B4-BE49-F238E27FC236}">
                <a16:creationId xmlns:a16="http://schemas.microsoft.com/office/drawing/2014/main" id="{3F194EE0-CAE5-6749-B9FF-35AA7EAE0BA0}"/>
              </a:ext>
            </a:extLst>
          </p:cNvPr>
          <p:cNvCxnSpPr>
            <a:cxnSpLocks/>
          </p:cNvCxnSpPr>
          <p:nvPr/>
        </p:nvCxnSpPr>
        <p:spPr>
          <a:xfrm>
            <a:off x="9557569" y="2944664"/>
            <a:ext cx="0" cy="59838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AED90B1C-724F-D34B-81F7-FDD5A099B447}"/>
              </a:ext>
            </a:extLst>
          </p:cNvPr>
          <p:cNvCxnSpPr>
            <a:cxnSpLocks/>
            <a:endCxn id="310" idx="0"/>
          </p:cNvCxnSpPr>
          <p:nvPr/>
        </p:nvCxnSpPr>
        <p:spPr>
          <a:xfrm>
            <a:off x="8793866" y="2954668"/>
            <a:ext cx="775013" cy="58790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04" name="Rectangle 303">
            <a:extLst>
              <a:ext uri="{FF2B5EF4-FFF2-40B4-BE49-F238E27FC236}">
                <a16:creationId xmlns:a16="http://schemas.microsoft.com/office/drawing/2014/main" id="{3DB760E4-04AC-C14F-8243-EFBB39973037}"/>
              </a:ext>
            </a:extLst>
          </p:cNvPr>
          <p:cNvSpPr/>
          <p:nvPr/>
        </p:nvSpPr>
        <p:spPr>
          <a:xfrm>
            <a:off x="8161690" y="2155057"/>
            <a:ext cx="2051741" cy="2784360"/>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sp>
        <p:nvSpPr>
          <p:cNvPr id="306" name="TextBox 305">
            <a:extLst>
              <a:ext uri="{FF2B5EF4-FFF2-40B4-BE49-F238E27FC236}">
                <a16:creationId xmlns:a16="http://schemas.microsoft.com/office/drawing/2014/main" id="{3663BBB2-FD76-344A-917C-0F9294DEE73E}"/>
              </a:ext>
            </a:extLst>
          </p:cNvPr>
          <p:cNvSpPr txBox="1"/>
          <p:nvPr/>
        </p:nvSpPr>
        <p:spPr>
          <a:xfrm>
            <a:off x="9209136" y="4322661"/>
            <a:ext cx="998991" cy="24622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GCP – REGION2</a:t>
            </a:r>
          </a:p>
        </p:txBody>
      </p:sp>
      <p:pic>
        <p:nvPicPr>
          <p:cNvPr id="307" name="Picture 306">
            <a:hlinkClick r:id="" action="ppaction://noaction"/>
            <a:extLst>
              <a:ext uri="{FF2B5EF4-FFF2-40B4-BE49-F238E27FC236}">
                <a16:creationId xmlns:a16="http://schemas.microsoft.com/office/drawing/2014/main" id="{31D08471-8633-DA46-865C-7C8C9DAC3685}"/>
              </a:ext>
            </a:extLst>
          </p:cNvPr>
          <p:cNvPicPr>
            <a:picLocks noChangeAspect="1"/>
          </p:cNvPicPr>
          <p:nvPr/>
        </p:nvPicPr>
        <p:blipFill>
          <a:blip r:embed="rId7"/>
          <a:stretch>
            <a:fillRect/>
          </a:stretch>
        </p:blipFill>
        <p:spPr>
          <a:xfrm>
            <a:off x="8162443" y="4644982"/>
            <a:ext cx="310237" cy="276997"/>
          </a:xfrm>
          <a:prstGeom prst="rect">
            <a:avLst/>
          </a:prstGeom>
        </p:spPr>
      </p:pic>
      <p:sp>
        <p:nvSpPr>
          <p:cNvPr id="308" name="Rectangle 307">
            <a:extLst>
              <a:ext uri="{FF2B5EF4-FFF2-40B4-BE49-F238E27FC236}">
                <a16:creationId xmlns:a16="http://schemas.microsoft.com/office/drawing/2014/main" id="{23E5BE2F-734F-6648-92B9-30CC0C68B436}"/>
              </a:ext>
            </a:extLst>
          </p:cNvPr>
          <p:cNvSpPr/>
          <p:nvPr/>
        </p:nvSpPr>
        <p:spPr>
          <a:xfrm>
            <a:off x="10583688" y="2155057"/>
            <a:ext cx="1282933" cy="2784360"/>
          </a:xfrm>
          <a:prstGeom prst="rect">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9525" marR="0" lvl="0" indent="0" algn="ctr"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2957F"/>
              </a:solidFill>
              <a:effectLst/>
              <a:uLnTx/>
              <a:uFillTx/>
              <a:latin typeface="Calibri Light"/>
              <a:ea typeface="+mn-ea"/>
              <a:cs typeface="+mn-cs"/>
            </a:endParaRPr>
          </a:p>
        </p:txBody>
      </p:sp>
      <p:cxnSp>
        <p:nvCxnSpPr>
          <p:cNvPr id="285" name="Straight Connector 284">
            <a:extLst>
              <a:ext uri="{FF2B5EF4-FFF2-40B4-BE49-F238E27FC236}">
                <a16:creationId xmlns:a16="http://schemas.microsoft.com/office/drawing/2014/main" id="{FB5D3AC4-BE4D-AB4B-AE79-F316C2EAA017}"/>
              </a:ext>
            </a:extLst>
          </p:cNvPr>
          <p:cNvCxnSpPr>
            <a:cxnSpLocks/>
          </p:cNvCxnSpPr>
          <p:nvPr/>
        </p:nvCxnSpPr>
        <p:spPr>
          <a:xfrm flipV="1">
            <a:off x="4804355" y="3652177"/>
            <a:ext cx="6320343" cy="4313"/>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09" name="Graphic 308">
            <a:extLst>
              <a:ext uri="{FF2B5EF4-FFF2-40B4-BE49-F238E27FC236}">
                <a16:creationId xmlns:a16="http://schemas.microsoft.com/office/drawing/2014/main" id="{04B6B62C-39F7-3043-819F-887F514BC6F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40960" y="3557546"/>
            <a:ext cx="188869" cy="188869"/>
          </a:xfrm>
          <a:prstGeom prst="rect">
            <a:avLst/>
          </a:prstGeom>
        </p:spPr>
      </p:pic>
      <p:pic>
        <p:nvPicPr>
          <p:cNvPr id="310" name="Graphic 309">
            <a:extLst>
              <a:ext uri="{FF2B5EF4-FFF2-40B4-BE49-F238E27FC236}">
                <a16:creationId xmlns:a16="http://schemas.microsoft.com/office/drawing/2014/main" id="{724387D2-EF9F-D545-9236-D0F40F3B8C8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74444" y="3542575"/>
            <a:ext cx="188869" cy="188869"/>
          </a:xfrm>
          <a:prstGeom prst="rect">
            <a:avLst/>
          </a:prstGeom>
        </p:spPr>
      </p:pic>
      <p:pic>
        <p:nvPicPr>
          <p:cNvPr id="311" name="Graphic 310">
            <a:extLst>
              <a:ext uri="{FF2B5EF4-FFF2-40B4-BE49-F238E27FC236}">
                <a16:creationId xmlns:a16="http://schemas.microsoft.com/office/drawing/2014/main" id="{EB86E9F7-2A36-BA42-B072-B94A74095D2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32872" y="3552728"/>
            <a:ext cx="188869" cy="188869"/>
          </a:xfrm>
          <a:prstGeom prst="rect">
            <a:avLst/>
          </a:prstGeom>
        </p:spPr>
      </p:pic>
      <p:pic>
        <p:nvPicPr>
          <p:cNvPr id="312" name="Graphic 311">
            <a:extLst>
              <a:ext uri="{FF2B5EF4-FFF2-40B4-BE49-F238E27FC236}">
                <a16:creationId xmlns:a16="http://schemas.microsoft.com/office/drawing/2014/main" id="{EF72B571-7564-4A43-A355-6ABBF0E9D57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704774" y="3556258"/>
            <a:ext cx="188869" cy="188869"/>
          </a:xfrm>
          <a:prstGeom prst="rect">
            <a:avLst/>
          </a:prstGeom>
        </p:spPr>
      </p:pic>
      <p:pic>
        <p:nvPicPr>
          <p:cNvPr id="313" name="Graphic 312">
            <a:extLst>
              <a:ext uri="{FF2B5EF4-FFF2-40B4-BE49-F238E27FC236}">
                <a16:creationId xmlns:a16="http://schemas.microsoft.com/office/drawing/2014/main" id="{11B3E8D4-E15B-6B4A-AC9D-110A14BD974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50932" y="3548143"/>
            <a:ext cx="188869" cy="188869"/>
          </a:xfrm>
          <a:prstGeom prst="rect">
            <a:avLst/>
          </a:prstGeom>
        </p:spPr>
      </p:pic>
      <p:pic>
        <p:nvPicPr>
          <p:cNvPr id="314" name="Graphic 313">
            <a:extLst>
              <a:ext uri="{FF2B5EF4-FFF2-40B4-BE49-F238E27FC236}">
                <a16:creationId xmlns:a16="http://schemas.microsoft.com/office/drawing/2014/main" id="{9A80AF7C-1361-944E-A9CA-8D728EC0D29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065872" y="3548094"/>
            <a:ext cx="188869" cy="188869"/>
          </a:xfrm>
          <a:prstGeom prst="rect">
            <a:avLst/>
          </a:prstGeom>
        </p:spPr>
      </p:pic>
      <p:pic>
        <p:nvPicPr>
          <p:cNvPr id="315" name="Graphic 314">
            <a:extLst>
              <a:ext uri="{FF2B5EF4-FFF2-40B4-BE49-F238E27FC236}">
                <a16:creationId xmlns:a16="http://schemas.microsoft.com/office/drawing/2014/main" id="{639892F7-C9CA-5F43-8925-D9FB936E716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247491" y="2804712"/>
            <a:ext cx="137160" cy="137160"/>
          </a:xfrm>
          <a:prstGeom prst="rect">
            <a:avLst/>
          </a:prstGeom>
        </p:spPr>
      </p:pic>
      <p:pic>
        <p:nvPicPr>
          <p:cNvPr id="316" name="Graphic 315">
            <a:extLst>
              <a:ext uri="{FF2B5EF4-FFF2-40B4-BE49-F238E27FC236}">
                <a16:creationId xmlns:a16="http://schemas.microsoft.com/office/drawing/2014/main" id="{30EBF165-F50A-394F-AFFC-DC2BF5FEE90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7492" y="2798745"/>
            <a:ext cx="137160" cy="137160"/>
          </a:xfrm>
          <a:prstGeom prst="rect">
            <a:avLst/>
          </a:prstGeom>
        </p:spPr>
      </p:pic>
      <p:pic>
        <p:nvPicPr>
          <p:cNvPr id="317" name="Graphic 316">
            <a:extLst>
              <a:ext uri="{FF2B5EF4-FFF2-40B4-BE49-F238E27FC236}">
                <a16:creationId xmlns:a16="http://schemas.microsoft.com/office/drawing/2014/main" id="{9C0A3A73-74DC-F440-9077-EA6A0502AA5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909663" y="2794933"/>
            <a:ext cx="137160" cy="137160"/>
          </a:xfrm>
          <a:prstGeom prst="rect">
            <a:avLst/>
          </a:prstGeom>
        </p:spPr>
      </p:pic>
      <p:sp>
        <p:nvSpPr>
          <p:cNvPr id="318" name="TextBox 317">
            <a:extLst>
              <a:ext uri="{FF2B5EF4-FFF2-40B4-BE49-F238E27FC236}">
                <a16:creationId xmlns:a16="http://schemas.microsoft.com/office/drawing/2014/main" id="{B7A8EADD-3661-8B4A-9048-1BBD20B77FBF}"/>
              </a:ext>
            </a:extLst>
          </p:cNvPr>
          <p:cNvSpPr txBox="1"/>
          <p:nvPr/>
        </p:nvSpPr>
        <p:spPr>
          <a:xfrm>
            <a:off x="5424853" y="2627589"/>
            <a:ext cx="257443" cy="338554"/>
          </a:xfrm>
          <a:prstGeom prst="rect">
            <a:avLst/>
          </a:prstGeom>
          <a:solidFill>
            <a:srgbClr val="62FF92"/>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325" name="TextBox 324">
            <a:extLst>
              <a:ext uri="{FF2B5EF4-FFF2-40B4-BE49-F238E27FC236}">
                <a16:creationId xmlns:a16="http://schemas.microsoft.com/office/drawing/2014/main" id="{6934A023-435F-C746-8F51-218263AFEE56}"/>
              </a:ext>
            </a:extLst>
          </p:cNvPr>
          <p:cNvSpPr txBox="1"/>
          <p:nvPr/>
        </p:nvSpPr>
        <p:spPr>
          <a:xfrm>
            <a:off x="6097087" y="2627589"/>
            <a:ext cx="257443" cy="338554"/>
          </a:xfrm>
          <a:prstGeom prst="rect">
            <a:avLst/>
          </a:prstGeom>
          <a:solidFill>
            <a:srgbClr val="53B0F1"/>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326" name="TextBox 325">
            <a:extLst>
              <a:ext uri="{FF2B5EF4-FFF2-40B4-BE49-F238E27FC236}">
                <a16:creationId xmlns:a16="http://schemas.microsoft.com/office/drawing/2014/main" id="{DCAC137C-9BE1-E847-A934-F3F36C2E11DD}"/>
              </a:ext>
            </a:extLst>
          </p:cNvPr>
          <p:cNvSpPr txBox="1"/>
          <p:nvPr/>
        </p:nvSpPr>
        <p:spPr>
          <a:xfrm>
            <a:off x="5760969" y="2627589"/>
            <a:ext cx="257443" cy="338554"/>
          </a:xfrm>
          <a:prstGeom prst="rect">
            <a:avLst/>
          </a:prstGeom>
          <a:no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cxnSp>
        <p:nvCxnSpPr>
          <p:cNvPr id="327" name="Straight Connector 326">
            <a:extLst>
              <a:ext uri="{FF2B5EF4-FFF2-40B4-BE49-F238E27FC236}">
                <a16:creationId xmlns:a16="http://schemas.microsoft.com/office/drawing/2014/main" id="{DDC82EE2-DC80-164A-9CD2-ADD74754523F}"/>
              </a:ext>
            </a:extLst>
          </p:cNvPr>
          <p:cNvCxnSpPr>
            <a:cxnSpLocks/>
            <a:stCxn id="330" idx="2"/>
          </p:cNvCxnSpPr>
          <p:nvPr/>
        </p:nvCxnSpPr>
        <p:spPr>
          <a:xfrm>
            <a:off x="5556426" y="2943990"/>
            <a:ext cx="350189" cy="610121"/>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5F5BC088-303B-634C-8345-C5466DAE1575}"/>
              </a:ext>
            </a:extLst>
          </p:cNvPr>
          <p:cNvCxnSpPr>
            <a:cxnSpLocks/>
            <a:stCxn id="331" idx="2"/>
          </p:cNvCxnSpPr>
          <p:nvPr/>
        </p:nvCxnSpPr>
        <p:spPr>
          <a:xfrm>
            <a:off x="5886529" y="2940218"/>
            <a:ext cx="20087" cy="613893"/>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802D9EEF-38DD-1F40-8DBF-FDF5A899BB91}"/>
              </a:ext>
            </a:extLst>
          </p:cNvPr>
          <p:cNvCxnSpPr>
            <a:cxnSpLocks/>
            <a:stCxn id="332" idx="2"/>
          </p:cNvCxnSpPr>
          <p:nvPr/>
        </p:nvCxnSpPr>
        <p:spPr>
          <a:xfrm flipH="1">
            <a:off x="5906615" y="2936446"/>
            <a:ext cx="310015" cy="617665"/>
          </a:xfrm>
          <a:prstGeom prst="line">
            <a:avLst/>
          </a:prstGeom>
          <a:ln w="19050" cmpd="sng">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0" name="Graphic 329">
            <a:extLst>
              <a:ext uri="{FF2B5EF4-FFF2-40B4-BE49-F238E27FC236}">
                <a16:creationId xmlns:a16="http://schemas.microsoft.com/office/drawing/2014/main" id="{F803EE27-5190-A941-A4BA-9BB960DA5D3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87845" y="2806829"/>
            <a:ext cx="137160" cy="137160"/>
          </a:xfrm>
          <a:prstGeom prst="rect">
            <a:avLst/>
          </a:prstGeom>
        </p:spPr>
      </p:pic>
      <p:pic>
        <p:nvPicPr>
          <p:cNvPr id="331" name="Graphic 330">
            <a:extLst>
              <a:ext uri="{FF2B5EF4-FFF2-40B4-BE49-F238E27FC236}">
                <a16:creationId xmlns:a16="http://schemas.microsoft.com/office/drawing/2014/main" id="{B90EA499-A70F-6D43-AB3C-0E9F33C5CFB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17947" y="2803057"/>
            <a:ext cx="137160" cy="137160"/>
          </a:xfrm>
          <a:prstGeom prst="rect">
            <a:avLst/>
          </a:prstGeom>
        </p:spPr>
      </p:pic>
      <p:pic>
        <p:nvPicPr>
          <p:cNvPr id="332" name="Graphic 331">
            <a:extLst>
              <a:ext uri="{FF2B5EF4-FFF2-40B4-BE49-F238E27FC236}">
                <a16:creationId xmlns:a16="http://schemas.microsoft.com/office/drawing/2014/main" id="{48E04B7B-B319-4E4C-8577-9DE86A80698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148049" y="2799285"/>
            <a:ext cx="137160" cy="137160"/>
          </a:xfrm>
          <a:prstGeom prst="rect">
            <a:avLst/>
          </a:prstGeom>
        </p:spPr>
      </p:pic>
      <p:pic>
        <p:nvPicPr>
          <p:cNvPr id="337" name="Graphic 336">
            <a:extLst>
              <a:ext uri="{FF2B5EF4-FFF2-40B4-BE49-F238E27FC236}">
                <a16:creationId xmlns:a16="http://schemas.microsoft.com/office/drawing/2014/main" id="{56891BBC-1B2A-D749-8F1C-5C0800F9800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448917" y="2806367"/>
            <a:ext cx="137160" cy="137160"/>
          </a:xfrm>
          <a:prstGeom prst="rect">
            <a:avLst/>
          </a:prstGeom>
        </p:spPr>
      </p:pic>
      <p:pic>
        <p:nvPicPr>
          <p:cNvPr id="338" name="Graphic 337">
            <a:hlinkClick r:id="" action="ppaction://noaction"/>
            <a:extLst>
              <a:ext uri="{FF2B5EF4-FFF2-40B4-BE49-F238E27FC236}">
                <a16:creationId xmlns:a16="http://schemas.microsoft.com/office/drawing/2014/main" id="{58BAA210-8C10-5B44-9A2C-9E9990C4F40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778919" y="2800400"/>
            <a:ext cx="137160" cy="137160"/>
          </a:xfrm>
          <a:prstGeom prst="rect">
            <a:avLst/>
          </a:prstGeom>
        </p:spPr>
      </p:pic>
      <p:pic>
        <p:nvPicPr>
          <p:cNvPr id="339" name="Graphic 338">
            <a:extLst>
              <a:ext uri="{FF2B5EF4-FFF2-40B4-BE49-F238E27FC236}">
                <a16:creationId xmlns:a16="http://schemas.microsoft.com/office/drawing/2014/main" id="{D00B72A3-2100-F743-B321-A029E70D996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111089" y="2796588"/>
            <a:ext cx="137160" cy="137160"/>
          </a:xfrm>
          <a:prstGeom prst="rect">
            <a:avLst/>
          </a:prstGeom>
        </p:spPr>
      </p:pic>
      <p:sp>
        <p:nvSpPr>
          <p:cNvPr id="345" name="TextBox 344">
            <a:extLst>
              <a:ext uri="{FF2B5EF4-FFF2-40B4-BE49-F238E27FC236}">
                <a16:creationId xmlns:a16="http://schemas.microsoft.com/office/drawing/2014/main" id="{A2435C60-E0EE-0646-883B-D829631CB979}"/>
              </a:ext>
            </a:extLst>
          </p:cNvPr>
          <p:cNvSpPr txBox="1"/>
          <p:nvPr/>
        </p:nvSpPr>
        <p:spPr>
          <a:xfrm>
            <a:off x="6614240" y="2626955"/>
            <a:ext cx="257443" cy="338554"/>
          </a:xfrm>
          <a:prstGeom prst="rect">
            <a:avLst/>
          </a:prstGeom>
          <a:solidFill>
            <a:srgbClr val="62FF92"/>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347" name="TextBox 346">
            <a:extLst>
              <a:ext uri="{FF2B5EF4-FFF2-40B4-BE49-F238E27FC236}">
                <a16:creationId xmlns:a16="http://schemas.microsoft.com/office/drawing/2014/main" id="{11DC723A-1FED-4943-9F18-2839A4E5CD26}"/>
              </a:ext>
            </a:extLst>
          </p:cNvPr>
          <p:cNvSpPr txBox="1"/>
          <p:nvPr/>
        </p:nvSpPr>
        <p:spPr>
          <a:xfrm>
            <a:off x="7286473" y="2626955"/>
            <a:ext cx="257443" cy="338554"/>
          </a:xfrm>
          <a:prstGeom prst="rect">
            <a:avLst/>
          </a:prstGeom>
          <a:solidFill>
            <a:schemeClr val="bg1"/>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348" name="TextBox 347">
            <a:extLst>
              <a:ext uri="{FF2B5EF4-FFF2-40B4-BE49-F238E27FC236}">
                <a16:creationId xmlns:a16="http://schemas.microsoft.com/office/drawing/2014/main" id="{4B17291E-4972-244E-8D82-758BBCA2F3BE}"/>
              </a:ext>
            </a:extLst>
          </p:cNvPr>
          <p:cNvSpPr txBox="1"/>
          <p:nvPr/>
        </p:nvSpPr>
        <p:spPr>
          <a:xfrm>
            <a:off x="6950356" y="2626955"/>
            <a:ext cx="257443" cy="338554"/>
          </a:xfrm>
          <a:prstGeom prst="rect">
            <a:avLst/>
          </a:prstGeom>
          <a:solidFill>
            <a:srgbClr val="53B0F1"/>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VPC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cxnSp>
        <p:nvCxnSpPr>
          <p:cNvPr id="350" name="Straight Connector 349">
            <a:extLst>
              <a:ext uri="{FF2B5EF4-FFF2-40B4-BE49-F238E27FC236}">
                <a16:creationId xmlns:a16="http://schemas.microsoft.com/office/drawing/2014/main" id="{3E1C50D7-A350-A443-87F3-36BB089AFDD6}"/>
              </a:ext>
            </a:extLst>
          </p:cNvPr>
          <p:cNvCxnSpPr>
            <a:cxnSpLocks/>
            <a:stCxn id="355" idx="2"/>
          </p:cNvCxnSpPr>
          <p:nvPr/>
        </p:nvCxnSpPr>
        <p:spPr>
          <a:xfrm>
            <a:off x="6745812" y="2943357"/>
            <a:ext cx="350189" cy="610121"/>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98AD109E-5CFC-EC4E-B6B3-620ACEE226F7}"/>
              </a:ext>
            </a:extLst>
          </p:cNvPr>
          <p:cNvCxnSpPr>
            <a:cxnSpLocks/>
            <a:stCxn id="356" idx="2"/>
          </p:cNvCxnSpPr>
          <p:nvPr/>
        </p:nvCxnSpPr>
        <p:spPr>
          <a:xfrm>
            <a:off x="7075915" y="2939584"/>
            <a:ext cx="20087" cy="613893"/>
          </a:xfrm>
          <a:prstGeom prst="line">
            <a:avLst/>
          </a:prstGeom>
          <a:ln w="19050" cmpd="sng"/>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661C3EE2-33BC-CE4F-99CB-65EB7554F7ED}"/>
              </a:ext>
            </a:extLst>
          </p:cNvPr>
          <p:cNvCxnSpPr>
            <a:cxnSpLocks/>
            <a:stCxn id="357" idx="2"/>
          </p:cNvCxnSpPr>
          <p:nvPr/>
        </p:nvCxnSpPr>
        <p:spPr>
          <a:xfrm flipH="1">
            <a:off x="7096002" y="2935813"/>
            <a:ext cx="310015" cy="617665"/>
          </a:xfrm>
          <a:prstGeom prst="line">
            <a:avLst/>
          </a:prstGeom>
          <a:ln w="19050" cmpd="sng"/>
        </p:spPr>
        <p:style>
          <a:lnRef idx="1">
            <a:schemeClr val="accent1"/>
          </a:lnRef>
          <a:fillRef idx="0">
            <a:schemeClr val="accent1"/>
          </a:fillRef>
          <a:effectRef idx="0">
            <a:schemeClr val="accent1"/>
          </a:effectRef>
          <a:fontRef idx="minor">
            <a:schemeClr val="tx1"/>
          </a:fontRef>
        </p:style>
      </p:cxnSp>
      <p:pic>
        <p:nvPicPr>
          <p:cNvPr id="355" name="Graphic 354">
            <a:extLst>
              <a:ext uri="{FF2B5EF4-FFF2-40B4-BE49-F238E27FC236}">
                <a16:creationId xmlns:a16="http://schemas.microsoft.com/office/drawing/2014/main" id="{3AE0903B-2E43-F94D-A41A-8A15CC1B8A2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677232" y="2806196"/>
            <a:ext cx="137160" cy="137160"/>
          </a:xfrm>
          <a:prstGeom prst="rect">
            <a:avLst/>
          </a:prstGeom>
        </p:spPr>
      </p:pic>
      <p:pic>
        <p:nvPicPr>
          <p:cNvPr id="356" name="Graphic 355">
            <a:extLst>
              <a:ext uri="{FF2B5EF4-FFF2-40B4-BE49-F238E27FC236}">
                <a16:creationId xmlns:a16="http://schemas.microsoft.com/office/drawing/2014/main" id="{B305795C-E1E7-1144-AF34-8D49615374D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007333" y="2802424"/>
            <a:ext cx="137160" cy="137160"/>
          </a:xfrm>
          <a:prstGeom prst="rect">
            <a:avLst/>
          </a:prstGeom>
        </p:spPr>
      </p:pic>
      <p:pic>
        <p:nvPicPr>
          <p:cNvPr id="357" name="Graphic 356">
            <a:extLst>
              <a:ext uri="{FF2B5EF4-FFF2-40B4-BE49-F238E27FC236}">
                <a16:creationId xmlns:a16="http://schemas.microsoft.com/office/drawing/2014/main" id="{4D088153-0B02-2444-BF3D-296165EAECA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37436" y="2798652"/>
            <a:ext cx="137160" cy="137160"/>
          </a:xfrm>
          <a:prstGeom prst="rect">
            <a:avLst/>
          </a:prstGeom>
        </p:spPr>
      </p:pic>
      <p:pic>
        <p:nvPicPr>
          <p:cNvPr id="358" name="Graphic 357">
            <a:extLst>
              <a:ext uri="{FF2B5EF4-FFF2-40B4-BE49-F238E27FC236}">
                <a16:creationId xmlns:a16="http://schemas.microsoft.com/office/drawing/2014/main" id="{49EDDE72-9990-754D-87A2-308982ADCF4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638304" y="2805733"/>
            <a:ext cx="137160" cy="137160"/>
          </a:xfrm>
          <a:prstGeom prst="rect">
            <a:avLst/>
          </a:prstGeom>
        </p:spPr>
      </p:pic>
      <p:pic>
        <p:nvPicPr>
          <p:cNvPr id="364" name="Graphic 363">
            <a:extLst>
              <a:ext uri="{FF2B5EF4-FFF2-40B4-BE49-F238E27FC236}">
                <a16:creationId xmlns:a16="http://schemas.microsoft.com/office/drawing/2014/main" id="{E1918586-320F-FB44-8F1A-5D90091F568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68305" y="2799767"/>
            <a:ext cx="137160" cy="137160"/>
          </a:xfrm>
          <a:prstGeom prst="rect">
            <a:avLst/>
          </a:prstGeom>
        </p:spPr>
      </p:pic>
      <p:pic>
        <p:nvPicPr>
          <p:cNvPr id="371" name="Graphic 370">
            <a:extLst>
              <a:ext uri="{FF2B5EF4-FFF2-40B4-BE49-F238E27FC236}">
                <a16:creationId xmlns:a16="http://schemas.microsoft.com/office/drawing/2014/main" id="{36D2E7FF-1B15-8840-B6F7-EB959209974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00476" y="2795955"/>
            <a:ext cx="137160" cy="137160"/>
          </a:xfrm>
          <a:prstGeom prst="rect">
            <a:avLst/>
          </a:prstGeom>
        </p:spPr>
      </p:pic>
      <p:sp>
        <p:nvSpPr>
          <p:cNvPr id="373" name="TextBox 372">
            <a:extLst>
              <a:ext uri="{FF2B5EF4-FFF2-40B4-BE49-F238E27FC236}">
                <a16:creationId xmlns:a16="http://schemas.microsoft.com/office/drawing/2014/main" id="{59CF5DEA-4D2C-DE46-82C8-D8B2398C8521}"/>
              </a:ext>
            </a:extLst>
          </p:cNvPr>
          <p:cNvSpPr txBox="1"/>
          <p:nvPr/>
        </p:nvSpPr>
        <p:spPr>
          <a:xfrm>
            <a:off x="5381980" y="3932453"/>
            <a:ext cx="402674" cy="24622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BU1</a:t>
            </a:r>
          </a:p>
        </p:txBody>
      </p:sp>
      <p:pic>
        <p:nvPicPr>
          <p:cNvPr id="378" name="Graphic 377">
            <a:extLst>
              <a:ext uri="{FF2B5EF4-FFF2-40B4-BE49-F238E27FC236}">
                <a16:creationId xmlns:a16="http://schemas.microsoft.com/office/drawing/2014/main" id="{9C2ECD08-F90D-3242-9F04-432015F08F9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717265" y="2817367"/>
            <a:ext cx="137160" cy="137160"/>
          </a:xfrm>
          <a:prstGeom prst="rect">
            <a:avLst/>
          </a:prstGeom>
        </p:spPr>
      </p:pic>
      <p:pic>
        <p:nvPicPr>
          <p:cNvPr id="380" name="Graphic 379">
            <a:extLst>
              <a:ext uri="{FF2B5EF4-FFF2-40B4-BE49-F238E27FC236}">
                <a16:creationId xmlns:a16="http://schemas.microsoft.com/office/drawing/2014/main" id="{F89C58FA-F748-AE4B-B215-38CA5ABD3B0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71567" y="2813983"/>
            <a:ext cx="137160" cy="137160"/>
          </a:xfrm>
          <a:prstGeom prst="rect">
            <a:avLst/>
          </a:prstGeom>
        </p:spPr>
      </p:pic>
      <p:sp>
        <p:nvSpPr>
          <p:cNvPr id="381" name="TextBox 380">
            <a:extLst>
              <a:ext uri="{FF2B5EF4-FFF2-40B4-BE49-F238E27FC236}">
                <a16:creationId xmlns:a16="http://schemas.microsoft.com/office/drawing/2014/main" id="{88971547-7B56-5F4A-8CEF-6DE48ABC32D5}"/>
              </a:ext>
            </a:extLst>
          </p:cNvPr>
          <p:cNvSpPr txBox="1"/>
          <p:nvPr/>
        </p:nvSpPr>
        <p:spPr>
          <a:xfrm>
            <a:off x="10755757" y="2626401"/>
            <a:ext cx="300723" cy="338554"/>
          </a:xfrm>
          <a:prstGeom prst="rect">
            <a:avLst/>
          </a:prstGeom>
          <a:solidFill>
            <a:srgbClr val="62FF92"/>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VNet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382" name="TextBox 381">
            <a:extLst>
              <a:ext uri="{FF2B5EF4-FFF2-40B4-BE49-F238E27FC236}">
                <a16:creationId xmlns:a16="http://schemas.microsoft.com/office/drawing/2014/main" id="{6B7A7465-C623-1449-AF6C-19D0C1942DB5}"/>
              </a:ext>
            </a:extLst>
          </p:cNvPr>
          <p:cNvSpPr txBox="1"/>
          <p:nvPr/>
        </p:nvSpPr>
        <p:spPr>
          <a:xfrm>
            <a:off x="11422712" y="2627938"/>
            <a:ext cx="300723" cy="338554"/>
          </a:xfrm>
          <a:prstGeom prst="rect">
            <a:avLst/>
          </a:prstGeom>
          <a:solidFill>
            <a:srgbClr val="00B0F0"/>
          </a:solid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VNet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sp>
        <p:nvSpPr>
          <p:cNvPr id="383" name="TextBox 382">
            <a:extLst>
              <a:ext uri="{FF2B5EF4-FFF2-40B4-BE49-F238E27FC236}">
                <a16:creationId xmlns:a16="http://schemas.microsoft.com/office/drawing/2014/main" id="{C0B59DEC-8D1A-C642-82F6-49DA8941E90C}"/>
              </a:ext>
            </a:extLst>
          </p:cNvPr>
          <p:cNvSpPr txBox="1"/>
          <p:nvPr/>
        </p:nvSpPr>
        <p:spPr>
          <a:xfrm>
            <a:off x="11091873" y="2626401"/>
            <a:ext cx="300723" cy="338554"/>
          </a:xfrm>
          <a:prstGeom prst="rect">
            <a:avLst/>
          </a:prstGeom>
          <a:noFill/>
          <a:ln>
            <a:solidFill>
              <a:schemeClr val="tx1"/>
            </a:solidFill>
          </a:ln>
        </p:spPr>
        <p:txBody>
          <a:bodyPr wrap="none" lIns="45720" tIns="45720" rIns="45720" bIns="45720"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Open Sans"/>
                <a:ea typeface="+mn-ea"/>
                <a:cs typeface="+mn-cs"/>
              </a:rPr>
              <a:t>VNet</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Open Sans"/>
              <a:ea typeface="+mn-ea"/>
              <a:cs typeface="+mn-cs"/>
            </a:endParaRPr>
          </a:p>
        </p:txBody>
      </p:sp>
      <p:pic>
        <p:nvPicPr>
          <p:cNvPr id="384" name="Graphic 383">
            <a:extLst>
              <a:ext uri="{FF2B5EF4-FFF2-40B4-BE49-F238E27FC236}">
                <a16:creationId xmlns:a16="http://schemas.microsoft.com/office/drawing/2014/main" id="{09D0F5F1-0301-AA4C-A4C3-CE5F2D6A060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18749" y="2805641"/>
            <a:ext cx="137160" cy="137160"/>
          </a:xfrm>
          <a:prstGeom prst="rect">
            <a:avLst/>
          </a:prstGeom>
        </p:spPr>
      </p:pic>
      <p:pic>
        <p:nvPicPr>
          <p:cNvPr id="385" name="Graphic 384">
            <a:extLst>
              <a:ext uri="{FF2B5EF4-FFF2-40B4-BE49-F238E27FC236}">
                <a16:creationId xmlns:a16="http://schemas.microsoft.com/office/drawing/2014/main" id="{6C69F1B8-9046-674E-BE7B-864EF158722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148851" y="2801869"/>
            <a:ext cx="137160" cy="137160"/>
          </a:xfrm>
          <a:prstGeom prst="rect">
            <a:avLst/>
          </a:prstGeom>
        </p:spPr>
      </p:pic>
      <p:pic>
        <p:nvPicPr>
          <p:cNvPr id="386" name="Graphic 385">
            <a:extLst>
              <a:ext uri="{FF2B5EF4-FFF2-40B4-BE49-F238E27FC236}">
                <a16:creationId xmlns:a16="http://schemas.microsoft.com/office/drawing/2014/main" id="{46F0A160-B303-EE4B-A0C3-E5A9E0C54E1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78953" y="2798097"/>
            <a:ext cx="137160" cy="137160"/>
          </a:xfrm>
          <a:prstGeom prst="rect">
            <a:avLst/>
          </a:prstGeom>
        </p:spPr>
      </p:pic>
      <p:pic>
        <p:nvPicPr>
          <p:cNvPr id="387" name="Graphic 386">
            <a:extLst>
              <a:ext uri="{FF2B5EF4-FFF2-40B4-BE49-F238E27FC236}">
                <a16:creationId xmlns:a16="http://schemas.microsoft.com/office/drawing/2014/main" id="{94E0F8B8-0C70-9140-8DEE-B46B38CD8E4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79821" y="2805179"/>
            <a:ext cx="137160" cy="137160"/>
          </a:xfrm>
          <a:prstGeom prst="rect">
            <a:avLst/>
          </a:prstGeom>
        </p:spPr>
      </p:pic>
      <p:pic>
        <p:nvPicPr>
          <p:cNvPr id="388" name="Graphic 387">
            <a:extLst>
              <a:ext uri="{FF2B5EF4-FFF2-40B4-BE49-F238E27FC236}">
                <a16:creationId xmlns:a16="http://schemas.microsoft.com/office/drawing/2014/main" id="{A1F18931-2AE5-794C-9802-EB17C977AF4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109823" y="2799212"/>
            <a:ext cx="137160" cy="137160"/>
          </a:xfrm>
          <a:prstGeom prst="rect">
            <a:avLst/>
          </a:prstGeom>
        </p:spPr>
      </p:pic>
      <p:pic>
        <p:nvPicPr>
          <p:cNvPr id="399" name="Graphic 398">
            <a:extLst>
              <a:ext uri="{FF2B5EF4-FFF2-40B4-BE49-F238E27FC236}">
                <a16:creationId xmlns:a16="http://schemas.microsoft.com/office/drawing/2014/main" id="{C40613F7-ABE0-ED41-B888-25FFAA7C2C1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41993" y="2795400"/>
            <a:ext cx="137160" cy="137160"/>
          </a:xfrm>
          <a:prstGeom prst="rect">
            <a:avLst/>
          </a:prstGeom>
        </p:spPr>
      </p:pic>
      <p:pic>
        <p:nvPicPr>
          <p:cNvPr id="402" name="Picture 401">
            <a:extLst>
              <a:ext uri="{FF2B5EF4-FFF2-40B4-BE49-F238E27FC236}">
                <a16:creationId xmlns:a16="http://schemas.microsoft.com/office/drawing/2014/main" id="{BFD52135-437E-0F46-8E8B-985BEE82001C}"/>
              </a:ext>
            </a:extLst>
          </p:cNvPr>
          <p:cNvPicPr>
            <a:picLocks noChangeAspect="1"/>
          </p:cNvPicPr>
          <p:nvPr/>
        </p:nvPicPr>
        <p:blipFill>
          <a:blip r:embed="rId5">
            <a:extLst>
              <a:ext uri="{28A0092B-C50C-407E-A947-70E740481C1C}">
                <a14:useLocalDpi xmlns:a14="http://schemas.microsoft.com/office/drawing/2010/main"/>
              </a:ext>
            </a:extLst>
          </a:blip>
          <a:srcRect/>
          <a:stretch/>
        </p:blipFill>
        <p:spPr>
          <a:xfrm>
            <a:off x="11399870" y="3758716"/>
            <a:ext cx="223375" cy="173736"/>
          </a:xfrm>
          <a:prstGeom prst="rect">
            <a:avLst/>
          </a:prstGeom>
        </p:spPr>
      </p:pic>
      <p:pic>
        <p:nvPicPr>
          <p:cNvPr id="404" name="Picture 403">
            <a:extLst>
              <a:ext uri="{FF2B5EF4-FFF2-40B4-BE49-F238E27FC236}">
                <a16:creationId xmlns:a16="http://schemas.microsoft.com/office/drawing/2014/main" id="{156F2274-6A73-2D40-914B-6D41EBE7D9D2}"/>
              </a:ext>
            </a:extLst>
          </p:cNvPr>
          <p:cNvPicPr>
            <a:picLocks noChangeAspect="1"/>
          </p:cNvPicPr>
          <p:nvPr/>
        </p:nvPicPr>
        <p:blipFill>
          <a:blip r:embed="rId5">
            <a:extLst>
              <a:ext uri="{28A0092B-C50C-407E-A947-70E740481C1C}">
                <a14:useLocalDpi xmlns:a14="http://schemas.microsoft.com/office/drawing/2010/main"/>
              </a:ext>
            </a:extLst>
          </a:blip>
          <a:srcRect/>
          <a:stretch/>
        </p:blipFill>
        <p:spPr>
          <a:xfrm>
            <a:off x="10787447" y="3756085"/>
            <a:ext cx="223375" cy="173736"/>
          </a:xfrm>
          <a:prstGeom prst="rect">
            <a:avLst/>
          </a:prstGeom>
        </p:spPr>
      </p:pic>
      <p:sp>
        <p:nvSpPr>
          <p:cNvPr id="184" name="TextBox 183">
            <a:extLst>
              <a:ext uri="{FF2B5EF4-FFF2-40B4-BE49-F238E27FC236}">
                <a16:creationId xmlns:a16="http://schemas.microsoft.com/office/drawing/2014/main" id="{A7509BAE-905E-2A4C-8E16-0D0489EF7850}"/>
              </a:ext>
            </a:extLst>
          </p:cNvPr>
          <p:cNvSpPr txBox="1"/>
          <p:nvPr/>
        </p:nvSpPr>
        <p:spPr>
          <a:xfrm>
            <a:off x="369569" y="1262481"/>
            <a:ext cx="3375193" cy="483209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Policy Based Network Segmentation</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Global</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Consistent / Repeatable</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Across accounts, subscriptions &amp; projects</a:t>
            </a:r>
            <a:endPar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Cloud and Connection Agnostic</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Single cloud</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Intra-region or inter-region</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Multiple clouds </a:t>
            </a:r>
          </a:p>
          <a:p>
            <a:pPr marL="0" marR="0" lvl="0" indent="0" algn="l" defTabSz="914377" rtl="0" eaLnBrk="1" fontAlgn="auto" latinLnBrk="0" hangingPunct="1">
              <a:lnSpc>
                <a:spcPct val="100000"/>
              </a:lnSpc>
              <a:spcBef>
                <a:spcPts val="0"/>
              </a:spcBef>
              <a:spcAft>
                <a:spcPts val="0"/>
              </a:spcAft>
              <a:buClrTx/>
              <a:buSzTx/>
              <a:buFontTx/>
              <a:buNone/>
              <a:tabLst/>
              <a:defRPr/>
            </a:pPr>
            <a:b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Edge/Access Segmentation</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On-Prem DCs </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Branches</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Extranets</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Cloud Peering</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On-Demand Compliance/Governance</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Security Posture within minutes</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Aviatrix control plane realizes the intent</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Zero-Trust</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Flexible</a:t>
            </a:r>
          </a:p>
          <a:p>
            <a:pPr marL="171446" marR="0" lvl="0" indent="-171446"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Automated</a:t>
            </a:r>
          </a:p>
        </p:txBody>
      </p:sp>
      <p:pic>
        <p:nvPicPr>
          <p:cNvPr id="204" name="Picture 203">
            <a:extLst>
              <a:ext uri="{FF2B5EF4-FFF2-40B4-BE49-F238E27FC236}">
                <a16:creationId xmlns:a16="http://schemas.microsoft.com/office/drawing/2014/main" id="{6F2F1E32-4F7B-3448-AAF4-A6EFC558A967}"/>
              </a:ext>
            </a:extLst>
          </p:cNvPr>
          <p:cNvPicPr>
            <a:picLocks noChangeAspect="1"/>
          </p:cNvPicPr>
          <p:nvPr/>
        </p:nvPicPr>
        <p:blipFill>
          <a:blip r:embed="rId5">
            <a:extLst>
              <a:ext uri="{28A0092B-C50C-407E-A947-70E740481C1C}">
                <a14:useLocalDpi xmlns:a14="http://schemas.microsoft.com/office/drawing/2010/main"/>
              </a:ext>
            </a:extLst>
          </a:blip>
          <a:srcRect/>
          <a:stretch/>
        </p:blipFill>
        <p:spPr>
          <a:xfrm>
            <a:off x="7284319" y="3750875"/>
            <a:ext cx="223375" cy="173736"/>
          </a:xfrm>
          <a:prstGeom prst="rect">
            <a:avLst/>
          </a:prstGeom>
        </p:spPr>
      </p:pic>
      <p:pic>
        <p:nvPicPr>
          <p:cNvPr id="252" name="Google Shape;466;p34">
            <a:extLst>
              <a:ext uri="{FF2B5EF4-FFF2-40B4-BE49-F238E27FC236}">
                <a16:creationId xmlns:a16="http://schemas.microsoft.com/office/drawing/2014/main" id="{B7F7522F-F590-7C4A-9637-32D2B906008B}"/>
              </a:ext>
            </a:extLst>
          </p:cNvPr>
          <p:cNvPicPr preferRelativeResize="0"/>
          <p:nvPr/>
        </p:nvPicPr>
        <p:blipFill rotWithShape="1">
          <a:blip r:embed="rId8" cstate="screen">
            <a:alphaModFix/>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a:ext>
            </a:extLst>
          </a:blip>
          <a:srcRect/>
          <a:stretch/>
        </p:blipFill>
        <p:spPr>
          <a:xfrm>
            <a:off x="6360891" y="5404775"/>
            <a:ext cx="480136" cy="400116"/>
          </a:xfrm>
          <a:prstGeom prst="rect">
            <a:avLst/>
          </a:prstGeom>
          <a:solidFill>
            <a:srgbClr val="7ACC5E"/>
          </a:solidFill>
          <a:ln>
            <a:solidFill>
              <a:srgbClr val="62FF92"/>
            </a:solidFill>
          </a:ln>
        </p:spPr>
      </p:pic>
      <p:sp>
        <p:nvSpPr>
          <p:cNvPr id="259" name="Google Shape;467;p34">
            <a:extLst>
              <a:ext uri="{FF2B5EF4-FFF2-40B4-BE49-F238E27FC236}">
                <a16:creationId xmlns:a16="http://schemas.microsoft.com/office/drawing/2014/main" id="{87FCA0BE-ACD2-6346-BB01-DA2444EA4797}"/>
              </a:ext>
            </a:extLst>
          </p:cNvPr>
          <p:cNvSpPr txBox="1"/>
          <p:nvPr/>
        </p:nvSpPr>
        <p:spPr>
          <a:xfrm>
            <a:off x="6248250" y="5794755"/>
            <a:ext cx="650836" cy="181581"/>
          </a:xfrm>
          <a:prstGeom prst="rect">
            <a:avLst/>
          </a:prstGeom>
          <a:noFill/>
          <a:ln>
            <a:noFill/>
          </a:ln>
        </p:spPr>
        <p:txBody>
          <a:bodyPr spcFirstLastPara="1" wrap="square" lIns="91425" tIns="45700" rIns="91425" bIns="45700" anchor="t" anchorCtr="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lumMod val="50000"/>
                    <a:lumOff val="50000"/>
                  </a:prstClr>
                </a:solidFill>
                <a:effectLst/>
                <a:uLnTx/>
                <a:uFillTx/>
                <a:ea typeface="Calibri"/>
                <a:cs typeface="Calibri"/>
                <a:sym typeface="Calibri"/>
              </a:rPr>
              <a:t>Extranet</a:t>
            </a:r>
            <a:endParaRPr kumimoji="0" sz="1600" b="0" i="0" u="none" strike="noStrike" kern="1200" cap="none" spc="0" normalizeH="0" baseline="0" noProof="0">
              <a:ln>
                <a:noFill/>
              </a:ln>
              <a:solidFill>
                <a:prstClr val="black">
                  <a:lumMod val="50000"/>
                  <a:lumOff val="50000"/>
                </a:prstClr>
              </a:solidFill>
              <a:effectLst/>
              <a:uLnTx/>
              <a:uFillTx/>
              <a:ea typeface="+mn-ea"/>
              <a:cs typeface="+mn-cs"/>
            </a:endParaRPr>
          </a:p>
        </p:txBody>
      </p:sp>
      <p:cxnSp>
        <p:nvCxnSpPr>
          <p:cNvPr id="261" name="Straight Connector 260">
            <a:extLst>
              <a:ext uri="{FF2B5EF4-FFF2-40B4-BE49-F238E27FC236}">
                <a16:creationId xmlns:a16="http://schemas.microsoft.com/office/drawing/2014/main" id="{9702E539-1E90-B64E-8BC8-9DAE71E71B30}"/>
              </a:ext>
            </a:extLst>
          </p:cNvPr>
          <p:cNvCxnSpPr>
            <a:cxnSpLocks/>
            <a:stCxn id="252" idx="0"/>
            <a:endCxn id="209" idx="2"/>
          </p:cNvCxnSpPr>
          <p:nvPr/>
        </p:nvCxnSpPr>
        <p:spPr>
          <a:xfrm flipV="1">
            <a:off x="6600959" y="3742811"/>
            <a:ext cx="487077" cy="166196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266" name="Google Shape;466;p34">
            <a:extLst>
              <a:ext uri="{FF2B5EF4-FFF2-40B4-BE49-F238E27FC236}">
                <a16:creationId xmlns:a16="http://schemas.microsoft.com/office/drawing/2014/main" id="{5F3C8FD3-742B-2F45-8908-9CEBC47C75C1}"/>
              </a:ext>
            </a:extLst>
          </p:cNvPr>
          <p:cNvPicPr preferRelativeResize="0"/>
          <p:nvPr/>
        </p:nvPicPr>
        <p:blipFill rotWithShape="1">
          <a:blip r:embed="rId8" cstate="screen">
            <a:alphaModFix/>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a:ext>
            </a:extLst>
          </a:blip>
          <a:srcRect/>
          <a:stretch/>
        </p:blipFill>
        <p:spPr>
          <a:xfrm>
            <a:off x="8978703" y="5411411"/>
            <a:ext cx="480136" cy="400116"/>
          </a:xfrm>
          <a:prstGeom prst="rect">
            <a:avLst/>
          </a:prstGeom>
          <a:noFill/>
          <a:ln>
            <a:noFill/>
          </a:ln>
        </p:spPr>
      </p:pic>
      <p:sp>
        <p:nvSpPr>
          <p:cNvPr id="267" name="Google Shape;467;p34">
            <a:extLst>
              <a:ext uri="{FF2B5EF4-FFF2-40B4-BE49-F238E27FC236}">
                <a16:creationId xmlns:a16="http://schemas.microsoft.com/office/drawing/2014/main" id="{44A7AAB8-6F00-4E4A-997B-DFDE87D42A16}"/>
              </a:ext>
            </a:extLst>
          </p:cNvPr>
          <p:cNvSpPr txBox="1"/>
          <p:nvPr/>
        </p:nvSpPr>
        <p:spPr>
          <a:xfrm>
            <a:off x="8717266" y="5794758"/>
            <a:ext cx="1018125" cy="230975"/>
          </a:xfrm>
          <a:prstGeom prst="rect">
            <a:avLst/>
          </a:prstGeom>
          <a:noFill/>
          <a:ln>
            <a:noFill/>
          </a:ln>
        </p:spPr>
        <p:txBody>
          <a:bodyPr spcFirstLastPara="1" wrap="square" lIns="91425" tIns="45700" rIns="91425" bIns="45700" anchor="t" anchorCtr="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lumMod val="50000"/>
                    <a:lumOff val="50000"/>
                  </a:prstClr>
                </a:solidFill>
                <a:effectLst/>
                <a:uLnTx/>
                <a:uFillTx/>
                <a:ea typeface="Calibri"/>
                <a:cs typeface="Calibri"/>
                <a:sym typeface="Calibri"/>
              </a:rPr>
              <a:t>BRANCH OFFICES</a:t>
            </a:r>
            <a:endParaRPr kumimoji="0" sz="800" b="0" i="0" u="none" strike="noStrike" kern="1200" cap="none" spc="0" normalizeH="0" baseline="0" noProof="0">
              <a:ln>
                <a:noFill/>
              </a:ln>
              <a:solidFill>
                <a:prstClr val="black">
                  <a:lumMod val="50000"/>
                  <a:lumOff val="50000"/>
                </a:prstClr>
              </a:solidFill>
              <a:effectLst/>
              <a:uLnTx/>
              <a:uFillTx/>
              <a:ea typeface="+mn-ea"/>
              <a:cs typeface="+mn-cs"/>
            </a:endParaRPr>
          </a:p>
        </p:txBody>
      </p:sp>
      <p:cxnSp>
        <p:nvCxnSpPr>
          <p:cNvPr id="268" name="Straight Connector 267">
            <a:extLst>
              <a:ext uri="{FF2B5EF4-FFF2-40B4-BE49-F238E27FC236}">
                <a16:creationId xmlns:a16="http://schemas.microsoft.com/office/drawing/2014/main" id="{AE645B9C-09EE-594A-9A1F-58ADA781ECB6}"/>
              </a:ext>
            </a:extLst>
          </p:cNvPr>
          <p:cNvCxnSpPr>
            <a:cxnSpLocks/>
            <a:stCxn id="266" idx="0"/>
          </p:cNvCxnSpPr>
          <p:nvPr/>
        </p:nvCxnSpPr>
        <p:spPr>
          <a:xfrm flipH="1" flipV="1">
            <a:off x="9195253" y="3733346"/>
            <a:ext cx="0" cy="167806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9" name="TextBox 268">
            <a:extLst>
              <a:ext uri="{FF2B5EF4-FFF2-40B4-BE49-F238E27FC236}">
                <a16:creationId xmlns:a16="http://schemas.microsoft.com/office/drawing/2014/main" id="{98A86F62-7702-1746-A181-5362003950E2}"/>
              </a:ext>
            </a:extLst>
          </p:cNvPr>
          <p:cNvSpPr txBox="1"/>
          <p:nvPr/>
        </p:nvSpPr>
        <p:spPr>
          <a:xfrm>
            <a:off x="9223628" y="5154061"/>
            <a:ext cx="770198" cy="2308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lumMod val="50000"/>
                    <a:lumOff val="50000"/>
                  </a:prstClr>
                </a:solidFill>
                <a:effectLst/>
                <a:uLnTx/>
                <a:uFillTx/>
                <a:latin typeface="Open Sans"/>
                <a:ea typeface="+mn-ea"/>
                <a:cs typeface="+mn-cs"/>
              </a:rPr>
              <a:t>Site2Cloud</a:t>
            </a:r>
          </a:p>
        </p:txBody>
      </p:sp>
      <p:sp>
        <p:nvSpPr>
          <p:cNvPr id="270" name="TextBox 269">
            <a:extLst>
              <a:ext uri="{FF2B5EF4-FFF2-40B4-BE49-F238E27FC236}">
                <a16:creationId xmlns:a16="http://schemas.microsoft.com/office/drawing/2014/main" id="{9F3EC075-A4F1-ED4D-A7FE-3717108F1145}"/>
              </a:ext>
            </a:extLst>
          </p:cNvPr>
          <p:cNvSpPr txBox="1"/>
          <p:nvPr/>
        </p:nvSpPr>
        <p:spPr>
          <a:xfrm>
            <a:off x="6604741" y="5176448"/>
            <a:ext cx="805185" cy="230832"/>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lumMod val="50000"/>
                    <a:lumOff val="50000"/>
                  </a:prstClr>
                </a:solidFill>
                <a:effectLst/>
                <a:uLnTx/>
                <a:uFillTx/>
                <a:latin typeface="Open Sans"/>
                <a:ea typeface="+mn-ea"/>
                <a:cs typeface="+mn-cs"/>
              </a:rPr>
              <a:t>Site2Cloud</a:t>
            </a:r>
          </a:p>
        </p:txBody>
      </p:sp>
      <p:sp>
        <p:nvSpPr>
          <p:cNvPr id="53" name="TextBox 52">
            <a:extLst>
              <a:ext uri="{FF2B5EF4-FFF2-40B4-BE49-F238E27FC236}">
                <a16:creationId xmlns:a16="http://schemas.microsoft.com/office/drawing/2014/main" id="{9E1F92D2-DCB9-DB48-9A4D-EA25891ECA74}"/>
              </a:ext>
            </a:extLst>
          </p:cNvPr>
          <p:cNvSpPr txBox="1"/>
          <p:nvPr/>
        </p:nvSpPr>
        <p:spPr>
          <a:xfrm>
            <a:off x="4172718" y="3922606"/>
            <a:ext cx="279244" cy="246221"/>
          </a:xfrm>
          <a:prstGeom prst="rect">
            <a:avLst/>
          </a:prstGeom>
          <a:noFill/>
        </p:spPr>
        <p:txBody>
          <a:bodyPr wrap="non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IT</a:t>
            </a:r>
          </a:p>
        </p:txBody>
      </p:sp>
      <p:pic>
        <p:nvPicPr>
          <p:cNvPr id="340" name="Google Shape;466;p34">
            <a:extLst>
              <a:ext uri="{FF2B5EF4-FFF2-40B4-BE49-F238E27FC236}">
                <a16:creationId xmlns:a16="http://schemas.microsoft.com/office/drawing/2014/main" id="{95B67702-1BDA-E640-9C1D-7E57CAD23D5D}"/>
              </a:ext>
            </a:extLst>
          </p:cNvPr>
          <p:cNvPicPr preferRelativeResize="0"/>
          <p:nvPr/>
        </p:nvPicPr>
        <p:blipFill rotWithShape="1">
          <a:blip r:embed="rId8" cstate="screen">
            <a:alphaModFix/>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a:ext>
            </a:extLst>
          </a:blip>
          <a:srcRect/>
          <a:stretch/>
        </p:blipFill>
        <p:spPr>
          <a:xfrm>
            <a:off x="7120879" y="5410829"/>
            <a:ext cx="480136" cy="400116"/>
          </a:xfrm>
          <a:prstGeom prst="rect">
            <a:avLst/>
          </a:prstGeom>
          <a:solidFill>
            <a:srgbClr val="3B71CC"/>
          </a:solidFill>
          <a:ln>
            <a:noFill/>
          </a:ln>
        </p:spPr>
      </p:pic>
      <p:sp>
        <p:nvSpPr>
          <p:cNvPr id="341" name="Google Shape;467;p34">
            <a:extLst>
              <a:ext uri="{FF2B5EF4-FFF2-40B4-BE49-F238E27FC236}">
                <a16:creationId xmlns:a16="http://schemas.microsoft.com/office/drawing/2014/main" id="{3BF2AFDD-3BD9-394B-A58C-5C8D23287B1E}"/>
              </a:ext>
            </a:extLst>
          </p:cNvPr>
          <p:cNvSpPr txBox="1"/>
          <p:nvPr/>
        </p:nvSpPr>
        <p:spPr>
          <a:xfrm>
            <a:off x="7043638" y="5809656"/>
            <a:ext cx="650836" cy="166681"/>
          </a:xfrm>
          <a:prstGeom prst="rect">
            <a:avLst/>
          </a:prstGeom>
          <a:noFill/>
          <a:ln>
            <a:noFill/>
          </a:ln>
        </p:spPr>
        <p:txBody>
          <a:bodyPr spcFirstLastPara="1" wrap="square" lIns="91425" tIns="45700" rIns="91425" bIns="45700" anchor="t" anchorCtr="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800">
                <a:solidFill>
                  <a:prstClr val="black">
                    <a:lumMod val="50000"/>
                    <a:lumOff val="50000"/>
                  </a:prstClr>
                </a:solidFill>
                <a:cs typeface="Calibri"/>
                <a:sym typeface="Calibri"/>
              </a:rPr>
              <a:t>Extranet</a:t>
            </a:r>
            <a:endParaRPr sz="800">
              <a:solidFill>
                <a:prstClr val="black">
                  <a:lumMod val="50000"/>
                  <a:lumOff val="50000"/>
                </a:prstClr>
              </a:solidFill>
              <a:cs typeface="Calibri"/>
            </a:endParaRPr>
          </a:p>
        </p:txBody>
      </p:sp>
      <p:cxnSp>
        <p:nvCxnSpPr>
          <p:cNvPr id="342" name="Straight Connector 341">
            <a:extLst>
              <a:ext uri="{FF2B5EF4-FFF2-40B4-BE49-F238E27FC236}">
                <a16:creationId xmlns:a16="http://schemas.microsoft.com/office/drawing/2014/main" id="{0EC787C5-E84E-6949-B99A-223F75013196}"/>
              </a:ext>
            </a:extLst>
          </p:cNvPr>
          <p:cNvCxnSpPr>
            <a:cxnSpLocks/>
            <a:stCxn id="340" idx="0"/>
            <a:endCxn id="209" idx="2"/>
          </p:cNvCxnSpPr>
          <p:nvPr/>
        </p:nvCxnSpPr>
        <p:spPr>
          <a:xfrm flipH="1" flipV="1">
            <a:off x="7088037" y="3742812"/>
            <a:ext cx="272911" cy="166801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33645761-DC03-9547-ACC2-F3542C5F83CF}"/>
              </a:ext>
            </a:extLst>
          </p:cNvPr>
          <p:cNvGrpSpPr/>
          <p:nvPr/>
        </p:nvGrpSpPr>
        <p:grpSpPr>
          <a:xfrm>
            <a:off x="4352149" y="1659549"/>
            <a:ext cx="6553970" cy="4316786"/>
            <a:chOff x="3264111" y="1244662"/>
            <a:chExt cx="4915477" cy="3237589"/>
          </a:xfrm>
        </p:grpSpPr>
        <p:grpSp>
          <p:nvGrpSpPr>
            <p:cNvPr id="111" name="Group 110">
              <a:extLst>
                <a:ext uri="{FF2B5EF4-FFF2-40B4-BE49-F238E27FC236}">
                  <a16:creationId xmlns:a16="http://schemas.microsoft.com/office/drawing/2014/main" id="{4EEEEBD5-946B-754E-A5A4-4519F5D082B9}"/>
                </a:ext>
              </a:extLst>
            </p:cNvPr>
            <p:cNvGrpSpPr/>
            <p:nvPr/>
          </p:nvGrpSpPr>
          <p:grpSpPr>
            <a:xfrm>
              <a:off x="3264111" y="1435942"/>
              <a:ext cx="4915477" cy="3046309"/>
              <a:chOff x="3264111" y="1435942"/>
              <a:chExt cx="4915477" cy="3046309"/>
            </a:xfrm>
          </p:grpSpPr>
          <p:cxnSp>
            <p:nvCxnSpPr>
              <p:cNvPr id="475" name="Elbow Connector 474">
                <a:extLst>
                  <a:ext uri="{FF2B5EF4-FFF2-40B4-BE49-F238E27FC236}">
                    <a16:creationId xmlns:a16="http://schemas.microsoft.com/office/drawing/2014/main" id="{E66F5075-2768-6843-9CAF-3529511FE587}"/>
                  </a:ext>
                </a:extLst>
              </p:cNvPr>
              <p:cNvCxnSpPr>
                <a:cxnSpLocks/>
                <a:stCxn id="259" idx="2"/>
                <a:endCxn id="381" idx="0"/>
              </p:cNvCxnSpPr>
              <p:nvPr/>
            </p:nvCxnSpPr>
            <p:spPr>
              <a:xfrm rot="5400000" flipH="1" flipV="1">
                <a:off x="5298693" y="1601357"/>
                <a:ext cx="2512451" cy="3249338"/>
              </a:xfrm>
              <a:prstGeom prst="bentConnector5">
                <a:avLst>
                  <a:gd name="adj1" fmla="val -2837"/>
                  <a:gd name="adj2" fmla="val -62521"/>
                  <a:gd name="adj3" fmla="val 121545"/>
                </a:avLst>
              </a:prstGeom>
              <a:ln w="12700" cap="rnd" cmpd="sng">
                <a:solidFill>
                  <a:srgbClr val="00B050"/>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501" name="Straight Arrow Connector 500">
                <a:extLst>
                  <a:ext uri="{FF2B5EF4-FFF2-40B4-BE49-F238E27FC236}">
                    <a16:creationId xmlns:a16="http://schemas.microsoft.com/office/drawing/2014/main" id="{9D6AD2AE-DA74-134F-8A19-B17C0DB5AD5D}"/>
                  </a:ext>
                </a:extLst>
              </p:cNvPr>
              <p:cNvCxnSpPr>
                <a:stCxn id="54" idx="0"/>
              </p:cNvCxnSpPr>
              <p:nvPr/>
            </p:nvCxnSpPr>
            <p:spPr>
              <a:xfrm flipV="1">
                <a:off x="3264111" y="1438414"/>
                <a:ext cx="602" cy="531037"/>
              </a:xfrm>
              <a:prstGeom prst="straightConnector1">
                <a:avLst/>
              </a:prstGeom>
              <a:ln w="12700">
                <a:solidFill>
                  <a:srgbClr val="7ACC5E"/>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037C307-C2EF-C54E-B980-60E46C533BC3}"/>
                  </a:ext>
                </a:extLst>
              </p:cNvPr>
              <p:cNvCxnSpPr/>
              <p:nvPr/>
            </p:nvCxnSpPr>
            <p:spPr>
              <a:xfrm flipV="1">
                <a:off x="3761402" y="1435942"/>
                <a:ext cx="0" cy="531036"/>
              </a:xfrm>
              <a:prstGeom prst="straightConnector1">
                <a:avLst/>
              </a:prstGeom>
              <a:ln w="12700">
                <a:solidFill>
                  <a:srgbClr val="7ACC5E"/>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7753C424-6CD1-E142-8027-FCEF80D3816D}"/>
                  </a:ext>
                </a:extLst>
              </p:cNvPr>
              <p:cNvCxnSpPr/>
              <p:nvPr/>
            </p:nvCxnSpPr>
            <p:spPr>
              <a:xfrm flipV="1">
                <a:off x="5067461" y="1438414"/>
                <a:ext cx="0" cy="531036"/>
              </a:xfrm>
              <a:prstGeom prst="straightConnector1">
                <a:avLst/>
              </a:prstGeom>
              <a:ln w="12700">
                <a:solidFill>
                  <a:srgbClr val="7ACC5E"/>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E5D1026D-782A-9146-BDB3-B58D2E2F77D3}"/>
                  </a:ext>
                </a:extLst>
              </p:cNvPr>
              <p:cNvCxnSpPr>
                <a:cxnSpLocks/>
                <a:stCxn id="318" idx="0"/>
              </p:cNvCxnSpPr>
              <p:nvPr/>
            </p:nvCxnSpPr>
            <p:spPr>
              <a:xfrm flipV="1">
                <a:off x="4165181" y="1438415"/>
                <a:ext cx="602" cy="532276"/>
              </a:xfrm>
              <a:prstGeom prst="straightConnector1">
                <a:avLst/>
              </a:prstGeom>
              <a:ln w="12700">
                <a:solidFill>
                  <a:srgbClr val="7ACC5E"/>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67" name="TextBox 366">
              <a:extLst>
                <a:ext uri="{FF2B5EF4-FFF2-40B4-BE49-F238E27FC236}">
                  <a16:creationId xmlns:a16="http://schemas.microsoft.com/office/drawing/2014/main" id="{08E84DD8-CF91-514D-A836-24EE167FED17}"/>
                </a:ext>
              </a:extLst>
            </p:cNvPr>
            <p:cNvSpPr txBox="1"/>
            <p:nvPr/>
          </p:nvSpPr>
          <p:spPr>
            <a:xfrm>
              <a:off x="3708330" y="1244662"/>
              <a:ext cx="703558" cy="176923"/>
            </a:xfrm>
            <a:prstGeom prst="rect">
              <a:avLst/>
            </a:prstGeom>
            <a:noFill/>
          </p:spPr>
          <p:txBody>
            <a:bodyPr wrap="none" rtlCol="0">
              <a:spAutoFit/>
            </a:bodyPr>
            <a:lstStyle/>
            <a:p>
              <a:pPr marL="0" marR="0" lvl="0" indent="0" algn="r" defTabSz="914377"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dirty="0">
                  <a:ln>
                    <a:noFill/>
                  </a:ln>
                  <a:solidFill>
                    <a:srgbClr val="00B050"/>
                  </a:solidFill>
                  <a:effectLst/>
                  <a:uLnTx/>
                  <a:uFillTx/>
                  <a:latin typeface="Open Sans"/>
                  <a:ea typeface="+mn-ea"/>
                  <a:cs typeface="Calibri" panose="020F0502020204030204" pitchFamily="34" charset="0"/>
                </a:rPr>
                <a:t>Green Segment</a:t>
              </a:r>
            </a:p>
          </p:txBody>
        </p:sp>
      </p:grpSp>
      <p:grpSp>
        <p:nvGrpSpPr>
          <p:cNvPr id="113" name="Group 112">
            <a:extLst>
              <a:ext uri="{FF2B5EF4-FFF2-40B4-BE49-F238E27FC236}">
                <a16:creationId xmlns:a16="http://schemas.microsoft.com/office/drawing/2014/main" id="{9877CA1D-A43B-2A42-A6C4-15C7F0A23C6D}"/>
              </a:ext>
            </a:extLst>
          </p:cNvPr>
          <p:cNvGrpSpPr/>
          <p:nvPr/>
        </p:nvGrpSpPr>
        <p:grpSpPr>
          <a:xfrm>
            <a:off x="6225809" y="1265906"/>
            <a:ext cx="5347799" cy="4710431"/>
            <a:chOff x="4669357" y="949429"/>
            <a:chExt cx="4010849" cy="3532823"/>
          </a:xfrm>
        </p:grpSpPr>
        <p:grpSp>
          <p:nvGrpSpPr>
            <p:cNvPr id="112" name="Group 111">
              <a:extLst>
                <a:ext uri="{FF2B5EF4-FFF2-40B4-BE49-F238E27FC236}">
                  <a16:creationId xmlns:a16="http://schemas.microsoft.com/office/drawing/2014/main" id="{E61D7D30-6A63-B545-B964-BE157510632D}"/>
                </a:ext>
              </a:extLst>
            </p:cNvPr>
            <p:cNvGrpSpPr/>
            <p:nvPr/>
          </p:nvGrpSpPr>
          <p:grpSpPr>
            <a:xfrm>
              <a:off x="4669357" y="1117774"/>
              <a:ext cx="4010849" cy="3364478"/>
              <a:chOff x="4669357" y="1117774"/>
              <a:chExt cx="4010849" cy="3364478"/>
            </a:xfrm>
          </p:grpSpPr>
          <p:cxnSp>
            <p:nvCxnSpPr>
              <p:cNvPr id="324" name="Straight Arrow Connector 323">
                <a:extLst>
                  <a:ext uri="{FF2B5EF4-FFF2-40B4-BE49-F238E27FC236}">
                    <a16:creationId xmlns:a16="http://schemas.microsoft.com/office/drawing/2014/main" id="{D0FFAFAD-412C-F545-9ACD-B01642094783}"/>
                  </a:ext>
                </a:extLst>
              </p:cNvPr>
              <p:cNvCxnSpPr>
                <a:cxnSpLocks/>
              </p:cNvCxnSpPr>
              <p:nvPr/>
            </p:nvCxnSpPr>
            <p:spPr>
              <a:xfrm flipV="1">
                <a:off x="5306935" y="1117774"/>
                <a:ext cx="0" cy="850392"/>
              </a:xfrm>
              <a:prstGeom prst="straightConnector1">
                <a:avLst/>
              </a:prstGeom>
              <a:ln w="12700">
                <a:solidFill>
                  <a:srgbClr val="3B71CC"/>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C9FBA08B-B51F-524C-89EB-384EE7DBAB8C}"/>
                  </a:ext>
                </a:extLst>
              </p:cNvPr>
              <p:cNvCxnSpPr>
                <a:cxnSpLocks/>
              </p:cNvCxnSpPr>
              <p:nvPr/>
            </p:nvCxnSpPr>
            <p:spPr>
              <a:xfrm flipV="1">
                <a:off x="8680206" y="1124043"/>
                <a:ext cx="0" cy="852964"/>
              </a:xfrm>
              <a:prstGeom prst="straightConnector1">
                <a:avLst/>
              </a:prstGeom>
              <a:ln w="12700">
                <a:solidFill>
                  <a:srgbClr val="3B71CC"/>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43" name="Elbow Connector 342">
                <a:extLst>
                  <a:ext uri="{FF2B5EF4-FFF2-40B4-BE49-F238E27FC236}">
                    <a16:creationId xmlns:a16="http://schemas.microsoft.com/office/drawing/2014/main" id="{E2B09736-C20A-F649-8BD2-7F0B6F71D8EC}"/>
                  </a:ext>
                </a:extLst>
              </p:cNvPr>
              <p:cNvCxnSpPr>
                <a:cxnSpLocks/>
                <a:stCxn id="325" idx="0"/>
                <a:endCxn id="341" idx="2"/>
              </p:cNvCxnSpPr>
              <p:nvPr/>
            </p:nvCxnSpPr>
            <p:spPr>
              <a:xfrm rot="16200000" flipH="1">
                <a:off x="3842294" y="2797754"/>
                <a:ext cx="2511561" cy="857435"/>
              </a:xfrm>
              <a:prstGeom prst="bentConnector5">
                <a:avLst>
                  <a:gd name="adj1" fmla="val -34439"/>
                  <a:gd name="adj2" fmla="val 511408"/>
                  <a:gd name="adj3" fmla="val 102838"/>
                </a:avLst>
              </a:prstGeom>
              <a:ln w="12700" cap="rnd" cmpd="sng">
                <a:solidFill>
                  <a:srgbClr val="3B71CC"/>
                </a:solidFill>
                <a:prstDash val="sys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68" name="TextBox 367">
              <a:extLst>
                <a:ext uri="{FF2B5EF4-FFF2-40B4-BE49-F238E27FC236}">
                  <a16:creationId xmlns:a16="http://schemas.microsoft.com/office/drawing/2014/main" id="{63428D4A-710C-E14F-9F98-B8328EC47E87}"/>
                </a:ext>
              </a:extLst>
            </p:cNvPr>
            <p:cNvSpPr txBox="1"/>
            <p:nvPr/>
          </p:nvSpPr>
          <p:spPr>
            <a:xfrm>
              <a:off x="7742762" y="949429"/>
              <a:ext cx="641041" cy="176923"/>
            </a:xfrm>
            <a:prstGeom prst="rect">
              <a:avLst/>
            </a:prstGeom>
            <a:noFill/>
          </p:spPr>
          <p:txBody>
            <a:bodyPr wrap="none" rtlCol="0">
              <a:spAutoFit/>
            </a:bodyPr>
            <a:lstStyle/>
            <a:p>
              <a:pPr marL="0" marR="0" lvl="0" indent="0" algn="r" defTabSz="914377"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a:ln>
                    <a:noFill/>
                  </a:ln>
                  <a:solidFill>
                    <a:srgbClr val="0070C0"/>
                  </a:solidFill>
                  <a:effectLst/>
                  <a:uLnTx/>
                  <a:uFillTx/>
                  <a:latin typeface="Open Sans"/>
                  <a:ea typeface="+mn-ea"/>
                  <a:cs typeface="Calibri" panose="020F0502020204030204" pitchFamily="34" charset="0"/>
                </a:rPr>
                <a:t>Blue Segment</a:t>
              </a:r>
            </a:p>
          </p:txBody>
        </p:sp>
      </p:grpSp>
      <p:grpSp>
        <p:nvGrpSpPr>
          <p:cNvPr id="110" name="Group 109">
            <a:extLst>
              <a:ext uri="{FF2B5EF4-FFF2-40B4-BE49-F238E27FC236}">
                <a16:creationId xmlns:a16="http://schemas.microsoft.com/office/drawing/2014/main" id="{B390FA2B-F16D-D54A-8887-B2CCB862844C}"/>
              </a:ext>
            </a:extLst>
          </p:cNvPr>
          <p:cNvGrpSpPr/>
          <p:nvPr/>
        </p:nvGrpSpPr>
        <p:grpSpPr>
          <a:xfrm>
            <a:off x="7415996" y="1490476"/>
            <a:ext cx="1367020" cy="427411"/>
            <a:chOff x="5561997" y="1117857"/>
            <a:chExt cx="1025265" cy="320558"/>
          </a:xfrm>
        </p:grpSpPr>
        <p:sp>
          <p:nvSpPr>
            <p:cNvPr id="272" name="TextBox 271">
              <a:extLst>
                <a:ext uri="{FF2B5EF4-FFF2-40B4-BE49-F238E27FC236}">
                  <a16:creationId xmlns:a16="http://schemas.microsoft.com/office/drawing/2014/main" id="{8B9B37FF-3D87-F346-A4A6-9FC44F6F79B6}"/>
                </a:ext>
              </a:extLst>
            </p:cNvPr>
            <p:cNvSpPr txBox="1"/>
            <p:nvPr/>
          </p:nvSpPr>
          <p:spPr>
            <a:xfrm>
              <a:off x="5737028" y="1186213"/>
              <a:ext cx="850234" cy="176923"/>
            </a:xfrm>
            <a:prstGeom prst="rect">
              <a:avLst/>
            </a:prstGeom>
            <a:noFill/>
          </p:spPr>
          <p:txBody>
            <a:bodyPr wrap="none" rtlCol="0">
              <a:spAutoFit/>
            </a:bodyPr>
            <a:lstStyle/>
            <a:p>
              <a:pPr marL="0" marR="0" lvl="0" indent="0" algn="r" defTabSz="914377" rtl="0" eaLnBrk="1" fontAlgn="auto" latinLnBrk="0" hangingPunct="1">
                <a:lnSpc>
                  <a:spcPct val="100000"/>
                </a:lnSpc>
                <a:spcBef>
                  <a:spcPts val="0"/>
                </a:spcBef>
                <a:spcAft>
                  <a:spcPts val="0"/>
                </a:spcAft>
                <a:buClrTx/>
                <a:buSzTx/>
                <a:buFontTx/>
                <a:buNone/>
                <a:tabLst/>
                <a:defRPr/>
              </a:pPr>
              <a:r>
                <a:rPr kumimoji="0" lang="en-US" sz="933" b="0" i="0" u="none" strike="noStrike" kern="1200" cap="none" spc="0" normalizeH="0" baseline="0" noProof="0">
                  <a:ln>
                    <a:noFill/>
                  </a:ln>
                  <a:solidFill>
                    <a:srgbClr val="FF0000"/>
                  </a:solidFill>
                  <a:effectLst/>
                  <a:uLnTx/>
                  <a:uFillTx/>
                  <a:latin typeface="Open Sans"/>
                  <a:ea typeface="+mn-ea"/>
                  <a:cs typeface="Calibri" panose="020F0502020204030204" pitchFamily="34" charset="0"/>
                </a:rPr>
                <a:t>   Connection Policy</a:t>
              </a:r>
            </a:p>
          </p:txBody>
        </p:sp>
        <p:cxnSp>
          <p:nvCxnSpPr>
            <p:cNvPr id="369" name="Straight Arrow Connector 368">
              <a:extLst>
                <a:ext uri="{FF2B5EF4-FFF2-40B4-BE49-F238E27FC236}">
                  <a16:creationId xmlns:a16="http://schemas.microsoft.com/office/drawing/2014/main" id="{0C09704D-7190-2C49-9327-F23363B5BB1C}"/>
                </a:ext>
              </a:extLst>
            </p:cNvPr>
            <p:cNvCxnSpPr>
              <a:cxnSpLocks/>
            </p:cNvCxnSpPr>
            <p:nvPr/>
          </p:nvCxnSpPr>
          <p:spPr>
            <a:xfrm flipH="1" flipV="1">
              <a:off x="5561997" y="1117857"/>
              <a:ext cx="1" cy="320558"/>
            </a:xfrm>
            <a:prstGeom prst="straightConnector1">
              <a:avLst/>
            </a:prstGeom>
            <a:ln w="12700">
              <a:solidFill>
                <a:schemeClr val="accent6">
                  <a:lumMod val="60000"/>
                  <a:lumOff val="4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pic>
        <p:nvPicPr>
          <p:cNvPr id="196" name="Graphic 195">
            <a:extLst>
              <a:ext uri="{FF2B5EF4-FFF2-40B4-BE49-F238E27FC236}">
                <a16:creationId xmlns:a16="http://schemas.microsoft.com/office/drawing/2014/main" id="{3E068533-751D-2244-ADAF-A3C42253FD5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08926" y="5727118"/>
            <a:ext cx="188869" cy="188869"/>
          </a:xfrm>
          <a:prstGeom prst="rect">
            <a:avLst/>
          </a:prstGeom>
        </p:spPr>
      </p:pic>
      <p:pic>
        <p:nvPicPr>
          <p:cNvPr id="159" name="Google Shape;469;p34">
            <a:extLst>
              <a:ext uri="{FF2B5EF4-FFF2-40B4-BE49-F238E27FC236}">
                <a16:creationId xmlns:a16="http://schemas.microsoft.com/office/drawing/2014/main" id="{19C5E0C3-F246-0049-A15D-0C93746909C9}"/>
              </a:ext>
            </a:extLst>
          </p:cNvPr>
          <p:cNvPicPr preferRelativeResize="0"/>
          <p:nvPr/>
        </p:nvPicPr>
        <p:blipFill rotWithShape="1">
          <a:blip r:embed="rId11" cstate="screen">
            <a:alphaModFix/>
            <a:duotone>
              <a:schemeClr val="accent2">
                <a:shade val="45000"/>
                <a:satMod val="135000"/>
              </a:schemeClr>
              <a:prstClr val="white"/>
            </a:duotone>
            <a:extLst>
              <a:ext uri="{BEBA8EAE-BF5A-486C-A8C5-ECC9F3942E4B}">
                <a14:imgProps xmlns:a14="http://schemas.microsoft.com/office/drawing/2010/main">
                  <a14:imgLayer r:embed="rId12">
                    <a14:imgEffect>
                      <a14:sharpenSoften amount="50000"/>
                    </a14:imgEffect>
                  </a14:imgLayer>
                </a14:imgProps>
              </a:ext>
              <a:ext uri="{28A0092B-C50C-407E-A947-70E740481C1C}">
                <a14:useLocalDpi xmlns:a14="http://schemas.microsoft.com/office/drawing/2010/main"/>
              </a:ext>
            </a:extLst>
          </a:blip>
          <a:srcRect/>
          <a:stretch/>
        </p:blipFill>
        <p:spPr>
          <a:xfrm>
            <a:off x="4448351" y="5530744"/>
            <a:ext cx="560951" cy="520884"/>
          </a:xfrm>
          <a:prstGeom prst="rect">
            <a:avLst/>
          </a:prstGeom>
          <a:solidFill>
            <a:srgbClr val="7ACC5E"/>
          </a:solidFill>
          <a:ln>
            <a:noFill/>
          </a:ln>
        </p:spPr>
      </p:pic>
      <p:pic>
        <p:nvPicPr>
          <p:cNvPr id="166" name="Google Shape;469;p34">
            <a:extLst>
              <a:ext uri="{FF2B5EF4-FFF2-40B4-BE49-F238E27FC236}">
                <a16:creationId xmlns:a16="http://schemas.microsoft.com/office/drawing/2014/main" id="{C2937F77-1874-5246-80C9-542E18A22ADD}"/>
              </a:ext>
            </a:extLst>
          </p:cNvPr>
          <p:cNvPicPr preferRelativeResize="0"/>
          <p:nvPr/>
        </p:nvPicPr>
        <p:blipFill rotWithShape="1">
          <a:blip r:embed="rId11" cstate="screen">
            <a:alphaModFix/>
            <a:extLst>
              <a:ext uri="{BEBA8EAE-BF5A-486C-A8C5-ECC9F3942E4B}">
                <a14:imgProps xmlns:a14="http://schemas.microsoft.com/office/drawing/2010/main">
                  <a14:imgLayer r:embed="rId13">
                    <a14:imgEffect>
                      <a14:sharpenSoften amount="50000"/>
                    </a14:imgEffect>
                  </a14:imgLayer>
                </a14:imgProps>
              </a:ext>
              <a:ext uri="{28A0092B-C50C-407E-A947-70E740481C1C}">
                <a14:useLocalDpi xmlns:a14="http://schemas.microsoft.com/office/drawing/2010/main"/>
              </a:ext>
            </a:extLst>
          </a:blip>
          <a:srcRect/>
          <a:stretch/>
        </p:blipFill>
        <p:spPr>
          <a:xfrm>
            <a:off x="10972427" y="5511797"/>
            <a:ext cx="560951" cy="520884"/>
          </a:xfrm>
          <a:prstGeom prst="rect">
            <a:avLst/>
          </a:prstGeom>
          <a:solidFill>
            <a:srgbClr val="3B71CC"/>
          </a:solidFill>
          <a:ln>
            <a:noFill/>
          </a:ln>
        </p:spPr>
      </p:pic>
      <p:pic>
        <p:nvPicPr>
          <p:cNvPr id="193" name="Graphic 192">
            <a:extLst>
              <a:ext uri="{FF2B5EF4-FFF2-40B4-BE49-F238E27FC236}">
                <a16:creationId xmlns:a16="http://schemas.microsoft.com/office/drawing/2014/main" id="{2ABFE939-F93C-554E-AEFE-10E797459C7B}"/>
              </a:ext>
            </a:extLst>
          </p:cNvPr>
          <p:cNvPicPr>
            <a:picLocks noChangeAspect="1"/>
          </p:cNvPicPr>
          <p:nvPr/>
        </p:nvPicPr>
        <p:blipFill>
          <a:blip r:embed="rId14">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4049685" y="4693373"/>
            <a:ext cx="424156" cy="259967"/>
          </a:xfrm>
          <a:prstGeom prst="rect">
            <a:avLst/>
          </a:prstGeom>
        </p:spPr>
      </p:pic>
      <p:grpSp>
        <p:nvGrpSpPr>
          <p:cNvPr id="33" name="Group 32">
            <a:extLst>
              <a:ext uri="{FF2B5EF4-FFF2-40B4-BE49-F238E27FC236}">
                <a16:creationId xmlns:a16="http://schemas.microsoft.com/office/drawing/2014/main" id="{10B2AF7B-CB71-CF4D-BDE2-CB6589EF29BF}"/>
              </a:ext>
            </a:extLst>
          </p:cNvPr>
          <p:cNvGrpSpPr/>
          <p:nvPr/>
        </p:nvGrpSpPr>
        <p:grpSpPr>
          <a:xfrm>
            <a:off x="7480151" y="1529305"/>
            <a:ext cx="241728" cy="325624"/>
            <a:chOff x="1494956" y="2892295"/>
            <a:chExt cx="524156" cy="678624"/>
          </a:xfrm>
        </p:grpSpPr>
        <p:sp>
          <p:nvSpPr>
            <p:cNvPr id="32" name="Rectangle 31">
              <a:extLst>
                <a:ext uri="{FF2B5EF4-FFF2-40B4-BE49-F238E27FC236}">
                  <a16:creationId xmlns:a16="http://schemas.microsoft.com/office/drawing/2014/main" id="{03CE6EF9-19AE-F848-AAA1-5370C05F80E3}"/>
                </a:ext>
              </a:extLst>
            </p:cNvPr>
            <p:cNvSpPr/>
            <p:nvPr/>
          </p:nvSpPr>
          <p:spPr>
            <a:xfrm>
              <a:off x="1533336" y="2940395"/>
              <a:ext cx="440282" cy="575217"/>
            </a:xfrm>
            <a:prstGeom prst="rect">
              <a:avLst/>
            </a:prstGeom>
            <a:solidFill>
              <a:schemeClr val="bg1"/>
            </a:solidFill>
          </p:spPr>
          <p:txBody>
            <a:bodyPr wrap="none" anchor="b">
              <a:normAutofit fontScale="92500" lnSpcReduction="10000"/>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entury Gothic"/>
                <a:ea typeface="Ayuthaya" pitchFamily="2" charset="-34"/>
                <a:cs typeface="Ayuthaya" pitchFamily="2" charset="-34"/>
              </a:endParaRPr>
            </a:p>
          </p:txBody>
        </p:sp>
        <p:sp>
          <p:nvSpPr>
            <p:cNvPr id="24" name="Freeform 23">
              <a:extLst>
                <a:ext uri="{FF2B5EF4-FFF2-40B4-BE49-F238E27FC236}">
                  <a16:creationId xmlns:a16="http://schemas.microsoft.com/office/drawing/2014/main" id="{79A85EFA-C701-BA47-978E-DC3104D587DE}"/>
                </a:ext>
              </a:extLst>
            </p:cNvPr>
            <p:cNvSpPr/>
            <p:nvPr/>
          </p:nvSpPr>
          <p:spPr>
            <a:xfrm>
              <a:off x="1494956" y="2892295"/>
              <a:ext cx="524156" cy="678624"/>
            </a:xfrm>
            <a:custGeom>
              <a:avLst/>
              <a:gdLst>
                <a:gd name="connsiteX0" fmla="*/ 39556 w 408740"/>
                <a:gd name="connsiteY0" fmla="*/ 451904 h 488545"/>
                <a:gd name="connsiteX1" fmla="*/ 39556 w 408740"/>
                <a:gd name="connsiteY1" fmla="*/ 36641 h 488545"/>
                <a:gd name="connsiteX2" fmla="*/ 204370 w 408740"/>
                <a:gd name="connsiteY2" fmla="*/ 36641 h 488545"/>
                <a:gd name="connsiteX3" fmla="*/ 204370 w 408740"/>
                <a:gd name="connsiteY3" fmla="*/ 164884 h 488545"/>
                <a:gd name="connsiteX4" fmla="*/ 369185 w 408740"/>
                <a:gd name="connsiteY4" fmla="*/ 164884 h 488545"/>
                <a:gd name="connsiteX5" fmla="*/ 369185 w 408740"/>
                <a:gd name="connsiteY5" fmla="*/ 451904 h 488545"/>
                <a:gd name="connsiteX6" fmla="*/ 39556 w 408740"/>
                <a:gd name="connsiteY6" fmla="*/ 451904 h 488545"/>
                <a:gd name="connsiteX7" fmla="*/ 243926 w 408740"/>
                <a:gd name="connsiteY7" fmla="*/ 51908 h 488545"/>
                <a:gd name="connsiteX8" fmla="*/ 326333 w 408740"/>
                <a:gd name="connsiteY8" fmla="*/ 128243 h 488545"/>
                <a:gd name="connsiteX9" fmla="*/ 243926 w 408740"/>
                <a:gd name="connsiteY9" fmla="*/ 128243 h 488545"/>
                <a:gd name="connsiteX10" fmla="*/ 243926 w 408740"/>
                <a:gd name="connsiteY10" fmla="*/ 51908 h 488545"/>
                <a:gd name="connsiteX11" fmla="*/ 243926 w 408740"/>
                <a:gd name="connsiteY11" fmla="*/ 0 h 488545"/>
                <a:gd name="connsiteX12" fmla="*/ 0 w 408740"/>
                <a:gd name="connsiteY12" fmla="*/ 0 h 488545"/>
                <a:gd name="connsiteX13" fmla="*/ 0 w 408740"/>
                <a:gd name="connsiteY13" fmla="*/ 488545 h 488545"/>
                <a:gd name="connsiteX14" fmla="*/ 408740 w 408740"/>
                <a:gd name="connsiteY14" fmla="*/ 488545 h 488545"/>
                <a:gd name="connsiteX15" fmla="*/ 408740 w 408740"/>
                <a:gd name="connsiteY15" fmla="*/ 134350 h 488545"/>
                <a:gd name="connsiteX16" fmla="*/ 243926 w 408740"/>
                <a:gd name="connsiteY16" fmla="*/ 0 h 488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8740" h="488545">
                  <a:moveTo>
                    <a:pt x="39556" y="451904"/>
                  </a:moveTo>
                  <a:lnTo>
                    <a:pt x="39556" y="36641"/>
                  </a:lnTo>
                  <a:lnTo>
                    <a:pt x="204370" y="36641"/>
                  </a:lnTo>
                  <a:lnTo>
                    <a:pt x="204370" y="164884"/>
                  </a:lnTo>
                  <a:lnTo>
                    <a:pt x="369185" y="164884"/>
                  </a:lnTo>
                  <a:lnTo>
                    <a:pt x="369185" y="451904"/>
                  </a:lnTo>
                  <a:lnTo>
                    <a:pt x="39556" y="451904"/>
                  </a:lnTo>
                  <a:close/>
                  <a:moveTo>
                    <a:pt x="243926" y="51908"/>
                  </a:moveTo>
                  <a:lnTo>
                    <a:pt x="326333" y="128243"/>
                  </a:lnTo>
                  <a:lnTo>
                    <a:pt x="243926" y="128243"/>
                  </a:lnTo>
                  <a:lnTo>
                    <a:pt x="243926" y="51908"/>
                  </a:lnTo>
                  <a:close/>
                  <a:moveTo>
                    <a:pt x="243926" y="0"/>
                  </a:moveTo>
                  <a:lnTo>
                    <a:pt x="0" y="0"/>
                  </a:lnTo>
                  <a:lnTo>
                    <a:pt x="0" y="488545"/>
                  </a:lnTo>
                  <a:lnTo>
                    <a:pt x="408740" y="488545"/>
                  </a:lnTo>
                  <a:lnTo>
                    <a:pt x="408740" y="134350"/>
                  </a:lnTo>
                  <a:lnTo>
                    <a:pt x="243926" y="0"/>
                  </a:lnTo>
                  <a:close/>
                </a:path>
              </a:pathLst>
            </a:cu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pic>
          <p:nvPicPr>
            <p:cNvPr id="206" name="Graphic 205" descr="Lock">
              <a:extLst>
                <a:ext uri="{FF2B5EF4-FFF2-40B4-BE49-F238E27FC236}">
                  <a16:creationId xmlns:a16="http://schemas.microsoft.com/office/drawing/2014/main" id="{FAACDE1C-C564-8D48-A18B-96ECC6ADD80D}"/>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583418" y="3159272"/>
              <a:ext cx="317954" cy="294529"/>
            </a:xfrm>
            <a:prstGeom prst="rect">
              <a:avLst/>
            </a:prstGeom>
          </p:spPr>
        </p:pic>
      </p:grpSp>
      <p:sp>
        <p:nvSpPr>
          <p:cNvPr id="182" name="Google Shape;470;p34">
            <a:extLst>
              <a:ext uri="{FF2B5EF4-FFF2-40B4-BE49-F238E27FC236}">
                <a16:creationId xmlns:a16="http://schemas.microsoft.com/office/drawing/2014/main" id="{35791AB4-3EC3-BAEC-C5D5-68976D444B83}"/>
              </a:ext>
            </a:extLst>
          </p:cNvPr>
          <p:cNvSpPr txBox="1"/>
          <p:nvPr/>
        </p:nvSpPr>
        <p:spPr>
          <a:xfrm>
            <a:off x="10774910" y="6023000"/>
            <a:ext cx="900487" cy="188869"/>
          </a:xfrm>
          <a:prstGeom prst="rect">
            <a:avLst/>
          </a:prstGeom>
          <a:noFill/>
          <a:ln>
            <a:noFill/>
          </a:ln>
        </p:spPr>
        <p:txBody>
          <a:bodyPr spcFirstLastPara="1" wrap="square" lIns="91425" tIns="45700" rIns="91425" bIns="45700" anchor="t" anchorCtr="0">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lumMod val="50000"/>
                    <a:lumOff val="50000"/>
                  </a:prstClr>
                </a:solidFill>
                <a:effectLst/>
                <a:uLnTx/>
                <a:uFillTx/>
                <a:ea typeface="Calibri"/>
                <a:cs typeface="Calibri"/>
                <a:sym typeface="Calibri"/>
              </a:rPr>
              <a:t>Data Center </a:t>
            </a:r>
            <a:endParaRPr kumimoji="0" sz="1400" b="0" i="0" u="none" strike="noStrike" kern="1200" cap="none" spc="0" normalizeH="0" baseline="0" noProof="0">
              <a:ln>
                <a:noFill/>
              </a:ln>
              <a:solidFill>
                <a:prstClr val="black">
                  <a:lumMod val="50000"/>
                  <a:lumOff val="50000"/>
                </a:prstClr>
              </a:solidFill>
              <a:effectLst/>
              <a:uLnTx/>
              <a:uFillTx/>
              <a:ea typeface="+mn-ea"/>
              <a:cs typeface="+mn-cs"/>
            </a:endParaRPr>
          </a:p>
        </p:txBody>
      </p:sp>
      <p:pic>
        <p:nvPicPr>
          <p:cNvPr id="2" name="Picture 1" descr="A picture containing text&#10;&#10;Description automatically generated">
            <a:extLst>
              <a:ext uri="{FF2B5EF4-FFF2-40B4-BE49-F238E27FC236}">
                <a16:creationId xmlns:a16="http://schemas.microsoft.com/office/drawing/2014/main" id="{1B33C225-1723-759A-17A6-93CACA1D5474}"/>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4449512" y="1045172"/>
            <a:ext cx="768941" cy="669723"/>
          </a:xfrm>
          <a:prstGeom prst="rect">
            <a:avLst/>
          </a:prstGeom>
        </p:spPr>
      </p:pic>
      <p:sp>
        <p:nvSpPr>
          <p:cNvPr id="3" name="TextBox 2">
            <a:extLst>
              <a:ext uri="{FF2B5EF4-FFF2-40B4-BE49-F238E27FC236}">
                <a16:creationId xmlns:a16="http://schemas.microsoft.com/office/drawing/2014/main" id="{B198CA14-849E-D534-2C8B-C3C92D16E820}"/>
              </a:ext>
            </a:extLst>
          </p:cNvPr>
          <p:cNvSpPr txBox="1"/>
          <p:nvPr/>
        </p:nvSpPr>
        <p:spPr>
          <a:xfrm>
            <a:off x="3808916" y="1113897"/>
            <a:ext cx="810542" cy="58477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err="1">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CoPilot</a:t>
            </a:r>
            <a:endParaRPr kumimoji="0" lang="en-US" sz="1600"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endParaRPr>
          </a:p>
        </p:txBody>
      </p:sp>
    </p:spTree>
    <p:extLst>
      <p:ext uri="{BB962C8B-B14F-4D97-AF65-F5344CB8AC3E}">
        <p14:creationId xmlns:p14="http://schemas.microsoft.com/office/powerpoint/2010/main" val="350418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edge">
                                      <p:cBhvr>
                                        <p:cTn id="7" dur="20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wedge">
                                      <p:cBhvr>
                                        <p:cTn id="12" dur="10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barn(outHorizontal)">
                                      <p:cBhvr>
                                        <p:cTn id="17" dur="10"/>
                                        <p:tgtEl>
                                          <p:spTgt spid="110"/>
                                        </p:tgtEl>
                                      </p:cBhvr>
                                    </p:animEffect>
                                  </p:childTnLst>
                                </p:cTn>
                              </p:par>
                              <p:par>
                                <p:cTn id="18" presetID="22" presetClass="entr" presetSubtype="1"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1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3561-8E66-894D-BA2E-15B2F7A193F5}"/>
              </a:ext>
            </a:extLst>
          </p:cNvPr>
          <p:cNvSpPr>
            <a:spLocks noGrp="1"/>
          </p:cNvSpPr>
          <p:nvPr>
            <p:ph type="title"/>
          </p:nvPr>
        </p:nvSpPr>
        <p:spPr/>
        <p:txBody>
          <a:bodyPr/>
          <a:lstStyle/>
          <a:p>
            <a:pPr defTabSz="685800"/>
            <a:r>
              <a:rPr lang="en-US" b="0" dirty="0">
                <a:latin typeface="Calibri" panose="020F0502020204030204" pitchFamily="34" charset="0"/>
                <a:cs typeface="Calibri" panose="020F0502020204030204" pitchFamily="34" charset="0"/>
              </a:rPr>
              <a:t>Distributed Cloud Firewall</a:t>
            </a:r>
          </a:p>
        </p:txBody>
      </p:sp>
      <p:sp>
        <p:nvSpPr>
          <p:cNvPr id="3" name="Text Placeholder 2">
            <a:extLst>
              <a:ext uri="{FF2B5EF4-FFF2-40B4-BE49-F238E27FC236}">
                <a16:creationId xmlns:a16="http://schemas.microsoft.com/office/drawing/2014/main" id="{E631E426-3FA0-4CE8-1213-73C22A2D3547}"/>
              </a:ext>
            </a:extLst>
          </p:cNvPr>
          <p:cNvSpPr>
            <a:spLocks noGrp="1"/>
          </p:cNvSpPr>
          <p:nvPr>
            <p:ph type="body" sz="quarter" idx="10"/>
          </p:nvPr>
        </p:nvSpPr>
        <p:spPr/>
        <p:txBody>
          <a:bodyPr/>
          <a:lstStyle/>
          <a:p>
            <a:r>
              <a:rPr lang="en-US" dirty="0"/>
              <a:t>Aviatrix DCF</a:t>
            </a:r>
          </a:p>
        </p:txBody>
      </p:sp>
    </p:spTree>
    <p:extLst>
      <p:ext uri="{BB962C8B-B14F-4D97-AF65-F5344CB8AC3E}">
        <p14:creationId xmlns:p14="http://schemas.microsoft.com/office/powerpoint/2010/main" val="170240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A861A2EC-9925-F216-E153-A1D073A13D4B}"/>
              </a:ext>
            </a:extLst>
          </p:cNvPr>
          <p:cNvGrpSpPr/>
          <p:nvPr/>
        </p:nvGrpSpPr>
        <p:grpSpPr>
          <a:xfrm rot="10800000">
            <a:off x="2038013" y="3558612"/>
            <a:ext cx="1698397" cy="1775937"/>
            <a:chOff x="3499402" y="1660873"/>
            <a:chExt cx="1698397" cy="1775937"/>
          </a:xfrm>
        </p:grpSpPr>
        <p:pic>
          <p:nvPicPr>
            <p:cNvPr id="124" name="Picture 4" descr="brick wall Icon - Free PNG &amp; SVG 18597 - Noun Project">
              <a:extLst>
                <a:ext uri="{FF2B5EF4-FFF2-40B4-BE49-F238E27FC236}">
                  <a16:creationId xmlns:a16="http://schemas.microsoft.com/office/drawing/2014/main" id="{79C25E2C-9D8C-2B12-33C0-5FEDB805D276}"/>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125" name="Picture 4" descr="brick wall Icon - Free PNG &amp; SVG 18597 - Noun Project">
              <a:extLst>
                <a:ext uri="{FF2B5EF4-FFF2-40B4-BE49-F238E27FC236}">
                  <a16:creationId xmlns:a16="http://schemas.microsoft.com/office/drawing/2014/main" id="{3F2A9F41-9D61-5DDD-410B-38845B2F54E5}"/>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126" name="Picture 4" descr="brick wall Icon - Free PNG &amp; SVG 18597 - Noun Project">
              <a:extLst>
                <a:ext uri="{FF2B5EF4-FFF2-40B4-BE49-F238E27FC236}">
                  <a16:creationId xmlns:a16="http://schemas.microsoft.com/office/drawing/2014/main" id="{87399BFF-54D0-43AC-3CBE-235E8120A7F7}"/>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127" name="Picture 4" descr="brick wall Icon - Free PNG &amp; SVG 18597 - Noun Project">
              <a:extLst>
                <a:ext uri="{FF2B5EF4-FFF2-40B4-BE49-F238E27FC236}">
                  <a16:creationId xmlns:a16="http://schemas.microsoft.com/office/drawing/2014/main" id="{8646613C-E9F3-34BB-E60C-964BD2FC4BE6}"/>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128" name="Picture 4" descr="brick wall Icon - Free PNG &amp; SVG 18597 - Noun Project">
              <a:extLst>
                <a:ext uri="{FF2B5EF4-FFF2-40B4-BE49-F238E27FC236}">
                  <a16:creationId xmlns:a16="http://schemas.microsoft.com/office/drawing/2014/main" id="{11194D61-5681-8026-4EB3-D6ABF3522656}"/>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29" name="Picture 4" descr="brick wall Icon - Free PNG &amp; SVG 18597 - Noun Project">
              <a:extLst>
                <a:ext uri="{FF2B5EF4-FFF2-40B4-BE49-F238E27FC236}">
                  <a16:creationId xmlns:a16="http://schemas.microsoft.com/office/drawing/2014/main" id="{2AD5C9AA-390D-E13E-8D01-DDC10BD54A29}"/>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130" name="Group 129">
              <a:extLst>
                <a:ext uri="{FF2B5EF4-FFF2-40B4-BE49-F238E27FC236}">
                  <a16:creationId xmlns:a16="http://schemas.microsoft.com/office/drawing/2014/main" id="{4616406B-17D3-AA80-CBB4-CE1F6581FCDC}"/>
                </a:ext>
              </a:extLst>
            </p:cNvPr>
            <p:cNvGrpSpPr/>
            <p:nvPr/>
          </p:nvGrpSpPr>
          <p:grpSpPr>
            <a:xfrm>
              <a:off x="3499402" y="1660873"/>
              <a:ext cx="1698397" cy="1775937"/>
              <a:chOff x="3056264" y="1170799"/>
              <a:chExt cx="1698397" cy="1775937"/>
            </a:xfrm>
          </p:grpSpPr>
          <p:pic>
            <p:nvPicPr>
              <p:cNvPr id="131" name="Graphic 130" descr="Network outline">
                <a:extLst>
                  <a:ext uri="{FF2B5EF4-FFF2-40B4-BE49-F238E27FC236}">
                    <a16:creationId xmlns:a16="http://schemas.microsoft.com/office/drawing/2014/main" id="{210525B8-1703-A332-1AA9-35A0C907D94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132" name="Straight Connector 131">
                <a:extLst>
                  <a:ext uri="{FF2B5EF4-FFF2-40B4-BE49-F238E27FC236}">
                    <a16:creationId xmlns:a16="http://schemas.microsoft.com/office/drawing/2014/main" id="{44AD9685-26B9-2DA0-09D7-7B50316E9043}"/>
                  </a:ext>
                </a:extLst>
              </p:cNvPr>
              <p:cNvCxnSpPr>
                <a:cxnSpLocks/>
              </p:cNvCxnSpPr>
              <p:nvPr/>
            </p:nvCxnSpPr>
            <p:spPr>
              <a:xfrm flipV="1">
                <a:off x="3905463" y="2257010"/>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grpSp>
        <p:nvGrpSpPr>
          <p:cNvPr id="133" name="Group 132">
            <a:extLst>
              <a:ext uri="{FF2B5EF4-FFF2-40B4-BE49-F238E27FC236}">
                <a16:creationId xmlns:a16="http://schemas.microsoft.com/office/drawing/2014/main" id="{DD373B41-2B22-CCBB-B8F0-9936A9147F5D}"/>
              </a:ext>
            </a:extLst>
          </p:cNvPr>
          <p:cNvGrpSpPr/>
          <p:nvPr/>
        </p:nvGrpSpPr>
        <p:grpSpPr>
          <a:xfrm rot="10800000">
            <a:off x="5016065" y="3558612"/>
            <a:ext cx="1698397" cy="1775937"/>
            <a:chOff x="3499402" y="1660873"/>
            <a:chExt cx="1698397" cy="1775937"/>
          </a:xfrm>
        </p:grpSpPr>
        <p:pic>
          <p:nvPicPr>
            <p:cNvPr id="134" name="Picture 4" descr="brick wall Icon - Free PNG &amp; SVG 18597 - Noun Project">
              <a:extLst>
                <a:ext uri="{FF2B5EF4-FFF2-40B4-BE49-F238E27FC236}">
                  <a16:creationId xmlns:a16="http://schemas.microsoft.com/office/drawing/2014/main" id="{BB107FA9-5C22-C2DF-E563-C954CF3F7498}"/>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135" name="Picture 4" descr="brick wall Icon - Free PNG &amp; SVG 18597 - Noun Project">
              <a:extLst>
                <a:ext uri="{FF2B5EF4-FFF2-40B4-BE49-F238E27FC236}">
                  <a16:creationId xmlns:a16="http://schemas.microsoft.com/office/drawing/2014/main" id="{3349C006-0D2E-99D7-1BE5-E2DE52DCF35B}"/>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136" name="Picture 4" descr="brick wall Icon - Free PNG &amp; SVG 18597 - Noun Project">
              <a:extLst>
                <a:ext uri="{FF2B5EF4-FFF2-40B4-BE49-F238E27FC236}">
                  <a16:creationId xmlns:a16="http://schemas.microsoft.com/office/drawing/2014/main" id="{9617BD24-3236-1FC7-A2FF-DB4C87C133DA}"/>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137" name="Picture 4" descr="brick wall Icon - Free PNG &amp; SVG 18597 - Noun Project">
              <a:extLst>
                <a:ext uri="{FF2B5EF4-FFF2-40B4-BE49-F238E27FC236}">
                  <a16:creationId xmlns:a16="http://schemas.microsoft.com/office/drawing/2014/main" id="{E15B1F4C-6B10-F1D6-02A2-F0B091193DDD}"/>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138" name="Picture 4" descr="brick wall Icon - Free PNG &amp; SVG 18597 - Noun Project">
              <a:extLst>
                <a:ext uri="{FF2B5EF4-FFF2-40B4-BE49-F238E27FC236}">
                  <a16:creationId xmlns:a16="http://schemas.microsoft.com/office/drawing/2014/main" id="{676AB0A5-F945-1C64-9B41-1CF625F9379A}"/>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39" name="Picture 4" descr="brick wall Icon - Free PNG &amp; SVG 18597 - Noun Project">
              <a:extLst>
                <a:ext uri="{FF2B5EF4-FFF2-40B4-BE49-F238E27FC236}">
                  <a16:creationId xmlns:a16="http://schemas.microsoft.com/office/drawing/2014/main" id="{1CBCEB18-34E8-782E-3753-DFF29DD41085}"/>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140" name="Group 139">
              <a:extLst>
                <a:ext uri="{FF2B5EF4-FFF2-40B4-BE49-F238E27FC236}">
                  <a16:creationId xmlns:a16="http://schemas.microsoft.com/office/drawing/2014/main" id="{B53C0188-6363-05F7-4181-85B52A2A2A85}"/>
                </a:ext>
              </a:extLst>
            </p:cNvPr>
            <p:cNvGrpSpPr/>
            <p:nvPr/>
          </p:nvGrpSpPr>
          <p:grpSpPr>
            <a:xfrm>
              <a:off x="3499402" y="1660873"/>
              <a:ext cx="1698397" cy="1775937"/>
              <a:chOff x="3056264" y="1170799"/>
              <a:chExt cx="1698397" cy="1775937"/>
            </a:xfrm>
          </p:grpSpPr>
          <p:pic>
            <p:nvPicPr>
              <p:cNvPr id="141" name="Graphic 140" descr="Network outline">
                <a:extLst>
                  <a:ext uri="{FF2B5EF4-FFF2-40B4-BE49-F238E27FC236}">
                    <a16:creationId xmlns:a16="http://schemas.microsoft.com/office/drawing/2014/main" id="{34A0A26E-8B6B-76BA-32B7-2238D9BACF9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142" name="Straight Connector 141">
                <a:extLst>
                  <a:ext uri="{FF2B5EF4-FFF2-40B4-BE49-F238E27FC236}">
                    <a16:creationId xmlns:a16="http://schemas.microsoft.com/office/drawing/2014/main" id="{A0B5E7A9-63C8-6A0B-A0A2-2DAE50C39B68}"/>
                  </a:ext>
                </a:extLst>
              </p:cNvPr>
              <p:cNvCxnSpPr>
                <a:cxnSpLocks/>
              </p:cNvCxnSpPr>
              <p:nvPr/>
            </p:nvCxnSpPr>
            <p:spPr>
              <a:xfrm flipV="1">
                <a:off x="3905463" y="2257010"/>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grpSp>
        <p:nvGrpSpPr>
          <p:cNvPr id="143" name="Group 142">
            <a:extLst>
              <a:ext uri="{FF2B5EF4-FFF2-40B4-BE49-F238E27FC236}">
                <a16:creationId xmlns:a16="http://schemas.microsoft.com/office/drawing/2014/main" id="{537ACF51-B042-31F9-FE8F-246F58DA7C05}"/>
              </a:ext>
            </a:extLst>
          </p:cNvPr>
          <p:cNvGrpSpPr/>
          <p:nvPr/>
        </p:nvGrpSpPr>
        <p:grpSpPr>
          <a:xfrm rot="10800000">
            <a:off x="8022253" y="3558612"/>
            <a:ext cx="1698397" cy="1775937"/>
            <a:chOff x="3499402" y="1660873"/>
            <a:chExt cx="1698397" cy="1775937"/>
          </a:xfrm>
        </p:grpSpPr>
        <p:pic>
          <p:nvPicPr>
            <p:cNvPr id="144" name="Picture 4" descr="brick wall Icon - Free PNG &amp; SVG 18597 - Noun Project">
              <a:extLst>
                <a:ext uri="{FF2B5EF4-FFF2-40B4-BE49-F238E27FC236}">
                  <a16:creationId xmlns:a16="http://schemas.microsoft.com/office/drawing/2014/main" id="{299B6D90-D316-4869-3D97-70478656CFCC}"/>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145" name="Picture 4" descr="brick wall Icon - Free PNG &amp; SVG 18597 - Noun Project">
              <a:extLst>
                <a:ext uri="{FF2B5EF4-FFF2-40B4-BE49-F238E27FC236}">
                  <a16:creationId xmlns:a16="http://schemas.microsoft.com/office/drawing/2014/main" id="{AFA75A7D-E188-5374-6658-5C220046F603}"/>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146" name="Picture 4" descr="brick wall Icon - Free PNG &amp; SVG 18597 - Noun Project">
              <a:extLst>
                <a:ext uri="{FF2B5EF4-FFF2-40B4-BE49-F238E27FC236}">
                  <a16:creationId xmlns:a16="http://schemas.microsoft.com/office/drawing/2014/main" id="{AA665856-C436-0A82-960A-BFFF842634BC}"/>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147" name="Picture 4" descr="brick wall Icon - Free PNG &amp; SVG 18597 - Noun Project">
              <a:extLst>
                <a:ext uri="{FF2B5EF4-FFF2-40B4-BE49-F238E27FC236}">
                  <a16:creationId xmlns:a16="http://schemas.microsoft.com/office/drawing/2014/main" id="{FD7FDA94-1A82-3CC7-3425-FAA687B6A147}"/>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148" name="Picture 4" descr="brick wall Icon - Free PNG &amp; SVG 18597 - Noun Project">
              <a:extLst>
                <a:ext uri="{FF2B5EF4-FFF2-40B4-BE49-F238E27FC236}">
                  <a16:creationId xmlns:a16="http://schemas.microsoft.com/office/drawing/2014/main" id="{52E38777-4926-2D24-D671-FEEA5BEF2B10}"/>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49" name="Picture 4" descr="brick wall Icon - Free PNG &amp; SVG 18597 - Noun Project">
              <a:extLst>
                <a:ext uri="{FF2B5EF4-FFF2-40B4-BE49-F238E27FC236}">
                  <a16:creationId xmlns:a16="http://schemas.microsoft.com/office/drawing/2014/main" id="{2D913162-090B-5480-C319-8BA3B69A8E17}"/>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150" name="Group 149">
              <a:extLst>
                <a:ext uri="{FF2B5EF4-FFF2-40B4-BE49-F238E27FC236}">
                  <a16:creationId xmlns:a16="http://schemas.microsoft.com/office/drawing/2014/main" id="{65601C91-BA5E-F623-C613-3426C51927EB}"/>
                </a:ext>
              </a:extLst>
            </p:cNvPr>
            <p:cNvGrpSpPr/>
            <p:nvPr/>
          </p:nvGrpSpPr>
          <p:grpSpPr>
            <a:xfrm>
              <a:off x="3499402" y="1660873"/>
              <a:ext cx="1698397" cy="1775937"/>
              <a:chOff x="3056264" y="1170799"/>
              <a:chExt cx="1698397" cy="1775937"/>
            </a:xfrm>
          </p:grpSpPr>
          <p:pic>
            <p:nvPicPr>
              <p:cNvPr id="151" name="Graphic 150" descr="Network outline">
                <a:extLst>
                  <a:ext uri="{FF2B5EF4-FFF2-40B4-BE49-F238E27FC236}">
                    <a16:creationId xmlns:a16="http://schemas.microsoft.com/office/drawing/2014/main" id="{51FAE729-CE80-4CE1-24DB-2F8D643AC47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152" name="Straight Connector 151">
                <a:extLst>
                  <a:ext uri="{FF2B5EF4-FFF2-40B4-BE49-F238E27FC236}">
                    <a16:creationId xmlns:a16="http://schemas.microsoft.com/office/drawing/2014/main" id="{1DDE1FB5-F0FC-1973-FA55-FFB9475B0F44}"/>
                  </a:ext>
                </a:extLst>
              </p:cNvPr>
              <p:cNvCxnSpPr>
                <a:cxnSpLocks/>
              </p:cNvCxnSpPr>
              <p:nvPr/>
            </p:nvCxnSpPr>
            <p:spPr>
              <a:xfrm flipV="1">
                <a:off x="3905463" y="2257010"/>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grpSp>
        <p:nvGrpSpPr>
          <p:cNvPr id="94" name="Group 93">
            <a:extLst>
              <a:ext uri="{FF2B5EF4-FFF2-40B4-BE49-F238E27FC236}">
                <a16:creationId xmlns:a16="http://schemas.microsoft.com/office/drawing/2014/main" id="{12546E44-B03C-A829-CEBC-165472312AFD}"/>
              </a:ext>
            </a:extLst>
          </p:cNvPr>
          <p:cNvGrpSpPr/>
          <p:nvPr/>
        </p:nvGrpSpPr>
        <p:grpSpPr>
          <a:xfrm>
            <a:off x="6676729" y="1698303"/>
            <a:ext cx="1698397" cy="1775937"/>
            <a:chOff x="3499402" y="1660873"/>
            <a:chExt cx="1698397" cy="1775937"/>
          </a:xfrm>
        </p:grpSpPr>
        <p:pic>
          <p:nvPicPr>
            <p:cNvPr id="95" name="Picture 4" descr="brick wall Icon - Free PNG &amp; SVG 18597 - Noun Project">
              <a:extLst>
                <a:ext uri="{FF2B5EF4-FFF2-40B4-BE49-F238E27FC236}">
                  <a16:creationId xmlns:a16="http://schemas.microsoft.com/office/drawing/2014/main" id="{C4C04086-A71C-7A9E-B7A4-EA7824F3CD67}"/>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96" name="Picture 4" descr="brick wall Icon - Free PNG &amp; SVG 18597 - Noun Project">
              <a:extLst>
                <a:ext uri="{FF2B5EF4-FFF2-40B4-BE49-F238E27FC236}">
                  <a16:creationId xmlns:a16="http://schemas.microsoft.com/office/drawing/2014/main" id="{74BB192E-5F44-66BD-0670-78BAB452A506}"/>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97" name="Picture 4" descr="brick wall Icon - Free PNG &amp; SVG 18597 - Noun Project">
              <a:extLst>
                <a:ext uri="{FF2B5EF4-FFF2-40B4-BE49-F238E27FC236}">
                  <a16:creationId xmlns:a16="http://schemas.microsoft.com/office/drawing/2014/main" id="{C091BEF4-CCC3-FA97-E65E-8EC74587C563}"/>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98" name="Picture 4" descr="brick wall Icon - Free PNG &amp; SVG 18597 - Noun Project">
              <a:extLst>
                <a:ext uri="{FF2B5EF4-FFF2-40B4-BE49-F238E27FC236}">
                  <a16:creationId xmlns:a16="http://schemas.microsoft.com/office/drawing/2014/main" id="{088990C7-EF25-60BF-FCC8-D96CB14BE01A}"/>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99" name="Picture 4" descr="brick wall Icon - Free PNG &amp; SVG 18597 - Noun Project">
              <a:extLst>
                <a:ext uri="{FF2B5EF4-FFF2-40B4-BE49-F238E27FC236}">
                  <a16:creationId xmlns:a16="http://schemas.microsoft.com/office/drawing/2014/main" id="{72CAB812-C84E-94A8-C700-96368EBCC8FB}"/>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00" name="Picture 4" descr="brick wall Icon - Free PNG &amp; SVG 18597 - Noun Project">
              <a:extLst>
                <a:ext uri="{FF2B5EF4-FFF2-40B4-BE49-F238E27FC236}">
                  <a16:creationId xmlns:a16="http://schemas.microsoft.com/office/drawing/2014/main" id="{03172D39-6311-4385-4232-D0A0D60EF76B}"/>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101" name="Group 100">
              <a:extLst>
                <a:ext uri="{FF2B5EF4-FFF2-40B4-BE49-F238E27FC236}">
                  <a16:creationId xmlns:a16="http://schemas.microsoft.com/office/drawing/2014/main" id="{4FADA6F0-8693-EEB7-1F36-DD74A3C513E3}"/>
                </a:ext>
              </a:extLst>
            </p:cNvPr>
            <p:cNvGrpSpPr/>
            <p:nvPr/>
          </p:nvGrpSpPr>
          <p:grpSpPr>
            <a:xfrm>
              <a:off x="3499402" y="1660873"/>
              <a:ext cx="1698397" cy="1775937"/>
              <a:chOff x="3056264" y="1170799"/>
              <a:chExt cx="1698397" cy="1775937"/>
            </a:xfrm>
          </p:grpSpPr>
          <p:pic>
            <p:nvPicPr>
              <p:cNvPr id="102" name="Graphic 101" descr="Network outline">
                <a:extLst>
                  <a:ext uri="{FF2B5EF4-FFF2-40B4-BE49-F238E27FC236}">
                    <a16:creationId xmlns:a16="http://schemas.microsoft.com/office/drawing/2014/main" id="{4D2A6A7E-9D80-25F8-0F4D-21CF9C57B0A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103" name="Straight Connector 102">
                <a:extLst>
                  <a:ext uri="{FF2B5EF4-FFF2-40B4-BE49-F238E27FC236}">
                    <a16:creationId xmlns:a16="http://schemas.microsoft.com/office/drawing/2014/main" id="{85D434C4-A458-E2A8-BBF0-9127144B312B}"/>
                  </a:ext>
                </a:extLst>
              </p:cNvPr>
              <p:cNvCxnSpPr>
                <a:cxnSpLocks/>
              </p:cNvCxnSpPr>
              <p:nvPr/>
            </p:nvCxnSpPr>
            <p:spPr>
              <a:xfrm flipV="1">
                <a:off x="3905463" y="2257010"/>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FBDA1237-6D20-2977-8142-577536C06159}"/>
              </a:ext>
            </a:extLst>
          </p:cNvPr>
          <p:cNvSpPr>
            <a:spLocks noGrp="1"/>
          </p:cNvSpPr>
          <p:nvPr>
            <p:ph type="title"/>
          </p:nvPr>
        </p:nvSpPr>
        <p:spPr/>
        <p:txBody>
          <a:bodyPr/>
          <a:lstStyle/>
          <a:p>
            <a:r>
              <a:rPr lang="en-US" sz="2400" b="1" dirty="0">
                <a:solidFill>
                  <a:schemeClr val="tx1"/>
                </a:solidFill>
              </a:rPr>
              <a:t>Aviatrix DCF Centrally Managed, with Distributed Inspection &amp; Enforcement…</a:t>
            </a:r>
          </a:p>
        </p:txBody>
      </p:sp>
      <p:cxnSp>
        <p:nvCxnSpPr>
          <p:cNvPr id="34" name="Straight Connector 33">
            <a:extLst>
              <a:ext uri="{FF2B5EF4-FFF2-40B4-BE49-F238E27FC236}">
                <a16:creationId xmlns:a16="http://schemas.microsoft.com/office/drawing/2014/main" id="{0B07E288-8DFA-687C-89DA-8172478ABDE3}"/>
              </a:ext>
            </a:extLst>
          </p:cNvPr>
          <p:cNvCxnSpPr>
            <a:cxnSpLocks/>
          </p:cNvCxnSpPr>
          <p:nvPr/>
        </p:nvCxnSpPr>
        <p:spPr>
          <a:xfrm>
            <a:off x="1219200" y="3514400"/>
            <a:ext cx="9622971" cy="0"/>
          </a:xfrm>
          <a:prstGeom prst="line">
            <a:avLst/>
          </a:prstGeom>
          <a:ln w="127000" cap="rnd">
            <a:solidFill>
              <a:srgbClr val="00DBF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4824DE-3C3E-A812-367C-8F5EB2E1D98B}"/>
              </a:ext>
            </a:extLst>
          </p:cNvPr>
          <p:cNvCxnSpPr>
            <a:cxnSpLocks/>
          </p:cNvCxnSpPr>
          <p:nvPr/>
        </p:nvCxnSpPr>
        <p:spPr>
          <a:xfrm flipV="1">
            <a:off x="1509407" y="2827854"/>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pic>
        <p:nvPicPr>
          <p:cNvPr id="79" name="Picture 4" descr="brick wall Icon - Free PNG &amp; SVG 18597 - Noun Project">
            <a:extLst>
              <a:ext uri="{FF2B5EF4-FFF2-40B4-BE49-F238E27FC236}">
                <a16:creationId xmlns:a16="http://schemas.microsoft.com/office/drawing/2014/main" id="{40C16E28-62BE-B1DD-8A02-2FD544102FF6}"/>
              </a:ext>
            </a:extLst>
          </p:cNvPr>
          <p:cNvPicPr>
            <a:picLocks noChangeAspect="1" noChangeArrowheads="1"/>
          </p:cNvPicPr>
          <p:nvPr/>
        </p:nvPicPr>
        <p:blipFill rotWithShape="1">
          <a:blip r:embed="rId6"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1260420" y="2625415"/>
            <a:ext cx="495375" cy="495375"/>
          </a:xfrm>
          <a:prstGeom prst="ellipse">
            <a:avLst/>
          </a:prstGeom>
          <a:pattFill prst="pct5">
            <a:fgClr>
              <a:schemeClr val="accent1"/>
            </a:fgClr>
            <a:bgClr>
              <a:schemeClr val="tx1">
                <a:lumMod val="95000"/>
              </a:schemeClr>
            </a:bgClr>
          </a:pattFill>
        </p:spPr>
      </p:pic>
      <p:grpSp>
        <p:nvGrpSpPr>
          <p:cNvPr id="85" name="Group 84">
            <a:extLst>
              <a:ext uri="{FF2B5EF4-FFF2-40B4-BE49-F238E27FC236}">
                <a16:creationId xmlns:a16="http://schemas.microsoft.com/office/drawing/2014/main" id="{F7787686-E258-53E2-630A-090A46955705}"/>
              </a:ext>
            </a:extLst>
          </p:cNvPr>
          <p:cNvGrpSpPr/>
          <p:nvPr/>
        </p:nvGrpSpPr>
        <p:grpSpPr>
          <a:xfrm rot="10800000">
            <a:off x="10294397" y="3498250"/>
            <a:ext cx="495375" cy="892165"/>
            <a:chOff x="10168378" y="2595189"/>
            <a:chExt cx="495375" cy="892165"/>
          </a:xfrm>
        </p:grpSpPr>
        <p:cxnSp>
          <p:nvCxnSpPr>
            <p:cNvPr id="83" name="Straight Connector 82">
              <a:extLst>
                <a:ext uri="{FF2B5EF4-FFF2-40B4-BE49-F238E27FC236}">
                  <a16:creationId xmlns:a16="http://schemas.microsoft.com/office/drawing/2014/main" id="{AF9E35C6-3DCD-B2BA-06A3-D5EB56E119BD}"/>
                </a:ext>
              </a:extLst>
            </p:cNvPr>
            <p:cNvCxnSpPr>
              <a:cxnSpLocks/>
            </p:cNvCxnSpPr>
            <p:nvPr/>
          </p:nvCxnSpPr>
          <p:spPr>
            <a:xfrm flipV="1">
              <a:off x="10417365" y="2797628"/>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pic>
          <p:nvPicPr>
            <p:cNvPr id="84" name="Picture 4" descr="brick wall Icon - Free PNG &amp; SVG 18597 - Noun Project">
              <a:extLst>
                <a:ext uri="{FF2B5EF4-FFF2-40B4-BE49-F238E27FC236}">
                  <a16:creationId xmlns:a16="http://schemas.microsoft.com/office/drawing/2014/main" id="{DD00D510-31D8-59E9-6E48-0BBC40C0BCD7}"/>
                </a:ext>
              </a:extLst>
            </p:cNvPr>
            <p:cNvPicPr>
              <a:picLocks noChangeAspect="1" noChangeArrowheads="1"/>
            </p:cNvPicPr>
            <p:nvPr/>
          </p:nvPicPr>
          <p:blipFill rotWithShape="1">
            <a:blip r:embed="rId6"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10168378" y="2595189"/>
              <a:ext cx="495375" cy="495375"/>
            </a:xfrm>
            <a:prstGeom prst="ellipse">
              <a:avLst/>
            </a:prstGeom>
            <a:pattFill prst="pct5">
              <a:fgClr>
                <a:schemeClr val="accent1"/>
              </a:fgClr>
              <a:bgClr>
                <a:schemeClr val="tx1">
                  <a:lumMod val="95000"/>
                </a:schemeClr>
              </a:bgClr>
            </a:pattFill>
          </p:spPr>
        </p:pic>
      </p:grpSp>
      <p:grpSp>
        <p:nvGrpSpPr>
          <p:cNvPr id="76" name="Group 75">
            <a:extLst>
              <a:ext uri="{FF2B5EF4-FFF2-40B4-BE49-F238E27FC236}">
                <a16:creationId xmlns:a16="http://schemas.microsoft.com/office/drawing/2014/main" id="{5E6622D0-3EFB-771C-9DC9-64080E6A3D5F}"/>
              </a:ext>
            </a:extLst>
          </p:cNvPr>
          <p:cNvGrpSpPr/>
          <p:nvPr/>
        </p:nvGrpSpPr>
        <p:grpSpPr>
          <a:xfrm>
            <a:off x="3499402" y="1660873"/>
            <a:ext cx="1698397" cy="1853527"/>
            <a:chOff x="3499402" y="1660873"/>
            <a:chExt cx="1698397" cy="1853527"/>
          </a:xfrm>
        </p:grpSpPr>
        <p:pic>
          <p:nvPicPr>
            <p:cNvPr id="6" name="Picture 4" descr="brick wall Icon - Free PNG &amp; SVG 18597 - Noun Project">
              <a:extLst>
                <a:ext uri="{FF2B5EF4-FFF2-40B4-BE49-F238E27FC236}">
                  <a16:creationId xmlns:a16="http://schemas.microsoft.com/office/drawing/2014/main" id="{77895C9F-2452-2430-A31B-666CA0318EE5}"/>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7" name="Picture 4" descr="brick wall Icon - Free PNG &amp; SVG 18597 - Noun Project">
              <a:extLst>
                <a:ext uri="{FF2B5EF4-FFF2-40B4-BE49-F238E27FC236}">
                  <a16:creationId xmlns:a16="http://schemas.microsoft.com/office/drawing/2014/main" id="{5E2FB7C3-8C01-3D38-83D8-F82293CFF977}"/>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8" name="Picture 4" descr="brick wall Icon - Free PNG &amp; SVG 18597 - Noun Project">
              <a:extLst>
                <a:ext uri="{FF2B5EF4-FFF2-40B4-BE49-F238E27FC236}">
                  <a16:creationId xmlns:a16="http://schemas.microsoft.com/office/drawing/2014/main" id="{A98868EB-538D-14AA-D9B0-A249A7A2D615}"/>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9" name="Picture 4" descr="brick wall Icon - Free PNG &amp; SVG 18597 - Noun Project">
              <a:extLst>
                <a:ext uri="{FF2B5EF4-FFF2-40B4-BE49-F238E27FC236}">
                  <a16:creationId xmlns:a16="http://schemas.microsoft.com/office/drawing/2014/main" id="{20C669BD-2253-67F0-F4A2-7EF927C4BC4C}"/>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10" name="Picture 4" descr="brick wall Icon - Free PNG &amp; SVG 18597 - Noun Project">
              <a:extLst>
                <a:ext uri="{FF2B5EF4-FFF2-40B4-BE49-F238E27FC236}">
                  <a16:creationId xmlns:a16="http://schemas.microsoft.com/office/drawing/2014/main" id="{9818B103-20BB-9509-C68E-682A89ACA6DA}"/>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1" name="Picture 4" descr="brick wall Icon - Free PNG &amp; SVG 18597 - Noun Project">
              <a:extLst>
                <a:ext uri="{FF2B5EF4-FFF2-40B4-BE49-F238E27FC236}">
                  <a16:creationId xmlns:a16="http://schemas.microsoft.com/office/drawing/2014/main" id="{EAE264DF-4748-78CC-AC33-093D2725F9C6}"/>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47" name="Group 46">
              <a:extLst>
                <a:ext uri="{FF2B5EF4-FFF2-40B4-BE49-F238E27FC236}">
                  <a16:creationId xmlns:a16="http://schemas.microsoft.com/office/drawing/2014/main" id="{1E380544-D0B8-B062-4967-4551F153A833}"/>
                </a:ext>
              </a:extLst>
            </p:cNvPr>
            <p:cNvGrpSpPr/>
            <p:nvPr/>
          </p:nvGrpSpPr>
          <p:grpSpPr>
            <a:xfrm>
              <a:off x="3499402" y="1660873"/>
              <a:ext cx="1698397" cy="1853527"/>
              <a:chOff x="3056264" y="1170799"/>
              <a:chExt cx="1698397" cy="1853527"/>
            </a:xfrm>
          </p:grpSpPr>
          <p:pic>
            <p:nvPicPr>
              <p:cNvPr id="45" name="Graphic 44" descr="Network outline">
                <a:extLst>
                  <a:ext uri="{FF2B5EF4-FFF2-40B4-BE49-F238E27FC236}">
                    <a16:creationId xmlns:a16="http://schemas.microsoft.com/office/drawing/2014/main" id="{F16DEEC5-3251-A1C7-8219-F0E9966A5076}"/>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46" name="Straight Connector 45">
                <a:extLst>
                  <a:ext uri="{FF2B5EF4-FFF2-40B4-BE49-F238E27FC236}">
                    <a16:creationId xmlns:a16="http://schemas.microsoft.com/office/drawing/2014/main" id="{C8322EAE-5D22-67EE-4FD0-5AC3B43AC8BC}"/>
                  </a:ext>
                </a:extLst>
              </p:cNvPr>
              <p:cNvCxnSpPr>
                <a:cxnSpLocks/>
              </p:cNvCxnSpPr>
              <p:nvPr/>
            </p:nvCxnSpPr>
            <p:spPr>
              <a:xfrm flipV="1">
                <a:off x="3905463" y="2257010"/>
                <a:ext cx="0" cy="76731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grpSp>
        <p:nvGrpSpPr>
          <p:cNvPr id="153" name="Group 152">
            <a:extLst>
              <a:ext uri="{FF2B5EF4-FFF2-40B4-BE49-F238E27FC236}">
                <a16:creationId xmlns:a16="http://schemas.microsoft.com/office/drawing/2014/main" id="{E4A51492-697C-B4A3-5766-1419233B0A75}"/>
              </a:ext>
            </a:extLst>
          </p:cNvPr>
          <p:cNvGrpSpPr/>
          <p:nvPr/>
        </p:nvGrpSpPr>
        <p:grpSpPr>
          <a:xfrm>
            <a:off x="374040" y="1580897"/>
            <a:ext cx="1194334" cy="724055"/>
            <a:chOff x="6150286" y="3955723"/>
            <a:chExt cx="1194334" cy="724055"/>
          </a:xfrm>
        </p:grpSpPr>
        <p:sp>
          <p:nvSpPr>
            <p:cNvPr id="154" name="Freeform 50">
              <a:extLst>
                <a:ext uri="{FF2B5EF4-FFF2-40B4-BE49-F238E27FC236}">
                  <a16:creationId xmlns:a16="http://schemas.microsoft.com/office/drawing/2014/main" id="{902CC149-4355-42F5-FA26-FD442BC69C75}"/>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5" name="TextBox 154">
              <a:extLst>
                <a:ext uri="{FF2B5EF4-FFF2-40B4-BE49-F238E27FC236}">
                  <a16:creationId xmlns:a16="http://schemas.microsoft.com/office/drawing/2014/main" id="{618DE8D1-A3B7-49A0-3EE6-D7CE17B58ED4}"/>
                </a:ext>
              </a:extLst>
            </p:cNvPr>
            <p:cNvSpPr txBox="1"/>
            <p:nvPr/>
          </p:nvSpPr>
          <p:spPr>
            <a:xfrm>
              <a:off x="6401147" y="4244775"/>
              <a:ext cx="788742" cy="307777"/>
            </a:xfrm>
            <a:prstGeom prst="rect">
              <a:avLst/>
            </a:prstGeom>
            <a:noFill/>
          </p:spPr>
          <p:txBody>
            <a:bodyPr wrap="none" rtlCol="0">
              <a:spAutoFit/>
            </a:bodyPr>
            <a:lstStyle/>
            <a:p>
              <a:r>
                <a:rPr lang="en-US" sz="1400" b="1"/>
                <a:t>Internet</a:t>
              </a:r>
            </a:p>
          </p:txBody>
        </p:sp>
      </p:grpSp>
      <p:grpSp>
        <p:nvGrpSpPr>
          <p:cNvPr id="156" name="Group 155">
            <a:extLst>
              <a:ext uri="{FF2B5EF4-FFF2-40B4-BE49-F238E27FC236}">
                <a16:creationId xmlns:a16="http://schemas.microsoft.com/office/drawing/2014/main" id="{F7B1DF44-DC4F-64D0-CA19-51266846918B}"/>
              </a:ext>
            </a:extLst>
          </p:cNvPr>
          <p:cNvGrpSpPr/>
          <p:nvPr/>
        </p:nvGrpSpPr>
        <p:grpSpPr>
          <a:xfrm>
            <a:off x="10540785" y="4591714"/>
            <a:ext cx="1194334" cy="724055"/>
            <a:chOff x="6150286" y="3955723"/>
            <a:chExt cx="1194334" cy="724055"/>
          </a:xfrm>
        </p:grpSpPr>
        <p:sp>
          <p:nvSpPr>
            <p:cNvPr id="157" name="Freeform 50">
              <a:extLst>
                <a:ext uri="{FF2B5EF4-FFF2-40B4-BE49-F238E27FC236}">
                  <a16:creationId xmlns:a16="http://schemas.microsoft.com/office/drawing/2014/main" id="{2E933A0C-6B9A-9552-ADDC-6D0D596CF962}"/>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8" name="TextBox 157">
              <a:extLst>
                <a:ext uri="{FF2B5EF4-FFF2-40B4-BE49-F238E27FC236}">
                  <a16:creationId xmlns:a16="http://schemas.microsoft.com/office/drawing/2014/main" id="{BF9A7E48-38CA-BE25-13D6-3832F49BF317}"/>
                </a:ext>
              </a:extLst>
            </p:cNvPr>
            <p:cNvSpPr txBox="1"/>
            <p:nvPr/>
          </p:nvSpPr>
          <p:spPr>
            <a:xfrm>
              <a:off x="6401147" y="4244775"/>
              <a:ext cx="788742" cy="307777"/>
            </a:xfrm>
            <a:prstGeom prst="rect">
              <a:avLst/>
            </a:prstGeom>
            <a:noFill/>
          </p:spPr>
          <p:txBody>
            <a:bodyPr wrap="none" rtlCol="0">
              <a:spAutoFit/>
            </a:bodyPr>
            <a:lstStyle/>
            <a:p>
              <a:r>
                <a:rPr lang="en-US" sz="1400" b="1"/>
                <a:t>Internet</a:t>
              </a:r>
            </a:p>
          </p:txBody>
        </p:sp>
      </p:grpSp>
      <p:grpSp>
        <p:nvGrpSpPr>
          <p:cNvPr id="159" name="Group 158">
            <a:extLst>
              <a:ext uri="{FF2B5EF4-FFF2-40B4-BE49-F238E27FC236}">
                <a16:creationId xmlns:a16="http://schemas.microsoft.com/office/drawing/2014/main" id="{D6D9759A-00BB-90BD-ED6D-08E92C777574}"/>
              </a:ext>
            </a:extLst>
          </p:cNvPr>
          <p:cNvGrpSpPr/>
          <p:nvPr/>
        </p:nvGrpSpPr>
        <p:grpSpPr>
          <a:xfrm>
            <a:off x="8447138" y="1744541"/>
            <a:ext cx="1194334" cy="724055"/>
            <a:chOff x="6150286" y="3955723"/>
            <a:chExt cx="1194334" cy="724055"/>
          </a:xfrm>
        </p:grpSpPr>
        <p:sp>
          <p:nvSpPr>
            <p:cNvPr id="160" name="Freeform 50">
              <a:extLst>
                <a:ext uri="{FF2B5EF4-FFF2-40B4-BE49-F238E27FC236}">
                  <a16:creationId xmlns:a16="http://schemas.microsoft.com/office/drawing/2014/main" id="{C19E8C35-349B-D548-1A4D-0EF9FC82FA63}"/>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1" name="TextBox 160">
              <a:extLst>
                <a:ext uri="{FF2B5EF4-FFF2-40B4-BE49-F238E27FC236}">
                  <a16:creationId xmlns:a16="http://schemas.microsoft.com/office/drawing/2014/main" id="{7D7ED18E-C772-3131-99FE-FAD9E08CE5EC}"/>
                </a:ext>
              </a:extLst>
            </p:cNvPr>
            <p:cNvSpPr txBox="1"/>
            <p:nvPr/>
          </p:nvSpPr>
          <p:spPr>
            <a:xfrm>
              <a:off x="6401147" y="4244775"/>
              <a:ext cx="788742" cy="307777"/>
            </a:xfrm>
            <a:prstGeom prst="rect">
              <a:avLst/>
            </a:prstGeom>
            <a:noFill/>
          </p:spPr>
          <p:txBody>
            <a:bodyPr wrap="none" rtlCol="0">
              <a:spAutoFit/>
            </a:bodyPr>
            <a:lstStyle/>
            <a:p>
              <a:r>
                <a:rPr lang="en-US" sz="1400" b="1"/>
                <a:t>Internet</a:t>
              </a:r>
            </a:p>
          </p:txBody>
        </p:sp>
      </p:grpSp>
      <p:grpSp>
        <p:nvGrpSpPr>
          <p:cNvPr id="162" name="Group 161">
            <a:extLst>
              <a:ext uri="{FF2B5EF4-FFF2-40B4-BE49-F238E27FC236}">
                <a16:creationId xmlns:a16="http://schemas.microsoft.com/office/drawing/2014/main" id="{9ED6C34A-EFB3-B5CA-91CA-8F6ED749CFFF}"/>
              </a:ext>
            </a:extLst>
          </p:cNvPr>
          <p:cNvGrpSpPr/>
          <p:nvPr/>
        </p:nvGrpSpPr>
        <p:grpSpPr>
          <a:xfrm>
            <a:off x="910940" y="4606691"/>
            <a:ext cx="1194334" cy="724055"/>
            <a:chOff x="6150286" y="3955723"/>
            <a:chExt cx="1194334" cy="724055"/>
          </a:xfrm>
        </p:grpSpPr>
        <p:sp>
          <p:nvSpPr>
            <p:cNvPr id="163" name="Freeform 50">
              <a:extLst>
                <a:ext uri="{FF2B5EF4-FFF2-40B4-BE49-F238E27FC236}">
                  <a16:creationId xmlns:a16="http://schemas.microsoft.com/office/drawing/2014/main" id="{24605ACA-52B9-19F0-41EF-A328E33CF881}"/>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4" name="TextBox 163">
              <a:extLst>
                <a:ext uri="{FF2B5EF4-FFF2-40B4-BE49-F238E27FC236}">
                  <a16:creationId xmlns:a16="http://schemas.microsoft.com/office/drawing/2014/main" id="{2ABEB9B3-2089-168E-3258-B84D5464D9D9}"/>
                </a:ext>
              </a:extLst>
            </p:cNvPr>
            <p:cNvSpPr txBox="1"/>
            <p:nvPr/>
          </p:nvSpPr>
          <p:spPr>
            <a:xfrm>
              <a:off x="6401147" y="4244775"/>
              <a:ext cx="788742" cy="307777"/>
            </a:xfrm>
            <a:prstGeom prst="rect">
              <a:avLst/>
            </a:prstGeom>
            <a:noFill/>
          </p:spPr>
          <p:txBody>
            <a:bodyPr wrap="none" rtlCol="0">
              <a:spAutoFit/>
            </a:bodyPr>
            <a:lstStyle/>
            <a:p>
              <a:r>
                <a:rPr lang="en-US" sz="1400" b="1"/>
                <a:t>Internet</a:t>
              </a:r>
            </a:p>
          </p:txBody>
        </p:sp>
      </p:grpSp>
      <p:grpSp>
        <p:nvGrpSpPr>
          <p:cNvPr id="165" name="Group 164">
            <a:extLst>
              <a:ext uri="{FF2B5EF4-FFF2-40B4-BE49-F238E27FC236}">
                <a16:creationId xmlns:a16="http://schemas.microsoft.com/office/drawing/2014/main" id="{14B9D720-6ABE-8FC0-4692-C283FD0B2A1E}"/>
              </a:ext>
            </a:extLst>
          </p:cNvPr>
          <p:cNvGrpSpPr/>
          <p:nvPr/>
        </p:nvGrpSpPr>
        <p:grpSpPr>
          <a:xfrm>
            <a:off x="5277535" y="2166892"/>
            <a:ext cx="1194334" cy="724055"/>
            <a:chOff x="6150286" y="3955723"/>
            <a:chExt cx="1194334" cy="724055"/>
          </a:xfrm>
        </p:grpSpPr>
        <p:sp>
          <p:nvSpPr>
            <p:cNvPr id="166" name="Freeform 50">
              <a:extLst>
                <a:ext uri="{FF2B5EF4-FFF2-40B4-BE49-F238E27FC236}">
                  <a16:creationId xmlns:a16="http://schemas.microsoft.com/office/drawing/2014/main" id="{0EC4298F-DEE7-701A-FB41-CF3ED57235CD}"/>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7" name="TextBox 166">
              <a:extLst>
                <a:ext uri="{FF2B5EF4-FFF2-40B4-BE49-F238E27FC236}">
                  <a16:creationId xmlns:a16="http://schemas.microsoft.com/office/drawing/2014/main" id="{86FE7D4A-73F4-1A75-381E-9E0CE49AFE0E}"/>
                </a:ext>
              </a:extLst>
            </p:cNvPr>
            <p:cNvSpPr txBox="1"/>
            <p:nvPr/>
          </p:nvSpPr>
          <p:spPr>
            <a:xfrm>
              <a:off x="6401147" y="4244775"/>
              <a:ext cx="788742" cy="307777"/>
            </a:xfrm>
            <a:prstGeom prst="rect">
              <a:avLst/>
            </a:prstGeom>
            <a:noFill/>
          </p:spPr>
          <p:txBody>
            <a:bodyPr wrap="none" rtlCol="0">
              <a:spAutoFit/>
            </a:bodyPr>
            <a:lstStyle/>
            <a:p>
              <a:r>
                <a:rPr lang="en-US" sz="1400" b="1"/>
                <a:t>Internet</a:t>
              </a:r>
            </a:p>
          </p:txBody>
        </p:sp>
      </p:grpSp>
      <p:grpSp>
        <p:nvGrpSpPr>
          <p:cNvPr id="168" name="Group 167">
            <a:extLst>
              <a:ext uri="{FF2B5EF4-FFF2-40B4-BE49-F238E27FC236}">
                <a16:creationId xmlns:a16="http://schemas.microsoft.com/office/drawing/2014/main" id="{5DC51245-4E13-E59E-B8E3-33357FC65DE9}"/>
              </a:ext>
            </a:extLst>
          </p:cNvPr>
          <p:cNvGrpSpPr/>
          <p:nvPr/>
        </p:nvGrpSpPr>
        <p:grpSpPr>
          <a:xfrm>
            <a:off x="2307046" y="1176173"/>
            <a:ext cx="1194334" cy="724055"/>
            <a:chOff x="6150286" y="3955723"/>
            <a:chExt cx="1194334" cy="724055"/>
          </a:xfrm>
        </p:grpSpPr>
        <p:sp>
          <p:nvSpPr>
            <p:cNvPr id="169" name="Freeform 50">
              <a:extLst>
                <a:ext uri="{FF2B5EF4-FFF2-40B4-BE49-F238E27FC236}">
                  <a16:creationId xmlns:a16="http://schemas.microsoft.com/office/drawing/2014/main" id="{3B076B15-4084-BAE5-19BA-A24F4E4C6435}"/>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0" name="TextBox 169">
              <a:extLst>
                <a:ext uri="{FF2B5EF4-FFF2-40B4-BE49-F238E27FC236}">
                  <a16:creationId xmlns:a16="http://schemas.microsoft.com/office/drawing/2014/main" id="{C03FB73D-43D6-1487-47C9-0E7754DCA11D}"/>
                </a:ext>
              </a:extLst>
            </p:cNvPr>
            <p:cNvSpPr txBox="1"/>
            <p:nvPr/>
          </p:nvSpPr>
          <p:spPr>
            <a:xfrm>
              <a:off x="6401147" y="4244775"/>
              <a:ext cx="788742" cy="307777"/>
            </a:xfrm>
            <a:prstGeom prst="rect">
              <a:avLst/>
            </a:prstGeom>
            <a:noFill/>
          </p:spPr>
          <p:txBody>
            <a:bodyPr wrap="none" rtlCol="0">
              <a:spAutoFit/>
            </a:bodyPr>
            <a:lstStyle/>
            <a:p>
              <a:r>
                <a:rPr lang="en-US" sz="1400" b="1"/>
                <a:t>Internet</a:t>
              </a:r>
            </a:p>
          </p:txBody>
        </p:sp>
      </p:grpSp>
      <p:sp>
        <p:nvSpPr>
          <p:cNvPr id="171" name="Freeform 170">
            <a:extLst>
              <a:ext uri="{FF2B5EF4-FFF2-40B4-BE49-F238E27FC236}">
                <a16:creationId xmlns:a16="http://schemas.microsoft.com/office/drawing/2014/main" id="{4C5DCE10-0E4F-CF53-1330-4D55DD39408C}"/>
              </a:ext>
            </a:extLst>
          </p:cNvPr>
          <p:cNvSpPr/>
          <p:nvPr/>
        </p:nvSpPr>
        <p:spPr>
          <a:xfrm>
            <a:off x="683609" y="2321169"/>
            <a:ext cx="807566" cy="571316"/>
          </a:xfrm>
          <a:custGeom>
            <a:avLst/>
            <a:gdLst>
              <a:gd name="connsiteX0" fmla="*/ 5708 w 807566"/>
              <a:gd name="connsiteY0" fmla="*/ 0 h 571316"/>
              <a:gd name="connsiteX1" fmla="*/ 118249 w 807566"/>
              <a:gd name="connsiteY1" fmla="*/ 506437 h 571316"/>
              <a:gd name="connsiteX2" fmla="*/ 807566 w 807566"/>
              <a:gd name="connsiteY2" fmla="*/ 548640 h 571316"/>
            </a:gdLst>
            <a:ahLst/>
            <a:cxnLst>
              <a:cxn ang="0">
                <a:pos x="connsiteX0" y="connsiteY0"/>
              </a:cxn>
              <a:cxn ang="0">
                <a:pos x="connsiteX1" y="connsiteY1"/>
              </a:cxn>
              <a:cxn ang="0">
                <a:pos x="connsiteX2" y="connsiteY2"/>
              </a:cxn>
            </a:cxnLst>
            <a:rect l="l" t="t" r="r" b="b"/>
            <a:pathLst>
              <a:path w="807566" h="571316">
                <a:moveTo>
                  <a:pt x="5708" y="0"/>
                </a:moveTo>
                <a:cubicBezTo>
                  <a:pt x="-4843" y="207498"/>
                  <a:pt x="-15394" y="414997"/>
                  <a:pt x="118249" y="506437"/>
                </a:cubicBezTo>
                <a:cubicBezTo>
                  <a:pt x="251892" y="597877"/>
                  <a:pt x="529729" y="573258"/>
                  <a:pt x="807566" y="548640"/>
                </a:cubicBezTo>
              </a:path>
            </a:pathLst>
          </a:cu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171">
            <a:extLst>
              <a:ext uri="{FF2B5EF4-FFF2-40B4-BE49-F238E27FC236}">
                <a16:creationId xmlns:a16="http://schemas.microsoft.com/office/drawing/2014/main" id="{D4F65E7F-6F0D-9BE8-E69E-DFDB79766026}"/>
              </a:ext>
            </a:extLst>
          </p:cNvPr>
          <p:cNvSpPr/>
          <p:nvPr/>
        </p:nvSpPr>
        <p:spPr>
          <a:xfrm>
            <a:off x="2931744" y="1812023"/>
            <a:ext cx="807566" cy="571316"/>
          </a:xfrm>
          <a:custGeom>
            <a:avLst/>
            <a:gdLst>
              <a:gd name="connsiteX0" fmla="*/ 5708 w 807566"/>
              <a:gd name="connsiteY0" fmla="*/ 0 h 571316"/>
              <a:gd name="connsiteX1" fmla="*/ 118249 w 807566"/>
              <a:gd name="connsiteY1" fmla="*/ 506437 h 571316"/>
              <a:gd name="connsiteX2" fmla="*/ 807566 w 807566"/>
              <a:gd name="connsiteY2" fmla="*/ 548640 h 571316"/>
            </a:gdLst>
            <a:ahLst/>
            <a:cxnLst>
              <a:cxn ang="0">
                <a:pos x="connsiteX0" y="connsiteY0"/>
              </a:cxn>
              <a:cxn ang="0">
                <a:pos x="connsiteX1" y="connsiteY1"/>
              </a:cxn>
              <a:cxn ang="0">
                <a:pos x="connsiteX2" y="connsiteY2"/>
              </a:cxn>
            </a:cxnLst>
            <a:rect l="l" t="t" r="r" b="b"/>
            <a:pathLst>
              <a:path w="807566" h="571316">
                <a:moveTo>
                  <a:pt x="5708" y="0"/>
                </a:moveTo>
                <a:cubicBezTo>
                  <a:pt x="-4843" y="207498"/>
                  <a:pt x="-15394" y="414997"/>
                  <a:pt x="118249" y="506437"/>
                </a:cubicBezTo>
                <a:cubicBezTo>
                  <a:pt x="251892" y="597877"/>
                  <a:pt x="529729" y="573258"/>
                  <a:pt x="807566" y="548640"/>
                </a:cubicBezTo>
              </a:path>
            </a:pathLst>
          </a:custGeom>
          <a:noFill/>
          <a:ln w="63500"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a:extLst>
              <a:ext uri="{FF2B5EF4-FFF2-40B4-BE49-F238E27FC236}">
                <a16:creationId xmlns:a16="http://schemas.microsoft.com/office/drawing/2014/main" id="{9E9CE2F2-F044-4FF2-C8BD-BA76896D2A2D}"/>
              </a:ext>
            </a:extLst>
          </p:cNvPr>
          <p:cNvSpPr/>
          <p:nvPr/>
        </p:nvSpPr>
        <p:spPr>
          <a:xfrm rot="8929857">
            <a:off x="6079418" y="2063027"/>
            <a:ext cx="807566" cy="571316"/>
          </a:xfrm>
          <a:custGeom>
            <a:avLst/>
            <a:gdLst>
              <a:gd name="connsiteX0" fmla="*/ 5708 w 807566"/>
              <a:gd name="connsiteY0" fmla="*/ 0 h 571316"/>
              <a:gd name="connsiteX1" fmla="*/ 118249 w 807566"/>
              <a:gd name="connsiteY1" fmla="*/ 506437 h 571316"/>
              <a:gd name="connsiteX2" fmla="*/ 807566 w 807566"/>
              <a:gd name="connsiteY2" fmla="*/ 548640 h 571316"/>
            </a:gdLst>
            <a:ahLst/>
            <a:cxnLst>
              <a:cxn ang="0">
                <a:pos x="connsiteX0" y="connsiteY0"/>
              </a:cxn>
              <a:cxn ang="0">
                <a:pos x="connsiteX1" y="connsiteY1"/>
              </a:cxn>
              <a:cxn ang="0">
                <a:pos x="connsiteX2" y="connsiteY2"/>
              </a:cxn>
            </a:cxnLst>
            <a:rect l="l" t="t" r="r" b="b"/>
            <a:pathLst>
              <a:path w="807566" h="571316">
                <a:moveTo>
                  <a:pt x="5708" y="0"/>
                </a:moveTo>
                <a:cubicBezTo>
                  <a:pt x="-4843" y="207498"/>
                  <a:pt x="-15394" y="414997"/>
                  <a:pt x="118249" y="506437"/>
                </a:cubicBezTo>
                <a:cubicBezTo>
                  <a:pt x="251892" y="597877"/>
                  <a:pt x="529729" y="573258"/>
                  <a:pt x="807566" y="548640"/>
                </a:cubicBezTo>
              </a:path>
            </a:pathLst>
          </a:custGeom>
          <a:noFill/>
          <a:ln w="63500"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a:extLst>
              <a:ext uri="{FF2B5EF4-FFF2-40B4-BE49-F238E27FC236}">
                <a16:creationId xmlns:a16="http://schemas.microsoft.com/office/drawing/2014/main" id="{EAF8FB28-FD8E-0AFA-FCCC-A072B675C799}"/>
              </a:ext>
            </a:extLst>
          </p:cNvPr>
          <p:cNvGrpSpPr/>
          <p:nvPr/>
        </p:nvGrpSpPr>
        <p:grpSpPr>
          <a:xfrm rot="10800000">
            <a:off x="6471867" y="3685503"/>
            <a:ext cx="4751373" cy="896496"/>
            <a:chOff x="836009" y="2473569"/>
            <a:chExt cx="4211949" cy="1067429"/>
          </a:xfrm>
        </p:grpSpPr>
        <p:sp>
          <p:nvSpPr>
            <p:cNvPr id="175" name="Freeform 174">
              <a:extLst>
                <a:ext uri="{FF2B5EF4-FFF2-40B4-BE49-F238E27FC236}">
                  <a16:creationId xmlns:a16="http://schemas.microsoft.com/office/drawing/2014/main" id="{50D71FD2-8019-CDC5-F43F-E0CB7BD9D4C9}"/>
                </a:ext>
              </a:extLst>
            </p:cNvPr>
            <p:cNvSpPr/>
            <p:nvPr/>
          </p:nvSpPr>
          <p:spPr>
            <a:xfrm>
              <a:off x="836009" y="2473569"/>
              <a:ext cx="807566" cy="571316"/>
            </a:xfrm>
            <a:custGeom>
              <a:avLst/>
              <a:gdLst>
                <a:gd name="connsiteX0" fmla="*/ 5708 w 807566"/>
                <a:gd name="connsiteY0" fmla="*/ 0 h 571316"/>
                <a:gd name="connsiteX1" fmla="*/ 118249 w 807566"/>
                <a:gd name="connsiteY1" fmla="*/ 506437 h 571316"/>
                <a:gd name="connsiteX2" fmla="*/ 807566 w 807566"/>
                <a:gd name="connsiteY2" fmla="*/ 548640 h 571316"/>
              </a:gdLst>
              <a:ahLst/>
              <a:cxnLst>
                <a:cxn ang="0">
                  <a:pos x="connsiteX0" y="connsiteY0"/>
                </a:cxn>
                <a:cxn ang="0">
                  <a:pos x="connsiteX1" y="connsiteY1"/>
                </a:cxn>
                <a:cxn ang="0">
                  <a:pos x="connsiteX2" y="connsiteY2"/>
                </a:cxn>
              </a:cxnLst>
              <a:rect l="l" t="t" r="r" b="b"/>
              <a:pathLst>
                <a:path w="807566" h="571316">
                  <a:moveTo>
                    <a:pt x="5708" y="0"/>
                  </a:moveTo>
                  <a:cubicBezTo>
                    <a:pt x="-4843" y="207498"/>
                    <a:pt x="-15394" y="414997"/>
                    <a:pt x="118249" y="506437"/>
                  </a:cubicBezTo>
                  <a:cubicBezTo>
                    <a:pt x="251892" y="597877"/>
                    <a:pt x="529729" y="573258"/>
                    <a:pt x="807566" y="548640"/>
                  </a:cubicBezTo>
                </a:path>
              </a:pathLst>
            </a:cu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75">
              <a:extLst>
                <a:ext uri="{FF2B5EF4-FFF2-40B4-BE49-F238E27FC236}">
                  <a16:creationId xmlns:a16="http://schemas.microsoft.com/office/drawing/2014/main" id="{28F8B3E4-1F28-B2B9-BEED-D5BC12ADF71D}"/>
                </a:ext>
              </a:extLst>
            </p:cNvPr>
            <p:cNvSpPr/>
            <p:nvPr/>
          </p:nvSpPr>
          <p:spPr>
            <a:xfrm>
              <a:off x="1629508" y="2515251"/>
              <a:ext cx="3418450" cy="1025747"/>
            </a:xfrm>
            <a:custGeom>
              <a:avLst/>
              <a:gdLst>
                <a:gd name="connsiteX0" fmla="*/ 14067 w 3404381"/>
                <a:gd name="connsiteY0" fmla="*/ 521026 h 1221112"/>
                <a:gd name="connsiteX1" fmla="*/ 28135 w 3404381"/>
                <a:gd name="connsiteY1" fmla="*/ 943057 h 1221112"/>
                <a:gd name="connsiteX2" fmla="*/ 267286 w 3404381"/>
                <a:gd name="connsiteY2" fmla="*/ 1168140 h 1221112"/>
                <a:gd name="connsiteX3" fmla="*/ 2616590 w 3404381"/>
                <a:gd name="connsiteY3" fmla="*/ 1125937 h 1221112"/>
                <a:gd name="connsiteX4" fmla="*/ 2869809 w 3404381"/>
                <a:gd name="connsiteY4" fmla="*/ 183401 h 1221112"/>
                <a:gd name="connsiteX5" fmla="*/ 3404381 w 3404381"/>
                <a:gd name="connsiteY5" fmla="*/ 521 h 1221112"/>
                <a:gd name="connsiteX0" fmla="*/ 42573 w 3432887"/>
                <a:gd name="connsiteY0" fmla="*/ 521026 h 1262497"/>
                <a:gd name="connsiteX1" fmla="*/ 56641 w 3432887"/>
                <a:gd name="connsiteY1" fmla="*/ 943057 h 1262497"/>
                <a:gd name="connsiteX2" fmla="*/ 703755 w 3432887"/>
                <a:gd name="connsiteY2" fmla="*/ 1238202 h 1262497"/>
                <a:gd name="connsiteX3" fmla="*/ 2645096 w 3432887"/>
                <a:gd name="connsiteY3" fmla="*/ 1125937 h 1262497"/>
                <a:gd name="connsiteX4" fmla="*/ 2898315 w 3432887"/>
                <a:gd name="connsiteY4" fmla="*/ 183401 h 1262497"/>
                <a:gd name="connsiteX5" fmla="*/ 3432887 w 3432887"/>
                <a:gd name="connsiteY5" fmla="*/ 521 h 1262497"/>
                <a:gd name="connsiteX0" fmla="*/ 42573 w 3432887"/>
                <a:gd name="connsiteY0" fmla="*/ 521026 h 1249932"/>
                <a:gd name="connsiteX1" fmla="*/ 56641 w 3432887"/>
                <a:gd name="connsiteY1" fmla="*/ 1118211 h 1249932"/>
                <a:gd name="connsiteX2" fmla="*/ 703755 w 3432887"/>
                <a:gd name="connsiteY2" fmla="*/ 1238202 h 1249932"/>
                <a:gd name="connsiteX3" fmla="*/ 2645096 w 3432887"/>
                <a:gd name="connsiteY3" fmla="*/ 1125937 h 1249932"/>
                <a:gd name="connsiteX4" fmla="*/ 2898315 w 3432887"/>
                <a:gd name="connsiteY4" fmla="*/ 183401 h 1249932"/>
                <a:gd name="connsiteX5" fmla="*/ 3432887 w 3432887"/>
                <a:gd name="connsiteY5" fmla="*/ 521 h 1249932"/>
                <a:gd name="connsiteX0" fmla="*/ 42573 w 3432887"/>
                <a:gd name="connsiteY0" fmla="*/ 521026 h 1279040"/>
                <a:gd name="connsiteX1" fmla="*/ 56641 w 3432887"/>
                <a:gd name="connsiteY1" fmla="*/ 1118211 h 1279040"/>
                <a:gd name="connsiteX2" fmla="*/ 703755 w 3432887"/>
                <a:gd name="connsiteY2" fmla="*/ 1238202 h 1279040"/>
                <a:gd name="connsiteX3" fmla="*/ 2659163 w 3432887"/>
                <a:gd name="connsiteY3" fmla="*/ 1178483 h 1279040"/>
                <a:gd name="connsiteX4" fmla="*/ 2898315 w 3432887"/>
                <a:gd name="connsiteY4" fmla="*/ 183401 h 1279040"/>
                <a:gd name="connsiteX5" fmla="*/ 3432887 w 3432887"/>
                <a:gd name="connsiteY5" fmla="*/ 521 h 1279040"/>
                <a:gd name="connsiteX0" fmla="*/ 5423 w 3395737"/>
                <a:gd name="connsiteY0" fmla="*/ 521026 h 1279039"/>
                <a:gd name="connsiteX1" fmla="*/ 19491 w 3395737"/>
                <a:gd name="connsiteY1" fmla="*/ 1118211 h 1279039"/>
                <a:gd name="connsiteX2" fmla="*/ 666605 w 3395737"/>
                <a:gd name="connsiteY2" fmla="*/ 1238202 h 1279039"/>
                <a:gd name="connsiteX3" fmla="*/ 2622013 w 3395737"/>
                <a:gd name="connsiteY3" fmla="*/ 1178483 h 1279039"/>
                <a:gd name="connsiteX4" fmla="*/ 2861165 w 3395737"/>
                <a:gd name="connsiteY4" fmla="*/ 183401 h 1279039"/>
                <a:gd name="connsiteX5" fmla="*/ 3395737 w 3395737"/>
                <a:gd name="connsiteY5" fmla="*/ 521 h 1279039"/>
                <a:gd name="connsiteX0" fmla="*/ 0 w 3390314"/>
                <a:gd name="connsiteY0" fmla="*/ 521026 h 1279039"/>
                <a:gd name="connsiteX1" fmla="*/ 14068 w 3390314"/>
                <a:gd name="connsiteY1" fmla="*/ 1118211 h 1279039"/>
                <a:gd name="connsiteX2" fmla="*/ 661182 w 3390314"/>
                <a:gd name="connsiteY2" fmla="*/ 1238202 h 1279039"/>
                <a:gd name="connsiteX3" fmla="*/ 2616590 w 3390314"/>
                <a:gd name="connsiteY3" fmla="*/ 1178483 h 1279039"/>
                <a:gd name="connsiteX4" fmla="*/ 2855742 w 3390314"/>
                <a:gd name="connsiteY4" fmla="*/ 183401 h 1279039"/>
                <a:gd name="connsiteX5" fmla="*/ 3390314 w 3390314"/>
                <a:gd name="connsiteY5" fmla="*/ 521 h 1279039"/>
                <a:gd name="connsiteX0" fmla="*/ 0 w 3418450"/>
                <a:gd name="connsiteY0" fmla="*/ 608602 h 1279039"/>
                <a:gd name="connsiteX1" fmla="*/ 42204 w 3418450"/>
                <a:gd name="connsiteY1" fmla="*/ 1118211 h 1279039"/>
                <a:gd name="connsiteX2" fmla="*/ 689318 w 3418450"/>
                <a:gd name="connsiteY2" fmla="*/ 1238202 h 1279039"/>
                <a:gd name="connsiteX3" fmla="*/ 2644726 w 3418450"/>
                <a:gd name="connsiteY3" fmla="*/ 1178483 h 1279039"/>
                <a:gd name="connsiteX4" fmla="*/ 2883878 w 3418450"/>
                <a:gd name="connsiteY4" fmla="*/ 183401 h 1279039"/>
                <a:gd name="connsiteX5" fmla="*/ 3418450 w 3418450"/>
                <a:gd name="connsiteY5" fmla="*/ 521 h 1279039"/>
                <a:gd name="connsiteX0" fmla="*/ 0 w 3418450"/>
                <a:gd name="connsiteY0" fmla="*/ 608602 h 1277139"/>
                <a:gd name="connsiteX1" fmla="*/ 126610 w 3418450"/>
                <a:gd name="connsiteY1" fmla="*/ 1153242 h 1277139"/>
                <a:gd name="connsiteX2" fmla="*/ 689318 w 3418450"/>
                <a:gd name="connsiteY2" fmla="*/ 1238202 h 1277139"/>
                <a:gd name="connsiteX3" fmla="*/ 2644726 w 3418450"/>
                <a:gd name="connsiteY3" fmla="*/ 1178483 h 1277139"/>
                <a:gd name="connsiteX4" fmla="*/ 2883878 w 3418450"/>
                <a:gd name="connsiteY4" fmla="*/ 183401 h 1277139"/>
                <a:gd name="connsiteX5" fmla="*/ 3418450 w 3418450"/>
                <a:gd name="connsiteY5" fmla="*/ 521 h 127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8450" h="1277139">
                  <a:moveTo>
                    <a:pt x="0" y="608602"/>
                  </a:moveTo>
                  <a:cubicBezTo>
                    <a:pt x="647113" y="608051"/>
                    <a:pt x="11724" y="1048309"/>
                    <a:pt x="126610" y="1153242"/>
                  </a:cubicBezTo>
                  <a:cubicBezTo>
                    <a:pt x="241496" y="1258175"/>
                    <a:pt x="269632" y="1233995"/>
                    <a:pt x="689318" y="1238202"/>
                  </a:cubicBezTo>
                  <a:cubicBezTo>
                    <a:pt x="1109004" y="1242409"/>
                    <a:pt x="2278966" y="1354283"/>
                    <a:pt x="2644726" y="1178483"/>
                  </a:cubicBezTo>
                  <a:cubicBezTo>
                    <a:pt x="3010486" y="1002683"/>
                    <a:pt x="2752580" y="370970"/>
                    <a:pt x="2883878" y="183401"/>
                  </a:cubicBezTo>
                  <a:cubicBezTo>
                    <a:pt x="3015176" y="-4168"/>
                    <a:pt x="3216813" y="-1824"/>
                    <a:pt x="3418450" y="521"/>
                  </a:cubicBezTo>
                </a:path>
              </a:pathLst>
            </a:custGeom>
            <a:noFill/>
            <a:ln w="63500" cap="rnd">
              <a:solidFill>
                <a:srgbClr val="02F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7" name="Freeform 176">
            <a:extLst>
              <a:ext uri="{FF2B5EF4-FFF2-40B4-BE49-F238E27FC236}">
                <a16:creationId xmlns:a16="http://schemas.microsoft.com/office/drawing/2014/main" id="{28AAA0F5-1A48-A5BC-7BB3-CA2DABCD7FDF}"/>
              </a:ext>
            </a:extLst>
          </p:cNvPr>
          <p:cNvSpPr/>
          <p:nvPr/>
        </p:nvSpPr>
        <p:spPr>
          <a:xfrm rot="18281534">
            <a:off x="1977291" y="4901581"/>
            <a:ext cx="807566" cy="571316"/>
          </a:xfrm>
          <a:custGeom>
            <a:avLst/>
            <a:gdLst>
              <a:gd name="connsiteX0" fmla="*/ 5708 w 807566"/>
              <a:gd name="connsiteY0" fmla="*/ 0 h 571316"/>
              <a:gd name="connsiteX1" fmla="*/ 118249 w 807566"/>
              <a:gd name="connsiteY1" fmla="*/ 506437 h 571316"/>
              <a:gd name="connsiteX2" fmla="*/ 807566 w 807566"/>
              <a:gd name="connsiteY2" fmla="*/ 548640 h 571316"/>
            </a:gdLst>
            <a:ahLst/>
            <a:cxnLst>
              <a:cxn ang="0">
                <a:pos x="connsiteX0" y="connsiteY0"/>
              </a:cxn>
              <a:cxn ang="0">
                <a:pos x="connsiteX1" y="connsiteY1"/>
              </a:cxn>
              <a:cxn ang="0">
                <a:pos x="connsiteX2" y="connsiteY2"/>
              </a:cxn>
            </a:cxnLst>
            <a:rect l="l" t="t" r="r" b="b"/>
            <a:pathLst>
              <a:path w="807566" h="571316">
                <a:moveTo>
                  <a:pt x="5708" y="0"/>
                </a:moveTo>
                <a:cubicBezTo>
                  <a:pt x="-4843" y="207498"/>
                  <a:pt x="-15394" y="414997"/>
                  <a:pt x="118249" y="506437"/>
                </a:cubicBezTo>
                <a:cubicBezTo>
                  <a:pt x="251892" y="597877"/>
                  <a:pt x="529729" y="573258"/>
                  <a:pt x="807566" y="548640"/>
                </a:cubicBezTo>
              </a:path>
            </a:pathLst>
          </a:custGeom>
          <a:noFill/>
          <a:ln w="63500" cap="rnd">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a:extLst>
              <a:ext uri="{FF2B5EF4-FFF2-40B4-BE49-F238E27FC236}">
                <a16:creationId xmlns:a16="http://schemas.microsoft.com/office/drawing/2014/main" id="{838B2F03-9AA0-0528-8F00-A6020F12EDEE}"/>
              </a:ext>
            </a:extLst>
          </p:cNvPr>
          <p:cNvSpPr/>
          <p:nvPr/>
        </p:nvSpPr>
        <p:spPr>
          <a:xfrm>
            <a:off x="1477108" y="2362851"/>
            <a:ext cx="3418450" cy="1025747"/>
          </a:xfrm>
          <a:custGeom>
            <a:avLst/>
            <a:gdLst>
              <a:gd name="connsiteX0" fmla="*/ 14067 w 3404381"/>
              <a:gd name="connsiteY0" fmla="*/ 521026 h 1221112"/>
              <a:gd name="connsiteX1" fmla="*/ 28135 w 3404381"/>
              <a:gd name="connsiteY1" fmla="*/ 943057 h 1221112"/>
              <a:gd name="connsiteX2" fmla="*/ 267286 w 3404381"/>
              <a:gd name="connsiteY2" fmla="*/ 1168140 h 1221112"/>
              <a:gd name="connsiteX3" fmla="*/ 2616590 w 3404381"/>
              <a:gd name="connsiteY3" fmla="*/ 1125937 h 1221112"/>
              <a:gd name="connsiteX4" fmla="*/ 2869809 w 3404381"/>
              <a:gd name="connsiteY4" fmla="*/ 183401 h 1221112"/>
              <a:gd name="connsiteX5" fmla="*/ 3404381 w 3404381"/>
              <a:gd name="connsiteY5" fmla="*/ 521 h 1221112"/>
              <a:gd name="connsiteX0" fmla="*/ 42573 w 3432887"/>
              <a:gd name="connsiteY0" fmla="*/ 521026 h 1262497"/>
              <a:gd name="connsiteX1" fmla="*/ 56641 w 3432887"/>
              <a:gd name="connsiteY1" fmla="*/ 943057 h 1262497"/>
              <a:gd name="connsiteX2" fmla="*/ 703755 w 3432887"/>
              <a:gd name="connsiteY2" fmla="*/ 1238202 h 1262497"/>
              <a:gd name="connsiteX3" fmla="*/ 2645096 w 3432887"/>
              <a:gd name="connsiteY3" fmla="*/ 1125937 h 1262497"/>
              <a:gd name="connsiteX4" fmla="*/ 2898315 w 3432887"/>
              <a:gd name="connsiteY4" fmla="*/ 183401 h 1262497"/>
              <a:gd name="connsiteX5" fmla="*/ 3432887 w 3432887"/>
              <a:gd name="connsiteY5" fmla="*/ 521 h 1262497"/>
              <a:gd name="connsiteX0" fmla="*/ 42573 w 3432887"/>
              <a:gd name="connsiteY0" fmla="*/ 521026 h 1249932"/>
              <a:gd name="connsiteX1" fmla="*/ 56641 w 3432887"/>
              <a:gd name="connsiteY1" fmla="*/ 1118211 h 1249932"/>
              <a:gd name="connsiteX2" fmla="*/ 703755 w 3432887"/>
              <a:gd name="connsiteY2" fmla="*/ 1238202 h 1249932"/>
              <a:gd name="connsiteX3" fmla="*/ 2645096 w 3432887"/>
              <a:gd name="connsiteY3" fmla="*/ 1125937 h 1249932"/>
              <a:gd name="connsiteX4" fmla="*/ 2898315 w 3432887"/>
              <a:gd name="connsiteY4" fmla="*/ 183401 h 1249932"/>
              <a:gd name="connsiteX5" fmla="*/ 3432887 w 3432887"/>
              <a:gd name="connsiteY5" fmla="*/ 521 h 1249932"/>
              <a:gd name="connsiteX0" fmla="*/ 42573 w 3432887"/>
              <a:gd name="connsiteY0" fmla="*/ 521026 h 1279040"/>
              <a:gd name="connsiteX1" fmla="*/ 56641 w 3432887"/>
              <a:gd name="connsiteY1" fmla="*/ 1118211 h 1279040"/>
              <a:gd name="connsiteX2" fmla="*/ 703755 w 3432887"/>
              <a:gd name="connsiteY2" fmla="*/ 1238202 h 1279040"/>
              <a:gd name="connsiteX3" fmla="*/ 2659163 w 3432887"/>
              <a:gd name="connsiteY3" fmla="*/ 1178483 h 1279040"/>
              <a:gd name="connsiteX4" fmla="*/ 2898315 w 3432887"/>
              <a:gd name="connsiteY4" fmla="*/ 183401 h 1279040"/>
              <a:gd name="connsiteX5" fmla="*/ 3432887 w 3432887"/>
              <a:gd name="connsiteY5" fmla="*/ 521 h 1279040"/>
              <a:gd name="connsiteX0" fmla="*/ 5423 w 3395737"/>
              <a:gd name="connsiteY0" fmla="*/ 521026 h 1279039"/>
              <a:gd name="connsiteX1" fmla="*/ 19491 w 3395737"/>
              <a:gd name="connsiteY1" fmla="*/ 1118211 h 1279039"/>
              <a:gd name="connsiteX2" fmla="*/ 666605 w 3395737"/>
              <a:gd name="connsiteY2" fmla="*/ 1238202 h 1279039"/>
              <a:gd name="connsiteX3" fmla="*/ 2622013 w 3395737"/>
              <a:gd name="connsiteY3" fmla="*/ 1178483 h 1279039"/>
              <a:gd name="connsiteX4" fmla="*/ 2861165 w 3395737"/>
              <a:gd name="connsiteY4" fmla="*/ 183401 h 1279039"/>
              <a:gd name="connsiteX5" fmla="*/ 3395737 w 3395737"/>
              <a:gd name="connsiteY5" fmla="*/ 521 h 1279039"/>
              <a:gd name="connsiteX0" fmla="*/ 0 w 3390314"/>
              <a:gd name="connsiteY0" fmla="*/ 521026 h 1279039"/>
              <a:gd name="connsiteX1" fmla="*/ 14068 w 3390314"/>
              <a:gd name="connsiteY1" fmla="*/ 1118211 h 1279039"/>
              <a:gd name="connsiteX2" fmla="*/ 661182 w 3390314"/>
              <a:gd name="connsiteY2" fmla="*/ 1238202 h 1279039"/>
              <a:gd name="connsiteX3" fmla="*/ 2616590 w 3390314"/>
              <a:gd name="connsiteY3" fmla="*/ 1178483 h 1279039"/>
              <a:gd name="connsiteX4" fmla="*/ 2855742 w 3390314"/>
              <a:gd name="connsiteY4" fmla="*/ 183401 h 1279039"/>
              <a:gd name="connsiteX5" fmla="*/ 3390314 w 3390314"/>
              <a:gd name="connsiteY5" fmla="*/ 521 h 1279039"/>
              <a:gd name="connsiteX0" fmla="*/ 0 w 3418450"/>
              <a:gd name="connsiteY0" fmla="*/ 608602 h 1279039"/>
              <a:gd name="connsiteX1" fmla="*/ 42204 w 3418450"/>
              <a:gd name="connsiteY1" fmla="*/ 1118211 h 1279039"/>
              <a:gd name="connsiteX2" fmla="*/ 689318 w 3418450"/>
              <a:gd name="connsiteY2" fmla="*/ 1238202 h 1279039"/>
              <a:gd name="connsiteX3" fmla="*/ 2644726 w 3418450"/>
              <a:gd name="connsiteY3" fmla="*/ 1178483 h 1279039"/>
              <a:gd name="connsiteX4" fmla="*/ 2883878 w 3418450"/>
              <a:gd name="connsiteY4" fmla="*/ 183401 h 1279039"/>
              <a:gd name="connsiteX5" fmla="*/ 3418450 w 3418450"/>
              <a:gd name="connsiteY5" fmla="*/ 521 h 1279039"/>
              <a:gd name="connsiteX0" fmla="*/ 0 w 3418450"/>
              <a:gd name="connsiteY0" fmla="*/ 608602 h 1277139"/>
              <a:gd name="connsiteX1" fmla="*/ 126610 w 3418450"/>
              <a:gd name="connsiteY1" fmla="*/ 1153242 h 1277139"/>
              <a:gd name="connsiteX2" fmla="*/ 689318 w 3418450"/>
              <a:gd name="connsiteY2" fmla="*/ 1238202 h 1277139"/>
              <a:gd name="connsiteX3" fmla="*/ 2644726 w 3418450"/>
              <a:gd name="connsiteY3" fmla="*/ 1178483 h 1277139"/>
              <a:gd name="connsiteX4" fmla="*/ 2883878 w 3418450"/>
              <a:gd name="connsiteY4" fmla="*/ 183401 h 1277139"/>
              <a:gd name="connsiteX5" fmla="*/ 3418450 w 3418450"/>
              <a:gd name="connsiteY5" fmla="*/ 521 h 127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18450" h="1277139">
                <a:moveTo>
                  <a:pt x="0" y="608602"/>
                </a:moveTo>
                <a:cubicBezTo>
                  <a:pt x="647113" y="608051"/>
                  <a:pt x="11724" y="1048309"/>
                  <a:pt x="126610" y="1153242"/>
                </a:cubicBezTo>
                <a:cubicBezTo>
                  <a:pt x="241496" y="1258175"/>
                  <a:pt x="269632" y="1233995"/>
                  <a:pt x="689318" y="1238202"/>
                </a:cubicBezTo>
                <a:cubicBezTo>
                  <a:pt x="1109004" y="1242409"/>
                  <a:pt x="2278966" y="1354283"/>
                  <a:pt x="2644726" y="1178483"/>
                </a:cubicBezTo>
                <a:cubicBezTo>
                  <a:pt x="3010486" y="1002683"/>
                  <a:pt x="2752580" y="370970"/>
                  <a:pt x="2883878" y="183401"/>
                </a:cubicBezTo>
                <a:cubicBezTo>
                  <a:pt x="3015176" y="-4168"/>
                  <a:pt x="3216813" y="-1824"/>
                  <a:pt x="3418450" y="521"/>
                </a:cubicBezTo>
              </a:path>
            </a:pathLst>
          </a:custGeom>
          <a:noFill/>
          <a:ln w="63500" cap="rnd">
            <a:solidFill>
              <a:srgbClr val="02F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E72AA622-20A2-3DD1-3E00-923583397B4F}"/>
              </a:ext>
            </a:extLst>
          </p:cNvPr>
          <p:cNvSpPr/>
          <p:nvPr/>
        </p:nvSpPr>
        <p:spPr>
          <a:xfrm>
            <a:off x="2754279" y="4830484"/>
            <a:ext cx="268748" cy="268748"/>
          </a:xfrm>
          <a:prstGeom prst="ellipse">
            <a:avLst/>
          </a:prstGeom>
          <a:solidFill>
            <a:srgbClr val="02F907"/>
          </a:solidFill>
          <a:ln w="38100">
            <a:solidFill>
              <a:srgbClr val="00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id="{41A1B1BA-2ED6-DBA7-B16B-C089432494A8}"/>
              </a:ext>
            </a:extLst>
          </p:cNvPr>
          <p:cNvSpPr/>
          <p:nvPr/>
        </p:nvSpPr>
        <p:spPr>
          <a:xfrm>
            <a:off x="3680390" y="2248570"/>
            <a:ext cx="268748" cy="268748"/>
          </a:xfrm>
          <a:prstGeom prst="ellipse">
            <a:avLst/>
          </a:prstGeom>
          <a:solidFill>
            <a:srgbClr val="02F907"/>
          </a:solidFill>
          <a:ln w="38100">
            <a:solidFill>
              <a:srgbClr val="00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460A8E07-C0C4-FF7A-4C1E-2EC0E247DD65}"/>
              </a:ext>
            </a:extLst>
          </p:cNvPr>
          <p:cNvSpPr/>
          <p:nvPr/>
        </p:nvSpPr>
        <p:spPr>
          <a:xfrm>
            <a:off x="6267865" y="4489543"/>
            <a:ext cx="268748" cy="268748"/>
          </a:xfrm>
          <a:prstGeom prst="ellipse">
            <a:avLst/>
          </a:prstGeom>
          <a:solidFill>
            <a:srgbClr val="02F907"/>
          </a:solidFill>
          <a:ln w="38100">
            <a:solidFill>
              <a:srgbClr val="00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AF86CDF3-F376-BC1B-767C-CC30D4166B6C}"/>
              </a:ext>
            </a:extLst>
          </p:cNvPr>
          <p:cNvSpPr/>
          <p:nvPr/>
        </p:nvSpPr>
        <p:spPr>
          <a:xfrm>
            <a:off x="8208713" y="4479335"/>
            <a:ext cx="268748" cy="268748"/>
          </a:xfrm>
          <a:prstGeom prst="ellipse">
            <a:avLst/>
          </a:prstGeom>
          <a:solidFill>
            <a:srgbClr val="02F907"/>
          </a:solidFill>
          <a:ln w="38100">
            <a:solidFill>
              <a:srgbClr val="00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7302BFA3-A38B-464D-B3B1-B79682D87A77}"/>
              </a:ext>
            </a:extLst>
          </p:cNvPr>
          <p:cNvSpPr/>
          <p:nvPr/>
        </p:nvSpPr>
        <p:spPr>
          <a:xfrm>
            <a:off x="6870557" y="2274566"/>
            <a:ext cx="268748" cy="268748"/>
          </a:xfrm>
          <a:prstGeom prst="ellipse">
            <a:avLst/>
          </a:prstGeom>
          <a:solidFill>
            <a:srgbClr val="02F907"/>
          </a:solidFill>
          <a:ln w="38100">
            <a:solidFill>
              <a:srgbClr val="00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183">
            <a:extLst>
              <a:ext uri="{FF2B5EF4-FFF2-40B4-BE49-F238E27FC236}">
                <a16:creationId xmlns:a16="http://schemas.microsoft.com/office/drawing/2014/main" id="{68B3B17D-C08A-38D0-FFBB-DE66DD1BDA40}"/>
              </a:ext>
            </a:extLst>
          </p:cNvPr>
          <p:cNvSpPr/>
          <p:nvPr/>
        </p:nvSpPr>
        <p:spPr>
          <a:xfrm>
            <a:off x="2844510" y="3968180"/>
            <a:ext cx="433262" cy="955512"/>
          </a:xfrm>
          <a:custGeom>
            <a:avLst/>
            <a:gdLst>
              <a:gd name="connsiteX0" fmla="*/ 81570 w 573939"/>
              <a:gd name="connsiteY0" fmla="*/ 528522 h 528522"/>
              <a:gd name="connsiteX1" fmla="*/ 39367 w 573939"/>
              <a:gd name="connsiteY1" fmla="*/ 8018 h 528522"/>
              <a:gd name="connsiteX2" fmla="*/ 573939 w 573939"/>
              <a:gd name="connsiteY2" fmla="*/ 261236 h 528522"/>
              <a:gd name="connsiteX0" fmla="*/ 81570 w 433262"/>
              <a:gd name="connsiteY0" fmla="*/ 955512 h 955512"/>
              <a:gd name="connsiteX1" fmla="*/ 39367 w 433262"/>
              <a:gd name="connsiteY1" fmla="*/ 435008 h 955512"/>
              <a:gd name="connsiteX2" fmla="*/ 433262 w 433262"/>
              <a:gd name="connsiteY2" fmla="*/ 27045 h 955512"/>
            </a:gdLst>
            <a:ahLst/>
            <a:cxnLst>
              <a:cxn ang="0">
                <a:pos x="connsiteX0" y="connsiteY0"/>
              </a:cxn>
              <a:cxn ang="0">
                <a:pos x="connsiteX1" y="connsiteY1"/>
              </a:cxn>
              <a:cxn ang="0">
                <a:pos x="connsiteX2" y="connsiteY2"/>
              </a:cxn>
            </a:cxnLst>
            <a:rect l="l" t="t" r="r" b="b"/>
            <a:pathLst>
              <a:path w="433262" h="955512">
                <a:moveTo>
                  <a:pt x="81570" y="955512"/>
                </a:moveTo>
                <a:cubicBezTo>
                  <a:pt x="19438" y="717534"/>
                  <a:pt x="-42694" y="479556"/>
                  <a:pt x="39367" y="435008"/>
                </a:cubicBezTo>
                <a:cubicBezTo>
                  <a:pt x="121428" y="390460"/>
                  <a:pt x="207006" y="-121838"/>
                  <a:pt x="433262" y="27045"/>
                </a:cubicBezTo>
              </a:path>
            </a:pathLst>
          </a:custGeom>
          <a:noFill/>
          <a:ln w="63500">
            <a:solidFill>
              <a:srgbClr val="02F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a:extLst>
              <a:ext uri="{FF2B5EF4-FFF2-40B4-BE49-F238E27FC236}">
                <a16:creationId xmlns:a16="http://schemas.microsoft.com/office/drawing/2014/main" id="{94F3223A-853F-61D7-5026-4C393897F733}"/>
              </a:ext>
            </a:extLst>
          </p:cNvPr>
          <p:cNvSpPr/>
          <p:nvPr/>
        </p:nvSpPr>
        <p:spPr>
          <a:xfrm>
            <a:off x="5807753" y="2440875"/>
            <a:ext cx="1769683" cy="2131125"/>
          </a:xfrm>
          <a:custGeom>
            <a:avLst/>
            <a:gdLst>
              <a:gd name="connsiteX0" fmla="*/ 1337825 w 1907548"/>
              <a:gd name="connsiteY0" fmla="*/ 16179 h 2126333"/>
              <a:gd name="connsiteX1" fmla="*/ 1787991 w 1907548"/>
              <a:gd name="connsiteY1" fmla="*/ 142788 h 2126333"/>
              <a:gd name="connsiteX2" fmla="*/ 1759856 w 1907548"/>
              <a:gd name="connsiteY2" fmla="*/ 1057188 h 2126333"/>
              <a:gd name="connsiteX3" fmla="*/ 156139 w 1907548"/>
              <a:gd name="connsiteY3" fmla="*/ 1071256 h 2126333"/>
              <a:gd name="connsiteX4" fmla="*/ 113936 w 1907548"/>
              <a:gd name="connsiteY4" fmla="*/ 1915318 h 2126333"/>
              <a:gd name="connsiteX5" fmla="*/ 620373 w 1907548"/>
              <a:gd name="connsiteY5" fmla="*/ 2126333 h 2126333"/>
              <a:gd name="connsiteX0" fmla="*/ 1272373 w 1832069"/>
              <a:gd name="connsiteY0" fmla="*/ 16179 h 2126333"/>
              <a:gd name="connsiteX1" fmla="*/ 1722539 w 1832069"/>
              <a:gd name="connsiteY1" fmla="*/ 142788 h 2126333"/>
              <a:gd name="connsiteX2" fmla="*/ 1694404 w 1832069"/>
              <a:gd name="connsiteY2" fmla="*/ 1057188 h 2126333"/>
              <a:gd name="connsiteX3" fmla="*/ 231364 w 1832069"/>
              <a:gd name="connsiteY3" fmla="*/ 1254136 h 2126333"/>
              <a:gd name="connsiteX4" fmla="*/ 48484 w 1832069"/>
              <a:gd name="connsiteY4" fmla="*/ 1915318 h 2126333"/>
              <a:gd name="connsiteX5" fmla="*/ 554921 w 1832069"/>
              <a:gd name="connsiteY5" fmla="*/ 2126333 h 2126333"/>
              <a:gd name="connsiteX0" fmla="*/ 1268295 w 1769683"/>
              <a:gd name="connsiteY0" fmla="*/ 20971 h 2131125"/>
              <a:gd name="connsiteX1" fmla="*/ 1718461 w 1769683"/>
              <a:gd name="connsiteY1" fmla="*/ 147580 h 2131125"/>
              <a:gd name="connsiteX2" fmla="*/ 1591852 w 1769683"/>
              <a:gd name="connsiteY2" fmla="*/ 1174521 h 2131125"/>
              <a:gd name="connsiteX3" fmla="*/ 227286 w 1769683"/>
              <a:gd name="connsiteY3" fmla="*/ 1258928 h 2131125"/>
              <a:gd name="connsiteX4" fmla="*/ 44406 w 1769683"/>
              <a:gd name="connsiteY4" fmla="*/ 1920110 h 2131125"/>
              <a:gd name="connsiteX5" fmla="*/ 550843 w 1769683"/>
              <a:gd name="connsiteY5" fmla="*/ 2131125 h 213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9683" h="2131125">
                <a:moveTo>
                  <a:pt x="1268295" y="20971"/>
                </a:moveTo>
                <a:cubicBezTo>
                  <a:pt x="1458209" y="-2475"/>
                  <a:pt x="1664535" y="-44678"/>
                  <a:pt x="1718461" y="147580"/>
                </a:cubicBezTo>
                <a:cubicBezTo>
                  <a:pt x="1772387" y="339838"/>
                  <a:pt x="1840381" y="989296"/>
                  <a:pt x="1591852" y="1174521"/>
                </a:cubicBezTo>
                <a:cubicBezTo>
                  <a:pt x="1343323" y="1359746"/>
                  <a:pt x="485194" y="1134663"/>
                  <a:pt x="227286" y="1258928"/>
                </a:cubicBezTo>
                <a:cubicBezTo>
                  <a:pt x="-30622" y="1383193"/>
                  <a:pt x="-32966" y="1744264"/>
                  <a:pt x="44406" y="1920110"/>
                </a:cubicBezTo>
                <a:cubicBezTo>
                  <a:pt x="121778" y="2095956"/>
                  <a:pt x="336310" y="2113540"/>
                  <a:pt x="550843" y="2131125"/>
                </a:cubicBezTo>
              </a:path>
            </a:pathLst>
          </a:custGeom>
          <a:noFill/>
          <a:ln w="63500" cap="rnd">
            <a:solidFill>
              <a:srgbClr val="02F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a:extLst>
              <a:ext uri="{FF2B5EF4-FFF2-40B4-BE49-F238E27FC236}">
                <a16:creationId xmlns:a16="http://schemas.microsoft.com/office/drawing/2014/main" id="{07D4FD04-BAE0-7D57-3F6E-30A3D13B53D5}"/>
              </a:ext>
            </a:extLst>
          </p:cNvPr>
          <p:cNvSpPr/>
          <p:nvPr/>
        </p:nvSpPr>
        <p:spPr>
          <a:xfrm>
            <a:off x="3854548" y="2380559"/>
            <a:ext cx="5265818" cy="2247711"/>
          </a:xfrm>
          <a:custGeom>
            <a:avLst/>
            <a:gdLst>
              <a:gd name="connsiteX0" fmla="*/ 0 w 5300359"/>
              <a:gd name="connsiteY0" fmla="*/ 2526 h 2239289"/>
              <a:gd name="connsiteX1" fmla="*/ 478301 w 5300359"/>
              <a:gd name="connsiteY1" fmla="*/ 199473 h 2239289"/>
              <a:gd name="connsiteX2" fmla="*/ 492369 w 5300359"/>
              <a:gd name="connsiteY2" fmla="*/ 1268618 h 2239289"/>
              <a:gd name="connsiteX3" fmla="*/ 4909624 w 5300359"/>
              <a:gd name="connsiteY3" fmla="*/ 1001332 h 2239289"/>
              <a:gd name="connsiteX4" fmla="*/ 5036234 w 5300359"/>
              <a:gd name="connsiteY4" fmla="*/ 2014206 h 2239289"/>
              <a:gd name="connsiteX5" fmla="*/ 4515729 w 5300359"/>
              <a:gd name="connsiteY5" fmla="*/ 2239289 h 2239289"/>
              <a:gd name="connsiteX0" fmla="*/ 0 w 5280014"/>
              <a:gd name="connsiteY0" fmla="*/ 674 h 2237437"/>
              <a:gd name="connsiteX1" fmla="*/ 478301 w 5280014"/>
              <a:gd name="connsiteY1" fmla="*/ 197621 h 2237437"/>
              <a:gd name="connsiteX2" fmla="*/ 773723 w 5280014"/>
              <a:gd name="connsiteY2" fmla="*/ 943209 h 2237437"/>
              <a:gd name="connsiteX3" fmla="*/ 4909624 w 5280014"/>
              <a:gd name="connsiteY3" fmla="*/ 999480 h 2237437"/>
              <a:gd name="connsiteX4" fmla="*/ 5036234 w 5280014"/>
              <a:gd name="connsiteY4" fmla="*/ 2012354 h 2237437"/>
              <a:gd name="connsiteX5" fmla="*/ 4515729 w 5280014"/>
              <a:gd name="connsiteY5" fmla="*/ 2237437 h 2237437"/>
              <a:gd name="connsiteX0" fmla="*/ 0 w 5261770"/>
              <a:gd name="connsiteY0" fmla="*/ 729 h 2237492"/>
              <a:gd name="connsiteX1" fmla="*/ 478301 w 5261770"/>
              <a:gd name="connsiteY1" fmla="*/ 197676 h 2237492"/>
              <a:gd name="connsiteX2" fmla="*/ 1026942 w 5261770"/>
              <a:gd name="connsiteY2" fmla="*/ 971400 h 2237492"/>
              <a:gd name="connsiteX3" fmla="*/ 4909624 w 5261770"/>
              <a:gd name="connsiteY3" fmla="*/ 999535 h 2237492"/>
              <a:gd name="connsiteX4" fmla="*/ 5036234 w 5261770"/>
              <a:gd name="connsiteY4" fmla="*/ 2012409 h 2237492"/>
              <a:gd name="connsiteX5" fmla="*/ 4515729 w 5261770"/>
              <a:gd name="connsiteY5" fmla="*/ 2237492 h 2237492"/>
              <a:gd name="connsiteX0" fmla="*/ 0 w 5261770"/>
              <a:gd name="connsiteY0" fmla="*/ 729 h 2237492"/>
              <a:gd name="connsiteX1" fmla="*/ 478301 w 5261770"/>
              <a:gd name="connsiteY1" fmla="*/ 197676 h 2237492"/>
              <a:gd name="connsiteX2" fmla="*/ 1026942 w 5261770"/>
              <a:gd name="connsiteY2" fmla="*/ 971400 h 2237492"/>
              <a:gd name="connsiteX3" fmla="*/ 4909624 w 5261770"/>
              <a:gd name="connsiteY3" fmla="*/ 999535 h 2237492"/>
              <a:gd name="connsiteX4" fmla="*/ 5036234 w 5261770"/>
              <a:gd name="connsiteY4" fmla="*/ 2012409 h 2237492"/>
              <a:gd name="connsiteX5" fmla="*/ 4515729 w 5261770"/>
              <a:gd name="connsiteY5" fmla="*/ 2237492 h 2237492"/>
              <a:gd name="connsiteX0" fmla="*/ 0 w 5265818"/>
              <a:gd name="connsiteY0" fmla="*/ 625 h 2237388"/>
              <a:gd name="connsiteX1" fmla="*/ 478301 w 5265818"/>
              <a:gd name="connsiteY1" fmla="*/ 197572 h 2237388"/>
              <a:gd name="connsiteX2" fmla="*/ 970671 w 5265818"/>
              <a:gd name="connsiteY2" fmla="*/ 915026 h 2237388"/>
              <a:gd name="connsiteX3" fmla="*/ 4909624 w 5265818"/>
              <a:gd name="connsiteY3" fmla="*/ 999431 h 2237388"/>
              <a:gd name="connsiteX4" fmla="*/ 5036234 w 5265818"/>
              <a:gd name="connsiteY4" fmla="*/ 2012305 h 2237388"/>
              <a:gd name="connsiteX5" fmla="*/ 4515729 w 5265818"/>
              <a:gd name="connsiteY5" fmla="*/ 2237388 h 2237388"/>
              <a:gd name="connsiteX0" fmla="*/ 0 w 5265818"/>
              <a:gd name="connsiteY0" fmla="*/ 10948 h 2247711"/>
              <a:gd name="connsiteX1" fmla="*/ 478301 w 5265818"/>
              <a:gd name="connsiteY1" fmla="*/ 207895 h 2247711"/>
              <a:gd name="connsiteX2" fmla="*/ 970671 w 5265818"/>
              <a:gd name="connsiteY2" fmla="*/ 925349 h 2247711"/>
              <a:gd name="connsiteX3" fmla="*/ 4909624 w 5265818"/>
              <a:gd name="connsiteY3" fmla="*/ 1009754 h 2247711"/>
              <a:gd name="connsiteX4" fmla="*/ 5036234 w 5265818"/>
              <a:gd name="connsiteY4" fmla="*/ 2022628 h 2247711"/>
              <a:gd name="connsiteX5" fmla="*/ 4515729 w 5265818"/>
              <a:gd name="connsiteY5" fmla="*/ 2247711 h 2247711"/>
              <a:gd name="connsiteX0" fmla="*/ 0 w 5265818"/>
              <a:gd name="connsiteY0" fmla="*/ 10948 h 2247711"/>
              <a:gd name="connsiteX1" fmla="*/ 478301 w 5265818"/>
              <a:gd name="connsiteY1" fmla="*/ 207895 h 2247711"/>
              <a:gd name="connsiteX2" fmla="*/ 970671 w 5265818"/>
              <a:gd name="connsiteY2" fmla="*/ 925349 h 2247711"/>
              <a:gd name="connsiteX3" fmla="*/ 4909624 w 5265818"/>
              <a:gd name="connsiteY3" fmla="*/ 1009754 h 2247711"/>
              <a:gd name="connsiteX4" fmla="*/ 5036234 w 5265818"/>
              <a:gd name="connsiteY4" fmla="*/ 2022628 h 2247711"/>
              <a:gd name="connsiteX5" fmla="*/ 4515729 w 5265818"/>
              <a:gd name="connsiteY5" fmla="*/ 2247711 h 224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65818" h="2247711">
                <a:moveTo>
                  <a:pt x="0" y="10948"/>
                </a:moveTo>
                <a:cubicBezTo>
                  <a:pt x="198119" y="3914"/>
                  <a:pt x="443131" y="-57047"/>
                  <a:pt x="478301" y="207895"/>
                </a:cubicBezTo>
                <a:cubicBezTo>
                  <a:pt x="513471" y="472837"/>
                  <a:pt x="485336" y="749502"/>
                  <a:pt x="970671" y="925349"/>
                </a:cubicBezTo>
                <a:cubicBezTo>
                  <a:pt x="1456006" y="1101196"/>
                  <a:pt x="4232030" y="826874"/>
                  <a:pt x="4909624" y="1009754"/>
                </a:cubicBezTo>
                <a:cubicBezTo>
                  <a:pt x="5587218" y="1192634"/>
                  <a:pt x="5101883" y="1816302"/>
                  <a:pt x="5036234" y="2022628"/>
                </a:cubicBezTo>
                <a:cubicBezTo>
                  <a:pt x="4970585" y="2228954"/>
                  <a:pt x="4743157" y="2238332"/>
                  <a:pt x="4515729" y="2247711"/>
                </a:cubicBezTo>
              </a:path>
            </a:pathLst>
          </a:custGeom>
          <a:noFill/>
          <a:ln w="63500">
            <a:solidFill>
              <a:srgbClr val="02F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DEE7CD3D-1304-7C11-0094-93559A11EC38}"/>
              </a:ext>
            </a:extLst>
          </p:cNvPr>
          <p:cNvSpPr/>
          <p:nvPr/>
        </p:nvSpPr>
        <p:spPr>
          <a:xfrm>
            <a:off x="3155627" y="3861092"/>
            <a:ext cx="268748" cy="268748"/>
          </a:xfrm>
          <a:prstGeom prst="ellipse">
            <a:avLst/>
          </a:prstGeom>
          <a:solidFill>
            <a:srgbClr val="02F907"/>
          </a:solidFill>
          <a:ln w="38100">
            <a:solidFill>
              <a:srgbClr val="00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808970B8-DB5C-4861-538F-135B78B60D69}"/>
              </a:ext>
            </a:extLst>
          </p:cNvPr>
          <p:cNvSpPr/>
          <p:nvPr/>
        </p:nvSpPr>
        <p:spPr>
          <a:xfrm>
            <a:off x="4744752" y="2226011"/>
            <a:ext cx="268748" cy="268748"/>
          </a:xfrm>
          <a:prstGeom prst="ellipse">
            <a:avLst/>
          </a:prstGeom>
          <a:solidFill>
            <a:srgbClr val="02F907"/>
          </a:solidFill>
          <a:ln w="38100">
            <a:solidFill>
              <a:srgbClr val="00D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695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A861A2EC-9925-F216-E153-A1D073A13D4B}"/>
              </a:ext>
            </a:extLst>
          </p:cNvPr>
          <p:cNvGrpSpPr/>
          <p:nvPr/>
        </p:nvGrpSpPr>
        <p:grpSpPr>
          <a:xfrm rot="10800000">
            <a:off x="2038013" y="3558612"/>
            <a:ext cx="1698397" cy="1775937"/>
            <a:chOff x="3499402" y="1660873"/>
            <a:chExt cx="1698397" cy="1775937"/>
          </a:xfrm>
        </p:grpSpPr>
        <p:pic>
          <p:nvPicPr>
            <p:cNvPr id="124" name="Picture 4" descr="brick wall Icon - Free PNG &amp; SVG 18597 - Noun Project">
              <a:extLst>
                <a:ext uri="{FF2B5EF4-FFF2-40B4-BE49-F238E27FC236}">
                  <a16:creationId xmlns:a16="http://schemas.microsoft.com/office/drawing/2014/main" id="{79C25E2C-9D8C-2B12-33C0-5FEDB805D276}"/>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125" name="Picture 4" descr="brick wall Icon - Free PNG &amp; SVG 18597 - Noun Project">
              <a:extLst>
                <a:ext uri="{FF2B5EF4-FFF2-40B4-BE49-F238E27FC236}">
                  <a16:creationId xmlns:a16="http://schemas.microsoft.com/office/drawing/2014/main" id="{3F2A9F41-9D61-5DDD-410B-38845B2F54E5}"/>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126" name="Picture 4" descr="brick wall Icon - Free PNG &amp; SVG 18597 - Noun Project">
              <a:extLst>
                <a:ext uri="{FF2B5EF4-FFF2-40B4-BE49-F238E27FC236}">
                  <a16:creationId xmlns:a16="http://schemas.microsoft.com/office/drawing/2014/main" id="{87399BFF-54D0-43AC-3CBE-235E8120A7F7}"/>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127" name="Picture 4" descr="brick wall Icon - Free PNG &amp; SVG 18597 - Noun Project">
              <a:extLst>
                <a:ext uri="{FF2B5EF4-FFF2-40B4-BE49-F238E27FC236}">
                  <a16:creationId xmlns:a16="http://schemas.microsoft.com/office/drawing/2014/main" id="{8646613C-E9F3-34BB-E60C-964BD2FC4BE6}"/>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128" name="Picture 4" descr="brick wall Icon - Free PNG &amp; SVG 18597 - Noun Project">
              <a:extLst>
                <a:ext uri="{FF2B5EF4-FFF2-40B4-BE49-F238E27FC236}">
                  <a16:creationId xmlns:a16="http://schemas.microsoft.com/office/drawing/2014/main" id="{11194D61-5681-8026-4EB3-D6ABF3522656}"/>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29" name="Picture 4" descr="brick wall Icon - Free PNG &amp; SVG 18597 - Noun Project">
              <a:extLst>
                <a:ext uri="{FF2B5EF4-FFF2-40B4-BE49-F238E27FC236}">
                  <a16:creationId xmlns:a16="http://schemas.microsoft.com/office/drawing/2014/main" id="{2AD5C9AA-390D-E13E-8D01-DDC10BD54A29}"/>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130" name="Group 129">
              <a:extLst>
                <a:ext uri="{FF2B5EF4-FFF2-40B4-BE49-F238E27FC236}">
                  <a16:creationId xmlns:a16="http://schemas.microsoft.com/office/drawing/2014/main" id="{4616406B-17D3-AA80-CBB4-CE1F6581FCDC}"/>
                </a:ext>
              </a:extLst>
            </p:cNvPr>
            <p:cNvGrpSpPr/>
            <p:nvPr/>
          </p:nvGrpSpPr>
          <p:grpSpPr>
            <a:xfrm>
              <a:off x="3499402" y="1660873"/>
              <a:ext cx="1698397" cy="1775937"/>
              <a:chOff x="3056264" y="1170799"/>
              <a:chExt cx="1698397" cy="1775937"/>
            </a:xfrm>
          </p:grpSpPr>
          <p:pic>
            <p:nvPicPr>
              <p:cNvPr id="131" name="Graphic 130" descr="Network outline">
                <a:extLst>
                  <a:ext uri="{FF2B5EF4-FFF2-40B4-BE49-F238E27FC236}">
                    <a16:creationId xmlns:a16="http://schemas.microsoft.com/office/drawing/2014/main" id="{210525B8-1703-A332-1AA9-35A0C907D94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132" name="Straight Connector 131">
                <a:extLst>
                  <a:ext uri="{FF2B5EF4-FFF2-40B4-BE49-F238E27FC236}">
                    <a16:creationId xmlns:a16="http://schemas.microsoft.com/office/drawing/2014/main" id="{44AD9685-26B9-2DA0-09D7-7B50316E9043}"/>
                  </a:ext>
                </a:extLst>
              </p:cNvPr>
              <p:cNvCxnSpPr>
                <a:cxnSpLocks/>
              </p:cNvCxnSpPr>
              <p:nvPr/>
            </p:nvCxnSpPr>
            <p:spPr>
              <a:xfrm flipV="1">
                <a:off x="3905463" y="2257010"/>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grpSp>
        <p:nvGrpSpPr>
          <p:cNvPr id="133" name="Group 132">
            <a:extLst>
              <a:ext uri="{FF2B5EF4-FFF2-40B4-BE49-F238E27FC236}">
                <a16:creationId xmlns:a16="http://schemas.microsoft.com/office/drawing/2014/main" id="{DD373B41-2B22-CCBB-B8F0-9936A9147F5D}"/>
              </a:ext>
            </a:extLst>
          </p:cNvPr>
          <p:cNvGrpSpPr/>
          <p:nvPr/>
        </p:nvGrpSpPr>
        <p:grpSpPr>
          <a:xfrm rot="10800000">
            <a:off x="5016065" y="3558612"/>
            <a:ext cx="1698397" cy="1775937"/>
            <a:chOff x="3499402" y="1660873"/>
            <a:chExt cx="1698397" cy="1775937"/>
          </a:xfrm>
        </p:grpSpPr>
        <p:pic>
          <p:nvPicPr>
            <p:cNvPr id="134" name="Picture 4" descr="brick wall Icon - Free PNG &amp; SVG 18597 - Noun Project">
              <a:extLst>
                <a:ext uri="{FF2B5EF4-FFF2-40B4-BE49-F238E27FC236}">
                  <a16:creationId xmlns:a16="http://schemas.microsoft.com/office/drawing/2014/main" id="{BB107FA9-5C22-C2DF-E563-C954CF3F7498}"/>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135" name="Picture 4" descr="brick wall Icon - Free PNG &amp; SVG 18597 - Noun Project">
              <a:extLst>
                <a:ext uri="{FF2B5EF4-FFF2-40B4-BE49-F238E27FC236}">
                  <a16:creationId xmlns:a16="http://schemas.microsoft.com/office/drawing/2014/main" id="{3349C006-0D2E-99D7-1BE5-E2DE52DCF35B}"/>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136" name="Picture 4" descr="brick wall Icon - Free PNG &amp; SVG 18597 - Noun Project">
              <a:extLst>
                <a:ext uri="{FF2B5EF4-FFF2-40B4-BE49-F238E27FC236}">
                  <a16:creationId xmlns:a16="http://schemas.microsoft.com/office/drawing/2014/main" id="{9617BD24-3236-1FC7-A2FF-DB4C87C133DA}"/>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137" name="Picture 4" descr="brick wall Icon - Free PNG &amp; SVG 18597 - Noun Project">
              <a:extLst>
                <a:ext uri="{FF2B5EF4-FFF2-40B4-BE49-F238E27FC236}">
                  <a16:creationId xmlns:a16="http://schemas.microsoft.com/office/drawing/2014/main" id="{E15B1F4C-6B10-F1D6-02A2-F0B091193DDD}"/>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138" name="Picture 4" descr="brick wall Icon - Free PNG &amp; SVG 18597 - Noun Project">
              <a:extLst>
                <a:ext uri="{FF2B5EF4-FFF2-40B4-BE49-F238E27FC236}">
                  <a16:creationId xmlns:a16="http://schemas.microsoft.com/office/drawing/2014/main" id="{676AB0A5-F945-1C64-9B41-1CF625F9379A}"/>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39" name="Picture 4" descr="brick wall Icon - Free PNG &amp; SVG 18597 - Noun Project">
              <a:extLst>
                <a:ext uri="{FF2B5EF4-FFF2-40B4-BE49-F238E27FC236}">
                  <a16:creationId xmlns:a16="http://schemas.microsoft.com/office/drawing/2014/main" id="{1CBCEB18-34E8-782E-3753-DFF29DD41085}"/>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140" name="Group 139">
              <a:extLst>
                <a:ext uri="{FF2B5EF4-FFF2-40B4-BE49-F238E27FC236}">
                  <a16:creationId xmlns:a16="http://schemas.microsoft.com/office/drawing/2014/main" id="{B53C0188-6363-05F7-4181-85B52A2A2A85}"/>
                </a:ext>
              </a:extLst>
            </p:cNvPr>
            <p:cNvGrpSpPr/>
            <p:nvPr/>
          </p:nvGrpSpPr>
          <p:grpSpPr>
            <a:xfrm>
              <a:off x="3499402" y="1660873"/>
              <a:ext cx="1698397" cy="1775937"/>
              <a:chOff x="3056264" y="1170799"/>
              <a:chExt cx="1698397" cy="1775937"/>
            </a:xfrm>
          </p:grpSpPr>
          <p:pic>
            <p:nvPicPr>
              <p:cNvPr id="141" name="Graphic 140" descr="Network outline">
                <a:extLst>
                  <a:ext uri="{FF2B5EF4-FFF2-40B4-BE49-F238E27FC236}">
                    <a16:creationId xmlns:a16="http://schemas.microsoft.com/office/drawing/2014/main" id="{34A0A26E-8B6B-76BA-32B7-2238D9BACF9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142" name="Straight Connector 141">
                <a:extLst>
                  <a:ext uri="{FF2B5EF4-FFF2-40B4-BE49-F238E27FC236}">
                    <a16:creationId xmlns:a16="http://schemas.microsoft.com/office/drawing/2014/main" id="{A0B5E7A9-63C8-6A0B-A0A2-2DAE50C39B68}"/>
                  </a:ext>
                </a:extLst>
              </p:cNvPr>
              <p:cNvCxnSpPr>
                <a:cxnSpLocks/>
              </p:cNvCxnSpPr>
              <p:nvPr/>
            </p:nvCxnSpPr>
            <p:spPr>
              <a:xfrm flipV="1">
                <a:off x="3905463" y="2257010"/>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grpSp>
        <p:nvGrpSpPr>
          <p:cNvPr id="143" name="Group 142">
            <a:extLst>
              <a:ext uri="{FF2B5EF4-FFF2-40B4-BE49-F238E27FC236}">
                <a16:creationId xmlns:a16="http://schemas.microsoft.com/office/drawing/2014/main" id="{537ACF51-B042-31F9-FE8F-246F58DA7C05}"/>
              </a:ext>
            </a:extLst>
          </p:cNvPr>
          <p:cNvGrpSpPr/>
          <p:nvPr/>
        </p:nvGrpSpPr>
        <p:grpSpPr>
          <a:xfrm rot="10800000">
            <a:off x="8022253" y="3558612"/>
            <a:ext cx="1698397" cy="1775937"/>
            <a:chOff x="3499402" y="1660873"/>
            <a:chExt cx="1698397" cy="1775937"/>
          </a:xfrm>
        </p:grpSpPr>
        <p:pic>
          <p:nvPicPr>
            <p:cNvPr id="144" name="Picture 4" descr="brick wall Icon - Free PNG &amp; SVG 18597 - Noun Project">
              <a:extLst>
                <a:ext uri="{FF2B5EF4-FFF2-40B4-BE49-F238E27FC236}">
                  <a16:creationId xmlns:a16="http://schemas.microsoft.com/office/drawing/2014/main" id="{299B6D90-D316-4869-3D97-70478656CFCC}"/>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145" name="Picture 4" descr="brick wall Icon - Free PNG &amp; SVG 18597 - Noun Project">
              <a:extLst>
                <a:ext uri="{FF2B5EF4-FFF2-40B4-BE49-F238E27FC236}">
                  <a16:creationId xmlns:a16="http://schemas.microsoft.com/office/drawing/2014/main" id="{AFA75A7D-E188-5374-6658-5C220046F603}"/>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146" name="Picture 4" descr="brick wall Icon - Free PNG &amp; SVG 18597 - Noun Project">
              <a:extLst>
                <a:ext uri="{FF2B5EF4-FFF2-40B4-BE49-F238E27FC236}">
                  <a16:creationId xmlns:a16="http://schemas.microsoft.com/office/drawing/2014/main" id="{AA665856-C436-0A82-960A-BFFF842634BC}"/>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147" name="Picture 4" descr="brick wall Icon - Free PNG &amp; SVG 18597 - Noun Project">
              <a:extLst>
                <a:ext uri="{FF2B5EF4-FFF2-40B4-BE49-F238E27FC236}">
                  <a16:creationId xmlns:a16="http://schemas.microsoft.com/office/drawing/2014/main" id="{FD7FDA94-1A82-3CC7-3425-FAA687B6A147}"/>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148" name="Picture 4" descr="brick wall Icon - Free PNG &amp; SVG 18597 - Noun Project">
              <a:extLst>
                <a:ext uri="{FF2B5EF4-FFF2-40B4-BE49-F238E27FC236}">
                  <a16:creationId xmlns:a16="http://schemas.microsoft.com/office/drawing/2014/main" id="{52E38777-4926-2D24-D671-FEEA5BEF2B10}"/>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49" name="Picture 4" descr="brick wall Icon - Free PNG &amp; SVG 18597 - Noun Project">
              <a:extLst>
                <a:ext uri="{FF2B5EF4-FFF2-40B4-BE49-F238E27FC236}">
                  <a16:creationId xmlns:a16="http://schemas.microsoft.com/office/drawing/2014/main" id="{2D913162-090B-5480-C319-8BA3B69A8E17}"/>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150" name="Group 149">
              <a:extLst>
                <a:ext uri="{FF2B5EF4-FFF2-40B4-BE49-F238E27FC236}">
                  <a16:creationId xmlns:a16="http://schemas.microsoft.com/office/drawing/2014/main" id="{65601C91-BA5E-F623-C613-3426C51927EB}"/>
                </a:ext>
              </a:extLst>
            </p:cNvPr>
            <p:cNvGrpSpPr/>
            <p:nvPr/>
          </p:nvGrpSpPr>
          <p:grpSpPr>
            <a:xfrm>
              <a:off x="3499402" y="1660873"/>
              <a:ext cx="1698397" cy="1775937"/>
              <a:chOff x="3056264" y="1170799"/>
              <a:chExt cx="1698397" cy="1775937"/>
            </a:xfrm>
          </p:grpSpPr>
          <p:pic>
            <p:nvPicPr>
              <p:cNvPr id="151" name="Graphic 150" descr="Network outline">
                <a:extLst>
                  <a:ext uri="{FF2B5EF4-FFF2-40B4-BE49-F238E27FC236}">
                    <a16:creationId xmlns:a16="http://schemas.microsoft.com/office/drawing/2014/main" id="{51FAE729-CE80-4CE1-24DB-2F8D643AC47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152" name="Straight Connector 151">
                <a:extLst>
                  <a:ext uri="{FF2B5EF4-FFF2-40B4-BE49-F238E27FC236}">
                    <a16:creationId xmlns:a16="http://schemas.microsoft.com/office/drawing/2014/main" id="{1DDE1FB5-F0FC-1973-FA55-FFB9475B0F44}"/>
                  </a:ext>
                </a:extLst>
              </p:cNvPr>
              <p:cNvCxnSpPr>
                <a:cxnSpLocks/>
              </p:cNvCxnSpPr>
              <p:nvPr/>
            </p:nvCxnSpPr>
            <p:spPr>
              <a:xfrm flipV="1">
                <a:off x="3905463" y="2257010"/>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grpSp>
        <p:nvGrpSpPr>
          <p:cNvPr id="94" name="Group 93">
            <a:extLst>
              <a:ext uri="{FF2B5EF4-FFF2-40B4-BE49-F238E27FC236}">
                <a16:creationId xmlns:a16="http://schemas.microsoft.com/office/drawing/2014/main" id="{12546E44-B03C-A829-CEBC-165472312AFD}"/>
              </a:ext>
            </a:extLst>
          </p:cNvPr>
          <p:cNvGrpSpPr/>
          <p:nvPr/>
        </p:nvGrpSpPr>
        <p:grpSpPr>
          <a:xfrm>
            <a:off x="6676729" y="1698303"/>
            <a:ext cx="1698397" cy="1775937"/>
            <a:chOff x="3499402" y="1660873"/>
            <a:chExt cx="1698397" cy="1775937"/>
          </a:xfrm>
        </p:grpSpPr>
        <p:pic>
          <p:nvPicPr>
            <p:cNvPr id="95" name="Picture 4" descr="brick wall Icon - Free PNG &amp; SVG 18597 - Noun Project">
              <a:extLst>
                <a:ext uri="{FF2B5EF4-FFF2-40B4-BE49-F238E27FC236}">
                  <a16:creationId xmlns:a16="http://schemas.microsoft.com/office/drawing/2014/main" id="{C4C04086-A71C-7A9E-B7A4-EA7824F3CD67}"/>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96" name="Picture 4" descr="brick wall Icon - Free PNG &amp; SVG 18597 - Noun Project">
              <a:extLst>
                <a:ext uri="{FF2B5EF4-FFF2-40B4-BE49-F238E27FC236}">
                  <a16:creationId xmlns:a16="http://schemas.microsoft.com/office/drawing/2014/main" id="{74BB192E-5F44-66BD-0670-78BAB452A506}"/>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97" name="Picture 4" descr="brick wall Icon - Free PNG &amp; SVG 18597 - Noun Project">
              <a:extLst>
                <a:ext uri="{FF2B5EF4-FFF2-40B4-BE49-F238E27FC236}">
                  <a16:creationId xmlns:a16="http://schemas.microsoft.com/office/drawing/2014/main" id="{C091BEF4-CCC3-FA97-E65E-8EC74587C563}"/>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98" name="Picture 4" descr="brick wall Icon - Free PNG &amp; SVG 18597 - Noun Project">
              <a:extLst>
                <a:ext uri="{FF2B5EF4-FFF2-40B4-BE49-F238E27FC236}">
                  <a16:creationId xmlns:a16="http://schemas.microsoft.com/office/drawing/2014/main" id="{088990C7-EF25-60BF-FCC8-D96CB14BE01A}"/>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99" name="Picture 4" descr="brick wall Icon - Free PNG &amp; SVG 18597 - Noun Project">
              <a:extLst>
                <a:ext uri="{FF2B5EF4-FFF2-40B4-BE49-F238E27FC236}">
                  <a16:creationId xmlns:a16="http://schemas.microsoft.com/office/drawing/2014/main" id="{72CAB812-C84E-94A8-C700-96368EBCC8FB}"/>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00" name="Picture 4" descr="brick wall Icon - Free PNG &amp; SVG 18597 - Noun Project">
              <a:extLst>
                <a:ext uri="{FF2B5EF4-FFF2-40B4-BE49-F238E27FC236}">
                  <a16:creationId xmlns:a16="http://schemas.microsoft.com/office/drawing/2014/main" id="{03172D39-6311-4385-4232-D0A0D60EF76B}"/>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101" name="Group 100">
              <a:extLst>
                <a:ext uri="{FF2B5EF4-FFF2-40B4-BE49-F238E27FC236}">
                  <a16:creationId xmlns:a16="http://schemas.microsoft.com/office/drawing/2014/main" id="{4FADA6F0-8693-EEB7-1F36-DD74A3C513E3}"/>
                </a:ext>
              </a:extLst>
            </p:cNvPr>
            <p:cNvGrpSpPr/>
            <p:nvPr/>
          </p:nvGrpSpPr>
          <p:grpSpPr>
            <a:xfrm>
              <a:off x="3499402" y="1660873"/>
              <a:ext cx="1698397" cy="1775937"/>
              <a:chOff x="3056264" y="1170799"/>
              <a:chExt cx="1698397" cy="1775937"/>
            </a:xfrm>
          </p:grpSpPr>
          <p:pic>
            <p:nvPicPr>
              <p:cNvPr id="102" name="Graphic 101" descr="Network outline">
                <a:extLst>
                  <a:ext uri="{FF2B5EF4-FFF2-40B4-BE49-F238E27FC236}">
                    <a16:creationId xmlns:a16="http://schemas.microsoft.com/office/drawing/2014/main" id="{4D2A6A7E-9D80-25F8-0F4D-21CF9C57B0A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103" name="Straight Connector 102">
                <a:extLst>
                  <a:ext uri="{FF2B5EF4-FFF2-40B4-BE49-F238E27FC236}">
                    <a16:creationId xmlns:a16="http://schemas.microsoft.com/office/drawing/2014/main" id="{85D434C4-A458-E2A8-BBF0-9127144B312B}"/>
                  </a:ext>
                </a:extLst>
              </p:cNvPr>
              <p:cNvCxnSpPr>
                <a:cxnSpLocks/>
              </p:cNvCxnSpPr>
              <p:nvPr/>
            </p:nvCxnSpPr>
            <p:spPr>
              <a:xfrm flipV="1">
                <a:off x="3905463" y="2257010"/>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FBDA1237-6D20-2977-8142-577536C06159}"/>
              </a:ext>
            </a:extLst>
          </p:cNvPr>
          <p:cNvSpPr>
            <a:spLocks noGrp="1"/>
          </p:cNvSpPr>
          <p:nvPr>
            <p:ph type="title"/>
          </p:nvPr>
        </p:nvSpPr>
        <p:spPr/>
        <p:txBody>
          <a:bodyPr/>
          <a:lstStyle/>
          <a:p>
            <a:r>
              <a:rPr lang="en-US" sz="2800" b="1">
                <a:solidFill>
                  <a:schemeClr val="tx1"/>
                </a:solidFill>
              </a:rPr>
              <a:t>And, What If it was more than just firewalling…</a:t>
            </a:r>
          </a:p>
        </p:txBody>
      </p:sp>
      <p:cxnSp>
        <p:nvCxnSpPr>
          <p:cNvPr id="34" name="Straight Connector 33">
            <a:extLst>
              <a:ext uri="{FF2B5EF4-FFF2-40B4-BE49-F238E27FC236}">
                <a16:creationId xmlns:a16="http://schemas.microsoft.com/office/drawing/2014/main" id="{0B07E288-8DFA-687C-89DA-8172478ABDE3}"/>
              </a:ext>
            </a:extLst>
          </p:cNvPr>
          <p:cNvCxnSpPr>
            <a:cxnSpLocks/>
          </p:cNvCxnSpPr>
          <p:nvPr/>
        </p:nvCxnSpPr>
        <p:spPr>
          <a:xfrm>
            <a:off x="1219200" y="3514400"/>
            <a:ext cx="9622971" cy="0"/>
          </a:xfrm>
          <a:prstGeom prst="line">
            <a:avLst/>
          </a:prstGeom>
          <a:ln w="127000" cap="rnd">
            <a:solidFill>
              <a:srgbClr val="00DBF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4824DE-3C3E-A812-367C-8F5EB2E1D98B}"/>
              </a:ext>
            </a:extLst>
          </p:cNvPr>
          <p:cNvCxnSpPr>
            <a:cxnSpLocks/>
          </p:cNvCxnSpPr>
          <p:nvPr/>
        </p:nvCxnSpPr>
        <p:spPr>
          <a:xfrm flipV="1">
            <a:off x="1509407" y="2827854"/>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pic>
        <p:nvPicPr>
          <p:cNvPr id="79" name="Picture 4" descr="brick wall Icon - Free PNG &amp; SVG 18597 - Noun Project">
            <a:extLst>
              <a:ext uri="{FF2B5EF4-FFF2-40B4-BE49-F238E27FC236}">
                <a16:creationId xmlns:a16="http://schemas.microsoft.com/office/drawing/2014/main" id="{40C16E28-62BE-B1DD-8A02-2FD544102FF6}"/>
              </a:ext>
            </a:extLst>
          </p:cNvPr>
          <p:cNvPicPr>
            <a:picLocks noChangeAspect="1" noChangeArrowheads="1"/>
          </p:cNvPicPr>
          <p:nvPr/>
        </p:nvPicPr>
        <p:blipFill rotWithShape="1">
          <a:blip r:embed="rId6"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1260420" y="2625415"/>
            <a:ext cx="495375" cy="495375"/>
          </a:xfrm>
          <a:prstGeom prst="ellipse">
            <a:avLst/>
          </a:prstGeom>
          <a:pattFill prst="pct5">
            <a:fgClr>
              <a:schemeClr val="accent1"/>
            </a:fgClr>
            <a:bgClr>
              <a:schemeClr val="tx1">
                <a:lumMod val="95000"/>
              </a:schemeClr>
            </a:bgClr>
          </a:pattFill>
        </p:spPr>
      </p:pic>
      <p:grpSp>
        <p:nvGrpSpPr>
          <p:cNvPr id="85" name="Group 84">
            <a:extLst>
              <a:ext uri="{FF2B5EF4-FFF2-40B4-BE49-F238E27FC236}">
                <a16:creationId xmlns:a16="http://schemas.microsoft.com/office/drawing/2014/main" id="{F7787686-E258-53E2-630A-090A46955705}"/>
              </a:ext>
            </a:extLst>
          </p:cNvPr>
          <p:cNvGrpSpPr/>
          <p:nvPr/>
        </p:nvGrpSpPr>
        <p:grpSpPr>
          <a:xfrm rot="10800000">
            <a:off x="10294397" y="3498250"/>
            <a:ext cx="495375" cy="892165"/>
            <a:chOff x="10168378" y="2595189"/>
            <a:chExt cx="495375" cy="892165"/>
          </a:xfrm>
        </p:grpSpPr>
        <p:cxnSp>
          <p:nvCxnSpPr>
            <p:cNvPr id="83" name="Straight Connector 82">
              <a:extLst>
                <a:ext uri="{FF2B5EF4-FFF2-40B4-BE49-F238E27FC236}">
                  <a16:creationId xmlns:a16="http://schemas.microsoft.com/office/drawing/2014/main" id="{AF9E35C6-3DCD-B2BA-06A3-D5EB56E119BD}"/>
                </a:ext>
              </a:extLst>
            </p:cNvPr>
            <p:cNvCxnSpPr>
              <a:cxnSpLocks/>
            </p:cNvCxnSpPr>
            <p:nvPr/>
          </p:nvCxnSpPr>
          <p:spPr>
            <a:xfrm flipV="1">
              <a:off x="10417365" y="2797628"/>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pic>
          <p:nvPicPr>
            <p:cNvPr id="84" name="Picture 4" descr="brick wall Icon - Free PNG &amp; SVG 18597 - Noun Project">
              <a:extLst>
                <a:ext uri="{FF2B5EF4-FFF2-40B4-BE49-F238E27FC236}">
                  <a16:creationId xmlns:a16="http://schemas.microsoft.com/office/drawing/2014/main" id="{DD00D510-31D8-59E9-6E48-0BBC40C0BCD7}"/>
                </a:ext>
              </a:extLst>
            </p:cNvPr>
            <p:cNvPicPr>
              <a:picLocks noChangeAspect="1" noChangeArrowheads="1"/>
            </p:cNvPicPr>
            <p:nvPr/>
          </p:nvPicPr>
          <p:blipFill rotWithShape="1">
            <a:blip r:embed="rId6"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10168378" y="2595189"/>
              <a:ext cx="495375" cy="495375"/>
            </a:xfrm>
            <a:prstGeom prst="ellipse">
              <a:avLst/>
            </a:prstGeom>
            <a:pattFill prst="pct5">
              <a:fgClr>
                <a:schemeClr val="accent1"/>
              </a:fgClr>
              <a:bgClr>
                <a:schemeClr val="tx1">
                  <a:lumMod val="95000"/>
                </a:schemeClr>
              </a:bgClr>
            </a:pattFill>
          </p:spPr>
        </p:pic>
      </p:grpSp>
      <p:grpSp>
        <p:nvGrpSpPr>
          <p:cNvPr id="76" name="Group 75">
            <a:extLst>
              <a:ext uri="{FF2B5EF4-FFF2-40B4-BE49-F238E27FC236}">
                <a16:creationId xmlns:a16="http://schemas.microsoft.com/office/drawing/2014/main" id="{5E6622D0-3EFB-771C-9DC9-64080E6A3D5F}"/>
              </a:ext>
            </a:extLst>
          </p:cNvPr>
          <p:cNvGrpSpPr/>
          <p:nvPr/>
        </p:nvGrpSpPr>
        <p:grpSpPr>
          <a:xfrm>
            <a:off x="3499402" y="1660873"/>
            <a:ext cx="1698397" cy="1853527"/>
            <a:chOff x="3499402" y="1660873"/>
            <a:chExt cx="1698397" cy="1853527"/>
          </a:xfrm>
        </p:grpSpPr>
        <p:pic>
          <p:nvPicPr>
            <p:cNvPr id="6" name="Picture 4" descr="brick wall Icon - Free PNG &amp; SVG 18597 - Noun Project">
              <a:extLst>
                <a:ext uri="{FF2B5EF4-FFF2-40B4-BE49-F238E27FC236}">
                  <a16:creationId xmlns:a16="http://schemas.microsoft.com/office/drawing/2014/main" id="{77895C9F-2452-2430-A31B-666CA0318EE5}"/>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7" name="Picture 4" descr="brick wall Icon - Free PNG &amp; SVG 18597 - Noun Project">
              <a:extLst>
                <a:ext uri="{FF2B5EF4-FFF2-40B4-BE49-F238E27FC236}">
                  <a16:creationId xmlns:a16="http://schemas.microsoft.com/office/drawing/2014/main" id="{5E2FB7C3-8C01-3D38-83D8-F82293CFF977}"/>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8" name="Picture 4" descr="brick wall Icon - Free PNG &amp; SVG 18597 - Noun Project">
              <a:extLst>
                <a:ext uri="{FF2B5EF4-FFF2-40B4-BE49-F238E27FC236}">
                  <a16:creationId xmlns:a16="http://schemas.microsoft.com/office/drawing/2014/main" id="{A98868EB-538D-14AA-D9B0-A249A7A2D615}"/>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9" name="Picture 4" descr="brick wall Icon - Free PNG &amp; SVG 18597 - Noun Project">
              <a:extLst>
                <a:ext uri="{FF2B5EF4-FFF2-40B4-BE49-F238E27FC236}">
                  <a16:creationId xmlns:a16="http://schemas.microsoft.com/office/drawing/2014/main" id="{20C669BD-2253-67F0-F4A2-7EF927C4BC4C}"/>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10" name="Picture 4" descr="brick wall Icon - Free PNG &amp; SVG 18597 - Noun Project">
              <a:extLst>
                <a:ext uri="{FF2B5EF4-FFF2-40B4-BE49-F238E27FC236}">
                  <a16:creationId xmlns:a16="http://schemas.microsoft.com/office/drawing/2014/main" id="{9818B103-20BB-9509-C68E-682A89ACA6DA}"/>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1" name="Picture 4" descr="brick wall Icon - Free PNG &amp; SVG 18597 - Noun Project">
              <a:extLst>
                <a:ext uri="{FF2B5EF4-FFF2-40B4-BE49-F238E27FC236}">
                  <a16:creationId xmlns:a16="http://schemas.microsoft.com/office/drawing/2014/main" id="{EAE264DF-4748-78CC-AC33-093D2725F9C6}"/>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47" name="Group 46">
              <a:extLst>
                <a:ext uri="{FF2B5EF4-FFF2-40B4-BE49-F238E27FC236}">
                  <a16:creationId xmlns:a16="http://schemas.microsoft.com/office/drawing/2014/main" id="{1E380544-D0B8-B062-4967-4551F153A833}"/>
                </a:ext>
              </a:extLst>
            </p:cNvPr>
            <p:cNvGrpSpPr/>
            <p:nvPr/>
          </p:nvGrpSpPr>
          <p:grpSpPr>
            <a:xfrm>
              <a:off x="3499402" y="1660873"/>
              <a:ext cx="1698397" cy="1853527"/>
              <a:chOff x="3056264" y="1170799"/>
              <a:chExt cx="1698397" cy="1853527"/>
            </a:xfrm>
          </p:grpSpPr>
          <p:pic>
            <p:nvPicPr>
              <p:cNvPr id="45" name="Graphic 44" descr="Network outline">
                <a:extLst>
                  <a:ext uri="{FF2B5EF4-FFF2-40B4-BE49-F238E27FC236}">
                    <a16:creationId xmlns:a16="http://schemas.microsoft.com/office/drawing/2014/main" id="{F16DEEC5-3251-A1C7-8219-F0E9966A5076}"/>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46" name="Straight Connector 45">
                <a:extLst>
                  <a:ext uri="{FF2B5EF4-FFF2-40B4-BE49-F238E27FC236}">
                    <a16:creationId xmlns:a16="http://schemas.microsoft.com/office/drawing/2014/main" id="{C8322EAE-5D22-67EE-4FD0-5AC3B43AC8BC}"/>
                  </a:ext>
                </a:extLst>
              </p:cNvPr>
              <p:cNvCxnSpPr>
                <a:cxnSpLocks/>
              </p:cNvCxnSpPr>
              <p:nvPr/>
            </p:nvCxnSpPr>
            <p:spPr>
              <a:xfrm flipV="1">
                <a:off x="3905463" y="2257010"/>
                <a:ext cx="0" cy="76731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grpSp>
        <p:nvGrpSpPr>
          <p:cNvPr id="153" name="Group 152">
            <a:extLst>
              <a:ext uri="{FF2B5EF4-FFF2-40B4-BE49-F238E27FC236}">
                <a16:creationId xmlns:a16="http://schemas.microsoft.com/office/drawing/2014/main" id="{E4A51492-697C-B4A3-5766-1419233B0A75}"/>
              </a:ext>
            </a:extLst>
          </p:cNvPr>
          <p:cNvGrpSpPr/>
          <p:nvPr/>
        </p:nvGrpSpPr>
        <p:grpSpPr>
          <a:xfrm>
            <a:off x="374040" y="1580897"/>
            <a:ext cx="1194334" cy="724055"/>
            <a:chOff x="6150286" y="3955723"/>
            <a:chExt cx="1194334" cy="724055"/>
          </a:xfrm>
        </p:grpSpPr>
        <p:sp>
          <p:nvSpPr>
            <p:cNvPr id="154" name="Freeform 50">
              <a:extLst>
                <a:ext uri="{FF2B5EF4-FFF2-40B4-BE49-F238E27FC236}">
                  <a16:creationId xmlns:a16="http://schemas.microsoft.com/office/drawing/2014/main" id="{902CC149-4355-42F5-FA26-FD442BC69C75}"/>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5" name="TextBox 154">
              <a:extLst>
                <a:ext uri="{FF2B5EF4-FFF2-40B4-BE49-F238E27FC236}">
                  <a16:creationId xmlns:a16="http://schemas.microsoft.com/office/drawing/2014/main" id="{618DE8D1-A3B7-49A0-3EE6-D7CE17B58ED4}"/>
                </a:ext>
              </a:extLst>
            </p:cNvPr>
            <p:cNvSpPr txBox="1"/>
            <p:nvPr/>
          </p:nvSpPr>
          <p:spPr>
            <a:xfrm>
              <a:off x="6401147" y="4244775"/>
              <a:ext cx="788742" cy="307777"/>
            </a:xfrm>
            <a:prstGeom prst="rect">
              <a:avLst/>
            </a:prstGeom>
            <a:noFill/>
          </p:spPr>
          <p:txBody>
            <a:bodyPr wrap="none" rtlCol="0">
              <a:spAutoFit/>
            </a:bodyPr>
            <a:lstStyle/>
            <a:p>
              <a:r>
                <a:rPr lang="en-US" sz="1400" b="1"/>
                <a:t>Internet</a:t>
              </a:r>
            </a:p>
          </p:txBody>
        </p:sp>
      </p:grpSp>
      <p:grpSp>
        <p:nvGrpSpPr>
          <p:cNvPr id="156" name="Group 155">
            <a:extLst>
              <a:ext uri="{FF2B5EF4-FFF2-40B4-BE49-F238E27FC236}">
                <a16:creationId xmlns:a16="http://schemas.microsoft.com/office/drawing/2014/main" id="{F7B1DF44-DC4F-64D0-CA19-51266846918B}"/>
              </a:ext>
            </a:extLst>
          </p:cNvPr>
          <p:cNvGrpSpPr/>
          <p:nvPr/>
        </p:nvGrpSpPr>
        <p:grpSpPr>
          <a:xfrm>
            <a:off x="10540785" y="4591714"/>
            <a:ext cx="1194334" cy="724055"/>
            <a:chOff x="6150286" y="3955723"/>
            <a:chExt cx="1194334" cy="724055"/>
          </a:xfrm>
        </p:grpSpPr>
        <p:sp>
          <p:nvSpPr>
            <p:cNvPr id="157" name="Freeform 50">
              <a:extLst>
                <a:ext uri="{FF2B5EF4-FFF2-40B4-BE49-F238E27FC236}">
                  <a16:creationId xmlns:a16="http://schemas.microsoft.com/office/drawing/2014/main" id="{2E933A0C-6B9A-9552-ADDC-6D0D596CF962}"/>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8" name="TextBox 157">
              <a:extLst>
                <a:ext uri="{FF2B5EF4-FFF2-40B4-BE49-F238E27FC236}">
                  <a16:creationId xmlns:a16="http://schemas.microsoft.com/office/drawing/2014/main" id="{BF9A7E48-38CA-BE25-13D6-3832F49BF317}"/>
                </a:ext>
              </a:extLst>
            </p:cNvPr>
            <p:cNvSpPr txBox="1"/>
            <p:nvPr/>
          </p:nvSpPr>
          <p:spPr>
            <a:xfrm>
              <a:off x="6401147" y="4244775"/>
              <a:ext cx="788742" cy="307777"/>
            </a:xfrm>
            <a:prstGeom prst="rect">
              <a:avLst/>
            </a:prstGeom>
            <a:noFill/>
          </p:spPr>
          <p:txBody>
            <a:bodyPr wrap="none" rtlCol="0">
              <a:spAutoFit/>
            </a:bodyPr>
            <a:lstStyle/>
            <a:p>
              <a:r>
                <a:rPr lang="en-US" sz="1400" b="1"/>
                <a:t>Internet</a:t>
              </a:r>
            </a:p>
          </p:txBody>
        </p:sp>
      </p:grpSp>
      <p:grpSp>
        <p:nvGrpSpPr>
          <p:cNvPr id="159" name="Group 158">
            <a:extLst>
              <a:ext uri="{FF2B5EF4-FFF2-40B4-BE49-F238E27FC236}">
                <a16:creationId xmlns:a16="http://schemas.microsoft.com/office/drawing/2014/main" id="{D6D9759A-00BB-90BD-ED6D-08E92C777574}"/>
              </a:ext>
            </a:extLst>
          </p:cNvPr>
          <p:cNvGrpSpPr/>
          <p:nvPr/>
        </p:nvGrpSpPr>
        <p:grpSpPr>
          <a:xfrm>
            <a:off x="8447138" y="1744541"/>
            <a:ext cx="1194334" cy="724055"/>
            <a:chOff x="6150286" y="3955723"/>
            <a:chExt cx="1194334" cy="724055"/>
          </a:xfrm>
        </p:grpSpPr>
        <p:sp>
          <p:nvSpPr>
            <p:cNvPr id="160" name="Freeform 50">
              <a:extLst>
                <a:ext uri="{FF2B5EF4-FFF2-40B4-BE49-F238E27FC236}">
                  <a16:creationId xmlns:a16="http://schemas.microsoft.com/office/drawing/2014/main" id="{C19E8C35-349B-D548-1A4D-0EF9FC82FA63}"/>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1" name="TextBox 160">
              <a:extLst>
                <a:ext uri="{FF2B5EF4-FFF2-40B4-BE49-F238E27FC236}">
                  <a16:creationId xmlns:a16="http://schemas.microsoft.com/office/drawing/2014/main" id="{7D7ED18E-C772-3131-99FE-FAD9E08CE5EC}"/>
                </a:ext>
              </a:extLst>
            </p:cNvPr>
            <p:cNvSpPr txBox="1"/>
            <p:nvPr/>
          </p:nvSpPr>
          <p:spPr>
            <a:xfrm>
              <a:off x="6401147" y="4244775"/>
              <a:ext cx="788742" cy="307777"/>
            </a:xfrm>
            <a:prstGeom prst="rect">
              <a:avLst/>
            </a:prstGeom>
            <a:noFill/>
          </p:spPr>
          <p:txBody>
            <a:bodyPr wrap="none" rtlCol="0">
              <a:spAutoFit/>
            </a:bodyPr>
            <a:lstStyle/>
            <a:p>
              <a:r>
                <a:rPr lang="en-US" sz="1400" b="1"/>
                <a:t>Internet</a:t>
              </a:r>
            </a:p>
          </p:txBody>
        </p:sp>
      </p:grpSp>
      <p:grpSp>
        <p:nvGrpSpPr>
          <p:cNvPr id="162" name="Group 161">
            <a:extLst>
              <a:ext uri="{FF2B5EF4-FFF2-40B4-BE49-F238E27FC236}">
                <a16:creationId xmlns:a16="http://schemas.microsoft.com/office/drawing/2014/main" id="{9ED6C34A-EFB3-B5CA-91CA-8F6ED749CFFF}"/>
              </a:ext>
            </a:extLst>
          </p:cNvPr>
          <p:cNvGrpSpPr/>
          <p:nvPr/>
        </p:nvGrpSpPr>
        <p:grpSpPr>
          <a:xfrm>
            <a:off x="910940" y="4606691"/>
            <a:ext cx="1194334" cy="724055"/>
            <a:chOff x="6150286" y="3955723"/>
            <a:chExt cx="1194334" cy="724055"/>
          </a:xfrm>
        </p:grpSpPr>
        <p:sp>
          <p:nvSpPr>
            <p:cNvPr id="163" name="Freeform 50">
              <a:extLst>
                <a:ext uri="{FF2B5EF4-FFF2-40B4-BE49-F238E27FC236}">
                  <a16:creationId xmlns:a16="http://schemas.microsoft.com/office/drawing/2014/main" id="{24605ACA-52B9-19F0-41EF-A328E33CF881}"/>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4" name="TextBox 163">
              <a:extLst>
                <a:ext uri="{FF2B5EF4-FFF2-40B4-BE49-F238E27FC236}">
                  <a16:creationId xmlns:a16="http://schemas.microsoft.com/office/drawing/2014/main" id="{2ABEB9B3-2089-168E-3258-B84D5464D9D9}"/>
                </a:ext>
              </a:extLst>
            </p:cNvPr>
            <p:cNvSpPr txBox="1"/>
            <p:nvPr/>
          </p:nvSpPr>
          <p:spPr>
            <a:xfrm>
              <a:off x="6401147" y="4244775"/>
              <a:ext cx="788742" cy="307777"/>
            </a:xfrm>
            <a:prstGeom prst="rect">
              <a:avLst/>
            </a:prstGeom>
            <a:noFill/>
          </p:spPr>
          <p:txBody>
            <a:bodyPr wrap="none" rtlCol="0">
              <a:spAutoFit/>
            </a:bodyPr>
            <a:lstStyle/>
            <a:p>
              <a:r>
                <a:rPr lang="en-US" sz="1400" b="1"/>
                <a:t>Internet</a:t>
              </a:r>
            </a:p>
          </p:txBody>
        </p:sp>
      </p:grpSp>
      <p:grpSp>
        <p:nvGrpSpPr>
          <p:cNvPr id="165" name="Group 164">
            <a:extLst>
              <a:ext uri="{FF2B5EF4-FFF2-40B4-BE49-F238E27FC236}">
                <a16:creationId xmlns:a16="http://schemas.microsoft.com/office/drawing/2014/main" id="{14B9D720-6ABE-8FC0-4692-C283FD0B2A1E}"/>
              </a:ext>
            </a:extLst>
          </p:cNvPr>
          <p:cNvGrpSpPr/>
          <p:nvPr/>
        </p:nvGrpSpPr>
        <p:grpSpPr>
          <a:xfrm>
            <a:off x="5277535" y="2166892"/>
            <a:ext cx="1194334" cy="724055"/>
            <a:chOff x="6150286" y="3955723"/>
            <a:chExt cx="1194334" cy="724055"/>
          </a:xfrm>
        </p:grpSpPr>
        <p:sp>
          <p:nvSpPr>
            <p:cNvPr id="166" name="Freeform 50">
              <a:extLst>
                <a:ext uri="{FF2B5EF4-FFF2-40B4-BE49-F238E27FC236}">
                  <a16:creationId xmlns:a16="http://schemas.microsoft.com/office/drawing/2014/main" id="{0EC4298F-DEE7-701A-FB41-CF3ED57235CD}"/>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7" name="TextBox 166">
              <a:extLst>
                <a:ext uri="{FF2B5EF4-FFF2-40B4-BE49-F238E27FC236}">
                  <a16:creationId xmlns:a16="http://schemas.microsoft.com/office/drawing/2014/main" id="{86FE7D4A-73F4-1A75-381E-9E0CE49AFE0E}"/>
                </a:ext>
              </a:extLst>
            </p:cNvPr>
            <p:cNvSpPr txBox="1"/>
            <p:nvPr/>
          </p:nvSpPr>
          <p:spPr>
            <a:xfrm>
              <a:off x="6401147" y="4244775"/>
              <a:ext cx="788742" cy="307777"/>
            </a:xfrm>
            <a:prstGeom prst="rect">
              <a:avLst/>
            </a:prstGeom>
            <a:noFill/>
          </p:spPr>
          <p:txBody>
            <a:bodyPr wrap="none" rtlCol="0">
              <a:spAutoFit/>
            </a:bodyPr>
            <a:lstStyle/>
            <a:p>
              <a:r>
                <a:rPr lang="en-US" sz="1400" b="1"/>
                <a:t>Internet</a:t>
              </a:r>
            </a:p>
          </p:txBody>
        </p:sp>
      </p:grpSp>
      <p:grpSp>
        <p:nvGrpSpPr>
          <p:cNvPr id="168" name="Group 167">
            <a:extLst>
              <a:ext uri="{FF2B5EF4-FFF2-40B4-BE49-F238E27FC236}">
                <a16:creationId xmlns:a16="http://schemas.microsoft.com/office/drawing/2014/main" id="{5DC51245-4E13-E59E-B8E3-33357FC65DE9}"/>
              </a:ext>
            </a:extLst>
          </p:cNvPr>
          <p:cNvGrpSpPr/>
          <p:nvPr/>
        </p:nvGrpSpPr>
        <p:grpSpPr>
          <a:xfrm>
            <a:off x="2307046" y="1176173"/>
            <a:ext cx="1194334" cy="724055"/>
            <a:chOff x="6150286" y="3955723"/>
            <a:chExt cx="1194334" cy="724055"/>
          </a:xfrm>
        </p:grpSpPr>
        <p:sp>
          <p:nvSpPr>
            <p:cNvPr id="169" name="Freeform 50">
              <a:extLst>
                <a:ext uri="{FF2B5EF4-FFF2-40B4-BE49-F238E27FC236}">
                  <a16:creationId xmlns:a16="http://schemas.microsoft.com/office/drawing/2014/main" id="{3B076B15-4084-BAE5-19BA-A24F4E4C6435}"/>
                </a:ext>
              </a:extLst>
            </p:cNvPr>
            <p:cNvSpPr>
              <a:spLocks noEditPoints="1"/>
            </p:cNvSpPr>
            <p:nvPr/>
          </p:nvSpPr>
          <p:spPr bwMode="auto">
            <a:xfrm>
              <a:off x="6150286" y="3955723"/>
              <a:ext cx="1194334" cy="72405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65098"/>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0" name="TextBox 169">
              <a:extLst>
                <a:ext uri="{FF2B5EF4-FFF2-40B4-BE49-F238E27FC236}">
                  <a16:creationId xmlns:a16="http://schemas.microsoft.com/office/drawing/2014/main" id="{C03FB73D-43D6-1487-47C9-0E7754DCA11D}"/>
                </a:ext>
              </a:extLst>
            </p:cNvPr>
            <p:cNvSpPr txBox="1"/>
            <p:nvPr/>
          </p:nvSpPr>
          <p:spPr>
            <a:xfrm>
              <a:off x="6401147" y="4244775"/>
              <a:ext cx="788742" cy="307777"/>
            </a:xfrm>
            <a:prstGeom prst="rect">
              <a:avLst/>
            </a:prstGeom>
            <a:noFill/>
          </p:spPr>
          <p:txBody>
            <a:bodyPr wrap="none" rtlCol="0">
              <a:spAutoFit/>
            </a:bodyPr>
            <a:lstStyle/>
            <a:p>
              <a:r>
                <a:rPr lang="en-US" sz="1400" b="1"/>
                <a:t>Internet</a:t>
              </a:r>
            </a:p>
          </p:txBody>
        </p:sp>
      </p:grpSp>
      <p:grpSp>
        <p:nvGrpSpPr>
          <p:cNvPr id="5" name="Group 4">
            <a:extLst>
              <a:ext uri="{FF2B5EF4-FFF2-40B4-BE49-F238E27FC236}">
                <a16:creationId xmlns:a16="http://schemas.microsoft.com/office/drawing/2014/main" id="{C919BD0C-3737-3140-B130-3C466A9BD4AB}"/>
              </a:ext>
            </a:extLst>
          </p:cNvPr>
          <p:cNvGrpSpPr/>
          <p:nvPr/>
        </p:nvGrpSpPr>
        <p:grpSpPr>
          <a:xfrm>
            <a:off x="2072213" y="1070380"/>
            <a:ext cx="7998551" cy="4944628"/>
            <a:chOff x="2072213" y="1070380"/>
            <a:chExt cx="7998551" cy="4944628"/>
          </a:xfrm>
        </p:grpSpPr>
        <p:sp>
          <p:nvSpPr>
            <p:cNvPr id="20" name="Triangle 19">
              <a:extLst>
                <a:ext uri="{FF2B5EF4-FFF2-40B4-BE49-F238E27FC236}">
                  <a16:creationId xmlns:a16="http://schemas.microsoft.com/office/drawing/2014/main" id="{6D7D5FB2-01ED-927A-3C26-D5476E2A1771}"/>
                </a:ext>
              </a:extLst>
            </p:cNvPr>
            <p:cNvSpPr/>
            <p:nvPr/>
          </p:nvSpPr>
          <p:spPr>
            <a:xfrm rot="16200000">
              <a:off x="2268131" y="1315895"/>
              <a:ext cx="4397572" cy="4789408"/>
            </a:xfrm>
            <a:custGeom>
              <a:avLst/>
              <a:gdLst>
                <a:gd name="connsiteX0" fmla="*/ 0 w 4839006"/>
                <a:gd name="connsiteY0" fmla="*/ 4789408 h 4789408"/>
                <a:gd name="connsiteX1" fmla="*/ 1301789 w 4839006"/>
                <a:gd name="connsiteY1" fmla="*/ 0 h 4789408"/>
                <a:gd name="connsiteX2" fmla="*/ 4839006 w 4839006"/>
                <a:gd name="connsiteY2" fmla="*/ 4789408 h 4789408"/>
                <a:gd name="connsiteX3" fmla="*/ 0 w 4839006"/>
                <a:gd name="connsiteY3" fmla="*/ 4789408 h 4789408"/>
                <a:gd name="connsiteX0" fmla="*/ 0 w 4397572"/>
                <a:gd name="connsiteY0" fmla="*/ 4789408 h 4789408"/>
                <a:gd name="connsiteX1" fmla="*/ 1301789 w 4397572"/>
                <a:gd name="connsiteY1" fmla="*/ 0 h 4789408"/>
                <a:gd name="connsiteX2" fmla="*/ 4397572 w 4397572"/>
                <a:gd name="connsiteY2" fmla="*/ 4048428 h 4789408"/>
                <a:gd name="connsiteX3" fmla="*/ 0 w 4397572"/>
                <a:gd name="connsiteY3" fmla="*/ 4789408 h 4789408"/>
              </a:gdLst>
              <a:ahLst/>
              <a:cxnLst>
                <a:cxn ang="0">
                  <a:pos x="connsiteX0" y="connsiteY0"/>
                </a:cxn>
                <a:cxn ang="0">
                  <a:pos x="connsiteX1" y="connsiteY1"/>
                </a:cxn>
                <a:cxn ang="0">
                  <a:pos x="connsiteX2" y="connsiteY2"/>
                </a:cxn>
                <a:cxn ang="0">
                  <a:pos x="connsiteX3" y="connsiteY3"/>
                </a:cxn>
              </a:cxnLst>
              <a:rect l="l" t="t" r="r" b="b"/>
              <a:pathLst>
                <a:path w="4397572" h="4789408">
                  <a:moveTo>
                    <a:pt x="0" y="4789408"/>
                  </a:moveTo>
                  <a:lnTo>
                    <a:pt x="1301789" y="0"/>
                  </a:lnTo>
                  <a:lnTo>
                    <a:pt x="4397572" y="4048428"/>
                  </a:lnTo>
                  <a:lnTo>
                    <a:pt x="0" y="4789408"/>
                  </a:lnTo>
                  <a:close/>
                </a:path>
              </a:pathLst>
            </a:custGeom>
            <a:gradFill>
              <a:gsLst>
                <a:gs pos="0">
                  <a:schemeClr val="accent2">
                    <a:lumMod val="75000"/>
                    <a:alpha val="9925"/>
                  </a:schemeClr>
                </a:gs>
                <a:gs pos="75000">
                  <a:srgbClr val="00DBFF">
                    <a:alpha val="61607"/>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0BB9632-AF71-3F3F-9DB2-272D280326D4}"/>
                </a:ext>
              </a:extLst>
            </p:cNvPr>
            <p:cNvSpPr/>
            <p:nvPr/>
          </p:nvSpPr>
          <p:spPr>
            <a:xfrm>
              <a:off x="5126136" y="1070380"/>
              <a:ext cx="4944628" cy="4944628"/>
            </a:xfrm>
            <a:prstGeom prst="ellipse">
              <a:avLst/>
            </a:prstGeom>
            <a:solidFill>
              <a:srgbClr val="241B31"/>
            </a:solidFill>
            <a:ln w="50800">
              <a:solidFill>
                <a:srgbClr val="00D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205E7DF1-0B26-D768-FCEA-23BC146345AF}"/>
                </a:ext>
              </a:extLst>
            </p:cNvPr>
            <p:cNvGrpSpPr/>
            <p:nvPr/>
          </p:nvGrpSpPr>
          <p:grpSpPr>
            <a:xfrm>
              <a:off x="6324609" y="1396258"/>
              <a:ext cx="1256498" cy="1421360"/>
              <a:chOff x="5988380" y="1769163"/>
              <a:chExt cx="1256498" cy="1421360"/>
            </a:xfrm>
          </p:grpSpPr>
          <p:pic>
            <p:nvPicPr>
              <p:cNvPr id="57" name="Picture 56" descr="brick wall Icon - Free PNG &amp; SVG 18597 - Noun Project">
                <a:extLst>
                  <a:ext uri="{FF2B5EF4-FFF2-40B4-BE49-F238E27FC236}">
                    <a16:creationId xmlns:a16="http://schemas.microsoft.com/office/drawing/2014/main" id="{F6E694F1-E2AB-2C8C-7146-548D8C6845F3}"/>
                  </a:ext>
                </a:extLst>
              </p:cNvPr>
              <p:cNvPicPr>
                <a:picLocks noChangeAspect="1" noChangeArrowheads="1"/>
              </p:cNvPicPr>
              <p:nvPr/>
            </p:nvPicPr>
            <p:blipFill rotWithShape="1">
              <a:blip r:embed="rId6"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6210262" y="1769163"/>
                <a:ext cx="746632" cy="746632"/>
              </a:xfrm>
              <a:prstGeom prst="ellipse">
                <a:avLst/>
              </a:prstGeom>
              <a:pattFill prst="pct5">
                <a:fgClr>
                  <a:schemeClr val="accent1"/>
                </a:fgClr>
                <a:bgClr>
                  <a:schemeClr val="tx1">
                    <a:lumMod val="95000"/>
                  </a:schemeClr>
                </a:bgClr>
              </a:pattFill>
            </p:spPr>
          </p:pic>
          <p:sp>
            <p:nvSpPr>
              <p:cNvPr id="58" name="TextBox 57">
                <a:extLst>
                  <a:ext uri="{FF2B5EF4-FFF2-40B4-BE49-F238E27FC236}">
                    <a16:creationId xmlns:a16="http://schemas.microsoft.com/office/drawing/2014/main" id="{5F2F965D-3855-3642-8762-E6F336C9CFF4}"/>
                  </a:ext>
                </a:extLst>
              </p:cNvPr>
              <p:cNvSpPr txBox="1"/>
              <p:nvPr/>
            </p:nvSpPr>
            <p:spPr>
              <a:xfrm>
                <a:off x="5988380" y="2544192"/>
                <a:ext cx="1256498" cy="646331"/>
              </a:xfrm>
              <a:prstGeom prst="rect">
                <a:avLst/>
              </a:prstGeom>
              <a:noFill/>
            </p:spPr>
            <p:txBody>
              <a:bodyPr wrap="none" rtlCol="0">
                <a:spAutoFit/>
              </a:bodyPr>
              <a:lstStyle/>
              <a:p>
                <a:r>
                  <a:rPr lang="en-US" b="1">
                    <a:solidFill>
                      <a:schemeClr val="bg1"/>
                    </a:solidFill>
                  </a:rPr>
                  <a:t>Distributed</a:t>
                </a:r>
              </a:p>
              <a:p>
                <a:r>
                  <a:rPr lang="en-US" b="1">
                    <a:solidFill>
                      <a:schemeClr val="bg1"/>
                    </a:solidFill>
                  </a:rPr>
                  <a:t>Firewalling</a:t>
                </a:r>
              </a:p>
            </p:txBody>
          </p:sp>
        </p:grpSp>
        <p:grpSp>
          <p:nvGrpSpPr>
            <p:cNvPr id="37" name="Group 36">
              <a:extLst>
                <a:ext uri="{FF2B5EF4-FFF2-40B4-BE49-F238E27FC236}">
                  <a16:creationId xmlns:a16="http://schemas.microsoft.com/office/drawing/2014/main" id="{ECA50186-64E7-6072-BCEA-312F503FF3E1}"/>
                </a:ext>
              </a:extLst>
            </p:cNvPr>
            <p:cNvGrpSpPr/>
            <p:nvPr/>
          </p:nvGrpSpPr>
          <p:grpSpPr>
            <a:xfrm>
              <a:off x="7918453" y="1608080"/>
              <a:ext cx="1055644" cy="1158631"/>
              <a:chOff x="7976124" y="1591225"/>
              <a:chExt cx="1055644" cy="1158631"/>
            </a:xfrm>
          </p:grpSpPr>
          <p:pic>
            <p:nvPicPr>
              <p:cNvPr id="55" name="Picture 2" descr="Home - Suricata">
                <a:extLst>
                  <a:ext uri="{FF2B5EF4-FFF2-40B4-BE49-F238E27FC236}">
                    <a16:creationId xmlns:a16="http://schemas.microsoft.com/office/drawing/2014/main" id="{8E1A02F0-BC68-40F8-72E5-57294E4AFFD2}"/>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976124" y="1591225"/>
                <a:ext cx="1055644" cy="867488"/>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73B3AB3F-2A81-1ABE-CC40-9EA3A59D6A5F}"/>
                  </a:ext>
                </a:extLst>
              </p:cNvPr>
              <p:cNvSpPr txBox="1"/>
              <p:nvPr/>
            </p:nvSpPr>
            <p:spPr>
              <a:xfrm>
                <a:off x="8027074" y="2380524"/>
                <a:ext cx="998991" cy="369332"/>
              </a:xfrm>
              <a:prstGeom prst="rect">
                <a:avLst/>
              </a:prstGeom>
              <a:noFill/>
            </p:spPr>
            <p:txBody>
              <a:bodyPr wrap="none" rtlCol="0">
                <a:spAutoFit/>
              </a:bodyPr>
              <a:lstStyle/>
              <a:p>
                <a:r>
                  <a:rPr lang="en-US" b="1">
                    <a:solidFill>
                      <a:schemeClr val="bg1"/>
                    </a:solidFill>
                  </a:rPr>
                  <a:t>IDS / IPS</a:t>
                </a:r>
              </a:p>
            </p:txBody>
          </p:sp>
        </p:grpSp>
        <p:grpSp>
          <p:nvGrpSpPr>
            <p:cNvPr id="38" name="Group 37">
              <a:extLst>
                <a:ext uri="{FF2B5EF4-FFF2-40B4-BE49-F238E27FC236}">
                  <a16:creationId xmlns:a16="http://schemas.microsoft.com/office/drawing/2014/main" id="{C8B65417-8355-7031-3269-E302D65276D6}"/>
                </a:ext>
              </a:extLst>
            </p:cNvPr>
            <p:cNvGrpSpPr/>
            <p:nvPr/>
          </p:nvGrpSpPr>
          <p:grpSpPr>
            <a:xfrm>
              <a:off x="5091848" y="2773886"/>
              <a:ext cx="1769771" cy="1482228"/>
              <a:chOff x="5370931" y="3337229"/>
              <a:chExt cx="1769771" cy="1482228"/>
            </a:xfrm>
          </p:grpSpPr>
          <p:pic>
            <p:nvPicPr>
              <p:cNvPr id="52" name="Graphic 51" descr="Shield with solid fill">
                <a:extLst>
                  <a:ext uri="{FF2B5EF4-FFF2-40B4-BE49-F238E27FC236}">
                    <a16:creationId xmlns:a16="http://schemas.microsoft.com/office/drawing/2014/main" id="{00BE4068-79F7-04E9-1D3C-7C29D50D7081}"/>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5778242" y="3337229"/>
                <a:ext cx="914400" cy="914400"/>
              </a:xfrm>
              <a:prstGeom prst="rect">
                <a:avLst/>
              </a:prstGeom>
            </p:spPr>
          </p:pic>
          <p:sp>
            <p:nvSpPr>
              <p:cNvPr id="53" name="TextBox 52">
                <a:extLst>
                  <a:ext uri="{FF2B5EF4-FFF2-40B4-BE49-F238E27FC236}">
                    <a16:creationId xmlns:a16="http://schemas.microsoft.com/office/drawing/2014/main" id="{270F1D08-DD78-108D-11C5-0FE320A46615}"/>
                  </a:ext>
                </a:extLst>
              </p:cNvPr>
              <p:cNvSpPr txBox="1"/>
              <p:nvPr/>
            </p:nvSpPr>
            <p:spPr>
              <a:xfrm>
                <a:off x="5957578" y="3550477"/>
                <a:ext cx="526106" cy="461665"/>
              </a:xfrm>
              <a:prstGeom prst="rect">
                <a:avLst/>
              </a:prstGeom>
              <a:noFill/>
            </p:spPr>
            <p:txBody>
              <a:bodyPr wrap="none" rtlCol="0">
                <a:spAutoFit/>
              </a:bodyPr>
              <a:lstStyle/>
              <a:p>
                <a:r>
                  <a:rPr lang="en-US" sz="2400" b="1">
                    <a:solidFill>
                      <a:srgbClr val="241B31"/>
                    </a:solidFill>
                  </a:rPr>
                  <a:t>SG</a:t>
                </a:r>
              </a:p>
            </p:txBody>
          </p:sp>
          <p:sp>
            <p:nvSpPr>
              <p:cNvPr id="54" name="TextBox 53">
                <a:extLst>
                  <a:ext uri="{FF2B5EF4-FFF2-40B4-BE49-F238E27FC236}">
                    <a16:creationId xmlns:a16="http://schemas.microsoft.com/office/drawing/2014/main" id="{930AA825-AE24-6AE7-F07C-C6757ABE55E1}"/>
                  </a:ext>
                </a:extLst>
              </p:cNvPr>
              <p:cNvSpPr txBox="1"/>
              <p:nvPr/>
            </p:nvSpPr>
            <p:spPr>
              <a:xfrm>
                <a:off x="5370931" y="4173126"/>
                <a:ext cx="1769771" cy="646331"/>
              </a:xfrm>
              <a:prstGeom prst="rect">
                <a:avLst/>
              </a:prstGeom>
              <a:noFill/>
            </p:spPr>
            <p:txBody>
              <a:bodyPr wrap="square" rtlCol="0">
                <a:spAutoFit/>
              </a:bodyPr>
              <a:lstStyle/>
              <a:p>
                <a:pPr algn="ctr"/>
                <a:r>
                  <a:rPr lang="en-US" b="1">
                    <a:solidFill>
                      <a:schemeClr val="bg1"/>
                    </a:solidFill>
                  </a:rPr>
                  <a:t>Micro-Segmentation</a:t>
                </a:r>
              </a:p>
            </p:txBody>
          </p:sp>
        </p:grpSp>
        <p:grpSp>
          <p:nvGrpSpPr>
            <p:cNvPr id="39" name="Group 38">
              <a:extLst>
                <a:ext uri="{FF2B5EF4-FFF2-40B4-BE49-F238E27FC236}">
                  <a16:creationId xmlns:a16="http://schemas.microsoft.com/office/drawing/2014/main" id="{0F23A2EF-EDF4-DFE8-17CA-98932300BBC0}"/>
                </a:ext>
              </a:extLst>
            </p:cNvPr>
            <p:cNvGrpSpPr/>
            <p:nvPr/>
          </p:nvGrpSpPr>
          <p:grpSpPr>
            <a:xfrm>
              <a:off x="6179183" y="4162904"/>
              <a:ext cx="1239570" cy="1216766"/>
              <a:chOff x="8078214" y="3379746"/>
              <a:chExt cx="1239570" cy="1216766"/>
            </a:xfrm>
          </p:grpSpPr>
          <p:pic>
            <p:nvPicPr>
              <p:cNvPr id="50" name="Graphic 49" descr="Unlock with solid fill">
                <a:extLst>
                  <a:ext uri="{FF2B5EF4-FFF2-40B4-BE49-F238E27FC236}">
                    <a16:creationId xmlns:a16="http://schemas.microsoft.com/office/drawing/2014/main" id="{655DEB1C-5B84-4780-3F27-C97F2748A70A}"/>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240799" y="3379746"/>
                <a:ext cx="914400" cy="914400"/>
              </a:xfrm>
              <a:prstGeom prst="rect">
                <a:avLst/>
              </a:prstGeom>
            </p:spPr>
          </p:pic>
          <p:sp>
            <p:nvSpPr>
              <p:cNvPr id="51" name="TextBox 50">
                <a:extLst>
                  <a:ext uri="{FF2B5EF4-FFF2-40B4-BE49-F238E27FC236}">
                    <a16:creationId xmlns:a16="http://schemas.microsoft.com/office/drawing/2014/main" id="{C956BDF9-23C2-29E1-2E2C-EEEC37E76762}"/>
                  </a:ext>
                </a:extLst>
              </p:cNvPr>
              <p:cNvSpPr txBox="1"/>
              <p:nvPr/>
            </p:nvSpPr>
            <p:spPr>
              <a:xfrm>
                <a:off x="8078214" y="4227180"/>
                <a:ext cx="1239570" cy="369332"/>
              </a:xfrm>
              <a:prstGeom prst="rect">
                <a:avLst/>
              </a:prstGeom>
              <a:noFill/>
            </p:spPr>
            <p:txBody>
              <a:bodyPr wrap="none" rtlCol="0">
                <a:spAutoFit/>
              </a:bodyPr>
              <a:lstStyle/>
              <a:p>
                <a:pPr algn="ctr"/>
                <a:r>
                  <a:rPr lang="en-US" b="1">
                    <a:solidFill>
                      <a:schemeClr val="bg1"/>
                    </a:solidFill>
                  </a:rPr>
                  <a:t>Decryption</a:t>
                </a:r>
              </a:p>
            </p:txBody>
          </p:sp>
        </p:grpSp>
        <p:grpSp>
          <p:nvGrpSpPr>
            <p:cNvPr id="40" name="Group 39">
              <a:extLst>
                <a:ext uri="{FF2B5EF4-FFF2-40B4-BE49-F238E27FC236}">
                  <a16:creationId xmlns:a16="http://schemas.microsoft.com/office/drawing/2014/main" id="{25A7C846-D87E-82F6-D1F4-338412DBE85F}"/>
                </a:ext>
              </a:extLst>
            </p:cNvPr>
            <p:cNvGrpSpPr/>
            <p:nvPr/>
          </p:nvGrpSpPr>
          <p:grpSpPr>
            <a:xfrm>
              <a:off x="8598144" y="2773333"/>
              <a:ext cx="1251085" cy="1495392"/>
              <a:chOff x="8341194" y="3491267"/>
              <a:chExt cx="1251085" cy="1495392"/>
            </a:xfrm>
          </p:grpSpPr>
          <p:pic>
            <p:nvPicPr>
              <p:cNvPr id="48" name="Graphic 47" descr="Bug under magnifying glass with solid fill">
                <a:extLst>
                  <a:ext uri="{FF2B5EF4-FFF2-40B4-BE49-F238E27FC236}">
                    <a16:creationId xmlns:a16="http://schemas.microsoft.com/office/drawing/2014/main" id="{1B4A5401-A93A-293E-B33B-1F92E9329339}"/>
                  </a:ext>
                </a:extLst>
              </p:cNvPr>
              <p:cNvPicPr>
                <a:picLocks noChangeAspect="1"/>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8458350" y="3491267"/>
                <a:ext cx="914400" cy="914400"/>
              </a:xfrm>
              <a:prstGeom prst="rect">
                <a:avLst/>
              </a:prstGeom>
            </p:spPr>
          </p:pic>
          <p:sp>
            <p:nvSpPr>
              <p:cNvPr id="49" name="TextBox 48">
                <a:extLst>
                  <a:ext uri="{FF2B5EF4-FFF2-40B4-BE49-F238E27FC236}">
                    <a16:creationId xmlns:a16="http://schemas.microsoft.com/office/drawing/2014/main" id="{2311A73C-2A95-05A0-CD67-B1DF39D840C2}"/>
                  </a:ext>
                </a:extLst>
              </p:cNvPr>
              <p:cNvSpPr txBox="1"/>
              <p:nvPr/>
            </p:nvSpPr>
            <p:spPr>
              <a:xfrm>
                <a:off x="8341194" y="4340328"/>
                <a:ext cx="1251085" cy="646331"/>
              </a:xfrm>
              <a:prstGeom prst="rect">
                <a:avLst/>
              </a:prstGeom>
              <a:noFill/>
            </p:spPr>
            <p:txBody>
              <a:bodyPr wrap="square" rtlCol="0">
                <a:spAutoFit/>
              </a:bodyPr>
              <a:lstStyle/>
              <a:p>
                <a:pPr algn="ctr"/>
                <a:r>
                  <a:rPr lang="en-US" b="1">
                    <a:solidFill>
                      <a:schemeClr val="bg1"/>
                    </a:solidFill>
                  </a:rPr>
                  <a:t>Threat Prevention</a:t>
                </a:r>
              </a:p>
            </p:txBody>
          </p:sp>
        </p:grpSp>
        <p:grpSp>
          <p:nvGrpSpPr>
            <p:cNvPr id="4" name="Group 3">
              <a:extLst>
                <a:ext uri="{FF2B5EF4-FFF2-40B4-BE49-F238E27FC236}">
                  <a16:creationId xmlns:a16="http://schemas.microsoft.com/office/drawing/2014/main" id="{33255467-EADD-8580-C3D3-C3DF35811FDE}"/>
                </a:ext>
              </a:extLst>
            </p:cNvPr>
            <p:cNvGrpSpPr/>
            <p:nvPr/>
          </p:nvGrpSpPr>
          <p:grpSpPr>
            <a:xfrm>
              <a:off x="6812478" y="2896645"/>
              <a:ext cx="1565878" cy="1170593"/>
              <a:chOff x="6812478" y="2896645"/>
              <a:chExt cx="1565878" cy="1170593"/>
            </a:xfrm>
          </p:grpSpPr>
          <p:sp>
            <p:nvSpPr>
              <p:cNvPr id="41" name="TextBox 40">
                <a:extLst>
                  <a:ext uri="{FF2B5EF4-FFF2-40B4-BE49-F238E27FC236}">
                    <a16:creationId xmlns:a16="http://schemas.microsoft.com/office/drawing/2014/main" id="{D7ADCCD3-EAE1-BA86-1857-D3E630ACBF87}"/>
                  </a:ext>
                </a:extLst>
              </p:cNvPr>
              <p:cNvSpPr txBox="1"/>
              <p:nvPr/>
            </p:nvSpPr>
            <p:spPr>
              <a:xfrm>
                <a:off x="6812478" y="3697906"/>
                <a:ext cx="1565878" cy="369332"/>
              </a:xfrm>
              <a:prstGeom prst="rect">
                <a:avLst/>
              </a:prstGeom>
              <a:noFill/>
            </p:spPr>
            <p:txBody>
              <a:bodyPr wrap="none" rtlCol="0">
                <a:spAutoFit/>
              </a:bodyPr>
              <a:lstStyle/>
              <a:p>
                <a:pPr algn="ctr"/>
                <a:r>
                  <a:rPr lang="en-US" b="1">
                    <a:solidFill>
                      <a:schemeClr val="bg1"/>
                    </a:solidFill>
                  </a:rPr>
                  <a:t>Advanced NAT</a:t>
                </a:r>
              </a:p>
            </p:txBody>
          </p:sp>
          <p:pic>
            <p:nvPicPr>
              <p:cNvPr id="43" name="Graphic 42">
                <a:extLst>
                  <a:ext uri="{FF2B5EF4-FFF2-40B4-BE49-F238E27FC236}">
                    <a16:creationId xmlns:a16="http://schemas.microsoft.com/office/drawing/2014/main" id="{CD67D24C-968D-A93F-F0FF-177284E4C6EA}"/>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7217780" y="2896645"/>
                <a:ext cx="908236" cy="908236"/>
              </a:xfrm>
              <a:prstGeom prst="rect">
                <a:avLst/>
              </a:prstGeom>
            </p:spPr>
          </p:pic>
        </p:grpSp>
        <p:grpSp>
          <p:nvGrpSpPr>
            <p:cNvPr id="3" name="Group 2">
              <a:extLst>
                <a:ext uri="{FF2B5EF4-FFF2-40B4-BE49-F238E27FC236}">
                  <a16:creationId xmlns:a16="http://schemas.microsoft.com/office/drawing/2014/main" id="{18763ED4-29FE-1DBC-D9C0-DD70F3AE8BBA}"/>
                </a:ext>
              </a:extLst>
            </p:cNvPr>
            <p:cNvGrpSpPr/>
            <p:nvPr/>
          </p:nvGrpSpPr>
          <p:grpSpPr>
            <a:xfrm>
              <a:off x="7724124" y="4140866"/>
              <a:ext cx="965713" cy="1516252"/>
              <a:chOff x="7724124" y="4140866"/>
              <a:chExt cx="965713" cy="1516252"/>
            </a:xfrm>
          </p:grpSpPr>
          <p:sp>
            <p:nvSpPr>
              <p:cNvPr id="42" name="TextBox 41">
                <a:extLst>
                  <a:ext uri="{FF2B5EF4-FFF2-40B4-BE49-F238E27FC236}">
                    <a16:creationId xmlns:a16="http://schemas.microsoft.com/office/drawing/2014/main" id="{401E13AB-AD08-CE78-3843-11952E3F452F}"/>
                  </a:ext>
                </a:extLst>
              </p:cNvPr>
              <p:cNvSpPr txBox="1"/>
              <p:nvPr/>
            </p:nvSpPr>
            <p:spPr>
              <a:xfrm>
                <a:off x="7724124" y="5010787"/>
                <a:ext cx="965713" cy="646331"/>
              </a:xfrm>
              <a:prstGeom prst="rect">
                <a:avLst/>
              </a:prstGeom>
              <a:noFill/>
            </p:spPr>
            <p:txBody>
              <a:bodyPr wrap="none" rtlCol="0">
                <a:spAutoFit/>
              </a:bodyPr>
              <a:lstStyle/>
              <a:p>
                <a:pPr algn="ctr"/>
                <a:r>
                  <a:rPr lang="en-US" b="1">
                    <a:solidFill>
                      <a:schemeClr val="bg1"/>
                    </a:solidFill>
                  </a:rPr>
                  <a:t>URL</a:t>
                </a:r>
              </a:p>
              <a:p>
                <a:pPr algn="ctr"/>
                <a:r>
                  <a:rPr lang="en-US" b="1">
                    <a:solidFill>
                      <a:schemeClr val="bg1"/>
                    </a:solidFill>
                  </a:rPr>
                  <a:t>Filtering</a:t>
                </a:r>
              </a:p>
            </p:txBody>
          </p:sp>
          <p:pic>
            <p:nvPicPr>
              <p:cNvPr id="44" name="Picture 43" descr="Logo&#10;&#10;Description automatically generated">
                <a:extLst>
                  <a:ext uri="{FF2B5EF4-FFF2-40B4-BE49-F238E27FC236}">
                    <a16:creationId xmlns:a16="http://schemas.microsoft.com/office/drawing/2014/main" id="{5D2C5C41-A6C0-6C85-FB12-FB81E0F92917}"/>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7725669" y="4140866"/>
                <a:ext cx="943487" cy="943487"/>
              </a:xfrm>
              <a:prstGeom prst="rect">
                <a:avLst/>
              </a:prstGeom>
            </p:spPr>
          </p:pic>
        </p:grpSp>
      </p:grpSp>
    </p:spTree>
    <p:extLst>
      <p:ext uri="{BB962C8B-B14F-4D97-AF65-F5344CB8AC3E}">
        <p14:creationId xmlns:p14="http://schemas.microsoft.com/office/powerpoint/2010/main" val="6062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50">
            <a:extLst>
              <a:ext uri="{FF2B5EF4-FFF2-40B4-BE49-F238E27FC236}">
                <a16:creationId xmlns:a16="http://schemas.microsoft.com/office/drawing/2014/main" id="{B53B002D-6B2F-3BF3-DC8C-03C892242ADB}"/>
              </a:ext>
            </a:extLst>
          </p:cNvPr>
          <p:cNvSpPr>
            <a:spLocks noEditPoints="1"/>
          </p:cNvSpPr>
          <p:nvPr/>
        </p:nvSpPr>
        <p:spPr bwMode="auto">
          <a:xfrm>
            <a:off x="1028140" y="3043194"/>
            <a:ext cx="3827614" cy="2320459"/>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3378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2" name="Freeform 50">
            <a:extLst>
              <a:ext uri="{FF2B5EF4-FFF2-40B4-BE49-F238E27FC236}">
                <a16:creationId xmlns:a16="http://schemas.microsoft.com/office/drawing/2014/main" id="{E42E886F-0EED-E438-726A-1A8219A7D398}"/>
              </a:ext>
            </a:extLst>
          </p:cNvPr>
          <p:cNvSpPr>
            <a:spLocks noEditPoints="1"/>
          </p:cNvSpPr>
          <p:nvPr/>
        </p:nvSpPr>
        <p:spPr bwMode="auto">
          <a:xfrm>
            <a:off x="5400791" y="1271580"/>
            <a:ext cx="3368371" cy="2042047"/>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3378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Freeform 50">
            <a:extLst>
              <a:ext uri="{FF2B5EF4-FFF2-40B4-BE49-F238E27FC236}">
                <a16:creationId xmlns:a16="http://schemas.microsoft.com/office/drawing/2014/main" id="{F45713BD-429F-5DA9-0B9E-D9D4D8F7FAAC}"/>
              </a:ext>
            </a:extLst>
          </p:cNvPr>
          <p:cNvSpPr>
            <a:spLocks noEditPoints="1"/>
          </p:cNvSpPr>
          <p:nvPr/>
        </p:nvSpPr>
        <p:spPr bwMode="auto">
          <a:xfrm>
            <a:off x="7558138" y="3359270"/>
            <a:ext cx="3166138" cy="1919445"/>
          </a:xfrm>
          <a:custGeom>
            <a:avLst/>
            <a:gdLst>
              <a:gd name="T0" fmla="*/ 263 w 337"/>
              <a:gd name="T1" fmla="*/ 204 h 204"/>
              <a:gd name="T2" fmla="*/ 262 w 337"/>
              <a:gd name="T3" fmla="*/ 204 h 204"/>
              <a:gd name="T4" fmla="*/ 263 w 337"/>
              <a:gd name="T5" fmla="*/ 204 h 204"/>
              <a:gd name="T6" fmla="*/ 196 w 337"/>
              <a:gd name="T7" fmla="*/ 0 h 204"/>
              <a:gd name="T8" fmla="*/ 128 w 337"/>
              <a:gd name="T9" fmla="*/ 44 h 204"/>
              <a:gd name="T10" fmla="*/ 97 w 337"/>
              <a:gd name="T11" fmla="*/ 32 h 204"/>
              <a:gd name="T12" fmla="*/ 52 w 337"/>
              <a:gd name="T13" fmla="*/ 78 h 204"/>
              <a:gd name="T14" fmla="*/ 54 w 337"/>
              <a:gd name="T15" fmla="*/ 93 h 204"/>
              <a:gd name="T16" fmla="*/ 0 w 337"/>
              <a:gd name="T17" fmla="*/ 148 h 204"/>
              <a:gd name="T18" fmla="*/ 56 w 337"/>
              <a:gd name="T19" fmla="*/ 204 h 204"/>
              <a:gd name="T20" fmla="*/ 263 w 337"/>
              <a:gd name="T21" fmla="*/ 204 h 204"/>
              <a:gd name="T22" fmla="*/ 263 w 337"/>
              <a:gd name="T23" fmla="*/ 204 h 204"/>
              <a:gd name="T24" fmla="*/ 263 w 337"/>
              <a:gd name="T25" fmla="*/ 204 h 204"/>
              <a:gd name="T26" fmla="*/ 337 w 337"/>
              <a:gd name="T27" fmla="*/ 130 h 204"/>
              <a:gd name="T28" fmla="*/ 266 w 337"/>
              <a:gd name="T29" fmla="*/ 57 h 204"/>
              <a:gd name="T30" fmla="*/ 196 w 337"/>
              <a:gd name="T3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204">
                <a:moveTo>
                  <a:pt x="263" y="204"/>
                </a:moveTo>
                <a:cubicBezTo>
                  <a:pt x="263" y="204"/>
                  <a:pt x="262" y="204"/>
                  <a:pt x="262" y="204"/>
                </a:cubicBezTo>
                <a:cubicBezTo>
                  <a:pt x="262" y="204"/>
                  <a:pt x="263" y="204"/>
                  <a:pt x="263" y="204"/>
                </a:cubicBezTo>
                <a:moveTo>
                  <a:pt x="196" y="0"/>
                </a:moveTo>
                <a:cubicBezTo>
                  <a:pt x="165" y="0"/>
                  <a:pt x="139" y="18"/>
                  <a:pt x="128" y="44"/>
                </a:cubicBezTo>
                <a:cubicBezTo>
                  <a:pt x="120" y="37"/>
                  <a:pt x="109" y="32"/>
                  <a:pt x="97" y="32"/>
                </a:cubicBezTo>
                <a:cubicBezTo>
                  <a:pt x="72" y="32"/>
                  <a:pt x="52" y="52"/>
                  <a:pt x="52" y="78"/>
                </a:cubicBezTo>
                <a:cubicBezTo>
                  <a:pt x="52" y="83"/>
                  <a:pt x="52" y="88"/>
                  <a:pt x="54" y="93"/>
                </a:cubicBezTo>
                <a:cubicBezTo>
                  <a:pt x="24" y="94"/>
                  <a:pt x="0" y="118"/>
                  <a:pt x="0" y="148"/>
                </a:cubicBezTo>
                <a:cubicBezTo>
                  <a:pt x="0" y="179"/>
                  <a:pt x="25" y="204"/>
                  <a:pt x="56" y="204"/>
                </a:cubicBezTo>
                <a:cubicBezTo>
                  <a:pt x="263" y="204"/>
                  <a:pt x="263" y="204"/>
                  <a:pt x="263" y="204"/>
                </a:cubicBezTo>
                <a:cubicBezTo>
                  <a:pt x="263" y="204"/>
                  <a:pt x="263" y="204"/>
                  <a:pt x="263" y="204"/>
                </a:cubicBezTo>
                <a:cubicBezTo>
                  <a:pt x="263" y="204"/>
                  <a:pt x="263" y="204"/>
                  <a:pt x="263" y="204"/>
                </a:cubicBezTo>
                <a:cubicBezTo>
                  <a:pt x="304" y="204"/>
                  <a:pt x="337" y="171"/>
                  <a:pt x="337" y="130"/>
                </a:cubicBezTo>
                <a:cubicBezTo>
                  <a:pt x="337" y="91"/>
                  <a:pt x="306" y="58"/>
                  <a:pt x="266" y="57"/>
                </a:cubicBezTo>
                <a:cubicBezTo>
                  <a:pt x="260" y="24"/>
                  <a:pt x="230" y="0"/>
                  <a:pt x="196" y="0"/>
                </a:cubicBezTo>
              </a:path>
            </a:pathLst>
          </a:custGeom>
          <a:solidFill>
            <a:srgbClr val="7E7A9E">
              <a:alpha val="3378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123" name="Group 122">
            <a:extLst>
              <a:ext uri="{FF2B5EF4-FFF2-40B4-BE49-F238E27FC236}">
                <a16:creationId xmlns:a16="http://schemas.microsoft.com/office/drawing/2014/main" id="{A861A2EC-9925-F216-E153-A1D073A13D4B}"/>
              </a:ext>
            </a:extLst>
          </p:cNvPr>
          <p:cNvGrpSpPr/>
          <p:nvPr/>
        </p:nvGrpSpPr>
        <p:grpSpPr>
          <a:xfrm rot="10800000">
            <a:off x="2038013" y="3558612"/>
            <a:ext cx="1698397" cy="1775937"/>
            <a:chOff x="3499402" y="1660873"/>
            <a:chExt cx="1698397" cy="1775937"/>
          </a:xfrm>
        </p:grpSpPr>
        <p:pic>
          <p:nvPicPr>
            <p:cNvPr id="124" name="Picture 4" descr="brick wall Icon - Free PNG &amp; SVG 18597 - Noun Project">
              <a:extLst>
                <a:ext uri="{FF2B5EF4-FFF2-40B4-BE49-F238E27FC236}">
                  <a16:creationId xmlns:a16="http://schemas.microsoft.com/office/drawing/2014/main" id="{79C25E2C-9D8C-2B12-33C0-5FEDB805D276}"/>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125" name="Picture 4" descr="brick wall Icon - Free PNG &amp; SVG 18597 - Noun Project">
              <a:extLst>
                <a:ext uri="{FF2B5EF4-FFF2-40B4-BE49-F238E27FC236}">
                  <a16:creationId xmlns:a16="http://schemas.microsoft.com/office/drawing/2014/main" id="{3F2A9F41-9D61-5DDD-410B-38845B2F54E5}"/>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126" name="Picture 4" descr="brick wall Icon - Free PNG &amp; SVG 18597 - Noun Project">
              <a:extLst>
                <a:ext uri="{FF2B5EF4-FFF2-40B4-BE49-F238E27FC236}">
                  <a16:creationId xmlns:a16="http://schemas.microsoft.com/office/drawing/2014/main" id="{87399BFF-54D0-43AC-3CBE-235E8120A7F7}"/>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127" name="Picture 4" descr="brick wall Icon - Free PNG &amp; SVG 18597 - Noun Project">
              <a:extLst>
                <a:ext uri="{FF2B5EF4-FFF2-40B4-BE49-F238E27FC236}">
                  <a16:creationId xmlns:a16="http://schemas.microsoft.com/office/drawing/2014/main" id="{8646613C-E9F3-34BB-E60C-964BD2FC4BE6}"/>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128" name="Picture 4" descr="brick wall Icon - Free PNG &amp; SVG 18597 - Noun Project">
              <a:extLst>
                <a:ext uri="{FF2B5EF4-FFF2-40B4-BE49-F238E27FC236}">
                  <a16:creationId xmlns:a16="http://schemas.microsoft.com/office/drawing/2014/main" id="{11194D61-5681-8026-4EB3-D6ABF3522656}"/>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29" name="Picture 4" descr="brick wall Icon - Free PNG &amp; SVG 18597 - Noun Project">
              <a:extLst>
                <a:ext uri="{FF2B5EF4-FFF2-40B4-BE49-F238E27FC236}">
                  <a16:creationId xmlns:a16="http://schemas.microsoft.com/office/drawing/2014/main" id="{2AD5C9AA-390D-E13E-8D01-DDC10BD54A29}"/>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130" name="Group 129">
              <a:extLst>
                <a:ext uri="{FF2B5EF4-FFF2-40B4-BE49-F238E27FC236}">
                  <a16:creationId xmlns:a16="http://schemas.microsoft.com/office/drawing/2014/main" id="{4616406B-17D3-AA80-CBB4-CE1F6581FCDC}"/>
                </a:ext>
              </a:extLst>
            </p:cNvPr>
            <p:cNvGrpSpPr/>
            <p:nvPr/>
          </p:nvGrpSpPr>
          <p:grpSpPr>
            <a:xfrm>
              <a:off x="3499402" y="1660873"/>
              <a:ext cx="1698397" cy="1775937"/>
              <a:chOff x="3056264" y="1170799"/>
              <a:chExt cx="1698397" cy="1775937"/>
            </a:xfrm>
          </p:grpSpPr>
          <p:pic>
            <p:nvPicPr>
              <p:cNvPr id="131" name="Graphic 130" descr="Network outline">
                <a:extLst>
                  <a:ext uri="{FF2B5EF4-FFF2-40B4-BE49-F238E27FC236}">
                    <a16:creationId xmlns:a16="http://schemas.microsoft.com/office/drawing/2014/main" id="{210525B8-1703-A332-1AA9-35A0C907D94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132" name="Straight Connector 131">
                <a:extLst>
                  <a:ext uri="{FF2B5EF4-FFF2-40B4-BE49-F238E27FC236}">
                    <a16:creationId xmlns:a16="http://schemas.microsoft.com/office/drawing/2014/main" id="{44AD9685-26B9-2DA0-09D7-7B50316E9043}"/>
                  </a:ext>
                </a:extLst>
              </p:cNvPr>
              <p:cNvCxnSpPr>
                <a:cxnSpLocks/>
              </p:cNvCxnSpPr>
              <p:nvPr/>
            </p:nvCxnSpPr>
            <p:spPr>
              <a:xfrm flipV="1">
                <a:off x="3905463" y="2257010"/>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grpSp>
        <p:nvGrpSpPr>
          <p:cNvPr id="133" name="Group 132">
            <a:extLst>
              <a:ext uri="{FF2B5EF4-FFF2-40B4-BE49-F238E27FC236}">
                <a16:creationId xmlns:a16="http://schemas.microsoft.com/office/drawing/2014/main" id="{DD373B41-2B22-CCBB-B8F0-9936A9147F5D}"/>
              </a:ext>
            </a:extLst>
          </p:cNvPr>
          <p:cNvGrpSpPr/>
          <p:nvPr/>
        </p:nvGrpSpPr>
        <p:grpSpPr>
          <a:xfrm rot="10800000">
            <a:off x="5016065" y="3558612"/>
            <a:ext cx="1698397" cy="1775937"/>
            <a:chOff x="3499402" y="1660873"/>
            <a:chExt cx="1698397" cy="1775937"/>
          </a:xfrm>
        </p:grpSpPr>
        <p:pic>
          <p:nvPicPr>
            <p:cNvPr id="134" name="Picture 4" descr="brick wall Icon - Free PNG &amp; SVG 18597 - Noun Project">
              <a:extLst>
                <a:ext uri="{FF2B5EF4-FFF2-40B4-BE49-F238E27FC236}">
                  <a16:creationId xmlns:a16="http://schemas.microsoft.com/office/drawing/2014/main" id="{BB107FA9-5C22-C2DF-E563-C954CF3F7498}"/>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135" name="Picture 4" descr="brick wall Icon - Free PNG &amp; SVG 18597 - Noun Project">
              <a:extLst>
                <a:ext uri="{FF2B5EF4-FFF2-40B4-BE49-F238E27FC236}">
                  <a16:creationId xmlns:a16="http://schemas.microsoft.com/office/drawing/2014/main" id="{3349C006-0D2E-99D7-1BE5-E2DE52DCF35B}"/>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136" name="Picture 4" descr="brick wall Icon - Free PNG &amp; SVG 18597 - Noun Project">
              <a:extLst>
                <a:ext uri="{FF2B5EF4-FFF2-40B4-BE49-F238E27FC236}">
                  <a16:creationId xmlns:a16="http://schemas.microsoft.com/office/drawing/2014/main" id="{9617BD24-3236-1FC7-A2FF-DB4C87C133DA}"/>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137" name="Picture 4" descr="brick wall Icon - Free PNG &amp; SVG 18597 - Noun Project">
              <a:extLst>
                <a:ext uri="{FF2B5EF4-FFF2-40B4-BE49-F238E27FC236}">
                  <a16:creationId xmlns:a16="http://schemas.microsoft.com/office/drawing/2014/main" id="{E15B1F4C-6B10-F1D6-02A2-F0B091193DDD}"/>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138" name="Picture 4" descr="brick wall Icon - Free PNG &amp; SVG 18597 - Noun Project">
              <a:extLst>
                <a:ext uri="{FF2B5EF4-FFF2-40B4-BE49-F238E27FC236}">
                  <a16:creationId xmlns:a16="http://schemas.microsoft.com/office/drawing/2014/main" id="{676AB0A5-F945-1C64-9B41-1CF625F9379A}"/>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39" name="Picture 4" descr="brick wall Icon - Free PNG &amp; SVG 18597 - Noun Project">
              <a:extLst>
                <a:ext uri="{FF2B5EF4-FFF2-40B4-BE49-F238E27FC236}">
                  <a16:creationId xmlns:a16="http://schemas.microsoft.com/office/drawing/2014/main" id="{1CBCEB18-34E8-782E-3753-DFF29DD41085}"/>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140" name="Group 139">
              <a:extLst>
                <a:ext uri="{FF2B5EF4-FFF2-40B4-BE49-F238E27FC236}">
                  <a16:creationId xmlns:a16="http://schemas.microsoft.com/office/drawing/2014/main" id="{B53C0188-6363-05F7-4181-85B52A2A2A85}"/>
                </a:ext>
              </a:extLst>
            </p:cNvPr>
            <p:cNvGrpSpPr/>
            <p:nvPr/>
          </p:nvGrpSpPr>
          <p:grpSpPr>
            <a:xfrm>
              <a:off x="3499402" y="1660873"/>
              <a:ext cx="1698397" cy="1775937"/>
              <a:chOff x="3056264" y="1170799"/>
              <a:chExt cx="1698397" cy="1775937"/>
            </a:xfrm>
          </p:grpSpPr>
          <p:pic>
            <p:nvPicPr>
              <p:cNvPr id="141" name="Graphic 140" descr="Network outline">
                <a:extLst>
                  <a:ext uri="{FF2B5EF4-FFF2-40B4-BE49-F238E27FC236}">
                    <a16:creationId xmlns:a16="http://schemas.microsoft.com/office/drawing/2014/main" id="{34A0A26E-8B6B-76BA-32B7-2238D9BACF9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142" name="Straight Connector 141">
                <a:extLst>
                  <a:ext uri="{FF2B5EF4-FFF2-40B4-BE49-F238E27FC236}">
                    <a16:creationId xmlns:a16="http://schemas.microsoft.com/office/drawing/2014/main" id="{A0B5E7A9-63C8-6A0B-A0A2-2DAE50C39B68}"/>
                  </a:ext>
                </a:extLst>
              </p:cNvPr>
              <p:cNvCxnSpPr>
                <a:cxnSpLocks/>
              </p:cNvCxnSpPr>
              <p:nvPr/>
            </p:nvCxnSpPr>
            <p:spPr>
              <a:xfrm flipV="1">
                <a:off x="3905463" y="2257010"/>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grpSp>
        <p:nvGrpSpPr>
          <p:cNvPr id="143" name="Group 142">
            <a:extLst>
              <a:ext uri="{FF2B5EF4-FFF2-40B4-BE49-F238E27FC236}">
                <a16:creationId xmlns:a16="http://schemas.microsoft.com/office/drawing/2014/main" id="{537ACF51-B042-31F9-FE8F-246F58DA7C05}"/>
              </a:ext>
            </a:extLst>
          </p:cNvPr>
          <p:cNvGrpSpPr/>
          <p:nvPr/>
        </p:nvGrpSpPr>
        <p:grpSpPr>
          <a:xfrm rot="10800000">
            <a:off x="8022253" y="3558612"/>
            <a:ext cx="1698397" cy="1775937"/>
            <a:chOff x="3499402" y="1660873"/>
            <a:chExt cx="1698397" cy="1775937"/>
          </a:xfrm>
        </p:grpSpPr>
        <p:pic>
          <p:nvPicPr>
            <p:cNvPr id="144" name="Picture 4" descr="brick wall Icon - Free PNG &amp; SVG 18597 - Noun Project">
              <a:extLst>
                <a:ext uri="{FF2B5EF4-FFF2-40B4-BE49-F238E27FC236}">
                  <a16:creationId xmlns:a16="http://schemas.microsoft.com/office/drawing/2014/main" id="{299B6D90-D316-4869-3D97-70478656CFCC}"/>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145" name="Picture 4" descr="brick wall Icon - Free PNG &amp; SVG 18597 - Noun Project">
              <a:extLst>
                <a:ext uri="{FF2B5EF4-FFF2-40B4-BE49-F238E27FC236}">
                  <a16:creationId xmlns:a16="http://schemas.microsoft.com/office/drawing/2014/main" id="{AFA75A7D-E188-5374-6658-5C220046F603}"/>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146" name="Picture 4" descr="brick wall Icon - Free PNG &amp; SVG 18597 - Noun Project">
              <a:extLst>
                <a:ext uri="{FF2B5EF4-FFF2-40B4-BE49-F238E27FC236}">
                  <a16:creationId xmlns:a16="http://schemas.microsoft.com/office/drawing/2014/main" id="{AA665856-C436-0A82-960A-BFFF842634BC}"/>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147" name="Picture 4" descr="brick wall Icon - Free PNG &amp; SVG 18597 - Noun Project">
              <a:extLst>
                <a:ext uri="{FF2B5EF4-FFF2-40B4-BE49-F238E27FC236}">
                  <a16:creationId xmlns:a16="http://schemas.microsoft.com/office/drawing/2014/main" id="{FD7FDA94-1A82-3CC7-3425-FAA687B6A147}"/>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148" name="Picture 4" descr="brick wall Icon - Free PNG &amp; SVG 18597 - Noun Project">
              <a:extLst>
                <a:ext uri="{FF2B5EF4-FFF2-40B4-BE49-F238E27FC236}">
                  <a16:creationId xmlns:a16="http://schemas.microsoft.com/office/drawing/2014/main" id="{52E38777-4926-2D24-D671-FEEA5BEF2B10}"/>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49" name="Picture 4" descr="brick wall Icon - Free PNG &amp; SVG 18597 - Noun Project">
              <a:extLst>
                <a:ext uri="{FF2B5EF4-FFF2-40B4-BE49-F238E27FC236}">
                  <a16:creationId xmlns:a16="http://schemas.microsoft.com/office/drawing/2014/main" id="{2D913162-090B-5480-C319-8BA3B69A8E17}"/>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150" name="Group 149">
              <a:extLst>
                <a:ext uri="{FF2B5EF4-FFF2-40B4-BE49-F238E27FC236}">
                  <a16:creationId xmlns:a16="http://schemas.microsoft.com/office/drawing/2014/main" id="{65601C91-BA5E-F623-C613-3426C51927EB}"/>
                </a:ext>
              </a:extLst>
            </p:cNvPr>
            <p:cNvGrpSpPr/>
            <p:nvPr/>
          </p:nvGrpSpPr>
          <p:grpSpPr>
            <a:xfrm>
              <a:off x="3499402" y="1660873"/>
              <a:ext cx="1698397" cy="1775937"/>
              <a:chOff x="3056264" y="1170799"/>
              <a:chExt cx="1698397" cy="1775937"/>
            </a:xfrm>
          </p:grpSpPr>
          <p:pic>
            <p:nvPicPr>
              <p:cNvPr id="151" name="Graphic 150" descr="Network outline">
                <a:extLst>
                  <a:ext uri="{FF2B5EF4-FFF2-40B4-BE49-F238E27FC236}">
                    <a16:creationId xmlns:a16="http://schemas.microsoft.com/office/drawing/2014/main" id="{51FAE729-CE80-4CE1-24DB-2F8D643AC472}"/>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152" name="Straight Connector 151">
                <a:extLst>
                  <a:ext uri="{FF2B5EF4-FFF2-40B4-BE49-F238E27FC236}">
                    <a16:creationId xmlns:a16="http://schemas.microsoft.com/office/drawing/2014/main" id="{1DDE1FB5-F0FC-1973-FA55-FFB9475B0F44}"/>
                  </a:ext>
                </a:extLst>
              </p:cNvPr>
              <p:cNvCxnSpPr>
                <a:cxnSpLocks/>
              </p:cNvCxnSpPr>
              <p:nvPr/>
            </p:nvCxnSpPr>
            <p:spPr>
              <a:xfrm flipV="1">
                <a:off x="3905463" y="2257010"/>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grpSp>
        <p:nvGrpSpPr>
          <p:cNvPr id="94" name="Group 93">
            <a:extLst>
              <a:ext uri="{FF2B5EF4-FFF2-40B4-BE49-F238E27FC236}">
                <a16:creationId xmlns:a16="http://schemas.microsoft.com/office/drawing/2014/main" id="{12546E44-B03C-A829-CEBC-165472312AFD}"/>
              </a:ext>
            </a:extLst>
          </p:cNvPr>
          <p:cNvGrpSpPr/>
          <p:nvPr/>
        </p:nvGrpSpPr>
        <p:grpSpPr>
          <a:xfrm>
            <a:off x="6676729" y="1698303"/>
            <a:ext cx="1698397" cy="1775937"/>
            <a:chOff x="3499402" y="1660873"/>
            <a:chExt cx="1698397" cy="1775937"/>
          </a:xfrm>
        </p:grpSpPr>
        <p:pic>
          <p:nvPicPr>
            <p:cNvPr id="95" name="Picture 4" descr="brick wall Icon - Free PNG &amp; SVG 18597 - Noun Project">
              <a:extLst>
                <a:ext uri="{FF2B5EF4-FFF2-40B4-BE49-F238E27FC236}">
                  <a16:creationId xmlns:a16="http://schemas.microsoft.com/office/drawing/2014/main" id="{C4C04086-A71C-7A9E-B7A4-EA7824F3CD67}"/>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96" name="Picture 4" descr="brick wall Icon - Free PNG &amp; SVG 18597 - Noun Project">
              <a:extLst>
                <a:ext uri="{FF2B5EF4-FFF2-40B4-BE49-F238E27FC236}">
                  <a16:creationId xmlns:a16="http://schemas.microsoft.com/office/drawing/2014/main" id="{74BB192E-5F44-66BD-0670-78BAB452A506}"/>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97" name="Picture 4" descr="brick wall Icon - Free PNG &amp; SVG 18597 - Noun Project">
              <a:extLst>
                <a:ext uri="{FF2B5EF4-FFF2-40B4-BE49-F238E27FC236}">
                  <a16:creationId xmlns:a16="http://schemas.microsoft.com/office/drawing/2014/main" id="{C091BEF4-CCC3-FA97-E65E-8EC74587C563}"/>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98" name="Picture 4" descr="brick wall Icon - Free PNG &amp; SVG 18597 - Noun Project">
              <a:extLst>
                <a:ext uri="{FF2B5EF4-FFF2-40B4-BE49-F238E27FC236}">
                  <a16:creationId xmlns:a16="http://schemas.microsoft.com/office/drawing/2014/main" id="{088990C7-EF25-60BF-FCC8-D96CB14BE01A}"/>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99" name="Picture 4" descr="brick wall Icon - Free PNG &amp; SVG 18597 - Noun Project">
              <a:extLst>
                <a:ext uri="{FF2B5EF4-FFF2-40B4-BE49-F238E27FC236}">
                  <a16:creationId xmlns:a16="http://schemas.microsoft.com/office/drawing/2014/main" id="{72CAB812-C84E-94A8-C700-96368EBCC8FB}"/>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00" name="Picture 4" descr="brick wall Icon - Free PNG &amp; SVG 18597 - Noun Project">
              <a:extLst>
                <a:ext uri="{FF2B5EF4-FFF2-40B4-BE49-F238E27FC236}">
                  <a16:creationId xmlns:a16="http://schemas.microsoft.com/office/drawing/2014/main" id="{03172D39-6311-4385-4232-D0A0D60EF76B}"/>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101" name="Group 100">
              <a:extLst>
                <a:ext uri="{FF2B5EF4-FFF2-40B4-BE49-F238E27FC236}">
                  <a16:creationId xmlns:a16="http://schemas.microsoft.com/office/drawing/2014/main" id="{4FADA6F0-8693-EEB7-1F36-DD74A3C513E3}"/>
                </a:ext>
              </a:extLst>
            </p:cNvPr>
            <p:cNvGrpSpPr/>
            <p:nvPr/>
          </p:nvGrpSpPr>
          <p:grpSpPr>
            <a:xfrm>
              <a:off x="3499402" y="1660873"/>
              <a:ext cx="1698397" cy="1775937"/>
              <a:chOff x="3056264" y="1170799"/>
              <a:chExt cx="1698397" cy="1775937"/>
            </a:xfrm>
          </p:grpSpPr>
          <p:pic>
            <p:nvPicPr>
              <p:cNvPr id="102" name="Graphic 101" descr="Network outline">
                <a:extLst>
                  <a:ext uri="{FF2B5EF4-FFF2-40B4-BE49-F238E27FC236}">
                    <a16:creationId xmlns:a16="http://schemas.microsoft.com/office/drawing/2014/main" id="{4D2A6A7E-9D80-25F8-0F4D-21CF9C57B0A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103" name="Straight Connector 102">
                <a:extLst>
                  <a:ext uri="{FF2B5EF4-FFF2-40B4-BE49-F238E27FC236}">
                    <a16:creationId xmlns:a16="http://schemas.microsoft.com/office/drawing/2014/main" id="{85D434C4-A458-E2A8-BBF0-9127144B312B}"/>
                  </a:ext>
                </a:extLst>
              </p:cNvPr>
              <p:cNvCxnSpPr>
                <a:cxnSpLocks/>
              </p:cNvCxnSpPr>
              <p:nvPr/>
            </p:nvCxnSpPr>
            <p:spPr>
              <a:xfrm flipV="1">
                <a:off x="3905463" y="2257010"/>
                <a:ext cx="0" cy="68972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FBDA1237-6D20-2977-8142-577536C06159}"/>
              </a:ext>
            </a:extLst>
          </p:cNvPr>
          <p:cNvSpPr>
            <a:spLocks noGrp="1"/>
          </p:cNvSpPr>
          <p:nvPr>
            <p:ph type="title"/>
          </p:nvPr>
        </p:nvSpPr>
        <p:spPr/>
        <p:txBody>
          <a:bodyPr/>
          <a:lstStyle/>
          <a:p>
            <a:r>
              <a:rPr lang="en-US" sz="2800" b="1"/>
              <a:t>A Distributed Cloud Firewall…</a:t>
            </a:r>
            <a:endParaRPr lang="en-US" sz="2800" b="1">
              <a:solidFill>
                <a:schemeClr val="tx1"/>
              </a:solidFill>
            </a:endParaRPr>
          </a:p>
        </p:txBody>
      </p:sp>
      <p:cxnSp>
        <p:nvCxnSpPr>
          <p:cNvPr id="34" name="Straight Connector 33">
            <a:extLst>
              <a:ext uri="{FF2B5EF4-FFF2-40B4-BE49-F238E27FC236}">
                <a16:creationId xmlns:a16="http://schemas.microsoft.com/office/drawing/2014/main" id="{0B07E288-8DFA-687C-89DA-8172478ABDE3}"/>
              </a:ext>
            </a:extLst>
          </p:cNvPr>
          <p:cNvCxnSpPr>
            <a:cxnSpLocks/>
          </p:cNvCxnSpPr>
          <p:nvPr/>
        </p:nvCxnSpPr>
        <p:spPr>
          <a:xfrm>
            <a:off x="1219200" y="3514400"/>
            <a:ext cx="9622971" cy="0"/>
          </a:xfrm>
          <a:prstGeom prst="line">
            <a:avLst/>
          </a:prstGeom>
          <a:ln w="127000" cap="rnd">
            <a:solidFill>
              <a:srgbClr val="00DBFF"/>
            </a:solidFill>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5E6622D0-3EFB-771C-9DC9-64080E6A3D5F}"/>
              </a:ext>
            </a:extLst>
          </p:cNvPr>
          <p:cNvGrpSpPr/>
          <p:nvPr/>
        </p:nvGrpSpPr>
        <p:grpSpPr>
          <a:xfrm>
            <a:off x="3499402" y="1660873"/>
            <a:ext cx="1698397" cy="1853527"/>
            <a:chOff x="3499402" y="1660873"/>
            <a:chExt cx="1698397" cy="1853527"/>
          </a:xfrm>
        </p:grpSpPr>
        <p:pic>
          <p:nvPicPr>
            <p:cNvPr id="6" name="Picture 4" descr="brick wall Icon - Free PNG &amp; SVG 18597 - Noun Project">
              <a:extLst>
                <a:ext uri="{FF2B5EF4-FFF2-40B4-BE49-F238E27FC236}">
                  <a16:creationId xmlns:a16="http://schemas.microsoft.com/office/drawing/2014/main" id="{77895C9F-2452-2430-A31B-666CA0318EE5}"/>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25484" y="1929133"/>
              <a:ext cx="228600" cy="228600"/>
            </a:xfrm>
            <a:prstGeom prst="ellipse">
              <a:avLst/>
            </a:prstGeom>
            <a:pattFill prst="pct5">
              <a:fgClr>
                <a:schemeClr val="accent1"/>
              </a:fgClr>
              <a:bgClr>
                <a:schemeClr val="tx1">
                  <a:lumMod val="95000"/>
                </a:schemeClr>
              </a:bgClr>
            </a:pattFill>
          </p:spPr>
        </p:pic>
        <p:pic>
          <p:nvPicPr>
            <p:cNvPr id="7" name="Picture 4" descr="brick wall Icon - Free PNG &amp; SVG 18597 - Noun Project">
              <a:extLst>
                <a:ext uri="{FF2B5EF4-FFF2-40B4-BE49-F238E27FC236}">
                  <a16:creationId xmlns:a16="http://schemas.microsoft.com/office/drawing/2014/main" id="{5E2FB7C3-8C01-3D38-83D8-F82293CFF977}"/>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712021" y="2287195"/>
              <a:ext cx="228600" cy="228600"/>
            </a:xfrm>
            <a:prstGeom prst="ellipse">
              <a:avLst/>
            </a:prstGeom>
            <a:pattFill prst="pct5">
              <a:fgClr>
                <a:schemeClr val="accent1"/>
              </a:fgClr>
              <a:bgClr>
                <a:schemeClr val="tx1">
                  <a:lumMod val="95000"/>
                </a:schemeClr>
              </a:bgClr>
            </a:pattFill>
          </p:spPr>
        </p:pic>
        <p:pic>
          <p:nvPicPr>
            <p:cNvPr id="8" name="Picture 4" descr="brick wall Icon - Free PNG &amp; SVG 18597 - Noun Project">
              <a:extLst>
                <a:ext uri="{FF2B5EF4-FFF2-40B4-BE49-F238E27FC236}">
                  <a16:creationId xmlns:a16="http://schemas.microsoft.com/office/drawing/2014/main" id="{A98868EB-538D-14AA-D9B0-A249A7A2D615}"/>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771263" y="2276269"/>
              <a:ext cx="228600" cy="228600"/>
            </a:xfrm>
            <a:prstGeom prst="ellipse">
              <a:avLst/>
            </a:prstGeom>
            <a:pattFill prst="pct5">
              <a:fgClr>
                <a:schemeClr val="accent1"/>
              </a:fgClr>
              <a:bgClr>
                <a:schemeClr val="tx1">
                  <a:lumMod val="95000"/>
                </a:schemeClr>
              </a:bgClr>
            </a:pattFill>
          </p:spPr>
        </p:pic>
        <p:pic>
          <p:nvPicPr>
            <p:cNvPr id="9" name="Picture 4" descr="brick wall Icon - Free PNG &amp; SVG 18597 - Noun Project">
              <a:extLst>
                <a:ext uri="{FF2B5EF4-FFF2-40B4-BE49-F238E27FC236}">
                  <a16:creationId xmlns:a16="http://schemas.microsoft.com/office/drawing/2014/main" id="{20C669BD-2253-67F0-F4A2-7EF927C4BC4C}"/>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3842268" y="2894451"/>
              <a:ext cx="228600" cy="228600"/>
            </a:xfrm>
            <a:prstGeom prst="ellipse">
              <a:avLst/>
            </a:prstGeom>
            <a:pattFill prst="pct5">
              <a:fgClr>
                <a:schemeClr val="accent1"/>
              </a:fgClr>
              <a:bgClr>
                <a:schemeClr val="tx1">
                  <a:lumMod val="95000"/>
                </a:schemeClr>
              </a:bgClr>
            </a:pattFill>
          </p:spPr>
        </p:pic>
        <p:pic>
          <p:nvPicPr>
            <p:cNvPr id="10" name="Picture 4" descr="brick wall Icon - Free PNG &amp; SVG 18597 - Noun Project">
              <a:extLst>
                <a:ext uri="{FF2B5EF4-FFF2-40B4-BE49-F238E27FC236}">
                  <a16:creationId xmlns:a16="http://schemas.microsoft.com/office/drawing/2014/main" id="{9818B103-20BB-9509-C68E-682A89ACA6DA}"/>
                </a:ext>
              </a:extLst>
            </p:cNvPr>
            <p:cNvPicPr>
              <a:picLocks noChangeAspect="1" noChangeArrowheads="1"/>
            </p:cNvPicPr>
            <p:nvPr/>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625787" y="2891464"/>
              <a:ext cx="228600" cy="228600"/>
            </a:xfrm>
            <a:prstGeom prst="ellipse">
              <a:avLst/>
            </a:prstGeom>
            <a:pattFill prst="pct5">
              <a:fgClr>
                <a:schemeClr val="accent1"/>
              </a:fgClr>
              <a:bgClr>
                <a:schemeClr val="tx1">
                  <a:lumMod val="95000"/>
                </a:schemeClr>
              </a:bgClr>
            </a:pattFill>
          </p:spPr>
        </p:pic>
        <p:pic>
          <p:nvPicPr>
            <p:cNvPr id="11" name="Picture 4" descr="brick wall Icon - Free PNG &amp; SVG 18597 - Noun Project">
              <a:extLst>
                <a:ext uri="{FF2B5EF4-FFF2-40B4-BE49-F238E27FC236}">
                  <a16:creationId xmlns:a16="http://schemas.microsoft.com/office/drawing/2014/main" id="{EAE264DF-4748-78CC-AC33-093D2725F9C6}"/>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4212348" y="2448877"/>
              <a:ext cx="274320" cy="274320"/>
            </a:xfrm>
            <a:prstGeom prst="ellipse">
              <a:avLst/>
            </a:prstGeom>
            <a:pattFill prst="pct5">
              <a:fgClr>
                <a:schemeClr val="accent1"/>
              </a:fgClr>
              <a:bgClr>
                <a:schemeClr val="tx1">
                  <a:lumMod val="95000"/>
                </a:schemeClr>
              </a:bgClr>
            </a:pattFill>
          </p:spPr>
        </p:pic>
        <p:grpSp>
          <p:nvGrpSpPr>
            <p:cNvPr id="47" name="Group 46">
              <a:extLst>
                <a:ext uri="{FF2B5EF4-FFF2-40B4-BE49-F238E27FC236}">
                  <a16:creationId xmlns:a16="http://schemas.microsoft.com/office/drawing/2014/main" id="{1E380544-D0B8-B062-4967-4551F153A833}"/>
                </a:ext>
              </a:extLst>
            </p:cNvPr>
            <p:cNvGrpSpPr/>
            <p:nvPr/>
          </p:nvGrpSpPr>
          <p:grpSpPr>
            <a:xfrm>
              <a:off x="3499402" y="1660873"/>
              <a:ext cx="1698397" cy="1853527"/>
              <a:chOff x="3056264" y="1170799"/>
              <a:chExt cx="1698397" cy="1853527"/>
            </a:xfrm>
          </p:grpSpPr>
          <p:pic>
            <p:nvPicPr>
              <p:cNvPr id="45" name="Graphic 44" descr="Network outline">
                <a:extLst>
                  <a:ext uri="{FF2B5EF4-FFF2-40B4-BE49-F238E27FC236}">
                    <a16:creationId xmlns:a16="http://schemas.microsoft.com/office/drawing/2014/main" id="{F16DEEC5-3251-A1C7-8219-F0E9966A5076}"/>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6264" y="1170799"/>
                <a:ext cx="1698397" cy="1698397"/>
              </a:xfrm>
              <a:prstGeom prst="rect">
                <a:avLst/>
              </a:prstGeom>
            </p:spPr>
          </p:pic>
          <p:cxnSp>
            <p:nvCxnSpPr>
              <p:cNvPr id="46" name="Straight Connector 45">
                <a:extLst>
                  <a:ext uri="{FF2B5EF4-FFF2-40B4-BE49-F238E27FC236}">
                    <a16:creationId xmlns:a16="http://schemas.microsoft.com/office/drawing/2014/main" id="{C8322EAE-5D22-67EE-4FD0-5AC3B43AC8BC}"/>
                  </a:ext>
                </a:extLst>
              </p:cNvPr>
              <p:cNvCxnSpPr>
                <a:cxnSpLocks/>
              </p:cNvCxnSpPr>
              <p:nvPr/>
            </p:nvCxnSpPr>
            <p:spPr>
              <a:xfrm flipV="1">
                <a:off x="3905463" y="2257010"/>
                <a:ext cx="0" cy="767316"/>
              </a:xfrm>
              <a:prstGeom prst="line">
                <a:avLst/>
              </a:prstGeom>
              <a:ln w="63500" cap="flat">
                <a:solidFill>
                  <a:srgbClr val="00DBFF"/>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a:extLst>
              <a:ext uri="{FF2B5EF4-FFF2-40B4-BE49-F238E27FC236}">
                <a16:creationId xmlns:a16="http://schemas.microsoft.com/office/drawing/2014/main" id="{FC2FEC09-7B10-D722-91B1-5F95C54DAD6B}"/>
              </a:ext>
            </a:extLst>
          </p:cNvPr>
          <p:cNvGrpSpPr/>
          <p:nvPr/>
        </p:nvGrpSpPr>
        <p:grpSpPr>
          <a:xfrm>
            <a:off x="2358632" y="2033593"/>
            <a:ext cx="6235633" cy="2484787"/>
            <a:chOff x="2358632" y="2033593"/>
            <a:chExt cx="6235633" cy="2484787"/>
          </a:xfrm>
        </p:grpSpPr>
        <p:cxnSp>
          <p:nvCxnSpPr>
            <p:cNvPr id="5" name="Straight Arrow Connector 4">
              <a:extLst>
                <a:ext uri="{FF2B5EF4-FFF2-40B4-BE49-F238E27FC236}">
                  <a16:creationId xmlns:a16="http://schemas.microsoft.com/office/drawing/2014/main" id="{687B5E19-B4E4-05EF-DE4B-056BD3E296C0}"/>
                </a:ext>
              </a:extLst>
            </p:cNvPr>
            <p:cNvCxnSpPr>
              <a:cxnSpLocks/>
            </p:cNvCxnSpPr>
            <p:nvPr/>
          </p:nvCxnSpPr>
          <p:spPr>
            <a:xfrm flipV="1">
              <a:off x="2610025" y="2033593"/>
              <a:ext cx="4638170" cy="124140"/>
            </a:xfrm>
            <a:prstGeom prst="straightConnector1">
              <a:avLst/>
            </a:prstGeom>
            <a:ln w="63500">
              <a:solidFill>
                <a:schemeClr val="accent1">
                  <a:alpha val="6368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FEE6554-A98D-1E54-4E34-FD5FAFF1BC2E}"/>
                </a:ext>
              </a:extLst>
            </p:cNvPr>
            <p:cNvCxnSpPr>
              <a:cxnSpLocks/>
            </p:cNvCxnSpPr>
            <p:nvPr/>
          </p:nvCxnSpPr>
          <p:spPr>
            <a:xfrm>
              <a:off x="2762425" y="2310133"/>
              <a:ext cx="5831840" cy="2032073"/>
            </a:xfrm>
            <a:prstGeom prst="straightConnector1">
              <a:avLst/>
            </a:prstGeom>
            <a:ln w="63500">
              <a:solidFill>
                <a:schemeClr val="accent1">
                  <a:alpha val="6368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A97D3E6-B678-A29B-9AF7-B5D7F2E2D1B8}"/>
                </a:ext>
              </a:extLst>
            </p:cNvPr>
            <p:cNvCxnSpPr>
              <a:cxnSpLocks/>
            </p:cNvCxnSpPr>
            <p:nvPr/>
          </p:nvCxnSpPr>
          <p:spPr>
            <a:xfrm>
              <a:off x="2358632" y="2498846"/>
              <a:ext cx="2809774" cy="2019534"/>
            </a:xfrm>
            <a:prstGeom prst="straightConnector1">
              <a:avLst/>
            </a:prstGeom>
            <a:ln w="63500">
              <a:solidFill>
                <a:schemeClr val="accent1">
                  <a:alpha val="6368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C6C729DF-8142-BA82-B85C-08ABD1B71EEC}"/>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228621" y="1295609"/>
            <a:ext cx="2709240" cy="1777734"/>
          </a:xfrm>
          <a:prstGeom prst="rect">
            <a:avLst/>
          </a:prstGeom>
          <a:effectLst>
            <a:outerShdw blurRad="228600" sx="102000" sy="102000" algn="ctr" rotWithShape="0">
              <a:schemeClr val="tx1">
                <a:lumMod val="95000"/>
                <a:alpha val="40000"/>
              </a:schemeClr>
            </a:outerShdw>
          </a:effectLst>
        </p:spPr>
      </p:pic>
      <p:sp>
        <p:nvSpPr>
          <p:cNvPr id="20" name="TextBox 19">
            <a:extLst>
              <a:ext uri="{FF2B5EF4-FFF2-40B4-BE49-F238E27FC236}">
                <a16:creationId xmlns:a16="http://schemas.microsoft.com/office/drawing/2014/main" id="{5B3E6FE4-EACD-263B-7649-0B87335F4160}"/>
              </a:ext>
            </a:extLst>
          </p:cNvPr>
          <p:cNvSpPr txBox="1"/>
          <p:nvPr/>
        </p:nvSpPr>
        <p:spPr>
          <a:xfrm>
            <a:off x="2744605" y="5703988"/>
            <a:ext cx="7939714" cy="461665"/>
          </a:xfrm>
          <a:prstGeom prst="rect">
            <a:avLst/>
          </a:prstGeom>
          <a:noFill/>
        </p:spPr>
        <p:txBody>
          <a:bodyPr wrap="square">
            <a:spAutoFit/>
          </a:bodyPr>
          <a:lstStyle/>
          <a:p>
            <a:r>
              <a:rPr lang="en-US" sz="2400" b="1"/>
              <a:t>Where and How Policies Are Enforced Is Abstracted…</a:t>
            </a:r>
            <a:endParaRPr lang="en-US" sz="2400"/>
          </a:p>
        </p:txBody>
      </p:sp>
      <p:pic>
        <p:nvPicPr>
          <p:cNvPr id="24" name="Picture 23">
            <a:extLst>
              <a:ext uri="{FF2B5EF4-FFF2-40B4-BE49-F238E27FC236}">
                <a16:creationId xmlns:a16="http://schemas.microsoft.com/office/drawing/2014/main" id="{D756CAA7-5106-17AB-0F72-201F6BF90042}"/>
              </a:ext>
            </a:extLst>
          </p:cNvPr>
          <p:cNvPicPr>
            <a:picLocks noChangeAspect="1"/>
          </p:cNvPicPr>
          <p:nvPr/>
        </p:nvPicPr>
        <p:blipFill>
          <a:blip r:embed="rId7" cstate="screen">
            <a:extLst>
              <a:ext uri="{28A0092B-C50C-407E-A947-70E740481C1C}">
                <a14:useLocalDpi xmlns:a14="http://schemas.microsoft.com/office/drawing/2010/main"/>
              </a:ext>
            </a:extLst>
          </a:blip>
          <a:srcRect/>
          <a:stretch/>
        </p:blipFill>
        <p:spPr>
          <a:xfrm>
            <a:off x="1351098" y="4725801"/>
            <a:ext cx="589175" cy="332747"/>
          </a:xfrm>
          <a:prstGeom prst="rect">
            <a:avLst/>
          </a:prstGeom>
        </p:spPr>
      </p:pic>
      <p:pic>
        <p:nvPicPr>
          <p:cNvPr id="25" name="Picture 2" descr="Download HD Azure Product Marketing Manager For Microsoft - Microsoft Azure  Logo White Transparent PNG Image - NicePNG.com">
            <a:extLst>
              <a:ext uri="{FF2B5EF4-FFF2-40B4-BE49-F238E27FC236}">
                <a16:creationId xmlns:a16="http://schemas.microsoft.com/office/drawing/2014/main" id="{15F54CB0-0116-C411-6E28-98334DA10EF6}"/>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611492" y="2553722"/>
            <a:ext cx="1040412" cy="29993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Google Cloud Platform | Vanenburg">
            <a:extLst>
              <a:ext uri="{FF2B5EF4-FFF2-40B4-BE49-F238E27FC236}">
                <a16:creationId xmlns:a16="http://schemas.microsoft.com/office/drawing/2014/main" id="{12104CC2-1014-863A-141C-F35FDD298B66}"/>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734535" y="4170507"/>
            <a:ext cx="838905" cy="537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624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3561-8E66-894D-BA2E-15B2F7A193F5}"/>
              </a:ext>
            </a:extLst>
          </p:cNvPr>
          <p:cNvSpPr>
            <a:spLocks noGrp="1"/>
          </p:cNvSpPr>
          <p:nvPr>
            <p:ph type="title"/>
          </p:nvPr>
        </p:nvSpPr>
        <p:spPr/>
        <p:txBody>
          <a:bodyPr/>
          <a:lstStyle/>
          <a:p>
            <a:pPr defTabSz="685800"/>
            <a:r>
              <a:rPr lang="en-US" b="0" dirty="0">
                <a:latin typeface="Calibri" panose="020F0502020204030204" pitchFamily="34" charset="0"/>
                <a:cs typeface="Calibri" panose="020F0502020204030204" pitchFamily="34" charset="0"/>
              </a:rPr>
              <a:t>Distributed Secure Egress</a:t>
            </a:r>
          </a:p>
        </p:txBody>
      </p:sp>
      <p:sp>
        <p:nvSpPr>
          <p:cNvPr id="3" name="Text Placeholder 2">
            <a:extLst>
              <a:ext uri="{FF2B5EF4-FFF2-40B4-BE49-F238E27FC236}">
                <a16:creationId xmlns:a16="http://schemas.microsoft.com/office/drawing/2014/main" id="{99E233BA-7B76-323D-9F6F-9AB71BB1F6A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7755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4822-A744-2148-BBC1-EDD812DD5ABF}"/>
              </a:ext>
            </a:extLst>
          </p:cNvPr>
          <p:cNvSpPr>
            <a:spLocks noGrp="1"/>
          </p:cNvSpPr>
          <p:nvPr>
            <p:ph type="title"/>
          </p:nvPr>
        </p:nvSpPr>
        <p:spPr/>
        <p:txBody>
          <a:bodyPr/>
          <a:lstStyle/>
          <a:p>
            <a:r>
              <a:rPr lang="en-US" sz="3200" b="0" dirty="0">
                <a:solidFill>
                  <a:schemeClr val="accent1"/>
                </a:solidFill>
                <a:latin typeface="Calibri" panose="020F0502020204030204" pitchFamily="34" charset="0"/>
                <a:cs typeface="Calibri" panose="020F0502020204030204" pitchFamily="34" charset="0"/>
              </a:rPr>
              <a:t>Agenda</a:t>
            </a:r>
          </a:p>
        </p:txBody>
      </p:sp>
      <p:sp>
        <p:nvSpPr>
          <p:cNvPr id="4" name="Slide Number Placeholder 3">
            <a:extLst>
              <a:ext uri="{FF2B5EF4-FFF2-40B4-BE49-F238E27FC236}">
                <a16:creationId xmlns:a16="http://schemas.microsoft.com/office/drawing/2014/main" id="{8BA5278F-E290-8D45-9740-ED52AA5A7EAC}"/>
              </a:ext>
            </a:extLst>
          </p:cNvPr>
          <p:cNvSpPr>
            <a:spLocks noGrp="1"/>
          </p:cNvSpPr>
          <p:nvPr>
            <p:ph type="sldNum" sz="quarter" idx="10"/>
          </p:nvPr>
        </p:nvSpPr>
        <p:spPr/>
        <p:txBody>
          <a:bodyPr/>
          <a:lstStyle/>
          <a:p>
            <a:fld id="{4A70B06D-F489-48FF-A885-ABB74CD5C952}" type="slidenum">
              <a:rPr lang="en-US" smtClean="0"/>
              <a:pPr/>
              <a:t>1</a:t>
            </a:fld>
            <a:endParaRPr lang="en-US"/>
          </a:p>
        </p:txBody>
      </p:sp>
      <p:sp>
        <p:nvSpPr>
          <p:cNvPr id="3" name="Content Placeholder 2">
            <a:extLst>
              <a:ext uri="{FF2B5EF4-FFF2-40B4-BE49-F238E27FC236}">
                <a16:creationId xmlns:a16="http://schemas.microsoft.com/office/drawing/2014/main" id="{52AE42AA-AD93-9A4D-A1D1-25F960506E0A}"/>
              </a:ext>
            </a:extLst>
          </p:cNvPr>
          <p:cNvSpPr>
            <a:spLocks noGrp="1"/>
          </p:cNvSpPr>
          <p:nvPr>
            <p:ph type="body" sz="quarter" idx="12"/>
          </p:nvPr>
        </p:nvSpPr>
        <p:spPr/>
        <p:txBody>
          <a:bodyPr>
            <a:normAutofit/>
          </a:bodyPr>
          <a:lstStyle/>
          <a:p>
            <a:r>
              <a:rPr lang="en-US" sz="2133" dirty="0"/>
              <a:t>Overview</a:t>
            </a:r>
          </a:p>
          <a:p>
            <a:r>
              <a:rPr lang="en-US" sz="2133" dirty="0"/>
              <a:t>Transit</a:t>
            </a:r>
          </a:p>
          <a:p>
            <a:r>
              <a:rPr lang="en-US" sz="2133" dirty="0"/>
              <a:t>Network Segmentation</a:t>
            </a:r>
          </a:p>
          <a:p>
            <a:r>
              <a:rPr lang="en-US" sz="2133" dirty="0"/>
              <a:t>Distributed Cloud Firewall</a:t>
            </a:r>
          </a:p>
          <a:p>
            <a:r>
              <a:rPr lang="en-US" sz="2133" dirty="0"/>
              <a:t>Secure Egress</a:t>
            </a:r>
          </a:p>
          <a:p>
            <a:r>
              <a:rPr lang="en-US" sz="2133" dirty="0"/>
              <a:t>High Performance Encryption</a:t>
            </a:r>
          </a:p>
        </p:txBody>
      </p:sp>
    </p:spTree>
    <p:extLst>
      <p:ext uri="{BB962C8B-B14F-4D97-AF65-F5344CB8AC3E}">
        <p14:creationId xmlns:p14="http://schemas.microsoft.com/office/powerpoint/2010/main" val="208051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69BC-E8BC-EEF2-F139-B43399B16428}"/>
              </a:ext>
            </a:extLst>
          </p:cNvPr>
          <p:cNvSpPr>
            <a:spLocks noGrp="1"/>
          </p:cNvSpPr>
          <p:nvPr>
            <p:ph type="title"/>
          </p:nvPr>
        </p:nvSpPr>
        <p:spPr/>
        <p:txBody>
          <a:bodyPr>
            <a:normAutofit/>
          </a:bodyPr>
          <a:lstStyle/>
          <a:p>
            <a:r>
              <a:rPr lang="en-US" sz="2800" b="0" dirty="0">
                <a:solidFill>
                  <a:schemeClr val="accent1"/>
                </a:solidFill>
                <a:latin typeface="Calibri" panose="020F0502020204030204" pitchFamily="34" charset="0"/>
                <a:cs typeface="Calibri" panose="020F0502020204030204" pitchFamily="34" charset="0"/>
              </a:rPr>
              <a:t>Problem Statement</a:t>
            </a:r>
          </a:p>
        </p:txBody>
      </p:sp>
      <p:sp>
        <p:nvSpPr>
          <p:cNvPr id="12" name="Slide Number Placeholder 11">
            <a:extLst>
              <a:ext uri="{FF2B5EF4-FFF2-40B4-BE49-F238E27FC236}">
                <a16:creationId xmlns:a16="http://schemas.microsoft.com/office/drawing/2014/main" id="{340A2707-517B-FEBE-986C-602E2F4C9749}"/>
              </a:ext>
            </a:extLst>
          </p:cNvPr>
          <p:cNvSpPr>
            <a:spLocks noGrp="1"/>
          </p:cNvSpPr>
          <p:nvPr>
            <p:ph type="sldNum" sz="quarter" idx="10"/>
          </p:nvPr>
        </p:nvSpPr>
        <p:spPr/>
        <p:txBody>
          <a:bodyPr/>
          <a:lstStyle/>
          <a:p>
            <a:fld id="{4A70B06D-F489-48FF-A885-ABB74CD5C952}" type="slidenum">
              <a:rPr lang="en-US" smtClean="0"/>
              <a:pPr/>
              <a:t>19</a:t>
            </a:fld>
            <a:endParaRPr lang="en-US" dirty="0"/>
          </a:p>
        </p:txBody>
      </p:sp>
      <p:grpSp>
        <p:nvGrpSpPr>
          <p:cNvPr id="3" name="Group 2">
            <a:extLst>
              <a:ext uri="{FF2B5EF4-FFF2-40B4-BE49-F238E27FC236}">
                <a16:creationId xmlns:a16="http://schemas.microsoft.com/office/drawing/2014/main" id="{03F78DFF-20A3-D4ED-2513-98B7D2AEB3D7}"/>
              </a:ext>
            </a:extLst>
          </p:cNvPr>
          <p:cNvGrpSpPr/>
          <p:nvPr/>
        </p:nvGrpSpPr>
        <p:grpSpPr>
          <a:xfrm>
            <a:off x="9577028" y="2637163"/>
            <a:ext cx="2289051" cy="3232835"/>
            <a:chOff x="8901914" y="2126550"/>
            <a:chExt cx="2289050" cy="3232834"/>
          </a:xfrm>
        </p:grpSpPr>
        <p:sp>
          <p:nvSpPr>
            <p:cNvPr id="4" name="Rectangle 3">
              <a:extLst>
                <a:ext uri="{FF2B5EF4-FFF2-40B4-BE49-F238E27FC236}">
                  <a16:creationId xmlns:a16="http://schemas.microsoft.com/office/drawing/2014/main" id="{CDEFDC29-8168-6A44-DF5F-1E02DBB7FD12}"/>
                </a:ext>
              </a:extLst>
            </p:cNvPr>
            <p:cNvSpPr/>
            <p:nvPr/>
          </p:nvSpPr>
          <p:spPr>
            <a:xfrm>
              <a:off x="9197732" y="4063180"/>
              <a:ext cx="1513765" cy="113515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067">
                  <a:solidFill>
                    <a:srgbClr val="5B9CD5"/>
                  </a:solidFill>
                  <a:latin typeface="Arial" panose="020B0604020202020204" pitchFamily="34" charset="0"/>
                  <a:cs typeface="Arial" panose="020B0604020202020204" pitchFamily="34" charset="0"/>
                </a:rPr>
                <a:t>Private subnet</a:t>
              </a:r>
            </a:p>
          </p:txBody>
        </p:sp>
        <p:pic>
          <p:nvPicPr>
            <p:cNvPr id="5" name="Graphic 4">
              <a:extLst>
                <a:ext uri="{FF2B5EF4-FFF2-40B4-BE49-F238E27FC236}">
                  <a16:creationId xmlns:a16="http://schemas.microsoft.com/office/drawing/2014/main" id="{96692061-77A0-788F-C1DF-D2C10E54CD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96772" y="4064647"/>
              <a:ext cx="351710" cy="351710"/>
            </a:xfrm>
            <a:prstGeom prst="rect">
              <a:avLst/>
            </a:prstGeom>
          </p:spPr>
        </p:pic>
        <p:sp>
          <p:nvSpPr>
            <p:cNvPr id="6" name="Rectangle 5">
              <a:extLst>
                <a:ext uri="{FF2B5EF4-FFF2-40B4-BE49-F238E27FC236}">
                  <a16:creationId xmlns:a16="http://schemas.microsoft.com/office/drawing/2014/main" id="{66D38F0B-2F58-6838-7FA7-9F3E2A36468A}"/>
                </a:ext>
              </a:extLst>
            </p:cNvPr>
            <p:cNvSpPr/>
            <p:nvPr/>
          </p:nvSpPr>
          <p:spPr>
            <a:xfrm>
              <a:off x="8901914" y="2298175"/>
              <a:ext cx="2289050" cy="306120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67">
                  <a:ln w="0"/>
                  <a:solidFill>
                    <a:srgbClr val="1E8900"/>
                  </a:solidFill>
                  <a:latin typeface="Arial" panose="020B0604020202020204" pitchFamily="34" charset="0"/>
                  <a:cs typeface="Arial" panose="020B0604020202020204" pitchFamily="34" charset="0"/>
                </a:rPr>
                <a:t>VPC</a:t>
              </a:r>
            </a:p>
          </p:txBody>
        </p:sp>
        <p:pic>
          <p:nvPicPr>
            <p:cNvPr id="7" name="Graphic 6">
              <a:extLst>
                <a:ext uri="{FF2B5EF4-FFF2-40B4-BE49-F238E27FC236}">
                  <a16:creationId xmlns:a16="http://schemas.microsoft.com/office/drawing/2014/main" id="{29517D51-B773-6F7C-516D-956D0361EF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01916" y="2299642"/>
              <a:ext cx="351710" cy="351710"/>
            </a:xfrm>
            <a:prstGeom prst="rect">
              <a:avLst/>
            </a:prstGeom>
          </p:spPr>
        </p:pic>
        <p:pic>
          <p:nvPicPr>
            <p:cNvPr id="8" name="Graphic 10">
              <a:extLst>
                <a:ext uri="{FF2B5EF4-FFF2-40B4-BE49-F238E27FC236}">
                  <a16:creationId xmlns:a16="http://schemas.microsoft.com/office/drawing/2014/main" id="{51A74F87-E746-BC7A-CD23-5D86E7E01BB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0056163" y="2126550"/>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82376C92-2399-18C2-20C6-432988529392}"/>
                </a:ext>
              </a:extLst>
            </p:cNvPr>
            <p:cNvSpPr/>
            <p:nvPr/>
          </p:nvSpPr>
          <p:spPr>
            <a:xfrm>
              <a:off x="9196772" y="2817978"/>
              <a:ext cx="1531423" cy="112978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067" dirty="0">
                  <a:solidFill>
                    <a:srgbClr val="1E8900"/>
                  </a:solidFill>
                  <a:latin typeface="Arial" panose="020B0604020202020204" pitchFamily="34" charset="0"/>
                  <a:cs typeface="Arial" panose="020B0604020202020204" pitchFamily="34" charset="0"/>
                </a:rPr>
                <a:t>Public subnet</a:t>
              </a:r>
            </a:p>
          </p:txBody>
        </p:sp>
        <p:pic>
          <p:nvPicPr>
            <p:cNvPr id="10" name="Graphic 9">
              <a:extLst>
                <a:ext uri="{FF2B5EF4-FFF2-40B4-BE49-F238E27FC236}">
                  <a16:creationId xmlns:a16="http://schemas.microsoft.com/office/drawing/2014/main" id="{853ECD19-3351-75CE-44CA-EBE4E658FB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96772" y="2817978"/>
              <a:ext cx="351710" cy="351710"/>
            </a:xfrm>
            <a:prstGeom prst="rect">
              <a:avLst/>
            </a:prstGeom>
          </p:spPr>
        </p:pic>
        <p:sp>
          <p:nvSpPr>
            <p:cNvPr id="11" name="TextBox 18">
              <a:extLst>
                <a:ext uri="{FF2B5EF4-FFF2-40B4-BE49-F238E27FC236}">
                  <a16:creationId xmlns:a16="http://schemas.microsoft.com/office/drawing/2014/main" id="{788EAEC7-5103-4226-217F-26C3560EE660}"/>
                </a:ext>
              </a:extLst>
            </p:cNvPr>
            <p:cNvSpPr txBox="1">
              <a:spLocks noChangeArrowheads="1"/>
            </p:cNvSpPr>
            <p:nvPr/>
          </p:nvSpPr>
          <p:spPr bwMode="auto">
            <a:xfrm>
              <a:off x="9649318" y="2511371"/>
              <a:ext cx="122653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dirty="0">
                  <a:latin typeface="Arial" panose="020B0604020202020204" pitchFamily="34" charset="0"/>
                  <a:cs typeface="Arial" panose="020B0604020202020204" pitchFamily="34" charset="0"/>
                </a:rPr>
                <a:t>Internet gateway</a:t>
              </a:r>
            </a:p>
          </p:txBody>
        </p:sp>
        <p:sp>
          <p:nvSpPr>
            <p:cNvPr id="17" name="TextBox 18">
              <a:extLst>
                <a:ext uri="{FF2B5EF4-FFF2-40B4-BE49-F238E27FC236}">
                  <a16:creationId xmlns:a16="http://schemas.microsoft.com/office/drawing/2014/main" id="{C0BC7B53-58DE-26A5-5CA5-08332F50DE27}"/>
                </a:ext>
              </a:extLst>
            </p:cNvPr>
            <p:cNvSpPr txBox="1">
              <a:spLocks noChangeArrowheads="1"/>
            </p:cNvSpPr>
            <p:nvPr/>
          </p:nvSpPr>
          <p:spPr bwMode="auto">
            <a:xfrm>
              <a:off x="9447781" y="3524764"/>
              <a:ext cx="1013669"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dirty="0">
                  <a:latin typeface="Arial" panose="020B0604020202020204" pitchFamily="34" charset="0"/>
                  <a:cs typeface="Arial" panose="020B0604020202020204" pitchFamily="34" charset="0"/>
                </a:rPr>
                <a:t>Firewall</a:t>
              </a:r>
            </a:p>
          </p:txBody>
        </p:sp>
        <p:cxnSp>
          <p:nvCxnSpPr>
            <p:cNvPr id="18" name="Connector: Elbow 17">
              <a:extLst>
                <a:ext uri="{FF2B5EF4-FFF2-40B4-BE49-F238E27FC236}">
                  <a16:creationId xmlns:a16="http://schemas.microsoft.com/office/drawing/2014/main" id="{DF93819E-EA96-56BD-C20A-9A92035F7D9E}"/>
                </a:ext>
              </a:extLst>
            </p:cNvPr>
            <p:cNvCxnSpPr>
              <a:cxnSpLocks/>
              <a:stCxn id="19" idx="3"/>
            </p:cNvCxnSpPr>
            <p:nvPr/>
          </p:nvCxnSpPr>
          <p:spPr>
            <a:xfrm flipV="1">
              <a:off x="10165640" y="3350796"/>
              <a:ext cx="11724" cy="1301276"/>
            </a:xfrm>
            <a:prstGeom prst="bentConnector3">
              <a:avLst>
                <a:gd name="adj1" fmla="val 6375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Graphic 62">
              <a:extLst>
                <a:ext uri="{FF2B5EF4-FFF2-40B4-BE49-F238E27FC236}">
                  <a16:creationId xmlns:a16="http://schemas.microsoft.com/office/drawing/2014/main" id="{7BFEF741-8AB1-C12E-AB3E-E5855DDD687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9743588" y="4441046"/>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8">
              <a:extLst>
                <a:ext uri="{FF2B5EF4-FFF2-40B4-BE49-F238E27FC236}">
                  <a16:creationId xmlns:a16="http://schemas.microsoft.com/office/drawing/2014/main" id="{D0AA0BC6-8AB9-868C-FEAF-5B6BAF2DB0EC}"/>
                </a:ext>
              </a:extLst>
            </p:cNvPr>
            <p:cNvSpPr txBox="1">
              <a:spLocks noChangeArrowheads="1"/>
            </p:cNvSpPr>
            <p:nvPr/>
          </p:nvSpPr>
          <p:spPr bwMode="auto">
            <a:xfrm>
              <a:off x="9485992" y="4835993"/>
              <a:ext cx="1013669"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a:latin typeface="Arial" panose="020B0604020202020204" pitchFamily="34" charset="0"/>
                  <a:cs typeface="Arial" panose="020B0604020202020204" pitchFamily="34" charset="0"/>
                </a:rPr>
                <a:t>Workloads</a:t>
              </a:r>
            </a:p>
          </p:txBody>
        </p:sp>
        <p:pic>
          <p:nvPicPr>
            <p:cNvPr id="21" name="Graphic 20">
              <a:extLst>
                <a:ext uri="{FF2B5EF4-FFF2-40B4-BE49-F238E27FC236}">
                  <a16:creationId xmlns:a16="http://schemas.microsoft.com/office/drawing/2014/main" id="{F66B90CF-43A9-F42C-C935-B983199C1C3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41215" y="3136189"/>
              <a:ext cx="420977" cy="378880"/>
            </a:xfrm>
            <a:prstGeom prst="rect">
              <a:avLst/>
            </a:prstGeom>
          </p:spPr>
        </p:pic>
      </p:grpSp>
      <p:sp>
        <p:nvSpPr>
          <p:cNvPr id="22" name="TextBox 21">
            <a:extLst>
              <a:ext uri="{FF2B5EF4-FFF2-40B4-BE49-F238E27FC236}">
                <a16:creationId xmlns:a16="http://schemas.microsoft.com/office/drawing/2014/main" id="{3472547F-159E-0097-3EF9-69F2730FC246}"/>
              </a:ext>
            </a:extLst>
          </p:cNvPr>
          <p:cNvSpPr txBox="1"/>
          <p:nvPr/>
        </p:nvSpPr>
        <p:spPr>
          <a:xfrm>
            <a:off x="9483703" y="1562871"/>
            <a:ext cx="2156107" cy="338554"/>
          </a:xfrm>
          <a:prstGeom prst="rect">
            <a:avLst/>
          </a:prstGeom>
          <a:noFill/>
        </p:spPr>
        <p:txBody>
          <a:bodyPr wrap="square" rtlCol="0">
            <a:spAutoFit/>
          </a:bodyPr>
          <a:lstStyle/>
          <a:p>
            <a:r>
              <a:rPr lang="en-NZ" sz="1600" b="1" dirty="0"/>
              <a:t>Layer-7 Firewall</a:t>
            </a:r>
          </a:p>
        </p:txBody>
      </p:sp>
      <p:sp>
        <p:nvSpPr>
          <p:cNvPr id="23" name="Content Placeholder 93">
            <a:extLst>
              <a:ext uri="{FF2B5EF4-FFF2-40B4-BE49-F238E27FC236}">
                <a16:creationId xmlns:a16="http://schemas.microsoft.com/office/drawing/2014/main" id="{99FA35E7-5E3A-F21F-1F6C-37588D16B43E}"/>
              </a:ext>
            </a:extLst>
          </p:cNvPr>
          <p:cNvSpPr txBox="1">
            <a:spLocks/>
          </p:cNvSpPr>
          <p:nvPr/>
        </p:nvSpPr>
        <p:spPr>
          <a:xfrm>
            <a:off x="9483703" y="1879269"/>
            <a:ext cx="2289056" cy="82414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0"/>
              </a:spcAft>
            </a:pPr>
            <a:r>
              <a:rPr lang="en-NZ" sz="1333" dirty="0"/>
              <a:t>Overkill</a:t>
            </a:r>
          </a:p>
          <a:p>
            <a:pPr>
              <a:lnSpc>
                <a:spcPct val="100000"/>
              </a:lnSpc>
              <a:spcAft>
                <a:spcPts val="0"/>
              </a:spcAft>
            </a:pPr>
            <a:r>
              <a:rPr lang="en-NZ" sz="1333" dirty="0"/>
              <a:t>Expensive</a:t>
            </a:r>
          </a:p>
        </p:txBody>
      </p:sp>
      <p:grpSp>
        <p:nvGrpSpPr>
          <p:cNvPr id="24" name="Group 23">
            <a:extLst>
              <a:ext uri="{FF2B5EF4-FFF2-40B4-BE49-F238E27FC236}">
                <a16:creationId xmlns:a16="http://schemas.microsoft.com/office/drawing/2014/main" id="{AA648AEF-F860-4645-44F9-0E6C2F335E82}"/>
              </a:ext>
            </a:extLst>
          </p:cNvPr>
          <p:cNvGrpSpPr/>
          <p:nvPr/>
        </p:nvGrpSpPr>
        <p:grpSpPr>
          <a:xfrm>
            <a:off x="2745303" y="2637163"/>
            <a:ext cx="2289051" cy="3232835"/>
            <a:chOff x="854299" y="2126549"/>
            <a:chExt cx="2289050" cy="3232835"/>
          </a:xfrm>
        </p:grpSpPr>
        <p:sp>
          <p:nvSpPr>
            <p:cNvPr id="25" name="Rectangle 24">
              <a:extLst>
                <a:ext uri="{FF2B5EF4-FFF2-40B4-BE49-F238E27FC236}">
                  <a16:creationId xmlns:a16="http://schemas.microsoft.com/office/drawing/2014/main" id="{F390C600-19BE-A354-F1B0-E51D1443F009}"/>
                </a:ext>
              </a:extLst>
            </p:cNvPr>
            <p:cNvSpPr/>
            <p:nvPr/>
          </p:nvSpPr>
          <p:spPr>
            <a:xfrm>
              <a:off x="1150117" y="4063180"/>
              <a:ext cx="1513765" cy="113515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067" dirty="0">
                  <a:solidFill>
                    <a:srgbClr val="5B9CD5"/>
                  </a:solidFill>
                  <a:latin typeface="Arial" panose="020B0604020202020204" pitchFamily="34" charset="0"/>
                  <a:cs typeface="Arial" panose="020B0604020202020204" pitchFamily="34" charset="0"/>
                </a:rPr>
                <a:t>Private subnet</a:t>
              </a:r>
            </a:p>
          </p:txBody>
        </p:sp>
        <p:pic>
          <p:nvPicPr>
            <p:cNvPr id="26" name="Graphic 25">
              <a:extLst>
                <a:ext uri="{FF2B5EF4-FFF2-40B4-BE49-F238E27FC236}">
                  <a16:creationId xmlns:a16="http://schemas.microsoft.com/office/drawing/2014/main" id="{A5AFDB02-ECF1-8A4C-2CC9-88438C7B46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9157" y="4064647"/>
              <a:ext cx="351710" cy="351710"/>
            </a:xfrm>
            <a:prstGeom prst="rect">
              <a:avLst/>
            </a:prstGeom>
          </p:spPr>
        </p:pic>
        <p:sp>
          <p:nvSpPr>
            <p:cNvPr id="27" name="Rectangle 26">
              <a:extLst>
                <a:ext uri="{FF2B5EF4-FFF2-40B4-BE49-F238E27FC236}">
                  <a16:creationId xmlns:a16="http://schemas.microsoft.com/office/drawing/2014/main" id="{99A29A05-C425-9616-EBB1-71EA692001F1}"/>
                </a:ext>
              </a:extLst>
            </p:cNvPr>
            <p:cNvSpPr/>
            <p:nvPr/>
          </p:nvSpPr>
          <p:spPr>
            <a:xfrm>
              <a:off x="854299" y="2298175"/>
              <a:ext cx="2289050" cy="306120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67">
                  <a:ln w="0"/>
                  <a:solidFill>
                    <a:srgbClr val="1E8900"/>
                  </a:solidFill>
                  <a:latin typeface="Arial" panose="020B0604020202020204" pitchFamily="34" charset="0"/>
                  <a:cs typeface="Arial" panose="020B0604020202020204" pitchFamily="34" charset="0"/>
                </a:rPr>
                <a:t>VPC</a:t>
              </a:r>
            </a:p>
          </p:txBody>
        </p:sp>
        <p:pic>
          <p:nvPicPr>
            <p:cNvPr id="28" name="Graphic 27">
              <a:extLst>
                <a:ext uri="{FF2B5EF4-FFF2-40B4-BE49-F238E27FC236}">
                  <a16:creationId xmlns:a16="http://schemas.microsoft.com/office/drawing/2014/main" id="{90047B09-54A0-F70C-A427-6B13857F49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4301" y="2299641"/>
              <a:ext cx="351710" cy="351710"/>
            </a:xfrm>
            <a:prstGeom prst="rect">
              <a:avLst/>
            </a:prstGeom>
          </p:spPr>
        </p:pic>
        <p:pic>
          <p:nvPicPr>
            <p:cNvPr id="29" name="Graphic 35">
              <a:extLst>
                <a:ext uri="{FF2B5EF4-FFF2-40B4-BE49-F238E27FC236}">
                  <a16:creationId xmlns:a16="http://schemas.microsoft.com/office/drawing/2014/main" id="{DD7F736F-CF4A-795C-5D6B-89B0E5EC65E7}"/>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1695974" y="3139769"/>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10">
              <a:extLst>
                <a:ext uri="{FF2B5EF4-FFF2-40B4-BE49-F238E27FC236}">
                  <a16:creationId xmlns:a16="http://schemas.microsoft.com/office/drawing/2014/main" id="{155EE958-2740-CC46-20BF-DE69A266015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2008548" y="2126549"/>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0">
              <a:extLst>
                <a:ext uri="{FF2B5EF4-FFF2-40B4-BE49-F238E27FC236}">
                  <a16:creationId xmlns:a16="http://schemas.microsoft.com/office/drawing/2014/main" id="{D0A460DF-43B9-C3D0-3A83-C9DAEDDABD5A}"/>
                </a:ext>
              </a:extLst>
            </p:cNvPr>
            <p:cNvSpPr/>
            <p:nvPr/>
          </p:nvSpPr>
          <p:spPr>
            <a:xfrm>
              <a:off x="1149157" y="2817977"/>
              <a:ext cx="1531423" cy="112978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067" dirty="0">
                  <a:solidFill>
                    <a:srgbClr val="1E8900"/>
                  </a:solidFill>
                  <a:latin typeface="Arial" panose="020B0604020202020204" pitchFamily="34" charset="0"/>
                  <a:cs typeface="Arial" panose="020B0604020202020204" pitchFamily="34" charset="0"/>
                </a:rPr>
                <a:t>Public subnet</a:t>
              </a:r>
            </a:p>
          </p:txBody>
        </p:sp>
        <p:pic>
          <p:nvPicPr>
            <p:cNvPr id="32" name="Graphic 31">
              <a:extLst>
                <a:ext uri="{FF2B5EF4-FFF2-40B4-BE49-F238E27FC236}">
                  <a16:creationId xmlns:a16="http://schemas.microsoft.com/office/drawing/2014/main" id="{3AF497D4-2A60-C14A-2053-949E0C4FC2B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49157" y="2817977"/>
              <a:ext cx="351710" cy="351710"/>
            </a:xfrm>
            <a:prstGeom prst="rect">
              <a:avLst/>
            </a:prstGeom>
          </p:spPr>
        </p:pic>
        <p:sp>
          <p:nvSpPr>
            <p:cNvPr id="33" name="TextBox 18">
              <a:extLst>
                <a:ext uri="{FF2B5EF4-FFF2-40B4-BE49-F238E27FC236}">
                  <a16:creationId xmlns:a16="http://schemas.microsoft.com/office/drawing/2014/main" id="{3E13D4B9-2E29-9BD4-5A1F-F7BC94715A48}"/>
                </a:ext>
              </a:extLst>
            </p:cNvPr>
            <p:cNvSpPr txBox="1">
              <a:spLocks noChangeArrowheads="1"/>
            </p:cNvSpPr>
            <p:nvPr/>
          </p:nvSpPr>
          <p:spPr bwMode="auto">
            <a:xfrm>
              <a:off x="1601703" y="2511370"/>
              <a:ext cx="122653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dirty="0">
                  <a:latin typeface="Arial" panose="020B0604020202020204" pitchFamily="34" charset="0"/>
                  <a:cs typeface="Arial" panose="020B0604020202020204" pitchFamily="34" charset="0"/>
                </a:rPr>
                <a:t>Internet gateway</a:t>
              </a:r>
            </a:p>
          </p:txBody>
        </p:sp>
        <p:sp>
          <p:nvSpPr>
            <p:cNvPr id="34" name="TextBox 18">
              <a:extLst>
                <a:ext uri="{FF2B5EF4-FFF2-40B4-BE49-F238E27FC236}">
                  <a16:creationId xmlns:a16="http://schemas.microsoft.com/office/drawing/2014/main" id="{3613205F-CC98-5B9E-8BA2-B4C67A64B748}"/>
                </a:ext>
              </a:extLst>
            </p:cNvPr>
            <p:cNvSpPr txBox="1">
              <a:spLocks noChangeArrowheads="1"/>
            </p:cNvSpPr>
            <p:nvPr/>
          </p:nvSpPr>
          <p:spPr bwMode="auto">
            <a:xfrm>
              <a:off x="1400166" y="3524765"/>
              <a:ext cx="1013669"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dirty="0">
                  <a:latin typeface="Arial" panose="020B0604020202020204" pitchFamily="34" charset="0"/>
                  <a:cs typeface="Arial" panose="020B0604020202020204" pitchFamily="34" charset="0"/>
                </a:rPr>
                <a:t>NAT gateway</a:t>
              </a:r>
            </a:p>
          </p:txBody>
        </p:sp>
        <p:cxnSp>
          <p:nvCxnSpPr>
            <p:cNvPr id="35" name="Connector: Elbow 34">
              <a:extLst>
                <a:ext uri="{FF2B5EF4-FFF2-40B4-BE49-F238E27FC236}">
                  <a16:creationId xmlns:a16="http://schemas.microsoft.com/office/drawing/2014/main" id="{668F061B-0A72-8AD9-68B6-BDDA25E31206}"/>
                </a:ext>
              </a:extLst>
            </p:cNvPr>
            <p:cNvCxnSpPr>
              <a:cxnSpLocks/>
              <a:stCxn id="36" idx="3"/>
              <a:endCxn id="29" idx="3"/>
            </p:cNvCxnSpPr>
            <p:nvPr/>
          </p:nvCxnSpPr>
          <p:spPr>
            <a:xfrm flipV="1">
              <a:off x="2118026" y="3350796"/>
              <a:ext cx="11724" cy="1301276"/>
            </a:xfrm>
            <a:prstGeom prst="bentConnector3">
              <a:avLst>
                <a:gd name="adj1" fmla="val 6375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6" name="Graphic 62">
              <a:extLst>
                <a:ext uri="{FF2B5EF4-FFF2-40B4-BE49-F238E27FC236}">
                  <a16:creationId xmlns:a16="http://schemas.microsoft.com/office/drawing/2014/main" id="{000DBA5E-854D-61F9-4983-47B513CAD361}"/>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695974" y="4441046"/>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18">
              <a:extLst>
                <a:ext uri="{FF2B5EF4-FFF2-40B4-BE49-F238E27FC236}">
                  <a16:creationId xmlns:a16="http://schemas.microsoft.com/office/drawing/2014/main" id="{4BE5592F-98A7-4194-7860-78DA5DF74A52}"/>
                </a:ext>
              </a:extLst>
            </p:cNvPr>
            <p:cNvSpPr txBox="1">
              <a:spLocks noChangeArrowheads="1"/>
            </p:cNvSpPr>
            <p:nvPr/>
          </p:nvSpPr>
          <p:spPr bwMode="auto">
            <a:xfrm>
              <a:off x="1438379" y="4835992"/>
              <a:ext cx="1013669"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dirty="0">
                  <a:latin typeface="Arial" panose="020B0604020202020204" pitchFamily="34" charset="0"/>
                  <a:cs typeface="Arial" panose="020B0604020202020204" pitchFamily="34" charset="0"/>
                </a:rPr>
                <a:t>Workloads</a:t>
              </a:r>
            </a:p>
          </p:txBody>
        </p:sp>
      </p:grpSp>
      <p:sp>
        <p:nvSpPr>
          <p:cNvPr id="38" name="TextBox 37">
            <a:extLst>
              <a:ext uri="{FF2B5EF4-FFF2-40B4-BE49-F238E27FC236}">
                <a16:creationId xmlns:a16="http://schemas.microsoft.com/office/drawing/2014/main" id="{2A5AC412-1EA6-9FBB-F5A2-006CE9C9F09F}"/>
              </a:ext>
            </a:extLst>
          </p:cNvPr>
          <p:cNvSpPr txBox="1"/>
          <p:nvPr/>
        </p:nvSpPr>
        <p:spPr>
          <a:xfrm>
            <a:off x="2645776" y="1562871"/>
            <a:ext cx="1960099" cy="338554"/>
          </a:xfrm>
          <a:prstGeom prst="rect">
            <a:avLst/>
          </a:prstGeom>
          <a:noFill/>
        </p:spPr>
        <p:txBody>
          <a:bodyPr wrap="square" rtlCol="0">
            <a:spAutoFit/>
          </a:bodyPr>
          <a:lstStyle/>
          <a:p>
            <a:r>
              <a:rPr lang="en-NZ" sz="1600" b="1" dirty="0"/>
              <a:t>NAT Gateway</a:t>
            </a:r>
          </a:p>
        </p:txBody>
      </p:sp>
      <p:sp>
        <p:nvSpPr>
          <p:cNvPr id="39" name="Content Placeholder 93">
            <a:extLst>
              <a:ext uri="{FF2B5EF4-FFF2-40B4-BE49-F238E27FC236}">
                <a16:creationId xmlns:a16="http://schemas.microsoft.com/office/drawing/2014/main" id="{1750F1BF-2308-7635-4AB1-B10E0B52BA3C}"/>
              </a:ext>
            </a:extLst>
          </p:cNvPr>
          <p:cNvSpPr txBox="1">
            <a:spLocks/>
          </p:cNvSpPr>
          <p:nvPr/>
        </p:nvSpPr>
        <p:spPr>
          <a:xfrm>
            <a:off x="2645778" y="1879269"/>
            <a:ext cx="2272780" cy="82414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0"/>
              </a:spcAft>
            </a:pPr>
            <a:r>
              <a:rPr lang="en-NZ" sz="1333" dirty="0"/>
              <a:t>Layer-4 only</a:t>
            </a:r>
          </a:p>
          <a:p>
            <a:pPr>
              <a:lnSpc>
                <a:spcPct val="100000"/>
              </a:lnSpc>
              <a:spcAft>
                <a:spcPts val="0"/>
              </a:spcAft>
            </a:pPr>
            <a:r>
              <a:rPr lang="en-NZ" sz="1333" dirty="0"/>
              <a:t>NACLs management</a:t>
            </a:r>
          </a:p>
        </p:txBody>
      </p:sp>
      <p:cxnSp>
        <p:nvCxnSpPr>
          <p:cNvPr id="40" name="Straight Connector 39">
            <a:extLst>
              <a:ext uri="{FF2B5EF4-FFF2-40B4-BE49-F238E27FC236}">
                <a16:creationId xmlns:a16="http://schemas.microsoft.com/office/drawing/2014/main" id="{0A77D666-428A-A7B7-0D75-3028A24B2626}"/>
              </a:ext>
            </a:extLst>
          </p:cNvPr>
          <p:cNvCxnSpPr>
            <a:cxnSpLocks/>
          </p:cNvCxnSpPr>
          <p:nvPr/>
        </p:nvCxnSpPr>
        <p:spPr>
          <a:xfrm>
            <a:off x="5560541" y="1152832"/>
            <a:ext cx="0" cy="4836955"/>
          </a:xfrm>
          <a:prstGeom prst="line">
            <a:avLst/>
          </a:prstGeom>
          <a:ln w="19050">
            <a:gradFill>
              <a:gsLst>
                <a:gs pos="0">
                  <a:schemeClr val="accent1">
                    <a:alpha val="0"/>
                  </a:schemeClr>
                </a:gs>
                <a:gs pos="69980">
                  <a:schemeClr val="accent1"/>
                </a:gs>
                <a:gs pos="24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99D0883D-80B7-ADF8-BF2E-EFA5AAA0DF66}"/>
              </a:ext>
            </a:extLst>
          </p:cNvPr>
          <p:cNvGrpSpPr/>
          <p:nvPr/>
        </p:nvGrpSpPr>
        <p:grpSpPr>
          <a:xfrm>
            <a:off x="6162735" y="2637163"/>
            <a:ext cx="2289051" cy="3232835"/>
            <a:chOff x="4878107" y="2126549"/>
            <a:chExt cx="2289050" cy="3232835"/>
          </a:xfrm>
        </p:grpSpPr>
        <p:sp>
          <p:nvSpPr>
            <p:cNvPr id="42" name="Rectangle 41">
              <a:extLst>
                <a:ext uri="{FF2B5EF4-FFF2-40B4-BE49-F238E27FC236}">
                  <a16:creationId xmlns:a16="http://schemas.microsoft.com/office/drawing/2014/main" id="{2434C390-7340-A180-7AEA-9C05055F136E}"/>
                </a:ext>
              </a:extLst>
            </p:cNvPr>
            <p:cNvSpPr/>
            <p:nvPr/>
          </p:nvSpPr>
          <p:spPr>
            <a:xfrm>
              <a:off x="5173925" y="4063180"/>
              <a:ext cx="1513765" cy="113515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067" dirty="0">
                  <a:solidFill>
                    <a:srgbClr val="5B9CD5"/>
                  </a:solidFill>
                  <a:latin typeface="Arial" panose="020B0604020202020204" pitchFamily="34" charset="0"/>
                  <a:cs typeface="Arial" panose="020B0604020202020204" pitchFamily="34" charset="0"/>
                </a:rPr>
                <a:t>Private subnet</a:t>
              </a:r>
            </a:p>
          </p:txBody>
        </p:sp>
        <p:pic>
          <p:nvPicPr>
            <p:cNvPr id="43" name="Graphic 42">
              <a:extLst>
                <a:ext uri="{FF2B5EF4-FFF2-40B4-BE49-F238E27FC236}">
                  <a16:creationId xmlns:a16="http://schemas.microsoft.com/office/drawing/2014/main" id="{E9A75131-DCF4-386F-AF77-8830FE1806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2965" y="4064647"/>
              <a:ext cx="351710" cy="351710"/>
            </a:xfrm>
            <a:prstGeom prst="rect">
              <a:avLst/>
            </a:prstGeom>
          </p:spPr>
        </p:pic>
        <p:sp>
          <p:nvSpPr>
            <p:cNvPr id="44" name="Rectangle 43">
              <a:extLst>
                <a:ext uri="{FF2B5EF4-FFF2-40B4-BE49-F238E27FC236}">
                  <a16:creationId xmlns:a16="http://schemas.microsoft.com/office/drawing/2014/main" id="{60EAEB36-9745-7D20-1635-5DA15601F685}"/>
                </a:ext>
              </a:extLst>
            </p:cNvPr>
            <p:cNvSpPr/>
            <p:nvPr/>
          </p:nvSpPr>
          <p:spPr>
            <a:xfrm>
              <a:off x="4878107" y="2298175"/>
              <a:ext cx="2289050" cy="306120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67" dirty="0">
                  <a:ln w="0"/>
                  <a:solidFill>
                    <a:srgbClr val="1E8900"/>
                  </a:solidFill>
                  <a:latin typeface="Arial" panose="020B0604020202020204" pitchFamily="34" charset="0"/>
                  <a:cs typeface="Arial" panose="020B0604020202020204" pitchFamily="34" charset="0"/>
                </a:rPr>
                <a:t>VPC</a:t>
              </a:r>
            </a:p>
          </p:txBody>
        </p:sp>
        <p:pic>
          <p:nvPicPr>
            <p:cNvPr id="45" name="Graphic 44">
              <a:extLst>
                <a:ext uri="{FF2B5EF4-FFF2-40B4-BE49-F238E27FC236}">
                  <a16:creationId xmlns:a16="http://schemas.microsoft.com/office/drawing/2014/main" id="{C7BC806A-E3E7-1D87-0527-A12BE8EE1C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8109" y="2299642"/>
              <a:ext cx="351710" cy="351710"/>
            </a:xfrm>
            <a:prstGeom prst="rect">
              <a:avLst/>
            </a:prstGeom>
          </p:spPr>
        </p:pic>
        <p:pic>
          <p:nvPicPr>
            <p:cNvPr id="46" name="Graphic 10">
              <a:extLst>
                <a:ext uri="{FF2B5EF4-FFF2-40B4-BE49-F238E27FC236}">
                  <a16:creationId xmlns:a16="http://schemas.microsoft.com/office/drawing/2014/main" id="{89543F0E-77AC-44E2-517F-B7BA3F92FC4D}"/>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032356" y="2126549"/>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46">
              <a:extLst>
                <a:ext uri="{FF2B5EF4-FFF2-40B4-BE49-F238E27FC236}">
                  <a16:creationId xmlns:a16="http://schemas.microsoft.com/office/drawing/2014/main" id="{29CE7EDB-4220-901D-462D-AF060904317A}"/>
                </a:ext>
              </a:extLst>
            </p:cNvPr>
            <p:cNvSpPr/>
            <p:nvPr/>
          </p:nvSpPr>
          <p:spPr>
            <a:xfrm>
              <a:off x="5172965" y="2817978"/>
              <a:ext cx="1531423" cy="1129784"/>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a:defRPr/>
              </a:pPr>
              <a:r>
                <a:rPr lang="en-US" sz="1067" dirty="0">
                  <a:solidFill>
                    <a:srgbClr val="1E8900"/>
                  </a:solidFill>
                  <a:latin typeface="Arial" panose="020B0604020202020204" pitchFamily="34" charset="0"/>
                  <a:cs typeface="Arial" panose="020B0604020202020204" pitchFamily="34" charset="0"/>
                </a:rPr>
                <a:t>Public subnet</a:t>
              </a:r>
            </a:p>
          </p:txBody>
        </p:sp>
        <p:pic>
          <p:nvPicPr>
            <p:cNvPr id="48" name="Graphic 47">
              <a:extLst>
                <a:ext uri="{FF2B5EF4-FFF2-40B4-BE49-F238E27FC236}">
                  <a16:creationId xmlns:a16="http://schemas.microsoft.com/office/drawing/2014/main" id="{6D88F73A-0F91-FD8F-C5DE-9ED405A238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72965" y="2817978"/>
              <a:ext cx="351710" cy="351710"/>
            </a:xfrm>
            <a:prstGeom prst="rect">
              <a:avLst/>
            </a:prstGeom>
          </p:spPr>
        </p:pic>
        <p:sp>
          <p:nvSpPr>
            <p:cNvPr id="49" name="TextBox 18">
              <a:extLst>
                <a:ext uri="{FF2B5EF4-FFF2-40B4-BE49-F238E27FC236}">
                  <a16:creationId xmlns:a16="http://schemas.microsoft.com/office/drawing/2014/main" id="{0B9118FE-94F2-BB83-CDFC-8542C26EA8C3}"/>
                </a:ext>
              </a:extLst>
            </p:cNvPr>
            <p:cNvSpPr txBox="1">
              <a:spLocks noChangeArrowheads="1"/>
            </p:cNvSpPr>
            <p:nvPr/>
          </p:nvSpPr>
          <p:spPr bwMode="auto">
            <a:xfrm>
              <a:off x="5625511" y="2511370"/>
              <a:ext cx="1226538"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dirty="0">
                  <a:latin typeface="Arial" panose="020B0604020202020204" pitchFamily="34" charset="0"/>
                  <a:cs typeface="Arial" panose="020B0604020202020204" pitchFamily="34" charset="0"/>
                </a:rPr>
                <a:t>Internet gateway</a:t>
              </a:r>
            </a:p>
          </p:txBody>
        </p:sp>
        <p:sp>
          <p:nvSpPr>
            <p:cNvPr id="50" name="TextBox 18">
              <a:extLst>
                <a:ext uri="{FF2B5EF4-FFF2-40B4-BE49-F238E27FC236}">
                  <a16:creationId xmlns:a16="http://schemas.microsoft.com/office/drawing/2014/main" id="{C810554D-F15D-467F-7715-A9DAFC84FCCA}"/>
                </a:ext>
              </a:extLst>
            </p:cNvPr>
            <p:cNvSpPr txBox="1">
              <a:spLocks noChangeArrowheads="1"/>
            </p:cNvSpPr>
            <p:nvPr/>
          </p:nvSpPr>
          <p:spPr bwMode="auto">
            <a:xfrm>
              <a:off x="5423974" y="3696866"/>
              <a:ext cx="1013669"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dirty="0">
                  <a:latin typeface="Arial" panose="020B0604020202020204" pitchFamily="34" charset="0"/>
                  <a:cs typeface="Arial" panose="020B0604020202020204" pitchFamily="34" charset="0"/>
                </a:rPr>
                <a:t>Squid Proxy</a:t>
              </a:r>
            </a:p>
          </p:txBody>
        </p:sp>
        <p:cxnSp>
          <p:nvCxnSpPr>
            <p:cNvPr id="51" name="Connector: Elbow 50">
              <a:extLst>
                <a:ext uri="{FF2B5EF4-FFF2-40B4-BE49-F238E27FC236}">
                  <a16:creationId xmlns:a16="http://schemas.microsoft.com/office/drawing/2014/main" id="{751DDD99-1151-82EE-16E8-1286A2ABEF79}"/>
                </a:ext>
              </a:extLst>
            </p:cNvPr>
            <p:cNvCxnSpPr>
              <a:cxnSpLocks/>
              <a:stCxn id="52" idx="3"/>
              <a:endCxn id="56" idx="3"/>
            </p:cNvCxnSpPr>
            <p:nvPr/>
          </p:nvCxnSpPr>
          <p:spPr>
            <a:xfrm flipV="1">
              <a:off x="6141834" y="3379422"/>
              <a:ext cx="157015" cy="1272650"/>
            </a:xfrm>
            <a:prstGeom prst="bentConnector3">
              <a:avLst>
                <a:gd name="adj1" fmla="val 4692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Graphic 62">
              <a:extLst>
                <a:ext uri="{FF2B5EF4-FFF2-40B4-BE49-F238E27FC236}">
                  <a16:creationId xmlns:a16="http://schemas.microsoft.com/office/drawing/2014/main" id="{540A6236-856D-4FAC-0DFC-0A3E9EFB79FB}"/>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5719781" y="4441046"/>
              <a:ext cx="422052" cy="42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18">
              <a:extLst>
                <a:ext uri="{FF2B5EF4-FFF2-40B4-BE49-F238E27FC236}">
                  <a16:creationId xmlns:a16="http://schemas.microsoft.com/office/drawing/2014/main" id="{17D31AB1-9F5F-D988-CA19-A5D3DA2CE1FF}"/>
                </a:ext>
              </a:extLst>
            </p:cNvPr>
            <p:cNvSpPr txBox="1">
              <a:spLocks noChangeArrowheads="1"/>
            </p:cNvSpPr>
            <p:nvPr/>
          </p:nvSpPr>
          <p:spPr bwMode="auto">
            <a:xfrm>
              <a:off x="5462185" y="4835993"/>
              <a:ext cx="1013669"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33">
                  <a:latin typeface="Arial" panose="020B0604020202020204" pitchFamily="34" charset="0"/>
                  <a:cs typeface="Arial" panose="020B0604020202020204" pitchFamily="34" charset="0"/>
                </a:rPr>
                <a:t>Workloads</a:t>
              </a:r>
            </a:p>
          </p:txBody>
        </p:sp>
        <p:grpSp>
          <p:nvGrpSpPr>
            <p:cNvPr id="54" name="Group 53">
              <a:extLst>
                <a:ext uri="{FF2B5EF4-FFF2-40B4-BE49-F238E27FC236}">
                  <a16:creationId xmlns:a16="http://schemas.microsoft.com/office/drawing/2014/main" id="{A91455B6-D904-4C46-00F5-456F6187EAB6}"/>
                </a:ext>
              </a:extLst>
            </p:cNvPr>
            <p:cNvGrpSpPr/>
            <p:nvPr/>
          </p:nvGrpSpPr>
          <p:grpSpPr>
            <a:xfrm>
              <a:off x="5615032" y="3037513"/>
              <a:ext cx="683817" cy="683817"/>
              <a:chOff x="7468015" y="3316332"/>
              <a:chExt cx="740764" cy="740764"/>
            </a:xfrm>
          </p:grpSpPr>
          <p:pic>
            <p:nvPicPr>
              <p:cNvPr id="55" name="Picture 2" descr="Open Source For Geeks: How to set up a squid Proxy with basic username and  password authentication in Ubuntu">
                <a:extLst>
                  <a:ext uri="{FF2B5EF4-FFF2-40B4-BE49-F238E27FC236}">
                    <a16:creationId xmlns:a16="http://schemas.microsoft.com/office/drawing/2014/main" id="{975E6182-10C6-8680-9B87-B4E1BC1C6F3E}"/>
                  </a:ext>
                </a:extLst>
              </p:cNvPr>
              <p:cNvPicPr>
                <a:picLocks noChangeAspect="1" noChangeArrowheads="1"/>
              </p:cNvPicPr>
              <p:nvPr/>
            </p:nvPicPr>
            <p:blipFill>
              <a:blip r:embed="rId1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606057" y="3506006"/>
                <a:ext cx="464680" cy="361416"/>
              </a:xfrm>
              <a:prstGeom prst="rect">
                <a:avLst/>
              </a:prstGeom>
              <a:noFill/>
              <a:extLst>
                <a:ext uri="{909E8E84-426E-40DD-AFC4-6F175D3DCCD1}">
                  <a14:hiddenFill xmlns:a14="http://schemas.microsoft.com/office/drawing/2010/main">
                    <a:solidFill>
                      <a:srgbClr val="FFFFFF"/>
                    </a:solidFill>
                  </a14:hiddenFill>
                </a:ext>
              </a:extLst>
            </p:spPr>
          </p:pic>
          <p:pic>
            <p:nvPicPr>
              <p:cNvPr id="56" name="Graphic 17">
                <a:extLst>
                  <a:ext uri="{FF2B5EF4-FFF2-40B4-BE49-F238E27FC236}">
                    <a16:creationId xmlns:a16="http://schemas.microsoft.com/office/drawing/2014/main" id="{2B8F88CC-3F38-C939-DF37-8E0682B6F265}"/>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468015" y="3316332"/>
                <a:ext cx="740764" cy="74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7" name="TextBox 56">
            <a:extLst>
              <a:ext uri="{FF2B5EF4-FFF2-40B4-BE49-F238E27FC236}">
                <a16:creationId xmlns:a16="http://schemas.microsoft.com/office/drawing/2014/main" id="{2210332A-0F18-BA2D-1C5C-38501BABD834}"/>
              </a:ext>
            </a:extLst>
          </p:cNvPr>
          <p:cNvSpPr txBox="1"/>
          <p:nvPr/>
        </p:nvSpPr>
        <p:spPr>
          <a:xfrm>
            <a:off x="6063564" y="1562871"/>
            <a:ext cx="1472651" cy="338554"/>
          </a:xfrm>
          <a:prstGeom prst="rect">
            <a:avLst/>
          </a:prstGeom>
          <a:noFill/>
        </p:spPr>
        <p:txBody>
          <a:bodyPr wrap="square" rtlCol="0">
            <a:spAutoFit/>
          </a:bodyPr>
          <a:lstStyle/>
          <a:p>
            <a:r>
              <a:rPr lang="en-NZ" sz="1600" b="1" dirty="0"/>
              <a:t>Squid Proxy</a:t>
            </a:r>
          </a:p>
        </p:txBody>
      </p:sp>
      <p:sp>
        <p:nvSpPr>
          <p:cNvPr id="58" name="Content Placeholder 93">
            <a:extLst>
              <a:ext uri="{FF2B5EF4-FFF2-40B4-BE49-F238E27FC236}">
                <a16:creationId xmlns:a16="http://schemas.microsoft.com/office/drawing/2014/main" id="{E9A5044C-21B9-E142-CF01-CA1BAC80E506}"/>
              </a:ext>
            </a:extLst>
          </p:cNvPr>
          <p:cNvSpPr txBox="1">
            <a:spLocks/>
          </p:cNvSpPr>
          <p:nvPr/>
        </p:nvSpPr>
        <p:spPr>
          <a:xfrm>
            <a:off x="6063565" y="1879269"/>
            <a:ext cx="2272780" cy="82414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spcAft>
                <a:spcPts val="600"/>
              </a:spcAft>
              <a:buClrTx/>
              <a:buSzPct val="95000"/>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0"/>
              </a:spcAft>
            </a:pPr>
            <a:r>
              <a:rPr lang="en-NZ" sz="1333" dirty="0"/>
              <a:t>Hard to manage</a:t>
            </a:r>
          </a:p>
          <a:p>
            <a:pPr>
              <a:lnSpc>
                <a:spcPct val="100000"/>
              </a:lnSpc>
              <a:spcAft>
                <a:spcPts val="0"/>
              </a:spcAft>
            </a:pPr>
            <a:r>
              <a:rPr lang="en-NZ" sz="1333" dirty="0"/>
              <a:t>Scale and HA issues</a:t>
            </a:r>
          </a:p>
        </p:txBody>
      </p:sp>
      <p:cxnSp>
        <p:nvCxnSpPr>
          <p:cNvPr id="59" name="Straight Connector 58">
            <a:extLst>
              <a:ext uri="{FF2B5EF4-FFF2-40B4-BE49-F238E27FC236}">
                <a16:creationId xmlns:a16="http://schemas.microsoft.com/office/drawing/2014/main" id="{21B239E7-F98E-A381-B0C6-FAE65D4D0FA2}"/>
              </a:ext>
            </a:extLst>
          </p:cNvPr>
          <p:cNvCxnSpPr>
            <a:cxnSpLocks/>
          </p:cNvCxnSpPr>
          <p:nvPr/>
        </p:nvCxnSpPr>
        <p:spPr>
          <a:xfrm>
            <a:off x="8991068" y="1152832"/>
            <a:ext cx="0" cy="4836955"/>
          </a:xfrm>
          <a:prstGeom prst="line">
            <a:avLst/>
          </a:prstGeom>
          <a:ln w="19050">
            <a:gradFill>
              <a:gsLst>
                <a:gs pos="0">
                  <a:schemeClr val="accent1">
                    <a:alpha val="0"/>
                  </a:schemeClr>
                </a:gs>
                <a:gs pos="69980">
                  <a:schemeClr val="accent1"/>
                </a:gs>
                <a:gs pos="24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553FAFF-3139-9EE6-41F7-DCC47EBF8291}"/>
              </a:ext>
            </a:extLst>
          </p:cNvPr>
          <p:cNvSpPr txBox="1"/>
          <p:nvPr/>
        </p:nvSpPr>
        <p:spPr>
          <a:xfrm>
            <a:off x="675980" y="911272"/>
            <a:ext cx="5518544" cy="4012380"/>
          </a:xfrm>
          <a:prstGeom prst="rect">
            <a:avLst/>
          </a:prstGeom>
          <a:noFill/>
        </p:spPr>
        <p:txBody>
          <a:bodyPr wrap="square">
            <a:spAutoFit/>
          </a:bodyPr>
          <a:lstStyle/>
          <a:p>
            <a:r>
              <a:rPr lang="en-NZ" b="1" dirty="0"/>
              <a:t>Private workloads need internet access</a:t>
            </a:r>
          </a:p>
          <a:p>
            <a:endParaRPr lang="en-NZ" sz="1467" dirty="0"/>
          </a:p>
          <a:p>
            <a:pPr marL="228594" indent="-228594">
              <a:buFont typeface="Arial" panose="020B0604020202020204" pitchFamily="34" charset="0"/>
              <a:buChar char="•"/>
            </a:pPr>
            <a:r>
              <a:rPr lang="en-NZ" sz="1467" b="1" dirty="0"/>
              <a:t>SaaS integration</a:t>
            </a:r>
            <a:br>
              <a:rPr lang="en-NZ" sz="1467" b="1" dirty="0"/>
            </a:br>
            <a:br>
              <a:rPr lang="en-NZ" sz="1467" b="1" dirty="0"/>
            </a:br>
            <a:br>
              <a:rPr lang="en-NZ" sz="1467" b="1" dirty="0"/>
            </a:br>
            <a:br>
              <a:rPr lang="en-NZ" sz="1467" b="1" dirty="0"/>
            </a:br>
            <a:endParaRPr lang="en-NZ" sz="1467" b="1" dirty="0"/>
          </a:p>
          <a:p>
            <a:pPr marL="228594" indent="-228594">
              <a:buFont typeface="Arial" panose="020B0604020202020204" pitchFamily="34" charset="0"/>
              <a:buChar char="•"/>
            </a:pPr>
            <a:r>
              <a:rPr lang="en-NZ" sz="1467" b="1" dirty="0"/>
              <a:t>Patching</a:t>
            </a:r>
            <a:br>
              <a:rPr lang="en-NZ" sz="1467" b="1" dirty="0"/>
            </a:br>
            <a:br>
              <a:rPr lang="en-NZ" sz="1467" b="1" dirty="0"/>
            </a:br>
            <a:br>
              <a:rPr lang="en-NZ" sz="1467" b="1" dirty="0"/>
            </a:br>
            <a:br>
              <a:rPr lang="en-NZ" sz="1467" b="1" dirty="0"/>
            </a:br>
            <a:endParaRPr lang="en-NZ" sz="1467" b="1" dirty="0"/>
          </a:p>
          <a:p>
            <a:pPr marL="228594" indent="-228594">
              <a:buFont typeface="Arial" panose="020B0604020202020204" pitchFamily="34" charset="0"/>
              <a:buChar char="•"/>
            </a:pPr>
            <a:r>
              <a:rPr lang="en-NZ" sz="1467" b="1" dirty="0"/>
              <a:t>Updates</a:t>
            </a:r>
            <a:br>
              <a:rPr lang="en-NZ" sz="1467" b="1" dirty="0"/>
            </a:br>
            <a:br>
              <a:rPr lang="en-NZ" sz="1467" b="1" dirty="0"/>
            </a:br>
            <a:br>
              <a:rPr lang="en-NZ" sz="1467" b="1" dirty="0"/>
            </a:br>
            <a:br>
              <a:rPr lang="en-NZ" sz="1467" b="1" dirty="0"/>
            </a:br>
            <a:endParaRPr lang="en-NZ" sz="1467" b="1" dirty="0"/>
          </a:p>
        </p:txBody>
      </p:sp>
      <p:grpSp>
        <p:nvGrpSpPr>
          <p:cNvPr id="61" name="Group 60">
            <a:extLst>
              <a:ext uri="{FF2B5EF4-FFF2-40B4-BE49-F238E27FC236}">
                <a16:creationId xmlns:a16="http://schemas.microsoft.com/office/drawing/2014/main" id="{0DE3F30B-C55F-498D-BD3E-FB733BE72786}"/>
              </a:ext>
            </a:extLst>
          </p:cNvPr>
          <p:cNvGrpSpPr/>
          <p:nvPr/>
        </p:nvGrpSpPr>
        <p:grpSpPr>
          <a:xfrm>
            <a:off x="1121758" y="2817630"/>
            <a:ext cx="593871" cy="593871"/>
            <a:chOff x="841318" y="2215692"/>
            <a:chExt cx="445403" cy="445403"/>
          </a:xfrm>
        </p:grpSpPr>
        <p:pic>
          <p:nvPicPr>
            <p:cNvPr id="62" name="Graphic 61" descr="Adhesive Bandage outline">
              <a:extLst>
                <a:ext uri="{FF2B5EF4-FFF2-40B4-BE49-F238E27FC236}">
                  <a16:creationId xmlns:a16="http://schemas.microsoft.com/office/drawing/2014/main" id="{DB65BAA1-2AC6-8724-C1E2-9142A2360E56}"/>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866507" y="2302476"/>
              <a:ext cx="188894" cy="188894"/>
            </a:xfrm>
            <a:prstGeom prst="rect">
              <a:avLst/>
            </a:prstGeom>
          </p:spPr>
        </p:pic>
        <p:pic>
          <p:nvPicPr>
            <p:cNvPr id="63" name="Graphic 62" descr="Download from cloud outline">
              <a:extLst>
                <a:ext uri="{FF2B5EF4-FFF2-40B4-BE49-F238E27FC236}">
                  <a16:creationId xmlns:a16="http://schemas.microsoft.com/office/drawing/2014/main" id="{66301C53-FFF3-1132-CD48-BA6D7B5676AD}"/>
                </a:ext>
              </a:extLst>
            </p:cNvPr>
            <p:cNvPicPr>
              <a:picLocks noChangeAspect="1"/>
            </p:cNvPicPr>
            <p:nvPr/>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841318" y="2215692"/>
              <a:ext cx="445403" cy="445403"/>
            </a:xfrm>
            <a:prstGeom prst="rect">
              <a:avLst/>
            </a:prstGeom>
          </p:spPr>
        </p:pic>
      </p:grpSp>
      <p:pic>
        <p:nvPicPr>
          <p:cNvPr id="64" name="Picture 6" descr="GitHub logo and symbol, meaning, history, PNG">
            <a:extLst>
              <a:ext uri="{FF2B5EF4-FFF2-40B4-BE49-F238E27FC236}">
                <a16:creationId xmlns:a16="http://schemas.microsoft.com/office/drawing/2014/main" id="{37E92E3F-2D33-A0AE-C38D-E4FAF6C7E2C5}"/>
              </a:ext>
            </a:extLst>
          </p:cNvPr>
          <p:cNvPicPr>
            <a:picLocks noChangeAspect="1" noChangeArrowheads="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1051241" y="4063514"/>
            <a:ext cx="664387" cy="3737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descr="Icon&#10;&#10;Description automatically generated">
            <a:extLst>
              <a:ext uri="{FF2B5EF4-FFF2-40B4-BE49-F238E27FC236}">
                <a16:creationId xmlns:a16="http://schemas.microsoft.com/office/drawing/2014/main" id="{855AF2F9-04E5-576A-6C39-5A576421F295}"/>
              </a:ext>
            </a:extLst>
          </p:cNvPr>
          <p:cNvPicPr>
            <a:picLocks noChangeAspect="1"/>
          </p:cNvPicPr>
          <p:nvPr/>
        </p:nvPicPr>
        <p:blipFill>
          <a:blip r:embed="rId21" cstate="screen">
            <a:extLst>
              <a:ext uri="{28A0092B-C50C-407E-A947-70E740481C1C}">
                <a14:useLocalDpi xmlns:a14="http://schemas.microsoft.com/office/drawing/2010/main"/>
              </a:ext>
              <a:ext uri="{837473B0-CC2E-450A-ABE3-18F120FF3D39}">
                <a1611:picAttrSrcUrl xmlns:a1611="http://schemas.microsoft.com/office/drawing/2016/11/main" r:id="rId22"/>
              </a:ext>
            </a:extLst>
          </a:blip>
          <a:stretch>
            <a:fillRect/>
          </a:stretch>
        </p:blipFill>
        <p:spPr>
          <a:xfrm>
            <a:off x="1159779" y="1756197"/>
            <a:ext cx="611231" cy="366068"/>
          </a:xfrm>
          <a:prstGeom prst="rect">
            <a:avLst/>
          </a:prstGeom>
        </p:spPr>
      </p:pic>
    </p:spTree>
    <p:extLst>
      <p:ext uri="{BB962C8B-B14F-4D97-AF65-F5344CB8AC3E}">
        <p14:creationId xmlns:p14="http://schemas.microsoft.com/office/powerpoint/2010/main" val="247630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dissolve">
                                      <p:cBhvr>
                                        <p:cTn id="18" dur="500"/>
                                        <p:tgtEl>
                                          <p:spTgt spid="4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dissolve">
                                      <p:cBhvr>
                                        <p:cTn id="21" dur="500"/>
                                        <p:tgtEl>
                                          <p:spTgt spid="5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dissolve">
                                      <p:cBhvr>
                                        <p:cTn id="24" dur="500"/>
                                        <p:tgtEl>
                                          <p:spTgt spid="5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500"/>
                                        <p:tgtEl>
                                          <p:spTgt spid="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8" grpId="0"/>
      <p:bldP spid="39" grpId="0"/>
      <p:bldP spid="57"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694B6398-1C79-EC4E-89A0-8BED224ADA5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65681" y="4002916"/>
            <a:ext cx="2183219" cy="1478413"/>
          </a:xfrm>
          <a:prstGeom prst="rect">
            <a:avLst/>
          </a:prstGeom>
        </p:spPr>
      </p:pic>
      <p:pic>
        <p:nvPicPr>
          <p:cNvPr id="11" name="Graphic 10">
            <a:extLst>
              <a:ext uri="{FF2B5EF4-FFF2-40B4-BE49-F238E27FC236}">
                <a16:creationId xmlns:a16="http://schemas.microsoft.com/office/drawing/2014/main" id="{C8C69389-71D7-664D-8FD9-BBEB26360A4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86212" y="4002916"/>
            <a:ext cx="2183219" cy="1478413"/>
          </a:xfrm>
          <a:prstGeom prst="rect">
            <a:avLst/>
          </a:prstGeom>
        </p:spPr>
      </p:pic>
      <p:pic>
        <p:nvPicPr>
          <p:cNvPr id="12" name="Graphic 11">
            <a:extLst>
              <a:ext uri="{FF2B5EF4-FFF2-40B4-BE49-F238E27FC236}">
                <a16:creationId xmlns:a16="http://schemas.microsoft.com/office/drawing/2014/main" id="{572B3CC5-24DE-324E-BF47-F50703503DF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0981" y="4002916"/>
            <a:ext cx="2183219" cy="1478413"/>
          </a:xfrm>
          <a:prstGeom prst="rect">
            <a:avLst/>
          </a:prstGeom>
        </p:spPr>
      </p:pic>
      <p:sp>
        <p:nvSpPr>
          <p:cNvPr id="25" name="Rounded Rectangle 24">
            <a:extLst>
              <a:ext uri="{FF2B5EF4-FFF2-40B4-BE49-F238E27FC236}">
                <a16:creationId xmlns:a16="http://schemas.microsoft.com/office/drawing/2014/main" id="{7F3AE8D7-BB9E-E641-B4C7-EA9E2EF24425}"/>
              </a:ext>
            </a:extLst>
          </p:cNvPr>
          <p:cNvSpPr/>
          <p:nvPr/>
        </p:nvSpPr>
        <p:spPr>
          <a:xfrm>
            <a:off x="127427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7" name="Rounded Rectangle 26">
            <a:extLst>
              <a:ext uri="{FF2B5EF4-FFF2-40B4-BE49-F238E27FC236}">
                <a16:creationId xmlns:a16="http://schemas.microsoft.com/office/drawing/2014/main" id="{8A600C28-9DB1-1F43-B6AB-8DBA067DDD13}"/>
              </a:ext>
            </a:extLst>
          </p:cNvPr>
          <p:cNvSpPr/>
          <p:nvPr/>
        </p:nvSpPr>
        <p:spPr>
          <a:xfrm>
            <a:off x="489975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9" name="Rounded Rectangle 28">
            <a:extLst>
              <a:ext uri="{FF2B5EF4-FFF2-40B4-BE49-F238E27FC236}">
                <a16:creationId xmlns:a16="http://schemas.microsoft.com/office/drawing/2014/main" id="{465CEB06-839B-F742-B9B6-DF23695885F0}"/>
              </a:ext>
            </a:extLst>
          </p:cNvPr>
          <p:cNvSpPr/>
          <p:nvPr/>
        </p:nvSpPr>
        <p:spPr>
          <a:xfrm>
            <a:off x="8301444" y="4703460"/>
            <a:ext cx="1405995"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2054" name="Picture 6" descr="Server Icon (Graphic) by ahlangraphic · Creative Fabrica">
            <a:extLst>
              <a:ext uri="{FF2B5EF4-FFF2-40B4-BE49-F238E27FC236}">
                <a16:creationId xmlns:a16="http://schemas.microsoft.com/office/drawing/2014/main" id="{FE02662D-E421-3047-92E9-4A693F53A0B0}"/>
              </a:ext>
            </a:extLst>
          </p:cNvPr>
          <p:cNvPicPr>
            <a:picLocks noChangeAspect="1" noChangeArrowheads="1"/>
          </p:cNvPicPr>
          <p:nvPr/>
        </p:nvPicPr>
        <p:blipFill rotWithShape="1">
          <a:blip r:embed="rId5" cstate="screen">
            <a:grayscl/>
            <a:extLst>
              <a:ext uri="{28A0092B-C50C-407E-A947-70E740481C1C}">
                <a14:useLocalDpi xmlns:a14="http://schemas.microsoft.com/office/drawing/2010/main"/>
              </a:ext>
            </a:extLst>
          </a:blip>
          <a:srcRect/>
          <a:stretch/>
        </p:blipFill>
        <p:spPr bwMode="auto">
          <a:xfrm>
            <a:off x="1442723" y="4835853"/>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63" name="Right Arrow 62">
            <a:extLst>
              <a:ext uri="{FF2B5EF4-FFF2-40B4-BE49-F238E27FC236}">
                <a16:creationId xmlns:a16="http://schemas.microsoft.com/office/drawing/2014/main" id="{5C7DE56D-7CE1-384F-9B68-A9F9D8B04706}"/>
              </a:ext>
            </a:extLst>
          </p:cNvPr>
          <p:cNvSpPr/>
          <p:nvPr/>
        </p:nvSpPr>
        <p:spPr>
          <a:xfrm>
            <a:off x="1931670" y="4835853"/>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7" name="Picture 6" descr="Server Icon (Graphic) by ahlangraphic · Creative Fabrica">
            <a:extLst>
              <a:ext uri="{FF2B5EF4-FFF2-40B4-BE49-F238E27FC236}">
                <a16:creationId xmlns:a16="http://schemas.microsoft.com/office/drawing/2014/main" id="{21B4D4A4-F081-D94A-B2F8-090D1CFC28F6}"/>
              </a:ext>
            </a:extLst>
          </p:cNvPr>
          <p:cNvPicPr>
            <a:picLocks noChangeAspect="1" noChangeArrowheads="1"/>
          </p:cNvPicPr>
          <p:nvPr/>
        </p:nvPicPr>
        <p:blipFill rotWithShape="1">
          <a:blip r:embed="rId5" cstate="screen">
            <a:grayscl/>
            <a:extLst>
              <a:ext uri="{28A0092B-C50C-407E-A947-70E740481C1C}">
                <a14:useLocalDpi xmlns:a14="http://schemas.microsoft.com/office/drawing/2010/main"/>
              </a:ext>
            </a:extLst>
          </a:blip>
          <a:srcRect/>
          <a:stretch/>
        </p:blipFill>
        <p:spPr bwMode="auto">
          <a:xfrm>
            <a:off x="5105730" y="4841762"/>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88" name="Right Arrow 87">
            <a:extLst>
              <a:ext uri="{FF2B5EF4-FFF2-40B4-BE49-F238E27FC236}">
                <a16:creationId xmlns:a16="http://schemas.microsoft.com/office/drawing/2014/main" id="{2EDE34E0-F2C8-F242-BF48-3A8A1AAAEFCC}"/>
              </a:ext>
            </a:extLst>
          </p:cNvPr>
          <p:cNvSpPr/>
          <p:nvPr/>
        </p:nvSpPr>
        <p:spPr>
          <a:xfrm>
            <a:off x="5594678" y="4841762"/>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9" name="Picture 6" descr="Server Icon (Graphic) by ahlangraphic · Creative Fabrica">
            <a:extLst>
              <a:ext uri="{FF2B5EF4-FFF2-40B4-BE49-F238E27FC236}">
                <a16:creationId xmlns:a16="http://schemas.microsoft.com/office/drawing/2014/main" id="{AE8E37EA-E252-6C42-B414-26534780C9CA}"/>
              </a:ext>
            </a:extLst>
          </p:cNvPr>
          <p:cNvPicPr>
            <a:picLocks noChangeAspect="1" noChangeArrowheads="1"/>
          </p:cNvPicPr>
          <p:nvPr/>
        </p:nvPicPr>
        <p:blipFill rotWithShape="1">
          <a:blip r:embed="rId5" cstate="screen">
            <a:grayscl/>
            <a:extLst>
              <a:ext uri="{28A0092B-C50C-407E-A947-70E740481C1C}">
                <a14:useLocalDpi xmlns:a14="http://schemas.microsoft.com/office/drawing/2010/main"/>
              </a:ext>
            </a:extLst>
          </a:blip>
          <a:srcRect/>
          <a:stretch/>
        </p:blipFill>
        <p:spPr bwMode="auto">
          <a:xfrm>
            <a:off x="8449314" y="4848321"/>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90" name="Right Arrow 89">
            <a:extLst>
              <a:ext uri="{FF2B5EF4-FFF2-40B4-BE49-F238E27FC236}">
                <a16:creationId xmlns:a16="http://schemas.microsoft.com/office/drawing/2014/main" id="{023A3254-7A83-644C-9F9F-13B982639BC4}"/>
              </a:ext>
            </a:extLst>
          </p:cNvPr>
          <p:cNvSpPr/>
          <p:nvPr/>
        </p:nvSpPr>
        <p:spPr>
          <a:xfrm>
            <a:off x="8938262" y="4848321"/>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9" name="TextBox 2068">
            <a:extLst>
              <a:ext uri="{FF2B5EF4-FFF2-40B4-BE49-F238E27FC236}">
                <a16:creationId xmlns:a16="http://schemas.microsoft.com/office/drawing/2014/main" id="{E8E96195-6459-1A40-9304-A4841F9C83DD}"/>
              </a:ext>
            </a:extLst>
          </p:cNvPr>
          <p:cNvSpPr txBox="1"/>
          <p:nvPr/>
        </p:nvSpPr>
        <p:spPr>
          <a:xfrm>
            <a:off x="1803214" y="5314659"/>
            <a:ext cx="433132" cy="276999"/>
          </a:xfrm>
          <a:prstGeom prst="rect">
            <a:avLst/>
          </a:prstGeom>
          <a:noFill/>
        </p:spPr>
        <p:txBody>
          <a:bodyPr wrap="none" rtlCol="0">
            <a:spAutoFit/>
          </a:bodyPr>
          <a:lstStyle/>
          <a:p>
            <a:r>
              <a:rPr lang="en-US" sz="1200" dirty="0">
                <a:cs typeface="Calibri" panose="020F0502020204030204" pitchFamily="34" charset="0"/>
              </a:rPr>
              <a:t>VPC</a:t>
            </a:r>
          </a:p>
        </p:txBody>
      </p:sp>
      <p:sp>
        <p:nvSpPr>
          <p:cNvPr id="95" name="TextBox 94">
            <a:extLst>
              <a:ext uri="{FF2B5EF4-FFF2-40B4-BE49-F238E27FC236}">
                <a16:creationId xmlns:a16="http://schemas.microsoft.com/office/drawing/2014/main" id="{8213A522-8089-3042-AAA4-F0DED43C477F}"/>
              </a:ext>
            </a:extLst>
          </p:cNvPr>
          <p:cNvSpPr txBox="1"/>
          <p:nvPr/>
        </p:nvSpPr>
        <p:spPr>
          <a:xfrm>
            <a:off x="5452159" y="5316001"/>
            <a:ext cx="433132" cy="276999"/>
          </a:xfrm>
          <a:prstGeom prst="rect">
            <a:avLst/>
          </a:prstGeom>
          <a:noFill/>
        </p:spPr>
        <p:txBody>
          <a:bodyPr wrap="none" rtlCol="0">
            <a:spAutoFit/>
          </a:bodyPr>
          <a:lstStyle/>
          <a:p>
            <a:r>
              <a:rPr lang="en-US" sz="1200" dirty="0">
                <a:cs typeface="Calibri" panose="020F0502020204030204" pitchFamily="34" charset="0"/>
              </a:rPr>
              <a:t>VPC</a:t>
            </a:r>
          </a:p>
        </p:txBody>
      </p:sp>
      <p:sp>
        <p:nvSpPr>
          <p:cNvPr id="96" name="TextBox 95">
            <a:extLst>
              <a:ext uri="{FF2B5EF4-FFF2-40B4-BE49-F238E27FC236}">
                <a16:creationId xmlns:a16="http://schemas.microsoft.com/office/drawing/2014/main" id="{CC73CBA2-C295-C341-BF5C-2845FE57A11C}"/>
              </a:ext>
            </a:extLst>
          </p:cNvPr>
          <p:cNvSpPr txBox="1"/>
          <p:nvPr/>
        </p:nvSpPr>
        <p:spPr>
          <a:xfrm>
            <a:off x="8770814" y="5328631"/>
            <a:ext cx="498021" cy="276999"/>
          </a:xfrm>
          <a:prstGeom prst="rect">
            <a:avLst/>
          </a:prstGeom>
          <a:noFill/>
        </p:spPr>
        <p:txBody>
          <a:bodyPr wrap="none" rtlCol="0">
            <a:spAutoFit/>
          </a:bodyPr>
          <a:lstStyle/>
          <a:p>
            <a:r>
              <a:rPr lang="en-US" sz="1200" dirty="0" err="1">
                <a:cs typeface="Calibri" panose="020F0502020204030204" pitchFamily="34" charset="0"/>
              </a:rPr>
              <a:t>VNet</a:t>
            </a:r>
            <a:endParaRPr lang="en-US" sz="1200" dirty="0">
              <a:cs typeface="Calibri" panose="020F0502020204030204" pitchFamily="34" charset="0"/>
            </a:endParaRPr>
          </a:p>
        </p:txBody>
      </p:sp>
      <p:sp>
        <p:nvSpPr>
          <p:cNvPr id="115" name="Freeform 114">
            <a:extLst>
              <a:ext uri="{FF2B5EF4-FFF2-40B4-BE49-F238E27FC236}">
                <a16:creationId xmlns:a16="http://schemas.microsoft.com/office/drawing/2014/main" id="{D326D66E-53F5-8A44-9BD0-8F33794D5C2C}"/>
              </a:ext>
            </a:extLst>
          </p:cNvPr>
          <p:cNvSpPr/>
          <p:nvPr/>
        </p:nvSpPr>
        <p:spPr>
          <a:xfrm>
            <a:off x="2766668" y="2251709"/>
            <a:ext cx="5428595" cy="2778979"/>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7810" h="2778978">
                <a:moveTo>
                  <a:pt x="0" y="2766060"/>
                </a:moveTo>
                <a:cubicBezTo>
                  <a:pt x="187642" y="2799397"/>
                  <a:pt x="419100" y="2767965"/>
                  <a:pt x="605790" y="2674620"/>
                </a:cubicBezTo>
                <a:cubicBezTo>
                  <a:pt x="792480" y="2581275"/>
                  <a:pt x="946785" y="2423160"/>
                  <a:pt x="1120140" y="2205990"/>
                </a:cubicBezTo>
                <a:cubicBezTo>
                  <a:pt x="1293495" y="1988820"/>
                  <a:pt x="1362075" y="1584960"/>
                  <a:pt x="1645920" y="1371600"/>
                </a:cubicBezTo>
                <a:cubicBezTo>
                  <a:pt x="1929765" y="1158240"/>
                  <a:pt x="2284095" y="962025"/>
                  <a:pt x="2823210" y="925830"/>
                </a:cubicBezTo>
                <a:cubicBezTo>
                  <a:pt x="3362325" y="889635"/>
                  <a:pt x="4255770" y="1102995"/>
                  <a:pt x="4674870" y="948690"/>
                </a:cubicBezTo>
                <a:cubicBezTo>
                  <a:pt x="5093970" y="794385"/>
                  <a:pt x="5215890" y="397192"/>
                  <a:pt x="5337810" y="0"/>
                </a:cubicBezTo>
              </a:path>
            </a:pathLst>
          </a:custGeom>
          <a:noFill/>
          <a:ln w="127000">
            <a:solidFill>
              <a:schemeClr val="tx2">
                <a:lumMod val="60000"/>
                <a:lumOff val="40000"/>
                <a:alpha val="50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6" name="Freeform 115">
            <a:extLst>
              <a:ext uri="{FF2B5EF4-FFF2-40B4-BE49-F238E27FC236}">
                <a16:creationId xmlns:a16="http://schemas.microsoft.com/office/drawing/2014/main" id="{290D50E5-7878-3E46-8D4C-711E74B3ABE1}"/>
              </a:ext>
            </a:extLst>
          </p:cNvPr>
          <p:cNvSpPr/>
          <p:nvPr/>
        </p:nvSpPr>
        <p:spPr>
          <a:xfrm>
            <a:off x="6403091" y="2400301"/>
            <a:ext cx="2172348" cy="2617471"/>
          </a:xfrm>
          <a:custGeom>
            <a:avLst/>
            <a:gdLst>
              <a:gd name="connsiteX0" fmla="*/ 0 w 2072734"/>
              <a:gd name="connsiteY0" fmla="*/ 2617470 h 2617470"/>
              <a:gd name="connsiteX1" fmla="*/ 457200 w 2072734"/>
              <a:gd name="connsiteY1" fmla="*/ 2354580 h 2617470"/>
              <a:gd name="connsiteX2" fmla="*/ 754380 w 2072734"/>
              <a:gd name="connsiteY2" fmla="*/ 192024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754380 w 2072734"/>
              <a:gd name="connsiteY2" fmla="*/ 192024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754380 w 2072734"/>
              <a:gd name="connsiteY2" fmla="*/ 192024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870062 w 2072734"/>
              <a:gd name="connsiteY2" fmla="*/ 187452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870062 w 2072734"/>
              <a:gd name="connsiteY2" fmla="*/ 1874520 h 2617470"/>
              <a:gd name="connsiteX3" fmla="*/ 1200109 w 2072734"/>
              <a:gd name="connsiteY3" fmla="*/ 132588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1062866 w 2072734"/>
              <a:gd name="connsiteY2" fmla="*/ 1954530 h 2617470"/>
              <a:gd name="connsiteX3" fmla="*/ 1200109 w 2072734"/>
              <a:gd name="connsiteY3" fmla="*/ 132588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1062866 w 2072734"/>
              <a:gd name="connsiteY2" fmla="*/ 1954530 h 2617470"/>
              <a:gd name="connsiteX3" fmla="*/ 1418620 w 2072734"/>
              <a:gd name="connsiteY3" fmla="*/ 145161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1062866 w 2072734"/>
              <a:gd name="connsiteY2" fmla="*/ 1954530 h 2617470"/>
              <a:gd name="connsiteX3" fmla="*/ 1418620 w 2072734"/>
              <a:gd name="connsiteY3" fmla="*/ 1451610 h 2617470"/>
              <a:gd name="connsiteX4" fmla="*/ 1735895 w 2072734"/>
              <a:gd name="connsiteY4" fmla="*/ 982980 h 2617470"/>
              <a:gd name="connsiteX5" fmla="*/ 2023110 w 2072734"/>
              <a:gd name="connsiteY5" fmla="*/ 491490 h 2617470"/>
              <a:gd name="connsiteX6" fmla="*/ 2057400 w 2072734"/>
              <a:gd name="connsiteY6" fmla="*/ 0 h 2617470"/>
              <a:gd name="connsiteX0" fmla="*/ 0 w 2072734"/>
              <a:gd name="connsiteY0" fmla="*/ 2617470 h 2617470"/>
              <a:gd name="connsiteX1" fmla="*/ 598590 w 2072734"/>
              <a:gd name="connsiteY1" fmla="*/ 2491740 h 2617470"/>
              <a:gd name="connsiteX2" fmla="*/ 1062866 w 2072734"/>
              <a:gd name="connsiteY2" fmla="*/ 1954530 h 2617470"/>
              <a:gd name="connsiteX3" fmla="*/ 1418620 w 2072734"/>
              <a:gd name="connsiteY3" fmla="*/ 1451610 h 2617470"/>
              <a:gd name="connsiteX4" fmla="*/ 1735895 w 2072734"/>
              <a:gd name="connsiteY4" fmla="*/ 982980 h 2617470"/>
              <a:gd name="connsiteX5" fmla="*/ 2023110 w 2072734"/>
              <a:gd name="connsiteY5" fmla="*/ 491490 h 2617470"/>
              <a:gd name="connsiteX6" fmla="*/ 2057400 w 2072734"/>
              <a:gd name="connsiteY6" fmla="*/ 0 h 261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2734" h="2617470">
                <a:moveTo>
                  <a:pt x="0" y="2617470"/>
                </a:moveTo>
                <a:cubicBezTo>
                  <a:pt x="281418" y="2601277"/>
                  <a:pt x="421446" y="2602230"/>
                  <a:pt x="598590" y="2491740"/>
                </a:cubicBezTo>
                <a:cubicBezTo>
                  <a:pt x="775734" y="2381250"/>
                  <a:pt x="926194" y="2127885"/>
                  <a:pt x="1062866" y="1954530"/>
                </a:cubicBezTo>
                <a:cubicBezTo>
                  <a:pt x="1199538" y="1781175"/>
                  <a:pt x="1306449" y="1613535"/>
                  <a:pt x="1418620" y="1451610"/>
                </a:cubicBezTo>
                <a:cubicBezTo>
                  <a:pt x="1530791" y="1289685"/>
                  <a:pt x="1635147" y="1143000"/>
                  <a:pt x="1735895" y="982980"/>
                </a:cubicBezTo>
                <a:cubicBezTo>
                  <a:pt x="1836643" y="822960"/>
                  <a:pt x="1954530" y="647700"/>
                  <a:pt x="2023110" y="491490"/>
                </a:cubicBezTo>
                <a:cubicBezTo>
                  <a:pt x="2091690" y="335280"/>
                  <a:pt x="2074545" y="167640"/>
                  <a:pt x="2057400" y="0"/>
                </a:cubicBezTo>
              </a:path>
            </a:pathLst>
          </a:custGeom>
          <a:noFill/>
          <a:ln w="127000">
            <a:solidFill>
              <a:schemeClr val="tx2">
                <a:lumMod val="60000"/>
                <a:lumOff val="40000"/>
                <a:alpha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Freeform 116">
            <a:extLst>
              <a:ext uri="{FF2B5EF4-FFF2-40B4-BE49-F238E27FC236}">
                <a16:creationId xmlns:a16="http://schemas.microsoft.com/office/drawing/2014/main" id="{49BE5ED0-327B-414E-BBC6-CFED1FA5699D}"/>
              </a:ext>
            </a:extLst>
          </p:cNvPr>
          <p:cNvSpPr/>
          <p:nvPr/>
        </p:nvSpPr>
        <p:spPr>
          <a:xfrm>
            <a:off x="8896093" y="2343150"/>
            <a:ext cx="1997852" cy="2708911"/>
          </a:xfrm>
          <a:custGeom>
            <a:avLst/>
            <a:gdLst>
              <a:gd name="connsiteX0" fmla="*/ 1131570 w 1857616"/>
              <a:gd name="connsiteY0" fmla="*/ 2537460 h 2558357"/>
              <a:gd name="connsiteX1" fmla="*/ 1611630 w 1857616"/>
              <a:gd name="connsiteY1" fmla="*/ 2537460 h 2558357"/>
              <a:gd name="connsiteX2" fmla="*/ 1817370 w 1857616"/>
              <a:gd name="connsiteY2" fmla="*/ 2320290 h 2558357"/>
              <a:gd name="connsiteX3" fmla="*/ 822960 w 1857616"/>
              <a:gd name="connsiteY3" fmla="*/ 1314450 h 2558357"/>
              <a:gd name="connsiteX4" fmla="*/ 251460 w 1857616"/>
              <a:gd name="connsiteY4" fmla="*/ 880110 h 2558357"/>
              <a:gd name="connsiteX5" fmla="*/ 0 w 1857616"/>
              <a:gd name="connsiteY5" fmla="*/ 0 h 2558357"/>
              <a:gd name="connsiteX0" fmla="*/ 1131570 w 1857616"/>
              <a:gd name="connsiteY0" fmla="*/ 2537460 h 2592525"/>
              <a:gd name="connsiteX1" fmla="*/ 1611630 w 1857616"/>
              <a:gd name="connsiteY1" fmla="*/ 2537460 h 2592525"/>
              <a:gd name="connsiteX2" fmla="*/ 1817370 w 1857616"/>
              <a:gd name="connsiteY2" fmla="*/ 1851660 h 2592525"/>
              <a:gd name="connsiteX3" fmla="*/ 822960 w 1857616"/>
              <a:gd name="connsiteY3" fmla="*/ 1314450 h 2592525"/>
              <a:gd name="connsiteX4" fmla="*/ 251460 w 1857616"/>
              <a:gd name="connsiteY4" fmla="*/ 880110 h 2592525"/>
              <a:gd name="connsiteX5" fmla="*/ 0 w 1857616"/>
              <a:gd name="connsiteY5" fmla="*/ 0 h 2592525"/>
              <a:gd name="connsiteX0" fmla="*/ 1131570 w 1862109"/>
              <a:gd name="connsiteY0" fmla="*/ 2537460 h 2545099"/>
              <a:gd name="connsiteX1" fmla="*/ 1634490 w 1862109"/>
              <a:gd name="connsiteY1" fmla="*/ 2434590 h 2545099"/>
              <a:gd name="connsiteX2" fmla="*/ 1817370 w 1862109"/>
              <a:gd name="connsiteY2" fmla="*/ 1851660 h 2545099"/>
              <a:gd name="connsiteX3" fmla="*/ 822960 w 1862109"/>
              <a:gd name="connsiteY3" fmla="*/ 1314450 h 2545099"/>
              <a:gd name="connsiteX4" fmla="*/ 251460 w 1862109"/>
              <a:gd name="connsiteY4" fmla="*/ 880110 h 2545099"/>
              <a:gd name="connsiteX5" fmla="*/ 0 w 1862109"/>
              <a:gd name="connsiteY5" fmla="*/ 0 h 2545099"/>
              <a:gd name="connsiteX0" fmla="*/ 1131570 w 1876398"/>
              <a:gd name="connsiteY0" fmla="*/ 2537460 h 2545099"/>
              <a:gd name="connsiteX1" fmla="*/ 1634490 w 1876398"/>
              <a:gd name="connsiteY1" fmla="*/ 2434590 h 2545099"/>
              <a:gd name="connsiteX2" fmla="*/ 1817370 w 1876398"/>
              <a:gd name="connsiteY2" fmla="*/ 1851660 h 2545099"/>
              <a:gd name="connsiteX3" fmla="*/ 822960 w 1876398"/>
              <a:gd name="connsiteY3" fmla="*/ 1314450 h 2545099"/>
              <a:gd name="connsiteX4" fmla="*/ 251460 w 1876398"/>
              <a:gd name="connsiteY4" fmla="*/ 880110 h 2545099"/>
              <a:gd name="connsiteX5" fmla="*/ 0 w 1876398"/>
              <a:gd name="connsiteY5" fmla="*/ 0 h 2545099"/>
              <a:gd name="connsiteX0" fmla="*/ 1131570 w 1893825"/>
              <a:gd name="connsiteY0" fmla="*/ 2537460 h 2549313"/>
              <a:gd name="connsiteX1" fmla="*/ 1634490 w 1893825"/>
              <a:gd name="connsiteY1" fmla="*/ 2434590 h 2549313"/>
              <a:gd name="connsiteX2" fmla="*/ 1817370 w 1893825"/>
              <a:gd name="connsiteY2" fmla="*/ 1851660 h 2549313"/>
              <a:gd name="connsiteX3" fmla="*/ 822960 w 1893825"/>
              <a:gd name="connsiteY3" fmla="*/ 1314450 h 2549313"/>
              <a:gd name="connsiteX4" fmla="*/ 251460 w 1893825"/>
              <a:gd name="connsiteY4" fmla="*/ 880110 h 2549313"/>
              <a:gd name="connsiteX5" fmla="*/ 0 w 1893825"/>
              <a:gd name="connsiteY5" fmla="*/ 0 h 2549313"/>
              <a:gd name="connsiteX0" fmla="*/ 1131570 w 1893825"/>
              <a:gd name="connsiteY0" fmla="*/ 2537460 h 2539153"/>
              <a:gd name="connsiteX1" fmla="*/ 1634490 w 1893825"/>
              <a:gd name="connsiteY1" fmla="*/ 2434590 h 2539153"/>
              <a:gd name="connsiteX2" fmla="*/ 1817370 w 1893825"/>
              <a:gd name="connsiteY2" fmla="*/ 1851660 h 2539153"/>
              <a:gd name="connsiteX3" fmla="*/ 822960 w 1893825"/>
              <a:gd name="connsiteY3" fmla="*/ 1314450 h 2539153"/>
              <a:gd name="connsiteX4" fmla="*/ 251460 w 1893825"/>
              <a:gd name="connsiteY4" fmla="*/ 880110 h 2539153"/>
              <a:gd name="connsiteX5" fmla="*/ 0 w 1893825"/>
              <a:gd name="connsiteY5" fmla="*/ 0 h 2539153"/>
              <a:gd name="connsiteX0" fmla="*/ 1165860 w 1928115"/>
              <a:gd name="connsiteY0" fmla="*/ 2674620 h 2676313"/>
              <a:gd name="connsiteX1" fmla="*/ 1668780 w 1928115"/>
              <a:gd name="connsiteY1" fmla="*/ 2571750 h 2676313"/>
              <a:gd name="connsiteX2" fmla="*/ 1851660 w 1928115"/>
              <a:gd name="connsiteY2" fmla="*/ 1988820 h 2676313"/>
              <a:gd name="connsiteX3" fmla="*/ 857250 w 1928115"/>
              <a:gd name="connsiteY3" fmla="*/ 1451610 h 2676313"/>
              <a:gd name="connsiteX4" fmla="*/ 285750 w 1928115"/>
              <a:gd name="connsiteY4" fmla="*/ 1017270 h 2676313"/>
              <a:gd name="connsiteX5" fmla="*/ 0 w 1928115"/>
              <a:gd name="connsiteY5" fmla="*/ 0 h 2676313"/>
              <a:gd name="connsiteX0" fmla="*/ 1165860 w 1881768"/>
              <a:gd name="connsiteY0" fmla="*/ 2674620 h 2676313"/>
              <a:gd name="connsiteX1" fmla="*/ 1668780 w 1881768"/>
              <a:gd name="connsiteY1" fmla="*/ 2571750 h 2676313"/>
              <a:gd name="connsiteX2" fmla="*/ 1851660 w 1881768"/>
              <a:gd name="connsiteY2" fmla="*/ 1988820 h 2676313"/>
              <a:gd name="connsiteX3" fmla="*/ 1280160 w 1881768"/>
              <a:gd name="connsiteY3" fmla="*/ 1097280 h 2676313"/>
              <a:gd name="connsiteX4" fmla="*/ 285750 w 1881768"/>
              <a:gd name="connsiteY4" fmla="*/ 1017270 h 2676313"/>
              <a:gd name="connsiteX5" fmla="*/ 0 w 1881768"/>
              <a:gd name="connsiteY5" fmla="*/ 0 h 2676313"/>
              <a:gd name="connsiteX0" fmla="*/ 1165860 w 1881768"/>
              <a:gd name="connsiteY0" fmla="*/ 2674620 h 2676313"/>
              <a:gd name="connsiteX1" fmla="*/ 1668780 w 1881768"/>
              <a:gd name="connsiteY1" fmla="*/ 2571750 h 2676313"/>
              <a:gd name="connsiteX2" fmla="*/ 1851660 w 1881768"/>
              <a:gd name="connsiteY2" fmla="*/ 1988820 h 2676313"/>
              <a:gd name="connsiteX3" fmla="*/ 1280160 w 1881768"/>
              <a:gd name="connsiteY3" fmla="*/ 1097280 h 2676313"/>
              <a:gd name="connsiteX4" fmla="*/ 297180 w 1881768"/>
              <a:gd name="connsiteY4" fmla="*/ 640080 h 2676313"/>
              <a:gd name="connsiteX5" fmla="*/ 0 w 1881768"/>
              <a:gd name="connsiteY5" fmla="*/ 0 h 2676313"/>
              <a:gd name="connsiteX0" fmla="*/ 1165860 w 1860113"/>
              <a:gd name="connsiteY0" fmla="*/ 2674620 h 2676313"/>
              <a:gd name="connsiteX1" fmla="*/ 1668780 w 1860113"/>
              <a:gd name="connsiteY1" fmla="*/ 2571750 h 2676313"/>
              <a:gd name="connsiteX2" fmla="*/ 1851660 w 1860113"/>
              <a:gd name="connsiteY2" fmla="*/ 1988820 h 2676313"/>
              <a:gd name="connsiteX3" fmla="*/ 1577340 w 1860113"/>
              <a:gd name="connsiteY3" fmla="*/ 1177290 h 2676313"/>
              <a:gd name="connsiteX4" fmla="*/ 297180 w 1860113"/>
              <a:gd name="connsiteY4" fmla="*/ 640080 h 2676313"/>
              <a:gd name="connsiteX5" fmla="*/ 0 w 1860113"/>
              <a:gd name="connsiteY5" fmla="*/ 0 h 2676313"/>
              <a:gd name="connsiteX0" fmla="*/ 1165860 w 1989649"/>
              <a:gd name="connsiteY0" fmla="*/ 2674620 h 2674620"/>
              <a:gd name="connsiteX1" fmla="*/ 1668780 w 1989649"/>
              <a:gd name="connsiteY1" fmla="*/ 2571750 h 2674620"/>
              <a:gd name="connsiteX2" fmla="*/ 1988820 w 1989649"/>
              <a:gd name="connsiteY2" fmla="*/ 1988820 h 2674620"/>
              <a:gd name="connsiteX3" fmla="*/ 1577340 w 1989649"/>
              <a:gd name="connsiteY3" fmla="*/ 1177290 h 2674620"/>
              <a:gd name="connsiteX4" fmla="*/ 297180 w 1989649"/>
              <a:gd name="connsiteY4" fmla="*/ 640080 h 2674620"/>
              <a:gd name="connsiteX5" fmla="*/ 0 w 1989649"/>
              <a:gd name="connsiteY5" fmla="*/ 0 h 2674620"/>
              <a:gd name="connsiteX0" fmla="*/ 801543 w 1989972"/>
              <a:gd name="connsiteY0" fmla="*/ 2708910 h 2708910"/>
              <a:gd name="connsiteX1" fmla="*/ 1668780 w 1989972"/>
              <a:gd name="connsiteY1" fmla="*/ 2571750 h 2708910"/>
              <a:gd name="connsiteX2" fmla="*/ 1988820 w 1989972"/>
              <a:gd name="connsiteY2" fmla="*/ 1988820 h 2708910"/>
              <a:gd name="connsiteX3" fmla="*/ 1577340 w 1989972"/>
              <a:gd name="connsiteY3" fmla="*/ 1177290 h 2708910"/>
              <a:gd name="connsiteX4" fmla="*/ 297180 w 1989972"/>
              <a:gd name="connsiteY4" fmla="*/ 640080 h 2708910"/>
              <a:gd name="connsiteX5" fmla="*/ 0 w 1989972"/>
              <a:gd name="connsiteY5" fmla="*/ 0 h 2708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9972" h="2708910">
                <a:moveTo>
                  <a:pt x="801543" y="2708910"/>
                </a:moveTo>
                <a:cubicBezTo>
                  <a:pt x="995853" y="2704147"/>
                  <a:pt x="1470901" y="2691765"/>
                  <a:pt x="1668780" y="2571750"/>
                </a:cubicBezTo>
                <a:cubicBezTo>
                  <a:pt x="1866659" y="2451735"/>
                  <a:pt x="2004060" y="2221230"/>
                  <a:pt x="1988820" y="1988820"/>
                </a:cubicBezTo>
                <a:cubicBezTo>
                  <a:pt x="1973580" y="1756410"/>
                  <a:pt x="1859280" y="1402080"/>
                  <a:pt x="1577340" y="1177290"/>
                </a:cubicBezTo>
                <a:cubicBezTo>
                  <a:pt x="1295400" y="952500"/>
                  <a:pt x="434340" y="859155"/>
                  <a:pt x="297180" y="640080"/>
                </a:cubicBezTo>
                <a:cubicBezTo>
                  <a:pt x="160020" y="421005"/>
                  <a:pt x="57150" y="330517"/>
                  <a:pt x="0" y="0"/>
                </a:cubicBezTo>
              </a:path>
            </a:pathLst>
          </a:custGeom>
          <a:noFill/>
          <a:ln w="127000">
            <a:solidFill>
              <a:schemeClr val="tx2">
                <a:lumMod val="60000"/>
                <a:lumOff val="40000"/>
                <a:alpha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28" name="Picture 27">
            <a:extLst>
              <a:ext uri="{FF2B5EF4-FFF2-40B4-BE49-F238E27FC236}">
                <a16:creationId xmlns:a16="http://schemas.microsoft.com/office/drawing/2014/main" id="{A7D1EE52-E380-409A-8458-322A422423A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29549" y="4045262"/>
            <a:ext cx="513175" cy="492303"/>
          </a:xfrm>
          <a:prstGeom prst="rect">
            <a:avLst/>
          </a:prstGeom>
        </p:spPr>
      </p:pic>
      <p:pic>
        <p:nvPicPr>
          <p:cNvPr id="30" name="Picture 2" descr="Azure has a new logo, but where do you download it? Here!">
            <a:extLst>
              <a:ext uri="{FF2B5EF4-FFF2-40B4-BE49-F238E27FC236}">
                <a16:creationId xmlns:a16="http://schemas.microsoft.com/office/drawing/2014/main" id="{B014B02C-3118-4F01-859A-E4AF00D1CA6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005627" y="4075251"/>
            <a:ext cx="432324" cy="4323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Cloud Computing Services | Google Cloud">
            <a:extLst>
              <a:ext uri="{FF2B5EF4-FFF2-40B4-BE49-F238E27FC236}">
                <a16:creationId xmlns:a16="http://schemas.microsoft.com/office/drawing/2014/main" id="{A75C6D1F-6A39-42F7-8EA7-6DE63D745806}"/>
              </a:ext>
            </a:extLst>
          </p:cNvPr>
          <p:cNvPicPr>
            <a:picLocks noChangeAspect="1" noChangeArrowheads="1"/>
          </p:cNvPicPr>
          <p:nvPr/>
        </p:nvPicPr>
        <p:blipFill rotWithShape="1">
          <a:blip r:embed="rId8" cstate="screen">
            <a:extLst>
              <a:ext uri="{28A0092B-C50C-407E-A947-70E740481C1C}">
                <a14:useLocalDpi xmlns:a14="http://schemas.microsoft.com/office/drawing/2010/main"/>
              </a:ext>
            </a:extLst>
          </a:blip>
          <a:srcRect/>
          <a:stretch/>
        </p:blipFill>
        <p:spPr bwMode="auto">
          <a:xfrm>
            <a:off x="4520689" y="4062511"/>
            <a:ext cx="558457" cy="457804"/>
          </a:xfrm>
          <a:prstGeom prst="rect">
            <a:avLst/>
          </a:prstGeom>
          <a:noFill/>
          <a:extLst>
            <a:ext uri="{909E8E84-426E-40DD-AFC4-6F175D3DCCD1}">
              <a14:hiddenFill xmlns:a14="http://schemas.microsoft.com/office/drawing/2010/main">
                <a:solidFill>
                  <a:srgbClr val="FFFFFF"/>
                </a:solidFill>
              </a14:hiddenFill>
            </a:ext>
          </a:extLst>
        </p:spPr>
      </p:pic>
      <p:pic>
        <p:nvPicPr>
          <p:cNvPr id="33" name="Graphic 32">
            <a:extLst>
              <a:ext uri="{FF2B5EF4-FFF2-40B4-BE49-F238E27FC236}">
                <a16:creationId xmlns:a16="http://schemas.microsoft.com/office/drawing/2014/main" id="{99A3021A-8E3F-4CDA-AF01-B43746F0554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444652" y="768683"/>
            <a:ext cx="2183219" cy="1478413"/>
          </a:xfrm>
          <a:prstGeom prst="rect">
            <a:avLst/>
          </a:prstGeom>
        </p:spPr>
      </p:pic>
      <p:sp>
        <p:nvSpPr>
          <p:cNvPr id="34" name="TextBox 33">
            <a:extLst>
              <a:ext uri="{FF2B5EF4-FFF2-40B4-BE49-F238E27FC236}">
                <a16:creationId xmlns:a16="http://schemas.microsoft.com/office/drawing/2014/main" id="{D5F7D69B-98F9-4011-8B7E-FD0939E3EF84}"/>
              </a:ext>
            </a:extLst>
          </p:cNvPr>
          <p:cNvSpPr txBox="1"/>
          <p:nvPr/>
        </p:nvSpPr>
        <p:spPr>
          <a:xfrm>
            <a:off x="8063728" y="1405012"/>
            <a:ext cx="778034" cy="307777"/>
          </a:xfrm>
          <a:prstGeom prst="rect">
            <a:avLst/>
          </a:prstGeom>
          <a:noFill/>
        </p:spPr>
        <p:txBody>
          <a:bodyPr wrap="none" rtlCol="0">
            <a:spAutoFit/>
          </a:bodyPr>
          <a:lstStyle/>
          <a:p>
            <a:r>
              <a:rPr lang="en-US" sz="1400">
                <a:solidFill>
                  <a:schemeClr val="tx1">
                    <a:lumMod val="50000"/>
                    <a:lumOff val="50000"/>
                  </a:schemeClr>
                </a:solidFill>
              </a:rPr>
              <a:t>Internet</a:t>
            </a:r>
          </a:p>
        </p:txBody>
      </p:sp>
      <p:sp>
        <p:nvSpPr>
          <p:cNvPr id="5" name="Title 4">
            <a:extLst>
              <a:ext uri="{FF2B5EF4-FFF2-40B4-BE49-F238E27FC236}">
                <a16:creationId xmlns:a16="http://schemas.microsoft.com/office/drawing/2014/main" id="{F2EFF428-03D7-446C-9DF6-17EA9684114F}"/>
              </a:ext>
            </a:extLst>
          </p:cNvPr>
          <p:cNvSpPr>
            <a:spLocks noGrp="1"/>
          </p:cNvSpPr>
          <p:nvPr>
            <p:ph type="title"/>
          </p:nvPr>
        </p:nvSpPr>
        <p:spPr/>
        <p:txBody>
          <a:bodyPr/>
          <a:lstStyle/>
          <a:p>
            <a:r>
              <a:rPr lang="en-NZ" sz="2800" b="0" dirty="0">
                <a:solidFill>
                  <a:schemeClr val="accent1"/>
                </a:solidFill>
                <a:latin typeface="Calibri" panose="020F0502020204030204" pitchFamily="34" charset="0"/>
                <a:cs typeface="Calibri" panose="020F0502020204030204" pitchFamily="34" charset="0"/>
              </a:rPr>
              <a:t>Aviatrix Secure Egress Filtering Feature</a:t>
            </a:r>
          </a:p>
        </p:txBody>
      </p:sp>
      <p:sp>
        <p:nvSpPr>
          <p:cNvPr id="2" name="Slide Number Placeholder 1">
            <a:extLst>
              <a:ext uri="{FF2B5EF4-FFF2-40B4-BE49-F238E27FC236}">
                <a16:creationId xmlns:a16="http://schemas.microsoft.com/office/drawing/2014/main" id="{4FAD3BFA-1072-84B7-F854-AB8825323DAD}"/>
              </a:ext>
            </a:extLst>
          </p:cNvPr>
          <p:cNvSpPr>
            <a:spLocks noGrp="1"/>
          </p:cNvSpPr>
          <p:nvPr>
            <p:ph type="sldNum" sz="quarter" idx="10"/>
          </p:nvPr>
        </p:nvSpPr>
        <p:spPr/>
        <p:txBody>
          <a:bodyPr/>
          <a:lstStyle/>
          <a:p>
            <a:fld id="{4A70B06D-F489-48FF-A885-ABB74CD5C952}" type="slidenum">
              <a:rPr lang="en-US" smtClean="0"/>
              <a:pPr/>
              <a:t>20</a:t>
            </a:fld>
            <a:endParaRPr lang="en-US" dirty="0"/>
          </a:p>
        </p:txBody>
      </p:sp>
    </p:spTree>
    <p:extLst>
      <p:ext uri="{BB962C8B-B14F-4D97-AF65-F5344CB8AC3E}">
        <p14:creationId xmlns:p14="http://schemas.microsoft.com/office/powerpoint/2010/main" val="3899951607"/>
      </p:ext>
    </p:extLst>
  </p:cSld>
  <p:clrMapOvr>
    <a:masterClrMapping/>
  </p:clrMapOvr>
  <mc:AlternateContent xmlns:mc="http://schemas.openxmlformats.org/markup-compatibility/2006" xmlns:p14="http://schemas.microsoft.com/office/powerpoint/2010/main">
    <mc:Choice Requires="p14">
      <p:transition spd="med" p14:dur="700" advTm="3965">
        <p:fade/>
      </p:transition>
    </mc:Choice>
    <mc:Fallback xmlns="">
      <p:transition spd="med" advTm="3965">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694B6398-1C79-EC4E-89A0-8BED224ADA5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65681" y="4002916"/>
            <a:ext cx="2183219" cy="1478413"/>
          </a:xfrm>
          <a:prstGeom prst="rect">
            <a:avLst/>
          </a:prstGeom>
        </p:spPr>
      </p:pic>
      <p:pic>
        <p:nvPicPr>
          <p:cNvPr id="11" name="Graphic 10">
            <a:extLst>
              <a:ext uri="{FF2B5EF4-FFF2-40B4-BE49-F238E27FC236}">
                <a16:creationId xmlns:a16="http://schemas.microsoft.com/office/drawing/2014/main" id="{C8C69389-71D7-664D-8FD9-BBEB26360A4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86212" y="4002916"/>
            <a:ext cx="2183219" cy="1478413"/>
          </a:xfrm>
          <a:prstGeom prst="rect">
            <a:avLst/>
          </a:prstGeom>
        </p:spPr>
      </p:pic>
      <p:pic>
        <p:nvPicPr>
          <p:cNvPr id="12" name="Graphic 11">
            <a:extLst>
              <a:ext uri="{FF2B5EF4-FFF2-40B4-BE49-F238E27FC236}">
                <a16:creationId xmlns:a16="http://schemas.microsoft.com/office/drawing/2014/main" id="{572B3CC5-24DE-324E-BF47-F50703503DF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0981" y="4002916"/>
            <a:ext cx="2183219" cy="1478413"/>
          </a:xfrm>
          <a:prstGeom prst="rect">
            <a:avLst/>
          </a:prstGeom>
        </p:spPr>
      </p:pic>
      <p:sp>
        <p:nvSpPr>
          <p:cNvPr id="25" name="Rounded Rectangle 24">
            <a:extLst>
              <a:ext uri="{FF2B5EF4-FFF2-40B4-BE49-F238E27FC236}">
                <a16:creationId xmlns:a16="http://schemas.microsoft.com/office/drawing/2014/main" id="{7F3AE8D7-BB9E-E641-B4C7-EA9E2EF24425}"/>
              </a:ext>
            </a:extLst>
          </p:cNvPr>
          <p:cNvSpPr/>
          <p:nvPr/>
        </p:nvSpPr>
        <p:spPr>
          <a:xfrm>
            <a:off x="127427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7" name="Rounded Rectangle 26">
            <a:extLst>
              <a:ext uri="{FF2B5EF4-FFF2-40B4-BE49-F238E27FC236}">
                <a16:creationId xmlns:a16="http://schemas.microsoft.com/office/drawing/2014/main" id="{8A600C28-9DB1-1F43-B6AB-8DBA067DDD13}"/>
              </a:ext>
            </a:extLst>
          </p:cNvPr>
          <p:cNvSpPr/>
          <p:nvPr/>
        </p:nvSpPr>
        <p:spPr>
          <a:xfrm>
            <a:off x="489975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29" name="Rounded Rectangle 28">
            <a:extLst>
              <a:ext uri="{FF2B5EF4-FFF2-40B4-BE49-F238E27FC236}">
                <a16:creationId xmlns:a16="http://schemas.microsoft.com/office/drawing/2014/main" id="{465CEB06-839B-F742-B9B6-DF23695885F0}"/>
              </a:ext>
            </a:extLst>
          </p:cNvPr>
          <p:cNvSpPr/>
          <p:nvPr/>
        </p:nvSpPr>
        <p:spPr>
          <a:xfrm>
            <a:off x="8301444" y="4703460"/>
            <a:ext cx="1405995"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sp>
        <p:nvSpPr>
          <p:cNvPr id="32" name="TextBox 31">
            <a:extLst>
              <a:ext uri="{FF2B5EF4-FFF2-40B4-BE49-F238E27FC236}">
                <a16:creationId xmlns:a16="http://schemas.microsoft.com/office/drawing/2014/main" id="{E0A54DAB-40A3-C444-A3CF-CC7B73508987}"/>
              </a:ext>
            </a:extLst>
          </p:cNvPr>
          <p:cNvSpPr txBox="1"/>
          <p:nvPr/>
        </p:nvSpPr>
        <p:spPr>
          <a:xfrm>
            <a:off x="2229864" y="1096392"/>
            <a:ext cx="710066" cy="461665"/>
          </a:xfrm>
          <a:prstGeom prst="rect">
            <a:avLst/>
          </a:prstGeom>
          <a:noFill/>
        </p:spPr>
        <p:txBody>
          <a:bodyPr wrap="none" rtlCol="0">
            <a:spAutoFit/>
          </a:bodyPr>
          <a:lstStyle/>
          <a:p>
            <a:pPr algn="ctr"/>
            <a:r>
              <a:rPr lang="en-US" sz="1200" b="1" dirty="0">
                <a:cs typeface="Calibri" panose="020F0502020204030204" pitchFamily="34" charset="0"/>
              </a:rPr>
              <a:t>Aviatrix </a:t>
            </a:r>
          </a:p>
          <a:p>
            <a:pPr algn="ctr"/>
            <a:r>
              <a:rPr lang="en-US" sz="1200" b="1" dirty="0" err="1">
                <a:cs typeface="Calibri" panose="020F0502020204030204" pitchFamily="34" charset="0"/>
              </a:rPr>
              <a:t>CoPilot</a:t>
            </a:r>
            <a:endParaRPr lang="en-US" sz="1200" b="1" dirty="0">
              <a:cs typeface="Calibri" panose="020F0502020204030204" pitchFamily="34" charset="0"/>
            </a:endParaRPr>
          </a:p>
        </p:txBody>
      </p:sp>
      <p:pic>
        <p:nvPicPr>
          <p:cNvPr id="2054" name="Picture 6" descr="Server Icon (Graphic) by ahlangraphic · Creative Fabrica">
            <a:extLst>
              <a:ext uri="{FF2B5EF4-FFF2-40B4-BE49-F238E27FC236}">
                <a16:creationId xmlns:a16="http://schemas.microsoft.com/office/drawing/2014/main" id="{FE02662D-E421-3047-92E9-4A693F53A0B0}"/>
              </a:ext>
            </a:extLst>
          </p:cNvPr>
          <p:cNvPicPr>
            <a:picLocks noChangeAspect="1" noChangeArrowheads="1"/>
          </p:cNvPicPr>
          <p:nvPr/>
        </p:nvPicPr>
        <p:blipFill rotWithShape="1">
          <a:blip r:embed="rId5" cstate="screen">
            <a:grayscl/>
            <a:extLst>
              <a:ext uri="{28A0092B-C50C-407E-A947-70E740481C1C}">
                <a14:useLocalDpi xmlns:a14="http://schemas.microsoft.com/office/drawing/2010/main"/>
              </a:ext>
            </a:extLst>
          </a:blip>
          <a:srcRect/>
          <a:stretch/>
        </p:blipFill>
        <p:spPr bwMode="auto">
          <a:xfrm>
            <a:off x="1442723" y="4835853"/>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63" name="Right Arrow 62">
            <a:extLst>
              <a:ext uri="{FF2B5EF4-FFF2-40B4-BE49-F238E27FC236}">
                <a16:creationId xmlns:a16="http://schemas.microsoft.com/office/drawing/2014/main" id="{5C7DE56D-7CE1-384F-9B68-A9F9D8B04706}"/>
              </a:ext>
            </a:extLst>
          </p:cNvPr>
          <p:cNvSpPr/>
          <p:nvPr/>
        </p:nvSpPr>
        <p:spPr>
          <a:xfrm>
            <a:off x="1931670" y="4835853"/>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7" name="Picture 6" descr="Server Icon (Graphic) by ahlangraphic · Creative Fabrica">
            <a:extLst>
              <a:ext uri="{FF2B5EF4-FFF2-40B4-BE49-F238E27FC236}">
                <a16:creationId xmlns:a16="http://schemas.microsoft.com/office/drawing/2014/main" id="{21B4D4A4-F081-D94A-B2F8-090D1CFC28F6}"/>
              </a:ext>
            </a:extLst>
          </p:cNvPr>
          <p:cNvPicPr>
            <a:picLocks noChangeAspect="1" noChangeArrowheads="1"/>
          </p:cNvPicPr>
          <p:nvPr/>
        </p:nvPicPr>
        <p:blipFill rotWithShape="1">
          <a:blip r:embed="rId5" cstate="screen">
            <a:grayscl/>
            <a:extLst>
              <a:ext uri="{28A0092B-C50C-407E-A947-70E740481C1C}">
                <a14:useLocalDpi xmlns:a14="http://schemas.microsoft.com/office/drawing/2010/main"/>
              </a:ext>
            </a:extLst>
          </a:blip>
          <a:srcRect/>
          <a:stretch/>
        </p:blipFill>
        <p:spPr bwMode="auto">
          <a:xfrm>
            <a:off x="5105730" y="4841762"/>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88" name="Right Arrow 87">
            <a:extLst>
              <a:ext uri="{FF2B5EF4-FFF2-40B4-BE49-F238E27FC236}">
                <a16:creationId xmlns:a16="http://schemas.microsoft.com/office/drawing/2014/main" id="{2EDE34E0-F2C8-F242-BF48-3A8A1AAAEFCC}"/>
              </a:ext>
            </a:extLst>
          </p:cNvPr>
          <p:cNvSpPr/>
          <p:nvPr/>
        </p:nvSpPr>
        <p:spPr>
          <a:xfrm>
            <a:off x="5594678" y="4841762"/>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9" name="Picture 6" descr="Server Icon (Graphic) by ahlangraphic · Creative Fabrica">
            <a:extLst>
              <a:ext uri="{FF2B5EF4-FFF2-40B4-BE49-F238E27FC236}">
                <a16:creationId xmlns:a16="http://schemas.microsoft.com/office/drawing/2014/main" id="{AE8E37EA-E252-6C42-B414-26534780C9CA}"/>
              </a:ext>
            </a:extLst>
          </p:cNvPr>
          <p:cNvPicPr>
            <a:picLocks noChangeAspect="1" noChangeArrowheads="1"/>
          </p:cNvPicPr>
          <p:nvPr/>
        </p:nvPicPr>
        <p:blipFill rotWithShape="1">
          <a:blip r:embed="rId5" cstate="screen">
            <a:grayscl/>
            <a:extLst>
              <a:ext uri="{28A0092B-C50C-407E-A947-70E740481C1C}">
                <a14:useLocalDpi xmlns:a14="http://schemas.microsoft.com/office/drawing/2010/main"/>
              </a:ext>
            </a:extLst>
          </a:blip>
          <a:srcRect/>
          <a:stretch/>
        </p:blipFill>
        <p:spPr bwMode="auto">
          <a:xfrm>
            <a:off x="8449314" y="4848321"/>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90" name="Right Arrow 89">
            <a:extLst>
              <a:ext uri="{FF2B5EF4-FFF2-40B4-BE49-F238E27FC236}">
                <a16:creationId xmlns:a16="http://schemas.microsoft.com/office/drawing/2014/main" id="{023A3254-7A83-644C-9F9F-13B982639BC4}"/>
              </a:ext>
            </a:extLst>
          </p:cNvPr>
          <p:cNvSpPr/>
          <p:nvPr/>
        </p:nvSpPr>
        <p:spPr>
          <a:xfrm>
            <a:off x="8938262" y="4848321"/>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9" name="TextBox 2068">
            <a:extLst>
              <a:ext uri="{FF2B5EF4-FFF2-40B4-BE49-F238E27FC236}">
                <a16:creationId xmlns:a16="http://schemas.microsoft.com/office/drawing/2014/main" id="{E8E96195-6459-1A40-9304-A4841F9C83DD}"/>
              </a:ext>
            </a:extLst>
          </p:cNvPr>
          <p:cNvSpPr txBox="1"/>
          <p:nvPr/>
        </p:nvSpPr>
        <p:spPr>
          <a:xfrm>
            <a:off x="1803214" y="5314659"/>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5" name="TextBox 94">
            <a:extLst>
              <a:ext uri="{FF2B5EF4-FFF2-40B4-BE49-F238E27FC236}">
                <a16:creationId xmlns:a16="http://schemas.microsoft.com/office/drawing/2014/main" id="{8213A522-8089-3042-AAA4-F0DED43C477F}"/>
              </a:ext>
            </a:extLst>
          </p:cNvPr>
          <p:cNvSpPr txBox="1"/>
          <p:nvPr/>
        </p:nvSpPr>
        <p:spPr>
          <a:xfrm>
            <a:off x="5452159" y="5316001"/>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6" name="TextBox 95">
            <a:extLst>
              <a:ext uri="{FF2B5EF4-FFF2-40B4-BE49-F238E27FC236}">
                <a16:creationId xmlns:a16="http://schemas.microsoft.com/office/drawing/2014/main" id="{CC73CBA2-C295-C341-BF5C-2845FE57A11C}"/>
              </a:ext>
            </a:extLst>
          </p:cNvPr>
          <p:cNvSpPr txBox="1"/>
          <p:nvPr/>
        </p:nvSpPr>
        <p:spPr>
          <a:xfrm>
            <a:off x="8770814" y="5328631"/>
            <a:ext cx="498021" cy="276999"/>
          </a:xfrm>
          <a:prstGeom prst="rect">
            <a:avLst/>
          </a:prstGeom>
          <a:noFill/>
        </p:spPr>
        <p:txBody>
          <a:bodyPr wrap="none" rtlCol="0">
            <a:spAutoFit/>
          </a:bodyPr>
          <a:lstStyle/>
          <a:p>
            <a:r>
              <a:rPr lang="en-US" sz="1200" err="1">
                <a:cs typeface="Calibri" panose="020F0502020204030204" pitchFamily="34" charset="0"/>
              </a:rPr>
              <a:t>VNet</a:t>
            </a:r>
            <a:endParaRPr lang="en-US" sz="1200">
              <a:cs typeface="Calibri" panose="020F0502020204030204" pitchFamily="34" charset="0"/>
            </a:endParaRPr>
          </a:p>
        </p:txBody>
      </p:sp>
      <p:sp>
        <p:nvSpPr>
          <p:cNvPr id="2071" name="TextBox 2070">
            <a:extLst>
              <a:ext uri="{FF2B5EF4-FFF2-40B4-BE49-F238E27FC236}">
                <a16:creationId xmlns:a16="http://schemas.microsoft.com/office/drawing/2014/main" id="{81AFDBB3-AAF9-9E43-AB21-95CADBFC9E7E}"/>
              </a:ext>
            </a:extLst>
          </p:cNvPr>
          <p:cNvSpPr txBox="1"/>
          <p:nvPr/>
        </p:nvSpPr>
        <p:spPr>
          <a:xfrm>
            <a:off x="1153951" y="1900316"/>
            <a:ext cx="1021946" cy="461665"/>
          </a:xfrm>
          <a:prstGeom prst="rect">
            <a:avLst/>
          </a:prstGeom>
          <a:noFill/>
        </p:spPr>
        <p:txBody>
          <a:bodyPr wrap="none" rtlCol="0">
            <a:spAutoFit/>
          </a:bodyPr>
          <a:lstStyle/>
          <a:p>
            <a:pPr algn="r"/>
            <a:r>
              <a:rPr lang="en-US" sz="1200"/>
              <a:t>Centralized </a:t>
            </a:r>
          </a:p>
          <a:p>
            <a:pPr algn="r"/>
            <a:r>
              <a:rPr lang="en-US" sz="1200"/>
              <a:t>Management</a:t>
            </a:r>
          </a:p>
        </p:txBody>
      </p:sp>
      <p:sp>
        <p:nvSpPr>
          <p:cNvPr id="2" name="TextBox 1">
            <a:extLst>
              <a:ext uri="{FF2B5EF4-FFF2-40B4-BE49-F238E27FC236}">
                <a16:creationId xmlns:a16="http://schemas.microsoft.com/office/drawing/2014/main" id="{B7808125-E64B-5A46-A5BC-BADBC9115151}"/>
              </a:ext>
            </a:extLst>
          </p:cNvPr>
          <p:cNvSpPr txBox="1"/>
          <p:nvPr/>
        </p:nvSpPr>
        <p:spPr>
          <a:xfrm>
            <a:off x="3634414" y="1327224"/>
            <a:ext cx="2276201" cy="523220"/>
          </a:xfrm>
          <a:prstGeom prst="rect">
            <a:avLst/>
          </a:prstGeom>
          <a:solidFill>
            <a:schemeClr val="accent1"/>
          </a:solidFill>
          <a:ln>
            <a:noFill/>
          </a:ln>
          <a:effectLst>
            <a:outerShdw blurRad="101600" dist="88900" dir="2700000" algn="tl" rotWithShape="0">
              <a:prstClr val="black">
                <a:alpha val="40000"/>
              </a:prstClr>
            </a:outerShdw>
          </a:effectLst>
        </p:spPr>
        <p:txBody>
          <a:bodyPr wrap="none" rtlCol="0">
            <a:spAutoFit/>
          </a:bodyPr>
          <a:lstStyle/>
          <a:p>
            <a:pPr algn="ctr"/>
            <a:r>
              <a:rPr lang="en-US" sz="1400" b="1" dirty="0">
                <a:solidFill>
                  <a:schemeClr val="bg1"/>
                </a:solidFill>
              </a:rPr>
              <a:t>Activate the Egress </a:t>
            </a:r>
          </a:p>
          <a:p>
            <a:pPr algn="ctr"/>
            <a:r>
              <a:rPr lang="en-US" sz="1400" b="1" dirty="0">
                <a:solidFill>
                  <a:schemeClr val="bg1"/>
                </a:solidFill>
              </a:rPr>
              <a:t>on the required VPCs/</a:t>
            </a:r>
            <a:r>
              <a:rPr lang="en-US" sz="1400" b="1" dirty="0" err="1">
                <a:solidFill>
                  <a:schemeClr val="bg1"/>
                </a:solidFill>
              </a:rPr>
              <a:t>VNets</a:t>
            </a:r>
            <a:endParaRPr lang="en-US" sz="1400" b="1" dirty="0">
              <a:solidFill>
                <a:schemeClr val="bg1"/>
              </a:solidFill>
            </a:endParaRPr>
          </a:p>
        </p:txBody>
      </p:sp>
      <p:cxnSp>
        <p:nvCxnSpPr>
          <p:cNvPr id="4" name="Straight Arrow Connector 3">
            <a:extLst>
              <a:ext uri="{FF2B5EF4-FFF2-40B4-BE49-F238E27FC236}">
                <a16:creationId xmlns:a16="http://schemas.microsoft.com/office/drawing/2014/main" id="{3F5E544A-7A2C-824F-8AB4-DF2C39CA32F3}"/>
              </a:ext>
            </a:extLst>
          </p:cNvPr>
          <p:cNvCxnSpPr>
            <a:stCxn id="2" idx="1"/>
          </p:cNvCxnSpPr>
          <p:nvPr/>
        </p:nvCxnSpPr>
        <p:spPr>
          <a:xfrm flipH="1">
            <a:off x="3081391" y="1588834"/>
            <a:ext cx="553023" cy="2000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5E3B3320-151E-A648-9909-4CCDA0EACB8A}"/>
              </a:ext>
            </a:extLst>
          </p:cNvPr>
          <p:cNvGrpSpPr/>
          <p:nvPr/>
        </p:nvGrpSpPr>
        <p:grpSpPr>
          <a:xfrm>
            <a:off x="1553403" y="1999919"/>
            <a:ext cx="9300023" cy="4045376"/>
            <a:chOff x="1553402" y="1999919"/>
            <a:chExt cx="9300024" cy="4045375"/>
          </a:xfrm>
        </p:grpSpPr>
        <p:pic>
          <p:nvPicPr>
            <p:cNvPr id="26" name="Picture 25" descr="A picture containing drawing&#10;&#10;Description automatically generated">
              <a:extLst>
                <a:ext uri="{FF2B5EF4-FFF2-40B4-BE49-F238E27FC236}">
                  <a16:creationId xmlns:a16="http://schemas.microsoft.com/office/drawing/2014/main" id="{242BEAC5-E0FA-834D-8850-26C14A00D63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573391" y="4764221"/>
              <a:ext cx="508000" cy="508000"/>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3AB52196-4214-5B44-9AD0-9759286CAEB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06949" y="4764221"/>
              <a:ext cx="508000" cy="508000"/>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FDBD1C3B-AFEC-E746-9389-B7054F5D6EA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537021" y="4764221"/>
              <a:ext cx="508000" cy="508000"/>
            </a:xfrm>
            <a:prstGeom prst="rect">
              <a:avLst/>
            </a:prstGeom>
          </p:spPr>
        </p:pic>
        <p:sp>
          <p:nvSpPr>
            <p:cNvPr id="97" name="TextBox 96">
              <a:extLst>
                <a:ext uri="{FF2B5EF4-FFF2-40B4-BE49-F238E27FC236}">
                  <a16:creationId xmlns:a16="http://schemas.microsoft.com/office/drawing/2014/main" id="{79B114E4-F7B6-F94F-A951-8A6F0CFC3EA2}"/>
                </a:ext>
              </a:extLst>
            </p:cNvPr>
            <p:cNvSpPr txBox="1"/>
            <p:nvPr/>
          </p:nvSpPr>
          <p:spPr>
            <a:xfrm>
              <a:off x="2751625" y="5061429"/>
              <a:ext cx="1139478" cy="461665"/>
            </a:xfrm>
            <a:prstGeom prst="rect">
              <a:avLst/>
            </a:prstGeom>
            <a:noFill/>
          </p:spPr>
          <p:txBody>
            <a:bodyPr wrap="none" rtlCol="0">
              <a:spAutoFit/>
            </a:bodyPr>
            <a:lstStyle/>
            <a:p>
              <a:pPr algn="ctr"/>
              <a:r>
                <a:rPr lang="en-US" sz="1200" dirty="0">
                  <a:cs typeface="Calibri" panose="020F0502020204030204" pitchFamily="34" charset="0"/>
                </a:rPr>
                <a:t>Aviatrix </a:t>
              </a:r>
            </a:p>
            <a:p>
              <a:pPr algn="ctr"/>
              <a:r>
                <a:rPr lang="en-US" sz="1200" dirty="0">
                  <a:cs typeface="Calibri" panose="020F0502020204030204" pitchFamily="34" charset="0"/>
                </a:rPr>
                <a:t>Spoke Gateway</a:t>
              </a:r>
            </a:p>
          </p:txBody>
        </p:sp>
        <p:sp>
          <p:nvSpPr>
            <p:cNvPr id="101" name="TextBox 100">
              <a:extLst>
                <a:ext uri="{FF2B5EF4-FFF2-40B4-BE49-F238E27FC236}">
                  <a16:creationId xmlns:a16="http://schemas.microsoft.com/office/drawing/2014/main" id="{194052F9-9E76-F441-AE9E-E491D18ACAAF}"/>
                </a:ext>
              </a:extLst>
            </p:cNvPr>
            <p:cNvSpPr txBox="1"/>
            <p:nvPr/>
          </p:nvSpPr>
          <p:spPr>
            <a:xfrm>
              <a:off x="6392727" y="5031633"/>
              <a:ext cx="1139478" cy="461665"/>
            </a:xfrm>
            <a:prstGeom prst="rect">
              <a:avLst/>
            </a:prstGeom>
            <a:noFill/>
          </p:spPr>
          <p:txBody>
            <a:bodyPr wrap="none" rtlCol="0">
              <a:spAutoFit/>
            </a:bodyPr>
            <a:lstStyle/>
            <a:p>
              <a:pPr algn="ctr"/>
              <a:r>
                <a:rPr lang="en-US" sz="1200" dirty="0">
                  <a:cs typeface="Calibri" panose="020F0502020204030204" pitchFamily="34" charset="0"/>
                </a:rPr>
                <a:t>Aviatrix </a:t>
              </a:r>
            </a:p>
            <a:p>
              <a:pPr algn="ctr"/>
              <a:r>
                <a:rPr lang="en-US" sz="1200" dirty="0">
                  <a:cs typeface="Calibri" panose="020F0502020204030204" pitchFamily="34" charset="0"/>
                </a:rPr>
                <a:t>Spoke Gateway</a:t>
              </a:r>
            </a:p>
          </p:txBody>
        </p:sp>
        <p:sp>
          <p:nvSpPr>
            <p:cNvPr id="102" name="TextBox 101">
              <a:extLst>
                <a:ext uri="{FF2B5EF4-FFF2-40B4-BE49-F238E27FC236}">
                  <a16:creationId xmlns:a16="http://schemas.microsoft.com/office/drawing/2014/main" id="{BE9CF06C-80F6-A843-9B8F-DEDD5C835D69}"/>
                </a:ext>
              </a:extLst>
            </p:cNvPr>
            <p:cNvSpPr txBox="1"/>
            <p:nvPr/>
          </p:nvSpPr>
          <p:spPr>
            <a:xfrm>
              <a:off x="9713948" y="5050041"/>
              <a:ext cx="1139478" cy="461665"/>
            </a:xfrm>
            <a:prstGeom prst="rect">
              <a:avLst/>
            </a:prstGeom>
            <a:noFill/>
          </p:spPr>
          <p:txBody>
            <a:bodyPr wrap="none" rtlCol="0">
              <a:spAutoFit/>
            </a:bodyPr>
            <a:lstStyle/>
            <a:p>
              <a:pPr algn="ctr"/>
              <a:r>
                <a:rPr lang="en-US" sz="1200" dirty="0">
                  <a:cs typeface="Calibri" panose="020F0502020204030204" pitchFamily="34" charset="0"/>
                </a:rPr>
                <a:t>Aviatrix </a:t>
              </a:r>
            </a:p>
            <a:p>
              <a:pPr algn="ctr"/>
              <a:r>
                <a:rPr lang="en-US" sz="1200" dirty="0">
                  <a:cs typeface="Calibri" panose="020F0502020204030204" pitchFamily="34" charset="0"/>
                </a:rPr>
                <a:t>Spoke Gateway</a:t>
              </a:r>
            </a:p>
          </p:txBody>
        </p:sp>
        <p:sp>
          <p:nvSpPr>
            <p:cNvPr id="107" name="TextBox 106">
              <a:extLst>
                <a:ext uri="{FF2B5EF4-FFF2-40B4-BE49-F238E27FC236}">
                  <a16:creationId xmlns:a16="http://schemas.microsoft.com/office/drawing/2014/main" id="{C1B14927-3B92-7745-9FA2-91B61DB41060}"/>
                </a:ext>
              </a:extLst>
            </p:cNvPr>
            <p:cNvSpPr txBox="1"/>
            <p:nvPr/>
          </p:nvSpPr>
          <p:spPr>
            <a:xfrm>
              <a:off x="1553402" y="5583629"/>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108" name="TextBox 107">
              <a:extLst>
                <a:ext uri="{FF2B5EF4-FFF2-40B4-BE49-F238E27FC236}">
                  <a16:creationId xmlns:a16="http://schemas.microsoft.com/office/drawing/2014/main" id="{9A80A310-A291-4748-9990-1B0BE1043230}"/>
                </a:ext>
              </a:extLst>
            </p:cNvPr>
            <p:cNvSpPr txBox="1"/>
            <p:nvPr/>
          </p:nvSpPr>
          <p:spPr>
            <a:xfrm>
              <a:off x="5187280" y="5583629"/>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109" name="TextBox 108">
              <a:extLst>
                <a:ext uri="{FF2B5EF4-FFF2-40B4-BE49-F238E27FC236}">
                  <a16:creationId xmlns:a16="http://schemas.microsoft.com/office/drawing/2014/main" id="{DC9E1777-B97B-FF48-A79A-6180F26DD983}"/>
                </a:ext>
              </a:extLst>
            </p:cNvPr>
            <p:cNvSpPr txBox="1"/>
            <p:nvPr/>
          </p:nvSpPr>
          <p:spPr>
            <a:xfrm>
              <a:off x="8557771" y="5583629"/>
              <a:ext cx="915443" cy="461665"/>
            </a:xfrm>
            <a:prstGeom prst="rect">
              <a:avLst/>
            </a:prstGeom>
            <a:noFill/>
          </p:spPr>
          <p:txBody>
            <a:bodyPr wrap="none" rtlCol="0">
              <a:spAutoFit/>
            </a:bodyPr>
            <a:lstStyle/>
            <a:p>
              <a:pPr algn="ctr"/>
              <a:r>
                <a:rPr lang="en-US" sz="1200"/>
                <a:t>Distributed </a:t>
              </a:r>
            </a:p>
            <a:p>
              <a:pPr algn="ctr"/>
              <a:r>
                <a:rPr lang="en-US" sz="1200"/>
                <a:t>Control</a:t>
              </a:r>
            </a:p>
          </p:txBody>
        </p:sp>
        <p:cxnSp>
          <p:nvCxnSpPr>
            <p:cNvPr id="6" name="Straight Arrow Connector 5">
              <a:extLst>
                <a:ext uri="{FF2B5EF4-FFF2-40B4-BE49-F238E27FC236}">
                  <a16:creationId xmlns:a16="http://schemas.microsoft.com/office/drawing/2014/main" id="{948F0703-605A-444B-B665-D6B3992EAE36}"/>
                </a:ext>
              </a:extLst>
            </p:cNvPr>
            <p:cNvCxnSpPr>
              <a:cxnSpLocks/>
            </p:cNvCxnSpPr>
            <p:nvPr/>
          </p:nvCxnSpPr>
          <p:spPr>
            <a:xfrm>
              <a:off x="2707104" y="2242353"/>
              <a:ext cx="120287" cy="2461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C55765A-0718-BF4A-8B8A-CED8E7F34EA6}"/>
                </a:ext>
              </a:extLst>
            </p:cNvPr>
            <p:cNvCxnSpPr>
              <a:cxnSpLocks/>
            </p:cNvCxnSpPr>
            <p:nvPr/>
          </p:nvCxnSpPr>
          <p:spPr>
            <a:xfrm>
              <a:off x="2824898" y="2128422"/>
              <a:ext cx="3382051" cy="2707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9B30FA-6ECE-9B43-8409-3FC5B71D5627}"/>
                </a:ext>
              </a:extLst>
            </p:cNvPr>
            <p:cNvCxnSpPr>
              <a:cxnSpLocks/>
            </p:cNvCxnSpPr>
            <p:nvPr/>
          </p:nvCxnSpPr>
          <p:spPr>
            <a:xfrm>
              <a:off x="2935120" y="1999919"/>
              <a:ext cx="6601901" cy="2856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6" name="Title 15">
            <a:extLst>
              <a:ext uri="{FF2B5EF4-FFF2-40B4-BE49-F238E27FC236}">
                <a16:creationId xmlns:a16="http://schemas.microsoft.com/office/drawing/2014/main" id="{EAD977EC-61D8-4FE9-BA0C-85AEF52695D2}"/>
              </a:ext>
            </a:extLst>
          </p:cNvPr>
          <p:cNvSpPr>
            <a:spLocks noGrp="1"/>
          </p:cNvSpPr>
          <p:nvPr>
            <p:ph type="title"/>
          </p:nvPr>
        </p:nvSpPr>
        <p:spPr/>
        <p:txBody>
          <a:bodyPr/>
          <a:lstStyle/>
          <a:p>
            <a:r>
              <a:rPr lang="en-NZ" sz="2800" b="0" dirty="0">
                <a:solidFill>
                  <a:schemeClr val="accent1"/>
                </a:solidFill>
                <a:latin typeface="Calibri" panose="020F0502020204030204" pitchFamily="34" charset="0"/>
                <a:cs typeface="Calibri" panose="020F0502020204030204" pitchFamily="34" charset="0"/>
              </a:rPr>
              <a:t>Aviatrix Secure Egress Filtering</a:t>
            </a:r>
          </a:p>
        </p:txBody>
      </p:sp>
      <p:sp>
        <p:nvSpPr>
          <p:cNvPr id="3" name="Slide Number Placeholder 2">
            <a:extLst>
              <a:ext uri="{FF2B5EF4-FFF2-40B4-BE49-F238E27FC236}">
                <a16:creationId xmlns:a16="http://schemas.microsoft.com/office/drawing/2014/main" id="{65444497-223C-2B67-32FB-46DA010ECC00}"/>
              </a:ext>
            </a:extLst>
          </p:cNvPr>
          <p:cNvSpPr>
            <a:spLocks noGrp="1"/>
          </p:cNvSpPr>
          <p:nvPr>
            <p:ph type="sldNum" sz="quarter" idx="10"/>
          </p:nvPr>
        </p:nvSpPr>
        <p:spPr/>
        <p:txBody>
          <a:bodyPr/>
          <a:lstStyle/>
          <a:p>
            <a:fld id="{4A70B06D-F489-48FF-A885-ABB74CD5C952}" type="slidenum">
              <a:rPr lang="en-US" smtClean="0"/>
              <a:pPr/>
              <a:t>21</a:t>
            </a:fld>
            <a:endParaRPr lang="en-US" dirty="0"/>
          </a:p>
        </p:txBody>
      </p:sp>
      <p:pic>
        <p:nvPicPr>
          <p:cNvPr id="47" name="Graphic 46">
            <a:extLst>
              <a:ext uri="{FF2B5EF4-FFF2-40B4-BE49-F238E27FC236}">
                <a16:creationId xmlns:a16="http://schemas.microsoft.com/office/drawing/2014/main" id="{25290C9A-37BD-4019-9EA1-C570EB0B925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444652" y="768683"/>
            <a:ext cx="2183219" cy="1478413"/>
          </a:xfrm>
          <a:prstGeom prst="rect">
            <a:avLst/>
          </a:prstGeom>
        </p:spPr>
      </p:pic>
      <p:sp>
        <p:nvSpPr>
          <p:cNvPr id="48" name="TextBox 47">
            <a:extLst>
              <a:ext uri="{FF2B5EF4-FFF2-40B4-BE49-F238E27FC236}">
                <a16:creationId xmlns:a16="http://schemas.microsoft.com/office/drawing/2014/main" id="{81B5AE3A-9D94-4980-8512-86012F750AC0}"/>
              </a:ext>
            </a:extLst>
          </p:cNvPr>
          <p:cNvSpPr txBox="1"/>
          <p:nvPr/>
        </p:nvSpPr>
        <p:spPr>
          <a:xfrm>
            <a:off x="8063728" y="1405012"/>
            <a:ext cx="778034" cy="307777"/>
          </a:xfrm>
          <a:prstGeom prst="rect">
            <a:avLst/>
          </a:prstGeom>
          <a:noFill/>
        </p:spPr>
        <p:txBody>
          <a:bodyPr wrap="none" rtlCol="0">
            <a:spAutoFit/>
          </a:bodyPr>
          <a:lstStyle/>
          <a:p>
            <a:r>
              <a:rPr lang="en-US" sz="1400">
                <a:solidFill>
                  <a:schemeClr val="tx1">
                    <a:lumMod val="50000"/>
                    <a:lumOff val="50000"/>
                  </a:schemeClr>
                </a:solidFill>
              </a:rPr>
              <a:t>Internet</a:t>
            </a:r>
          </a:p>
        </p:txBody>
      </p:sp>
      <p:pic>
        <p:nvPicPr>
          <p:cNvPr id="49" name="Picture 48">
            <a:extLst>
              <a:ext uri="{FF2B5EF4-FFF2-40B4-BE49-F238E27FC236}">
                <a16:creationId xmlns:a16="http://schemas.microsoft.com/office/drawing/2014/main" id="{58AC05C8-AE70-4B4D-88BA-3FDA12319E8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29549" y="4045262"/>
            <a:ext cx="513175" cy="492303"/>
          </a:xfrm>
          <a:prstGeom prst="rect">
            <a:avLst/>
          </a:prstGeom>
        </p:spPr>
      </p:pic>
      <p:pic>
        <p:nvPicPr>
          <p:cNvPr id="50" name="Picture 2" descr="Azure has a new logo, but where do you download it? Here!">
            <a:extLst>
              <a:ext uri="{FF2B5EF4-FFF2-40B4-BE49-F238E27FC236}">
                <a16:creationId xmlns:a16="http://schemas.microsoft.com/office/drawing/2014/main" id="{87167956-93E9-44EF-BD52-849D646FF79E}"/>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005627" y="4075251"/>
            <a:ext cx="432324" cy="432324"/>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Cloud Computing Services | Google Cloud">
            <a:extLst>
              <a:ext uri="{FF2B5EF4-FFF2-40B4-BE49-F238E27FC236}">
                <a16:creationId xmlns:a16="http://schemas.microsoft.com/office/drawing/2014/main" id="{07A0A311-63FE-4987-B2E2-9EB36E644E68}"/>
              </a:ext>
            </a:extLst>
          </p:cNvPr>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4520689" y="4062511"/>
            <a:ext cx="558457" cy="457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clock&#10;&#10;Description automatically generated">
            <a:extLst>
              <a:ext uri="{FF2B5EF4-FFF2-40B4-BE49-F238E27FC236}">
                <a16:creationId xmlns:a16="http://schemas.microsoft.com/office/drawing/2014/main" id="{FEC61417-7205-77CC-50CF-0387815CF981}"/>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175897" y="1572368"/>
            <a:ext cx="807108" cy="646133"/>
          </a:xfrm>
          <a:prstGeom prst="rect">
            <a:avLst/>
          </a:prstGeom>
        </p:spPr>
      </p:pic>
    </p:spTree>
    <p:custDataLst>
      <p:tags r:id="rId1"/>
    </p:custDataLst>
    <p:extLst>
      <p:ext uri="{BB962C8B-B14F-4D97-AF65-F5344CB8AC3E}">
        <p14:creationId xmlns:p14="http://schemas.microsoft.com/office/powerpoint/2010/main" val="2386961009"/>
      </p:ext>
    </p:extLst>
  </p:cSld>
  <p:clrMapOvr>
    <a:masterClrMapping/>
  </p:clrMapOvr>
  <mc:AlternateContent xmlns:mc="http://schemas.openxmlformats.org/markup-compatibility/2006" xmlns:p14="http://schemas.microsoft.com/office/powerpoint/2010/main">
    <mc:Choice Requires="p14">
      <p:transition spd="med" p14:dur="700" advTm="7374">
        <p:fade/>
      </p:transition>
    </mc:Choice>
    <mc:Fallback xmlns="">
      <p:transition spd="med" advTm="737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F76DF4D-8CBC-1D49-B34A-484E6CE9F21A}"/>
              </a:ext>
            </a:extLst>
          </p:cNvPr>
          <p:cNvGrpSpPr/>
          <p:nvPr/>
        </p:nvGrpSpPr>
        <p:grpSpPr>
          <a:xfrm>
            <a:off x="1752045" y="2242353"/>
            <a:ext cx="1624163" cy="934103"/>
            <a:chOff x="1752049" y="2242353"/>
            <a:chExt cx="1624164" cy="934103"/>
          </a:xfrm>
        </p:grpSpPr>
        <p:pic>
          <p:nvPicPr>
            <p:cNvPr id="2050" name="Picture 2" descr="Rules line icon concept rules linear Royalty Free Vector">
              <a:extLst>
                <a:ext uri="{FF2B5EF4-FFF2-40B4-BE49-F238E27FC236}">
                  <a16:creationId xmlns:a16="http://schemas.microsoft.com/office/drawing/2014/main" id="{0B477568-AD65-3D45-8BF2-AE0B43322DF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2214472" y="2242353"/>
              <a:ext cx="755025" cy="538531"/>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AB5032B-1C7B-FE4D-9B49-9F3643003A5C}"/>
                </a:ext>
              </a:extLst>
            </p:cNvPr>
            <p:cNvSpPr txBox="1"/>
            <p:nvPr/>
          </p:nvSpPr>
          <p:spPr>
            <a:xfrm>
              <a:off x="1752049" y="2745569"/>
              <a:ext cx="1624164" cy="430887"/>
            </a:xfrm>
            <a:prstGeom prst="rect">
              <a:avLst/>
            </a:prstGeom>
            <a:noFill/>
          </p:spPr>
          <p:txBody>
            <a:bodyPr wrap="none" rtlCol="0">
              <a:spAutoFit/>
            </a:bodyPr>
            <a:lstStyle/>
            <a:p>
              <a:pPr algn="ctr"/>
              <a:r>
                <a:rPr lang="en-US" sz="1100" dirty="0"/>
                <a:t>Egress Filtering</a:t>
              </a:r>
            </a:p>
            <a:p>
              <a:pPr algn="ctr"/>
              <a:r>
                <a:rPr lang="en-US" sz="1100" dirty="0"/>
                <a:t>Policies with </a:t>
              </a:r>
              <a:r>
                <a:rPr lang="en-US" sz="1100" b="1" dirty="0" err="1"/>
                <a:t>WebGroups</a:t>
              </a:r>
              <a:endParaRPr lang="en-US" sz="1100" b="1" dirty="0"/>
            </a:p>
          </p:txBody>
        </p:sp>
      </p:grpSp>
      <p:pic>
        <p:nvPicPr>
          <p:cNvPr id="10" name="Graphic 9">
            <a:extLst>
              <a:ext uri="{FF2B5EF4-FFF2-40B4-BE49-F238E27FC236}">
                <a16:creationId xmlns:a16="http://schemas.microsoft.com/office/drawing/2014/main" id="{694B6398-1C79-EC4E-89A0-8BED224ADA5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8065681" y="4002916"/>
            <a:ext cx="2183219" cy="1478413"/>
          </a:xfrm>
          <a:prstGeom prst="rect">
            <a:avLst/>
          </a:prstGeom>
        </p:spPr>
      </p:pic>
      <p:pic>
        <p:nvPicPr>
          <p:cNvPr id="11" name="Graphic 10">
            <a:extLst>
              <a:ext uri="{FF2B5EF4-FFF2-40B4-BE49-F238E27FC236}">
                <a16:creationId xmlns:a16="http://schemas.microsoft.com/office/drawing/2014/main" id="{C8C69389-71D7-664D-8FD9-BBEB26360A48}"/>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686212" y="4002916"/>
            <a:ext cx="2183219" cy="1478413"/>
          </a:xfrm>
          <a:prstGeom prst="rect">
            <a:avLst/>
          </a:prstGeom>
        </p:spPr>
      </p:pic>
      <p:pic>
        <p:nvPicPr>
          <p:cNvPr id="12" name="Graphic 11">
            <a:extLst>
              <a:ext uri="{FF2B5EF4-FFF2-40B4-BE49-F238E27FC236}">
                <a16:creationId xmlns:a16="http://schemas.microsoft.com/office/drawing/2014/main" id="{572B3CC5-24DE-324E-BF47-F50703503DF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70981" y="4002916"/>
            <a:ext cx="2183219" cy="1478413"/>
          </a:xfrm>
          <a:prstGeom prst="rect">
            <a:avLst/>
          </a:prstGeom>
        </p:spPr>
      </p:pic>
      <p:sp>
        <p:nvSpPr>
          <p:cNvPr id="25" name="Rounded Rectangle 24">
            <a:extLst>
              <a:ext uri="{FF2B5EF4-FFF2-40B4-BE49-F238E27FC236}">
                <a16:creationId xmlns:a16="http://schemas.microsoft.com/office/drawing/2014/main" id="{7F3AE8D7-BB9E-E641-B4C7-EA9E2EF24425}"/>
              </a:ext>
            </a:extLst>
          </p:cNvPr>
          <p:cNvSpPr/>
          <p:nvPr/>
        </p:nvSpPr>
        <p:spPr>
          <a:xfrm>
            <a:off x="127427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26" name="Picture 25" descr="A picture containing drawing&#10;&#10;Description automatically generated">
            <a:extLst>
              <a:ext uri="{FF2B5EF4-FFF2-40B4-BE49-F238E27FC236}">
                <a16:creationId xmlns:a16="http://schemas.microsoft.com/office/drawing/2014/main" id="{242BEAC5-E0FA-834D-8850-26C14A00D63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573391" y="4764221"/>
            <a:ext cx="508000" cy="508000"/>
          </a:xfrm>
          <a:prstGeom prst="rect">
            <a:avLst/>
          </a:prstGeom>
        </p:spPr>
      </p:pic>
      <p:sp>
        <p:nvSpPr>
          <p:cNvPr id="27" name="Rounded Rectangle 26">
            <a:extLst>
              <a:ext uri="{FF2B5EF4-FFF2-40B4-BE49-F238E27FC236}">
                <a16:creationId xmlns:a16="http://schemas.microsoft.com/office/drawing/2014/main" id="{8A600C28-9DB1-1F43-B6AB-8DBA067DDD13}"/>
              </a:ext>
            </a:extLst>
          </p:cNvPr>
          <p:cNvSpPr/>
          <p:nvPr/>
        </p:nvSpPr>
        <p:spPr>
          <a:xfrm>
            <a:off x="489975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28" name="Picture 27" descr="A picture containing drawing&#10;&#10;Description automatically generated">
            <a:extLst>
              <a:ext uri="{FF2B5EF4-FFF2-40B4-BE49-F238E27FC236}">
                <a16:creationId xmlns:a16="http://schemas.microsoft.com/office/drawing/2014/main" id="{3AB52196-4214-5B44-9AD0-9759286CAEB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206949" y="4764221"/>
            <a:ext cx="508000" cy="508000"/>
          </a:xfrm>
          <a:prstGeom prst="rect">
            <a:avLst/>
          </a:prstGeom>
        </p:spPr>
      </p:pic>
      <p:sp>
        <p:nvSpPr>
          <p:cNvPr id="29" name="Rounded Rectangle 28">
            <a:extLst>
              <a:ext uri="{FF2B5EF4-FFF2-40B4-BE49-F238E27FC236}">
                <a16:creationId xmlns:a16="http://schemas.microsoft.com/office/drawing/2014/main" id="{465CEB06-839B-F742-B9B6-DF23695885F0}"/>
              </a:ext>
            </a:extLst>
          </p:cNvPr>
          <p:cNvSpPr/>
          <p:nvPr/>
        </p:nvSpPr>
        <p:spPr>
          <a:xfrm>
            <a:off x="8301444" y="4703460"/>
            <a:ext cx="1405995"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30" name="Picture 29" descr="A picture containing drawing&#10;&#10;Description automatically generated">
            <a:extLst>
              <a:ext uri="{FF2B5EF4-FFF2-40B4-BE49-F238E27FC236}">
                <a16:creationId xmlns:a16="http://schemas.microsoft.com/office/drawing/2014/main" id="{FDBD1C3B-AFEC-E746-9389-B7054F5D6EA9}"/>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537021" y="4764221"/>
            <a:ext cx="508000" cy="508000"/>
          </a:xfrm>
          <a:prstGeom prst="rect">
            <a:avLst/>
          </a:prstGeom>
        </p:spPr>
      </p:pic>
      <p:sp>
        <p:nvSpPr>
          <p:cNvPr id="32" name="TextBox 31">
            <a:extLst>
              <a:ext uri="{FF2B5EF4-FFF2-40B4-BE49-F238E27FC236}">
                <a16:creationId xmlns:a16="http://schemas.microsoft.com/office/drawing/2014/main" id="{E0A54DAB-40A3-C444-A3CF-CC7B73508987}"/>
              </a:ext>
            </a:extLst>
          </p:cNvPr>
          <p:cNvSpPr txBox="1"/>
          <p:nvPr/>
        </p:nvSpPr>
        <p:spPr>
          <a:xfrm>
            <a:off x="2229864" y="1096392"/>
            <a:ext cx="710066" cy="461665"/>
          </a:xfrm>
          <a:prstGeom prst="rect">
            <a:avLst/>
          </a:prstGeom>
          <a:noFill/>
        </p:spPr>
        <p:txBody>
          <a:bodyPr wrap="none" rtlCol="0">
            <a:spAutoFit/>
          </a:bodyPr>
          <a:lstStyle/>
          <a:p>
            <a:pPr algn="ctr"/>
            <a:r>
              <a:rPr lang="en-US" sz="1200" b="1" dirty="0">
                <a:cs typeface="Calibri" panose="020F0502020204030204" pitchFamily="34" charset="0"/>
              </a:rPr>
              <a:t>Aviatrix </a:t>
            </a:r>
          </a:p>
          <a:p>
            <a:pPr algn="ctr"/>
            <a:r>
              <a:rPr lang="en-US" sz="1200" b="1" dirty="0" err="1">
                <a:cs typeface="Calibri" panose="020F0502020204030204" pitchFamily="34" charset="0"/>
              </a:rPr>
              <a:t>CoPilot</a:t>
            </a:r>
            <a:endParaRPr lang="en-US" sz="1200" b="1" dirty="0">
              <a:cs typeface="Calibri" panose="020F0502020204030204" pitchFamily="34" charset="0"/>
            </a:endParaRPr>
          </a:p>
        </p:txBody>
      </p:sp>
      <p:pic>
        <p:nvPicPr>
          <p:cNvPr id="2054" name="Picture 6" descr="Server Icon (Graphic) by ahlangraphic · Creative Fabrica">
            <a:extLst>
              <a:ext uri="{FF2B5EF4-FFF2-40B4-BE49-F238E27FC236}">
                <a16:creationId xmlns:a16="http://schemas.microsoft.com/office/drawing/2014/main" id="{FE02662D-E421-3047-92E9-4A693F53A0B0}"/>
              </a:ext>
            </a:extLst>
          </p:cNvPr>
          <p:cNvPicPr>
            <a:picLocks noChangeAspect="1" noChangeArrowheads="1"/>
          </p:cNvPicPr>
          <p:nvPr/>
        </p:nvPicPr>
        <p:blipFill rotWithShape="1">
          <a:blip r:embed="rId8" cstate="screen">
            <a:grayscl/>
            <a:extLst>
              <a:ext uri="{28A0092B-C50C-407E-A947-70E740481C1C}">
                <a14:useLocalDpi xmlns:a14="http://schemas.microsoft.com/office/drawing/2010/main"/>
              </a:ext>
            </a:extLst>
          </a:blip>
          <a:srcRect/>
          <a:stretch/>
        </p:blipFill>
        <p:spPr bwMode="auto">
          <a:xfrm>
            <a:off x="1442723" y="4835853"/>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63" name="Right Arrow 62">
            <a:extLst>
              <a:ext uri="{FF2B5EF4-FFF2-40B4-BE49-F238E27FC236}">
                <a16:creationId xmlns:a16="http://schemas.microsoft.com/office/drawing/2014/main" id="{5C7DE56D-7CE1-384F-9B68-A9F9D8B04706}"/>
              </a:ext>
            </a:extLst>
          </p:cNvPr>
          <p:cNvSpPr/>
          <p:nvPr/>
        </p:nvSpPr>
        <p:spPr>
          <a:xfrm>
            <a:off x="1931670" y="4835853"/>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7" name="Picture 6" descr="Server Icon (Graphic) by ahlangraphic · Creative Fabrica">
            <a:extLst>
              <a:ext uri="{FF2B5EF4-FFF2-40B4-BE49-F238E27FC236}">
                <a16:creationId xmlns:a16="http://schemas.microsoft.com/office/drawing/2014/main" id="{21B4D4A4-F081-D94A-B2F8-090D1CFC28F6}"/>
              </a:ext>
            </a:extLst>
          </p:cNvPr>
          <p:cNvPicPr>
            <a:picLocks noChangeAspect="1" noChangeArrowheads="1"/>
          </p:cNvPicPr>
          <p:nvPr/>
        </p:nvPicPr>
        <p:blipFill rotWithShape="1">
          <a:blip r:embed="rId8" cstate="screen">
            <a:grayscl/>
            <a:extLst>
              <a:ext uri="{28A0092B-C50C-407E-A947-70E740481C1C}">
                <a14:useLocalDpi xmlns:a14="http://schemas.microsoft.com/office/drawing/2010/main"/>
              </a:ext>
            </a:extLst>
          </a:blip>
          <a:srcRect/>
          <a:stretch/>
        </p:blipFill>
        <p:spPr bwMode="auto">
          <a:xfrm>
            <a:off x="5105730" y="4841762"/>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88" name="Right Arrow 87">
            <a:extLst>
              <a:ext uri="{FF2B5EF4-FFF2-40B4-BE49-F238E27FC236}">
                <a16:creationId xmlns:a16="http://schemas.microsoft.com/office/drawing/2014/main" id="{2EDE34E0-F2C8-F242-BF48-3A8A1AAAEFCC}"/>
              </a:ext>
            </a:extLst>
          </p:cNvPr>
          <p:cNvSpPr/>
          <p:nvPr/>
        </p:nvSpPr>
        <p:spPr>
          <a:xfrm>
            <a:off x="5594678" y="4841762"/>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9" name="Picture 6" descr="Server Icon (Graphic) by ahlangraphic · Creative Fabrica">
            <a:extLst>
              <a:ext uri="{FF2B5EF4-FFF2-40B4-BE49-F238E27FC236}">
                <a16:creationId xmlns:a16="http://schemas.microsoft.com/office/drawing/2014/main" id="{AE8E37EA-E252-6C42-B414-26534780C9CA}"/>
              </a:ext>
            </a:extLst>
          </p:cNvPr>
          <p:cNvPicPr>
            <a:picLocks noChangeAspect="1" noChangeArrowheads="1"/>
          </p:cNvPicPr>
          <p:nvPr/>
        </p:nvPicPr>
        <p:blipFill rotWithShape="1">
          <a:blip r:embed="rId8" cstate="screen">
            <a:grayscl/>
            <a:extLst>
              <a:ext uri="{28A0092B-C50C-407E-A947-70E740481C1C}">
                <a14:useLocalDpi xmlns:a14="http://schemas.microsoft.com/office/drawing/2010/main"/>
              </a:ext>
            </a:extLst>
          </a:blip>
          <a:srcRect/>
          <a:stretch/>
        </p:blipFill>
        <p:spPr bwMode="auto">
          <a:xfrm>
            <a:off x="8449314" y="4848321"/>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90" name="Right Arrow 89">
            <a:extLst>
              <a:ext uri="{FF2B5EF4-FFF2-40B4-BE49-F238E27FC236}">
                <a16:creationId xmlns:a16="http://schemas.microsoft.com/office/drawing/2014/main" id="{023A3254-7A83-644C-9F9F-13B982639BC4}"/>
              </a:ext>
            </a:extLst>
          </p:cNvPr>
          <p:cNvSpPr/>
          <p:nvPr/>
        </p:nvSpPr>
        <p:spPr>
          <a:xfrm>
            <a:off x="8938262" y="4848321"/>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9" name="TextBox 2068">
            <a:extLst>
              <a:ext uri="{FF2B5EF4-FFF2-40B4-BE49-F238E27FC236}">
                <a16:creationId xmlns:a16="http://schemas.microsoft.com/office/drawing/2014/main" id="{E8E96195-6459-1A40-9304-A4841F9C83DD}"/>
              </a:ext>
            </a:extLst>
          </p:cNvPr>
          <p:cNvSpPr txBox="1"/>
          <p:nvPr/>
        </p:nvSpPr>
        <p:spPr>
          <a:xfrm>
            <a:off x="1803214" y="5314659"/>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5" name="TextBox 94">
            <a:extLst>
              <a:ext uri="{FF2B5EF4-FFF2-40B4-BE49-F238E27FC236}">
                <a16:creationId xmlns:a16="http://schemas.microsoft.com/office/drawing/2014/main" id="{8213A522-8089-3042-AAA4-F0DED43C477F}"/>
              </a:ext>
            </a:extLst>
          </p:cNvPr>
          <p:cNvSpPr txBox="1"/>
          <p:nvPr/>
        </p:nvSpPr>
        <p:spPr>
          <a:xfrm>
            <a:off x="5452159" y="5316001"/>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6" name="TextBox 95">
            <a:extLst>
              <a:ext uri="{FF2B5EF4-FFF2-40B4-BE49-F238E27FC236}">
                <a16:creationId xmlns:a16="http://schemas.microsoft.com/office/drawing/2014/main" id="{CC73CBA2-C295-C341-BF5C-2845FE57A11C}"/>
              </a:ext>
            </a:extLst>
          </p:cNvPr>
          <p:cNvSpPr txBox="1"/>
          <p:nvPr/>
        </p:nvSpPr>
        <p:spPr>
          <a:xfrm>
            <a:off x="8770814" y="5328631"/>
            <a:ext cx="498021" cy="276999"/>
          </a:xfrm>
          <a:prstGeom prst="rect">
            <a:avLst/>
          </a:prstGeom>
          <a:noFill/>
        </p:spPr>
        <p:txBody>
          <a:bodyPr wrap="none" rtlCol="0">
            <a:spAutoFit/>
          </a:bodyPr>
          <a:lstStyle/>
          <a:p>
            <a:r>
              <a:rPr lang="en-US" sz="1200" err="1">
                <a:cs typeface="Calibri" panose="020F0502020204030204" pitchFamily="34" charset="0"/>
              </a:rPr>
              <a:t>VNet</a:t>
            </a:r>
            <a:endParaRPr lang="en-US" sz="1200">
              <a:cs typeface="Calibri" panose="020F0502020204030204" pitchFamily="34" charset="0"/>
            </a:endParaRPr>
          </a:p>
        </p:txBody>
      </p:sp>
      <p:sp>
        <p:nvSpPr>
          <p:cNvPr id="97" name="TextBox 96">
            <a:extLst>
              <a:ext uri="{FF2B5EF4-FFF2-40B4-BE49-F238E27FC236}">
                <a16:creationId xmlns:a16="http://schemas.microsoft.com/office/drawing/2014/main" id="{79B114E4-F7B6-F94F-A951-8A6F0CFC3EA2}"/>
              </a:ext>
            </a:extLst>
          </p:cNvPr>
          <p:cNvSpPr txBox="1"/>
          <p:nvPr/>
        </p:nvSpPr>
        <p:spPr>
          <a:xfrm>
            <a:off x="2751626" y="5061430"/>
            <a:ext cx="1139478" cy="461665"/>
          </a:xfrm>
          <a:prstGeom prst="rect">
            <a:avLst/>
          </a:prstGeom>
          <a:noFill/>
        </p:spPr>
        <p:txBody>
          <a:bodyPr wrap="none" rtlCol="0">
            <a:spAutoFit/>
          </a:bodyPr>
          <a:lstStyle/>
          <a:p>
            <a:pPr algn="ctr"/>
            <a:r>
              <a:rPr lang="en-US" sz="1200" dirty="0">
                <a:cs typeface="Calibri" panose="020F0502020204030204" pitchFamily="34" charset="0"/>
              </a:rPr>
              <a:t>Aviatrix </a:t>
            </a:r>
          </a:p>
          <a:p>
            <a:pPr algn="ctr"/>
            <a:r>
              <a:rPr lang="en-US" sz="1200" dirty="0">
                <a:cs typeface="Calibri" panose="020F0502020204030204" pitchFamily="34" charset="0"/>
              </a:rPr>
              <a:t>Spoke Gateway</a:t>
            </a:r>
          </a:p>
        </p:txBody>
      </p:sp>
      <p:grpSp>
        <p:nvGrpSpPr>
          <p:cNvPr id="3" name="Group 2">
            <a:extLst>
              <a:ext uri="{FF2B5EF4-FFF2-40B4-BE49-F238E27FC236}">
                <a16:creationId xmlns:a16="http://schemas.microsoft.com/office/drawing/2014/main" id="{1D802BF6-DDA9-F442-B927-B17D31492A25}"/>
              </a:ext>
            </a:extLst>
          </p:cNvPr>
          <p:cNvGrpSpPr/>
          <p:nvPr/>
        </p:nvGrpSpPr>
        <p:grpSpPr>
          <a:xfrm>
            <a:off x="2205434" y="2511619"/>
            <a:ext cx="8286835" cy="2252603"/>
            <a:chOff x="2205434" y="2511619"/>
            <a:chExt cx="8286834" cy="2252602"/>
          </a:xfrm>
        </p:grpSpPr>
        <p:cxnSp>
          <p:nvCxnSpPr>
            <p:cNvPr id="56" name="Curved Connector 55">
              <a:extLst>
                <a:ext uri="{FF2B5EF4-FFF2-40B4-BE49-F238E27FC236}">
                  <a16:creationId xmlns:a16="http://schemas.microsoft.com/office/drawing/2014/main" id="{8108F8C1-F850-6346-8CD6-298B261D9649}"/>
                </a:ext>
              </a:extLst>
            </p:cNvPr>
            <p:cNvCxnSpPr>
              <a:stCxn id="2050" idx="3"/>
              <a:endCxn id="28" idx="0"/>
            </p:cNvCxnSpPr>
            <p:nvPr/>
          </p:nvCxnSpPr>
          <p:spPr>
            <a:xfrm>
              <a:off x="2969497" y="2511619"/>
              <a:ext cx="3491452" cy="2252602"/>
            </a:xfrm>
            <a:prstGeom prst="curved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a:extLst>
                <a:ext uri="{FF2B5EF4-FFF2-40B4-BE49-F238E27FC236}">
                  <a16:creationId xmlns:a16="http://schemas.microsoft.com/office/drawing/2014/main" id="{E7AB5F07-FE3D-1442-A518-3BF29175B269}"/>
                </a:ext>
              </a:extLst>
            </p:cNvPr>
            <p:cNvCxnSpPr>
              <a:cxnSpLocks/>
              <a:stCxn id="2050" idx="3"/>
              <a:endCxn id="26" idx="0"/>
            </p:cNvCxnSpPr>
            <p:nvPr/>
          </p:nvCxnSpPr>
          <p:spPr>
            <a:xfrm flipH="1">
              <a:off x="2827391" y="2511619"/>
              <a:ext cx="142106" cy="2252602"/>
            </a:xfrm>
            <a:prstGeom prst="curvedConnector4">
              <a:avLst>
                <a:gd name="adj1" fmla="val -852588"/>
                <a:gd name="adj2" fmla="val 59529"/>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71736B35-9F73-E34B-BABC-AA5C9DB008C4}"/>
                </a:ext>
              </a:extLst>
            </p:cNvPr>
            <p:cNvCxnSpPr>
              <a:stCxn id="2050" idx="3"/>
              <a:endCxn id="30" idx="0"/>
            </p:cNvCxnSpPr>
            <p:nvPr/>
          </p:nvCxnSpPr>
          <p:spPr>
            <a:xfrm>
              <a:off x="2969497" y="2511619"/>
              <a:ext cx="6821524" cy="2252602"/>
            </a:xfrm>
            <a:prstGeom prst="curved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2068" name="TextBox 2067">
              <a:extLst>
                <a:ext uri="{FF2B5EF4-FFF2-40B4-BE49-F238E27FC236}">
                  <a16:creationId xmlns:a16="http://schemas.microsoft.com/office/drawing/2014/main" id="{A96D8EE0-D9FB-0E44-BFD2-159825AE95EB}"/>
                </a:ext>
              </a:extLst>
            </p:cNvPr>
            <p:cNvSpPr txBox="1"/>
            <p:nvPr/>
          </p:nvSpPr>
          <p:spPr>
            <a:xfrm>
              <a:off x="2205434" y="3808573"/>
              <a:ext cx="1569660" cy="70788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b="1">
                  <a:solidFill>
                    <a:srgbClr val="00B050"/>
                  </a:solidFill>
                  <a:latin typeface="Courier New" panose="02070309020205020404" pitchFamily="49" charset="0"/>
                  <a:cs typeface="Courier New" panose="02070309020205020404" pitchFamily="49" charset="0"/>
                </a:rPr>
                <a:t>*.github.com</a:t>
              </a:r>
            </a:p>
            <a:p>
              <a:r>
                <a:rPr lang="en-US" sz="1000" b="1">
                  <a:solidFill>
                    <a:srgbClr val="00B050"/>
                  </a:solidFill>
                  <a:latin typeface="Courier New" panose="02070309020205020404" pitchFamily="49" charset="0"/>
                  <a:cs typeface="Courier New" panose="02070309020205020404" pitchFamily="49" charset="0"/>
                </a:rPr>
                <a:t>updates.ubuntu.com</a:t>
              </a:r>
            </a:p>
            <a:p>
              <a:r>
                <a:rPr lang="en-US" sz="1000" b="1" err="1">
                  <a:solidFill>
                    <a:srgbClr val="00B050"/>
                  </a:solidFill>
                  <a:latin typeface="Courier New" panose="02070309020205020404" pitchFamily="49" charset="0"/>
                  <a:cs typeface="Courier New" panose="02070309020205020404" pitchFamily="49" charset="0"/>
                </a:rPr>
                <a:t>api.twillio.com</a:t>
              </a:r>
              <a:endParaRPr lang="en-US" sz="1000" b="1">
                <a:solidFill>
                  <a:srgbClr val="00B050"/>
                </a:solidFill>
                <a:latin typeface="Courier New" panose="02070309020205020404" pitchFamily="49" charset="0"/>
                <a:cs typeface="Courier New" panose="02070309020205020404" pitchFamily="49" charset="0"/>
              </a:endParaRPr>
            </a:p>
            <a:p>
              <a:r>
                <a:rPr lang="en-US" sz="1000" b="1">
                  <a:solidFill>
                    <a:srgbClr val="FF0000"/>
                  </a:solidFill>
                  <a:latin typeface="Courier New" panose="02070309020205020404" pitchFamily="49" charset="0"/>
                  <a:cs typeface="Courier New" panose="02070309020205020404" pitchFamily="49" charset="0"/>
                </a:rPr>
                <a:t>deny all</a:t>
              </a:r>
            </a:p>
          </p:txBody>
        </p:sp>
        <p:sp>
          <p:nvSpPr>
            <p:cNvPr id="92" name="TextBox 91">
              <a:extLst>
                <a:ext uri="{FF2B5EF4-FFF2-40B4-BE49-F238E27FC236}">
                  <a16:creationId xmlns:a16="http://schemas.microsoft.com/office/drawing/2014/main" id="{D1C65939-5DCD-AD46-A632-D0932B3D32D8}"/>
                </a:ext>
              </a:extLst>
            </p:cNvPr>
            <p:cNvSpPr txBox="1"/>
            <p:nvPr/>
          </p:nvSpPr>
          <p:spPr>
            <a:xfrm>
              <a:off x="5729210" y="3808573"/>
              <a:ext cx="1569660" cy="70788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b="1">
                  <a:solidFill>
                    <a:srgbClr val="00B050"/>
                  </a:solidFill>
                  <a:latin typeface="Courier New" panose="02070309020205020404" pitchFamily="49" charset="0"/>
                  <a:cs typeface="Courier New" panose="02070309020205020404" pitchFamily="49" charset="0"/>
                </a:rPr>
                <a:t>*.github.com</a:t>
              </a:r>
            </a:p>
            <a:p>
              <a:r>
                <a:rPr lang="en-US" sz="1000" b="1">
                  <a:solidFill>
                    <a:srgbClr val="00B050"/>
                  </a:solidFill>
                  <a:latin typeface="Courier New" panose="02070309020205020404" pitchFamily="49" charset="0"/>
                  <a:cs typeface="Courier New" panose="02070309020205020404" pitchFamily="49" charset="0"/>
                </a:rPr>
                <a:t>updates.ubuntu.com</a:t>
              </a:r>
            </a:p>
            <a:p>
              <a:r>
                <a:rPr lang="en-US" sz="1000" b="1" err="1">
                  <a:solidFill>
                    <a:srgbClr val="00B050"/>
                  </a:solidFill>
                  <a:latin typeface="Courier New" panose="02070309020205020404" pitchFamily="49" charset="0"/>
                  <a:cs typeface="Courier New" panose="02070309020205020404" pitchFamily="49" charset="0"/>
                </a:rPr>
                <a:t>api.saas.com</a:t>
              </a:r>
              <a:endParaRPr lang="en-US" sz="1000" b="1">
                <a:solidFill>
                  <a:srgbClr val="00B050"/>
                </a:solidFill>
                <a:latin typeface="Courier New" panose="02070309020205020404" pitchFamily="49" charset="0"/>
                <a:cs typeface="Courier New" panose="02070309020205020404" pitchFamily="49" charset="0"/>
              </a:endParaRPr>
            </a:p>
            <a:p>
              <a:r>
                <a:rPr lang="en-US" sz="1000" b="1">
                  <a:solidFill>
                    <a:srgbClr val="FF0000"/>
                  </a:solidFill>
                  <a:latin typeface="Courier New" panose="02070309020205020404" pitchFamily="49" charset="0"/>
                  <a:cs typeface="Courier New" panose="02070309020205020404" pitchFamily="49" charset="0"/>
                </a:rPr>
                <a:t>deny all</a:t>
              </a:r>
            </a:p>
          </p:txBody>
        </p:sp>
        <p:sp>
          <p:nvSpPr>
            <p:cNvPr id="93" name="TextBox 92">
              <a:extLst>
                <a:ext uri="{FF2B5EF4-FFF2-40B4-BE49-F238E27FC236}">
                  <a16:creationId xmlns:a16="http://schemas.microsoft.com/office/drawing/2014/main" id="{DA7465F7-B9BA-2941-8BCE-DA86A7AEC269}"/>
                </a:ext>
              </a:extLst>
            </p:cNvPr>
            <p:cNvSpPr txBox="1"/>
            <p:nvPr/>
          </p:nvSpPr>
          <p:spPr>
            <a:xfrm>
              <a:off x="8922608" y="3808573"/>
              <a:ext cx="1569660" cy="70788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b="1">
                  <a:solidFill>
                    <a:srgbClr val="00B050"/>
                  </a:solidFill>
                  <a:latin typeface="Courier New" panose="02070309020205020404" pitchFamily="49" charset="0"/>
                  <a:cs typeface="Courier New" panose="02070309020205020404" pitchFamily="49" charset="0"/>
                </a:rPr>
                <a:t>*.github.com</a:t>
              </a:r>
            </a:p>
            <a:p>
              <a:r>
                <a:rPr lang="en-US" sz="1000" b="1">
                  <a:solidFill>
                    <a:srgbClr val="00B050"/>
                  </a:solidFill>
                  <a:latin typeface="Courier New" panose="02070309020205020404" pitchFamily="49" charset="0"/>
                  <a:cs typeface="Courier New" panose="02070309020205020404" pitchFamily="49" charset="0"/>
                </a:rPr>
                <a:t>updates.ubuntu.com</a:t>
              </a:r>
            </a:p>
            <a:p>
              <a:r>
                <a:rPr lang="en-US" sz="1000" b="1" err="1">
                  <a:solidFill>
                    <a:srgbClr val="00B050"/>
                  </a:solidFill>
                  <a:latin typeface="Courier New" panose="02070309020205020404" pitchFamily="49" charset="0"/>
                  <a:cs typeface="Courier New" panose="02070309020205020404" pitchFamily="49" charset="0"/>
                </a:rPr>
                <a:t>api.google.com</a:t>
              </a:r>
              <a:endParaRPr lang="en-US" sz="1000" b="1">
                <a:solidFill>
                  <a:srgbClr val="00B050"/>
                </a:solidFill>
                <a:latin typeface="Courier New" panose="02070309020205020404" pitchFamily="49" charset="0"/>
                <a:cs typeface="Courier New" panose="02070309020205020404" pitchFamily="49" charset="0"/>
              </a:endParaRPr>
            </a:p>
            <a:p>
              <a:r>
                <a:rPr lang="en-US" sz="1000" b="1">
                  <a:solidFill>
                    <a:srgbClr val="FF0000"/>
                  </a:solidFill>
                  <a:latin typeface="Courier New" panose="02070309020205020404" pitchFamily="49" charset="0"/>
                  <a:cs typeface="Courier New" panose="02070309020205020404" pitchFamily="49" charset="0"/>
                </a:rPr>
                <a:t>deny all</a:t>
              </a:r>
            </a:p>
          </p:txBody>
        </p:sp>
        <p:sp>
          <p:nvSpPr>
            <p:cNvPr id="2070" name="TextBox 2069">
              <a:extLst>
                <a:ext uri="{FF2B5EF4-FFF2-40B4-BE49-F238E27FC236}">
                  <a16:creationId xmlns:a16="http://schemas.microsoft.com/office/drawing/2014/main" id="{70368274-E65C-614B-8982-B7D34B940FEB}"/>
                </a:ext>
              </a:extLst>
            </p:cNvPr>
            <p:cNvSpPr txBox="1"/>
            <p:nvPr/>
          </p:nvSpPr>
          <p:spPr>
            <a:xfrm>
              <a:off x="2519409" y="3591877"/>
              <a:ext cx="957313" cy="261610"/>
            </a:xfrm>
            <a:prstGeom prst="rect">
              <a:avLst/>
            </a:prstGeom>
            <a:noFill/>
          </p:spPr>
          <p:txBody>
            <a:bodyPr wrap="none" rtlCol="0">
              <a:spAutoFit/>
            </a:bodyPr>
            <a:lstStyle/>
            <a:p>
              <a:r>
                <a:rPr lang="en-US" sz="1100" dirty="0"/>
                <a:t>Domain Filter</a:t>
              </a:r>
            </a:p>
          </p:txBody>
        </p:sp>
        <p:sp>
          <p:nvSpPr>
            <p:cNvPr id="99" name="TextBox 98">
              <a:extLst>
                <a:ext uri="{FF2B5EF4-FFF2-40B4-BE49-F238E27FC236}">
                  <a16:creationId xmlns:a16="http://schemas.microsoft.com/office/drawing/2014/main" id="{EBB99B48-DD3D-D64B-A717-083A0AC9A507}"/>
                </a:ext>
              </a:extLst>
            </p:cNvPr>
            <p:cNvSpPr txBox="1"/>
            <p:nvPr/>
          </p:nvSpPr>
          <p:spPr>
            <a:xfrm>
              <a:off x="6021120" y="3591877"/>
              <a:ext cx="957313" cy="261610"/>
            </a:xfrm>
            <a:prstGeom prst="rect">
              <a:avLst/>
            </a:prstGeom>
            <a:noFill/>
          </p:spPr>
          <p:txBody>
            <a:bodyPr wrap="none" rtlCol="0">
              <a:spAutoFit/>
            </a:bodyPr>
            <a:lstStyle/>
            <a:p>
              <a:r>
                <a:rPr lang="en-US" sz="1100" dirty="0"/>
                <a:t>Domain Filter</a:t>
              </a:r>
            </a:p>
          </p:txBody>
        </p:sp>
        <p:sp>
          <p:nvSpPr>
            <p:cNvPr id="100" name="TextBox 99">
              <a:extLst>
                <a:ext uri="{FF2B5EF4-FFF2-40B4-BE49-F238E27FC236}">
                  <a16:creationId xmlns:a16="http://schemas.microsoft.com/office/drawing/2014/main" id="{42E3FE81-000A-F24F-B264-4879BDF947A2}"/>
                </a:ext>
              </a:extLst>
            </p:cNvPr>
            <p:cNvSpPr txBox="1"/>
            <p:nvPr/>
          </p:nvSpPr>
          <p:spPr>
            <a:xfrm>
              <a:off x="9247380" y="3591877"/>
              <a:ext cx="957313" cy="261610"/>
            </a:xfrm>
            <a:prstGeom prst="rect">
              <a:avLst/>
            </a:prstGeom>
            <a:noFill/>
          </p:spPr>
          <p:txBody>
            <a:bodyPr wrap="none" rtlCol="0">
              <a:spAutoFit/>
            </a:bodyPr>
            <a:lstStyle/>
            <a:p>
              <a:r>
                <a:rPr lang="en-US" sz="1100" dirty="0"/>
                <a:t>Domain Filter</a:t>
              </a:r>
            </a:p>
          </p:txBody>
        </p:sp>
      </p:grpSp>
      <p:sp>
        <p:nvSpPr>
          <p:cNvPr id="101" name="TextBox 100">
            <a:extLst>
              <a:ext uri="{FF2B5EF4-FFF2-40B4-BE49-F238E27FC236}">
                <a16:creationId xmlns:a16="http://schemas.microsoft.com/office/drawing/2014/main" id="{194052F9-9E76-F441-AE9E-E491D18ACAAF}"/>
              </a:ext>
            </a:extLst>
          </p:cNvPr>
          <p:cNvSpPr txBox="1"/>
          <p:nvPr/>
        </p:nvSpPr>
        <p:spPr>
          <a:xfrm>
            <a:off x="6392727" y="5031636"/>
            <a:ext cx="1139478" cy="461665"/>
          </a:xfrm>
          <a:prstGeom prst="rect">
            <a:avLst/>
          </a:prstGeom>
          <a:noFill/>
        </p:spPr>
        <p:txBody>
          <a:bodyPr wrap="none" rtlCol="0">
            <a:spAutoFit/>
          </a:bodyPr>
          <a:lstStyle/>
          <a:p>
            <a:pPr algn="ctr"/>
            <a:r>
              <a:rPr lang="en-US" sz="1200" dirty="0">
                <a:cs typeface="Calibri" panose="020F0502020204030204" pitchFamily="34" charset="0"/>
              </a:rPr>
              <a:t>Aviatrix </a:t>
            </a:r>
          </a:p>
          <a:p>
            <a:pPr algn="ctr"/>
            <a:r>
              <a:rPr lang="en-US" sz="1200" dirty="0">
                <a:cs typeface="Calibri" panose="020F0502020204030204" pitchFamily="34" charset="0"/>
              </a:rPr>
              <a:t>Spoke Gateway</a:t>
            </a:r>
          </a:p>
        </p:txBody>
      </p:sp>
      <p:sp>
        <p:nvSpPr>
          <p:cNvPr id="102" name="TextBox 101">
            <a:extLst>
              <a:ext uri="{FF2B5EF4-FFF2-40B4-BE49-F238E27FC236}">
                <a16:creationId xmlns:a16="http://schemas.microsoft.com/office/drawing/2014/main" id="{BE9CF06C-80F6-A843-9B8F-DEDD5C835D69}"/>
              </a:ext>
            </a:extLst>
          </p:cNvPr>
          <p:cNvSpPr txBox="1"/>
          <p:nvPr/>
        </p:nvSpPr>
        <p:spPr>
          <a:xfrm>
            <a:off x="9713949" y="5050044"/>
            <a:ext cx="1139478" cy="461665"/>
          </a:xfrm>
          <a:prstGeom prst="rect">
            <a:avLst/>
          </a:prstGeom>
          <a:noFill/>
        </p:spPr>
        <p:txBody>
          <a:bodyPr wrap="none" rtlCol="0">
            <a:spAutoFit/>
          </a:bodyPr>
          <a:lstStyle/>
          <a:p>
            <a:pPr algn="ctr"/>
            <a:r>
              <a:rPr lang="en-US" sz="1200" dirty="0">
                <a:cs typeface="Calibri" panose="020F0502020204030204" pitchFamily="34" charset="0"/>
              </a:rPr>
              <a:t>Aviatrix </a:t>
            </a:r>
          </a:p>
          <a:p>
            <a:pPr algn="ctr"/>
            <a:r>
              <a:rPr lang="en-US" sz="1200" dirty="0">
                <a:cs typeface="Calibri" panose="020F0502020204030204" pitchFamily="34" charset="0"/>
              </a:rPr>
              <a:t>Spoke Gateway</a:t>
            </a:r>
          </a:p>
        </p:txBody>
      </p:sp>
      <p:sp>
        <p:nvSpPr>
          <p:cNvPr id="2071" name="TextBox 2070">
            <a:extLst>
              <a:ext uri="{FF2B5EF4-FFF2-40B4-BE49-F238E27FC236}">
                <a16:creationId xmlns:a16="http://schemas.microsoft.com/office/drawing/2014/main" id="{81AFDBB3-AAF9-9E43-AB21-95CADBFC9E7E}"/>
              </a:ext>
            </a:extLst>
          </p:cNvPr>
          <p:cNvSpPr txBox="1"/>
          <p:nvPr/>
        </p:nvSpPr>
        <p:spPr>
          <a:xfrm>
            <a:off x="1153951" y="1900316"/>
            <a:ext cx="1021946" cy="461665"/>
          </a:xfrm>
          <a:prstGeom prst="rect">
            <a:avLst/>
          </a:prstGeom>
          <a:noFill/>
        </p:spPr>
        <p:txBody>
          <a:bodyPr wrap="none" rtlCol="0">
            <a:spAutoFit/>
          </a:bodyPr>
          <a:lstStyle/>
          <a:p>
            <a:pPr algn="r"/>
            <a:r>
              <a:rPr lang="en-US" sz="1200"/>
              <a:t>Centralized </a:t>
            </a:r>
          </a:p>
          <a:p>
            <a:pPr algn="r"/>
            <a:r>
              <a:rPr lang="en-US" sz="1200"/>
              <a:t>Management</a:t>
            </a:r>
          </a:p>
        </p:txBody>
      </p:sp>
      <p:sp>
        <p:nvSpPr>
          <p:cNvPr id="107" name="TextBox 106">
            <a:extLst>
              <a:ext uri="{FF2B5EF4-FFF2-40B4-BE49-F238E27FC236}">
                <a16:creationId xmlns:a16="http://schemas.microsoft.com/office/drawing/2014/main" id="{C1B14927-3B92-7745-9FA2-91B61DB41060}"/>
              </a:ext>
            </a:extLst>
          </p:cNvPr>
          <p:cNvSpPr txBox="1"/>
          <p:nvPr/>
        </p:nvSpPr>
        <p:spPr>
          <a:xfrm>
            <a:off x="1553404" y="5583630"/>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108" name="TextBox 107">
            <a:extLst>
              <a:ext uri="{FF2B5EF4-FFF2-40B4-BE49-F238E27FC236}">
                <a16:creationId xmlns:a16="http://schemas.microsoft.com/office/drawing/2014/main" id="{9A80A310-A291-4748-9990-1B0BE1043230}"/>
              </a:ext>
            </a:extLst>
          </p:cNvPr>
          <p:cNvSpPr txBox="1"/>
          <p:nvPr/>
        </p:nvSpPr>
        <p:spPr>
          <a:xfrm>
            <a:off x="5187281" y="5583630"/>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109" name="TextBox 108">
            <a:extLst>
              <a:ext uri="{FF2B5EF4-FFF2-40B4-BE49-F238E27FC236}">
                <a16:creationId xmlns:a16="http://schemas.microsoft.com/office/drawing/2014/main" id="{DC9E1777-B97B-FF48-A79A-6180F26DD983}"/>
              </a:ext>
            </a:extLst>
          </p:cNvPr>
          <p:cNvSpPr txBox="1"/>
          <p:nvPr/>
        </p:nvSpPr>
        <p:spPr>
          <a:xfrm>
            <a:off x="8557772" y="5583630"/>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4" name="Freeform 3">
            <a:extLst>
              <a:ext uri="{FF2B5EF4-FFF2-40B4-BE49-F238E27FC236}">
                <a16:creationId xmlns:a16="http://schemas.microsoft.com/office/drawing/2014/main" id="{E6A27D39-2F30-B646-AFC5-9DA8975189AF}"/>
              </a:ext>
            </a:extLst>
          </p:cNvPr>
          <p:cNvSpPr/>
          <p:nvPr/>
        </p:nvSpPr>
        <p:spPr>
          <a:xfrm>
            <a:off x="2912533" y="993424"/>
            <a:ext cx="3285067" cy="1535289"/>
          </a:xfrm>
          <a:custGeom>
            <a:avLst/>
            <a:gdLst>
              <a:gd name="connsiteX0" fmla="*/ 361245 w 3285067"/>
              <a:gd name="connsiteY0" fmla="*/ 0 h 1535289"/>
              <a:gd name="connsiteX1" fmla="*/ 3285067 w 3285067"/>
              <a:gd name="connsiteY1" fmla="*/ 1354667 h 1535289"/>
              <a:gd name="connsiteX2" fmla="*/ 0 w 3285067"/>
              <a:gd name="connsiteY2" fmla="*/ 1535289 h 1535289"/>
              <a:gd name="connsiteX3" fmla="*/ 361245 w 3285067"/>
              <a:gd name="connsiteY3" fmla="*/ 0 h 1535289"/>
            </a:gdLst>
            <a:ahLst/>
            <a:cxnLst>
              <a:cxn ang="0">
                <a:pos x="connsiteX0" y="connsiteY0"/>
              </a:cxn>
              <a:cxn ang="0">
                <a:pos x="connsiteX1" y="connsiteY1"/>
              </a:cxn>
              <a:cxn ang="0">
                <a:pos x="connsiteX2" y="connsiteY2"/>
              </a:cxn>
              <a:cxn ang="0">
                <a:pos x="connsiteX3" y="connsiteY3"/>
              </a:cxn>
            </a:cxnLst>
            <a:rect l="l" t="t" r="r" b="b"/>
            <a:pathLst>
              <a:path w="3285067" h="1535289">
                <a:moveTo>
                  <a:pt x="361245" y="0"/>
                </a:moveTo>
                <a:lnTo>
                  <a:pt x="3285067" y="1354667"/>
                </a:lnTo>
                <a:lnTo>
                  <a:pt x="0" y="1535289"/>
                </a:lnTo>
                <a:lnTo>
                  <a:pt x="361245" y="0"/>
                </a:lnTo>
                <a:close/>
              </a:path>
            </a:pathLst>
          </a:custGeom>
          <a:gradFill flip="none" rotWithShape="1">
            <a:gsLst>
              <a:gs pos="0">
                <a:schemeClr val="tx1">
                  <a:lumMod val="50000"/>
                  <a:lumOff val="50000"/>
                  <a:alpha val="8000"/>
                </a:schemeClr>
              </a:gs>
              <a:gs pos="100000">
                <a:schemeClr val="tx1">
                  <a:lumMod val="50000"/>
                  <a:lumOff val="50000"/>
                  <a:alpha val="6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Title 6">
            <a:extLst>
              <a:ext uri="{FF2B5EF4-FFF2-40B4-BE49-F238E27FC236}">
                <a16:creationId xmlns:a16="http://schemas.microsoft.com/office/drawing/2014/main" id="{34FB2994-15D7-4C99-9963-84B53468E023}"/>
              </a:ext>
            </a:extLst>
          </p:cNvPr>
          <p:cNvSpPr>
            <a:spLocks noGrp="1"/>
          </p:cNvSpPr>
          <p:nvPr>
            <p:ph type="title"/>
          </p:nvPr>
        </p:nvSpPr>
        <p:spPr/>
        <p:txBody>
          <a:bodyPr/>
          <a:lstStyle/>
          <a:p>
            <a:r>
              <a:rPr lang="en-NZ" sz="2800" b="0" dirty="0">
                <a:solidFill>
                  <a:schemeClr val="accent1"/>
                </a:solidFill>
                <a:latin typeface="Calibri" panose="020F0502020204030204" pitchFamily="34" charset="0"/>
                <a:cs typeface="Calibri" panose="020F0502020204030204" pitchFamily="34" charset="0"/>
              </a:rPr>
              <a:t>Aviatrix Secure Egress Filtering</a:t>
            </a:r>
          </a:p>
        </p:txBody>
      </p:sp>
      <p:sp>
        <p:nvSpPr>
          <p:cNvPr id="5" name="Slide Number Placeholder 4">
            <a:extLst>
              <a:ext uri="{FF2B5EF4-FFF2-40B4-BE49-F238E27FC236}">
                <a16:creationId xmlns:a16="http://schemas.microsoft.com/office/drawing/2014/main" id="{E708A037-EBE9-6A8A-9C78-448C7EF95DDD}"/>
              </a:ext>
            </a:extLst>
          </p:cNvPr>
          <p:cNvSpPr>
            <a:spLocks noGrp="1"/>
          </p:cNvSpPr>
          <p:nvPr>
            <p:ph type="sldNum" sz="quarter" idx="10"/>
          </p:nvPr>
        </p:nvSpPr>
        <p:spPr/>
        <p:txBody>
          <a:bodyPr/>
          <a:lstStyle/>
          <a:p>
            <a:fld id="{4A70B06D-F489-48FF-A885-ABB74CD5C952}" type="slidenum">
              <a:rPr lang="en-US" smtClean="0"/>
              <a:pPr/>
              <a:t>22</a:t>
            </a:fld>
            <a:endParaRPr lang="en-US" dirty="0"/>
          </a:p>
        </p:txBody>
      </p:sp>
      <p:pic>
        <p:nvPicPr>
          <p:cNvPr id="57" name="Graphic 56">
            <a:extLst>
              <a:ext uri="{FF2B5EF4-FFF2-40B4-BE49-F238E27FC236}">
                <a16:creationId xmlns:a16="http://schemas.microsoft.com/office/drawing/2014/main" id="{F24D9A20-8BDE-4E43-826F-326B19F31FF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524220" y="763940"/>
            <a:ext cx="2183219" cy="1478413"/>
          </a:xfrm>
          <a:prstGeom prst="rect">
            <a:avLst/>
          </a:prstGeom>
        </p:spPr>
      </p:pic>
      <p:sp>
        <p:nvSpPr>
          <p:cNvPr id="60" name="TextBox 59">
            <a:extLst>
              <a:ext uri="{FF2B5EF4-FFF2-40B4-BE49-F238E27FC236}">
                <a16:creationId xmlns:a16="http://schemas.microsoft.com/office/drawing/2014/main" id="{E6905E06-5326-4BEE-B010-63D5A559FF38}"/>
              </a:ext>
            </a:extLst>
          </p:cNvPr>
          <p:cNvSpPr txBox="1"/>
          <p:nvPr/>
        </p:nvSpPr>
        <p:spPr>
          <a:xfrm>
            <a:off x="8063728" y="1405012"/>
            <a:ext cx="778034" cy="307777"/>
          </a:xfrm>
          <a:prstGeom prst="rect">
            <a:avLst/>
          </a:prstGeom>
          <a:noFill/>
        </p:spPr>
        <p:txBody>
          <a:bodyPr wrap="none" rtlCol="0">
            <a:spAutoFit/>
          </a:bodyPr>
          <a:lstStyle/>
          <a:p>
            <a:r>
              <a:rPr lang="en-US" sz="1400">
                <a:solidFill>
                  <a:schemeClr val="tx1">
                    <a:lumMod val="50000"/>
                    <a:lumOff val="50000"/>
                  </a:schemeClr>
                </a:solidFill>
              </a:rPr>
              <a:t>Internet</a:t>
            </a:r>
          </a:p>
        </p:txBody>
      </p:sp>
      <p:pic>
        <p:nvPicPr>
          <p:cNvPr id="64" name="Picture 63">
            <a:extLst>
              <a:ext uri="{FF2B5EF4-FFF2-40B4-BE49-F238E27FC236}">
                <a16:creationId xmlns:a16="http://schemas.microsoft.com/office/drawing/2014/main" id="{FC601B13-852A-46F4-A8B9-2782CDB8FD9E}"/>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29549" y="4045262"/>
            <a:ext cx="513175" cy="492303"/>
          </a:xfrm>
          <a:prstGeom prst="rect">
            <a:avLst/>
          </a:prstGeom>
        </p:spPr>
      </p:pic>
      <p:pic>
        <p:nvPicPr>
          <p:cNvPr id="65" name="Picture 2" descr="Azure has a new logo, but where do you download it? Here!">
            <a:extLst>
              <a:ext uri="{FF2B5EF4-FFF2-40B4-BE49-F238E27FC236}">
                <a16:creationId xmlns:a16="http://schemas.microsoft.com/office/drawing/2014/main" id="{02A66D15-0122-4A35-B273-951A00157BF1}"/>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8005627" y="4075251"/>
            <a:ext cx="432324" cy="43232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descr="Cloud Computing Services | Google Cloud">
            <a:extLst>
              <a:ext uri="{FF2B5EF4-FFF2-40B4-BE49-F238E27FC236}">
                <a16:creationId xmlns:a16="http://schemas.microsoft.com/office/drawing/2014/main" id="{B23E8C1B-7AF4-46A2-93EE-C0A9C7448B10}"/>
              </a:ext>
            </a:extLst>
          </p:cNvPr>
          <p:cNvPicPr>
            <a:picLocks noChangeAspect="1" noChangeArrowheads="1"/>
          </p:cNvPicPr>
          <p:nvPr/>
        </p:nvPicPr>
        <p:blipFill rotWithShape="1">
          <a:blip r:embed="rId11" cstate="screen">
            <a:extLst>
              <a:ext uri="{28A0092B-C50C-407E-A947-70E740481C1C}">
                <a14:useLocalDpi xmlns:a14="http://schemas.microsoft.com/office/drawing/2010/main"/>
              </a:ext>
            </a:extLst>
          </a:blip>
          <a:srcRect/>
          <a:stretch/>
        </p:blipFill>
        <p:spPr bwMode="auto">
          <a:xfrm>
            <a:off x="4520689" y="4062511"/>
            <a:ext cx="558457" cy="457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clock&#10;&#10;Description automatically generated">
            <a:extLst>
              <a:ext uri="{FF2B5EF4-FFF2-40B4-BE49-F238E27FC236}">
                <a16:creationId xmlns:a16="http://schemas.microsoft.com/office/drawing/2014/main" id="{BC255C8F-287F-0550-A25B-5477746BDCB1}"/>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2175897" y="1572368"/>
            <a:ext cx="807108" cy="646133"/>
          </a:xfrm>
          <a:prstGeom prst="rect">
            <a:avLst/>
          </a:prstGeom>
        </p:spPr>
      </p:pic>
      <p:pic>
        <p:nvPicPr>
          <p:cNvPr id="8" name="Picture 7">
            <a:extLst>
              <a:ext uri="{FF2B5EF4-FFF2-40B4-BE49-F238E27FC236}">
                <a16:creationId xmlns:a16="http://schemas.microsoft.com/office/drawing/2014/main" id="{AF49D466-34D2-EEE3-0470-2863F1733694}"/>
              </a:ext>
            </a:extLst>
          </p:cNvPr>
          <p:cNvPicPr/>
          <p:nvPr/>
        </p:nvPicPr>
        <p:blipFill>
          <a:blip r:embed="rId13"/>
          <a:srcRect/>
          <a:stretch/>
        </p:blipFill>
        <p:spPr>
          <a:xfrm>
            <a:off x="3061153" y="810278"/>
            <a:ext cx="4209065" cy="1710513"/>
          </a:xfrm>
          <a:prstGeom prst="rect">
            <a:avLst/>
          </a:prstGeom>
          <a:ln>
            <a:solidFill>
              <a:schemeClr val="bg2"/>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4120420968"/>
      </p:ext>
    </p:extLst>
  </p:cSld>
  <p:clrMapOvr>
    <a:masterClrMapping/>
  </p:clrMapOvr>
  <mc:AlternateContent xmlns:mc="http://schemas.openxmlformats.org/markup-compatibility/2006" xmlns:p14="http://schemas.microsoft.com/office/powerpoint/2010/main">
    <mc:Choice Requires="p14">
      <p:transition spd="med" p14:dur="700" advTm="8880">
        <p:fade/>
      </p:transition>
    </mc:Choice>
    <mc:Fallback xmlns="">
      <p:transition spd="med" advTm="888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ules line icon concept rules linear Royalty Free Vector">
            <a:extLst>
              <a:ext uri="{FF2B5EF4-FFF2-40B4-BE49-F238E27FC236}">
                <a16:creationId xmlns:a16="http://schemas.microsoft.com/office/drawing/2014/main" id="{0B477568-AD65-3D45-8BF2-AE0B43322DF1}"/>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214473" y="2242353"/>
            <a:ext cx="755025" cy="538531"/>
          </a:xfrm>
          <a:prstGeom prst="rect">
            <a:avLst/>
          </a:prstGeom>
          <a:noFill/>
          <a:extLst>
            <a:ext uri="{909E8E84-426E-40DD-AFC4-6F175D3DCCD1}">
              <a14:hiddenFill xmlns:a14="http://schemas.microsoft.com/office/drawing/2010/main">
                <a:solidFill>
                  <a:srgbClr val="FFFFFF"/>
                </a:solidFill>
              </a14:hiddenFill>
            </a:ext>
          </a:extLst>
        </p:spPr>
      </p:pic>
      <p:sp>
        <p:nvSpPr>
          <p:cNvPr id="60" name="Freeform 59">
            <a:extLst>
              <a:ext uri="{FF2B5EF4-FFF2-40B4-BE49-F238E27FC236}">
                <a16:creationId xmlns:a16="http://schemas.microsoft.com/office/drawing/2014/main" id="{BE98E4D1-CC96-5B41-9957-21FE801AFA75}"/>
              </a:ext>
            </a:extLst>
          </p:cNvPr>
          <p:cNvSpPr/>
          <p:nvPr/>
        </p:nvSpPr>
        <p:spPr>
          <a:xfrm>
            <a:off x="2912533" y="993424"/>
            <a:ext cx="3285067" cy="1535289"/>
          </a:xfrm>
          <a:custGeom>
            <a:avLst/>
            <a:gdLst>
              <a:gd name="connsiteX0" fmla="*/ 361245 w 3285067"/>
              <a:gd name="connsiteY0" fmla="*/ 0 h 1535289"/>
              <a:gd name="connsiteX1" fmla="*/ 3285067 w 3285067"/>
              <a:gd name="connsiteY1" fmla="*/ 1354667 h 1535289"/>
              <a:gd name="connsiteX2" fmla="*/ 0 w 3285067"/>
              <a:gd name="connsiteY2" fmla="*/ 1535289 h 1535289"/>
              <a:gd name="connsiteX3" fmla="*/ 361245 w 3285067"/>
              <a:gd name="connsiteY3" fmla="*/ 0 h 1535289"/>
            </a:gdLst>
            <a:ahLst/>
            <a:cxnLst>
              <a:cxn ang="0">
                <a:pos x="connsiteX0" y="connsiteY0"/>
              </a:cxn>
              <a:cxn ang="0">
                <a:pos x="connsiteX1" y="connsiteY1"/>
              </a:cxn>
              <a:cxn ang="0">
                <a:pos x="connsiteX2" y="connsiteY2"/>
              </a:cxn>
              <a:cxn ang="0">
                <a:pos x="connsiteX3" y="connsiteY3"/>
              </a:cxn>
            </a:cxnLst>
            <a:rect l="l" t="t" r="r" b="b"/>
            <a:pathLst>
              <a:path w="3285067" h="1535289">
                <a:moveTo>
                  <a:pt x="361245" y="0"/>
                </a:moveTo>
                <a:lnTo>
                  <a:pt x="3285067" y="1354667"/>
                </a:lnTo>
                <a:lnTo>
                  <a:pt x="0" y="1535289"/>
                </a:lnTo>
                <a:lnTo>
                  <a:pt x="361245" y="0"/>
                </a:lnTo>
                <a:close/>
              </a:path>
            </a:pathLst>
          </a:custGeom>
          <a:gradFill flip="none" rotWithShape="1">
            <a:gsLst>
              <a:gs pos="0">
                <a:schemeClr val="tx1">
                  <a:lumMod val="50000"/>
                  <a:lumOff val="50000"/>
                  <a:alpha val="8000"/>
                </a:schemeClr>
              </a:gs>
              <a:gs pos="100000">
                <a:schemeClr val="tx1">
                  <a:lumMod val="50000"/>
                  <a:lumOff val="50000"/>
                  <a:alpha val="6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10" name="Graphic 9">
            <a:extLst>
              <a:ext uri="{FF2B5EF4-FFF2-40B4-BE49-F238E27FC236}">
                <a16:creationId xmlns:a16="http://schemas.microsoft.com/office/drawing/2014/main" id="{694B6398-1C79-EC4E-89A0-8BED224ADA5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065681" y="4002916"/>
            <a:ext cx="2183219" cy="1478413"/>
          </a:xfrm>
          <a:prstGeom prst="rect">
            <a:avLst/>
          </a:prstGeom>
        </p:spPr>
      </p:pic>
      <p:pic>
        <p:nvPicPr>
          <p:cNvPr id="11" name="Graphic 10">
            <a:extLst>
              <a:ext uri="{FF2B5EF4-FFF2-40B4-BE49-F238E27FC236}">
                <a16:creationId xmlns:a16="http://schemas.microsoft.com/office/drawing/2014/main" id="{C8C69389-71D7-664D-8FD9-BBEB26360A4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686212" y="4002916"/>
            <a:ext cx="2183219" cy="1478413"/>
          </a:xfrm>
          <a:prstGeom prst="rect">
            <a:avLst/>
          </a:prstGeom>
        </p:spPr>
      </p:pic>
      <p:pic>
        <p:nvPicPr>
          <p:cNvPr id="12" name="Graphic 11">
            <a:extLst>
              <a:ext uri="{FF2B5EF4-FFF2-40B4-BE49-F238E27FC236}">
                <a16:creationId xmlns:a16="http://schemas.microsoft.com/office/drawing/2014/main" id="{572B3CC5-24DE-324E-BF47-F50703503DF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70981" y="4002916"/>
            <a:ext cx="2183219" cy="1478413"/>
          </a:xfrm>
          <a:prstGeom prst="rect">
            <a:avLst/>
          </a:prstGeom>
        </p:spPr>
      </p:pic>
      <p:sp>
        <p:nvSpPr>
          <p:cNvPr id="25" name="Rounded Rectangle 24">
            <a:extLst>
              <a:ext uri="{FF2B5EF4-FFF2-40B4-BE49-F238E27FC236}">
                <a16:creationId xmlns:a16="http://schemas.microsoft.com/office/drawing/2014/main" id="{7F3AE8D7-BB9E-E641-B4C7-EA9E2EF24425}"/>
              </a:ext>
            </a:extLst>
          </p:cNvPr>
          <p:cNvSpPr/>
          <p:nvPr/>
        </p:nvSpPr>
        <p:spPr>
          <a:xfrm>
            <a:off x="127427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26" name="Picture 25" descr="A picture containing drawing&#10;&#10;Description automatically generated">
            <a:extLst>
              <a:ext uri="{FF2B5EF4-FFF2-40B4-BE49-F238E27FC236}">
                <a16:creationId xmlns:a16="http://schemas.microsoft.com/office/drawing/2014/main" id="{242BEAC5-E0FA-834D-8850-26C14A00D63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573391" y="4764221"/>
            <a:ext cx="508000" cy="508000"/>
          </a:xfrm>
          <a:prstGeom prst="rect">
            <a:avLst/>
          </a:prstGeom>
        </p:spPr>
      </p:pic>
      <p:sp>
        <p:nvSpPr>
          <p:cNvPr id="27" name="Rounded Rectangle 26">
            <a:extLst>
              <a:ext uri="{FF2B5EF4-FFF2-40B4-BE49-F238E27FC236}">
                <a16:creationId xmlns:a16="http://schemas.microsoft.com/office/drawing/2014/main" id="{8A600C28-9DB1-1F43-B6AB-8DBA067DDD13}"/>
              </a:ext>
            </a:extLst>
          </p:cNvPr>
          <p:cNvSpPr/>
          <p:nvPr/>
        </p:nvSpPr>
        <p:spPr>
          <a:xfrm>
            <a:off x="4899750" y="4703460"/>
            <a:ext cx="1492399"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28" name="Picture 27" descr="A picture containing drawing&#10;&#10;Description automatically generated">
            <a:extLst>
              <a:ext uri="{FF2B5EF4-FFF2-40B4-BE49-F238E27FC236}">
                <a16:creationId xmlns:a16="http://schemas.microsoft.com/office/drawing/2014/main" id="{3AB52196-4214-5B44-9AD0-9759286CAEB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06949" y="4764221"/>
            <a:ext cx="508000" cy="508000"/>
          </a:xfrm>
          <a:prstGeom prst="rect">
            <a:avLst/>
          </a:prstGeom>
        </p:spPr>
      </p:pic>
      <p:sp>
        <p:nvSpPr>
          <p:cNvPr id="29" name="Rounded Rectangle 28">
            <a:extLst>
              <a:ext uri="{FF2B5EF4-FFF2-40B4-BE49-F238E27FC236}">
                <a16:creationId xmlns:a16="http://schemas.microsoft.com/office/drawing/2014/main" id="{465CEB06-839B-F742-B9B6-DF23695885F0}"/>
              </a:ext>
            </a:extLst>
          </p:cNvPr>
          <p:cNvSpPr/>
          <p:nvPr/>
        </p:nvSpPr>
        <p:spPr>
          <a:xfrm>
            <a:off x="8301444" y="4703460"/>
            <a:ext cx="1405995" cy="629523"/>
          </a:xfrm>
          <a:prstGeom prst="roundRect">
            <a:avLst/>
          </a:prstGeom>
          <a:ln w="25400"/>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30" name="Picture 29" descr="A picture containing drawing&#10;&#10;Description automatically generated">
            <a:extLst>
              <a:ext uri="{FF2B5EF4-FFF2-40B4-BE49-F238E27FC236}">
                <a16:creationId xmlns:a16="http://schemas.microsoft.com/office/drawing/2014/main" id="{FDBD1C3B-AFEC-E746-9389-B7054F5D6EA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9537021" y="4764221"/>
            <a:ext cx="508000" cy="508000"/>
          </a:xfrm>
          <a:prstGeom prst="rect">
            <a:avLst/>
          </a:prstGeom>
        </p:spPr>
      </p:pic>
      <p:sp>
        <p:nvSpPr>
          <p:cNvPr id="33" name="TextBox 32">
            <a:extLst>
              <a:ext uri="{FF2B5EF4-FFF2-40B4-BE49-F238E27FC236}">
                <a16:creationId xmlns:a16="http://schemas.microsoft.com/office/drawing/2014/main" id="{6AB5032B-1C7B-FE4D-9B49-9F3643003A5C}"/>
              </a:ext>
            </a:extLst>
          </p:cNvPr>
          <p:cNvSpPr txBox="1"/>
          <p:nvPr/>
        </p:nvSpPr>
        <p:spPr>
          <a:xfrm>
            <a:off x="1752049" y="2745570"/>
            <a:ext cx="1624163" cy="430887"/>
          </a:xfrm>
          <a:prstGeom prst="rect">
            <a:avLst/>
          </a:prstGeom>
          <a:noFill/>
        </p:spPr>
        <p:txBody>
          <a:bodyPr wrap="none" rtlCol="0">
            <a:spAutoFit/>
          </a:bodyPr>
          <a:lstStyle/>
          <a:p>
            <a:pPr algn="ctr"/>
            <a:r>
              <a:rPr lang="en-US" sz="1100" dirty="0"/>
              <a:t>Egress Filtering</a:t>
            </a:r>
          </a:p>
          <a:p>
            <a:pPr algn="ctr"/>
            <a:r>
              <a:rPr lang="en-US" sz="1100" dirty="0"/>
              <a:t>Policies with </a:t>
            </a:r>
            <a:r>
              <a:rPr lang="en-US" sz="1100" b="1" dirty="0" err="1"/>
              <a:t>WebGroups</a:t>
            </a:r>
            <a:endParaRPr lang="en-US" sz="1100" b="1" dirty="0"/>
          </a:p>
        </p:txBody>
      </p:sp>
      <p:cxnSp>
        <p:nvCxnSpPr>
          <p:cNvPr id="56" name="Curved Connector 55">
            <a:extLst>
              <a:ext uri="{FF2B5EF4-FFF2-40B4-BE49-F238E27FC236}">
                <a16:creationId xmlns:a16="http://schemas.microsoft.com/office/drawing/2014/main" id="{8108F8C1-F850-6346-8CD6-298B261D9649}"/>
              </a:ext>
            </a:extLst>
          </p:cNvPr>
          <p:cNvCxnSpPr>
            <a:stCxn id="2050" idx="3"/>
            <a:endCxn id="28" idx="0"/>
          </p:cNvCxnSpPr>
          <p:nvPr/>
        </p:nvCxnSpPr>
        <p:spPr>
          <a:xfrm>
            <a:off x="2969498" y="2511619"/>
            <a:ext cx="3491452" cy="2252603"/>
          </a:xfrm>
          <a:prstGeom prst="curved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a:extLst>
              <a:ext uri="{FF2B5EF4-FFF2-40B4-BE49-F238E27FC236}">
                <a16:creationId xmlns:a16="http://schemas.microsoft.com/office/drawing/2014/main" id="{E7AB5F07-FE3D-1442-A518-3BF29175B269}"/>
              </a:ext>
            </a:extLst>
          </p:cNvPr>
          <p:cNvCxnSpPr>
            <a:cxnSpLocks/>
            <a:stCxn id="2050" idx="3"/>
            <a:endCxn id="26" idx="0"/>
          </p:cNvCxnSpPr>
          <p:nvPr/>
        </p:nvCxnSpPr>
        <p:spPr>
          <a:xfrm flipH="1">
            <a:off x="2827391" y="2511619"/>
            <a:ext cx="142107" cy="2252603"/>
          </a:xfrm>
          <a:prstGeom prst="curvedConnector4">
            <a:avLst>
              <a:gd name="adj1" fmla="val -852588"/>
              <a:gd name="adj2" fmla="val 59529"/>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71736B35-9F73-E34B-BABC-AA5C9DB008C4}"/>
              </a:ext>
            </a:extLst>
          </p:cNvPr>
          <p:cNvCxnSpPr>
            <a:stCxn id="2050" idx="3"/>
            <a:endCxn id="30" idx="0"/>
          </p:cNvCxnSpPr>
          <p:nvPr/>
        </p:nvCxnSpPr>
        <p:spPr>
          <a:xfrm>
            <a:off x="2969498" y="2511619"/>
            <a:ext cx="6821524" cy="2252603"/>
          </a:xfrm>
          <a:prstGeom prst="curved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Server Icon (Graphic) by ahlangraphic · Creative Fabrica">
            <a:extLst>
              <a:ext uri="{FF2B5EF4-FFF2-40B4-BE49-F238E27FC236}">
                <a16:creationId xmlns:a16="http://schemas.microsoft.com/office/drawing/2014/main" id="{FE02662D-E421-3047-92E9-4A693F53A0B0}"/>
              </a:ext>
            </a:extLst>
          </p:cNvPr>
          <p:cNvPicPr>
            <a:picLocks noChangeAspect="1" noChangeArrowheads="1"/>
          </p:cNvPicPr>
          <p:nvPr/>
        </p:nvPicPr>
        <p:blipFill rotWithShape="1">
          <a:blip r:embed="rId7" cstate="screen">
            <a:grayscl/>
            <a:extLst>
              <a:ext uri="{28A0092B-C50C-407E-A947-70E740481C1C}">
                <a14:useLocalDpi xmlns:a14="http://schemas.microsoft.com/office/drawing/2010/main"/>
              </a:ext>
            </a:extLst>
          </a:blip>
          <a:srcRect/>
          <a:stretch/>
        </p:blipFill>
        <p:spPr bwMode="auto">
          <a:xfrm>
            <a:off x="1442723" y="4835853"/>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63" name="Right Arrow 62">
            <a:extLst>
              <a:ext uri="{FF2B5EF4-FFF2-40B4-BE49-F238E27FC236}">
                <a16:creationId xmlns:a16="http://schemas.microsoft.com/office/drawing/2014/main" id="{5C7DE56D-7CE1-384F-9B68-A9F9D8B04706}"/>
              </a:ext>
            </a:extLst>
          </p:cNvPr>
          <p:cNvSpPr/>
          <p:nvPr/>
        </p:nvSpPr>
        <p:spPr>
          <a:xfrm>
            <a:off x="1931670" y="4835853"/>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3" name="Group 2">
            <a:extLst>
              <a:ext uri="{FF2B5EF4-FFF2-40B4-BE49-F238E27FC236}">
                <a16:creationId xmlns:a16="http://schemas.microsoft.com/office/drawing/2014/main" id="{7D86FBA9-5E3B-7C49-AFA7-6B13511F72B1}"/>
              </a:ext>
            </a:extLst>
          </p:cNvPr>
          <p:cNvGrpSpPr/>
          <p:nvPr/>
        </p:nvGrpSpPr>
        <p:grpSpPr>
          <a:xfrm>
            <a:off x="3097532" y="2251709"/>
            <a:ext cx="7796089" cy="2778979"/>
            <a:chOff x="3097530" y="2251710"/>
            <a:chExt cx="7796089" cy="2778978"/>
          </a:xfrm>
        </p:grpSpPr>
        <p:sp>
          <p:nvSpPr>
            <p:cNvPr id="2063" name="Freeform 2062">
              <a:extLst>
                <a:ext uri="{FF2B5EF4-FFF2-40B4-BE49-F238E27FC236}">
                  <a16:creationId xmlns:a16="http://schemas.microsoft.com/office/drawing/2014/main" id="{AED49C2A-E9D7-B742-82AD-D3A90B3F30B3}"/>
                </a:ext>
              </a:extLst>
            </p:cNvPr>
            <p:cNvSpPr/>
            <p:nvPr/>
          </p:nvSpPr>
          <p:spPr>
            <a:xfrm>
              <a:off x="3097530" y="2251710"/>
              <a:ext cx="5097732" cy="2778978"/>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7810" h="2778978">
                  <a:moveTo>
                    <a:pt x="0" y="2766060"/>
                  </a:moveTo>
                  <a:cubicBezTo>
                    <a:pt x="187642" y="2799397"/>
                    <a:pt x="419100" y="2767965"/>
                    <a:pt x="605790" y="2674620"/>
                  </a:cubicBezTo>
                  <a:cubicBezTo>
                    <a:pt x="792480" y="2581275"/>
                    <a:pt x="946785" y="2423160"/>
                    <a:pt x="1120140" y="2205990"/>
                  </a:cubicBezTo>
                  <a:cubicBezTo>
                    <a:pt x="1293495" y="1988820"/>
                    <a:pt x="1362075" y="1584960"/>
                    <a:pt x="1645920" y="1371600"/>
                  </a:cubicBezTo>
                  <a:cubicBezTo>
                    <a:pt x="1929765" y="1158240"/>
                    <a:pt x="2284095" y="962025"/>
                    <a:pt x="2823210" y="925830"/>
                  </a:cubicBezTo>
                  <a:cubicBezTo>
                    <a:pt x="3362325" y="889635"/>
                    <a:pt x="4255770" y="1102995"/>
                    <a:pt x="4674870" y="948690"/>
                  </a:cubicBezTo>
                  <a:cubicBezTo>
                    <a:pt x="5093970" y="794385"/>
                    <a:pt x="5215890" y="397192"/>
                    <a:pt x="5337810" y="0"/>
                  </a:cubicBezTo>
                </a:path>
              </a:pathLst>
            </a:custGeom>
            <a:noFill/>
            <a:ln w="127000">
              <a:solidFill>
                <a:srgbClr val="00B050">
                  <a:alpha val="5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6" name="Freeform 2065">
              <a:extLst>
                <a:ext uri="{FF2B5EF4-FFF2-40B4-BE49-F238E27FC236}">
                  <a16:creationId xmlns:a16="http://schemas.microsoft.com/office/drawing/2014/main" id="{6D2DC262-589F-E64C-B6D1-B5D9608963E1}"/>
                </a:ext>
              </a:extLst>
            </p:cNvPr>
            <p:cNvSpPr/>
            <p:nvPr/>
          </p:nvSpPr>
          <p:spPr>
            <a:xfrm>
              <a:off x="6732270" y="2400300"/>
              <a:ext cx="1843167" cy="2617470"/>
            </a:xfrm>
            <a:custGeom>
              <a:avLst/>
              <a:gdLst>
                <a:gd name="connsiteX0" fmla="*/ 0 w 2072734"/>
                <a:gd name="connsiteY0" fmla="*/ 2617470 h 2617470"/>
                <a:gd name="connsiteX1" fmla="*/ 457200 w 2072734"/>
                <a:gd name="connsiteY1" fmla="*/ 2354580 h 2617470"/>
                <a:gd name="connsiteX2" fmla="*/ 754380 w 2072734"/>
                <a:gd name="connsiteY2" fmla="*/ 192024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754380 w 2072734"/>
                <a:gd name="connsiteY2" fmla="*/ 192024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754380 w 2072734"/>
                <a:gd name="connsiteY2" fmla="*/ 192024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870062 w 2072734"/>
                <a:gd name="connsiteY2" fmla="*/ 1874520 h 2617470"/>
                <a:gd name="connsiteX3" fmla="*/ 1097280 w 2072734"/>
                <a:gd name="connsiteY3" fmla="*/ 125730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870062 w 2072734"/>
                <a:gd name="connsiteY2" fmla="*/ 1874520 h 2617470"/>
                <a:gd name="connsiteX3" fmla="*/ 1200109 w 2072734"/>
                <a:gd name="connsiteY3" fmla="*/ 132588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1062866 w 2072734"/>
                <a:gd name="connsiteY2" fmla="*/ 1954530 h 2617470"/>
                <a:gd name="connsiteX3" fmla="*/ 1200109 w 2072734"/>
                <a:gd name="connsiteY3" fmla="*/ 132588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1062866 w 2072734"/>
                <a:gd name="connsiteY2" fmla="*/ 1954530 h 2617470"/>
                <a:gd name="connsiteX3" fmla="*/ 1418620 w 2072734"/>
                <a:gd name="connsiteY3" fmla="*/ 1451610 h 2617470"/>
                <a:gd name="connsiteX4" fmla="*/ 1645920 w 2072734"/>
                <a:gd name="connsiteY4" fmla="*/ 937260 h 2617470"/>
                <a:gd name="connsiteX5" fmla="*/ 2023110 w 2072734"/>
                <a:gd name="connsiteY5" fmla="*/ 491490 h 2617470"/>
                <a:gd name="connsiteX6" fmla="*/ 2057400 w 2072734"/>
                <a:gd name="connsiteY6" fmla="*/ 0 h 2617470"/>
                <a:gd name="connsiteX0" fmla="*/ 0 w 2072734"/>
                <a:gd name="connsiteY0" fmla="*/ 2617470 h 2617470"/>
                <a:gd name="connsiteX1" fmla="*/ 508615 w 2072734"/>
                <a:gd name="connsiteY1" fmla="*/ 2468880 h 2617470"/>
                <a:gd name="connsiteX2" fmla="*/ 1062866 w 2072734"/>
                <a:gd name="connsiteY2" fmla="*/ 1954530 h 2617470"/>
                <a:gd name="connsiteX3" fmla="*/ 1418620 w 2072734"/>
                <a:gd name="connsiteY3" fmla="*/ 1451610 h 2617470"/>
                <a:gd name="connsiteX4" fmla="*/ 1735895 w 2072734"/>
                <a:gd name="connsiteY4" fmla="*/ 982980 h 2617470"/>
                <a:gd name="connsiteX5" fmla="*/ 2023110 w 2072734"/>
                <a:gd name="connsiteY5" fmla="*/ 491490 h 2617470"/>
                <a:gd name="connsiteX6" fmla="*/ 2057400 w 2072734"/>
                <a:gd name="connsiteY6" fmla="*/ 0 h 2617470"/>
                <a:gd name="connsiteX0" fmla="*/ 0 w 2072734"/>
                <a:gd name="connsiteY0" fmla="*/ 2617470 h 2617470"/>
                <a:gd name="connsiteX1" fmla="*/ 598590 w 2072734"/>
                <a:gd name="connsiteY1" fmla="*/ 2491740 h 2617470"/>
                <a:gd name="connsiteX2" fmla="*/ 1062866 w 2072734"/>
                <a:gd name="connsiteY2" fmla="*/ 1954530 h 2617470"/>
                <a:gd name="connsiteX3" fmla="*/ 1418620 w 2072734"/>
                <a:gd name="connsiteY3" fmla="*/ 1451610 h 2617470"/>
                <a:gd name="connsiteX4" fmla="*/ 1735895 w 2072734"/>
                <a:gd name="connsiteY4" fmla="*/ 982980 h 2617470"/>
                <a:gd name="connsiteX5" fmla="*/ 2023110 w 2072734"/>
                <a:gd name="connsiteY5" fmla="*/ 491490 h 2617470"/>
                <a:gd name="connsiteX6" fmla="*/ 2057400 w 2072734"/>
                <a:gd name="connsiteY6" fmla="*/ 0 h 261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2734" h="2617470">
                  <a:moveTo>
                    <a:pt x="0" y="2617470"/>
                  </a:moveTo>
                  <a:cubicBezTo>
                    <a:pt x="281418" y="2601277"/>
                    <a:pt x="421446" y="2602230"/>
                    <a:pt x="598590" y="2491740"/>
                  </a:cubicBezTo>
                  <a:cubicBezTo>
                    <a:pt x="775734" y="2381250"/>
                    <a:pt x="926194" y="2127885"/>
                    <a:pt x="1062866" y="1954530"/>
                  </a:cubicBezTo>
                  <a:cubicBezTo>
                    <a:pt x="1199538" y="1781175"/>
                    <a:pt x="1306449" y="1613535"/>
                    <a:pt x="1418620" y="1451610"/>
                  </a:cubicBezTo>
                  <a:cubicBezTo>
                    <a:pt x="1530791" y="1289685"/>
                    <a:pt x="1635147" y="1143000"/>
                    <a:pt x="1735895" y="982980"/>
                  </a:cubicBezTo>
                  <a:cubicBezTo>
                    <a:pt x="1836643" y="822960"/>
                    <a:pt x="1954530" y="647700"/>
                    <a:pt x="2023110" y="491490"/>
                  </a:cubicBezTo>
                  <a:cubicBezTo>
                    <a:pt x="2091690" y="335280"/>
                    <a:pt x="2074545" y="167640"/>
                    <a:pt x="2057400" y="0"/>
                  </a:cubicBezTo>
                </a:path>
              </a:pathLst>
            </a:custGeom>
            <a:noFill/>
            <a:ln w="127000">
              <a:solidFill>
                <a:srgbClr val="00B050">
                  <a:alpha val="50000"/>
                </a:srgb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7" name="Freeform 2066">
              <a:extLst>
                <a:ext uri="{FF2B5EF4-FFF2-40B4-BE49-F238E27FC236}">
                  <a16:creationId xmlns:a16="http://schemas.microsoft.com/office/drawing/2014/main" id="{7A681D0C-A3D0-A746-A7BC-53722E98226D}"/>
                </a:ext>
              </a:extLst>
            </p:cNvPr>
            <p:cNvSpPr/>
            <p:nvPr/>
          </p:nvSpPr>
          <p:spPr>
            <a:xfrm>
              <a:off x="8903970" y="2343150"/>
              <a:ext cx="1989649" cy="2674620"/>
            </a:xfrm>
            <a:custGeom>
              <a:avLst/>
              <a:gdLst>
                <a:gd name="connsiteX0" fmla="*/ 1131570 w 1857616"/>
                <a:gd name="connsiteY0" fmla="*/ 2537460 h 2558357"/>
                <a:gd name="connsiteX1" fmla="*/ 1611630 w 1857616"/>
                <a:gd name="connsiteY1" fmla="*/ 2537460 h 2558357"/>
                <a:gd name="connsiteX2" fmla="*/ 1817370 w 1857616"/>
                <a:gd name="connsiteY2" fmla="*/ 2320290 h 2558357"/>
                <a:gd name="connsiteX3" fmla="*/ 822960 w 1857616"/>
                <a:gd name="connsiteY3" fmla="*/ 1314450 h 2558357"/>
                <a:gd name="connsiteX4" fmla="*/ 251460 w 1857616"/>
                <a:gd name="connsiteY4" fmla="*/ 880110 h 2558357"/>
                <a:gd name="connsiteX5" fmla="*/ 0 w 1857616"/>
                <a:gd name="connsiteY5" fmla="*/ 0 h 2558357"/>
                <a:gd name="connsiteX0" fmla="*/ 1131570 w 1857616"/>
                <a:gd name="connsiteY0" fmla="*/ 2537460 h 2592525"/>
                <a:gd name="connsiteX1" fmla="*/ 1611630 w 1857616"/>
                <a:gd name="connsiteY1" fmla="*/ 2537460 h 2592525"/>
                <a:gd name="connsiteX2" fmla="*/ 1817370 w 1857616"/>
                <a:gd name="connsiteY2" fmla="*/ 1851660 h 2592525"/>
                <a:gd name="connsiteX3" fmla="*/ 822960 w 1857616"/>
                <a:gd name="connsiteY3" fmla="*/ 1314450 h 2592525"/>
                <a:gd name="connsiteX4" fmla="*/ 251460 w 1857616"/>
                <a:gd name="connsiteY4" fmla="*/ 880110 h 2592525"/>
                <a:gd name="connsiteX5" fmla="*/ 0 w 1857616"/>
                <a:gd name="connsiteY5" fmla="*/ 0 h 2592525"/>
                <a:gd name="connsiteX0" fmla="*/ 1131570 w 1862109"/>
                <a:gd name="connsiteY0" fmla="*/ 2537460 h 2545099"/>
                <a:gd name="connsiteX1" fmla="*/ 1634490 w 1862109"/>
                <a:gd name="connsiteY1" fmla="*/ 2434590 h 2545099"/>
                <a:gd name="connsiteX2" fmla="*/ 1817370 w 1862109"/>
                <a:gd name="connsiteY2" fmla="*/ 1851660 h 2545099"/>
                <a:gd name="connsiteX3" fmla="*/ 822960 w 1862109"/>
                <a:gd name="connsiteY3" fmla="*/ 1314450 h 2545099"/>
                <a:gd name="connsiteX4" fmla="*/ 251460 w 1862109"/>
                <a:gd name="connsiteY4" fmla="*/ 880110 h 2545099"/>
                <a:gd name="connsiteX5" fmla="*/ 0 w 1862109"/>
                <a:gd name="connsiteY5" fmla="*/ 0 h 2545099"/>
                <a:gd name="connsiteX0" fmla="*/ 1131570 w 1876398"/>
                <a:gd name="connsiteY0" fmla="*/ 2537460 h 2545099"/>
                <a:gd name="connsiteX1" fmla="*/ 1634490 w 1876398"/>
                <a:gd name="connsiteY1" fmla="*/ 2434590 h 2545099"/>
                <a:gd name="connsiteX2" fmla="*/ 1817370 w 1876398"/>
                <a:gd name="connsiteY2" fmla="*/ 1851660 h 2545099"/>
                <a:gd name="connsiteX3" fmla="*/ 822960 w 1876398"/>
                <a:gd name="connsiteY3" fmla="*/ 1314450 h 2545099"/>
                <a:gd name="connsiteX4" fmla="*/ 251460 w 1876398"/>
                <a:gd name="connsiteY4" fmla="*/ 880110 h 2545099"/>
                <a:gd name="connsiteX5" fmla="*/ 0 w 1876398"/>
                <a:gd name="connsiteY5" fmla="*/ 0 h 2545099"/>
                <a:gd name="connsiteX0" fmla="*/ 1131570 w 1893825"/>
                <a:gd name="connsiteY0" fmla="*/ 2537460 h 2549313"/>
                <a:gd name="connsiteX1" fmla="*/ 1634490 w 1893825"/>
                <a:gd name="connsiteY1" fmla="*/ 2434590 h 2549313"/>
                <a:gd name="connsiteX2" fmla="*/ 1817370 w 1893825"/>
                <a:gd name="connsiteY2" fmla="*/ 1851660 h 2549313"/>
                <a:gd name="connsiteX3" fmla="*/ 822960 w 1893825"/>
                <a:gd name="connsiteY3" fmla="*/ 1314450 h 2549313"/>
                <a:gd name="connsiteX4" fmla="*/ 251460 w 1893825"/>
                <a:gd name="connsiteY4" fmla="*/ 880110 h 2549313"/>
                <a:gd name="connsiteX5" fmla="*/ 0 w 1893825"/>
                <a:gd name="connsiteY5" fmla="*/ 0 h 2549313"/>
                <a:gd name="connsiteX0" fmla="*/ 1131570 w 1893825"/>
                <a:gd name="connsiteY0" fmla="*/ 2537460 h 2539153"/>
                <a:gd name="connsiteX1" fmla="*/ 1634490 w 1893825"/>
                <a:gd name="connsiteY1" fmla="*/ 2434590 h 2539153"/>
                <a:gd name="connsiteX2" fmla="*/ 1817370 w 1893825"/>
                <a:gd name="connsiteY2" fmla="*/ 1851660 h 2539153"/>
                <a:gd name="connsiteX3" fmla="*/ 822960 w 1893825"/>
                <a:gd name="connsiteY3" fmla="*/ 1314450 h 2539153"/>
                <a:gd name="connsiteX4" fmla="*/ 251460 w 1893825"/>
                <a:gd name="connsiteY4" fmla="*/ 880110 h 2539153"/>
                <a:gd name="connsiteX5" fmla="*/ 0 w 1893825"/>
                <a:gd name="connsiteY5" fmla="*/ 0 h 2539153"/>
                <a:gd name="connsiteX0" fmla="*/ 1165860 w 1928115"/>
                <a:gd name="connsiteY0" fmla="*/ 2674620 h 2676313"/>
                <a:gd name="connsiteX1" fmla="*/ 1668780 w 1928115"/>
                <a:gd name="connsiteY1" fmla="*/ 2571750 h 2676313"/>
                <a:gd name="connsiteX2" fmla="*/ 1851660 w 1928115"/>
                <a:gd name="connsiteY2" fmla="*/ 1988820 h 2676313"/>
                <a:gd name="connsiteX3" fmla="*/ 857250 w 1928115"/>
                <a:gd name="connsiteY3" fmla="*/ 1451610 h 2676313"/>
                <a:gd name="connsiteX4" fmla="*/ 285750 w 1928115"/>
                <a:gd name="connsiteY4" fmla="*/ 1017270 h 2676313"/>
                <a:gd name="connsiteX5" fmla="*/ 0 w 1928115"/>
                <a:gd name="connsiteY5" fmla="*/ 0 h 2676313"/>
                <a:gd name="connsiteX0" fmla="*/ 1165860 w 1881768"/>
                <a:gd name="connsiteY0" fmla="*/ 2674620 h 2676313"/>
                <a:gd name="connsiteX1" fmla="*/ 1668780 w 1881768"/>
                <a:gd name="connsiteY1" fmla="*/ 2571750 h 2676313"/>
                <a:gd name="connsiteX2" fmla="*/ 1851660 w 1881768"/>
                <a:gd name="connsiteY2" fmla="*/ 1988820 h 2676313"/>
                <a:gd name="connsiteX3" fmla="*/ 1280160 w 1881768"/>
                <a:gd name="connsiteY3" fmla="*/ 1097280 h 2676313"/>
                <a:gd name="connsiteX4" fmla="*/ 285750 w 1881768"/>
                <a:gd name="connsiteY4" fmla="*/ 1017270 h 2676313"/>
                <a:gd name="connsiteX5" fmla="*/ 0 w 1881768"/>
                <a:gd name="connsiteY5" fmla="*/ 0 h 2676313"/>
                <a:gd name="connsiteX0" fmla="*/ 1165860 w 1881768"/>
                <a:gd name="connsiteY0" fmla="*/ 2674620 h 2676313"/>
                <a:gd name="connsiteX1" fmla="*/ 1668780 w 1881768"/>
                <a:gd name="connsiteY1" fmla="*/ 2571750 h 2676313"/>
                <a:gd name="connsiteX2" fmla="*/ 1851660 w 1881768"/>
                <a:gd name="connsiteY2" fmla="*/ 1988820 h 2676313"/>
                <a:gd name="connsiteX3" fmla="*/ 1280160 w 1881768"/>
                <a:gd name="connsiteY3" fmla="*/ 1097280 h 2676313"/>
                <a:gd name="connsiteX4" fmla="*/ 297180 w 1881768"/>
                <a:gd name="connsiteY4" fmla="*/ 640080 h 2676313"/>
                <a:gd name="connsiteX5" fmla="*/ 0 w 1881768"/>
                <a:gd name="connsiteY5" fmla="*/ 0 h 2676313"/>
                <a:gd name="connsiteX0" fmla="*/ 1165860 w 1860113"/>
                <a:gd name="connsiteY0" fmla="*/ 2674620 h 2676313"/>
                <a:gd name="connsiteX1" fmla="*/ 1668780 w 1860113"/>
                <a:gd name="connsiteY1" fmla="*/ 2571750 h 2676313"/>
                <a:gd name="connsiteX2" fmla="*/ 1851660 w 1860113"/>
                <a:gd name="connsiteY2" fmla="*/ 1988820 h 2676313"/>
                <a:gd name="connsiteX3" fmla="*/ 1577340 w 1860113"/>
                <a:gd name="connsiteY3" fmla="*/ 1177290 h 2676313"/>
                <a:gd name="connsiteX4" fmla="*/ 297180 w 1860113"/>
                <a:gd name="connsiteY4" fmla="*/ 640080 h 2676313"/>
                <a:gd name="connsiteX5" fmla="*/ 0 w 1860113"/>
                <a:gd name="connsiteY5" fmla="*/ 0 h 2676313"/>
                <a:gd name="connsiteX0" fmla="*/ 1165860 w 1989649"/>
                <a:gd name="connsiteY0" fmla="*/ 2674620 h 2674620"/>
                <a:gd name="connsiteX1" fmla="*/ 1668780 w 1989649"/>
                <a:gd name="connsiteY1" fmla="*/ 2571750 h 2674620"/>
                <a:gd name="connsiteX2" fmla="*/ 1988820 w 1989649"/>
                <a:gd name="connsiteY2" fmla="*/ 1988820 h 2674620"/>
                <a:gd name="connsiteX3" fmla="*/ 1577340 w 1989649"/>
                <a:gd name="connsiteY3" fmla="*/ 1177290 h 2674620"/>
                <a:gd name="connsiteX4" fmla="*/ 297180 w 1989649"/>
                <a:gd name="connsiteY4" fmla="*/ 640080 h 2674620"/>
                <a:gd name="connsiteX5" fmla="*/ 0 w 1989649"/>
                <a:gd name="connsiteY5" fmla="*/ 0 h 2674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9649" h="2674620">
                  <a:moveTo>
                    <a:pt x="1165860" y="2674620"/>
                  </a:moveTo>
                  <a:cubicBezTo>
                    <a:pt x="1360170" y="2669857"/>
                    <a:pt x="1531620" y="2686050"/>
                    <a:pt x="1668780" y="2571750"/>
                  </a:cubicBezTo>
                  <a:cubicBezTo>
                    <a:pt x="1805940" y="2457450"/>
                    <a:pt x="2004060" y="2221230"/>
                    <a:pt x="1988820" y="1988820"/>
                  </a:cubicBezTo>
                  <a:cubicBezTo>
                    <a:pt x="1973580" y="1756410"/>
                    <a:pt x="1859280" y="1402080"/>
                    <a:pt x="1577340" y="1177290"/>
                  </a:cubicBezTo>
                  <a:cubicBezTo>
                    <a:pt x="1295400" y="952500"/>
                    <a:pt x="434340" y="859155"/>
                    <a:pt x="297180" y="640080"/>
                  </a:cubicBezTo>
                  <a:cubicBezTo>
                    <a:pt x="160020" y="421005"/>
                    <a:pt x="57150" y="330517"/>
                    <a:pt x="0" y="0"/>
                  </a:cubicBezTo>
                </a:path>
              </a:pathLst>
            </a:custGeom>
            <a:noFill/>
            <a:ln w="127000">
              <a:solidFill>
                <a:srgbClr val="00B050">
                  <a:alpha val="50000"/>
                </a:srgb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pic>
        <p:nvPicPr>
          <p:cNvPr id="87" name="Picture 6" descr="Server Icon (Graphic) by ahlangraphic · Creative Fabrica">
            <a:extLst>
              <a:ext uri="{FF2B5EF4-FFF2-40B4-BE49-F238E27FC236}">
                <a16:creationId xmlns:a16="http://schemas.microsoft.com/office/drawing/2014/main" id="{21B4D4A4-F081-D94A-B2F8-090D1CFC28F6}"/>
              </a:ext>
            </a:extLst>
          </p:cNvPr>
          <p:cNvPicPr>
            <a:picLocks noChangeAspect="1" noChangeArrowheads="1"/>
          </p:cNvPicPr>
          <p:nvPr/>
        </p:nvPicPr>
        <p:blipFill rotWithShape="1">
          <a:blip r:embed="rId7" cstate="screen">
            <a:grayscl/>
            <a:extLst>
              <a:ext uri="{28A0092B-C50C-407E-A947-70E740481C1C}">
                <a14:useLocalDpi xmlns:a14="http://schemas.microsoft.com/office/drawing/2010/main"/>
              </a:ext>
            </a:extLst>
          </a:blip>
          <a:srcRect/>
          <a:stretch/>
        </p:blipFill>
        <p:spPr bwMode="auto">
          <a:xfrm>
            <a:off x="5105730" y="4841762"/>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88" name="Right Arrow 87">
            <a:extLst>
              <a:ext uri="{FF2B5EF4-FFF2-40B4-BE49-F238E27FC236}">
                <a16:creationId xmlns:a16="http://schemas.microsoft.com/office/drawing/2014/main" id="{2EDE34E0-F2C8-F242-BF48-3A8A1AAAEFCC}"/>
              </a:ext>
            </a:extLst>
          </p:cNvPr>
          <p:cNvSpPr/>
          <p:nvPr/>
        </p:nvSpPr>
        <p:spPr>
          <a:xfrm>
            <a:off x="5594678" y="4841762"/>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89" name="Picture 6" descr="Server Icon (Graphic) by ahlangraphic · Creative Fabrica">
            <a:extLst>
              <a:ext uri="{FF2B5EF4-FFF2-40B4-BE49-F238E27FC236}">
                <a16:creationId xmlns:a16="http://schemas.microsoft.com/office/drawing/2014/main" id="{AE8E37EA-E252-6C42-B414-26534780C9CA}"/>
              </a:ext>
            </a:extLst>
          </p:cNvPr>
          <p:cNvPicPr>
            <a:picLocks noChangeAspect="1" noChangeArrowheads="1"/>
          </p:cNvPicPr>
          <p:nvPr/>
        </p:nvPicPr>
        <p:blipFill rotWithShape="1">
          <a:blip r:embed="rId7" cstate="screen">
            <a:grayscl/>
            <a:extLst>
              <a:ext uri="{28A0092B-C50C-407E-A947-70E740481C1C}">
                <a14:useLocalDpi xmlns:a14="http://schemas.microsoft.com/office/drawing/2010/main"/>
              </a:ext>
            </a:extLst>
          </a:blip>
          <a:srcRect/>
          <a:stretch/>
        </p:blipFill>
        <p:spPr bwMode="auto">
          <a:xfrm>
            <a:off x="8449314" y="4848321"/>
            <a:ext cx="346429" cy="364737"/>
          </a:xfrm>
          <a:prstGeom prst="rect">
            <a:avLst/>
          </a:prstGeom>
          <a:noFill/>
          <a:extLst>
            <a:ext uri="{909E8E84-426E-40DD-AFC4-6F175D3DCCD1}">
              <a14:hiddenFill xmlns:a14="http://schemas.microsoft.com/office/drawing/2010/main">
                <a:solidFill>
                  <a:srgbClr val="FFFFFF"/>
                </a:solidFill>
              </a14:hiddenFill>
            </a:ext>
          </a:extLst>
        </p:spPr>
      </p:pic>
      <p:sp>
        <p:nvSpPr>
          <p:cNvPr id="90" name="Right Arrow 89">
            <a:extLst>
              <a:ext uri="{FF2B5EF4-FFF2-40B4-BE49-F238E27FC236}">
                <a16:creationId xmlns:a16="http://schemas.microsoft.com/office/drawing/2014/main" id="{023A3254-7A83-644C-9F9F-13B982639BC4}"/>
              </a:ext>
            </a:extLst>
          </p:cNvPr>
          <p:cNvSpPr/>
          <p:nvPr/>
        </p:nvSpPr>
        <p:spPr>
          <a:xfrm>
            <a:off x="8938262" y="4848321"/>
            <a:ext cx="560071" cy="364737"/>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68" name="TextBox 2067">
            <a:extLst>
              <a:ext uri="{FF2B5EF4-FFF2-40B4-BE49-F238E27FC236}">
                <a16:creationId xmlns:a16="http://schemas.microsoft.com/office/drawing/2014/main" id="{A96D8EE0-D9FB-0E44-BFD2-159825AE95EB}"/>
              </a:ext>
            </a:extLst>
          </p:cNvPr>
          <p:cNvSpPr txBox="1"/>
          <p:nvPr/>
        </p:nvSpPr>
        <p:spPr>
          <a:xfrm>
            <a:off x="2205435" y="3808573"/>
            <a:ext cx="1569660" cy="70788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b="1">
                <a:solidFill>
                  <a:srgbClr val="00B050"/>
                </a:solidFill>
                <a:latin typeface="Courier New" panose="02070309020205020404" pitchFamily="49" charset="0"/>
                <a:cs typeface="Courier New" panose="02070309020205020404" pitchFamily="49" charset="0"/>
              </a:rPr>
              <a:t>*.github.com</a:t>
            </a:r>
          </a:p>
          <a:p>
            <a:r>
              <a:rPr lang="en-US" sz="1000" b="1">
                <a:solidFill>
                  <a:srgbClr val="00B050"/>
                </a:solidFill>
                <a:latin typeface="Courier New" panose="02070309020205020404" pitchFamily="49" charset="0"/>
                <a:cs typeface="Courier New" panose="02070309020205020404" pitchFamily="49" charset="0"/>
              </a:rPr>
              <a:t>updates.ubuntu.com</a:t>
            </a:r>
          </a:p>
          <a:p>
            <a:r>
              <a:rPr lang="en-US" sz="1000" b="1" err="1">
                <a:solidFill>
                  <a:srgbClr val="00B050"/>
                </a:solidFill>
                <a:latin typeface="Courier New" panose="02070309020205020404" pitchFamily="49" charset="0"/>
                <a:cs typeface="Courier New" panose="02070309020205020404" pitchFamily="49" charset="0"/>
              </a:rPr>
              <a:t>api.twillio.com</a:t>
            </a:r>
            <a:endParaRPr lang="en-US" sz="1000" b="1">
              <a:solidFill>
                <a:srgbClr val="00B050"/>
              </a:solidFill>
              <a:latin typeface="Courier New" panose="02070309020205020404" pitchFamily="49" charset="0"/>
              <a:cs typeface="Courier New" panose="02070309020205020404" pitchFamily="49" charset="0"/>
            </a:endParaRPr>
          </a:p>
          <a:p>
            <a:r>
              <a:rPr lang="en-US" sz="1000" b="1">
                <a:solidFill>
                  <a:srgbClr val="FF0000"/>
                </a:solidFill>
                <a:latin typeface="Courier New" panose="02070309020205020404" pitchFamily="49" charset="0"/>
                <a:cs typeface="Courier New" panose="02070309020205020404" pitchFamily="49" charset="0"/>
              </a:rPr>
              <a:t>deny all</a:t>
            </a:r>
          </a:p>
        </p:txBody>
      </p:sp>
      <p:sp>
        <p:nvSpPr>
          <p:cNvPr id="92" name="TextBox 91">
            <a:extLst>
              <a:ext uri="{FF2B5EF4-FFF2-40B4-BE49-F238E27FC236}">
                <a16:creationId xmlns:a16="http://schemas.microsoft.com/office/drawing/2014/main" id="{D1C65939-5DCD-AD46-A632-D0932B3D32D8}"/>
              </a:ext>
            </a:extLst>
          </p:cNvPr>
          <p:cNvSpPr txBox="1"/>
          <p:nvPr/>
        </p:nvSpPr>
        <p:spPr>
          <a:xfrm>
            <a:off x="5729211" y="3808573"/>
            <a:ext cx="1569660" cy="70788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b="1">
                <a:solidFill>
                  <a:srgbClr val="00B050"/>
                </a:solidFill>
                <a:latin typeface="Courier New" panose="02070309020205020404" pitchFamily="49" charset="0"/>
                <a:cs typeface="Courier New" panose="02070309020205020404" pitchFamily="49" charset="0"/>
              </a:rPr>
              <a:t>*.github.com</a:t>
            </a:r>
          </a:p>
          <a:p>
            <a:r>
              <a:rPr lang="en-US" sz="1000" b="1">
                <a:solidFill>
                  <a:srgbClr val="00B050"/>
                </a:solidFill>
                <a:latin typeface="Courier New" panose="02070309020205020404" pitchFamily="49" charset="0"/>
                <a:cs typeface="Courier New" panose="02070309020205020404" pitchFamily="49" charset="0"/>
              </a:rPr>
              <a:t>updates.ubuntu.com</a:t>
            </a:r>
          </a:p>
          <a:p>
            <a:r>
              <a:rPr lang="en-US" sz="1000" b="1" err="1">
                <a:solidFill>
                  <a:srgbClr val="00B050"/>
                </a:solidFill>
                <a:latin typeface="Courier New" panose="02070309020205020404" pitchFamily="49" charset="0"/>
                <a:cs typeface="Courier New" panose="02070309020205020404" pitchFamily="49" charset="0"/>
              </a:rPr>
              <a:t>api.saas.com</a:t>
            </a:r>
            <a:endParaRPr lang="en-US" sz="1000" b="1">
              <a:solidFill>
                <a:srgbClr val="00B050"/>
              </a:solidFill>
              <a:latin typeface="Courier New" panose="02070309020205020404" pitchFamily="49" charset="0"/>
              <a:cs typeface="Courier New" panose="02070309020205020404" pitchFamily="49" charset="0"/>
            </a:endParaRPr>
          </a:p>
          <a:p>
            <a:r>
              <a:rPr lang="en-US" sz="1000" b="1">
                <a:solidFill>
                  <a:srgbClr val="FF0000"/>
                </a:solidFill>
                <a:latin typeface="Courier New" panose="02070309020205020404" pitchFamily="49" charset="0"/>
                <a:cs typeface="Courier New" panose="02070309020205020404" pitchFamily="49" charset="0"/>
              </a:rPr>
              <a:t>deny all</a:t>
            </a:r>
          </a:p>
        </p:txBody>
      </p:sp>
      <p:sp>
        <p:nvSpPr>
          <p:cNvPr id="93" name="TextBox 92">
            <a:extLst>
              <a:ext uri="{FF2B5EF4-FFF2-40B4-BE49-F238E27FC236}">
                <a16:creationId xmlns:a16="http://schemas.microsoft.com/office/drawing/2014/main" id="{DA7465F7-B9BA-2941-8BCE-DA86A7AEC269}"/>
              </a:ext>
            </a:extLst>
          </p:cNvPr>
          <p:cNvSpPr txBox="1"/>
          <p:nvPr/>
        </p:nvSpPr>
        <p:spPr>
          <a:xfrm>
            <a:off x="8922608" y="3808573"/>
            <a:ext cx="1569660" cy="70788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b="1">
                <a:solidFill>
                  <a:srgbClr val="00B050"/>
                </a:solidFill>
                <a:latin typeface="Courier New" panose="02070309020205020404" pitchFamily="49" charset="0"/>
                <a:cs typeface="Courier New" panose="02070309020205020404" pitchFamily="49" charset="0"/>
              </a:rPr>
              <a:t>*.github.com</a:t>
            </a:r>
          </a:p>
          <a:p>
            <a:r>
              <a:rPr lang="en-US" sz="1000" b="1">
                <a:solidFill>
                  <a:srgbClr val="00B050"/>
                </a:solidFill>
                <a:latin typeface="Courier New" panose="02070309020205020404" pitchFamily="49" charset="0"/>
                <a:cs typeface="Courier New" panose="02070309020205020404" pitchFamily="49" charset="0"/>
              </a:rPr>
              <a:t>updates.ubuntu.com</a:t>
            </a:r>
          </a:p>
          <a:p>
            <a:r>
              <a:rPr lang="en-US" sz="1000" b="1" err="1">
                <a:solidFill>
                  <a:srgbClr val="00B050"/>
                </a:solidFill>
                <a:latin typeface="Courier New" panose="02070309020205020404" pitchFamily="49" charset="0"/>
                <a:cs typeface="Courier New" panose="02070309020205020404" pitchFamily="49" charset="0"/>
              </a:rPr>
              <a:t>api.google.com</a:t>
            </a:r>
            <a:endParaRPr lang="en-US" sz="1000" b="1">
              <a:solidFill>
                <a:srgbClr val="00B050"/>
              </a:solidFill>
              <a:latin typeface="Courier New" panose="02070309020205020404" pitchFamily="49" charset="0"/>
              <a:cs typeface="Courier New" panose="02070309020205020404" pitchFamily="49" charset="0"/>
            </a:endParaRPr>
          </a:p>
          <a:p>
            <a:r>
              <a:rPr lang="en-US" sz="1000" b="1">
                <a:solidFill>
                  <a:srgbClr val="FF0000"/>
                </a:solidFill>
                <a:latin typeface="Courier New" panose="02070309020205020404" pitchFamily="49" charset="0"/>
                <a:cs typeface="Courier New" panose="02070309020205020404" pitchFamily="49" charset="0"/>
              </a:rPr>
              <a:t>deny all</a:t>
            </a:r>
          </a:p>
        </p:txBody>
      </p:sp>
      <p:sp>
        <p:nvSpPr>
          <p:cNvPr id="2069" name="TextBox 2068">
            <a:extLst>
              <a:ext uri="{FF2B5EF4-FFF2-40B4-BE49-F238E27FC236}">
                <a16:creationId xmlns:a16="http://schemas.microsoft.com/office/drawing/2014/main" id="{E8E96195-6459-1A40-9304-A4841F9C83DD}"/>
              </a:ext>
            </a:extLst>
          </p:cNvPr>
          <p:cNvSpPr txBox="1"/>
          <p:nvPr/>
        </p:nvSpPr>
        <p:spPr>
          <a:xfrm>
            <a:off x="1803214" y="5314659"/>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5" name="TextBox 94">
            <a:extLst>
              <a:ext uri="{FF2B5EF4-FFF2-40B4-BE49-F238E27FC236}">
                <a16:creationId xmlns:a16="http://schemas.microsoft.com/office/drawing/2014/main" id="{8213A522-8089-3042-AAA4-F0DED43C477F}"/>
              </a:ext>
            </a:extLst>
          </p:cNvPr>
          <p:cNvSpPr txBox="1"/>
          <p:nvPr/>
        </p:nvSpPr>
        <p:spPr>
          <a:xfrm>
            <a:off x="5452159" y="5316001"/>
            <a:ext cx="433132" cy="276999"/>
          </a:xfrm>
          <a:prstGeom prst="rect">
            <a:avLst/>
          </a:prstGeom>
          <a:noFill/>
        </p:spPr>
        <p:txBody>
          <a:bodyPr wrap="none" rtlCol="0">
            <a:spAutoFit/>
          </a:bodyPr>
          <a:lstStyle/>
          <a:p>
            <a:r>
              <a:rPr lang="en-US" sz="1200">
                <a:cs typeface="Calibri" panose="020F0502020204030204" pitchFamily="34" charset="0"/>
              </a:rPr>
              <a:t>VPC</a:t>
            </a:r>
          </a:p>
        </p:txBody>
      </p:sp>
      <p:sp>
        <p:nvSpPr>
          <p:cNvPr id="96" name="TextBox 95">
            <a:extLst>
              <a:ext uri="{FF2B5EF4-FFF2-40B4-BE49-F238E27FC236}">
                <a16:creationId xmlns:a16="http://schemas.microsoft.com/office/drawing/2014/main" id="{CC73CBA2-C295-C341-BF5C-2845FE57A11C}"/>
              </a:ext>
            </a:extLst>
          </p:cNvPr>
          <p:cNvSpPr txBox="1"/>
          <p:nvPr/>
        </p:nvSpPr>
        <p:spPr>
          <a:xfrm>
            <a:off x="8770814" y="5328631"/>
            <a:ext cx="498021" cy="276999"/>
          </a:xfrm>
          <a:prstGeom prst="rect">
            <a:avLst/>
          </a:prstGeom>
          <a:noFill/>
        </p:spPr>
        <p:txBody>
          <a:bodyPr wrap="none" rtlCol="0">
            <a:spAutoFit/>
          </a:bodyPr>
          <a:lstStyle/>
          <a:p>
            <a:r>
              <a:rPr lang="en-US" sz="1200" err="1">
                <a:cs typeface="Calibri" panose="020F0502020204030204" pitchFamily="34" charset="0"/>
              </a:rPr>
              <a:t>VNet</a:t>
            </a:r>
            <a:endParaRPr lang="en-US" sz="1200">
              <a:cs typeface="Calibri" panose="020F0502020204030204" pitchFamily="34" charset="0"/>
            </a:endParaRPr>
          </a:p>
        </p:txBody>
      </p:sp>
      <p:sp>
        <p:nvSpPr>
          <p:cNvPr id="97" name="TextBox 96">
            <a:extLst>
              <a:ext uri="{FF2B5EF4-FFF2-40B4-BE49-F238E27FC236}">
                <a16:creationId xmlns:a16="http://schemas.microsoft.com/office/drawing/2014/main" id="{79B114E4-F7B6-F94F-A951-8A6F0CFC3EA2}"/>
              </a:ext>
            </a:extLst>
          </p:cNvPr>
          <p:cNvSpPr txBox="1"/>
          <p:nvPr/>
        </p:nvSpPr>
        <p:spPr>
          <a:xfrm>
            <a:off x="2825894" y="5068438"/>
            <a:ext cx="1139478" cy="461665"/>
          </a:xfrm>
          <a:prstGeom prst="rect">
            <a:avLst/>
          </a:prstGeom>
          <a:noFill/>
        </p:spPr>
        <p:txBody>
          <a:bodyPr wrap="none" rtlCol="0">
            <a:spAutoFit/>
          </a:bodyPr>
          <a:lstStyle/>
          <a:p>
            <a:pPr algn="ctr"/>
            <a:r>
              <a:rPr lang="en-US" sz="1200" dirty="0">
                <a:cs typeface="Calibri" panose="020F0502020204030204" pitchFamily="34" charset="0"/>
              </a:rPr>
              <a:t>Aviatrix </a:t>
            </a:r>
          </a:p>
          <a:p>
            <a:pPr algn="ctr"/>
            <a:r>
              <a:rPr lang="en-US" sz="1200" dirty="0">
                <a:cs typeface="Calibri" panose="020F0502020204030204" pitchFamily="34" charset="0"/>
              </a:rPr>
              <a:t>Spoke Gateway</a:t>
            </a:r>
          </a:p>
        </p:txBody>
      </p:sp>
      <p:sp>
        <p:nvSpPr>
          <p:cNvPr id="2070" name="TextBox 2069">
            <a:extLst>
              <a:ext uri="{FF2B5EF4-FFF2-40B4-BE49-F238E27FC236}">
                <a16:creationId xmlns:a16="http://schemas.microsoft.com/office/drawing/2014/main" id="{70368274-E65C-614B-8982-B7D34B940FEB}"/>
              </a:ext>
            </a:extLst>
          </p:cNvPr>
          <p:cNvSpPr txBox="1"/>
          <p:nvPr/>
        </p:nvSpPr>
        <p:spPr>
          <a:xfrm>
            <a:off x="2519410" y="3591879"/>
            <a:ext cx="957313" cy="261610"/>
          </a:xfrm>
          <a:prstGeom prst="rect">
            <a:avLst/>
          </a:prstGeom>
          <a:noFill/>
        </p:spPr>
        <p:txBody>
          <a:bodyPr wrap="none" rtlCol="0">
            <a:spAutoFit/>
          </a:bodyPr>
          <a:lstStyle/>
          <a:p>
            <a:r>
              <a:rPr lang="en-US" sz="1100" dirty="0"/>
              <a:t>Domain Filter</a:t>
            </a:r>
          </a:p>
        </p:txBody>
      </p:sp>
      <p:sp>
        <p:nvSpPr>
          <p:cNvPr id="99" name="TextBox 98">
            <a:extLst>
              <a:ext uri="{FF2B5EF4-FFF2-40B4-BE49-F238E27FC236}">
                <a16:creationId xmlns:a16="http://schemas.microsoft.com/office/drawing/2014/main" id="{EBB99B48-DD3D-D64B-A717-083A0AC9A507}"/>
              </a:ext>
            </a:extLst>
          </p:cNvPr>
          <p:cNvSpPr txBox="1"/>
          <p:nvPr/>
        </p:nvSpPr>
        <p:spPr>
          <a:xfrm>
            <a:off x="6021122" y="3591879"/>
            <a:ext cx="957313" cy="261610"/>
          </a:xfrm>
          <a:prstGeom prst="rect">
            <a:avLst/>
          </a:prstGeom>
          <a:noFill/>
        </p:spPr>
        <p:txBody>
          <a:bodyPr wrap="none" rtlCol="0">
            <a:spAutoFit/>
          </a:bodyPr>
          <a:lstStyle/>
          <a:p>
            <a:r>
              <a:rPr lang="en-US" sz="1100" dirty="0"/>
              <a:t>Domain Filter</a:t>
            </a:r>
          </a:p>
        </p:txBody>
      </p:sp>
      <p:sp>
        <p:nvSpPr>
          <p:cNvPr id="100" name="TextBox 99">
            <a:extLst>
              <a:ext uri="{FF2B5EF4-FFF2-40B4-BE49-F238E27FC236}">
                <a16:creationId xmlns:a16="http://schemas.microsoft.com/office/drawing/2014/main" id="{42E3FE81-000A-F24F-B264-4879BDF947A2}"/>
              </a:ext>
            </a:extLst>
          </p:cNvPr>
          <p:cNvSpPr txBox="1"/>
          <p:nvPr/>
        </p:nvSpPr>
        <p:spPr>
          <a:xfrm>
            <a:off x="9247381" y="3591879"/>
            <a:ext cx="957313" cy="261610"/>
          </a:xfrm>
          <a:prstGeom prst="rect">
            <a:avLst/>
          </a:prstGeom>
          <a:noFill/>
        </p:spPr>
        <p:txBody>
          <a:bodyPr wrap="none" rtlCol="0">
            <a:spAutoFit/>
          </a:bodyPr>
          <a:lstStyle/>
          <a:p>
            <a:r>
              <a:rPr lang="en-US" sz="1100" dirty="0"/>
              <a:t>Domain Filter</a:t>
            </a:r>
          </a:p>
        </p:txBody>
      </p:sp>
      <p:sp>
        <p:nvSpPr>
          <p:cNvPr id="101" name="TextBox 100">
            <a:extLst>
              <a:ext uri="{FF2B5EF4-FFF2-40B4-BE49-F238E27FC236}">
                <a16:creationId xmlns:a16="http://schemas.microsoft.com/office/drawing/2014/main" id="{194052F9-9E76-F441-AE9E-E491D18ACAAF}"/>
              </a:ext>
            </a:extLst>
          </p:cNvPr>
          <p:cNvSpPr txBox="1"/>
          <p:nvPr/>
        </p:nvSpPr>
        <p:spPr>
          <a:xfrm>
            <a:off x="6477330" y="5028745"/>
            <a:ext cx="1139478" cy="461665"/>
          </a:xfrm>
          <a:prstGeom prst="rect">
            <a:avLst/>
          </a:prstGeom>
          <a:noFill/>
        </p:spPr>
        <p:txBody>
          <a:bodyPr wrap="none" rtlCol="0">
            <a:spAutoFit/>
          </a:bodyPr>
          <a:lstStyle/>
          <a:p>
            <a:pPr algn="ctr"/>
            <a:r>
              <a:rPr lang="en-US" sz="1200" dirty="0">
                <a:cs typeface="Calibri" panose="020F0502020204030204" pitchFamily="34" charset="0"/>
              </a:rPr>
              <a:t>Aviatrix </a:t>
            </a:r>
          </a:p>
          <a:p>
            <a:pPr algn="ctr"/>
            <a:r>
              <a:rPr lang="en-US" sz="1200" dirty="0">
                <a:cs typeface="Calibri" panose="020F0502020204030204" pitchFamily="34" charset="0"/>
              </a:rPr>
              <a:t>Spoke Gateway</a:t>
            </a:r>
          </a:p>
        </p:txBody>
      </p:sp>
      <p:sp>
        <p:nvSpPr>
          <p:cNvPr id="102" name="TextBox 101">
            <a:extLst>
              <a:ext uri="{FF2B5EF4-FFF2-40B4-BE49-F238E27FC236}">
                <a16:creationId xmlns:a16="http://schemas.microsoft.com/office/drawing/2014/main" id="{BE9CF06C-80F6-A843-9B8F-DEDD5C835D69}"/>
              </a:ext>
            </a:extLst>
          </p:cNvPr>
          <p:cNvSpPr txBox="1"/>
          <p:nvPr/>
        </p:nvSpPr>
        <p:spPr>
          <a:xfrm>
            <a:off x="9780345" y="5049649"/>
            <a:ext cx="1139478" cy="461665"/>
          </a:xfrm>
          <a:prstGeom prst="rect">
            <a:avLst/>
          </a:prstGeom>
          <a:noFill/>
        </p:spPr>
        <p:txBody>
          <a:bodyPr wrap="none" rtlCol="0">
            <a:spAutoFit/>
          </a:bodyPr>
          <a:lstStyle/>
          <a:p>
            <a:pPr algn="ctr"/>
            <a:r>
              <a:rPr lang="en-US" sz="1200" dirty="0">
                <a:cs typeface="Calibri" panose="020F0502020204030204" pitchFamily="34" charset="0"/>
              </a:rPr>
              <a:t>Aviatrix </a:t>
            </a:r>
          </a:p>
          <a:p>
            <a:pPr algn="ctr"/>
            <a:r>
              <a:rPr lang="en-US" sz="1200" dirty="0">
                <a:cs typeface="Calibri" panose="020F0502020204030204" pitchFamily="34" charset="0"/>
              </a:rPr>
              <a:t>Spoke Gateway</a:t>
            </a:r>
          </a:p>
        </p:txBody>
      </p:sp>
      <p:grpSp>
        <p:nvGrpSpPr>
          <p:cNvPr id="2" name="Group 1">
            <a:extLst>
              <a:ext uri="{FF2B5EF4-FFF2-40B4-BE49-F238E27FC236}">
                <a16:creationId xmlns:a16="http://schemas.microsoft.com/office/drawing/2014/main" id="{9B8EB87B-BAA8-294D-BC2D-09AE176D30CF}"/>
              </a:ext>
            </a:extLst>
          </p:cNvPr>
          <p:cNvGrpSpPr/>
          <p:nvPr/>
        </p:nvGrpSpPr>
        <p:grpSpPr>
          <a:xfrm>
            <a:off x="2491742" y="5254224"/>
            <a:ext cx="7603950" cy="702698"/>
            <a:chOff x="2491741" y="5254223"/>
            <a:chExt cx="7603949" cy="702697"/>
          </a:xfrm>
        </p:grpSpPr>
        <p:sp>
          <p:nvSpPr>
            <p:cNvPr id="2060" name="Down Arrow 2059">
              <a:extLst>
                <a:ext uri="{FF2B5EF4-FFF2-40B4-BE49-F238E27FC236}">
                  <a16:creationId xmlns:a16="http://schemas.microsoft.com/office/drawing/2014/main" id="{9B6B566A-5F47-0D40-B6C5-B5CF97D8CC75}"/>
                </a:ext>
              </a:extLst>
            </p:cNvPr>
            <p:cNvSpPr/>
            <p:nvPr/>
          </p:nvSpPr>
          <p:spPr>
            <a:xfrm>
              <a:off x="2665482" y="5254223"/>
              <a:ext cx="314723" cy="454209"/>
            </a:xfrm>
            <a:prstGeom prst="downArrow">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4" name="Down Arrow 83">
              <a:extLst>
                <a:ext uri="{FF2B5EF4-FFF2-40B4-BE49-F238E27FC236}">
                  <a16:creationId xmlns:a16="http://schemas.microsoft.com/office/drawing/2014/main" id="{98828E62-EF7F-BE4E-B9D9-028D850D47AC}"/>
                </a:ext>
              </a:extLst>
            </p:cNvPr>
            <p:cNvSpPr/>
            <p:nvPr/>
          </p:nvSpPr>
          <p:spPr>
            <a:xfrm>
              <a:off x="6293783" y="5261014"/>
              <a:ext cx="314723" cy="454209"/>
            </a:xfrm>
            <a:prstGeom prst="downArrow">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5" name="Down Arrow 84">
              <a:extLst>
                <a:ext uri="{FF2B5EF4-FFF2-40B4-BE49-F238E27FC236}">
                  <a16:creationId xmlns:a16="http://schemas.microsoft.com/office/drawing/2014/main" id="{E0770413-8D2B-6146-99CF-7DA2D46B5138}"/>
                </a:ext>
              </a:extLst>
            </p:cNvPr>
            <p:cNvSpPr/>
            <p:nvPr/>
          </p:nvSpPr>
          <p:spPr>
            <a:xfrm>
              <a:off x="9607361" y="5272221"/>
              <a:ext cx="314723" cy="454209"/>
            </a:xfrm>
            <a:prstGeom prst="downArrow">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3" name="TextBox 102">
              <a:extLst>
                <a:ext uri="{FF2B5EF4-FFF2-40B4-BE49-F238E27FC236}">
                  <a16:creationId xmlns:a16="http://schemas.microsoft.com/office/drawing/2014/main" id="{5622413F-9445-5D4C-8091-B95E5E5CC268}"/>
                </a:ext>
              </a:extLst>
            </p:cNvPr>
            <p:cNvSpPr txBox="1"/>
            <p:nvPr/>
          </p:nvSpPr>
          <p:spPr>
            <a:xfrm>
              <a:off x="2491741" y="5674913"/>
              <a:ext cx="660244" cy="276999"/>
            </a:xfrm>
            <a:prstGeom prst="rect">
              <a:avLst/>
            </a:prstGeom>
            <a:noFill/>
          </p:spPr>
          <p:txBody>
            <a:bodyPr wrap="none" rtlCol="0">
              <a:spAutoFit/>
            </a:bodyPr>
            <a:lstStyle/>
            <a:p>
              <a:pPr algn="ctr"/>
              <a:r>
                <a:rPr lang="en-US" sz="1200">
                  <a:solidFill>
                    <a:srgbClr val="C00000"/>
                  </a:solidFill>
                  <a:cs typeface="Calibri" panose="020F0502020204030204" pitchFamily="34" charset="0"/>
                </a:rPr>
                <a:t>Filtered</a:t>
              </a:r>
            </a:p>
          </p:txBody>
        </p:sp>
        <p:sp>
          <p:nvSpPr>
            <p:cNvPr id="104" name="TextBox 103">
              <a:extLst>
                <a:ext uri="{FF2B5EF4-FFF2-40B4-BE49-F238E27FC236}">
                  <a16:creationId xmlns:a16="http://schemas.microsoft.com/office/drawing/2014/main" id="{7776BC7D-A567-6046-B358-D8B3F2FF49BF}"/>
                </a:ext>
              </a:extLst>
            </p:cNvPr>
            <p:cNvSpPr txBox="1"/>
            <p:nvPr/>
          </p:nvSpPr>
          <p:spPr>
            <a:xfrm>
              <a:off x="6102722" y="5675024"/>
              <a:ext cx="660244" cy="276999"/>
            </a:xfrm>
            <a:prstGeom prst="rect">
              <a:avLst/>
            </a:prstGeom>
            <a:noFill/>
          </p:spPr>
          <p:txBody>
            <a:bodyPr wrap="none" rtlCol="0">
              <a:spAutoFit/>
            </a:bodyPr>
            <a:lstStyle/>
            <a:p>
              <a:pPr algn="ctr"/>
              <a:r>
                <a:rPr lang="en-US" sz="1200">
                  <a:solidFill>
                    <a:srgbClr val="C00000"/>
                  </a:solidFill>
                  <a:cs typeface="Calibri" panose="020F0502020204030204" pitchFamily="34" charset="0"/>
                </a:rPr>
                <a:t>Filtered</a:t>
              </a:r>
            </a:p>
          </p:txBody>
        </p:sp>
        <p:sp>
          <p:nvSpPr>
            <p:cNvPr id="105" name="TextBox 104">
              <a:extLst>
                <a:ext uri="{FF2B5EF4-FFF2-40B4-BE49-F238E27FC236}">
                  <a16:creationId xmlns:a16="http://schemas.microsoft.com/office/drawing/2014/main" id="{F5E8D244-5862-554A-9A67-12420B931034}"/>
                </a:ext>
              </a:extLst>
            </p:cNvPr>
            <p:cNvSpPr txBox="1"/>
            <p:nvPr/>
          </p:nvSpPr>
          <p:spPr>
            <a:xfrm>
              <a:off x="9435446" y="5679921"/>
              <a:ext cx="660244" cy="276999"/>
            </a:xfrm>
            <a:prstGeom prst="rect">
              <a:avLst/>
            </a:prstGeom>
            <a:noFill/>
          </p:spPr>
          <p:txBody>
            <a:bodyPr wrap="none" rtlCol="0">
              <a:spAutoFit/>
            </a:bodyPr>
            <a:lstStyle/>
            <a:p>
              <a:pPr algn="ctr"/>
              <a:r>
                <a:rPr lang="en-US" sz="1200">
                  <a:solidFill>
                    <a:srgbClr val="C00000"/>
                  </a:solidFill>
                  <a:cs typeface="Calibri" panose="020F0502020204030204" pitchFamily="34" charset="0"/>
                </a:rPr>
                <a:t>Filtered</a:t>
              </a:r>
            </a:p>
          </p:txBody>
        </p:sp>
      </p:grpSp>
      <p:sp>
        <p:nvSpPr>
          <p:cNvPr id="2071" name="TextBox 2070">
            <a:extLst>
              <a:ext uri="{FF2B5EF4-FFF2-40B4-BE49-F238E27FC236}">
                <a16:creationId xmlns:a16="http://schemas.microsoft.com/office/drawing/2014/main" id="{81AFDBB3-AAF9-9E43-AB21-95CADBFC9E7E}"/>
              </a:ext>
            </a:extLst>
          </p:cNvPr>
          <p:cNvSpPr txBox="1"/>
          <p:nvPr/>
        </p:nvSpPr>
        <p:spPr>
          <a:xfrm>
            <a:off x="1153951" y="1900316"/>
            <a:ext cx="1021946" cy="461665"/>
          </a:xfrm>
          <a:prstGeom prst="rect">
            <a:avLst/>
          </a:prstGeom>
          <a:noFill/>
        </p:spPr>
        <p:txBody>
          <a:bodyPr wrap="none" rtlCol="0">
            <a:spAutoFit/>
          </a:bodyPr>
          <a:lstStyle/>
          <a:p>
            <a:pPr algn="r"/>
            <a:r>
              <a:rPr lang="en-US" sz="1200"/>
              <a:t>Centralized </a:t>
            </a:r>
          </a:p>
          <a:p>
            <a:pPr algn="r"/>
            <a:r>
              <a:rPr lang="en-US" sz="1200"/>
              <a:t>Management</a:t>
            </a:r>
          </a:p>
        </p:txBody>
      </p:sp>
      <p:sp>
        <p:nvSpPr>
          <p:cNvPr id="107" name="TextBox 106">
            <a:extLst>
              <a:ext uri="{FF2B5EF4-FFF2-40B4-BE49-F238E27FC236}">
                <a16:creationId xmlns:a16="http://schemas.microsoft.com/office/drawing/2014/main" id="{C1B14927-3B92-7745-9FA2-91B61DB41060}"/>
              </a:ext>
            </a:extLst>
          </p:cNvPr>
          <p:cNvSpPr txBox="1"/>
          <p:nvPr/>
        </p:nvSpPr>
        <p:spPr>
          <a:xfrm>
            <a:off x="1553404" y="5583630"/>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108" name="TextBox 107">
            <a:extLst>
              <a:ext uri="{FF2B5EF4-FFF2-40B4-BE49-F238E27FC236}">
                <a16:creationId xmlns:a16="http://schemas.microsoft.com/office/drawing/2014/main" id="{9A80A310-A291-4748-9990-1B0BE1043230}"/>
              </a:ext>
            </a:extLst>
          </p:cNvPr>
          <p:cNvSpPr txBox="1"/>
          <p:nvPr/>
        </p:nvSpPr>
        <p:spPr>
          <a:xfrm>
            <a:off x="5187281" y="5583630"/>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109" name="TextBox 108">
            <a:extLst>
              <a:ext uri="{FF2B5EF4-FFF2-40B4-BE49-F238E27FC236}">
                <a16:creationId xmlns:a16="http://schemas.microsoft.com/office/drawing/2014/main" id="{DC9E1777-B97B-FF48-A79A-6180F26DD983}"/>
              </a:ext>
            </a:extLst>
          </p:cNvPr>
          <p:cNvSpPr txBox="1"/>
          <p:nvPr/>
        </p:nvSpPr>
        <p:spPr>
          <a:xfrm>
            <a:off x="8557772" y="5583630"/>
            <a:ext cx="915443" cy="461665"/>
          </a:xfrm>
          <a:prstGeom prst="rect">
            <a:avLst/>
          </a:prstGeom>
          <a:noFill/>
        </p:spPr>
        <p:txBody>
          <a:bodyPr wrap="none" rtlCol="0">
            <a:spAutoFit/>
          </a:bodyPr>
          <a:lstStyle/>
          <a:p>
            <a:pPr algn="ctr"/>
            <a:r>
              <a:rPr lang="en-US" sz="1200"/>
              <a:t>Distributed </a:t>
            </a:r>
          </a:p>
          <a:p>
            <a:pPr algn="ctr"/>
            <a:r>
              <a:rPr lang="en-US" sz="1200"/>
              <a:t>Control</a:t>
            </a:r>
          </a:p>
        </p:txBody>
      </p:sp>
      <p:sp>
        <p:nvSpPr>
          <p:cNvPr id="7" name="Title 6">
            <a:extLst>
              <a:ext uri="{FF2B5EF4-FFF2-40B4-BE49-F238E27FC236}">
                <a16:creationId xmlns:a16="http://schemas.microsoft.com/office/drawing/2014/main" id="{9DF722F9-9C16-4544-8CFE-C9D3A32342DC}"/>
              </a:ext>
            </a:extLst>
          </p:cNvPr>
          <p:cNvSpPr>
            <a:spLocks noGrp="1"/>
          </p:cNvSpPr>
          <p:nvPr>
            <p:ph type="title"/>
          </p:nvPr>
        </p:nvSpPr>
        <p:spPr/>
        <p:txBody>
          <a:bodyPr/>
          <a:lstStyle/>
          <a:p>
            <a:r>
              <a:rPr lang="en-NZ" sz="2800" b="0" dirty="0">
                <a:solidFill>
                  <a:schemeClr val="accent1"/>
                </a:solidFill>
                <a:latin typeface="Calibri" panose="020F0502020204030204" pitchFamily="34" charset="0"/>
                <a:cs typeface="Calibri" panose="020F0502020204030204" pitchFamily="34" charset="0"/>
              </a:rPr>
              <a:t>Aviatrix Secure Egress Filtering</a:t>
            </a:r>
          </a:p>
        </p:txBody>
      </p:sp>
      <p:sp>
        <p:nvSpPr>
          <p:cNvPr id="4" name="Slide Number Placeholder 3">
            <a:extLst>
              <a:ext uri="{FF2B5EF4-FFF2-40B4-BE49-F238E27FC236}">
                <a16:creationId xmlns:a16="http://schemas.microsoft.com/office/drawing/2014/main" id="{48E4D112-1E5F-0FED-3172-BD7C78A00DAB}"/>
              </a:ext>
            </a:extLst>
          </p:cNvPr>
          <p:cNvSpPr>
            <a:spLocks noGrp="1"/>
          </p:cNvSpPr>
          <p:nvPr>
            <p:ph type="sldNum" sz="quarter" idx="10"/>
          </p:nvPr>
        </p:nvSpPr>
        <p:spPr/>
        <p:txBody>
          <a:bodyPr/>
          <a:lstStyle/>
          <a:p>
            <a:fld id="{4A70B06D-F489-48FF-A885-ABB74CD5C952}" type="slidenum">
              <a:rPr lang="en-US" smtClean="0"/>
              <a:pPr/>
              <a:t>23</a:t>
            </a:fld>
            <a:endParaRPr lang="en-US" dirty="0"/>
          </a:p>
        </p:txBody>
      </p:sp>
      <p:pic>
        <p:nvPicPr>
          <p:cNvPr id="64" name="Graphic 63">
            <a:extLst>
              <a:ext uri="{FF2B5EF4-FFF2-40B4-BE49-F238E27FC236}">
                <a16:creationId xmlns:a16="http://schemas.microsoft.com/office/drawing/2014/main" id="{1B4DFAFE-B84F-431D-A55B-13F3A481FFB8}"/>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444652" y="768683"/>
            <a:ext cx="2183219" cy="1478413"/>
          </a:xfrm>
          <a:prstGeom prst="rect">
            <a:avLst/>
          </a:prstGeom>
        </p:spPr>
      </p:pic>
      <p:sp>
        <p:nvSpPr>
          <p:cNvPr id="65" name="TextBox 64">
            <a:extLst>
              <a:ext uri="{FF2B5EF4-FFF2-40B4-BE49-F238E27FC236}">
                <a16:creationId xmlns:a16="http://schemas.microsoft.com/office/drawing/2014/main" id="{46B719B4-7173-45A6-B308-35D0E31203EC}"/>
              </a:ext>
            </a:extLst>
          </p:cNvPr>
          <p:cNvSpPr txBox="1"/>
          <p:nvPr/>
        </p:nvSpPr>
        <p:spPr>
          <a:xfrm>
            <a:off x="8063728" y="1405012"/>
            <a:ext cx="778034" cy="307777"/>
          </a:xfrm>
          <a:prstGeom prst="rect">
            <a:avLst/>
          </a:prstGeom>
          <a:noFill/>
        </p:spPr>
        <p:txBody>
          <a:bodyPr wrap="none" rtlCol="0">
            <a:spAutoFit/>
          </a:bodyPr>
          <a:lstStyle/>
          <a:p>
            <a:r>
              <a:rPr lang="en-US" sz="1400">
                <a:solidFill>
                  <a:schemeClr val="tx1">
                    <a:lumMod val="50000"/>
                    <a:lumOff val="50000"/>
                  </a:schemeClr>
                </a:solidFill>
              </a:rPr>
              <a:t>Internet</a:t>
            </a:r>
          </a:p>
        </p:txBody>
      </p:sp>
      <p:pic>
        <p:nvPicPr>
          <p:cNvPr id="66" name="Picture 65">
            <a:extLst>
              <a:ext uri="{FF2B5EF4-FFF2-40B4-BE49-F238E27FC236}">
                <a16:creationId xmlns:a16="http://schemas.microsoft.com/office/drawing/2014/main" id="{990B9AB9-FBFF-45AA-A0BC-3147DDA56A0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29549" y="4045262"/>
            <a:ext cx="513175" cy="492303"/>
          </a:xfrm>
          <a:prstGeom prst="rect">
            <a:avLst/>
          </a:prstGeom>
        </p:spPr>
      </p:pic>
      <p:pic>
        <p:nvPicPr>
          <p:cNvPr id="67" name="Picture 2" descr="Azure has a new logo, but where do you download it? Here!">
            <a:extLst>
              <a:ext uri="{FF2B5EF4-FFF2-40B4-BE49-F238E27FC236}">
                <a16:creationId xmlns:a16="http://schemas.microsoft.com/office/drawing/2014/main" id="{87FF6FDE-5D4F-4568-A9F2-C7DA4D473798}"/>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8005627" y="4075251"/>
            <a:ext cx="432324" cy="432324"/>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loud Computing Services | Google Cloud">
            <a:extLst>
              <a:ext uri="{FF2B5EF4-FFF2-40B4-BE49-F238E27FC236}">
                <a16:creationId xmlns:a16="http://schemas.microsoft.com/office/drawing/2014/main" id="{BD62AA9E-868A-48A1-9654-7286A492003A}"/>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4520689" y="4062511"/>
            <a:ext cx="558457" cy="4578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9ECFEA-5C4C-5E78-0E53-DF01432D743C}"/>
              </a:ext>
            </a:extLst>
          </p:cNvPr>
          <p:cNvSpPr txBox="1"/>
          <p:nvPr/>
        </p:nvSpPr>
        <p:spPr>
          <a:xfrm>
            <a:off x="2229864" y="1096392"/>
            <a:ext cx="710066" cy="461665"/>
          </a:xfrm>
          <a:prstGeom prst="rect">
            <a:avLst/>
          </a:prstGeom>
          <a:noFill/>
        </p:spPr>
        <p:txBody>
          <a:bodyPr wrap="none" rtlCol="0">
            <a:spAutoFit/>
          </a:bodyPr>
          <a:lstStyle/>
          <a:p>
            <a:pPr algn="ctr"/>
            <a:r>
              <a:rPr lang="en-US" sz="1200" b="1" dirty="0">
                <a:cs typeface="Calibri" panose="020F0502020204030204" pitchFamily="34" charset="0"/>
              </a:rPr>
              <a:t>Aviatrix </a:t>
            </a:r>
          </a:p>
          <a:p>
            <a:pPr algn="ctr"/>
            <a:r>
              <a:rPr lang="en-US" sz="1200" b="1" dirty="0" err="1">
                <a:cs typeface="Calibri" panose="020F0502020204030204" pitchFamily="34" charset="0"/>
              </a:rPr>
              <a:t>CoPilot</a:t>
            </a:r>
            <a:endParaRPr lang="en-US" sz="1200" b="1" dirty="0">
              <a:cs typeface="Calibri" panose="020F0502020204030204" pitchFamily="34" charset="0"/>
            </a:endParaRPr>
          </a:p>
        </p:txBody>
      </p:sp>
      <p:pic>
        <p:nvPicPr>
          <p:cNvPr id="6" name="Picture 5" descr="A picture containing clock&#10;&#10;Description automatically generated">
            <a:extLst>
              <a:ext uri="{FF2B5EF4-FFF2-40B4-BE49-F238E27FC236}">
                <a16:creationId xmlns:a16="http://schemas.microsoft.com/office/drawing/2014/main" id="{98D36007-1CBC-CD2E-56C7-2AFC9335468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175897" y="1572368"/>
            <a:ext cx="807108" cy="646133"/>
          </a:xfrm>
          <a:prstGeom prst="rect">
            <a:avLst/>
          </a:prstGeom>
        </p:spPr>
      </p:pic>
      <p:pic>
        <p:nvPicPr>
          <p:cNvPr id="8" name="Picture 7">
            <a:extLst>
              <a:ext uri="{FF2B5EF4-FFF2-40B4-BE49-F238E27FC236}">
                <a16:creationId xmlns:a16="http://schemas.microsoft.com/office/drawing/2014/main" id="{E5E49E68-2583-E354-D5B8-EC363820CB63}"/>
              </a:ext>
            </a:extLst>
          </p:cNvPr>
          <p:cNvPicPr/>
          <p:nvPr/>
        </p:nvPicPr>
        <p:blipFill>
          <a:blip r:embed="rId12"/>
          <a:srcRect/>
          <a:stretch/>
        </p:blipFill>
        <p:spPr>
          <a:xfrm>
            <a:off x="3061153" y="810278"/>
            <a:ext cx="4209065" cy="1710513"/>
          </a:xfrm>
          <a:prstGeom prst="rect">
            <a:avLst/>
          </a:prstGeom>
          <a:ln>
            <a:solidFill>
              <a:schemeClr val="bg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8746747"/>
      </p:ext>
    </p:extLst>
  </p:cSld>
  <p:clrMapOvr>
    <a:masterClrMapping/>
  </p:clrMapOvr>
  <mc:AlternateContent xmlns:mc="http://schemas.openxmlformats.org/markup-compatibility/2006" xmlns:p14="http://schemas.microsoft.com/office/powerpoint/2010/main">
    <mc:Choice Requires="p14">
      <p:transition spd="med" p14:dur="700" advTm="4674">
        <p:fade/>
      </p:transition>
    </mc:Choice>
    <mc:Fallback xmlns="">
      <p:transition spd="med" advTm="467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ounded Rectangle 69">
            <a:extLst>
              <a:ext uri="{FF2B5EF4-FFF2-40B4-BE49-F238E27FC236}">
                <a16:creationId xmlns:a16="http://schemas.microsoft.com/office/drawing/2014/main" id="{AC8DABB9-F48E-4EC9-A8BE-7B4E41EA5EC1}"/>
              </a:ext>
            </a:extLst>
          </p:cNvPr>
          <p:cNvSpPr/>
          <p:nvPr/>
        </p:nvSpPr>
        <p:spPr>
          <a:xfrm>
            <a:off x="783775" y="2557025"/>
            <a:ext cx="1327959" cy="1074145"/>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89" name="Rounded Rectangle 69">
            <a:extLst>
              <a:ext uri="{FF2B5EF4-FFF2-40B4-BE49-F238E27FC236}">
                <a16:creationId xmlns:a16="http://schemas.microsoft.com/office/drawing/2014/main" id="{BCBE9218-8C41-4F2A-A617-163B3A826A19}"/>
              </a:ext>
            </a:extLst>
          </p:cNvPr>
          <p:cNvSpPr/>
          <p:nvPr/>
        </p:nvSpPr>
        <p:spPr>
          <a:xfrm>
            <a:off x="2241193" y="2557025"/>
            <a:ext cx="1327959" cy="1074145"/>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177" name="Rounded Rectangle 69">
            <a:extLst>
              <a:ext uri="{FF2B5EF4-FFF2-40B4-BE49-F238E27FC236}">
                <a16:creationId xmlns:a16="http://schemas.microsoft.com/office/drawing/2014/main" id="{7F3A1EC3-959B-464B-973A-1979D03F298B}"/>
              </a:ext>
            </a:extLst>
          </p:cNvPr>
          <p:cNvSpPr/>
          <p:nvPr/>
        </p:nvSpPr>
        <p:spPr>
          <a:xfrm>
            <a:off x="5115281" y="4131254"/>
            <a:ext cx="1944265" cy="768927"/>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6" name="Rounded Rectangle 69">
            <a:extLst>
              <a:ext uri="{FF2B5EF4-FFF2-40B4-BE49-F238E27FC236}">
                <a16:creationId xmlns:a16="http://schemas.microsoft.com/office/drawing/2014/main" id="{AC48A5B8-F9EC-41B7-B0D0-868B732574D4}"/>
              </a:ext>
            </a:extLst>
          </p:cNvPr>
          <p:cNvSpPr/>
          <p:nvPr/>
        </p:nvSpPr>
        <p:spPr>
          <a:xfrm>
            <a:off x="4675830" y="2557025"/>
            <a:ext cx="1327959" cy="1074145"/>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49" name="Rounded Rectangle 69">
            <a:extLst>
              <a:ext uri="{FF2B5EF4-FFF2-40B4-BE49-F238E27FC236}">
                <a16:creationId xmlns:a16="http://schemas.microsoft.com/office/drawing/2014/main" id="{3C78D4D5-3C08-464A-B28A-944DCA06265A}"/>
              </a:ext>
            </a:extLst>
          </p:cNvPr>
          <p:cNvSpPr/>
          <p:nvPr/>
        </p:nvSpPr>
        <p:spPr>
          <a:xfrm>
            <a:off x="6133246" y="2557025"/>
            <a:ext cx="1327959" cy="1074145"/>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64" name="Rounded Rectangle 69">
            <a:extLst>
              <a:ext uri="{FF2B5EF4-FFF2-40B4-BE49-F238E27FC236}">
                <a16:creationId xmlns:a16="http://schemas.microsoft.com/office/drawing/2014/main" id="{9C9AE0BC-FA3F-4ACC-9883-B1DA8A1EC550}"/>
              </a:ext>
            </a:extLst>
          </p:cNvPr>
          <p:cNvSpPr/>
          <p:nvPr/>
        </p:nvSpPr>
        <p:spPr>
          <a:xfrm>
            <a:off x="9983098" y="2557025"/>
            <a:ext cx="1327959" cy="1074145"/>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114" name="Rounded Rectangle 69">
            <a:extLst>
              <a:ext uri="{FF2B5EF4-FFF2-40B4-BE49-F238E27FC236}">
                <a16:creationId xmlns:a16="http://schemas.microsoft.com/office/drawing/2014/main" id="{A79A8872-EB15-4E95-8064-D205088CFA65}"/>
              </a:ext>
            </a:extLst>
          </p:cNvPr>
          <p:cNvSpPr/>
          <p:nvPr/>
        </p:nvSpPr>
        <p:spPr>
          <a:xfrm>
            <a:off x="8989145" y="4156449"/>
            <a:ext cx="1944265" cy="1007291"/>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75" name="Rounded Rectangle 69">
            <a:extLst>
              <a:ext uri="{FF2B5EF4-FFF2-40B4-BE49-F238E27FC236}">
                <a16:creationId xmlns:a16="http://schemas.microsoft.com/office/drawing/2014/main" id="{EE2982EB-183F-4097-BF3C-00EC8FCF48CB}"/>
              </a:ext>
            </a:extLst>
          </p:cNvPr>
          <p:cNvSpPr/>
          <p:nvPr/>
        </p:nvSpPr>
        <p:spPr>
          <a:xfrm>
            <a:off x="8525682" y="2557025"/>
            <a:ext cx="1327959" cy="1074145"/>
          </a:xfrm>
          <a:prstGeom prst="roundRect">
            <a:avLst>
              <a:gd name="adj" fmla="val 259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814">
              <a:defRPr/>
            </a:pPr>
            <a:endParaRPr lang="en-US" sz="1333">
              <a:solidFill>
                <a:srgbClr val="FFFFFF"/>
              </a:solidFill>
              <a:latin typeface="Calibri Light"/>
            </a:endParaRPr>
          </a:p>
        </p:txBody>
      </p:sp>
      <p:sp>
        <p:nvSpPr>
          <p:cNvPr id="2" name="Title 1">
            <a:extLst>
              <a:ext uri="{FF2B5EF4-FFF2-40B4-BE49-F238E27FC236}">
                <a16:creationId xmlns:a16="http://schemas.microsoft.com/office/drawing/2014/main" id="{D5313041-1534-44F0-8957-7B55E64600C0}"/>
              </a:ext>
            </a:extLst>
          </p:cNvPr>
          <p:cNvSpPr>
            <a:spLocks noGrp="1"/>
          </p:cNvSpPr>
          <p:nvPr>
            <p:ph type="title"/>
          </p:nvPr>
        </p:nvSpPr>
        <p:spPr/>
        <p:txBody>
          <a:bodyPr/>
          <a:lstStyle/>
          <a:p>
            <a:r>
              <a:rPr lang="en-NZ" sz="2800" b="0" dirty="0">
                <a:solidFill>
                  <a:schemeClr val="accent1"/>
                </a:solidFill>
                <a:latin typeface="Calibri" panose="020F0502020204030204" pitchFamily="34" charset="0"/>
                <a:cs typeface="Calibri" panose="020F0502020204030204" pitchFamily="34" charset="0"/>
              </a:rPr>
              <a:t>Aviatrix Secure Egress Design Patterns</a:t>
            </a:r>
          </a:p>
        </p:txBody>
      </p:sp>
      <p:sp>
        <p:nvSpPr>
          <p:cNvPr id="4" name="Slide Number Placeholder 3">
            <a:extLst>
              <a:ext uri="{FF2B5EF4-FFF2-40B4-BE49-F238E27FC236}">
                <a16:creationId xmlns:a16="http://schemas.microsoft.com/office/drawing/2014/main" id="{F579082F-875D-4E8C-B4A4-7309CC258794}"/>
              </a:ext>
            </a:extLst>
          </p:cNvPr>
          <p:cNvSpPr>
            <a:spLocks noGrp="1"/>
          </p:cNvSpPr>
          <p:nvPr>
            <p:ph type="sldNum" sz="quarter" idx="10"/>
          </p:nvPr>
        </p:nvSpPr>
        <p:spPr/>
        <p:txBody>
          <a:bodyPr/>
          <a:lstStyle/>
          <a:p>
            <a:fld id="{4A70B06D-F489-48FF-A885-ABB74CD5C952}" type="slidenum">
              <a:rPr lang="en-US" smtClean="0"/>
              <a:pPr/>
              <a:t>24</a:t>
            </a:fld>
            <a:endParaRPr lang="en-US" dirty="0"/>
          </a:p>
        </p:txBody>
      </p:sp>
      <p:pic>
        <p:nvPicPr>
          <p:cNvPr id="109" name="Graphic 108">
            <a:extLst>
              <a:ext uri="{FF2B5EF4-FFF2-40B4-BE49-F238E27FC236}">
                <a16:creationId xmlns:a16="http://schemas.microsoft.com/office/drawing/2014/main" id="{E770D6A4-44C5-4E77-BF41-610B39E09AA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78294" y="2411867"/>
            <a:ext cx="300031" cy="300031"/>
          </a:xfrm>
          <a:prstGeom prst="rect">
            <a:avLst/>
          </a:prstGeom>
        </p:spPr>
      </p:pic>
      <p:pic>
        <p:nvPicPr>
          <p:cNvPr id="110" name="Graphic 109">
            <a:extLst>
              <a:ext uri="{FF2B5EF4-FFF2-40B4-BE49-F238E27FC236}">
                <a16:creationId xmlns:a16="http://schemas.microsoft.com/office/drawing/2014/main" id="{07DDB52C-E4EB-472B-8744-A89E0F1115E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417183" y="2411867"/>
            <a:ext cx="300031" cy="300031"/>
          </a:xfrm>
          <a:prstGeom prst="rect">
            <a:avLst/>
          </a:prstGeom>
        </p:spPr>
      </p:pic>
      <p:pic>
        <p:nvPicPr>
          <p:cNvPr id="102" name="Graphic 14">
            <a:extLst>
              <a:ext uri="{FF2B5EF4-FFF2-40B4-BE49-F238E27FC236}">
                <a16:creationId xmlns:a16="http://schemas.microsoft.com/office/drawing/2014/main" id="{05B8DED2-A901-4D20-BE66-89AFA658099F}"/>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212803" y="188050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Graphic 62">
            <a:extLst>
              <a:ext uri="{FF2B5EF4-FFF2-40B4-BE49-F238E27FC236}">
                <a16:creationId xmlns:a16="http://schemas.microsoft.com/office/drawing/2014/main" id="{39997A91-2DA8-41E2-A098-DE0D58F415DD}"/>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529695" y="2917227"/>
            <a:ext cx="383684" cy="38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Graphic 32">
            <a:extLst>
              <a:ext uri="{FF2B5EF4-FFF2-40B4-BE49-F238E27FC236}">
                <a16:creationId xmlns:a16="http://schemas.microsoft.com/office/drawing/2014/main" id="{CD15449B-587B-452A-A0A6-7B25404CFEA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81517" y="292014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Graphic 97">
            <a:extLst>
              <a:ext uri="{FF2B5EF4-FFF2-40B4-BE49-F238E27FC236}">
                <a16:creationId xmlns:a16="http://schemas.microsoft.com/office/drawing/2014/main" id="{A4BA2998-C217-49E8-96E3-9E94D53E9ED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35714" y="2411867"/>
            <a:ext cx="300031" cy="300031"/>
          </a:xfrm>
          <a:prstGeom prst="rect">
            <a:avLst/>
          </a:prstGeom>
        </p:spPr>
      </p:pic>
      <p:pic>
        <p:nvPicPr>
          <p:cNvPr id="99" name="Graphic 98">
            <a:extLst>
              <a:ext uri="{FF2B5EF4-FFF2-40B4-BE49-F238E27FC236}">
                <a16:creationId xmlns:a16="http://schemas.microsoft.com/office/drawing/2014/main" id="{B6883A7B-DF89-4E33-94ED-877EBEA6D03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874598" y="2411867"/>
            <a:ext cx="300031" cy="300031"/>
          </a:xfrm>
          <a:prstGeom prst="rect">
            <a:avLst/>
          </a:prstGeom>
        </p:spPr>
      </p:pic>
      <p:pic>
        <p:nvPicPr>
          <p:cNvPr id="91" name="Graphic 14">
            <a:extLst>
              <a:ext uri="{FF2B5EF4-FFF2-40B4-BE49-F238E27FC236}">
                <a16:creationId xmlns:a16="http://schemas.microsoft.com/office/drawing/2014/main" id="{D917A3D5-5C3B-42E1-B40A-8190083B2AD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670221" y="188050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 name="TextBox 201">
            <a:extLst>
              <a:ext uri="{FF2B5EF4-FFF2-40B4-BE49-F238E27FC236}">
                <a16:creationId xmlns:a16="http://schemas.microsoft.com/office/drawing/2014/main" id="{2BD7B185-93CF-438E-9FDC-8DDC4FEA3CFC}"/>
              </a:ext>
            </a:extLst>
          </p:cNvPr>
          <p:cNvSpPr txBox="1"/>
          <p:nvPr/>
        </p:nvSpPr>
        <p:spPr>
          <a:xfrm>
            <a:off x="789035" y="2643386"/>
            <a:ext cx="469232" cy="235898"/>
          </a:xfrm>
          <a:prstGeom prst="rect">
            <a:avLst/>
          </a:prstGeom>
          <a:noFill/>
        </p:spPr>
        <p:txBody>
          <a:bodyPr wrap="square" rtlCol="0">
            <a:spAutoFit/>
          </a:bodyPr>
          <a:lstStyle/>
          <a:p>
            <a:r>
              <a:rPr lang="en-NZ" sz="933" dirty="0"/>
              <a:t>VPC</a:t>
            </a:r>
          </a:p>
        </p:txBody>
      </p:sp>
      <p:sp>
        <p:nvSpPr>
          <p:cNvPr id="203" name="TextBox 202">
            <a:extLst>
              <a:ext uri="{FF2B5EF4-FFF2-40B4-BE49-F238E27FC236}">
                <a16:creationId xmlns:a16="http://schemas.microsoft.com/office/drawing/2014/main" id="{FE24DBA4-8148-4E25-B46F-7363AEA55CD1}"/>
              </a:ext>
            </a:extLst>
          </p:cNvPr>
          <p:cNvSpPr txBox="1"/>
          <p:nvPr/>
        </p:nvSpPr>
        <p:spPr>
          <a:xfrm>
            <a:off x="2245133" y="2643386"/>
            <a:ext cx="469232" cy="235898"/>
          </a:xfrm>
          <a:prstGeom prst="rect">
            <a:avLst/>
          </a:prstGeom>
          <a:noFill/>
        </p:spPr>
        <p:txBody>
          <a:bodyPr wrap="square" rtlCol="0">
            <a:spAutoFit/>
          </a:bodyPr>
          <a:lstStyle/>
          <a:p>
            <a:r>
              <a:rPr lang="en-NZ" sz="933" dirty="0"/>
              <a:t>VPC</a:t>
            </a:r>
          </a:p>
        </p:txBody>
      </p:sp>
      <p:sp>
        <p:nvSpPr>
          <p:cNvPr id="210" name="TextBox 209">
            <a:extLst>
              <a:ext uri="{FF2B5EF4-FFF2-40B4-BE49-F238E27FC236}">
                <a16:creationId xmlns:a16="http://schemas.microsoft.com/office/drawing/2014/main" id="{87D35764-F4AA-4E94-8059-356A95CB0401}"/>
              </a:ext>
            </a:extLst>
          </p:cNvPr>
          <p:cNvSpPr txBox="1"/>
          <p:nvPr/>
        </p:nvSpPr>
        <p:spPr>
          <a:xfrm>
            <a:off x="741573" y="1014977"/>
            <a:ext cx="2869780" cy="584775"/>
          </a:xfrm>
          <a:prstGeom prst="rect">
            <a:avLst/>
          </a:prstGeom>
          <a:noFill/>
        </p:spPr>
        <p:txBody>
          <a:bodyPr wrap="square" rtlCol="0">
            <a:spAutoFit/>
          </a:bodyPr>
          <a:lstStyle/>
          <a:p>
            <a:pPr algn="ctr"/>
            <a:r>
              <a:rPr lang="en-NZ" sz="1600" b="1" dirty="0"/>
              <a:t>Stand-alone Spoke GW (Distributed)</a:t>
            </a:r>
          </a:p>
        </p:txBody>
      </p:sp>
      <p:cxnSp>
        <p:nvCxnSpPr>
          <p:cNvPr id="179" name="Straight Connector 178">
            <a:extLst>
              <a:ext uri="{FF2B5EF4-FFF2-40B4-BE49-F238E27FC236}">
                <a16:creationId xmlns:a16="http://schemas.microsoft.com/office/drawing/2014/main" id="{52679BEA-95CE-47D3-8A42-1D349F60A9D6}"/>
              </a:ext>
            </a:extLst>
          </p:cNvPr>
          <p:cNvCxnSpPr>
            <a:cxnSpLocks/>
            <a:stCxn id="195" idx="1"/>
          </p:cNvCxnSpPr>
          <p:nvPr/>
        </p:nvCxnSpPr>
        <p:spPr>
          <a:xfrm flipV="1">
            <a:off x="6056842" y="3602396"/>
            <a:ext cx="759839" cy="920129"/>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8B054BC-BC49-4C7E-93AD-261B318764C2}"/>
              </a:ext>
            </a:extLst>
          </p:cNvPr>
          <p:cNvCxnSpPr>
            <a:cxnSpLocks/>
            <a:stCxn id="195" idx="1"/>
          </p:cNvCxnSpPr>
          <p:nvPr/>
        </p:nvCxnSpPr>
        <p:spPr>
          <a:xfrm flipH="1" flipV="1">
            <a:off x="5268109" y="3602396"/>
            <a:ext cx="788732" cy="920129"/>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194" name="Graphic 193">
            <a:extLst>
              <a:ext uri="{FF2B5EF4-FFF2-40B4-BE49-F238E27FC236}">
                <a16:creationId xmlns:a16="http://schemas.microsoft.com/office/drawing/2014/main" id="{8EA7DA1C-3B66-4EAA-B6A2-7F7604B91AB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17953" y="4372509"/>
            <a:ext cx="300031" cy="300031"/>
          </a:xfrm>
          <a:prstGeom prst="rect">
            <a:avLst/>
          </a:prstGeom>
        </p:spPr>
      </p:pic>
      <p:pic>
        <p:nvPicPr>
          <p:cNvPr id="195" name="Graphic 194">
            <a:extLst>
              <a:ext uri="{FF2B5EF4-FFF2-40B4-BE49-F238E27FC236}">
                <a16:creationId xmlns:a16="http://schemas.microsoft.com/office/drawing/2014/main" id="{E407DD98-AA95-4857-B9B3-DCF43CC2280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056842" y="4372509"/>
            <a:ext cx="300031" cy="300031"/>
          </a:xfrm>
          <a:prstGeom prst="rect">
            <a:avLst/>
          </a:prstGeom>
        </p:spPr>
      </p:pic>
      <p:pic>
        <p:nvPicPr>
          <p:cNvPr id="21" name="Graphic 14">
            <a:extLst>
              <a:ext uri="{FF2B5EF4-FFF2-40B4-BE49-F238E27FC236}">
                <a16:creationId xmlns:a16="http://schemas.microsoft.com/office/drawing/2014/main" id="{496AAE58-37F0-4C37-8124-A921E854FE29}"/>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104858" y="188050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phic 62">
            <a:extLst>
              <a:ext uri="{FF2B5EF4-FFF2-40B4-BE49-F238E27FC236}">
                <a16:creationId xmlns:a16="http://schemas.microsoft.com/office/drawing/2014/main" id="{42047BD1-96A1-4B53-AEDC-C1744F705108}"/>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421750" y="2917227"/>
            <a:ext cx="383684" cy="38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Graphic 32">
            <a:extLst>
              <a:ext uri="{FF2B5EF4-FFF2-40B4-BE49-F238E27FC236}">
                <a16:creationId xmlns:a16="http://schemas.microsoft.com/office/drawing/2014/main" id="{CFED5B20-5C07-49B3-B65A-9EDAB2735AFC}"/>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873571" y="292014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Graphic 14">
            <a:extLst>
              <a:ext uri="{FF2B5EF4-FFF2-40B4-BE49-F238E27FC236}">
                <a16:creationId xmlns:a16="http://schemas.microsoft.com/office/drawing/2014/main" id="{5F6B627B-932A-4316-A7BE-D1B3DD59E63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62275" y="188050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Graphic 62">
            <a:extLst>
              <a:ext uri="{FF2B5EF4-FFF2-40B4-BE49-F238E27FC236}">
                <a16:creationId xmlns:a16="http://schemas.microsoft.com/office/drawing/2014/main" id="{F051B109-4AD5-4717-BEB1-267ED85B802D}"/>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879167" y="2917227"/>
            <a:ext cx="383684" cy="38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Graphic 32">
            <a:extLst>
              <a:ext uri="{FF2B5EF4-FFF2-40B4-BE49-F238E27FC236}">
                <a16:creationId xmlns:a16="http://schemas.microsoft.com/office/drawing/2014/main" id="{256E3658-451F-4AB5-9B22-565523240B3D}"/>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6330988" y="292014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 name="TextBox 195">
            <a:extLst>
              <a:ext uri="{FF2B5EF4-FFF2-40B4-BE49-F238E27FC236}">
                <a16:creationId xmlns:a16="http://schemas.microsoft.com/office/drawing/2014/main" id="{01C08E85-8BF5-43BB-BC3D-F1A7165F9685}"/>
              </a:ext>
            </a:extLst>
          </p:cNvPr>
          <p:cNvSpPr txBox="1"/>
          <p:nvPr/>
        </p:nvSpPr>
        <p:spPr>
          <a:xfrm>
            <a:off x="5131993" y="4307433"/>
            <a:ext cx="687003" cy="379463"/>
          </a:xfrm>
          <a:prstGeom prst="rect">
            <a:avLst/>
          </a:prstGeom>
          <a:noFill/>
        </p:spPr>
        <p:txBody>
          <a:bodyPr wrap="square" rtlCol="0">
            <a:spAutoFit/>
          </a:bodyPr>
          <a:lstStyle/>
          <a:p>
            <a:pPr algn="ctr"/>
            <a:r>
              <a:rPr lang="en-NZ" sz="933" dirty="0"/>
              <a:t>Transit VPC</a:t>
            </a:r>
          </a:p>
        </p:txBody>
      </p:sp>
      <p:sp>
        <p:nvSpPr>
          <p:cNvPr id="204" name="TextBox 203">
            <a:extLst>
              <a:ext uri="{FF2B5EF4-FFF2-40B4-BE49-F238E27FC236}">
                <a16:creationId xmlns:a16="http://schemas.microsoft.com/office/drawing/2014/main" id="{58FFCCC3-B093-4482-A27C-FBAE646576AE}"/>
              </a:ext>
            </a:extLst>
          </p:cNvPr>
          <p:cNvSpPr txBox="1"/>
          <p:nvPr/>
        </p:nvSpPr>
        <p:spPr>
          <a:xfrm>
            <a:off x="4734619" y="2643386"/>
            <a:ext cx="469232" cy="235898"/>
          </a:xfrm>
          <a:prstGeom prst="rect">
            <a:avLst/>
          </a:prstGeom>
          <a:noFill/>
        </p:spPr>
        <p:txBody>
          <a:bodyPr wrap="square" rtlCol="0">
            <a:spAutoFit/>
          </a:bodyPr>
          <a:lstStyle/>
          <a:p>
            <a:r>
              <a:rPr lang="en-NZ" sz="933" dirty="0"/>
              <a:t>VPC</a:t>
            </a:r>
          </a:p>
        </p:txBody>
      </p:sp>
      <p:sp>
        <p:nvSpPr>
          <p:cNvPr id="205" name="TextBox 204">
            <a:extLst>
              <a:ext uri="{FF2B5EF4-FFF2-40B4-BE49-F238E27FC236}">
                <a16:creationId xmlns:a16="http://schemas.microsoft.com/office/drawing/2014/main" id="{7DFEE57F-FE97-410C-A8D8-3612AEBF0BA1}"/>
              </a:ext>
            </a:extLst>
          </p:cNvPr>
          <p:cNvSpPr txBox="1"/>
          <p:nvPr/>
        </p:nvSpPr>
        <p:spPr>
          <a:xfrm>
            <a:off x="6190721" y="2643386"/>
            <a:ext cx="469232" cy="235898"/>
          </a:xfrm>
          <a:prstGeom prst="rect">
            <a:avLst/>
          </a:prstGeom>
          <a:noFill/>
        </p:spPr>
        <p:txBody>
          <a:bodyPr wrap="square" rtlCol="0">
            <a:spAutoFit/>
          </a:bodyPr>
          <a:lstStyle/>
          <a:p>
            <a:r>
              <a:rPr lang="en-NZ" sz="933" dirty="0"/>
              <a:t>VPC</a:t>
            </a:r>
          </a:p>
        </p:txBody>
      </p:sp>
      <p:sp>
        <p:nvSpPr>
          <p:cNvPr id="211" name="TextBox 210">
            <a:extLst>
              <a:ext uri="{FF2B5EF4-FFF2-40B4-BE49-F238E27FC236}">
                <a16:creationId xmlns:a16="http://schemas.microsoft.com/office/drawing/2014/main" id="{1A6F0D3A-0000-47AA-AC0F-C3768CE50887}"/>
              </a:ext>
            </a:extLst>
          </p:cNvPr>
          <p:cNvSpPr txBox="1"/>
          <p:nvPr/>
        </p:nvSpPr>
        <p:spPr>
          <a:xfrm>
            <a:off x="4633627" y="891865"/>
            <a:ext cx="2869780" cy="584775"/>
          </a:xfrm>
          <a:prstGeom prst="rect">
            <a:avLst/>
          </a:prstGeom>
          <a:noFill/>
        </p:spPr>
        <p:txBody>
          <a:bodyPr wrap="square" rtlCol="0">
            <a:spAutoFit/>
          </a:bodyPr>
          <a:lstStyle/>
          <a:p>
            <a:pPr algn="ctr"/>
            <a:r>
              <a:rPr lang="en-NZ" sz="1600" b="1" dirty="0"/>
              <a:t>Local Egress (Distributed)</a:t>
            </a:r>
          </a:p>
          <a:p>
            <a:pPr algn="ctr"/>
            <a:r>
              <a:rPr lang="en-NZ" sz="1600" b="1" dirty="0"/>
              <a:t>with Aviatrix Spoke GW</a:t>
            </a:r>
          </a:p>
        </p:txBody>
      </p:sp>
      <p:pic>
        <p:nvPicPr>
          <p:cNvPr id="71" name="Graphic 62">
            <a:extLst>
              <a:ext uri="{FF2B5EF4-FFF2-40B4-BE49-F238E27FC236}">
                <a16:creationId xmlns:a16="http://schemas.microsoft.com/office/drawing/2014/main" id="{0F3DB9B3-CCA0-4A87-B41F-A32CA3ECB678}"/>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0729019" y="2917227"/>
            <a:ext cx="383684" cy="38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Graphic 32">
            <a:extLst>
              <a:ext uri="{FF2B5EF4-FFF2-40B4-BE49-F238E27FC236}">
                <a16:creationId xmlns:a16="http://schemas.microsoft.com/office/drawing/2014/main" id="{50012F5E-E49F-4F99-9B61-CA37576E539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0180840" y="292014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Graphic 14">
            <a:extLst>
              <a:ext uri="{FF2B5EF4-FFF2-40B4-BE49-F238E27FC236}">
                <a16:creationId xmlns:a16="http://schemas.microsoft.com/office/drawing/2014/main" id="{8DE32055-4943-4CF6-B77A-73E18695D941}"/>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109742" y="531204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8" name="Straight Connector 137">
            <a:extLst>
              <a:ext uri="{FF2B5EF4-FFF2-40B4-BE49-F238E27FC236}">
                <a16:creationId xmlns:a16="http://schemas.microsoft.com/office/drawing/2014/main" id="{DD20F8A4-052A-43C3-9B19-45B408B93AA7}"/>
              </a:ext>
            </a:extLst>
          </p:cNvPr>
          <p:cNvCxnSpPr>
            <a:cxnSpLocks/>
            <a:stCxn id="124" idx="1"/>
          </p:cNvCxnSpPr>
          <p:nvPr/>
        </p:nvCxnSpPr>
        <p:spPr>
          <a:xfrm flipV="1">
            <a:off x="9930706" y="3602394"/>
            <a:ext cx="759839" cy="921639"/>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E6C1EC5-18BD-46C0-A8B7-1D9EE0092160}"/>
              </a:ext>
            </a:extLst>
          </p:cNvPr>
          <p:cNvCxnSpPr>
            <a:cxnSpLocks/>
            <a:stCxn id="124" idx="1"/>
          </p:cNvCxnSpPr>
          <p:nvPr/>
        </p:nvCxnSpPr>
        <p:spPr>
          <a:xfrm flipH="1" flipV="1">
            <a:off x="9141974" y="3602394"/>
            <a:ext cx="788732" cy="921639"/>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82" name="Graphic 62">
            <a:extLst>
              <a:ext uri="{FF2B5EF4-FFF2-40B4-BE49-F238E27FC236}">
                <a16:creationId xmlns:a16="http://schemas.microsoft.com/office/drawing/2014/main" id="{CEF6AD97-DABD-4BC4-9279-1710E43F17B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271602" y="2917227"/>
            <a:ext cx="383684" cy="38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Graphic 32">
            <a:extLst>
              <a:ext uri="{FF2B5EF4-FFF2-40B4-BE49-F238E27FC236}">
                <a16:creationId xmlns:a16="http://schemas.microsoft.com/office/drawing/2014/main" id="{23BF19E1-4697-4531-8A26-6BED9C2562B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723423" y="292014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 name="TextBox 172">
            <a:extLst>
              <a:ext uri="{FF2B5EF4-FFF2-40B4-BE49-F238E27FC236}">
                <a16:creationId xmlns:a16="http://schemas.microsoft.com/office/drawing/2014/main" id="{476FDB9C-9B3E-4A55-8480-E6ACA6533D1C}"/>
              </a:ext>
            </a:extLst>
          </p:cNvPr>
          <p:cNvSpPr txBox="1"/>
          <p:nvPr/>
        </p:nvSpPr>
        <p:spPr>
          <a:xfrm>
            <a:off x="9408075" y="5435308"/>
            <a:ext cx="1130533" cy="207877"/>
          </a:xfrm>
          <a:prstGeom prst="rect">
            <a:avLst/>
          </a:prstGeom>
          <a:noFill/>
        </p:spPr>
        <p:txBody>
          <a:bodyPr wrap="square" rtlCol="0">
            <a:spAutoFit/>
          </a:bodyPr>
          <a:lstStyle/>
          <a:p>
            <a:pPr algn="ctr"/>
            <a:r>
              <a:rPr lang="en-NZ" sz="751" dirty="0"/>
              <a:t>Egress on Transit</a:t>
            </a:r>
          </a:p>
        </p:txBody>
      </p:sp>
      <p:pic>
        <p:nvPicPr>
          <p:cNvPr id="176" name="Graphic 14">
            <a:extLst>
              <a:ext uri="{FF2B5EF4-FFF2-40B4-BE49-F238E27FC236}">
                <a16:creationId xmlns:a16="http://schemas.microsoft.com/office/drawing/2014/main" id="{2BD44A03-3012-456F-A793-A3D957D045FC}"/>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367042" y="531204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Graphic 122">
            <a:extLst>
              <a:ext uri="{FF2B5EF4-FFF2-40B4-BE49-F238E27FC236}">
                <a16:creationId xmlns:a16="http://schemas.microsoft.com/office/drawing/2014/main" id="{CB941F80-54E6-4DEE-84E2-BDFCCDC1858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691818" y="4374018"/>
            <a:ext cx="300031" cy="300031"/>
          </a:xfrm>
          <a:prstGeom prst="rect">
            <a:avLst/>
          </a:prstGeom>
        </p:spPr>
      </p:pic>
      <p:pic>
        <p:nvPicPr>
          <p:cNvPr id="124" name="Graphic 123">
            <a:extLst>
              <a:ext uri="{FF2B5EF4-FFF2-40B4-BE49-F238E27FC236}">
                <a16:creationId xmlns:a16="http://schemas.microsoft.com/office/drawing/2014/main" id="{0EE454B2-D155-4AA8-8020-5CCA6398E79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930706" y="4374018"/>
            <a:ext cx="300031" cy="300031"/>
          </a:xfrm>
          <a:prstGeom prst="rect">
            <a:avLst/>
          </a:prstGeom>
        </p:spPr>
      </p:pic>
      <p:sp>
        <p:nvSpPr>
          <p:cNvPr id="197" name="TextBox 196">
            <a:extLst>
              <a:ext uri="{FF2B5EF4-FFF2-40B4-BE49-F238E27FC236}">
                <a16:creationId xmlns:a16="http://schemas.microsoft.com/office/drawing/2014/main" id="{1DA45CF1-A162-4C29-A953-984EE9E787CE}"/>
              </a:ext>
            </a:extLst>
          </p:cNvPr>
          <p:cNvSpPr txBox="1"/>
          <p:nvPr/>
        </p:nvSpPr>
        <p:spPr>
          <a:xfrm>
            <a:off x="9002833" y="4307433"/>
            <a:ext cx="687003" cy="379463"/>
          </a:xfrm>
          <a:prstGeom prst="rect">
            <a:avLst/>
          </a:prstGeom>
          <a:noFill/>
        </p:spPr>
        <p:txBody>
          <a:bodyPr wrap="square" rtlCol="0">
            <a:spAutoFit/>
          </a:bodyPr>
          <a:lstStyle/>
          <a:p>
            <a:pPr algn="ctr"/>
            <a:r>
              <a:rPr lang="en-NZ" sz="933" dirty="0"/>
              <a:t>Transit VPC</a:t>
            </a:r>
          </a:p>
        </p:txBody>
      </p:sp>
      <p:sp>
        <p:nvSpPr>
          <p:cNvPr id="206" name="TextBox 205">
            <a:extLst>
              <a:ext uri="{FF2B5EF4-FFF2-40B4-BE49-F238E27FC236}">
                <a16:creationId xmlns:a16="http://schemas.microsoft.com/office/drawing/2014/main" id="{6DD03449-4B65-4BBC-8F18-92BC7BB2804E}"/>
              </a:ext>
            </a:extLst>
          </p:cNvPr>
          <p:cNvSpPr txBox="1"/>
          <p:nvPr/>
        </p:nvSpPr>
        <p:spPr>
          <a:xfrm>
            <a:off x="8550868" y="2643386"/>
            <a:ext cx="469232" cy="235898"/>
          </a:xfrm>
          <a:prstGeom prst="rect">
            <a:avLst/>
          </a:prstGeom>
          <a:noFill/>
        </p:spPr>
        <p:txBody>
          <a:bodyPr wrap="square" rtlCol="0">
            <a:spAutoFit/>
          </a:bodyPr>
          <a:lstStyle/>
          <a:p>
            <a:r>
              <a:rPr lang="en-NZ" sz="933" dirty="0"/>
              <a:t>VPC</a:t>
            </a:r>
          </a:p>
        </p:txBody>
      </p:sp>
      <p:sp>
        <p:nvSpPr>
          <p:cNvPr id="207" name="TextBox 206">
            <a:extLst>
              <a:ext uri="{FF2B5EF4-FFF2-40B4-BE49-F238E27FC236}">
                <a16:creationId xmlns:a16="http://schemas.microsoft.com/office/drawing/2014/main" id="{08E1D546-5189-46E5-BB81-BA777C914FC3}"/>
              </a:ext>
            </a:extLst>
          </p:cNvPr>
          <p:cNvSpPr txBox="1"/>
          <p:nvPr/>
        </p:nvSpPr>
        <p:spPr>
          <a:xfrm>
            <a:off x="10006967" y="2643386"/>
            <a:ext cx="469232" cy="235898"/>
          </a:xfrm>
          <a:prstGeom prst="rect">
            <a:avLst/>
          </a:prstGeom>
          <a:noFill/>
        </p:spPr>
        <p:txBody>
          <a:bodyPr wrap="square" rtlCol="0">
            <a:spAutoFit/>
          </a:bodyPr>
          <a:lstStyle/>
          <a:p>
            <a:r>
              <a:rPr lang="en-NZ" sz="933" dirty="0"/>
              <a:t>VPC</a:t>
            </a:r>
          </a:p>
        </p:txBody>
      </p:sp>
      <p:sp>
        <p:nvSpPr>
          <p:cNvPr id="212" name="TextBox 211">
            <a:extLst>
              <a:ext uri="{FF2B5EF4-FFF2-40B4-BE49-F238E27FC236}">
                <a16:creationId xmlns:a16="http://schemas.microsoft.com/office/drawing/2014/main" id="{E90F6BEE-8DA2-4964-809C-A0DD09953890}"/>
              </a:ext>
            </a:extLst>
          </p:cNvPr>
          <p:cNvSpPr txBox="1"/>
          <p:nvPr/>
        </p:nvSpPr>
        <p:spPr>
          <a:xfrm>
            <a:off x="8613924" y="1014977"/>
            <a:ext cx="2608891" cy="584775"/>
          </a:xfrm>
          <a:prstGeom prst="rect">
            <a:avLst/>
          </a:prstGeom>
          <a:noFill/>
        </p:spPr>
        <p:txBody>
          <a:bodyPr wrap="square" rtlCol="0">
            <a:spAutoFit/>
          </a:bodyPr>
          <a:lstStyle/>
          <a:p>
            <a:pPr algn="ctr"/>
            <a:r>
              <a:rPr lang="en-NZ" sz="1600" b="1" dirty="0"/>
              <a:t>Centralized Egress</a:t>
            </a:r>
          </a:p>
          <a:p>
            <a:pPr algn="ctr"/>
            <a:r>
              <a:rPr lang="en-NZ" sz="1600" b="1" dirty="0"/>
              <a:t>with Aviatrix Transit GW</a:t>
            </a:r>
          </a:p>
        </p:txBody>
      </p:sp>
      <p:sp>
        <p:nvSpPr>
          <p:cNvPr id="218" name="TextBox 217">
            <a:extLst>
              <a:ext uri="{FF2B5EF4-FFF2-40B4-BE49-F238E27FC236}">
                <a16:creationId xmlns:a16="http://schemas.microsoft.com/office/drawing/2014/main" id="{C4D6AAC2-B096-44FA-B139-E1142EE336F8}"/>
              </a:ext>
            </a:extLst>
          </p:cNvPr>
          <p:cNvSpPr txBox="1"/>
          <p:nvPr/>
        </p:nvSpPr>
        <p:spPr>
          <a:xfrm>
            <a:off x="1561442" y="2201848"/>
            <a:ext cx="1261993" cy="323422"/>
          </a:xfrm>
          <a:prstGeom prst="rect">
            <a:avLst/>
          </a:prstGeom>
          <a:noFill/>
        </p:spPr>
        <p:txBody>
          <a:bodyPr wrap="square" rtlCol="0">
            <a:spAutoFit/>
          </a:bodyPr>
          <a:lstStyle/>
          <a:p>
            <a:pPr algn="ctr"/>
            <a:r>
              <a:rPr lang="en-NZ" sz="751" dirty="0"/>
              <a:t>Stand-alone Spoke Gateways</a:t>
            </a:r>
          </a:p>
        </p:txBody>
      </p:sp>
      <p:sp>
        <p:nvSpPr>
          <p:cNvPr id="219" name="TextBox 218">
            <a:extLst>
              <a:ext uri="{FF2B5EF4-FFF2-40B4-BE49-F238E27FC236}">
                <a16:creationId xmlns:a16="http://schemas.microsoft.com/office/drawing/2014/main" id="{21B98F34-E097-4C99-BB52-830222D783C7}"/>
              </a:ext>
            </a:extLst>
          </p:cNvPr>
          <p:cNvSpPr txBox="1"/>
          <p:nvPr/>
        </p:nvSpPr>
        <p:spPr>
          <a:xfrm>
            <a:off x="5419944" y="1937634"/>
            <a:ext cx="1261993" cy="207877"/>
          </a:xfrm>
          <a:prstGeom prst="rect">
            <a:avLst/>
          </a:prstGeom>
          <a:noFill/>
        </p:spPr>
        <p:txBody>
          <a:bodyPr wrap="square" rtlCol="0">
            <a:spAutoFit/>
          </a:bodyPr>
          <a:lstStyle/>
          <a:p>
            <a:pPr algn="ctr"/>
            <a:r>
              <a:rPr lang="en-NZ" sz="751" dirty="0"/>
              <a:t>Egress on Spoke</a:t>
            </a:r>
          </a:p>
        </p:txBody>
      </p:sp>
      <p:sp>
        <p:nvSpPr>
          <p:cNvPr id="220" name="Freeform 2062">
            <a:extLst>
              <a:ext uri="{FF2B5EF4-FFF2-40B4-BE49-F238E27FC236}">
                <a16:creationId xmlns:a16="http://schemas.microsoft.com/office/drawing/2014/main" id="{C2B3267D-0093-46CC-A7D5-1A42E4EC9F6B}"/>
              </a:ext>
            </a:extLst>
          </p:cNvPr>
          <p:cNvSpPr/>
          <p:nvPr/>
        </p:nvSpPr>
        <p:spPr>
          <a:xfrm>
            <a:off x="3212031" y="1989829"/>
            <a:ext cx="237976" cy="1066193"/>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4674870 w 5337810"/>
              <a:gd name="connsiteY4" fmla="*/ 948690 h 2778978"/>
              <a:gd name="connsiteX5" fmla="*/ 5337810 w 5337810"/>
              <a:gd name="connsiteY5"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4674870 w 5337810"/>
              <a:gd name="connsiteY3" fmla="*/ 948690 h 2778978"/>
              <a:gd name="connsiteX4" fmla="*/ 5337810 w 5337810"/>
              <a:gd name="connsiteY4" fmla="*/ 0 h 2778978"/>
              <a:gd name="connsiteX0" fmla="*/ 0 w 5337810"/>
              <a:gd name="connsiteY0" fmla="*/ 2766060 h 2848378"/>
              <a:gd name="connsiteX1" fmla="*/ 605790 w 5337810"/>
              <a:gd name="connsiteY1" fmla="*/ 2674620 h 2848378"/>
              <a:gd name="connsiteX2" fmla="*/ 4674870 w 5337810"/>
              <a:gd name="connsiteY2" fmla="*/ 948690 h 2848378"/>
              <a:gd name="connsiteX3" fmla="*/ 5337810 w 5337810"/>
              <a:gd name="connsiteY3" fmla="*/ 0 h 2848378"/>
              <a:gd name="connsiteX0" fmla="*/ 0 w 5337810"/>
              <a:gd name="connsiteY0" fmla="*/ 2766060 h 2766060"/>
              <a:gd name="connsiteX1" fmla="*/ 4674870 w 5337810"/>
              <a:gd name="connsiteY1" fmla="*/ 948690 h 2766060"/>
              <a:gd name="connsiteX2" fmla="*/ 5337810 w 5337810"/>
              <a:gd name="connsiteY2" fmla="*/ 0 h 2766060"/>
              <a:gd name="connsiteX0" fmla="*/ 0 w 5337810"/>
              <a:gd name="connsiteY0" fmla="*/ 2766060 h 2766060"/>
              <a:gd name="connsiteX1" fmla="*/ 5337810 w 5337810"/>
              <a:gd name="connsiteY1" fmla="*/ 0 h 2766060"/>
              <a:gd name="connsiteX0" fmla="*/ 75177 w 75177"/>
              <a:gd name="connsiteY0" fmla="*/ 2929022 h 2929022"/>
              <a:gd name="connsiteX1" fmla="*/ 0 w 75177"/>
              <a:gd name="connsiteY1" fmla="*/ 0 h 2929022"/>
              <a:gd name="connsiteX0" fmla="*/ 0 w 228176"/>
              <a:gd name="connsiteY0" fmla="*/ 2820381 h 2820381"/>
              <a:gd name="connsiteX1" fmla="*/ 228176 w 228176"/>
              <a:gd name="connsiteY1" fmla="*/ 0 h 2820381"/>
              <a:gd name="connsiteX0" fmla="*/ 18299 w 18299"/>
              <a:gd name="connsiteY0" fmla="*/ 828618 h 828618"/>
              <a:gd name="connsiteX1" fmla="*/ 0 w 18299"/>
              <a:gd name="connsiteY1" fmla="*/ 0 h 828618"/>
              <a:gd name="connsiteX0" fmla="*/ 18299 w 18299"/>
              <a:gd name="connsiteY0" fmla="*/ 991581 h 991581"/>
              <a:gd name="connsiteX1" fmla="*/ 0 w 18299"/>
              <a:gd name="connsiteY1" fmla="*/ 0 h 991581"/>
              <a:gd name="connsiteX0" fmla="*/ 18299 w 111550"/>
              <a:gd name="connsiteY0" fmla="*/ 991581 h 991581"/>
              <a:gd name="connsiteX1" fmla="*/ 0 w 111550"/>
              <a:gd name="connsiteY1" fmla="*/ 0 h 991581"/>
              <a:gd name="connsiteX0" fmla="*/ 80 w 182454"/>
              <a:gd name="connsiteY0" fmla="*/ 937260 h 937260"/>
              <a:gd name="connsiteX1" fmla="*/ 95538 w 182454"/>
              <a:gd name="connsiteY1" fmla="*/ 0 h 937260"/>
              <a:gd name="connsiteX0" fmla="*/ 91 w 151467"/>
              <a:gd name="connsiteY0" fmla="*/ 991580 h 991580"/>
              <a:gd name="connsiteX1" fmla="*/ 57630 w 151467"/>
              <a:gd name="connsiteY1" fmla="*/ 0 h 991580"/>
              <a:gd name="connsiteX0" fmla="*/ 109 w 108816"/>
              <a:gd name="connsiteY0" fmla="*/ 1167793 h 1167793"/>
              <a:gd name="connsiteX1" fmla="*/ 2793 w 108816"/>
              <a:gd name="connsiteY1" fmla="*/ 0 h 1167793"/>
              <a:gd name="connsiteX0" fmla="*/ 42198 w 118578"/>
              <a:gd name="connsiteY0" fmla="*/ 1224943 h 1224943"/>
              <a:gd name="connsiteX1" fmla="*/ 0 w 118578"/>
              <a:gd name="connsiteY1" fmla="*/ 0 h 1224943"/>
              <a:gd name="connsiteX0" fmla="*/ 42198 w 147174"/>
              <a:gd name="connsiteY0" fmla="*/ 1224943 h 1224943"/>
              <a:gd name="connsiteX1" fmla="*/ 0 w 147174"/>
              <a:gd name="connsiteY1" fmla="*/ 0 h 1224943"/>
              <a:gd name="connsiteX0" fmla="*/ 42198 w 193385"/>
              <a:gd name="connsiteY0" fmla="*/ 1224943 h 1224943"/>
              <a:gd name="connsiteX1" fmla="*/ 0 w 193385"/>
              <a:gd name="connsiteY1" fmla="*/ 0 h 1224943"/>
              <a:gd name="connsiteX0" fmla="*/ 42198 w 143474"/>
              <a:gd name="connsiteY0" fmla="*/ 1224943 h 1224943"/>
              <a:gd name="connsiteX1" fmla="*/ 0 w 143474"/>
              <a:gd name="connsiteY1" fmla="*/ 0 h 1224943"/>
              <a:gd name="connsiteX0" fmla="*/ 490 w 418745"/>
              <a:gd name="connsiteY0" fmla="*/ 1104293 h 1104293"/>
              <a:gd name="connsiteX1" fmla="*/ 337286 w 418745"/>
              <a:gd name="connsiteY1" fmla="*/ 0 h 1104293"/>
              <a:gd name="connsiteX0" fmla="*/ 0 w 468749"/>
              <a:gd name="connsiteY0" fmla="*/ 1104293 h 1104293"/>
              <a:gd name="connsiteX1" fmla="*/ 336796 w 468749"/>
              <a:gd name="connsiteY1" fmla="*/ 0 h 1104293"/>
              <a:gd name="connsiteX0" fmla="*/ 0 w 473921"/>
              <a:gd name="connsiteY0" fmla="*/ 1104293 h 1107035"/>
              <a:gd name="connsiteX1" fmla="*/ 336796 w 473921"/>
              <a:gd name="connsiteY1" fmla="*/ 0 h 1107035"/>
              <a:gd name="connsiteX0" fmla="*/ 0 w 531860"/>
              <a:gd name="connsiteY0" fmla="*/ 1066193 h 1069082"/>
              <a:gd name="connsiteX1" fmla="*/ 409935 w 531860"/>
              <a:gd name="connsiteY1" fmla="*/ 0 h 1069082"/>
              <a:gd name="connsiteX0" fmla="*/ 0 w 542431"/>
              <a:gd name="connsiteY0" fmla="*/ 1066193 h 1066422"/>
              <a:gd name="connsiteX1" fmla="*/ 409935 w 542431"/>
              <a:gd name="connsiteY1" fmla="*/ 0 h 1066422"/>
              <a:gd name="connsiteX0" fmla="*/ 62145 w 324162"/>
              <a:gd name="connsiteY0" fmla="*/ 1066193 h 1066422"/>
              <a:gd name="connsiteX1" fmla="*/ 0 w 324162"/>
              <a:gd name="connsiteY1" fmla="*/ 0 h 1066422"/>
              <a:gd name="connsiteX0" fmla="*/ 62145 w 272250"/>
              <a:gd name="connsiteY0" fmla="*/ 1066193 h 1066592"/>
              <a:gd name="connsiteX1" fmla="*/ 0 w 272250"/>
              <a:gd name="connsiteY1" fmla="*/ 0 h 1066592"/>
              <a:gd name="connsiteX0" fmla="*/ 62145 w 493787"/>
              <a:gd name="connsiteY0" fmla="*/ 1066193 h 1066193"/>
              <a:gd name="connsiteX1" fmla="*/ 0 w 493787"/>
              <a:gd name="connsiteY1" fmla="*/ 0 h 1066193"/>
              <a:gd name="connsiteX0" fmla="*/ 62145 w 567652"/>
              <a:gd name="connsiteY0" fmla="*/ 1066193 h 1066193"/>
              <a:gd name="connsiteX1" fmla="*/ 0 w 567652"/>
              <a:gd name="connsiteY1" fmla="*/ 0 h 1066193"/>
              <a:gd name="connsiteX0" fmla="*/ 62145 w 629701"/>
              <a:gd name="connsiteY0" fmla="*/ 1066193 h 1066193"/>
              <a:gd name="connsiteX1" fmla="*/ 0 w 629701"/>
              <a:gd name="connsiteY1" fmla="*/ 0 h 1066193"/>
              <a:gd name="connsiteX0" fmla="*/ 62145 w 340171"/>
              <a:gd name="connsiteY0" fmla="*/ 1066193 h 1066193"/>
              <a:gd name="connsiteX1" fmla="*/ 0 w 340171"/>
              <a:gd name="connsiteY1" fmla="*/ 0 h 1066193"/>
              <a:gd name="connsiteX0" fmla="*/ 62145 w 315766"/>
              <a:gd name="connsiteY0" fmla="*/ 1066193 h 1066193"/>
              <a:gd name="connsiteX1" fmla="*/ 0 w 315766"/>
              <a:gd name="connsiteY1" fmla="*/ 0 h 1066193"/>
              <a:gd name="connsiteX0" fmla="*/ 63627 w 309409"/>
              <a:gd name="connsiteY0" fmla="*/ 1066193 h 1066193"/>
              <a:gd name="connsiteX1" fmla="*/ 1482 w 309409"/>
              <a:gd name="connsiteY1" fmla="*/ 0 h 1066193"/>
              <a:gd name="connsiteX0" fmla="*/ 64139 w 227937"/>
              <a:gd name="connsiteY0" fmla="*/ 1066193 h 1066193"/>
              <a:gd name="connsiteX1" fmla="*/ 1994 w 227937"/>
              <a:gd name="connsiteY1" fmla="*/ 0 h 1066193"/>
              <a:gd name="connsiteX0" fmla="*/ 90641 w 249181"/>
              <a:gd name="connsiteY0" fmla="*/ 1066193 h 1066193"/>
              <a:gd name="connsiteX1" fmla="*/ 1900 w 249181"/>
              <a:gd name="connsiteY1" fmla="*/ 0 h 1066193"/>
            </a:gdLst>
            <a:ahLst/>
            <a:cxnLst>
              <a:cxn ang="0">
                <a:pos x="connsiteX0" y="connsiteY0"/>
              </a:cxn>
              <a:cxn ang="0">
                <a:pos x="connsiteX1" y="connsiteY1"/>
              </a:cxn>
            </a:cxnLst>
            <a:rect l="l" t="t" r="r" b="b"/>
            <a:pathLst>
              <a:path w="249181" h="1066193">
                <a:moveTo>
                  <a:pt x="90641" y="1066193"/>
                </a:moveTo>
                <a:cubicBezTo>
                  <a:pt x="508415" y="756304"/>
                  <a:pt x="-35924" y="836342"/>
                  <a:pt x="1900" y="0"/>
                </a:cubicBezTo>
              </a:path>
            </a:pathLst>
          </a:custGeom>
          <a:noFill/>
          <a:ln w="98425">
            <a:solidFill>
              <a:srgbClr val="00B050">
                <a:alpha val="3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96" name="Graphic 62">
            <a:extLst>
              <a:ext uri="{FF2B5EF4-FFF2-40B4-BE49-F238E27FC236}">
                <a16:creationId xmlns:a16="http://schemas.microsoft.com/office/drawing/2014/main" id="{5D120DC7-5773-4949-AB46-6FDA7C6F7FEB}"/>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987113" y="2917227"/>
            <a:ext cx="383684" cy="38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Graphic 32">
            <a:extLst>
              <a:ext uri="{FF2B5EF4-FFF2-40B4-BE49-F238E27FC236}">
                <a16:creationId xmlns:a16="http://schemas.microsoft.com/office/drawing/2014/main" id="{E7DCCEF8-FAF5-479B-95AA-C7C47C5B5E5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2438933" y="2920144"/>
            <a:ext cx="377851"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 name="Freeform 2062">
            <a:extLst>
              <a:ext uri="{FF2B5EF4-FFF2-40B4-BE49-F238E27FC236}">
                <a16:creationId xmlns:a16="http://schemas.microsoft.com/office/drawing/2014/main" id="{4CD9F6A0-07E3-4C8E-A191-B03FB5F643DE}"/>
              </a:ext>
            </a:extLst>
          </p:cNvPr>
          <p:cNvSpPr/>
          <p:nvPr/>
        </p:nvSpPr>
        <p:spPr>
          <a:xfrm>
            <a:off x="7107755" y="1989829"/>
            <a:ext cx="237976" cy="1066193"/>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4674870 w 5337810"/>
              <a:gd name="connsiteY4" fmla="*/ 948690 h 2778978"/>
              <a:gd name="connsiteX5" fmla="*/ 5337810 w 5337810"/>
              <a:gd name="connsiteY5"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4674870 w 5337810"/>
              <a:gd name="connsiteY3" fmla="*/ 948690 h 2778978"/>
              <a:gd name="connsiteX4" fmla="*/ 5337810 w 5337810"/>
              <a:gd name="connsiteY4" fmla="*/ 0 h 2778978"/>
              <a:gd name="connsiteX0" fmla="*/ 0 w 5337810"/>
              <a:gd name="connsiteY0" fmla="*/ 2766060 h 2848378"/>
              <a:gd name="connsiteX1" fmla="*/ 605790 w 5337810"/>
              <a:gd name="connsiteY1" fmla="*/ 2674620 h 2848378"/>
              <a:gd name="connsiteX2" fmla="*/ 4674870 w 5337810"/>
              <a:gd name="connsiteY2" fmla="*/ 948690 h 2848378"/>
              <a:gd name="connsiteX3" fmla="*/ 5337810 w 5337810"/>
              <a:gd name="connsiteY3" fmla="*/ 0 h 2848378"/>
              <a:gd name="connsiteX0" fmla="*/ 0 w 5337810"/>
              <a:gd name="connsiteY0" fmla="*/ 2766060 h 2766060"/>
              <a:gd name="connsiteX1" fmla="*/ 4674870 w 5337810"/>
              <a:gd name="connsiteY1" fmla="*/ 948690 h 2766060"/>
              <a:gd name="connsiteX2" fmla="*/ 5337810 w 5337810"/>
              <a:gd name="connsiteY2" fmla="*/ 0 h 2766060"/>
              <a:gd name="connsiteX0" fmla="*/ 0 w 5337810"/>
              <a:gd name="connsiteY0" fmla="*/ 2766060 h 2766060"/>
              <a:gd name="connsiteX1" fmla="*/ 5337810 w 5337810"/>
              <a:gd name="connsiteY1" fmla="*/ 0 h 2766060"/>
              <a:gd name="connsiteX0" fmla="*/ 75177 w 75177"/>
              <a:gd name="connsiteY0" fmla="*/ 2929022 h 2929022"/>
              <a:gd name="connsiteX1" fmla="*/ 0 w 75177"/>
              <a:gd name="connsiteY1" fmla="*/ 0 h 2929022"/>
              <a:gd name="connsiteX0" fmla="*/ 0 w 228176"/>
              <a:gd name="connsiteY0" fmla="*/ 2820381 h 2820381"/>
              <a:gd name="connsiteX1" fmla="*/ 228176 w 228176"/>
              <a:gd name="connsiteY1" fmla="*/ 0 h 2820381"/>
              <a:gd name="connsiteX0" fmla="*/ 18299 w 18299"/>
              <a:gd name="connsiteY0" fmla="*/ 828618 h 828618"/>
              <a:gd name="connsiteX1" fmla="*/ 0 w 18299"/>
              <a:gd name="connsiteY1" fmla="*/ 0 h 828618"/>
              <a:gd name="connsiteX0" fmla="*/ 18299 w 18299"/>
              <a:gd name="connsiteY0" fmla="*/ 991581 h 991581"/>
              <a:gd name="connsiteX1" fmla="*/ 0 w 18299"/>
              <a:gd name="connsiteY1" fmla="*/ 0 h 991581"/>
              <a:gd name="connsiteX0" fmla="*/ 18299 w 111550"/>
              <a:gd name="connsiteY0" fmla="*/ 991581 h 991581"/>
              <a:gd name="connsiteX1" fmla="*/ 0 w 111550"/>
              <a:gd name="connsiteY1" fmla="*/ 0 h 991581"/>
              <a:gd name="connsiteX0" fmla="*/ 80 w 182454"/>
              <a:gd name="connsiteY0" fmla="*/ 937260 h 937260"/>
              <a:gd name="connsiteX1" fmla="*/ 95538 w 182454"/>
              <a:gd name="connsiteY1" fmla="*/ 0 h 937260"/>
              <a:gd name="connsiteX0" fmla="*/ 91 w 151467"/>
              <a:gd name="connsiteY0" fmla="*/ 991580 h 991580"/>
              <a:gd name="connsiteX1" fmla="*/ 57630 w 151467"/>
              <a:gd name="connsiteY1" fmla="*/ 0 h 991580"/>
              <a:gd name="connsiteX0" fmla="*/ 109 w 108816"/>
              <a:gd name="connsiteY0" fmla="*/ 1167793 h 1167793"/>
              <a:gd name="connsiteX1" fmla="*/ 2793 w 108816"/>
              <a:gd name="connsiteY1" fmla="*/ 0 h 1167793"/>
              <a:gd name="connsiteX0" fmla="*/ 42198 w 118578"/>
              <a:gd name="connsiteY0" fmla="*/ 1224943 h 1224943"/>
              <a:gd name="connsiteX1" fmla="*/ 0 w 118578"/>
              <a:gd name="connsiteY1" fmla="*/ 0 h 1224943"/>
              <a:gd name="connsiteX0" fmla="*/ 42198 w 147174"/>
              <a:gd name="connsiteY0" fmla="*/ 1224943 h 1224943"/>
              <a:gd name="connsiteX1" fmla="*/ 0 w 147174"/>
              <a:gd name="connsiteY1" fmla="*/ 0 h 1224943"/>
              <a:gd name="connsiteX0" fmla="*/ 42198 w 193385"/>
              <a:gd name="connsiteY0" fmla="*/ 1224943 h 1224943"/>
              <a:gd name="connsiteX1" fmla="*/ 0 w 193385"/>
              <a:gd name="connsiteY1" fmla="*/ 0 h 1224943"/>
              <a:gd name="connsiteX0" fmla="*/ 42198 w 143474"/>
              <a:gd name="connsiteY0" fmla="*/ 1224943 h 1224943"/>
              <a:gd name="connsiteX1" fmla="*/ 0 w 143474"/>
              <a:gd name="connsiteY1" fmla="*/ 0 h 1224943"/>
              <a:gd name="connsiteX0" fmla="*/ 490 w 418745"/>
              <a:gd name="connsiteY0" fmla="*/ 1104293 h 1104293"/>
              <a:gd name="connsiteX1" fmla="*/ 337286 w 418745"/>
              <a:gd name="connsiteY1" fmla="*/ 0 h 1104293"/>
              <a:gd name="connsiteX0" fmla="*/ 0 w 468749"/>
              <a:gd name="connsiteY0" fmla="*/ 1104293 h 1104293"/>
              <a:gd name="connsiteX1" fmla="*/ 336796 w 468749"/>
              <a:gd name="connsiteY1" fmla="*/ 0 h 1104293"/>
              <a:gd name="connsiteX0" fmla="*/ 0 w 473921"/>
              <a:gd name="connsiteY0" fmla="*/ 1104293 h 1107035"/>
              <a:gd name="connsiteX1" fmla="*/ 336796 w 473921"/>
              <a:gd name="connsiteY1" fmla="*/ 0 h 1107035"/>
              <a:gd name="connsiteX0" fmla="*/ 0 w 531860"/>
              <a:gd name="connsiteY0" fmla="*/ 1066193 h 1069082"/>
              <a:gd name="connsiteX1" fmla="*/ 409935 w 531860"/>
              <a:gd name="connsiteY1" fmla="*/ 0 h 1069082"/>
              <a:gd name="connsiteX0" fmla="*/ 0 w 542431"/>
              <a:gd name="connsiteY0" fmla="*/ 1066193 h 1066422"/>
              <a:gd name="connsiteX1" fmla="*/ 409935 w 542431"/>
              <a:gd name="connsiteY1" fmla="*/ 0 h 1066422"/>
              <a:gd name="connsiteX0" fmla="*/ 62145 w 324162"/>
              <a:gd name="connsiteY0" fmla="*/ 1066193 h 1066422"/>
              <a:gd name="connsiteX1" fmla="*/ 0 w 324162"/>
              <a:gd name="connsiteY1" fmla="*/ 0 h 1066422"/>
              <a:gd name="connsiteX0" fmla="*/ 62145 w 272250"/>
              <a:gd name="connsiteY0" fmla="*/ 1066193 h 1066592"/>
              <a:gd name="connsiteX1" fmla="*/ 0 w 272250"/>
              <a:gd name="connsiteY1" fmla="*/ 0 h 1066592"/>
              <a:gd name="connsiteX0" fmla="*/ 62145 w 493787"/>
              <a:gd name="connsiteY0" fmla="*/ 1066193 h 1066193"/>
              <a:gd name="connsiteX1" fmla="*/ 0 w 493787"/>
              <a:gd name="connsiteY1" fmla="*/ 0 h 1066193"/>
              <a:gd name="connsiteX0" fmla="*/ 62145 w 567652"/>
              <a:gd name="connsiteY0" fmla="*/ 1066193 h 1066193"/>
              <a:gd name="connsiteX1" fmla="*/ 0 w 567652"/>
              <a:gd name="connsiteY1" fmla="*/ 0 h 1066193"/>
              <a:gd name="connsiteX0" fmla="*/ 62145 w 629701"/>
              <a:gd name="connsiteY0" fmla="*/ 1066193 h 1066193"/>
              <a:gd name="connsiteX1" fmla="*/ 0 w 629701"/>
              <a:gd name="connsiteY1" fmla="*/ 0 h 1066193"/>
              <a:gd name="connsiteX0" fmla="*/ 62145 w 340171"/>
              <a:gd name="connsiteY0" fmla="*/ 1066193 h 1066193"/>
              <a:gd name="connsiteX1" fmla="*/ 0 w 340171"/>
              <a:gd name="connsiteY1" fmla="*/ 0 h 1066193"/>
              <a:gd name="connsiteX0" fmla="*/ 62145 w 315766"/>
              <a:gd name="connsiteY0" fmla="*/ 1066193 h 1066193"/>
              <a:gd name="connsiteX1" fmla="*/ 0 w 315766"/>
              <a:gd name="connsiteY1" fmla="*/ 0 h 1066193"/>
              <a:gd name="connsiteX0" fmla="*/ 63627 w 309409"/>
              <a:gd name="connsiteY0" fmla="*/ 1066193 h 1066193"/>
              <a:gd name="connsiteX1" fmla="*/ 1482 w 309409"/>
              <a:gd name="connsiteY1" fmla="*/ 0 h 1066193"/>
              <a:gd name="connsiteX0" fmla="*/ 64139 w 227937"/>
              <a:gd name="connsiteY0" fmla="*/ 1066193 h 1066193"/>
              <a:gd name="connsiteX1" fmla="*/ 1994 w 227937"/>
              <a:gd name="connsiteY1" fmla="*/ 0 h 1066193"/>
              <a:gd name="connsiteX0" fmla="*/ 90641 w 249181"/>
              <a:gd name="connsiteY0" fmla="*/ 1066193 h 1066193"/>
              <a:gd name="connsiteX1" fmla="*/ 1900 w 249181"/>
              <a:gd name="connsiteY1" fmla="*/ 0 h 1066193"/>
            </a:gdLst>
            <a:ahLst/>
            <a:cxnLst>
              <a:cxn ang="0">
                <a:pos x="connsiteX0" y="connsiteY0"/>
              </a:cxn>
              <a:cxn ang="0">
                <a:pos x="connsiteX1" y="connsiteY1"/>
              </a:cxn>
            </a:cxnLst>
            <a:rect l="l" t="t" r="r" b="b"/>
            <a:pathLst>
              <a:path w="249181" h="1066193">
                <a:moveTo>
                  <a:pt x="90641" y="1066193"/>
                </a:moveTo>
                <a:cubicBezTo>
                  <a:pt x="508415" y="756304"/>
                  <a:pt x="-35924" y="836342"/>
                  <a:pt x="1900" y="0"/>
                </a:cubicBezTo>
              </a:path>
            </a:pathLst>
          </a:custGeom>
          <a:noFill/>
          <a:ln w="98425">
            <a:solidFill>
              <a:srgbClr val="00B050">
                <a:alpha val="3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3" name="Freeform 2062">
            <a:extLst>
              <a:ext uri="{FF2B5EF4-FFF2-40B4-BE49-F238E27FC236}">
                <a16:creationId xmlns:a16="http://schemas.microsoft.com/office/drawing/2014/main" id="{3FEF3B9C-2D72-467B-83B1-134F0930E5C6}"/>
              </a:ext>
            </a:extLst>
          </p:cNvPr>
          <p:cNvSpPr/>
          <p:nvPr/>
        </p:nvSpPr>
        <p:spPr>
          <a:xfrm>
            <a:off x="10403753" y="3337013"/>
            <a:ext cx="689447" cy="2259617"/>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4674870 w 5337810"/>
              <a:gd name="connsiteY4" fmla="*/ 948690 h 2778978"/>
              <a:gd name="connsiteX5" fmla="*/ 5337810 w 5337810"/>
              <a:gd name="connsiteY5"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4674870 w 5337810"/>
              <a:gd name="connsiteY3" fmla="*/ 948690 h 2778978"/>
              <a:gd name="connsiteX4" fmla="*/ 5337810 w 5337810"/>
              <a:gd name="connsiteY4" fmla="*/ 0 h 2778978"/>
              <a:gd name="connsiteX0" fmla="*/ 0 w 5337810"/>
              <a:gd name="connsiteY0" fmla="*/ 2766060 h 2848378"/>
              <a:gd name="connsiteX1" fmla="*/ 605790 w 5337810"/>
              <a:gd name="connsiteY1" fmla="*/ 2674620 h 2848378"/>
              <a:gd name="connsiteX2" fmla="*/ 4674870 w 5337810"/>
              <a:gd name="connsiteY2" fmla="*/ 948690 h 2848378"/>
              <a:gd name="connsiteX3" fmla="*/ 5337810 w 5337810"/>
              <a:gd name="connsiteY3" fmla="*/ 0 h 2848378"/>
              <a:gd name="connsiteX0" fmla="*/ 0 w 5337810"/>
              <a:gd name="connsiteY0" fmla="*/ 2766060 h 2766060"/>
              <a:gd name="connsiteX1" fmla="*/ 4674870 w 5337810"/>
              <a:gd name="connsiteY1" fmla="*/ 948690 h 2766060"/>
              <a:gd name="connsiteX2" fmla="*/ 5337810 w 5337810"/>
              <a:gd name="connsiteY2" fmla="*/ 0 h 2766060"/>
              <a:gd name="connsiteX0" fmla="*/ 0 w 5337810"/>
              <a:gd name="connsiteY0" fmla="*/ 2766060 h 2766060"/>
              <a:gd name="connsiteX1" fmla="*/ 5337810 w 5337810"/>
              <a:gd name="connsiteY1" fmla="*/ 0 h 2766060"/>
              <a:gd name="connsiteX0" fmla="*/ 75177 w 75177"/>
              <a:gd name="connsiteY0" fmla="*/ 2929022 h 2929022"/>
              <a:gd name="connsiteX1" fmla="*/ 0 w 75177"/>
              <a:gd name="connsiteY1" fmla="*/ 0 h 2929022"/>
              <a:gd name="connsiteX0" fmla="*/ 0 w 228176"/>
              <a:gd name="connsiteY0" fmla="*/ 2820381 h 2820381"/>
              <a:gd name="connsiteX1" fmla="*/ 228176 w 228176"/>
              <a:gd name="connsiteY1" fmla="*/ 0 h 2820381"/>
              <a:gd name="connsiteX0" fmla="*/ 18299 w 18299"/>
              <a:gd name="connsiteY0" fmla="*/ 828618 h 828618"/>
              <a:gd name="connsiteX1" fmla="*/ 0 w 18299"/>
              <a:gd name="connsiteY1" fmla="*/ 0 h 828618"/>
              <a:gd name="connsiteX0" fmla="*/ 18299 w 18299"/>
              <a:gd name="connsiteY0" fmla="*/ 991581 h 991581"/>
              <a:gd name="connsiteX1" fmla="*/ 0 w 18299"/>
              <a:gd name="connsiteY1" fmla="*/ 0 h 991581"/>
              <a:gd name="connsiteX0" fmla="*/ 18299 w 111550"/>
              <a:gd name="connsiteY0" fmla="*/ 991581 h 991581"/>
              <a:gd name="connsiteX1" fmla="*/ 0 w 111550"/>
              <a:gd name="connsiteY1" fmla="*/ 0 h 991581"/>
              <a:gd name="connsiteX0" fmla="*/ 80 w 182454"/>
              <a:gd name="connsiteY0" fmla="*/ 937260 h 937260"/>
              <a:gd name="connsiteX1" fmla="*/ 95538 w 182454"/>
              <a:gd name="connsiteY1" fmla="*/ 0 h 937260"/>
              <a:gd name="connsiteX0" fmla="*/ 91 w 151467"/>
              <a:gd name="connsiteY0" fmla="*/ 991580 h 991580"/>
              <a:gd name="connsiteX1" fmla="*/ 57630 w 151467"/>
              <a:gd name="connsiteY1" fmla="*/ 0 h 991580"/>
              <a:gd name="connsiteX0" fmla="*/ 109 w 108816"/>
              <a:gd name="connsiteY0" fmla="*/ 1167793 h 1167793"/>
              <a:gd name="connsiteX1" fmla="*/ 2793 w 108816"/>
              <a:gd name="connsiteY1" fmla="*/ 0 h 1167793"/>
              <a:gd name="connsiteX0" fmla="*/ 42198 w 118578"/>
              <a:gd name="connsiteY0" fmla="*/ 1224943 h 1224943"/>
              <a:gd name="connsiteX1" fmla="*/ 0 w 118578"/>
              <a:gd name="connsiteY1" fmla="*/ 0 h 1224943"/>
              <a:gd name="connsiteX0" fmla="*/ 42198 w 147174"/>
              <a:gd name="connsiteY0" fmla="*/ 1224943 h 1224943"/>
              <a:gd name="connsiteX1" fmla="*/ 0 w 147174"/>
              <a:gd name="connsiteY1" fmla="*/ 0 h 1224943"/>
              <a:gd name="connsiteX0" fmla="*/ 42198 w 193385"/>
              <a:gd name="connsiteY0" fmla="*/ 1224943 h 1224943"/>
              <a:gd name="connsiteX1" fmla="*/ 0 w 193385"/>
              <a:gd name="connsiteY1" fmla="*/ 0 h 1224943"/>
              <a:gd name="connsiteX0" fmla="*/ 42198 w 143474"/>
              <a:gd name="connsiteY0" fmla="*/ 1224943 h 1224943"/>
              <a:gd name="connsiteX1" fmla="*/ 0 w 143474"/>
              <a:gd name="connsiteY1" fmla="*/ 0 h 1224943"/>
              <a:gd name="connsiteX0" fmla="*/ 490 w 418745"/>
              <a:gd name="connsiteY0" fmla="*/ 1104293 h 1104293"/>
              <a:gd name="connsiteX1" fmla="*/ 337286 w 418745"/>
              <a:gd name="connsiteY1" fmla="*/ 0 h 1104293"/>
              <a:gd name="connsiteX0" fmla="*/ 0 w 468749"/>
              <a:gd name="connsiteY0" fmla="*/ 1104293 h 1104293"/>
              <a:gd name="connsiteX1" fmla="*/ 336796 w 468749"/>
              <a:gd name="connsiteY1" fmla="*/ 0 h 1104293"/>
              <a:gd name="connsiteX0" fmla="*/ 0 w 473921"/>
              <a:gd name="connsiteY0" fmla="*/ 1104293 h 1107035"/>
              <a:gd name="connsiteX1" fmla="*/ 336796 w 473921"/>
              <a:gd name="connsiteY1" fmla="*/ 0 h 1107035"/>
              <a:gd name="connsiteX0" fmla="*/ 0 w 531860"/>
              <a:gd name="connsiteY0" fmla="*/ 1066193 h 1069082"/>
              <a:gd name="connsiteX1" fmla="*/ 409935 w 531860"/>
              <a:gd name="connsiteY1" fmla="*/ 0 h 1069082"/>
              <a:gd name="connsiteX0" fmla="*/ 0 w 542431"/>
              <a:gd name="connsiteY0" fmla="*/ 1066193 h 1066422"/>
              <a:gd name="connsiteX1" fmla="*/ 409935 w 542431"/>
              <a:gd name="connsiteY1" fmla="*/ 0 h 1066422"/>
              <a:gd name="connsiteX0" fmla="*/ 62145 w 324162"/>
              <a:gd name="connsiteY0" fmla="*/ 1066193 h 1066422"/>
              <a:gd name="connsiteX1" fmla="*/ 0 w 324162"/>
              <a:gd name="connsiteY1" fmla="*/ 0 h 1066422"/>
              <a:gd name="connsiteX0" fmla="*/ 62145 w 272250"/>
              <a:gd name="connsiteY0" fmla="*/ 1066193 h 1066592"/>
              <a:gd name="connsiteX1" fmla="*/ 0 w 272250"/>
              <a:gd name="connsiteY1" fmla="*/ 0 h 1066592"/>
              <a:gd name="connsiteX0" fmla="*/ 62145 w 493787"/>
              <a:gd name="connsiteY0" fmla="*/ 1066193 h 1066193"/>
              <a:gd name="connsiteX1" fmla="*/ 0 w 493787"/>
              <a:gd name="connsiteY1" fmla="*/ 0 h 1066193"/>
              <a:gd name="connsiteX0" fmla="*/ 62145 w 567652"/>
              <a:gd name="connsiteY0" fmla="*/ 1066193 h 1066193"/>
              <a:gd name="connsiteX1" fmla="*/ 0 w 567652"/>
              <a:gd name="connsiteY1" fmla="*/ 0 h 1066193"/>
              <a:gd name="connsiteX0" fmla="*/ 62145 w 629701"/>
              <a:gd name="connsiteY0" fmla="*/ 1066193 h 1066193"/>
              <a:gd name="connsiteX1" fmla="*/ 0 w 629701"/>
              <a:gd name="connsiteY1" fmla="*/ 0 h 1066193"/>
              <a:gd name="connsiteX0" fmla="*/ 62145 w 340171"/>
              <a:gd name="connsiteY0" fmla="*/ 1066193 h 1066193"/>
              <a:gd name="connsiteX1" fmla="*/ 0 w 340171"/>
              <a:gd name="connsiteY1" fmla="*/ 0 h 1066193"/>
              <a:gd name="connsiteX0" fmla="*/ 62145 w 315766"/>
              <a:gd name="connsiteY0" fmla="*/ 1066193 h 1066193"/>
              <a:gd name="connsiteX1" fmla="*/ 0 w 315766"/>
              <a:gd name="connsiteY1" fmla="*/ 0 h 1066193"/>
              <a:gd name="connsiteX0" fmla="*/ 63627 w 309409"/>
              <a:gd name="connsiteY0" fmla="*/ 1066193 h 1066193"/>
              <a:gd name="connsiteX1" fmla="*/ 1482 w 309409"/>
              <a:gd name="connsiteY1" fmla="*/ 0 h 1066193"/>
              <a:gd name="connsiteX0" fmla="*/ 64139 w 227937"/>
              <a:gd name="connsiteY0" fmla="*/ 1066193 h 1066193"/>
              <a:gd name="connsiteX1" fmla="*/ 1994 w 227937"/>
              <a:gd name="connsiteY1" fmla="*/ 0 h 1066193"/>
              <a:gd name="connsiteX0" fmla="*/ 90641 w 249181"/>
              <a:gd name="connsiteY0" fmla="*/ 1066193 h 1066193"/>
              <a:gd name="connsiteX1" fmla="*/ 1900 w 249181"/>
              <a:gd name="connsiteY1" fmla="*/ 0 h 1066193"/>
              <a:gd name="connsiteX0" fmla="*/ 11170 w 186601"/>
              <a:gd name="connsiteY0" fmla="*/ 23078 h 1955716"/>
              <a:gd name="connsiteX1" fmla="*/ 2217 w 186601"/>
              <a:gd name="connsiteY1" fmla="*/ 1804860 h 1955716"/>
              <a:gd name="connsiteX0" fmla="*/ 0 w 190654"/>
              <a:gd name="connsiteY0" fmla="*/ 19494 h 2502297"/>
              <a:gd name="connsiteX1" fmla="*/ 50888 w 190654"/>
              <a:gd name="connsiteY1" fmla="*/ 2372776 h 2502297"/>
              <a:gd name="connsiteX0" fmla="*/ 40650 w 91538"/>
              <a:gd name="connsiteY0" fmla="*/ 0 h 2518954"/>
              <a:gd name="connsiteX1" fmla="*/ 91538 w 91538"/>
              <a:gd name="connsiteY1" fmla="*/ 2353282 h 2518954"/>
              <a:gd name="connsiteX0" fmla="*/ 43987 w 79914"/>
              <a:gd name="connsiteY0" fmla="*/ 0 h 2677457"/>
              <a:gd name="connsiteX1" fmla="*/ 79914 w 79914"/>
              <a:gd name="connsiteY1" fmla="*/ 2519969 h 2677457"/>
              <a:gd name="connsiteX0" fmla="*/ 37760 w 103608"/>
              <a:gd name="connsiteY0" fmla="*/ 0 h 2654764"/>
              <a:gd name="connsiteX1" fmla="*/ 103608 w 103608"/>
              <a:gd name="connsiteY1" fmla="*/ 2496156 h 2654764"/>
              <a:gd name="connsiteX0" fmla="*/ 109998 w 175846"/>
              <a:gd name="connsiteY0" fmla="*/ 0 h 2665973"/>
              <a:gd name="connsiteX1" fmla="*/ 175846 w 175846"/>
              <a:gd name="connsiteY1" fmla="*/ 2496156 h 2665973"/>
              <a:gd name="connsiteX0" fmla="*/ 91109 w 166408"/>
              <a:gd name="connsiteY0" fmla="*/ 0 h 2496156"/>
              <a:gd name="connsiteX1" fmla="*/ 156957 w 166408"/>
              <a:gd name="connsiteY1" fmla="*/ 2496156 h 2496156"/>
              <a:gd name="connsiteX0" fmla="*/ 66194 w 217969"/>
              <a:gd name="connsiteY0" fmla="*/ 0 h 2496156"/>
              <a:gd name="connsiteX1" fmla="*/ 132042 w 217969"/>
              <a:gd name="connsiteY1" fmla="*/ 2496156 h 2496156"/>
              <a:gd name="connsiteX0" fmla="*/ 47662 w 330527"/>
              <a:gd name="connsiteY0" fmla="*/ 0 h 2496156"/>
              <a:gd name="connsiteX1" fmla="*/ 113510 w 330527"/>
              <a:gd name="connsiteY1" fmla="*/ 2496156 h 2496156"/>
              <a:gd name="connsiteX0" fmla="*/ 48869 w 309556"/>
              <a:gd name="connsiteY0" fmla="*/ 0 h 2388206"/>
              <a:gd name="connsiteX1" fmla="*/ 88121 w 309556"/>
              <a:gd name="connsiteY1" fmla="*/ 2388206 h 2388206"/>
              <a:gd name="connsiteX0" fmla="*/ 47081 w 341102"/>
              <a:gd name="connsiteY0" fmla="*/ 0 h 2318356"/>
              <a:gd name="connsiteX1" fmla="*/ 126227 w 341102"/>
              <a:gd name="connsiteY1" fmla="*/ 2318356 h 2318356"/>
              <a:gd name="connsiteX0" fmla="*/ 131558 w 210704"/>
              <a:gd name="connsiteY0" fmla="*/ 0 h 2318356"/>
              <a:gd name="connsiteX1" fmla="*/ 210704 w 210704"/>
              <a:gd name="connsiteY1" fmla="*/ 2318356 h 2318356"/>
              <a:gd name="connsiteX0" fmla="*/ 103086 w 301913"/>
              <a:gd name="connsiteY0" fmla="*/ 0 h 2312006"/>
              <a:gd name="connsiteX1" fmla="*/ 301913 w 301913"/>
              <a:gd name="connsiteY1" fmla="*/ 2312006 h 2312006"/>
              <a:gd name="connsiteX0" fmla="*/ 115762 w 254748"/>
              <a:gd name="connsiteY0" fmla="*/ 0 h 2312006"/>
              <a:gd name="connsiteX1" fmla="*/ 254749 w 254748"/>
              <a:gd name="connsiteY1" fmla="*/ 2312006 h 2312006"/>
              <a:gd name="connsiteX0" fmla="*/ 71370 w 241900"/>
              <a:gd name="connsiteY0" fmla="*/ 0 h 2312006"/>
              <a:gd name="connsiteX1" fmla="*/ 210357 w 241900"/>
              <a:gd name="connsiteY1" fmla="*/ 2312006 h 2312006"/>
              <a:gd name="connsiteX0" fmla="*/ 126676 w 293863"/>
              <a:gd name="connsiteY0" fmla="*/ 0 h 2312006"/>
              <a:gd name="connsiteX1" fmla="*/ 78712 w 293863"/>
              <a:gd name="connsiteY1" fmla="*/ 1180870 h 2312006"/>
              <a:gd name="connsiteX2" fmla="*/ 265663 w 293863"/>
              <a:gd name="connsiteY2" fmla="*/ 2312006 h 2312006"/>
              <a:gd name="connsiteX0" fmla="*/ 169045 w 334565"/>
              <a:gd name="connsiteY0" fmla="*/ 0 h 2312006"/>
              <a:gd name="connsiteX1" fmla="*/ 74538 w 334565"/>
              <a:gd name="connsiteY1" fmla="*/ 1244370 h 2312006"/>
              <a:gd name="connsiteX2" fmla="*/ 308032 w 334565"/>
              <a:gd name="connsiteY2" fmla="*/ 2312006 h 2312006"/>
              <a:gd name="connsiteX0" fmla="*/ 94805 w 309525"/>
              <a:gd name="connsiteY0" fmla="*/ 0 h 2312006"/>
              <a:gd name="connsiteX1" fmla="*/ 298 w 309525"/>
              <a:gd name="connsiteY1" fmla="*/ 1244370 h 2312006"/>
              <a:gd name="connsiteX2" fmla="*/ 233792 w 309525"/>
              <a:gd name="connsiteY2" fmla="*/ 2312006 h 2312006"/>
              <a:gd name="connsiteX0" fmla="*/ 310604 w 525324"/>
              <a:gd name="connsiteY0" fmla="*/ 0 h 2312006"/>
              <a:gd name="connsiteX1" fmla="*/ 216097 w 525324"/>
              <a:gd name="connsiteY1" fmla="*/ 1244370 h 2312006"/>
              <a:gd name="connsiteX2" fmla="*/ 449591 w 525324"/>
              <a:gd name="connsiteY2" fmla="*/ 2312006 h 2312006"/>
              <a:gd name="connsiteX0" fmla="*/ 310604 w 557489"/>
              <a:gd name="connsiteY0" fmla="*/ 0 h 2312006"/>
              <a:gd name="connsiteX1" fmla="*/ 216097 w 557489"/>
              <a:gd name="connsiteY1" fmla="*/ 1244370 h 2312006"/>
              <a:gd name="connsiteX2" fmla="*/ 449591 w 557489"/>
              <a:gd name="connsiteY2" fmla="*/ 2312006 h 2312006"/>
              <a:gd name="connsiteX0" fmla="*/ 310604 w 509161"/>
              <a:gd name="connsiteY0" fmla="*/ 0 h 2312006"/>
              <a:gd name="connsiteX1" fmla="*/ 216097 w 509161"/>
              <a:gd name="connsiteY1" fmla="*/ 1244370 h 2312006"/>
              <a:gd name="connsiteX2" fmla="*/ 449591 w 509161"/>
              <a:gd name="connsiteY2" fmla="*/ 2312006 h 2312006"/>
              <a:gd name="connsiteX0" fmla="*/ 613156 w 782311"/>
              <a:gd name="connsiteY0" fmla="*/ 0 h 2312006"/>
              <a:gd name="connsiteX1" fmla="*/ 159609 w 782311"/>
              <a:gd name="connsiteY1" fmla="*/ 1458683 h 2312006"/>
              <a:gd name="connsiteX2" fmla="*/ 752143 w 782311"/>
              <a:gd name="connsiteY2" fmla="*/ 2312006 h 2312006"/>
              <a:gd name="connsiteX0" fmla="*/ 459103 w 628258"/>
              <a:gd name="connsiteY0" fmla="*/ 0 h 2312006"/>
              <a:gd name="connsiteX1" fmla="*/ 5556 w 628258"/>
              <a:gd name="connsiteY1" fmla="*/ 1458683 h 2312006"/>
              <a:gd name="connsiteX2" fmla="*/ 598090 w 628258"/>
              <a:gd name="connsiteY2" fmla="*/ 2312006 h 2312006"/>
              <a:gd name="connsiteX0" fmla="*/ 521756 w 690911"/>
              <a:gd name="connsiteY0" fmla="*/ 0 h 2312006"/>
              <a:gd name="connsiteX1" fmla="*/ 68209 w 690911"/>
              <a:gd name="connsiteY1" fmla="*/ 1458683 h 2312006"/>
              <a:gd name="connsiteX2" fmla="*/ 660743 w 690911"/>
              <a:gd name="connsiteY2" fmla="*/ 2312006 h 2312006"/>
              <a:gd name="connsiteX0" fmla="*/ 521756 w 698897"/>
              <a:gd name="connsiteY0" fmla="*/ 0 h 2312006"/>
              <a:gd name="connsiteX1" fmla="*/ 68209 w 698897"/>
              <a:gd name="connsiteY1" fmla="*/ 1458683 h 2312006"/>
              <a:gd name="connsiteX2" fmla="*/ 660743 w 698897"/>
              <a:gd name="connsiteY2" fmla="*/ 2312006 h 2312006"/>
              <a:gd name="connsiteX0" fmla="*/ 505430 w 682571"/>
              <a:gd name="connsiteY0" fmla="*/ 0 h 2312006"/>
              <a:gd name="connsiteX1" fmla="*/ 51883 w 682571"/>
              <a:gd name="connsiteY1" fmla="*/ 1458683 h 2312006"/>
              <a:gd name="connsiteX2" fmla="*/ 644417 w 682571"/>
              <a:gd name="connsiteY2" fmla="*/ 2312006 h 2312006"/>
              <a:gd name="connsiteX0" fmla="*/ 683212 w 735830"/>
              <a:gd name="connsiteY0" fmla="*/ 0 h 2192943"/>
              <a:gd name="connsiteX1" fmla="*/ 45159 w 735830"/>
              <a:gd name="connsiteY1" fmla="*/ 1339620 h 2192943"/>
              <a:gd name="connsiteX2" fmla="*/ 637693 w 735830"/>
              <a:gd name="connsiteY2" fmla="*/ 2192943 h 2192943"/>
              <a:gd name="connsiteX0" fmla="*/ 659081 w 712625"/>
              <a:gd name="connsiteY0" fmla="*/ 0 h 2211993"/>
              <a:gd name="connsiteX1" fmla="*/ 45962 w 712625"/>
              <a:gd name="connsiteY1" fmla="*/ 1358670 h 2211993"/>
              <a:gd name="connsiteX2" fmla="*/ 638496 w 712625"/>
              <a:gd name="connsiteY2" fmla="*/ 2211993 h 2211993"/>
              <a:gd name="connsiteX0" fmla="*/ 659081 w 712625"/>
              <a:gd name="connsiteY0" fmla="*/ 0 h 2216755"/>
              <a:gd name="connsiteX1" fmla="*/ 45962 w 712625"/>
              <a:gd name="connsiteY1" fmla="*/ 1358670 h 2216755"/>
              <a:gd name="connsiteX2" fmla="*/ 658442 w 712625"/>
              <a:gd name="connsiteY2" fmla="*/ 2216755 h 2216755"/>
              <a:gd name="connsiteX0" fmla="*/ 668730 w 721900"/>
              <a:gd name="connsiteY0" fmla="*/ 0 h 2259617"/>
              <a:gd name="connsiteX1" fmla="*/ 45638 w 721900"/>
              <a:gd name="connsiteY1" fmla="*/ 1401532 h 2259617"/>
              <a:gd name="connsiteX2" fmla="*/ 658118 w 721900"/>
              <a:gd name="connsiteY2" fmla="*/ 2259617 h 2259617"/>
            </a:gdLst>
            <a:ahLst/>
            <a:cxnLst>
              <a:cxn ang="0">
                <a:pos x="connsiteX0" y="connsiteY0"/>
              </a:cxn>
              <a:cxn ang="0">
                <a:pos x="connsiteX1" y="connsiteY1"/>
              </a:cxn>
              <a:cxn ang="0">
                <a:pos x="connsiteX2" y="connsiteY2"/>
              </a:cxn>
            </a:cxnLst>
            <a:rect l="l" t="t" r="r" b="b"/>
            <a:pathLst>
              <a:path w="721900" h="2259617">
                <a:moveTo>
                  <a:pt x="668730" y="0"/>
                </a:moveTo>
                <a:cubicBezTo>
                  <a:pt x="988194" y="557175"/>
                  <a:pt x="-248557" y="1079317"/>
                  <a:pt x="45638" y="1401532"/>
                </a:cubicBezTo>
                <a:cubicBezTo>
                  <a:pt x="383379" y="1690360"/>
                  <a:pt x="826411" y="1317959"/>
                  <a:pt x="658118" y="2259617"/>
                </a:cubicBezTo>
              </a:path>
            </a:pathLst>
          </a:custGeom>
          <a:noFill/>
          <a:ln w="98425">
            <a:solidFill>
              <a:srgbClr val="00B050">
                <a:alpha val="3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29" name="Graphic 28">
            <a:extLst>
              <a:ext uri="{FF2B5EF4-FFF2-40B4-BE49-F238E27FC236}">
                <a16:creationId xmlns:a16="http://schemas.microsoft.com/office/drawing/2014/main" id="{F4390929-B7BF-4608-9724-8AD291D1560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070349" y="3478667"/>
            <a:ext cx="300031" cy="300031"/>
          </a:xfrm>
          <a:prstGeom prst="rect">
            <a:avLst/>
          </a:prstGeom>
        </p:spPr>
      </p:pic>
      <p:pic>
        <p:nvPicPr>
          <p:cNvPr id="30" name="Graphic 29">
            <a:extLst>
              <a:ext uri="{FF2B5EF4-FFF2-40B4-BE49-F238E27FC236}">
                <a16:creationId xmlns:a16="http://schemas.microsoft.com/office/drawing/2014/main" id="{00667353-89F4-478B-BE2D-84CE697F5F6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09238" y="3478667"/>
            <a:ext cx="300031" cy="300031"/>
          </a:xfrm>
          <a:prstGeom prst="rect">
            <a:avLst/>
          </a:prstGeom>
        </p:spPr>
      </p:pic>
      <p:pic>
        <p:nvPicPr>
          <p:cNvPr id="54" name="Graphic 53">
            <a:extLst>
              <a:ext uri="{FF2B5EF4-FFF2-40B4-BE49-F238E27FC236}">
                <a16:creationId xmlns:a16="http://schemas.microsoft.com/office/drawing/2014/main" id="{435107F5-F5CC-4E38-8E46-124485B90E4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27766" y="3478667"/>
            <a:ext cx="300031" cy="300031"/>
          </a:xfrm>
          <a:prstGeom prst="rect">
            <a:avLst/>
          </a:prstGeom>
        </p:spPr>
      </p:pic>
      <p:pic>
        <p:nvPicPr>
          <p:cNvPr id="55" name="Graphic 54">
            <a:extLst>
              <a:ext uri="{FF2B5EF4-FFF2-40B4-BE49-F238E27FC236}">
                <a16:creationId xmlns:a16="http://schemas.microsoft.com/office/drawing/2014/main" id="{67B3D950-7A90-48B0-9D6D-3AEC581F75B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766654" y="3478667"/>
            <a:ext cx="300031" cy="300031"/>
          </a:xfrm>
          <a:prstGeom prst="rect">
            <a:avLst/>
          </a:prstGeom>
        </p:spPr>
      </p:pic>
      <p:pic>
        <p:nvPicPr>
          <p:cNvPr id="69" name="Graphic 68">
            <a:extLst>
              <a:ext uri="{FF2B5EF4-FFF2-40B4-BE49-F238E27FC236}">
                <a16:creationId xmlns:a16="http://schemas.microsoft.com/office/drawing/2014/main" id="{4C44CB94-1FB0-4A12-A91A-9AEBE6C0AC8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77618" y="3478667"/>
            <a:ext cx="300031" cy="300031"/>
          </a:xfrm>
          <a:prstGeom prst="rect">
            <a:avLst/>
          </a:prstGeom>
        </p:spPr>
      </p:pic>
      <p:pic>
        <p:nvPicPr>
          <p:cNvPr id="70" name="Graphic 69">
            <a:extLst>
              <a:ext uri="{FF2B5EF4-FFF2-40B4-BE49-F238E27FC236}">
                <a16:creationId xmlns:a16="http://schemas.microsoft.com/office/drawing/2014/main" id="{D88196BE-B58A-4119-A103-FFFC3ACE5D2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616506" y="3478667"/>
            <a:ext cx="300031" cy="300031"/>
          </a:xfrm>
          <a:prstGeom prst="rect">
            <a:avLst/>
          </a:prstGeom>
        </p:spPr>
      </p:pic>
      <p:pic>
        <p:nvPicPr>
          <p:cNvPr id="80" name="Graphic 79">
            <a:extLst>
              <a:ext uri="{FF2B5EF4-FFF2-40B4-BE49-F238E27FC236}">
                <a16:creationId xmlns:a16="http://schemas.microsoft.com/office/drawing/2014/main" id="{4077DBB5-E964-45F9-9112-6A104FFF772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920201" y="3478667"/>
            <a:ext cx="300031" cy="300031"/>
          </a:xfrm>
          <a:prstGeom prst="rect">
            <a:avLst/>
          </a:prstGeom>
        </p:spPr>
      </p:pic>
      <p:pic>
        <p:nvPicPr>
          <p:cNvPr id="81" name="Graphic 80">
            <a:extLst>
              <a:ext uri="{FF2B5EF4-FFF2-40B4-BE49-F238E27FC236}">
                <a16:creationId xmlns:a16="http://schemas.microsoft.com/office/drawing/2014/main" id="{34C727CD-0DDC-44DA-B451-9CADEE3E9AF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59090" y="3478667"/>
            <a:ext cx="300031" cy="300031"/>
          </a:xfrm>
          <a:prstGeom prst="rect">
            <a:avLst/>
          </a:prstGeom>
        </p:spPr>
      </p:pic>
      <p:cxnSp>
        <p:nvCxnSpPr>
          <p:cNvPr id="228" name="Straight Connector 227">
            <a:extLst>
              <a:ext uri="{FF2B5EF4-FFF2-40B4-BE49-F238E27FC236}">
                <a16:creationId xmlns:a16="http://schemas.microsoft.com/office/drawing/2014/main" id="{C94064E9-FC30-4467-89B0-0F9543ECEA13}"/>
              </a:ext>
            </a:extLst>
          </p:cNvPr>
          <p:cNvCxnSpPr>
            <a:cxnSpLocks/>
          </p:cNvCxnSpPr>
          <p:nvPr/>
        </p:nvCxnSpPr>
        <p:spPr>
          <a:xfrm>
            <a:off x="4099959" y="944057"/>
            <a:ext cx="0" cy="4836955"/>
          </a:xfrm>
          <a:prstGeom prst="line">
            <a:avLst/>
          </a:prstGeom>
          <a:ln w="19050">
            <a:gradFill>
              <a:gsLst>
                <a:gs pos="0">
                  <a:schemeClr val="accent1">
                    <a:alpha val="0"/>
                  </a:schemeClr>
                </a:gs>
                <a:gs pos="69980">
                  <a:schemeClr val="accent1"/>
                </a:gs>
                <a:gs pos="24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ECD9BDD-78DB-4691-BB97-7C502ACED3E1}"/>
              </a:ext>
            </a:extLst>
          </p:cNvPr>
          <p:cNvCxnSpPr>
            <a:cxnSpLocks/>
          </p:cNvCxnSpPr>
          <p:nvPr/>
        </p:nvCxnSpPr>
        <p:spPr>
          <a:xfrm>
            <a:off x="8001919" y="944057"/>
            <a:ext cx="0" cy="4836955"/>
          </a:xfrm>
          <a:prstGeom prst="line">
            <a:avLst/>
          </a:prstGeom>
          <a:ln w="19050">
            <a:gradFill>
              <a:gsLst>
                <a:gs pos="0">
                  <a:schemeClr val="accent1">
                    <a:alpha val="0"/>
                  </a:schemeClr>
                </a:gs>
                <a:gs pos="69980">
                  <a:schemeClr val="accent1"/>
                </a:gs>
                <a:gs pos="24000">
                  <a:schemeClr val="accent1"/>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94" name="Freeform 2062">
            <a:extLst>
              <a:ext uri="{FF2B5EF4-FFF2-40B4-BE49-F238E27FC236}">
                <a16:creationId xmlns:a16="http://schemas.microsoft.com/office/drawing/2014/main" id="{E8F206CC-3F15-4755-83D7-117BF4B16427}"/>
              </a:ext>
            </a:extLst>
          </p:cNvPr>
          <p:cNvSpPr/>
          <p:nvPr/>
        </p:nvSpPr>
        <p:spPr>
          <a:xfrm flipH="1">
            <a:off x="721380" y="2069137"/>
            <a:ext cx="453253" cy="1010211"/>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4674870 w 5337810"/>
              <a:gd name="connsiteY4" fmla="*/ 948690 h 2778978"/>
              <a:gd name="connsiteX5" fmla="*/ 5337810 w 5337810"/>
              <a:gd name="connsiteY5"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4674870 w 5337810"/>
              <a:gd name="connsiteY3" fmla="*/ 948690 h 2778978"/>
              <a:gd name="connsiteX4" fmla="*/ 5337810 w 5337810"/>
              <a:gd name="connsiteY4" fmla="*/ 0 h 2778978"/>
              <a:gd name="connsiteX0" fmla="*/ 0 w 5337810"/>
              <a:gd name="connsiteY0" fmla="*/ 2766060 h 2848378"/>
              <a:gd name="connsiteX1" fmla="*/ 605790 w 5337810"/>
              <a:gd name="connsiteY1" fmla="*/ 2674620 h 2848378"/>
              <a:gd name="connsiteX2" fmla="*/ 4674870 w 5337810"/>
              <a:gd name="connsiteY2" fmla="*/ 948690 h 2848378"/>
              <a:gd name="connsiteX3" fmla="*/ 5337810 w 5337810"/>
              <a:gd name="connsiteY3" fmla="*/ 0 h 2848378"/>
              <a:gd name="connsiteX0" fmla="*/ 0 w 5337810"/>
              <a:gd name="connsiteY0" fmla="*/ 2766060 h 2766060"/>
              <a:gd name="connsiteX1" fmla="*/ 4674870 w 5337810"/>
              <a:gd name="connsiteY1" fmla="*/ 948690 h 2766060"/>
              <a:gd name="connsiteX2" fmla="*/ 5337810 w 5337810"/>
              <a:gd name="connsiteY2" fmla="*/ 0 h 2766060"/>
              <a:gd name="connsiteX0" fmla="*/ 0 w 5337810"/>
              <a:gd name="connsiteY0" fmla="*/ 2766060 h 2766060"/>
              <a:gd name="connsiteX1" fmla="*/ 5337810 w 5337810"/>
              <a:gd name="connsiteY1" fmla="*/ 0 h 2766060"/>
              <a:gd name="connsiteX0" fmla="*/ 75177 w 75177"/>
              <a:gd name="connsiteY0" fmla="*/ 2929022 h 2929022"/>
              <a:gd name="connsiteX1" fmla="*/ 0 w 75177"/>
              <a:gd name="connsiteY1" fmla="*/ 0 h 2929022"/>
              <a:gd name="connsiteX0" fmla="*/ 0 w 228176"/>
              <a:gd name="connsiteY0" fmla="*/ 2820381 h 2820381"/>
              <a:gd name="connsiteX1" fmla="*/ 228176 w 228176"/>
              <a:gd name="connsiteY1" fmla="*/ 0 h 2820381"/>
              <a:gd name="connsiteX0" fmla="*/ 18299 w 18299"/>
              <a:gd name="connsiteY0" fmla="*/ 828618 h 828618"/>
              <a:gd name="connsiteX1" fmla="*/ 0 w 18299"/>
              <a:gd name="connsiteY1" fmla="*/ 0 h 828618"/>
              <a:gd name="connsiteX0" fmla="*/ 18299 w 18299"/>
              <a:gd name="connsiteY0" fmla="*/ 991581 h 991581"/>
              <a:gd name="connsiteX1" fmla="*/ 0 w 18299"/>
              <a:gd name="connsiteY1" fmla="*/ 0 h 991581"/>
              <a:gd name="connsiteX0" fmla="*/ 18299 w 111550"/>
              <a:gd name="connsiteY0" fmla="*/ 991581 h 991581"/>
              <a:gd name="connsiteX1" fmla="*/ 0 w 111550"/>
              <a:gd name="connsiteY1" fmla="*/ 0 h 991581"/>
              <a:gd name="connsiteX0" fmla="*/ 80 w 182454"/>
              <a:gd name="connsiteY0" fmla="*/ 937260 h 937260"/>
              <a:gd name="connsiteX1" fmla="*/ 95538 w 182454"/>
              <a:gd name="connsiteY1" fmla="*/ 0 h 937260"/>
              <a:gd name="connsiteX0" fmla="*/ 91 w 151467"/>
              <a:gd name="connsiteY0" fmla="*/ 991580 h 991580"/>
              <a:gd name="connsiteX1" fmla="*/ 57630 w 151467"/>
              <a:gd name="connsiteY1" fmla="*/ 0 h 991580"/>
              <a:gd name="connsiteX0" fmla="*/ 109 w 108816"/>
              <a:gd name="connsiteY0" fmla="*/ 1167793 h 1167793"/>
              <a:gd name="connsiteX1" fmla="*/ 2793 w 108816"/>
              <a:gd name="connsiteY1" fmla="*/ 0 h 1167793"/>
              <a:gd name="connsiteX0" fmla="*/ 42198 w 118578"/>
              <a:gd name="connsiteY0" fmla="*/ 1224943 h 1224943"/>
              <a:gd name="connsiteX1" fmla="*/ 0 w 118578"/>
              <a:gd name="connsiteY1" fmla="*/ 0 h 1224943"/>
              <a:gd name="connsiteX0" fmla="*/ 42198 w 147174"/>
              <a:gd name="connsiteY0" fmla="*/ 1224943 h 1224943"/>
              <a:gd name="connsiteX1" fmla="*/ 0 w 147174"/>
              <a:gd name="connsiteY1" fmla="*/ 0 h 1224943"/>
              <a:gd name="connsiteX0" fmla="*/ 42198 w 193385"/>
              <a:gd name="connsiteY0" fmla="*/ 1224943 h 1224943"/>
              <a:gd name="connsiteX1" fmla="*/ 0 w 193385"/>
              <a:gd name="connsiteY1" fmla="*/ 0 h 1224943"/>
              <a:gd name="connsiteX0" fmla="*/ 42198 w 143474"/>
              <a:gd name="connsiteY0" fmla="*/ 1224943 h 1224943"/>
              <a:gd name="connsiteX1" fmla="*/ 0 w 143474"/>
              <a:gd name="connsiteY1" fmla="*/ 0 h 1224943"/>
              <a:gd name="connsiteX0" fmla="*/ 490 w 418745"/>
              <a:gd name="connsiteY0" fmla="*/ 1104293 h 1104293"/>
              <a:gd name="connsiteX1" fmla="*/ 337286 w 418745"/>
              <a:gd name="connsiteY1" fmla="*/ 0 h 1104293"/>
              <a:gd name="connsiteX0" fmla="*/ 0 w 468749"/>
              <a:gd name="connsiteY0" fmla="*/ 1104293 h 1104293"/>
              <a:gd name="connsiteX1" fmla="*/ 336796 w 468749"/>
              <a:gd name="connsiteY1" fmla="*/ 0 h 1104293"/>
              <a:gd name="connsiteX0" fmla="*/ 0 w 473921"/>
              <a:gd name="connsiteY0" fmla="*/ 1104293 h 1107035"/>
              <a:gd name="connsiteX1" fmla="*/ 336796 w 473921"/>
              <a:gd name="connsiteY1" fmla="*/ 0 h 1107035"/>
              <a:gd name="connsiteX0" fmla="*/ 0 w 531860"/>
              <a:gd name="connsiteY0" fmla="*/ 1066193 h 1069082"/>
              <a:gd name="connsiteX1" fmla="*/ 409935 w 531860"/>
              <a:gd name="connsiteY1" fmla="*/ 0 h 1069082"/>
              <a:gd name="connsiteX0" fmla="*/ 0 w 542431"/>
              <a:gd name="connsiteY0" fmla="*/ 1066193 h 1066422"/>
              <a:gd name="connsiteX1" fmla="*/ 409935 w 542431"/>
              <a:gd name="connsiteY1" fmla="*/ 0 h 1066422"/>
              <a:gd name="connsiteX0" fmla="*/ 62145 w 324162"/>
              <a:gd name="connsiteY0" fmla="*/ 1066193 h 1066422"/>
              <a:gd name="connsiteX1" fmla="*/ 0 w 324162"/>
              <a:gd name="connsiteY1" fmla="*/ 0 h 1066422"/>
              <a:gd name="connsiteX0" fmla="*/ 62145 w 272250"/>
              <a:gd name="connsiteY0" fmla="*/ 1066193 h 1066592"/>
              <a:gd name="connsiteX1" fmla="*/ 0 w 272250"/>
              <a:gd name="connsiteY1" fmla="*/ 0 h 1066592"/>
              <a:gd name="connsiteX0" fmla="*/ 62145 w 493787"/>
              <a:gd name="connsiteY0" fmla="*/ 1066193 h 1066193"/>
              <a:gd name="connsiteX1" fmla="*/ 0 w 493787"/>
              <a:gd name="connsiteY1" fmla="*/ 0 h 1066193"/>
              <a:gd name="connsiteX0" fmla="*/ 62145 w 567652"/>
              <a:gd name="connsiteY0" fmla="*/ 1066193 h 1066193"/>
              <a:gd name="connsiteX1" fmla="*/ 0 w 567652"/>
              <a:gd name="connsiteY1" fmla="*/ 0 h 1066193"/>
              <a:gd name="connsiteX0" fmla="*/ 62145 w 629701"/>
              <a:gd name="connsiteY0" fmla="*/ 1066193 h 1066193"/>
              <a:gd name="connsiteX1" fmla="*/ 0 w 629701"/>
              <a:gd name="connsiteY1" fmla="*/ 0 h 1066193"/>
              <a:gd name="connsiteX0" fmla="*/ 62145 w 340171"/>
              <a:gd name="connsiteY0" fmla="*/ 1066193 h 1066193"/>
              <a:gd name="connsiteX1" fmla="*/ 0 w 340171"/>
              <a:gd name="connsiteY1" fmla="*/ 0 h 1066193"/>
              <a:gd name="connsiteX0" fmla="*/ 62145 w 315766"/>
              <a:gd name="connsiteY0" fmla="*/ 1066193 h 1066193"/>
              <a:gd name="connsiteX1" fmla="*/ 0 w 315766"/>
              <a:gd name="connsiteY1" fmla="*/ 0 h 1066193"/>
              <a:gd name="connsiteX0" fmla="*/ 63627 w 309409"/>
              <a:gd name="connsiteY0" fmla="*/ 1066193 h 1066193"/>
              <a:gd name="connsiteX1" fmla="*/ 1482 w 309409"/>
              <a:gd name="connsiteY1" fmla="*/ 0 h 1066193"/>
              <a:gd name="connsiteX0" fmla="*/ 64139 w 227937"/>
              <a:gd name="connsiteY0" fmla="*/ 1066193 h 1066193"/>
              <a:gd name="connsiteX1" fmla="*/ 1994 w 227937"/>
              <a:gd name="connsiteY1" fmla="*/ 0 h 1066193"/>
              <a:gd name="connsiteX0" fmla="*/ 90641 w 249181"/>
              <a:gd name="connsiteY0" fmla="*/ 1066193 h 1066193"/>
              <a:gd name="connsiteX1" fmla="*/ 1900 w 249181"/>
              <a:gd name="connsiteY1" fmla="*/ 0 h 1066193"/>
              <a:gd name="connsiteX0" fmla="*/ 0 w 187229"/>
              <a:gd name="connsiteY0" fmla="*/ 1112846 h 1112846"/>
              <a:gd name="connsiteX1" fmla="*/ 38268 w 187229"/>
              <a:gd name="connsiteY1" fmla="*/ 0 h 1112846"/>
              <a:gd name="connsiteX0" fmla="*/ 0 w 239327"/>
              <a:gd name="connsiteY0" fmla="*/ 1112846 h 1112846"/>
              <a:gd name="connsiteX1" fmla="*/ 38268 w 239327"/>
              <a:gd name="connsiteY1" fmla="*/ 0 h 1112846"/>
              <a:gd name="connsiteX0" fmla="*/ 0 w 258917"/>
              <a:gd name="connsiteY0" fmla="*/ 1140838 h 1140838"/>
              <a:gd name="connsiteX1" fmla="*/ 106657 w 258917"/>
              <a:gd name="connsiteY1" fmla="*/ 0 h 1140838"/>
              <a:gd name="connsiteX0" fmla="*/ 178064 w 371339"/>
              <a:gd name="connsiteY0" fmla="*/ 1010210 h 1010210"/>
              <a:gd name="connsiteX1" fmla="*/ 1392 w 371339"/>
              <a:gd name="connsiteY1" fmla="*/ 0 h 1010210"/>
              <a:gd name="connsiteX0" fmla="*/ 176672 w 472675"/>
              <a:gd name="connsiteY0" fmla="*/ 1010210 h 1010210"/>
              <a:gd name="connsiteX1" fmla="*/ 0 w 472675"/>
              <a:gd name="connsiteY1" fmla="*/ 0 h 1010210"/>
              <a:gd name="connsiteX0" fmla="*/ 176672 w 396853"/>
              <a:gd name="connsiteY0" fmla="*/ 1010210 h 1010210"/>
              <a:gd name="connsiteX1" fmla="*/ 0 w 396853"/>
              <a:gd name="connsiteY1" fmla="*/ 0 h 1010210"/>
              <a:gd name="connsiteX0" fmla="*/ 176672 w 474594"/>
              <a:gd name="connsiteY0" fmla="*/ 1010210 h 1010210"/>
              <a:gd name="connsiteX1" fmla="*/ 0 w 474594"/>
              <a:gd name="connsiteY1" fmla="*/ 0 h 1010210"/>
            </a:gdLst>
            <a:ahLst/>
            <a:cxnLst>
              <a:cxn ang="0">
                <a:pos x="connsiteX0" y="connsiteY0"/>
              </a:cxn>
              <a:cxn ang="0">
                <a:pos x="connsiteX1" y="connsiteY1"/>
              </a:cxn>
            </a:cxnLst>
            <a:rect l="l" t="t" r="r" b="b"/>
            <a:pathLst>
              <a:path w="474594" h="1010210">
                <a:moveTo>
                  <a:pt x="176672" y="1010210"/>
                </a:moveTo>
                <a:cubicBezTo>
                  <a:pt x="887545" y="709652"/>
                  <a:pt x="118495" y="519101"/>
                  <a:pt x="0" y="0"/>
                </a:cubicBezTo>
              </a:path>
            </a:pathLst>
          </a:custGeom>
          <a:noFill/>
          <a:ln w="98425">
            <a:solidFill>
              <a:srgbClr val="00B050">
                <a:alpha val="3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5" name="Freeform 2062">
            <a:extLst>
              <a:ext uri="{FF2B5EF4-FFF2-40B4-BE49-F238E27FC236}">
                <a16:creationId xmlns:a16="http://schemas.microsoft.com/office/drawing/2014/main" id="{34713404-70D3-4F62-8B69-6617E3DBA686}"/>
              </a:ext>
            </a:extLst>
          </p:cNvPr>
          <p:cNvSpPr/>
          <p:nvPr/>
        </p:nvSpPr>
        <p:spPr>
          <a:xfrm flipH="1">
            <a:off x="4587364" y="2069137"/>
            <a:ext cx="453253" cy="1010211"/>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4674870 w 5337810"/>
              <a:gd name="connsiteY4" fmla="*/ 948690 h 2778978"/>
              <a:gd name="connsiteX5" fmla="*/ 5337810 w 5337810"/>
              <a:gd name="connsiteY5"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4674870 w 5337810"/>
              <a:gd name="connsiteY3" fmla="*/ 948690 h 2778978"/>
              <a:gd name="connsiteX4" fmla="*/ 5337810 w 5337810"/>
              <a:gd name="connsiteY4" fmla="*/ 0 h 2778978"/>
              <a:gd name="connsiteX0" fmla="*/ 0 w 5337810"/>
              <a:gd name="connsiteY0" fmla="*/ 2766060 h 2848378"/>
              <a:gd name="connsiteX1" fmla="*/ 605790 w 5337810"/>
              <a:gd name="connsiteY1" fmla="*/ 2674620 h 2848378"/>
              <a:gd name="connsiteX2" fmla="*/ 4674870 w 5337810"/>
              <a:gd name="connsiteY2" fmla="*/ 948690 h 2848378"/>
              <a:gd name="connsiteX3" fmla="*/ 5337810 w 5337810"/>
              <a:gd name="connsiteY3" fmla="*/ 0 h 2848378"/>
              <a:gd name="connsiteX0" fmla="*/ 0 w 5337810"/>
              <a:gd name="connsiteY0" fmla="*/ 2766060 h 2766060"/>
              <a:gd name="connsiteX1" fmla="*/ 4674870 w 5337810"/>
              <a:gd name="connsiteY1" fmla="*/ 948690 h 2766060"/>
              <a:gd name="connsiteX2" fmla="*/ 5337810 w 5337810"/>
              <a:gd name="connsiteY2" fmla="*/ 0 h 2766060"/>
              <a:gd name="connsiteX0" fmla="*/ 0 w 5337810"/>
              <a:gd name="connsiteY0" fmla="*/ 2766060 h 2766060"/>
              <a:gd name="connsiteX1" fmla="*/ 5337810 w 5337810"/>
              <a:gd name="connsiteY1" fmla="*/ 0 h 2766060"/>
              <a:gd name="connsiteX0" fmla="*/ 75177 w 75177"/>
              <a:gd name="connsiteY0" fmla="*/ 2929022 h 2929022"/>
              <a:gd name="connsiteX1" fmla="*/ 0 w 75177"/>
              <a:gd name="connsiteY1" fmla="*/ 0 h 2929022"/>
              <a:gd name="connsiteX0" fmla="*/ 0 w 228176"/>
              <a:gd name="connsiteY0" fmla="*/ 2820381 h 2820381"/>
              <a:gd name="connsiteX1" fmla="*/ 228176 w 228176"/>
              <a:gd name="connsiteY1" fmla="*/ 0 h 2820381"/>
              <a:gd name="connsiteX0" fmla="*/ 18299 w 18299"/>
              <a:gd name="connsiteY0" fmla="*/ 828618 h 828618"/>
              <a:gd name="connsiteX1" fmla="*/ 0 w 18299"/>
              <a:gd name="connsiteY1" fmla="*/ 0 h 828618"/>
              <a:gd name="connsiteX0" fmla="*/ 18299 w 18299"/>
              <a:gd name="connsiteY0" fmla="*/ 991581 h 991581"/>
              <a:gd name="connsiteX1" fmla="*/ 0 w 18299"/>
              <a:gd name="connsiteY1" fmla="*/ 0 h 991581"/>
              <a:gd name="connsiteX0" fmla="*/ 18299 w 111550"/>
              <a:gd name="connsiteY0" fmla="*/ 991581 h 991581"/>
              <a:gd name="connsiteX1" fmla="*/ 0 w 111550"/>
              <a:gd name="connsiteY1" fmla="*/ 0 h 991581"/>
              <a:gd name="connsiteX0" fmla="*/ 80 w 182454"/>
              <a:gd name="connsiteY0" fmla="*/ 937260 h 937260"/>
              <a:gd name="connsiteX1" fmla="*/ 95538 w 182454"/>
              <a:gd name="connsiteY1" fmla="*/ 0 h 937260"/>
              <a:gd name="connsiteX0" fmla="*/ 91 w 151467"/>
              <a:gd name="connsiteY0" fmla="*/ 991580 h 991580"/>
              <a:gd name="connsiteX1" fmla="*/ 57630 w 151467"/>
              <a:gd name="connsiteY1" fmla="*/ 0 h 991580"/>
              <a:gd name="connsiteX0" fmla="*/ 109 w 108816"/>
              <a:gd name="connsiteY0" fmla="*/ 1167793 h 1167793"/>
              <a:gd name="connsiteX1" fmla="*/ 2793 w 108816"/>
              <a:gd name="connsiteY1" fmla="*/ 0 h 1167793"/>
              <a:gd name="connsiteX0" fmla="*/ 42198 w 118578"/>
              <a:gd name="connsiteY0" fmla="*/ 1224943 h 1224943"/>
              <a:gd name="connsiteX1" fmla="*/ 0 w 118578"/>
              <a:gd name="connsiteY1" fmla="*/ 0 h 1224943"/>
              <a:gd name="connsiteX0" fmla="*/ 42198 w 147174"/>
              <a:gd name="connsiteY0" fmla="*/ 1224943 h 1224943"/>
              <a:gd name="connsiteX1" fmla="*/ 0 w 147174"/>
              <a:gd name="connsiteY1" fmla="*/ 0 h 1224943"/>
              <a:gd name="connsiteX0" fmla="*/ 42198 w 193385"/>
              <a:gd name="connsiteY0" fmla="*/ 1224943 h 1224943"/>
              <a:gd name="connsiteX1" fmla="*/ 0 w 193385"/>
              <a:gd name="connsiteY1" fmla="*/ 0 h 1224943"/>
              <a:gd name="connsiteX0" fmla="*/ 42198 w 143474"/>
              <a:gd name="connsiteY0" fmla="*/ 1224943 h 1224943"/>
              <a:gd name="connsiteX1" fmla="*/ 0 w 143474"/>
              <a:gd name="connsiteY1" fmla="*/ 0 h 1224943"/>
              <a:gd name="connsiteX0" fmla="*/ 490 w 418745"/>
              <a:gd name="connsiteY0" fmla="*/ 1104293 h 1104293"/>
              <a:gd name="connsiteX1" fmla="*/ 337286 w 418745"/>
              <a:gd name="connsiteY1" fmla="*/ 0 h 1104293"/>
              <a:gd name="connsiteX0" fmla="*/ 0 w 468749"/>
              <a:gd name="connsiteY0" fmla="*/ 1104293 h 1104293"/>
              <a:gd name="connsiteX1" fmla="*/ 336796 w 468749"/>
              <a:gd name="connsiteY1" fmla="*/ 0 h 1104293"/>
              <a:gd name="connsiteX0" fmla="*/ 0 w 473921"/>
              <a:gd name="connsiteY0" fmla="*/ 1104293 h 1107035"/>
              <a:gd name="connsiteX1" fmla="*/ 336796 w 473921"/>
              <a:gd name="connsiteY1" fmla="*/ 0 h 1107035"/>
              <a:gd name="connsiteX0" fmla="*/ 0 w 531860"/>
              <a:gd name="connsiteY0" fmla="*/ 1066193 h 1069082"/>
              <a:gd name="connsiteX1" fmla="*/ 409935 w 531860"/>
              <a:gd name="connsiteY1" fmla="*/ 0 h 1069082"/>
              <a:gd name="connsiteX0" fmla="*/ 0 w 542431"/>
              <a:gd name="connsiteY0" fmla="*/ 1066193 h 1066422"/>
              <a:gd name="connsiteX1" fmla="*/ 409935 w 542431"/>
              <a:gd name="connsiteY1" fmla="*/ 0 h 1066422"/>
              <a:gd name="connsiteX0" fmla="*/ 62145 w 324162"/>
              <a:gd name="connsiteY0" fmla="*/ 1066193 h 1066422"/>
              <a:gd name="connsiteX1" fmla="*/ 0 w 324162"/>
              <a:gd name="connsiteY1" fmla="*/ 0 h 1066422"/>
              <a:gd name="connsiteX0" fmla="*/ 62145 w 272250"/>
              <a:gd name="connsiteY0" fmla="*/ 1066193 h 1066592"/>
              <a:gd name="connsiteX1" fmla="*/ 0 w 272250"/>
              <a:gd name="connsiteY1" fmla="*/ 0 h 1066592"/>
              <a:gd name="connsiteX0" fmla="*/ 62145 w 493787"/>
              <a:gd name="connsiteY0" fmla="*/ 1066193 h 1066193"/>
              <a:gd name="connsiteX1" fmla="*/ 0 w 493787"/>
              <a:gd name="connsiteY1" fmla="*/ 0 h 1066193"/>
              <a:gd name="connsiteX0" fmla="*/ 62145 w 567652"/>
              <a:gd name="connsiteY0" fmla="*/ 1066193 h 1066193"/>
              <a:gd name="connsiteX1" fmla="*/ 0 w 567652"/>
              <a:gd name="connsiteY1" fmla="*/ 0 h 1066193"/>
              <a:gd name="connsiteX0" fmla="*/ 62145 w 629701"/>
              <a:gd name="connsiteY0" fmla="*/ 1066193 h 1066193"/>
              <a:gd name="connsiteX1" fmla="*/ 0 w 629701"/>
              <a:gd name="connsiteY1" fmla="*/ 0 h 1066193"/>
              <a:gd name="connsiteX0" fmla="*/ 62145 w 340171"/>
              <a:gd name="connsiteY0" fmla="*/ 1066193 h 1066193"/>
              <a:gd name="connsiteX1" fmla="*/ 0 w 340171"/>
              <a:gd name="connsiteY1" fmla="*/ 0 h 1066193"/>
              <a:gd name="connsiteX0" fmla="*/ 62145 w 315766"/>
              <a:gd name="connsiteY0" fmla="*/ 1066193 h 1066193"/>
              <a:gd name="connsiteX1" fmla="*/ 0 w 315766"/>
              <a:gd name="connsiteY1" fmla="*/ 0 h 1066193"/>
              <a:gd name="connsiteX0" fmla="*/ 63627 w 309409"/>
              <a:gd name="connsiteY0" fmla="*/ 1066193 h 1066193"/>
              <a:gd name="connsiteX1" fmla="*/ 1482 w 309409"/>
              <a:gd name="connsiteY1" fmla="*/ 0 h 1066193"/>
              <a:gd name="connsiteX0" fmla="*/ 64139 w 227937"/>
              <a:gd name="connsiteY0" fmla="*/ 1066193 h 1066193"/>
              <a:gd name="connsiteX1" fmla="*/ 1994 w 227937"/>
              <a:gd name="connsiteY1" fmla="*/ 0 h 1066193"/>
              <a:gd name="connsiteX0" fmla="*/ 90641 w 249181"/>
              <a:gd name="connsiteY0" fmla="*/ 1066193 h 1066193"/>
              <a:gd name="connsiteX1" fmla="*/ 1900 w 249181"/>
              <a:gd name="connsiteY1" fmla="*/ 0 h 1066193"/>
              <a:gd name="connsiteX0" fmla="*/ 0 w 187229"/>
              <a:gd name="connsiteY0" fmla="*/ 1112846 h 1112846"/>
              <a:gd name="connsiteX1" fmla="*/ 38268 w 187229"/>
              <a:gd name="connsiteY1" fmla="*/ 0 h 1112846"/>
              <a:gd name="connsiteX0" fmla="*/ 0 w 239327"/>
              <a:gd name="connsiteY0" fmla="*/ 1112846 h 1112846"/>
              <a:gd name="connsiteX1" fmla="*/ 38268 w 239327"/>
              <a:gd name="connsiteY1" fmla="*/ 0 h 1112846"/>
              <a:gd name="connsiteX0" fmla="*/ 0 w 258917"/>
              <a:gd name="connsiteY0" fmla="*/ 1140838 h 1140838"/>
              <a:gd name="connsiteX1" fmla="*/ 106657 w 258917"/>
              <a:gd name="connsiteY1" fmla="*/ 0 h 1140838"/>
              <a:gd name="connsiteX0" fmla="*/ 178064 w 371339"/>
              <a:gd name="connsiteY0" fmla="*/ 1010210 h 1010210"/>
              <a:gd name="connsiteX1" fmla="*/ 1392 w 371339"/>
              <a:gd name="connsiteY1" fmla="*/ 0 h 1010210"/>
              <a:gd name="connsiteX0" fmla="*/ 176672 w 472675"/>
              <a:gd name="connsiteY0" fmla="*/ 1010210 h 1010210"/>
              <a:gd name="connsiteX1" fmla="*/ 0 w 472675"/>
              <a:gd name="connsiteY1" fmla="*/ 0 h 1010210"/>
              <a:gd name="connsiteX0" fmla="*/ 176672 w 396853"/>
              <a:gd name="connsiteY0" fmla="*/ 1010210 h 1010210"/>
              <a:gd name="connsiteX1" fmla="*/ 0 w 396853"/>
              <a:gd name="connsiteY1" fmla="*/ 0 h 1010210"/>
              <a:gd name="connsiteX0" fmla="*/ 176672 w 474594"/>
              <a:gd name="connsiteY0" fmla="*/ 1010210 h 1010210"/>
              <a:gd name="connsiteX1" fmla="*/ 0 w 474594"/>
              <a:gd name="connsiteY1" fmla="*/ 0 h 1010210"/>
            </a:gdLst>
            <a:ahLst/>
            <a:cxnLst>
              <a:cxn ang="0">
                <a:pos x="connsiteX0" y="connsiteY0"/>
              </a:cxn>
              <a:cxn ang="0">
                <a:pos x="connsiteX1" y="connsiteY1"/>
              </a:cxn>
            </a:cxnLst>
            <a:rect l="l" t="t" r="r" b="b"/>
            <a:pathLst>
              <a:path w="474594" h="1010210">
                <a:moveTo>
                  <a:pt x="176672" y="1010210"/>
                </a:moveTo>
                <a:cubicBezTo>
                  <a:pt x="887545" y="709652"/>
                  <a:pt x="118495" y="519101"/>
                  <a:pt x="0" y="0"/>
                </a:cubicBezTo>
              </a:path>
            </a:pathLst>
          </a:custGeom>
          <a:noFill/>
          <a:ln w="98425">
            <a:solidFill>
              <a:srgbClr val="00B050">
                <a:alpha val="3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1" name="Freeform 2062">
            <a:extLst>
              <a:ext uri="{FF2B5EF4-FFF2-40B4-BE49-F238E27FC236}">
                <a16:creationId xmlns:a16="http://schemas.microsoft.com/office/drawing/2014/main" id="{8A34B98A-5752-49F8-8669-167844655FDD}"/>
              </a:ext>
            </a:extLst>
          </p:cNvPr>
          <p:cNvSpPr/>
          <p:nvPr/>
        </p:nvSpPr>
        <p:spPr>
          <a:xfrm flipH="1">
            <a:off x="8738858" y="3228158"/>
            <a:ext cx="280639" cy="2268948"/>
          </a:xfrm>
          <a:custGeom>
            <a:avLst/>
            <a:gdLst>
              <a:gd name="connsiteX0" fmla="*/ 0 w 5337810"/>
              <a:gd name="connsiteY0" fmla="*/ 2766060 h 2806962"/>
              <a:gd name="connsiteX1" fmla="*/ 548640 w 5337810"/>
              <a:gd name="connsiteY1" fmla="*/ 2777490 h 2806962"/>
              <a:gd name="connsiteX2" fmla="*/ 1040130 w 5337810"/>
              <a:gd name="connsiteY2" fmla="*/ 2434590 h 2806962"/>
              <a:gd name="connsiteX3" fmla="*/ 1543050 w 5337810"/>
              <a:gd name="connsiteY3" fmla="*/ 1371600 h 2806962"/>
              <a:gd name="connsiteX4" fmla="*/ 2823210 w 5337810"/>
              <a:gd name="connsiteY4" fmla="*/ 925830 h 2806962"/>
              <a:gd name="connsiteX5" fmla="*/ 4674870 w 5337810"/>
              <a:gd name="connsiteY5" fmla="*/ 948690 h 2806962"/>
              <a:gd name="connsiteX6" fmla="*/ 5337810 w 5337810"/>
              <a:gd name="connsiteY6" fmla="*/ 0 h 2806962"/>
              <a:gd name="connsiteX0" fmla="*/ 0 w 5337810"/>
              <a:gd name="connsiteY0" fmla="*/ 2766060 h 2823708"/>
              <a:gd name="connsiteX1" fmla="*/ 548640 w 5337810"/>
              <a:gd name="connsiteY1" fmla="*/ 2777490 h 2823708"/>
              <a:gd name="connsiteX2" fmla="*/ 1120140 w 5337810"/>
              <a:gd name="connsiteY2" fmla="*/ 2205990 h 2823708"/>
              <a:gd name="connsiteX3" fmla="*/ 1543050 w 5337810"/>
              <a:gd name="connsiteY3" fmla="*/ 1371600 h 2823708"/>
              <a:gd name="connsiteX4" fmla="*/ 2823210 w 5337810"/>
              <a:gd name="connsiteY4" fmla="*/ 925830 h 2823708"/>
              <a:gd name="connsiteX5" fmla="*/ 4674870 w 5337810"/>
              <a:gd name="connsiteY5" fmla="*/ 948690 h 2823708"/>
              <a:gd name="connsiteX6" fmla="*/ 5337810 w 5337810"/>
              <a:gd name="connsiteY6" fmla="*/ 0 h 2823708"/>
              <a:gd name="connsiteX0" fmla="*/ 0 w 5337810"/>
              <a:gd name="connsiteY0" fmla="*/ 2766060 h 2778978"/>
              <a:gd name="connsiteX1" fmla="*/ 605790 w 5337810"/>
              <a:gd name="connsiteY1" fmla="*/ 2674620 h 2778978"/>
              <a:gd name="connsiteX2" fmla="*/ 1120140 w 5337810"/>
              <a:gd name="connsiteY2" fmla="*/ 2205990 h 2778978"/>
              <a:gd name="connsiteX3" fmla="*/ 154305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2823210 w 5337810"/>
              <a:gd name="connsiteY4" fmla="*/ 925830 h 2778978"/>
              <a:gd name="connsiteX5" fmla="*/ 4674870 w 5337810"/>
              <a:gd name="connsiteY5" fmla="*/ 948690 h 2778978"/>
              <a:gd name="connsiteX6" fmla="*/ 5337810 w 5337810"/>
              <a:gd name="connsiteY6"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1645920 w 5337810"/>
              <a:gd name="connsiteY3" fmla="*/ 1371600 h 2778978"/>
              <a:gd name="connsiteX4" fmla="*/ 4674870 w 5337810"/>
              <a:gd name="connsiteY4" fmla="*/ 948690 h 2778978"/>
              <a:gd name="connsiteX5" fmla="*/ 5337810 w 5337810"/>
              <a:gd name="connsiteY5" fmla="*/ 0 h 2778978"/>
              <a:gd name="connsiteX0" fmla="*/ 0 w 5337810"/>
              <a:gd name="connsiteY0" fmla="*/ 2766060 h 2778978"/>
              <a:gd name="connsiteX1" fmla="*/ 605790 w 5337810"/>
              <a:gd name="connsiteY1" fmla="*/ 2674620 h 2778978"/>
              <a:gd name="connsiteX2" fmla="*/ 1120140 w 5337810"/>
              <a:gd name="connsiteY2" fmla="*/ 2205990 h 2778978"/>
              <a:gd name="connsiteX3" fmla="*/ 4674870 w 5337810"/>
              <a:gd name="connsiteY3" fmla="*/ 948690 h 2778978"/>
              <a:gd name="connsiteX4" fmla="*/ 5337810 w 5337810"/>
              <a:gd name="connsiteY4" fmla="*/ 0 h 2778978"/>
              <a:gd name="connsiteX0" fmla="*/ 0 w 5337810"/>
              <a:gd name="connsiteY0" fmla="*/ 2766060 h 2848378"/>
              <a:gd name="connsiteX1" fmla="*/ 605790 w 5337810"/>
              <a:gd name="connsiteY1" fmla="*/ 2674620 h 2848378"/>
              <a:gd name="connsiteX2" fmla="*/ 4674870 w 5337810"/>
              <a:gd name="connsiteY2" fmla="*/ 948690 h 2848378"/>
              <a:gd name="connsiteX3" fmla="*/ 5337810 w 5337810"/>
              <a:gd name="connsiteY3" fmla="*/ 0 h 2848378"/>
              <a:gd name="connsiteX0" fmla="*/ 0 w 5337810"/>
              <a:gd name="connsiteY0" fmla="*/ 2766060 h 2766060"/>
              <a:gd name="connsiteX1" fmla="*/ 4674870 w 5337810"/>
              <a:gd name="connsiteY1" fmla="*/ 948690 h 2766060"/>
              <a:gd name="connsiteX2" fmla="*/ 5337810 w 5337810"/>
              <a:gd name="connsiteY2" fmla="*/ 0 h 2766060"/>
              <a:gd name="connsiteX0" fmla="*/ 0 w 5337810"/>
              <a:gd name="connsiteY0" fmla="*/ 2766060 h 2766060"/>
              <a:gd name="connsiteX1" fmla="*/ 5337810 w 5337810"/>
              <a:gd name="connsiteY1" fmla="*/ 0 h 2766060"/>
              <a:gd name="connsiteX0" fmla="*/ 75177 w 75177"/>
              <a:gd name="connsiteY0" fmla="*/ 2929022 h 2929022"/>
              <a:gd name="connsiteX1" fmla="*/ 0 w 75177"/>
              <a:gd name="connsiteY1" fmla="*/ 0 h 2929022"/>
              <a:gd name="connsiteX0" fmla="*/ 0 w 228176"/>
              <a:gd name="connsiteY0" fmla="*/ 2820381 h 2820381"/>
              <a:gd name="connsiteX1" fmla="*/ 228176 w 228176"/>
              <a:gd name="connsiteY1" fmla="*/ 0 h 2820381"/>
              <a:gd name="connsiteX0" fmla="*/ 18299 w 18299"/>
              <a:gd name="connsiteY0" fmla="*/ 828618 h 828618"/>
              <a:gd name="connsiteX1" fmla="*/ 0 w 18299"/>
              <a:gd name="connsiteY1" fmla="*/ 0 h 828618"/>
              <a:gd name="connsiteX0" fmla="*/ 18299 w 18299"/>
              <a:gd name="connsiteY0" fmla="*/ 991581 h 991581"/>
              <a:gd name="connsiteX1" fmla="*/ 0 w 18299"/>
              <a:gd name="connsiteY1" fmla="*/ 0 h 991581"/>
              <a:gd name="connsiteX0" fmla="*/ 18299 w 111550"/>
              <a:gd name="connsiteY0" fmla="*/ 991581 h 991581"/>
              <a:gd name="connsiteX1" fmla="*/ 0 w 111550"/>
              <a:gd name="connsiteY1" fmla="*/ 0 h 991581"/>
              <a:gd name="connsiteX0" fmla="*/ 80 w 182454"/>
              <a:gd name="connsiteY0" fmla="*/ 937260 h 937260"/>
              <a:gd name="connsiteX1" fmla="*/ 95538 w 182454"/>
              <a:gd name="connsiteY1" fmla="*/ 0 h 937260"/>
              <a:gd name="connsiteX0" fmla="*/ 91 w 151467"/>
              <a:gd name="connsiteY0" fmla="*/ 991580 h 991580"/>
              <a:gd name="connsiteX1" fmla="*/ 57630 w 151467"/>
              <a:gd name="connsiteY1" fmla="*/ 0 h 991580"/>
              <a:gd name="connsiteX0" fmla="*/ 109 w 108816"/>
              <a:gd name="connsiteY0" fmla="*/ 1167793 h 1167793"/>
              <a:gd name="connsiteX1" fmla="*/ 2793 w 108816"/>
              <a:gd name="connsiteY1" fmla="*/ 0 h 1167793"/>
              <a:gd name="connsiteX0" fmla="*/ 42198 w 118578"/>
              <a:gd name="connsiteY0" fmla="*/ 1224943 h 1224943"/>
              <a:gd name="connsiteX1" fmla="*/ 0 w 118578"/>
              <a:gd name="connsiteY1" fmla="*/ 0 h 1224943"/>
              <a:gd name="connsiteX0" fmla="*/ 42198 w 147174"/>
              <a:gd name="connsiteY0" fmla="*/ 1224943 h 1224943"/>
              <a:gd name="connsiteX1" fmla="*/ 0 w 147174"/>
              <a:gd name="connsiteY1" fmla="*/ 0 h 1224943"/>
              <a:gd name="connsiteX0" fmla="*/ 42198 w 193385"/>
              <a:gd name="connsiteY0" fmla="*/ 1224943 h 1224943"/>
              <a:gd name="connsiteX1" fmla="*/ 0 w 193385"/>
              <a:gd name="connsiteY1" fmla="*/ 0 h 1224943"/>
              <a:gd name="connsiteX0" fmla="*/ 42198 w 143474"/>
              <a:gd name="connsiteY0" fmla="*/ 1224943 h 1224943"/>
              <a:gd name="connsiteX1" fmla="*/ 0 w 143474"/>
              <a:gd name="connsiteY1" fmla="*/ 0 h 1224943"/>
              <a:gd name="connsiteX0" fmla="*/ 490 w 418745"/>
              <a:gd name="connsiteY0" fmla="*/ 1104293 h 1104293"/>
              <a:gd name="connsiteX1" fmla="*/ 337286 w 418745"/>
              <a:gd name="connsiteY1" fmla="*/ 0 h 1104293"/>
              <a:gd name="connsiteX0" fmla="*/ 0 w 468749"/>
              <a:gd name="connsiteY0" fmla="*/ 1104293 h 1104293"/>
              <a:gd name="connsiteX1" fmla="*/ 336796 w 468749"/>
              <a:gd name="connsiteY1" fmla="*/ 0 h 1104293"/>
              <a:gd name="connsiteX0" fmla="*/ 0 w 473921"/>
              <a:gd name="connsiteY0" fmla="*/ 1104293 h 1107035"/>
              <a:gd name="connsiteX1" fmla="*/ 336796 w 473921"/>
              <a:gd name="connsiteY1" fmla="*/ 0 h 1107035"/>
              <a:gd name="connsiteX0" fmla="*/ 0 w 531860"/>
              <a:gd name="connsiteY0" fmla="*/ 1066193 h 1069082"/>
              <a:gd name="connsiteX1" fmla="*/ 409935 w 531860"/>
              <a:gd name="connsiteY1" fmla="*/ 0 h 1069082"/>
              <a:gd name="connsiteX0" fmla="*/ 0 w 542431"/>
              <a:gd name="connsiteY0" fmla="*/ 1066193 h 1066422"/>
              <a:gd name="connsiteX1" fmla="*/ 409935 w 542431"/>
              <a:gd name="connsiteY1" fmla="*/ 0 h 1066422"/>
              <a:gd name="connsiteX0" fmla="*/ 62145 w 324162"/>
              <a:gd name="connsiteY0" fmla="*/ 1066193 h 1066422"/>
              <a:gd name="connsiteX1" fmla="*/ 0 w 324162"/>
              <a:gd name="connsiteY1" fmla="*/ 0 h 1066422"/>
              <a:gd name="connsiteX0" fmla="*/ 62145 w 272250"/>
              <a:gd name="connsiteY0" fmla="*/ 1066193 h 1066592"/>
              <a:gd name="connsiteX1" fmla="*/ 0 w 272250"/>
              <a:gd name="connsiteY1" fmla="*/ 0 h 1066592"/>
              <a:gd name="connsiteX0" fmla="*/ 62145 w 493787"/>
              <a:gd name="connsiteY0" fmla="*/ 1066193 h 1066193"/>
              <a:gd name="connsiteX1" fmla="*/ 0 w 493787"/>
              <a:gd name="connsiteY1" fmla="*/ 0 h 1066193"/>
              <a:gd name="connsiteX0" fmla="*/ 62145 w 567652"/>
              <a:gd name="connsiteY0" fmla="*/ 1066193 h 1066193"/>
              <a:gd name="connsiteX1" fmla="*/ 0 w 567652"/>
              <a:gd name="connsiteY1" fmla="*/ 0 h 1066193"/>
              <a:gd name="connsiteX0" fmla="*/ 62145 w 629701"/>
              <a:gd name="connsiteY0" fmla="*/ 1066193 h 1066193"/>
              <a:gd name="connsiteX1" fmla="*/ 0 w 629701"/>
              <a:gd name="connsiteY1" fmla="*/ 0 h 1066193"/>
              <a:gd name="connsiteX0" fmla="*/ 62145 w 340171"/>
              <a:gd name="connsiteY0" fmla="*/ 1066193 h 1066193"/>
              <a:gd name="connsiteX1" fmla="*/ 0 w 340171"/>
              <a:gd name="connsiteY1" fmla="*/ 0 h 1066193"/>
              <a:gd name="connsiteX0" fmla="*/ 62145 w 315766"/>
              <a:gd name="connsiteY0" fmla="*/ 1066193 h 1066193"/>
              <a:gd name="connsiteX1" fmla="*/ 0 w 315766"/>
              <a:gd name="connsiteY1" fmla="*/ 0 h 1066193"/>
              <a:gd name="connsiteX0" fmla="*/ 63627 w 309409"/>
              <a:gd name="connsiteY0" fmla="*/ 1066193 h 1066193"/>
              <a:gd name="connsiteX1" fmla="*/ 1482 w 309409"/>
              <a:gd name="connsiteY1" fmla="*/ 0 h 1066193"/>
              <a:gd name="connsiteX0" fmla="*/ 64139 w 227937"/>
              <a:gd name="connsiteY0" fmla="*/ 1066193 h 1066193"/>
              <a:gd name="connsiteX1" fmla="*/ 1994 w 227937"/>
              <a:gd name="connsiteY1" fmla="*/ 0 h 1066193"/>
              <a:gd name="connsiteX0" fmla="*/ 90641 w 249181"/>
              <a:gd name="connsiteY0" fmla="*/ 1066193 h 1066193"/>
              <a:gd name="connsiteX1" fmla="*/ 1900 w 249181"/>
              <a:gd name="connsiteY1" fmla="*/ 0 h 1066193"/>
              <a:gd name="connsiteX0" fmla="*/ 11170 w 186601"/>
              <a:gd name="connsiteY0" fmla="*/ 23078 h 1955716"/>
              <a:gd name="connsiteX1" fmla="*/ 2217 w 186601"/>
              <a:gd name="connsiteY1" fmla="*/ 1804860 h 1955716"/>
              <a:gd name="connsiteX0" fmla="*/ 0 w 190654"/>
              <a:gd name="connsiteY0" fmla="*/ 19494 h 2502297"/>
              <a:gd name="connsiteX1" fmla="*/ 50888 w 190654"/>
              <a:gd name="connsiteY1" fmla="*/ 2372776 h 2502297"/>
              <a:gd name="connsiteX0" fmla="*/ 40650 w 91538"/>
              <a:gd name="connsiteY0" fmla="*/ 0 h 2518954"/>
              <a:gd name="connsiteX1" fmla="*/ 91538 w 91538"/>
              <a:gd name="connsiteY1" fmla="*/ 2353282 h 2518954"/>
              <a:gd name="connsiteX0" fmla="*/ 43987 w 79914"/>
              <a:gd name="connsiteY0" fmla="*/ 0 h 2677457"/>
              <a:gd name="connsiteX1" fmla="*/ 79914 w 79914"/>
              <a:gd name="connsiteY1" fmla="*/ 2519969 h 2677457"/>
              <a:gd name="connsiteX0" fmla="*/ 37760 w 103608"/>
              <a:gd name="connsiteY0" fmla="*/ 0 h 2654764"/>
              <a:gd name="connsiteX1" fmla="*/ 103608 w 103608"/>
              <a:gd name="connsiteY1" fmla="*/ 2496156 h 2654764"/>
              <a:gd name="connsiteX0" fmla="*/ 109998 w 175846"/>
              <a:gd name="connsiteY0" fmla="*/ 0 h 2665973"/>
              <a:gd name="connsiteX1" fmla="*/ 175846 w 175846"/>
              <a:gd name="connsiteY1" fmla="*/ 2496156 h 2665973"/>
              <a:gd name="connsiteX0" fmla="*/ 91109 w 166408"/>
              <a:gd name="connsiteY0" fmla="*/ 0 h 2496156"/>
              <a:gd name="connsiteX1" fmla="*/ 156957 w 166408"/>
              <a:gd name="connsiteY1" fmla="*/ 2496156 h 2496156"/>
              <a:gd name="connsiteX0" fmla="*/ 66194 w 217969"/>
              <a:gd name="connsiteY0" fmla="*/ 0 h 2496156"/>
              <a:gd name="connsiteX1" fmla="*/ 132042 w 217969"/>
              <a:gd name="connsiteY1" fmla="*/ 2496156 h 2496156"/>
              <a:gd name="connsiteX0" fmla="*/ 47662 w 330527"/>
              <a:gd name="connsiteY0" fmla="*/ 0 h 2496156"/>
              <a:gd name="connsiteX1" fmla="*/ 113510 w 330527"/>
              <a:gd name="connsiteY1" fmla="*/ 2496156 h 2496156"/>
              <a:gd name="connsiteX0" fmla="*/ 48869 w 309556"/>
              <a:gd name="connsiteY0" fmla="*/ 0 h 2388206"/>
              <a:gd name="connsiteX1" fmla="*/ 88121 w 309556"/>
              <a:gd name="connsiteY1" fmla="*/ 2388206 h 2388206"/>
              <a:gd name="connsiteX0" fmla="*/ 47081 w 341102"/>
              <a:gd name="connsiteY0" fmla="*/ 0 h 2318356"/>
              <a:gd name="connsiteX1" fmla="*/ 126227 w 341102"/>
              <a:gd name="connsiteY1" fmla="*/ 2318356 h 2318356"/>
              <a:gd name="connsiteX0" fmla="*/ 131558 w 210704"/>
              <a:gd name="connsiteY0" fmla="*/ 0 h 2318356"/>
              <a:gd name="connsiteX1" fmla="*/ 210704 w 210704"/>
              <a:gd name="connsiteY1" fmla="*/ 2318356 h 2318356"/>
              <a:gd name="connsiteX0" fmla="*/ 103086 w 301913"/>
              <a:gd name="connsiteY0" fmla="*/ 0 h 2312006"/>
              <a:gd name="connsiteX1" fmla="*/ 301913 w 301913"/>
              <a:gd name="connsiteY1" fmla="*/ 2312006 h 2312006"/>
              <a:gd name="connsiteX0" fmla="*/ 115762 w 254748"/>
              <a:gd name="connsiteY0" fmla="*/ 0 h 2312006"/>
              <a:gd name="connsiteX1" fmla="*/ 254749 w 254748"/>
              <a:gd name="connsiteY1" fmla="*/ 2312006 h 2312006"/>
              <a:gd name="connsiteX0" fmla="*/ 71370 w 241900"/>
              <a:gd name="connsiteY0" fmla="*/ 0 h 2312006"/>
              <a:gd name="connsiteX1" fmla="*/ 210357 w 241900"/>
              <a:gd name="connsiteY1" fmla="*/ 2312006 h 2312006"/>
              <a:gd name="connsiteX0" fmla="*/ 126676 w 293863"/>
              <a:gd name="connsiteY0" fmla="*/ 0 h 2312006"/>
              <a:gd name="connsiteX1" fmla="*/ 78712 w 293863"/>
              <a:gd name="connsiteY1" fmla="*/ 1180870 h 2312006"/>
              <a:gd name="connsiteX2" fmla="*/ 265663 w 293863"/>
              <a:gd name="connsiteY2" fmla="*/ 2312006 h 2312006"/>
              <a:gd name="connsiteX0" fmla="*/ 169045 w 334565"/>
              <a:gd name="connsiteY0" fmla="*/ 0 h 2312006"/>
              <a:gd name="connsiteX1" fmla="*/ 74538 w 334565"/>
              <a:gd name="connsiteY1" fmla="*/ 1244370 h 2312006"/>
              <a:gd name="connsiteX2" fmla="*/ 308032 w 334565"/>
              <a:gd name="connsiteY2" fmla="*/ 2312006 h 2312006"/>
              <a:gd name="connsiteX0" fmla="*/ 94805 w 309525"/>
              <a:gd name="connsiteY0" fmla="*/ 0 h 2312006"/>
              <a:gd name="connsiteX1" fmla="*/ 298 w 309525"/>
              <a:gd name="connsiteY1" fmla="*/ 1244370 h 2312006"/>
              <a:gd name="connsiteX2" fmla="*/ 233792 w 309525"/>
              <a:gd name="connsiteY2" fmla="*/ 2312006 h 2312006"/>
              <a:gd name="connsiteX0" fmla="*/ 310604 w 525324"/>
              <a:gd name="connsiteY0" fmla="*/ 0 h 2312006"/>
              <a:gd name="connsiteX1" fmla="*/ 216097 w 525324"/>
              <a:gd name="connsiteY1" fmla="*/ 1244370 h 2312006"/>
              <a:gd name="connsiteX2" fmla="*/ 449591 w 525324"/>
              <a:gd name="connsiteY2" fmla="*/ 2312006 h 2312006"/>
              <a:gd name="connsiteX0" fmla="*/ 310604 w 557489"/>
              <a:gd name="connsiteY0" fmla="*/ 0 h 2312006"/>
              <a:gd name="connsiteX1" fmla="*/ 216097 w 557489"/>
              <a:gd name="connsiteY1" fmla="*/ 1244370 h 2312006"/>
              <a:gd name="connsiteX2" fmla="*/ 449591 w 557489"/>
              <a:gd name="connsiteY2" fmla="*/ 2312006 h 2312006"/>
              <a:gd name="connsiteX0" fmla="*/ 310604 w 509161"/>
              <a:gd name="connsiteY0" fmla="*/ 0 h 2312006"/>
              <a:gd name="connsiteX1" fmla="*/ 216097 w 509161"/>
              <a:gd name="connsiteY1" fmla="*/ 1244370 h 2312006"/>
              <a:gd name="connsiteX2" fmla="*/ 449591 w 509161"/>
              <a:gd name="connsiteY2" fmla="*/ 2312006 h 2312006"/>
              <a:gd name="connsiteX0" fmla="*/ 613156 w 782311"/>
              <a:gd name="connsiteY0" fmla="*/ 0 h 2312006"/>
              <a:gd name="connsiteX1" fmla="*/ 159609 w 782311"/>
              <a:gd name="connsiteY1" fmla="*/ 1458683 h 2312006"/>
              <a:gd name="connsiteX2" fmla="*/ 752143 w 782311"/>
              <a:gd name="connsiteY2" fmla="*/ 2312006 h 2312006"/>
              <a:gd name="connsiteX0" fmla="*/ 459103 w 628258"/>
              <a:gd name="connsiteY0" fmla="*/ 0 h 2312006"/>
              <a:gd name="connsiteX1" fmla="*/ 5556 w 628258"/>
              <a:gd name="connsiteY1" fmla="*/ 1458683 h 2312006"/>
              <a:gd name="connsiteX2" fmla="*/ 598090 w 628258"/>
              <a:gd name="connsiteY2" fmla="*/ 2312006 h 2312006"/>
              <a:gd name="connsiteX0" fmla="*/ 521756 w 690911"/>
              <a:gd name="connsiteY0" fmla="*/ 0 h 2312006"/>
              <a:gd name="connsiteX1" fmla="*/ 68209 w 690911"/>
              <a:gd name="connsiteY1" fmla="*/ 1458683 h 2312006"/>
              <a:gd name="connsiteX2" fmla="*/ 660743 w 690911"/>
              <a:gd name="connsiteY2" fmla="*/ 2312006 h 2312006"/>
              <a:gd name="connsiteX0" fmla="*/ 521756 w 698897"/>
              <a:gd name="connsiteY0" fmla="*/ 0 h 2312006"/>
              <a:gd name="connsiteX1" fmla="*/ 68209 w 698897"/>
              <a:gd name="connsiteY1" fmla="*/ 1458683 h 2312006"/>
              <a:gd name="connsiteX2" fmla="*/ 660743 w 698897"/>
              <a:gd name="connsiteY2" fmla="*/ 2312006 h 2312006"/>
              <a:gd name="connsiteX0" fmla="*/ 505430 w 682571"/>
              <a:gd name="connsiteY0" fmla="*/ 0 h 2312006"/>
              <a:gd name="connsiteX1" fmla="*/ 51883 w 682571"/>
              <a:gd name="connsiteY1" fmla="*/ 1458683 h 2312006"/>
              <a:gd name="connsiteX2" fmla="*/ 644417 w 682571"/>
              <a:gd name="connsiteY2" fmla="*/ 2312006 h 2312006"/>
              <a:gd name="connsiteX0" fmla="*/ 683212 w 735830"/>
              <a:gd name="connsiteY0" fmla="*/ 0 h 2192943"/>
              <a:gd name="connsiteX1" fmla="*/ 45159 w 735830"/>
              <a:gd name="connsiteY1" fmla="*/ 1339620 h 2192943"/>
              <a:gd name="connsiteX2" fmla="*/ 637693 w 735830"/>
              <a:gd name="connsiteY2" fmla="*/ 2192943 h 2192943"/>
              <a:gd name="connsiteX0" fmla="*/ 659081 w 712625"/>
              <a:gd name="connsiteY0" fmla="*/ 0 h 2211993"/>
              <a:gd name="connsiteX1" fmla="*/ 45962 w 712625"/>
              <a:gd name="connsiteY1" fmla="*/ 1358670 h 2211993"/>
              <a:gd name="connsiteX2" fmla="*/ 638496 w 712625"/>
              <a:gd name="connsiteY2" fmla="*/ 2211993 h 2211993"/>
              <a:gd name="connsiteX0" fmla="*/ 659081 w 712625"/>
              <a:gd name="connsiteY0" fmla="*/ 0 h 2216755"/>
              <a:gd name="connsiteX1" fmla="*/ 45962 w 712625"/>
              <a:gd name="connsiteY1" fmla="*/ 1358670 h 2216755"/>
              <a:gd name="connsiteX2" fmla="*/ 658442 w 712625"/>
              <a:gd name="connsiteY2" fmla="*/ 2216755 h 2216755"/>
              <a:gd name="connsiteX0" fmla="*/ 668730 w 721900"/>
              <a:gd name="connsiteY0" fmla="*/ 0 h 2259617"/>
              <a:gd name="connsiteX1" fmla="*/ 45638 w 721900"/>
              <a:gd name="connsiteY1" fmla="*/ 1401532 h 2259617"/>
              <a:gd name="connsiteX2" fmla="*/ 658118 w 721900"/>
              <a:gd name="connsiteY2" fmla="*/ 2259617 h 2259617"/>
              <a:gd name="connsiteX0" fmla="*/ 286372 w 371726"/>
              <a:gd name="connsiteY0" fmla="*/ 0 h 2259617"/>
              <a:gd name="connsiteX1" fmla="*/ 63843 w 371726"/>
              <a:gd name="connsiteY1" fmla="*/ 1438854 h 2259617"/>
              <a:gd name="connsiteX2" fmla="*/ 275760 w 371726"/>
              <a:gd name="connsiteY2" fmla="*/ 2259617 h 2259617"/>
              <a:gd name="connsiteX0" fmla="*/ 286372 w 360388"/>
              <a:gd name="connsiteY0" fmla="*/ 0 h 2259617"/>
              <a:gd name="connsiteX1" fmla="*/ 63843 w 360388"/>
              <a:gd name="connsiteY1" fmla="*/ 1438854 h 2259617"/>
              <a:gd name="connsiteX2" fmla="*/ 275760 w 360388"/>
              <a:gd name="connsiteY2" fmla="*/ 2259617 h 2259617"/>
              <a:gd name="connsiteX0" fmla="*/ 286372 w 360388"/>
              <a:gd name="connsiteY0" fmla="*/ 0 h 2268948"/>
              <a:gd name="connsiteX1" fmla="*/ 63843 w 360388"/>
              <a:gd name="connsiteY1" fmla="*/ 1438854 h 2268948"/>
              <a:gd name="connsiteX2" fmla="*/ 109673 w 360388"/>
              <a:gd name="connsiteY2" fmla="*/ 2268948 h 2268948"/>
              <a:gd name="connsiteX0" fmla="*/ 286372 w 360388"/>
              <a:gd name="connsiteY0" fmla="*/ 0 h 2268948"/>
              <a:gd name="connsiteX1" fmla="*/ 63843 w 360388"/>
              <a:gd name="connsiteY1" fmla="*/ 1438854 h 2268948"/>
              <a:gd name="connsiteX2" fmla="*/ 109673 w 360388"/>
              <a:gd name="connsiteY2" fmla="*/ 2268948 h 2268948"/>
              <a:gd name="connsiteX0" fmla="*/ 286372 w 360388"/>
              <a:gd name="connsiteY0" fmla="*/ 0 h 2268948"/>
              <a:gd name="connsiteX1" fmla="*/ 63843 w 360388"/>
              <a:gd name="connsiteY1" fmla="*/ 1438854 h 2268948"/>
              <a:gd name="connsiteX2" fmla="*/ 109673 w 360388"/>
              <a:gd name="connsiteY2" fmla="*/ 2268948 h 2268948"/>
              <a:gd name="connsiteX0" fmla="*/ 213650 w 293849"/>
              <a:gd name="connsiteY0" fmla="*/ 0 h 2268948"/>
              <a:gd name="connsiteX1" fmla="*/ 69280 w 293849"/>
              <a:gd name="connsiteY1" fmla="*/ 1457515 h 2268948"/>
              <a:gd name="connsiteX2" fmla="*/ 36951 w 293849"/>
              <a:gd name="connsiteY2" fmla="*/ 2268948 h 2268948"/>
            </a:gdLst>
            <a:ahLst/>
            <a:cxnLst>
              <a:cxn ang="0">
                <a:pos x="connsiteX0" y="connsiteY0"/>
              </a:cxn>
              <a:cxn ang="0">
                <a:pos x="connsiteX1" y="connsiteY1"/>
              </a:cxn>
              <a:cxn ang="0">
                <a:pos x="connsiteX2" y="connsiteY2"/>
              </a:cxn>
            </a:cxnLst>
            <a:rect l="l" t="t" r="r" b="b"/>
            <a:pathLst>
              <a:path w="293849" h="2268948">
                <a:moveTo>
                  <a:pt x="213650" y="0"/>
                </a:moveTo>
                <a:cubicBezTo>
                  <a:pt x="533114" y="557175"/>
                  <a:pt x="-224915" y="1135300"/>
                  <a:pt x="69280" y="1457515"/>
                </a:cubicBezTo>
                <a:cubicBezTo>
                  <a:pt x="260474" y="1774335"/>
                  <a:pt x="361561" y="1616539"/>
                  <a:pt x="36951" y="2268948"/>
                </a:cubicBezTo>
              </a:path>
            </a:pathLst>
          </a:custGeom>
          <a:noFill/>
          <a:ln w="98425">
            <a:solidFill>
              <a:srgbClr val="00B050">
                <a:alpha val="30000"/>
              </a:srgb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3" name="TextBox 102">
            <a:extLst>
              <a:ext uri="{FF2B5EF4-FFF2-40B4-BE49-F238E27FC236}">
                <a16:creationId xmlns:a16="http://schemas.microsoft.com/office/drawing/2014/main" id="{52BBA21F-24AB-4A06-AC01-AD468F932981}"/>
              </a:ext>
            </a:extLst>
          </p:cNvPr>
          <p:cNvSpPr txBox="1"/>
          <p:nvPr/>
        </p:nvSpPr>
        <p:spPr>
          <a:xfrm>
            <a:off x="4377486" y="3725703"/>
            <a:ext cx="1042969" cy="207877"/>
          </a:xfrm>
          <a:prstGeom prst="rect">
            <a:avLst/>
          </a:prstGeom>
          <a:noFill/>
        </p:spPr>
        <p:txBody>
          <a:bodyPr wrap="square" rtlCol="0">
            <a:spAutoFit/>
          </a:bodyPr>
          <a:lstStyle/>
          <a:p>
            <a:pPr algn="ctr"/>
            <a:r>
              <a:rPr lang="en-NZ" sz="751" dirty="0"/>
              <a:t>Spoke Gateways</a:t>
            </a:r>
          </a:p>
        </p:txBody>
      </p:sp>
      <p:sp>
        <p:nvSpPr>
          <p:cNvPr id="104" name="TextBox 103">
            <a:extLst>
              <a:ext uri="{FF2B5EF4-FFF2-40B4-BE49-F238E27FC236}">
                <a16:creationId xmlns:a16="http://schemas.microsoft.com/office/drawing/2014/main" id="{780D42A3-AB2F-493E-86B1-4CE7F697D5D0}"/>
              </a:ext>
            </a:extLst>
          </p:cNvPr>
          <p:cNvSpPr txBox="1"/>
          <p:nvPr/>
        </p:nvSpPr>
        <p:spPr>
          <a:xfrm>
            <a:off x="6659954" y="3725703"/>
            <a:ext cx="1042969" cy="207877"/>
          </a:xfrm>
          <a:prstGeom prst="rect">
            <a:avLst/>
          </a:prstGeom>
          <a:noFill/>
        </p:spPr>
        <p:txBody>
          <a:bodyPr wrap="square" rtlCol="0">
            <a:spAutoFit/>
          </a:bodyPr>
          <a:lstStyle/>
          <a:p>
            <a:pPr algn="ctr"/>
            <a:r>
              <a:rPr lang="en-NZ" sz="751" dirty="0"/>
              <a:t>Spoke Gateways</a:t>
            </a:r>
          </a:p>
        </p:txBody>
      </p:sp>
      <p:sp>
        <p:nvSpPr>
          <p:cNvPr id="106" name="TextBox 105">
            <a:extLst>
              <a:ext uri="{FF2B5EF4-FFF2-40B4-BE49-F238E27FC236}">
                <a16:creationId xmlns:a16="http://schemas.microsoft.com/office/drawing/2014/main" id="{11F53AF7-F5FC-4B44-B35B-21A3388C91DC}"/>
              </a:ext>
            </a:extLst>
          </p:cNvPr>
          <p:cNvSpPr txBox="1"/>
          <p:nvPr/>
        </p:nvSpPr>
        <p:spPr>
          <a:xfrm>
            <a:off x="8284368" y="3725703"/>
            <a:ext cx="1042969" cy="207877"/>
          </a:xfrm>
          <a:prstGeom prst="rect">
            <a:avLst/>
          </a:prstGeom>
          <a:noFill/>
        </p:spPr>
        <p:txBody>
          <a:bodyPr wrap="square" rtlCol="0">
            <a:spAutoFit/>
          </a:bodyPr>
          <a:lstStyle/>
          <a:p>
            <a:pPr algn="ctr"/>
            <a:r>
              <a:rPr lang="en-NZ" sz="751" dirty="0"/>
              <a:t>Spoke Gateways</a:t>
            </a:r>
          </a:p>
        </p:txBody>
      </p:sp>
      <p:sp>
        <p:nvSpPr>
          <p:cNvPr id="111" name="TextBox 110">
            <a:extLst>
              <a:ext uri="{FF2B5EF4-FFF2-40B4-BE49-F238E27FC236}">
                <a16:creationId xmlns:a16="http://schemas.microsoft.com/office/drawing/2014/main" id="{BB140BD8-64A8-4351-83B3-8C5B8B42E4C2}"/>
              </a:ext>
            </a:extLst>
          </p:cNvPr>
          <p:cNvSpPr txBox="1"/>
          <p:nvPr/>
        </p:nvSpPr>
        <p:spPr>
          <a:xfrm>
            <a:off x="10566836" y="3725703"/>
            <a:ext cx="1042969" cy="207877"/>
          </a:xfrm>
          <a:prstGeom prst="rect">
            <a:avLst/>
          </a:prstGeom>
          <a:noFill/>
        </p:spPr>
        <p:txBody>
          <a:bodyPr wrap="square" rtlCol="0">
            <a:spAutoFit/>
          </a:bodyPr>
          <a:lstStyle/>
          <a:p>
            <a:pPr algn="ctr"/>
            <a:r>
              <a:rPr lang="en-NZ" sz="751" dirty="0"/>
              <a:t>Spoke Gateways</a:t>
            </a:r>
          </a:p>
        </p:txBody>
      </p:sp>
      <p:sp>
        <p:nvSpPr>
          <p:cNvPr id="112" name="TextBox 111">
            <a:extLst>
              <a:ext uri="{FF2B5EF4-FFF2-40B4-BE49-F238E27FC236}">
                <a16:creationId xmlns:a16="http://schemas.microsoft.com/office/drawing/2014/main" id="{0A32046C-0EC1-4317-8CB6-FFDBCE78DDEE}"/>
              </a:ext>
            </a:extLst>
          </p:cNvPr>
          <p:cNvSpPr txBox="1"/>
          <p:nvPr/>
        </p:nvSpPr>
        <p:spPr>
          <a:xfrm>
            <a:off x="5568125" y="4618896"/>
            <a:ext cx="1042969" cy="207877"/>
          </a:xfrm>
          <a:prstGeom prst="rect">
            <a:avLst/>
          </a:prstGeom>
          <a:noFill/>
        </p:spPr>
        <p:txBody>
          <a:bodyPr wrap="square" rtlCol="0">
            <a:spAutoFit/>
          </a:bodyPr>
          <a:lstStyle/>
          <a:p>
            <a:pPr algn="ctr"/>
            <a:r>
              <a:rPr lang="en-NZ" sz="751" dirty="0"/>
              <a:t>Transit Gateways</a:t>
            </a:r>
          </a:p>
        </p:txBody>
      </p:sp>
      <p:sp>
        <p:nvSpPr>
          <p:cNvPr id="5" name="TextBox 4">
            <a:extLst>
              <a:ext uri="{FF2B5EF4-FFF2-40B4-BE49-F238E27FC236}">
                <a16:creationId xmlns:a16="http://schemas.microsoft.com/office/drawing/2014/main" id="{C6065381-C83A-AA46-4747-33BC403251C4}"/>
              </a:ext>
            </a:extLst>
          </p:cNvPr>
          <p:cNvSpPr txBox="1"/>
          <p:nvPr/>
        </p:nvSpPr>
        <p:spPr>
          <a:xfrm>
            <a:off x="9409221" y="4604232"/>
            <a:ext cx="1042969" cy="207877"/>
          </a:xfrm>
          <a:prstGeom prst="rect">
            <a:avLst/>
          </a:prstGeom>
          <a:noFill/>
        </p:spPr>
        <p:txBody>
          <a:bodyPr wrap="square" rtlCol="0">
            <a:spAutoFit/>
          </a:bodyPr>
          <a:lstStyle/>
          <a:p>
            <a:pPr algn="ctr"/>
            <a:r>
              <a:rPr lang="en-NZ" sz="751" dirty="0"/>
              <a:t>Transit Gateways</a:t>
            </a:r>
          </a:p>
        </p:txBody>
      </p:sp>
    </p:spTree>
    <p:extLst>
      <p:ext uri="{BB962C8B-B14F-4D97-AF65-F5344CB8AC3E}">
        <p14:creationId xmlns:p14="http://schemas.microsoft.com/office/powerpoint/2010/main" val="1251199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3561-8E66-894D-BA2E-15B2F7A193F5}"/>
              </a:ext>
            </a:extLst>
          </p:cNvPr>
          <p:cNvSpPr>
            <a:spLocks noGrp="1"/>
          </p:cNvSpPr>
          <p:nvPr>
            <p:ph type="title"/>
          </p:nvPr>
        </p:nvSpPr>
        <p:spPr/>
        <p:txBody>
          <a:bodyPr/>
          <a:lstStyle/>
          <a:p>
            <a:pPr defTabSz="685800"/>
            <a:r>
              <a:rPr lang="en-US" b="0" dirty="0">
                <a:latin typeface="Calibri" panose="020F0502020204030204" pitchFamily="34" charset="0"/>
                <a:cs typeface="Calibri" panose="020F0502020204030204" pitchFamily="34" charset="0"/>
              </a:rPr>
              <a:t>High Performance Encryption (HPE)</a:t>
            </a:r>
          </a:p>
        </p:txBody>
      </p:sp>
      <p:sp>
        <p:nvSpPr>
          <p:cNvPr id="8" name="Text Placeholder 7">
            <a:extLst>
              <a:ext uri="{FF2B5EF4-FFF2-40B4-BE49-F238E27FC236}">
                <a16:creationId xmlns:a16="http://schemas.microsoft.com/office/drawing/2014/main" id="{B6CC06E6-C9C2-6E56-EB2F-3611C416F29F}"/>
              </a:ext>
            </a:extLst>
          </p:cNvPr>
          <p:cNvSpPr>
            <a:spLocks noGrp="1"/>
          </p:cNvSpPr>
          <p:nvPr>
            <p:ph type="body" sz="quarter" idx="10"/>
          </p:nvPr>
        </p:nvSpPr>
        <p:spPr/>
        <p:txBody>
          <a:bodyPr>
            <a:normAutofit/>
          </a:bodyPr>
          <a:lstStyle/>
          <a:p>
            <a:r>
              <a:rPr lang="en-US" sz="2000" dirty="0"/>
              <a:t>aka Insane Mode</a:t>
            </a:r>
          </a:p>
        </p:txBody>
      </p:sp>
    </p:spTree>
    <p:extLst>
      <p:ext uri="{BB962C8B-B14F-4D97-AF65-F5344CB8AC3E}">
        <p14:creationId xmlns:p14="http://schemas.microsoft.com/office/powerpoint/2010/main" val="209457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D8698EC-CD10-DE4F-A994-6E027C4E967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10246" y="3563873"/>
            <a:ext cx="466927" cy="560313"/>
          </a:xfrm>
          <a:prstGeom prst="rect">
            <a:avLst/>
          </a:prstGeom>
        </p:spPr>
      </p:pic>
      <p:sp>
        <p:nvSpPr>
          <p:cNvPr id="3" name="Title 2">
            <a:extLst>
              <a:ext uri="{FF2B5EF4-FFF2-40B4-BE49-F238E27FC236}">
                <a16:creationId xmlns:a16="http://schemas.microsoft.com/office/drawing/2014/main" id="{5CBAD91E-72D6-0943-8490-C0B0D8853506}"/>
              </a:ext>
            </a:extLst>
          </p:cNvPr>
          <p:cNvSpPr>
            <a:spLocks noGrp="1"/>
          </p:cNvSpPr>
          <p:nvPr>
            <p:ph type="title"/>
          </p:nvPr>
        </p:nvSpPr>
        <p:spPr/>
        <p:txBody>
          <a:bodyPr>
            <a:normAutofit/>
          </a:bodyPr>
          <a:lstStyle/>
          <a:p>
            <a:r>
              <a:rPr lang="en-US" sz="2800" b="0" dirty="0">
                <a:solidFill>
                  <a:schemeClr val="accent1"/>
                </a:solidFill>
                <a:latin typeface="Calibri" panose="020F0502020204030204" pitchFamily="34" charset="0"/>
                <a:cs typeface="Calibri" panose="020F0502020204030204" pitchFamily="34" charset="0"/>
              </a:rPr>
              <a:t>Zero Trust – Datapath Encryption</a:t>
            </a:r>
          </a:p>
        </p:txBody>
      </p:sp>
      <p:sp>
        <p:nvSpPr>
          <p:cNvPr id="2" name="Slide Number Placeholder 1">
            <a:extLst>
              <a:ext uri="{FF2B5EF4-FFF2-40B4-BE49-F238E27FC236}">
                <a16:creationId xmlns:a16="http://schemas.microsoft.com/office/drawing/2014/main" id="{B547B7D1-FEF4-5046-8E8E-19F3CDC7704A}"/>
              </a:ext>
            </a:extLst>
          </p:cNvPr>
          <p:cNvSpPr>
            <a:spLocks noGrp="1"/>
          </p:cNvSpPr>
          <p:nvPr>
            <p:ph type="sldNum" sz="quarter" idx="10"/>
          </p:nvPr>
        </p:nvSpPr>
        <p:spPr/>
        <p:txBody>
          <a:bodyPr/>
          <a:lstStyle/>
          <a:p>
            <a:fld id="{4A70B06D-F489-48FF-A885-ABB74CD5C952}" type="slidenum">
              <a:rPr lang="en-US" smtClean="0"/>
              <a:pPr/>
              <a:t>26</a:t>
            </a:fld>
            <a:endParaRPr lang="en-US"/>
          </a:p>
        </p:txBody>
      </p:sp>
      <p:pic>
        <p:nvPicPr>
          <p:cNvPr id="4" name="Picture 16">
            <a:extLst>
              <a:ext uri="{FF2B5EF4-FFF2-40B4-BE49-F238E27FC236}">
                <a16:creationId xmlns:a16="http://schemas.microsoft.com/office/drawing/2014/main" id="{099EACC4-AC38-4347-9097-476803E4DC2C}"/>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894943" y="4934887"/>
            <a:ext cx="943076" cy="943076"/>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6E6E4D4B-7F89-3643-8E36-5BE976558999}"/>
              </a:ext>
            </a:extLst>
          </p:cNvPr>
          <p:cNvGrpSpPr/>
          <p:nvPr/>
        </p:nvGrpSpPr>
        <p:grpSpPr>
          <a:xfrm>
            <a:off x="1412559" y="1587251"/>
            <a:ext cx="6386616" cy="679428"/>
            <a:chOff x="2939970" y="1824011"/>
            <a:chExt cx="4789962" cy="509571"/>
          </a:xfrm>
        </p:grpSpPr>
        <p:sp>
          <p:nvSpPr>
            <p:cNvPr id="6" name="Rectangle 5">
              <a:extLst>
                <a:ext uri="{FF2B5EF4-FFF2-40B4-BE49-F238E27FC236}">
                  <a16:creationId xmlns:a16="http://schemas.microsoft.com/office/drawing/2014/main" id="{50292E2B-6DF4-2446-9206-8AFFA03F6B1E}"/>
                </a:ext>
              </a:extLst>
            </p:cNvPr>
            <p:cNvSpPr/>
            <p:nvPr/>
          </p:nvSpPr>
          <p:spPr>
            <a:xfrm>
              <a:off x="2939970" y="1824011"/>
              <a:ext cx="4683574" cy="50957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en-US" sz="1400">
                <a:solidFill>
                  <a:srgbClr val="000000">
                    <a:lumMod val="50000"/>
                    <a:lumOff val="50000"/>
                  </a:srgbClr>
                </a:solidFill>
                <a:latin typeface="Open Sans" panose="020B0606030504020204" pitchFamily="34" charset="0"/>
              </a:endParaRPr>
            </a:p>
          </p:txBody>
        </p:sp>
        <p:sp>
          <p:nvSpPr>
            <p:cNvPr id="7" name="Rectangle 6">
              <a:extLst>
                <a:ext uri="{FF2B5EF4-FFF2-40B4-BE49-F238E27FC236}">
                  <a16:creationId xmlns:a16="http://schemas.microsoft.com/office/drawing/2014/main" id="{B10415FF-33E7-4941-858B-10F643F78408}"/>
                </a:ext>
              </a:extLst>
            </p:cNvPr>
            <p:cNvSpPr/>
            <p:nvPr/>
          </p:nvSpPr>
          <p:spPr>
            <a:xfrm>
              <a:off x="6776366" y="1885452"/>
              <a:ext cx="953566" cy="392415"/>
            </a:xfrm>
            <a:prstGeom prst="rect">
              <a:avLst/>
            </a:prstGeom>
          </p:spPr>
          <p:txBody>
            <a:bodyPr wrap="square">
              <a:spAutoFit/>
            </a:bodyPr>
            <a:lstStyle/>
            <a:p>
              <a:pPr algn="ctr" defTabSz="914354">
                <a:defRPr/>
              </a:pPr>
              <a:r>
                <a:rPr lang="en-US" sz="1400">
                  <a:solidFill>
                    <a:srgbClr val="000000">
                      <a:lumMod val="85000"/>
                      <a:lumOff val="15000"/>
                    </a:srgbClr>
                  </a:solidFill>
                  <a:latin typeface="Open Sans" panose="020B0606030504020204" pitchFamily="34" charset="0"/>
                </a:rPr>
                <a:t>Public</a:t>
              </a:r>
            </a:p>
            <a:p>
              <a:pPr algn="ctr" defTabSz="914354">
                <a:defRPr/>
              </a:pPr>
              <a:r>
                <a:rPr lang="en-US" sz="1400">
                  <a:solidFill>
                    <a:srgbClr val="000000">
                      <a:lumMod val="85000"/>
                      <a:lumOff val="15000"/>
                    </a:srgbClr>
                  </a:solidFill>
                  <a:latin typeface="Open Sans" panose="020B0606030504020204" pitchFamily="34" charset="0"/>
                </a:rPr>
                <a:t>Cloud</a:t>
              </a:r>
            </a:p>
          </p:txBody>
        </p:sp>
        <p:pic>
          <p:nvPicPr>
            <p:cNvPr id="8" name="Picture 7">
              <a:extLst>
                <a:ext uri="{FF2B5EF4-FFF2-40B4-BE49-F238E27FC236}">
                  <a16:creationId xmlns:a16="http://schemas.microsoft.com/office/drawing/2014/main" id="{D9ACB3A2-4B6A-5847-BC5F-09C86A245E9A}"/>
                </a:ext>
              </a:extLst>
            </p:cNvPr>
            <p:cNvPicPr>
              <a:picLocks noChangeAspect="1"/>
            </p:cNvPicPr>
            <p:nvPr/>
          </p:nvPicPr>
          <p:blipFill>
            <a:blip r:embed="rId5" cstate="screen">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3263973" y="1884461"/>
              <a:ext cx="412792" cy="386143"/>
            </a:xfrm>
            <a:prstGeom prst="rect">
              <a:avLst/>
            </a:prstGeom>
          </p:spPr>
        </p:pic>
        <p:pic>
          <p:nvPicPr>
            <p:cNvPr id="9" name="Picture 8">
              <a:extLst>
                <a:ext uri="{FF2B5EF4-FFF2-40B4-BE49-F238E27FC236}">
                  <a16:creationId xmlns:a16="http://schemas.microsoft.com/office/drawing/2014/main" id="{BF804E80-A9A0-134E-8F81-1E0D112F47D7}"/>
                </a:ext>
              </a:extLst>
            </p:cNvPr>
            <p:cNvPicPr>
              <a:picLocks noChangeAspect="1"/>
            </p:cNvPicPr>
            <p:nvPr/>
          </p:nvPicPr>
          <p:blipFill>
            <a:blip r:embed="rId6" cstate="screen">
              <a:duotone>
                <a:schemeClr val="accent5">
                  <a:shade val="45000"/>
                  <a:satMod val="135000"/>
                </a:schemeClr>
                <a:prstClr val="white"/>
              </a:duotone>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a:ext>
              </a:extLst>
            </a:blip>
            <a:stretch>
              <a:fillRect/>
            </a:stretch>
          </p:blipFill>
          <p:spPr>
            <a:xfrm>
              <a:off x="3950540" y="1878255"/>
              <a:ext cx="412792" cy="386143"/>
            </a:xfrm>
            <a:prstGeom prst="rect">
              <a:avLst/>
            </a:prstGeom>
          </p:spPr>
        </p:pic>
        <p:pic>
          <p:nvPicPr>
            <p:cNvPr id="10" name="Picture 9">
              <a:extLst>
                <a:ext uri="{FF2B5EF4-FFF2-40B4-BE49-F238E27FC236}">
                  <a16:creationId xmlns:a16="http://schemas.microsoft.com/office/drawing/2014/main" id="{A37F8ECD-6850-1E4D-9523-8B59A80BAB5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30590" y="1892436"/>
              <a:ext cx="412792" cy="386143"/>
            </a:xfrm>
            <a:prstGeom prst="rect">
              <a:avLst/>
            </a:prstGeom>
          </p:spPr>
        </p:pic>
      </p:grpSp>
      <p:pic>
        <p:nvPicPr>
          <p:cNvPr id="11" name="Graphic 10">
            <a:extLst>
              <a:ext uri="{FF2B5EF4-FFF2-40B4-BE49-F238E27FC236}">
                <a16:creationId xmlns:a16="http://schemas.microsoft.com/office/drawing/2014/main" id="{D8BDBBE8-5A6A-AF44-92D7-01FBE7302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4579190" y="1756713"/>
            <a:ext cx="418791" cy="390264"/>
          </a:xfrm>
          <a:prstGeom prst="rect">
            <a:avLst/>
          </a:prstGeom>
        </p:spPr>
      </p:pic>
      <p:sp>
        <p:nvSpPr>
          <p:cNvPr id="12" name="Rectangle 11">
            <a:extLst>
              <a:ext uri="{FF2B5EF4-FFF2-40B4-BE49-F238E27FC236}">
                <a16:creationId xmlns:a16="http://schemas.microsoft.com/office/drawing/2014/main" id="{B269FAD7-B578-7943-9491-9AA5565B454C}"/>
              </a:ext>
            </a:extLst>
          </p:cNvPr>
          <p:cNvSpPr/>
          <p:nvPr/>
        </p:nvSpPr>
        <p:spPr>
          <a:xfrm>
            <a:off x="8362136" y="1448993"/>
            <a:ext cx="3053817" cy="738664"/>
          </a:xfrm>
          <a:prstGeom prst="rect">
            <a:avLst/>
          </a:prstGeom>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ctr" defTabSz="914354">
              <a:defRPr/>
            </a:pPr>
            <a:r>
              <a:rPr lang="en-US" sz="1400">
                <a:solidFill>
                  <a:srgbClr val="FFFFFF"/>
                </a:solidFill>
                <a:latin typeface="Open Sans" panose="020B0606030504020204" pitchFamily="34" charset="0"/>
              </a:rPr>
              <a:t>UNTRUSTED </a:t>
            </a:r>
          </a:p>
          <a:p>
            <a:pPr defTabSz="914354">
              <a:defRPr/>
            </a:pPr>
            <a:r>
              <a:rPr lang="en-US" sz="1400">
                <a:solidFill>
                  <a:srgbClr val="FFFFFF"/>
                </a:solidFill>
                <a:latin typeface="Open Sans" panose="020B0606030504020204" pitchFamily="34" charset="0"/>
              </a:rPr>
              <a:t>Datapath Encryption = NO</a:t>
            </a:r>
          </a:p>
          <a:p>
            <a:pPr defTabSz="914354">
              <a:defRPr/>
            </a:pPr>
            <a:r>
              <a:rPr lang="en-US" sz="1400">
                <a:solidFill>
                  <a:srgbClr val="FFFFFF"/>
                </a:solidFill>
                <a:latin typeface="Open Sans" panose="020B0606030504020204" pitchFamily="34" charset="0"/>
              </a:rPr>
              <a:t>Application Encryption = Maybe</a:t>
            </a:r>
          </a:p>
        </p:txBody>
      </p:sp>
      <p:cxnSp>
        <p:nvCxnSpPr>
          <p:cNvPr id="15" name="Straight Connector 14">
            <a:extLst>
              <a:ext uri="{FF2B5EF4-FFF2-40B4-BE49-F238E27FC236}">
                <a16:creationId xmlns:a16="http://schemas.microsoft.com/office/drawing/2014/main" id="{A58FFEDD-8298-7241-AC6E-5256CEAF7B95}"/>
              </a:ext>
            </a:extLst>
          </p:cNvPr>
          <p:cNvCxnSpPr/>
          <p:nvPr/>
        </p:nvCxnSpPr>
        <p:spPr>
          <a:xfrm flipV="1">
            <a:off x="4358169" y="2304937"/>
            <a:ext cx="0" cy="2797079"/>
          </a:xfrm>
          <a:prstGeom prst="line">
            <a:avLst/>
          </a:prstGeom>
        </p:spPr>
        <p:style>
          <a:lnRef idx="3">
            <a:schemeClr val="dk1"/>
          </a:lnRef>
          <a:fillRef idx="0">
            <a:schemeClr val="dk1"/>
          </a:fillRef>
          <a:effectRef idx="2">
            <a:schemeClr val="dk1"/>
          </a:effectRef>
          <a:fontRef idx="minor">
            <a:schemeClr val="tx1"/>
          </a:fontRef>
        </p:style>
      </p:cxnSp>
      <p:pic>
        <p:nvPicPr>
          <p:cNvPr id="13" name="Picture 12">
            <a:extLst>
              <a:ext uri="{FF2B5EF4-FFF2-40B4-BE49-F238E27FC236}">
                <a16:creationId xmlns:a16="http://schemas.microsoft.com/office/drawing/2014/main" id="{D1EEC6C3-2311-824A-A0F2-E18429E27A43}"/>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570463" y="3072371"/>
            <a:ext cx="746491" cy="560315"/>
          </a:xfrm>
          <a:prstGeom prst="rect">
            <a:avLst/>
          </a:prstGeom>
        </p:spPr>
      </p:pic>
      <p:sp>
        <p:nvSpPr>
          <p:cNvPr id="17" name="TextBox 16">
            <a:extLst>
              <a:ext uri="{FF2B5EF4-FFF2-40B4-BE49-F238E27FC236}">
                <a16:creationId xmlns:a16="http://schemas.microsoft.com/office/drawing/2014/main" id="{3A382E37-7146-6F4E-B054-CCD89AF57FF1}"/>
              </a:ext>
            </a:extLst>
          </p:cNvPr>
          <p:cNvSpPr txBox="1"/>
          <p:nvPr/>
        </p:nvSpPr>
        <p:spPr>
          <a:xfrm>
            <a:off x="8362133" y="5213912"/>
            <a:ext cx="2946400" cy="307777"/>
          </a:xfrm>
          <a:prstGeom prst="rect">
            <a:avLst/>
          </a:prstGeom>
          <a:ln>
            <a:noFill/>
          </a:ln>
        </p:spPr>
        <p:style>
          <a:lnRef idx="1">
            <a:schemeClr val="accent1"/>
          </a:lnRef>
          <a:fillRef idx="3">
            <a:schemeClr val="accent1"/>
          </a:fillRef>
          <a:effectRef idx="2">
            <a:schemeClr val="accent1"/>
          </a:effectRef>
          <a:fontRef idx="minor">
            <a:schemeClr val="lt1"/>
          </a:fontRef>
        </p:style>
        <p:txBody>
          <a:bodyPr wrap="square">
            <a:spAutoFit/>
          </a:bodyPr>
          <a:lstStyle>
            <a:defPPr>
              <a:defRPr lang="en-US"/>
            </a:defPPr>
            <a:lvl1pPr algn="ctr">
              <a:defRPr sz="1200" b="1">
                <a:solidFill>
                  <a:schemeClr val="bg1"/>
                </a:solidFill>
                <a:latin typeface="Metropolis" pitchFamily="2" charset="77"/>
              </a:defRPr>
            </a:lvl1pPr>
          </a:lstStyle>
          <a:p>
            <a:pPr defTabSz="914354">
              <a:defRPr/>
            </a:pPr>
            <a:r>
              <a:rPr lang="en-US" sz="1400" b="0">
                <a:solidFill>
                  <a:srgbClr val="FFFFFF"/>
                </a:solidFill>
                <a:latin typeface="Open Sans" panose="020B0606030504020204" pitchFamily="34" charset="0"/>
              </a:rPr>
              <a:t>TRUSTED LAN</a:t>
            </a:r>
          </a:p>
        </p:txBody>
      </p:sp>
      <p:sp>
        <p:nvSpPr>
          <p:cNvPr id="18" name="TextBox 17">
            <a:extLst>
              <a:ext uri="{FF2B5EF4-FFF2-40B4-BE49-F238E27FC236}">
                <a16:creationId xmlns:a16="http://schemas.microsoft.com/office/drawing/2014/main" id="{48495314-5654-8445-8762-FB0AC262F138}"/>
              </a:ext>
            </a:extLst>
          </p:cNvPr>
          <p:cNvSpPr txBox="1"/>
          <p:nvPr/>
        </p:nvSpPr>
        <p:spPr>
          <a:xfrm>
            <a:off x="4588934" y="5122682"/>
            <a:ext cx="943076" cy="523220"/>
          </a:xfrm>
          <a:prstGeom prst="rect">
            <a:avLst/>
          </a:prstGeom>
          <a:noFill/>
        </p:spPr>
        <p:txBody>
          <a:bodyPr wrap="square" rtlCol="0">
            <a:spAutoFit/>
          </a:bodyPr>
          <a:lstStyle/>
          <a:p>
            <a:pPr algn="ctr" defTabSz="914354">
              <a:defRPr/>
            </a:pPr>
            <a:r>
              <a:rPr lang="en-US" sz="1400">
                <a:solidFill>
                  <a:srgbClr val="000000"/>
                </a:solidFill>
                <a:latin typeface="Open Sans" panose="020B0606030504020204" pitchFamily="34" charset="0"/>
                <a:cs typeface="Open Sans" panose="020B0606030504020204" pitchFamily="34" charset="0"/>
              </a:rPr>
              <a:t>Data Center</a:t>
            </a:r>
          </a:p>
        </p:txBody>
      </p:sp>
      <p:cxnSp>
        <p:nvCxnSpPr>
          <p:cNvPr id="20" name="Straight Connector 19">
            <a:extLst>
              <a:ext uri="{FF2B5EF4-FFF2-40B4-BE49-F238E27FC236}">
                <a16:creationId xmlns:a16="http://schemas.microsoft.com/office/drawing/2014/main" id="{74E4DBD2-CCA5-8942-9FC3-46E4BAB3A320}"/>
              </a:ext>
            </a:extLst>
          </p:cNvPr>
          <p:cNvCxnSpPr>
            <a:cxnSpLocks/>
          </p:cNvCxnSpPr>
          <p:nvPr/>
        </p:nvCxnSpPr>
        <p:spPr>
          <a:xfrm>
            <a:off x="677335" y="5042747"/>
            <a:ext cx="1073573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D6B33785-38C0-CF4D-875D-3DADFFA25766}"/>
              </a:ext>
            </a:extLst>
          </p:cNvPr>
          <p:cNvCxnSpPr>
            <a:cxnSpLocks/>
          </p:cNvCxnSpPr>
          <p:nvPr/>
        </p:nvCxnSpPr>
        <p:spPr>
          <a:xfrm>
            <a:off x="677335" y="2468421"/>
            <a:ext cx="10659533" cy="0"/>
          </a:xfrm>
          <a:prstGeom prst="line">
            <a:avLst/>
          </a:prstGeom>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988E90ED-8A62-084A-A1E3-D1B4F514D6F0}"/>
              </a:ext>
            </a:extLst>
          </p:cNvPr>
          <p:cNvSpPr/>
          <p:nvPr/>
        </p:nvSpPr>
        <p:spPr>
          <a:xfrm>
            <a:off x="8362136" y="3419208"/>
            <a:ext cx="3053817" cy="307777"/>
          </a:xfrm>
          <a:prstGeom prst="rect">
            <a:avLst/>
          </a:prstGeom>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algn="ctr" defTabSz="914354">
              <a:defRPr/>
            </a:pPr>
            <a:r>
              <a:rPr lang="en-US" sz="1400">
                <a:solidFill>
                  <a:srgbClr val="FFFFFF"/>
                </a:solidFill>
                <a:latin typeface="Open Sans" panose="020B0606030504020204" pitchFamily="34" charset="0"/>
              </a:rPr>
              <a:t>UNTRUSTED</a:t>
            </a:r>
          </a:p>
        </p:txBody>
      </p:sp>
      <p:sp>
        <p:nvSpPr>
          <p:cNvPr id="23" name="TextBox 22">
            <a:extLst>
              <a:ext uri="{FF2B5EF4-FFF2-40B4-BE49-F238E27FC236}">
                <a16:creationId xmlns:a16="http://schemas.microsoft.com/office/drawing/2014/main" id="{547669CF-EAC5-934C-B7EA-78AB816268FE}"/>
              </a:ext>
            </a:extLst>
          </p:cNvPr>
          <p:cNvSpPr txBox="1"/>
          <p:nvPr/>
        </p:nvSpPr>
        <p:spPr>
          <a:xfrm>
            <a:off x="4942902" y="1621213"/>
            <a:ext cx="1880977" cy="584775"/>
          </a:xfrm>
          <a:prstGeom prst="rect">
            <a:avLst/>
          </a:prstGeom>
          <a:noFill/>
        </p:spPr>
        <p:txBody>
          <a:bodyPr wrap="square" rtlCol="0">
            <a:spAutoFit/>
          </a:bodyPr>
          <a:lstStyle/>
          <a:p>
            <a:pPr algn="ctr" defTabSz="914354">
              <a:defRPr/>
            </a:pPr>
            <a:r>
              <a:rPr lang="en-US" sz="1600">
                <a:solidFill>
                  <a:srgbClr val="E24301"/>
                </a:solidFill>
                <a:latin typeface="Open Sans" panose="020B0606030504020204" pitchFamily="34" charset="0"/>
                <a:cs typeface="Open Sans" panose="020B0606030504020204" pitchFamily="34" charset="0"/>
              </a:rPr>
              <a:t>Aviatrix Datapath Encryption</a:t>
            </a:r>
          </a:p>
        </p:txBody>
      </p:sp>
      <p:pic>
        <p:nvPicPr>
          <p:cNvPr id="26" name="Graphic 25">
            <a:extLst>
              <a:ext uri="{FF2B5EF4-FFF2-40B4-BE49-F238E27FC236}">
                <a16:creationId xmlns:a16="http://schemas.microsoft.com/office/drawing/2014/main" id="{4222B523-BC54-9B4D-83E8-825A9AAE30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5078151" y="3394755"/>
            <a:ext cx="418791" cy="390264"/>
          </a:xfrm>
          <a:prstGeom prst="rect">
            <a:avLst/>
          </a:prstGeom>
        </p:spPr>
      </p:pic>
      <p:sp>
        <p:nvSpPr>
          <p:cNvPr id="27" name="TextBox 26">
            <a:extLst>
              <a:ext uri="{FF2B5EF4-FFF2-40B4-BE49-F238E27FC236}">
                <a16:creationId xmlns:a16="http://schemas.microsoft.com/office/drawing/2014/main" id="{7DCE6A14-410D-9D4C-9510-0E4791E82330}"/>
              </a:ext>
            </a:extLst>
          </p:cNvPr>
          <p:cNvSpPr txBox="1"/>
          <p:nvPr/>
        </p:nvSpPr>
        <p:spPr>
          <a:xfrm>
            <a:off x="5463981" y="3259278"/>
            <a:ext cx="1880977" cy="584775"/>
          </a:xfrm>
          <a:prstGeom prst="rect">
            <a:avLst/>
          </a:prstGeom>
          <a:noFill/>
        </p:spPr>
        <p:txBody>
          <a:bodyPr wrap="square" rtlCol="0">
            <a:spAutoFit/>
          </a:bodyPr>
          <a:lstStyle/>
          <a:p>
            <a:pPr algn="ctr" defTabSz="914354">
              <a:defRPr/>
            </a:pPr>
            <a:r>
              <a:rPr lang="en-US" sz="1600">
                <a:solidFill>
                  <a:srgbClr val="E24301"/>
                </a:solidFill>
                <a:latin typeface="Open Sans" panose="020B0606030504020204" pitchFamily="34" charset="0"/>
                <a:cs typeface="Open Sans" panose="020B0606030504020204" pitchFamily="34" charset="0"/>
              </a:rPr>
              <a:t>Aviatrix Datapath Encryption</a:t>
            </a:r>
          </a:p>
        </p:txBody>
      </p:sp>
      <p:cxnSp>
        <p:nvCxnSpPr>
          <p:cNvPr id="28" name="Straight Connector 27">
            <a:extLst>
              <a:ext uri="{FF2B5EF4-FFF2-40B4-BE49-F238E27FC236}">
                <a16:creationId xmlns:a16="http://schemas.microsoft.com/office/drawing/2014/main" id="{2B33E51C-139B-6E4B-83F1-4B842579AC85}"/>
              </a:ext>
            </a:extLst>
          </p:cNvPr>
          <p:cNvCxnSpPr/>
          <p:nvPr/>
        </p:nvCxnSpPr>
        <p:spPr>
          <a:xfrm flipV="1">
            <a:off x="4358169" y="2279537"/>
            <a:ext cx="0" cy="2797079"/>
          </a:xfrm>
          <a:prstGeom prst="line">
            <a:avLst/>
          </a:prstGeom>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0C5B6886-4B81-644E-986F-81586FA68C65}"/>
              </a:ext>
            </a:extLst>
          </p:cNvPr>
          <p:cNvSpPr txBox="1"/>
          <p:nvPr/>
        </p:nvSpPr>
        <p:spPr>
          <a:xfrm>
            <a:off x="1620123" y="3686555"/>
            <a:ext cx="1919152" cy="307777"/>
          </a:xfrm>
          <a:prstGeom prst="rect">
            <a:avLst/>
          </a:prstGeom>
          <a:noFill/>
        </p:spPr>
        <p:txBody>
          <a:bodyPr wrap="square" rtlCol="0">
            <a:spAutoFit/>
          </a:bodyPr>
          <a:lstStyle/>
          <a:p>
            <a:pPr algn="ctr" defTabSz="914354">
              <a:defRPr/>
            </a:pPr>
            <a:r>
              <a:rPr lang="en-US" sz="1400">
                <a:solidFill>
                  <a:srgbClr val="000000"/>
                </a:solidFill>
                <a:latin typeface="Open Sans" panose="020B0606030504020204" pitchFamily="34" charset="0"/>
                <a:cs typeface="Open Sans" panose="020B0606030504020204" pitchFamily="34" charset="0"/>
              </a:rPr>
              <a:t>AWS Direct Connect</a:t>
            </a:r>
          </a:p>
        </p:txBody>
      </p:sp>
      <p:sp>
        <p:nvSpPr>
          <p:cNvPr id="25" name="TextBox 24">
            <a:extLst>
              <a:ext uri="{FF2B5EF4-FFF2-40B4-BE49-F238E27FC236}">
                <a16:creationId xmlns:a16="http://schemas.microsoft.com/office/drawing/2014/main" id="{EF8E5E60-C2D5-C545-ACC5-BB193DEDCB41}"/>
              </a:ext>
            </a:extLst>
          </p:cNvPr>
          <p:cNvSpPr txBox="1"/>
          <p:nvPr/>
        </p:nvSpPr>
        <p:spPr>
          <a:xfrm>
            <a:off x="1558908" y="3214103"/>
            <a:ext cx="2078691" cy="307777"/>
          </a:xfrm>
          <a:prstGeom prst="rect">
            <a:avLst/>
          </a:prstGeom>
          <a:noFill/>
        </p:spPr>
        <p:txBody>
          <a:bodyPr wrap="square" rtlCol="0">
            <a:spAutoFit/>
          </a:bodyPr>
          <a:lstStyle/>
          <a:p>
            <a:pPr algn="ctr" defTabSz="914354">
              <a:defRPr/>
            </a:pPr>
            <a:r>
              <a:rPr lang="en-US" sz="1400">
                <a:solidFill>
                  <a:srgbClr val="000000"/>
                </a:solidFill>
                <a:latin typeface="Open Sans" panose="020B0606030504020204" pitchFamily="34" charset="0"/>
                <a:cs typeface="Open Sans" panose="020B0606030504020204" pitchFamily="34" charset="0"/>
              </a:rPr>
              <a:t>Azure Express Route</a:t>
            </a:r>
          </a:p>
        </p:txBody>
      </p:sp>
    </p:spTree>
    <p:extLst>
      <p:ext uri="{BB962C8B-B14F-4D97-AF65-F5344CB8AC3E}">
        <p14:creationId xmlns:p14="http://schemas.microsoft.com/office/powerpoint/2010/main" val="7650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A784-A696-B944-879F-AEFDC52D3C65}"/>
              </a:ext>
            </a:extLst>
          </p:cNvPr>
          <p:cNvSpPr>
            <a:spLocks noGrp="1"/>
          </p:cNvSpPr>
          <p:nvPr>
            <p:ph type="title"/>
          </p:nvPr>
        </p:nvSpPr>
        <p:spPr/>
        <p:txBody>
          <a:bodyPr/>
          <a:lstStyle/>
          <a:p>
            <a:r>
              <a:rPr lang="en-US" sz="2800" b="0" dirty="0">
                <a:solidFill>
                  <a:schemeClr val="accent1"/>
                </a:solidFill>
                <a:latin typeface="Calibri" panose="020F0502020204030204" pitchFamily="34" charset="0"/>
                <a:cs typeface="Calibri" panose="020F0502020204030204" pitchFamily="34" charset="0"/>
              </a:rPr>
              <a:t>Problem Statement – Native Cloud IPsec Performance is Limited</a:t>
            </a:r>
          </a:p>
        </p:txBody>
      </p:sp>
      <p:sp>
        <p:nvSpPr>
          <p:cNvPr id="12" name="Slide Number Placeholder 11">
            <a:extLst>
              <a:ext uri="{FF2B5EF4-FFF2-40B4-BE49-F238E27FC236}">
                <a16:creationId xmlns:a16="http://schemas.microsoft.com/office/drawing/2014/main" id="{71844632-00B8-9546-9B0E-CE2377C565D4}"/>
              </a:ext>
            </a:extLst>
          </p:cNvPr>
          <p:cNvSpPr>
            <a:spLocks noGrp="1"/>
          </p:cNvSpPr>
          <p:nvPr>
            <p:ph type="sldNum" sz="quarter" idx="10"/>
          </p:nvPr>
        </p:nvSpPr>
        <p:spPr/>
        <p:txBody>
          <a:bodyPr/>
          <a:lstStyle/>
          <a:p>
            <a:fld id="{4A70B06D-F489-48FF-A885-ABB74CD5C952}" type="slidenum">
              <a:rPr lang="en-US" smtClean="0"/>
              <a:pPr/>
              <a:t>27</a:t>
            </a:fld>
            <a:endParaRPr lang="en-US"/>
          </a:p>
        </p:txBody>
      </p:sp>
      <p:sp>
        <p:nvSpPr>
          <p:cNvPr id="15" name="Content Placeholder 14">
            <a:extLst>
              <a:ext uri="{FF2B5EF4-FFF2-40B4-BE49-F238E27FC236}">
                <a16:creationId xmlns:a16="http://schemas.microsoft.com/office/drawing/2014/main" id="{065B3DD9-6C02-D449-BDC1-A65DC528F94F}"/>
              </a:ext>
            </a:extLst>
          </p:cNvPr>
          <p:cNvSpPr>
            <a:spLocks noGrp="1"/>
          </p:cNvSpPr>
          <p:nvPr>
            <p:ph type="body" sz="quarter" idx="12"/>
          </p:nvPr>
        </p:nvSpPr>
        <p:spPr>
          <a:xfrm>
            <a:off x="263525" y="981075"/>
            <a:ext cx="5141595" cy="5302494"/>
          </a:xfrm>
        </p:spPr>
        <p:txBody>
          <a:bodyPr>
            <a:noAutofit/>
          </a:bodyPr>
          <a:lstStyle/>
          <a:p>
            <a:r>
              <a:rPr lang="en-US" sz="2000" dirty="0">
                <a:solidFill>
                  <a:schemeClr val="accent1"/>
                </a:solidFill>
                <a:ea typeface="Open Sans" panose="020B0606030504020204" pitchFamily="34" charset="0"/>
                <a:cs typeface="Open Sans" panose="020B0606030504020204" pitchFamily="34" charset="0"/>
              </a:rPr>
              <a:t>Native Cloud IPsec VPN </a:t>
            </a:r>
            <a:r>
              <a:rPr lang="en-US" sz="2000" dirty="0">
                <a:ea typeface="Open Sans" panose="020B0606030504020204" pitchFamily="34" charset="0"/>
                <a:cs typeface="Open Sans" panose="020B0606030504020204" pitchFamily="34" charset="0"/>
              </a:rPr>
              <a:t>solutions have a maximum encryption performance of </a:t>
            </a:r>
            <a:r>
              <a:rPr lang="en-US" sz="2000" dirty="0">
                <a:solidFill>
                  <a:schemeClr val="accent1"/>
                </a:solidFill>
                <a:ea typeface="Open Sans" panose="020B0606030504020204" pitchFamily="34" charset="0"/>
                <a:cs typeface="Open Sans" panose="020B0606030504020204" pitchFamily="34" charset="0"/>
              </a:rPr>
              <a:t>1.25Gbps per tunnel</a:t>
            </a:r>
            <a:endParaRPr lang="en-US" sz="2000" dirty="0">
              <a:ea typeface="Open Sans" panose="020B0606030504020204" pitchFamily="34" charset="0"/>
              <a:cs typeface="Open Sans" panose="020B0606030504020204" pitchFamily="34" charset="0"/>
            </a:endParaRPr>
          </a:p>
          <a:p>
            <a:pPr lvl="1"/>
            <a:r>
              <a:rPr lang="en-US" sz="1800" dirty="0">
                <a:ea typeface="Open Sans" panose="020B0606030504020204" pitchFamily="34" charset="0"/>
                <a:cs typeface="Open Sans" panose="020B0606030504020204" pitchFamily="34" charset="0"/>
              </a:rPr>
              <a:t>VPC </a:t>
            </a:r>
            <a:r>
              <a:rPr lang="en-US" sz="1800" dirty="0">
                <a:ea typeface="Open Sans" panose="020B0606030504020204" pitchFamily="34" charset="0"/>
                <a:cs typeface="Open Sans" panose="020B0606030504020204" pitchFamily="34" charset="0"/>
                <a:sym typeface="Wingdings" pitchFamily="2" charset="2"/>
              </a:rPr>
              <a:t> VPC</a:t>
            </a:r>
            <a:endParaRPr lang="en-US" sz="1800" dirty="0">
              <a:ea typeface="Open Sans" panose="020B0606030504020204" pitchFamily="34" charset="0"/>
              <a:cs typeface="Open Sans" panose="020B0606030504020204" pitchFamily="34" charset="0"/>
            </a:endParaRPr>
          </a:p>
          <a:p>
            <a:pPr lvl="1"/>
            <a:r>
              <a:rPr lang="en-US" sz="1800" dirty="0">
                <a:ea typeface="Open Sans" panose="020B0606030504020204" pitchFamily="34" charset="0"/>
                <a:cs typeface="Open Sans" panose="020B0606030504020204" pitchFamily="34" charset="0"/>
              </a:rPr>
              <a:t>On-prem </a:t>
            </a:r>
            <a:r>
              <a:rPr lang="en-US" sz="1800" dirty="0">
                <a:ea typeface="Open Sans" panose="020B0606030504020204" pitchFamily="34" charset="0"/>
                <a:cs typeface="Open Sans" panose="020B0606030504020204" pitchFamily="34" charset="0"/>
                <a:sym typeface="Wingdings" pitchFamily="2" charset="2"/>
              </a:rPr>
              <a:t> Cloud (including DX – but link could be 10G!)</a:t>
            </a:r>
          </a:p>
          <a:p>
            <a:pPr lvl="1"/>
            <a:r>
              <a:rPr lang="en-US" sz="1800" dirty="0">
                <a:ea typeface="Open Sans" panose="020B0606030504020204" pitchFamily="34" charset="0"/>
                <a:cs typeface="Open Sans" panose="020B0606030504020204" pitchFamily="34" charset="0"/>
                <a:sym typeface="Wingdings" pitchFamily="2" charset="2"/>
              </a:rPr>
              <a:t>Cloud  Cloud</a:t>
            </a:r>
            <a:endParaRPr lang="en-US" sz="1800" dirty="0">
              <a:ea typeface="Open Sans" panose="020B0606030504020204" pitchFamily="34" charset="0"/>
              <a:cs typeface="Open Sans" panose="020B0606030504020204" pitchFamily="34" charset="0"/>
            </a:endParaRPr>
          </a:p>
          <a:p>
            <a:r>
              <a:rPr lang="en-US" sz="2000" dirty="0">
                <a:ea typeface="Open Sans" panose="020B0606030504020204" pitchFamily="34" charset="0"/>
                <a:cs typeface="Open Sans" panose="020B0606030504020204" pitchFamily="34" charset="0"/>
              </a:rPr>
              <a:t>That’s because virtual routers utilize a single core, and they establish only one tunnel</a:t>
            </a:r>
          </a:p>
        </p:txBody>
      </p:sp>
      <p:grpSp>
        <p:nvGrpSpPr>
          <p:cNvPr id="4" name="Group 3">
            <a:extLst>
              <a:ext uri="{FF2B5EF4-FFF2-40B4-BE49-F238E27FC236}">
                <a16:creationId xmlns:a16="http://schemas.microsoft.com/office/drawing/2014/main" id="{C7ED60DB-7ED4-0B49-8967-A68493BAC407}"/>
              </a:ext>
            </a:extLst>
          </p:cNvPr>
          <p:cNvGrpSpPr/>
          <p:nvPr/>
        </p:nvGrpSpPr>
        <p:grpSpPr>
          <a:xfrm>
            <a:off x="6437981" y="2046975"/>
            <a:ext cx="5557715" cy="2764053"/>
            <a:chOff x="1590854" y="1665432"/>
            <a:chExt cx="5744085" cy="2478078"/>
          </a:xfrm>
        </p:grpSpPr>
        <p:cxnSp>
          <p:nvCxnSpPr>
            <p:cNvPr id="5" name="Straight Arrow Connector 4">
              <a:extLst>
                <a:ext uri="{FF2B5EF4-FFF2-40B4-BE49-F238E27FC236}">
                  <a16:creationId xmlns:a16="http://schemas.microsoft.com/office/drawing/2014/main" id="{0F1E5E42-9E37-4749-B945-1D16E0A10E9A}"/>
                </a:ext>
              </a:extLst>
            </p:cNvPr>
            <p:cNvCxnSpPr>
              <a:cxnSpLocks/>
            </p:cNvCxnSpPr>
            <p:nvPr/>
          </p:nvCxnSpPr>
          <p:spPr>
            <a:xfrm flipV="1">
              <a:off x="3730313" y="2571750"/>
              <a:ext cx="1382014" cy="4016"/>
            </a:xfrm>
            <a:prstGeom prst="straightConnector1">
              <a:avLst/>
            </a:prstGeom>
            <a:ln w="28575">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13D3420-8B78-4F4B-B3F5-2175AF048C4D}"/>
                </a:ext>
              </a:extLst>
            </p:cNvPr>
            <p:cNvPicPr>
              <a:picLocks noChangeAspect="1"/>
            </p:cNvPicPr>
            <p:nvPr/>
          </p:nvPicPr>
          <p:blipFill>
            <a:blip r:embed="rId3"/>
            <a:stretch>
              <a:fillRect/>
            </a:stretch>
          </p:blipFill>
          <p:spPr>
            <a:xfrm>
              <a:off x="1590854" y="1665432"/>
              <a:ext cx="2139459" cy="2478078"/>
            </a:xfrm>
            <a:prstGeom prst="rect">
              <a:avLst/>
            </a:prstGeom>
          </p:spPr>
        </p:pic>
        <p:pic>
          <p:nvPicPr>
            <p:cNvPr id="7" name="Picture 6">
              <a:extLst>
                <a:ext uri="{FF2B5EF4-FFF2-40B4-BE49-F238E27FC236}">
                  <a16:creationId xmlns:a16="http://schemas.microsoft.com/office/drawing/2014/main" id="{40509A2F-DEEF-4542-892A-BE51BBCC87F2}"/>
                </a:ext>
              </a:extLst>
            </p:cNvPr>
            <p:cNvPicPr>
              <a:picLocks noChangeAspect="1"/>
            </p:cNvPicPr>
            <p:nvPr/>
          </p:nvPicPr>
          <p:blipFill>
            <a:blip r:embed="rId3"/>
            <a:stretch>
              <a:fillRect/>
            </a:stretch>
          </p:blipFill>
          <p:spPr>
            <a:xfrm>
              <a:off x="5195480" y="1665432"/>
              <a:ext cx="2139459" cy="2478078"/>
            </a:xfrm>
            <a:prstGeom prst="rect">
              <a:avLst/>
            </a:prstGeom>
          </p:spPr>
        </p:pic>
        <p:cxnSp>
          <p:nvCxnSpPr>
            <p:cNvPr id="8" name="Straight Arrow Connector 7">
              <a:extLst>
                <a:ext uri="{FF2B5EF4-FFF2-40B4-BE49-F238E27FC236}">
                  <a16:creationId xmlns:a16="http://schemas.microsoft.com/office/drawing/2014/main" id="{D5BB4982-DEB0-2A45-97E7-7351974A67A4}"/>
                </a:ext>
              </a:extLst>
            </p:cNvPr>
            <p:cNvCxnSpPr/>
            <p:nvPr/>
          </p:nvCxnSpPr>
          <p:spPr>
            <a:xfrm>
              <a:off x="3387436" y="2306782"/>
              <a:ext cx="342877" cy="264968"/>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711EE97-555A-1244-B8A6-001029F57801}"/>
                </a:ext>
              </a:extLst>
            </p:cNvPr>
            <p:cNvCxnSpPr>
              <a:cxnSpLocks/>
            </p:cNvCxnSpPr>
            <p:nvPr/>
          </p:nvCxnSpPr>
          <p:spPr>
            <a:xfrm flipH="1">
              <a:off x="5112327" y="2302766"/>
              <a:ext cx="414568" cy="2689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998E1D0-79A4-224E-B073-CD6387354A96}"/>
                </a:ext>
              </a:extLst>
            </p:cNvPr>
            <p:cNvSpPr txBox="1"/>
            <p:nvPr/>
          </p:nvSpPr>
          <p:spPr>
            <a:xfrm>
              <a:off x="3813467" y="2157850"/>
              <a:ext cx="1391343" cy="377052"/>
            </a:xfrm>
            <a:prstGeom prst="rect">
              <a:avLst/>
            </a:prstGeom>
            <a:noFill/>
          </p:spPr>
          <p:txBody>
            <a:bodyPr wrap="square" rtlCol="0">
              <a:spAutoFit/>
            </a:bodyPr>
            <a:lstStyle/>
            <a:p>
              <a:r>
                <a:rPr lang="en-US" sz="2133">
                  <a:latin typeface="Open Sans" panose="020B0606030504020204" pitchFamily="34" charset="0"/>
                  <a:cs typeface="Open Sans" panose="020B0606030504020204" pitchFamily="34" charset="0"/>
                </a:rPr>
                <a:t>Tunnel</a:t>
              </a:r>
            </a:p>
          </p:txBody>
        </p:sp>
      </p:grpSp>
    </p:spTree>
    <p:extLst>
      <p:ext uri="{BB962C8B-B14F-4D97-AF65-F5344CB8AC3E}">
        <p14:creationId xmlns:p14="http://schemas.microsoft.com/office/powerpoint/2010/main" val="81880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ontent Placeholder 1">
            <a:extLst>
              <a:ext uri="{FF2B5EF4-FFF2-40B4-BE49-F238E27FC236}">
                <a16:creationId xmlns:a16="http://schemas.microsoft.com/office/drawing/2014/main" id="{7135EC46-3FE7-4444-BA42-7190F9CF3CEB}"/>
              </a:ext>
            </a:extLst>
          </p:cNvPr>
          <p:cNvSpPr txBox="1">
            <a:spLocks/>
          </p:cNvSpPr>
          <p:nvPr/>
        </p:nvSpPr>
        <p:spPr>
          <a:xfrm>
            <a:off x="726393" y="1024964"/>
            <a:ext cx="10829595" cy="1245453"/>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0"/>
              </a:spcBef>
              <a:spcAft>
                <a:spcPts val="600"/>
              </a:spcAft>
              <a:buFont typeface="Arial"/>
              <a:buChar char="•"/>
              <a:defRPr sz="2000" b="0" i="0" kern="1200">
                <a:solidFill>
                  <a:schemeClr val="tx2"/>
                </a:solidFill>
                <a:latin typeface="Metropolis Light" pitchFamily="2" charset="77"/>
                <a:ea typeface="Metropolis Light" pitchFamily="2" charset="77"/>
                <a:cs typeface="Calibri Light"/>
              </a:defRPr>
            </a:lvl1pPr>
            <a:lvl2pPr marL="628650" indent="-285750" algn="l" defTabSz="685800" rtl="0" eaLnBrk="1" latinLnBrk="0" hangingPunct="1">
              <a:lnSpc>
                <a:spcPct val="100000"/>
              </a:lnSpc>
              <a:spcBef>
                <a:spcPts val="300"/>
              </a:spcBef>
              <a:spcAft>
                <a:spcPts val="600"/>
              </a:spcAft>
              <a:buFont typeface="LucidaGrande" charset="0"/>
              <a:buChar char="-"/>
              <a:defRPr sz="1800" b="0" i="0" kern="1200">
                <a:solidFill>
                  <a:schemeClr val="tx2"/>
                </a:solidFill>
                <a:latin typeface="Metropolis Light" pitchFamily="2" charset="77"/>
                <a:ea typeface="Metropolis Light" pitchFamily="2" charset="77"/>
                <a:cs typeface="Calibri Light"/>
              </a:defRPr>
            </a:lvl2pPr>
            <a:lvl3pPr marL="857250" indent="-171450" algn="l" defTabSz="685800" rtl="0" eaLnBrk="1" latinLnBrk="0" hangingPunct="1">
              <a:lnSpc>
                <a:spcPct val="100000"/>
              </a:lnSpc>
              <a:spcBef>
                <a:spcPts val="300"/>
              </a:spcBef>
              <a:spcAft>
                <a:spcPts val="600"/>
              </a:spcAft>
              <a:buFont typeface="Arial"/>
              <a:buChar char="•"/>
              <a:defRPr sz="1600" b="0" i="0" kern="1200">
                <a:solidFill>
                  <a:schemeClr val="tx2"/>
                </a:solidFill>
                <a:latin typeface="Metropolis Light" pitchFamily="2" charset="77"/>
                <a:ea typeface="Metropolis Light" pitchFamily="2" charset="77"/>
                <a:cs typeface="Calibri Light"/>
              </a:defRPr>
            </a:lvl3pPr>
            <a:lvl4pPr marL="1314450" indent="-285750" algn="l" defTabSz="685800" rtl="0" eaLnBrk="1" latinLnBrk="0" hangingPunct="1">
              <a:lnSpc>
                <a:spcPct val="100000"/>
              </a:lnSpc>
              <a:spcBef>
                <a:spcPts val="300"/>
              </a:spcBef>
              <a:spcAft>
                <a:spcPts val="600"/>
              </a:spcAft>
              <a:buFont typeface="LucidaGrande" charset="0"/>
              <a:buChar char="-"/>
              <a:defRPr sz="1400" b="0" i="0" kern="1200">
                <a:solidFill>
                  <a:schemeClr val="tx2"/>
                </a:solidFill>
                <a:latin typeface="Metropolis Light" pitchFamily="2" charset="77"/>
                <a:ea typeface="Metropolis Light" pitchFamily="2" charset="77"/>
                <a:cs typeface="Calibri Light"/>
              </a:defRPr>
            </a:lvl4pPr>
            <a:lvl5pPr marL="1543050" indent="-171450" algn="l" defTabSz="685800" rtl="0" eaLnBrk="1" latinLnBrk="0" hangingPunct="1">
              <a:lnSpc>
                <a:spcPct val="100000"/>
              </a:lnSpc>
              <a:spcBef>
                <a:spcPts val="375"/>
              </a:spcBef>
              <a:spcAft>
                <a:spcPts val="600"/>
              </a:spcAft>
              <a:buFont typeface="Arial"/>
              <a:buChar char="•"/>
              <a:defRPr sz="1200" b="0" i="0" kern="1200">
                <a:solidFill>
                  <a:schemeClr val="tx2"/>
                </a:solidFill>
                <a:latin typeface="Metropolis Light" pitchFamily="2" charset="77"/>
                <a:ea typeface="Metropolis Light" pitchFamily="2" charset="77"/>
                <a:cs typeface="Calibri Light"/>
              </a:defRPr>
            </a:lvl5pPr>
            <a:lvl6pPr marL="18859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pPr marL="228589" indent="-228589" defTabSz="914354">
              <a:defRPr/>
            </a:pPr>
            <a:r>
              <a:rPr lang="en-US" sz="1867">
                <a:solidFill>
                  <a:schemeClr val="tx1"/>
                </a:solidFill>
                <a:latin typeface="+mn-lt"/>
                <a:ea typeface="+mn-ea"/>
              </a:rPr>
              <a:t>Aviatrix Controller automatically builds multiple tunnels between Aviatrix devices</a:t>
            </a:r>
          </a:p>
          <a:p>
            <a:pPr marL="228589" indent="-228589" defTabSz="914354">
              <a:defRPr/>
            </a:pPr>
            <a:r>
              <a:rPr lang="en-US" sz="1867">
                <a:solidFill>
                  <a:schemeClr val="tx1"/>
                </a:solidFill>
                <a:latin typeface="+mn-lt"/>
                <a:ea typeface="+mn-ea"/>
              </a:rPr>
              <a:t>Uses all available CPU cores</a:t>
            </a:r>
          </a:p>
          <a:p>
            <a:pPr marL="228589" indent="-228589" defTabSz="914354">
              <a:defRPr/>
            </a:pPr>
            <a:r>
              <a:rPr lang="en-US" sz="1867">
                <a:solidFill>
                  <a:schemeClr val="tx1"/>
                </a:solidFill>
                <a:latin typeface="+mn-lt"/>
                <a:ea typeface="+mn-ea"/>
              </a:rPr>
              <a:t>IPsec encryption performance can be up to 90 Gbps</a:t>
            </a:r>
          </a:p>
        </p:txBody>
      </p:sp>
      <p:sp>
        <p:nvSpPr>
          <p:cNvPr id="132" name="Rectangle 131">
            <a:extLst>
              <a:ext uri="{FF2B5EF4-FFF2-40B4-BE49-F238E27FC236}">
                <a16:creationId xmlns:a16="http://schemas.microsoft.com/office/drawing/2014/main" id="{00B898B6-E6E7-3C41-A22A-B226C26CD9B0}"/>
              </a:ext>
            </a:extLst>
          </p:cNvPr>
          <p:cNvSpPr/>
          <p:nvPr/>
        </p:nvSpPr>
        <p:spPr>
          <a:xfrm>
            <a:off x="1628632" y="2870999"/>
            <a:ext cx="8612643" cy="2572536"/>
          </a:xfrm>
          <a:prstGeom prst="rect">
            <a:avLst/>
          </a:prstGeom>
          <a:solidFill>
            <a:srgbClr val="FFFFFF">
              <a:lumMod val="95000"/>
            </a:srgbClr>
          </a:solidFill>
          <a:ln w="12700" cap="flat" cmpd="sng" algn="ctr">
            <a:solidFill>
              <a:srgbClr val="2F2F2F">
                <a:lumMod val="10000"/>
                <a:lumOff val="90000"/>
              </a:srgbClr>
            </a:solidFill>
            <a:prstDash val="solid"/>
            <a:miter lim="800000"/>
          </a:ln>
          <a:effectLst/>
        </p:spPr>
        <p:txBody>
          <a:bodyPr rtlCol="0" anchor="ctr"/>
          <a:lstStyle/>
          <a:p>
            <a:pPr algn="ctr" defTabSz="1219140">
              <a:defRPr/>
            </a:pPr>
            <a:endParaRPr lang="en-US" sz="2400" kern="0">
              <a:solidFill>
                <a:srgbClr val="FFFFFF"/>
              </a:solidFill>
              <a:latin typeface="Gill Sans MT" panose="020B0502020104020203"/>
            </a:endParaRPr>
          </a:p>
        </p:txBody>
      </p:sp>
      <p:sp>
        <p:nvSpPr>
          <p:cNvPr id="133" name="Rectangle 132">
            <a:extLst>
              <a:ext uri="{FF2B5EF4-FFF2-40B4-BE49-F238E27FC236}">
                <a16:creationId xmlns:a16="http://schemas.microsoft.com/office/drawing/2014/main" id="{00290BF0-1760-354E-8060-0DF5409C9007}"/>
              </a:ext>
            </a:extLst>
          </p:cNvPr>
          <p:cNvSpPr/>
          <p:nvPr/>
        </p:nvSpPr>
        <p:spPr>
          <a:xfrm>
            <a:off x="2481084" y="3514777"/>
            <a:ext cx="2240157" cy="1792097"/>
          </a:xfrm>
          <a:prstGeom prst="rect">
            <a:avLst/>
          </a:prstGeom>
          <a:solidFill>
            <a:srgbClr val="FFFFFF">
              <a:lumMod val="95000"/>
            </a:srgbClr>
          </a:solidFill>
          <a:ln w="12700" cap="flat" cmpd="sng" algn="ctr">
            <a:solidFill>
              <a:srgbClr val="FFFFFF">
                <a:lumMod val="50000"/>
              </a:srgbClr>
            </a:solidFill>
            <a:prstDash val="solid"/>
            <a:miter lim="800000"/>
          </a:ln>
          <a:effectLst/>
        </p:spPr>
        <p:txBody>
          <a:bodyPr rtlCol="0" anchor="ctr"/>
          <a:lstStyle/>
          <a:p>
            <a:pPr algn="ctr" defTabSz="1219140">
              <a:defRPr/>
            </a:pPr>
            <a:endParaRPr lang="en-US" sz="2400" kern="0">
              <a:solidFill>
                <a:srgbClr val="FFFFFF"/>
              </a:solidFill>
              <a:latin typeface="Gill Sans MT" panose="020B0502020104020203"/>
            </a:endParaRPr>
          </a:p>
        </p:txBody>
      </p:sp>
      <p:grpSp>
        <p:nvGrpSpPr>
          <p:cNvPr id="134" name="Group 133">
            <a:extLst>
              <a:ext uri="{FF2B5EF4-FFF2-40B4-BE49-F238E27FC236}">
                <a16:creationId xmlns:a16="http://schemas.microsoft.com/office/drawing/2014/main" id="{A3363F99-46EC-514E-B014-77023FB9B688}"/>
              </a:ext>
            </a:extLst>
          </p:cNvPr>
          <p:cNvGrpSpPr/>
          <p:nvPr/>
        </p:nvGrpSpPr>
        <p:grpSpPr>
          <a:xfrm>
            <a:off x="2960176" y="3610189"/>
            <a:ext cx="811195" cy="811195"/>
            <a:chOff x="1229113" y="2362784"/>
            <a:chExt cx="608396" cy="608396"/>
          </a:xfrm>
        </p:grpSpPr>
        <p:pic>
          <p:nvPicPr>
            <p:cNvPr id="135" name="Picture 134">
              <a:extLst>
                <a:ext uri="{FF2B5EF4-FFF2-40B4-BE49-F238E27FC236}">
                  <a16:creationId xmlns:a16="http://schemas.microsoft.com/office/drawing/2014/main" id="{B91500A8-2D36-3341-9353-E76EFCD536A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113" y="2362784"/>
              <a:ext cx="608396" cy="608396"/>
            </a:xfrm>
            <a:prstGeom prst="rect">
              <a:avLst/>
            </a:prstGeom>
          </p:spPr>
        </p:pic>
        <p:sp>
          <p:nvSpPr>
            <p:cNvPr id="136" name="TextBox 135">
              <a:extLst>
                <a:ext uri="{FF2B5EF4-FFF2-40B4-BE49-F238E27FC236}">
                  <a16:creationId xmlns:a16="http://schemas.microsoft.com/office/drawing/2014/main" id="{8CB40AAF-A956-8843-9281-8125DAFD9737}"/>
                </a:ext>
              </a:extLst>
            </p:cNvPr>
            <p:cNvSpPr txBox="1"/>
            <p:nvPr/>
          </p:nvSpPr>
          <p:spPr>
            <a:xfrm>
              <a:off x="1360467" y="2579184"/>
              <a:ext cx="320040" cy="161583"/>
            </a:xfrm>
            <a:prstGeom prst="rect">
              <a:avLst/>
            </a:prstGeom>
            <a:noFill/>
          </p:spPr>
          <p:txBody>
            <a:bodyPr wrap="none" rtlCol="0">
              <a:spAutoFit/>
            </a:bodyPr>
            <a:lstStyle/>
            <a:p>
              <a:pPr>
                <a:defRPr/>
              </a:pPr>
              <a:r>
                <a:rPr lang="en-US" sz="800">
                  <a:solidFill>
                    <a:srgbClr val="000000"/>
                  </a:solidFill>
                  <a:latin typeface="Gill Sans MT" panose="020B0502020104020203"/>
                  <a:cs typeface="Calibri Light"/>
                </a:rPr>
                <a:t>vCPU</a:t>
              </a:r>
            </a:p>
          </p:txBody>
        </p:sp>
      </p:grpSp>
      <p:grpSp>
        <p:nvGrpSpPr>
          <p:cNvPr id="137" name="Group 136">
            <a:extLst>
              <a:ext uri="{FF2B5EF4-FFF2-40B4-BE49-F238E27FC236}">
                <a16:creationId xmlns:a16="http://schemas.microsoft.com/office/drawing/2014/main" id="{3085FCEC-AC51-8549-9812-FC3F468DA66D}"/>
              </a:ext>
            </a:extLst>
          </p:cNvPr>
          <p:cNvGrpSpPr/>
          <p:nvPr/>
        </p:nvGrpSpPr>
        <p:grpSpPr>
          <a:xfrm>
            <a:off x="2960176" y="4479349"/>
            <a:ext cx="811195" cy="811195"/>
            <a:chOff x="1229113" y="2362784"/>
            <a:chExt cx="608396" cy="608396"/>
          </a:xfrm>
        </p:grpSpPr>
        <p:pic>
          <p:nvPicPr>
            <p:cNvPr id="138" name="Picture 137">
              <a:extLst>
                <a:ext uri="{FF2B5EF4-FFF2-40B4-BE49-F238E27FC236}">
                  <a16:creationId xmlns:a16="http://schemas.microsoft.com/office/drawing/2014/main" id="{FDB76D8C-CD5D-A443-A708-79FD3E76D4C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113" y="2362784"/>
              <a:ext cx="608396" cy="608396"/>
            </a:xfrm>
            <a:prstGeom prst="rect">
              <a:avLst/>
            </a:prstGeom>
          </p:spPr>
        </p:pic>
        <p:sp>
          <p:nvSpPr>
            <p:cNvPr id="139" name="TextBox 138">
              <a:extLst>
                <a:ext uri="{FF2B5EF4-FFF2-40B4-BE49-F238E27FC236}">
                  <a16:creationId xmlns:a16="http://schemas.microsoft.com/office/drawing/2014/main" id="{466093F3-E410-3340-A307-38EE2927DD0F}"/>
                </a:ext>
              </a:extLst>
            </p:cNvPr>
            <p:cNvSpPr txBox="1"/>
            <p:nvPr/>
          </p:nvSpPr>
          <p:spPr>
            <a:xfrm>
              <a:off x="1360467" y="2579184"/>
              <a:ext cx="320040" cy="161583"/>
            </a:xfrm>
            <a:prstGeom prst="rect">
              <a:avLst/>
            </a:prstGeom>
            <a:noFill/>
          </p:spPr>
          <p:txBody>
            <a:bodyPr wrap="none" rtlCol="0">
              <a:spAutoFit/>
            </a:bodyPr>
            <a:lstStyle/>
            <a:p>
              <a:pPr>
                <a:defRPr/>
              </a:pPr>
              <a:r>
                <a:rPr lang="en-US" sz="800">
                  <a:solidFill>
                    <a:srgbClr val="000000"/>
                  </a:solidFill>
                  <a:latin typeface="Gill Sans MT" panose="020B0502020104020203"/>
                  <a:cs typeface="Calibri Light"/>
                </a:rPr>
                <a:t>vCPU</a:t>
              </a:r>
            </a:p>
          </p:txBody>
        </p:sp>
      </p:grpSp>
      <p:grpSp>
        <p:nvGrpSpPr>
          <p:cNvPr id="140" name="Group 139">
            <a:extLst>
              <a:ext uri="{FF2B5EF4-FFF2-40B4-BE49-F238E27FC236}">
                <a16:creationId xmlns:a16="http://schemas.microsoft.com/office/drawing/2014/main" id="{1F93F75E-372A-ED4D-8907-AC0CEBE3E699}"/>
              </a:ext>
            </a:extLst>
          </p:cNvPr>
          <p:cNvGrpSpPr/>
          <p:nvPr/>
        </p:nvGrpSpPr>
        <p:grpSpPr>
          <a:xfrm>
            <a:off x="3837477" y="3610189"/>
            <a:ext cx="811195" cy="811195"/>
            <a:chOff x="1229113" y="2362784"/>
            <a:chExt cx="608396" cy="608396"/>
          </a:xfrm>
        </p:grpSpPr>
        <p:pic>
          <p:nvPicPr>
            <p:cNvPr id="141" name="Picture 140">
              <a:extLst>
                <a:ext uri="{FF2B5EF4-FFF2-40B4-BE49-F238E27FC236}">
                  <a16:creationId xmlns:a16="http://schemas.microsoft.com/office/drawing/2014/main" id="{6AE75F62-7E78-FC41-A93E-FCDE75311EC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113" y="2362784"/>
              <a:ext cx="608396" cy="608396"/>
            </a:xfrm>
            <a:prstGeom prst="rect">
              <a:avLst/>
            </a:prstGeom>
          </p:spPr>
        </p:pic>
        <p:sp>
          <p:nvSpPr>
            <p:cNvPr id="142" name="TextBox 141">
              <a:extLst>
                <a:ext uri="{FF2B5EF4-FFF2-40B4-BE49-F238E27FC236}">
                  <a16:creationId xmlns:a16="http://schemas.microsoft.com/office/drawing/2014/main" id="{26D21C20-C2C5-D749-9882-D675504B6F28}"/>
                </a:ext>
              </a:extLst>
            </p:cNvPr>
            <p:cNvSpPr txBox="1"/>
            <p:nvPr/>
          </p:nvSpPr>
          <p:spPr>
            <a:xfrm>
              <a:off x="1360467" y="2579184"/>
              <a:ext cx="320040" cy="161583"/>
            </a:xfrm>
            <a:prstGeom prst="rect">
              <a:avLst/>
            </a:prstGeom>
            <a:noFill/>
          </p:spPr>
          <p:txBody>
            <a:bodyPr wrap="none" rtlCol="0">
              <a:spAutoFit/>
            </a:bodyPr>
            <a:lstStyle/>
            <a:p>
              <a:pPr>
                <a:defRPr/>
              </a:pPr>
              <a:r>
                <a:rPr lang="en-US" sz="800">
                  <a:solidFill>
                    <a:srgbClr val="000000"/>
                  </a:solidFill>
                  <a:latin typeface="Gill Sans MT" panose="020B0502020104020203"/>
                  <a:cs typeface="Calibri Light"/>
                </a:rPr>
                <a:t>vCPU</a:t>
              </a:r>
            </a:p>
          </p:txBody>
        </p:sp>
      </p:grpSp>
      <p:grpSp>
        <p:nvGrpSpPr>
          <p:cNvPr id="143" name="Group 142">
            <a:extLst>
              <a:ext uri="{FF2B5EF4-FFF2-40B4-BE49-F238E27FC236}">
                <a16:creationId xmlns:a16="http://schemas.microsoft.com/office/drawing/2014/main" id="{935800FD-E66B-2B4C-B4A1-AE390047C4B5}"/>
              </a:ext>
            </a:extLst>
          </p:cNvPr>
          <p:cNvGrpSpPr/>
          <p:nvPr/>
        </p:nvGrpSpPr>
        <p:grpSpPr>
          <a:xfrm>
            <a:off x="3844048" y="4479349"/>
            <a:ext cx="811195" cy="811195"/>
            <a:chOff x="1229113" y="2362784"/>
            <a:chExt cx="608396" cy="608396"/>
          </a:xfrm>
        </p:grpSpPr>
        <p:pic>
          <p:nvPicPr>
            <p:cNvPr id="144" name="Picture 143">
              <a:extLst>
                <a:ext uri="{FF2B5EF4-FFF2-40B4-BE49-F238E27FC236}">
                  <a16:creationId xmlns:a16="http://schemas.microsoft.com/office/drawing/2014/main" id="{556B3E3D-6D8E-9644-B1D2-BDABA441E18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113" y="2362784"/>
              <a:ext cx="608396" cy="608396"/>
            </a:xfrm>
            <a:prstGeom prst="rect">
              <a:avLst/>
            </a:prstGeom>
          </p:spPr>
        </p:pic>
        <p:sp>
          <p:nvSpPr>
            <p:cNvPr id="145" name="TextBox 144">
              <a:extLst>
                <a:ext uri="{FF2B5EF4-FFF2-40B4-BE49-F238E27FC236}">
                  <a16:creationId xmlns:a16="http://schemas.microsoft.com/office/drawing/2014/main" id="{C0488850-B67B-464D-A265-D6165CC54D1D}"/>
                </a:ext>
              </a:extLst>
            </p:cNvPr>
            <p:cNvSpPr txBox="1"/>
            <p:nvPr/>
          </p:nvSpPr>
          <p:spPr>
            <a:xfrm>
              <a:off x="1360467" y="2579184"/>
              <a:ext cx="320040" cy="161583"/>
            </a:xfrm>
            <a:prstGeom prst="rect">
              <a:avLst/>
            </a:prstGeom>
            <a:noFill/>
          </p:spPr>
          <p:txBody>
            <a:bodyPr wrap="none" rtlCol="0">
              <a:spAutoFit/>
            </a:bodyPr>
            <a:lstStyle/>
            <a:p>
              <a:pPr>
                <a:defRPr/>
              </a:pPr>
              <a:r>
                <a:rPr lang="en-US" sz="800">
                  <a:solidFill>
                    <a:srgbClr val="000000"/>
                  </a:solidFill>
                  <a:latin typeface="Gill Sans MT" panose="020B0502020104020203"/>
                  <a:cs typeface="Calibri Light"/>
                </a:rPr>
                <a:t>vCPU</a:t>
              </a:r>
            </a:p>
          </p:txBody>
        </p:sp>
      </p:grpSp>
      <p:sp>
        <p:nvSpPr>
          <p:cNvPr id="146" name="Rectangle 145">
            <a:extLst>
              <a:ext uri="{FF2B5EF4-FFF2-40B4-BE49-F238E27FC236}">
                <a16:creationId xmlns:a16="http://schemas.microsoft.com/office/drawing/2014/main" id="{2C87A3DF-8841-1743-A6BF-F42B7A764BB2}"/>
              </a:ext>
            </a:extLst>
          </p:cNvPr>
          <p:cNvSpPr/>
          <p:nvPr/>
        </p:nvSpPr>
        <p:spPr>
          <a:xfrm>
            <a:off x="7149730" y="3514777"/>
            <a:ext cx="2240157" cy="1792097"/>
          </a:xfrm>
          <a:prstGeom prst="rect">
            <a:avLst/>
          </a:prstGeom>
          <a:solidFill>
            <a:srgbClr val="FFFFFF">
              <a:lumMod val="95000"/>
            </a:srgbClr>
          </a:solidFill>
          <a:ln w="12700" cap="flat" cmpd="sng" algn="ctr">
            <a:solidFill>
              <a:srgbClr val="FFFFFF">
                <a:lumMod val="50000"/>
              </a:srgbClr>
            </a:solidFill>
            <a:prstDash val="solid"/>
            <a:miter lim="800000"/>
          </a:ln>
          <a:effectLst/>
        </p:spPr>
        <p:txBody>
          <a:bodyPr rtlCol="0" anchor="ctr"/>
          <a:lstStyle/>
          <a:p>
            <a:pPr algn="ctr" defTabSz="1219140">
              <a:defRPr/>
            </a:pPr>
            <a:endParaRPr lang="en-US" sz="2400" kern="0">
              <a:solidFill>
                <a:srgbClr val="FFFFFF"/>
              </a:solidFill>
              <a:latin typeface="Gill Sans MT" panose="020B0502020104020203"/>
            </a:endParaRPr>
          </a:p>
        </p:txBody>
      </p:sp>
      <p:grpSp>
        <p:nvGrpSpPr>
          <p:cNvPr id="147" name="Group 146">
            <a:extLst>
              <a:ext uri="{FF2B5EF4-FFF2-40B4-BE49-F238E27FC236}">
                <a16:creationId xmlns:a16="http://schemas.microsoft.com/office/drawing/2014/main" id="{4A74EF85-F04C-2046-9758-266AC867E8F9}"/>
              </a:ext>
            </a:extLst>
          </p:cNvPr>
          <p:cNvGrpSpPr/>
          <p:nvPr/>
        </p:nvGrpSpPr>
        <p:grpSpPr>
          <a:xfrm>
            <a:off x="7222420" y="3610189"/>
            <a:ext cx="811195" cy="811195"/>
            <a:chOff x="1229113" y="2362784"/>
            <a:chExt cx="608396" cy="608396"/>
          </a:xfrm>
        </p:grpSpPr>
        <p:pic>
          <p:nvPicPr>
            <p:cNvPr id="148" name="Picture 147">
              <a:extLst>
                <a:ext uri="{FF2B5EF4-FFF2-40B4-BE49-F238E27FC236}">
                  <a16:creationId xmlns:a16="http://schemas.microsoft.com/office/drawing/2014/main" id="{2B466C7B-E97D-EA4A-BCE5-F295F54EC9A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113" y="2362784"/>
              <a:ext cx="608396" cy="608396"/>
            </a:xfrm>
            <a:prstGeom prst="rect">
              <a:avLst/>
            </a:prstGeom>
          </p:spPr>
        </p:pic>
        <p:sp>
          <p:nvSpPr>
            <p:cNvPr id="149" name="TextBox 148">
              <a:extLst>
                <a:ext uri="{FF2B5EF4-FFF2-40B4-BE49-F238E27FC236}">
                  <a16:creationId xmlns:a16="http://schemas.microsoft.com/office/drawing/2014/main" id="{CBE76CD1-4B71-194E-B54C-55818B141612}"/>
                </a:ext>
              </a:extLst>
            </p:cNvPr>
            <p:cNvSpPr txBox="1"/>
            <p:nvPr/>
          </p:nvSpPr>
          <p:spPr>
            <a:xfrm>
              <a:off x="1360467" y="2579184"/>
              <a:ext cx="320040" cy="161583"/>
            </a:xfrm>
            <a:prstGeom prst="rect">
              <a:avLst/>
            </a:prstGeom>
            <a:noFill/>
          </p:spPr>
          <p:txBody>
            <a:bodyPr wrap="none" rtlCol="0">
              <a:spAutoFit/>
            </a:bodyPr>
            <a:lstStyle/>
            <a:p>
              <a:pPr>
                <a:defRPr/>
              </a:pPr>
              <a:r>
                <a:rPr lang="en-US" sz="800">
                  <a:solidFill>
                    <a:srgbClr val="000000"/>
                  </a:solidFill>
                  <a:latin typeface="Gill Sans MT" panose="020B0502020104020203"/>
                  <a:cs typeface="Calibri Light"/>
                </a:rPr>
                <a:t>vCPU</a:t>
              </a:r>
            </a:p>
          </p:txBody>
        </p:sp>
      </p:grpSp>
      <p:grpSp>
        <p:nvGrpSpPr>
          <p:cNvPr id="150" name="Group 149">
            <a:extLst>
              <a:ext uri="{FF2B5EF4-FFF2-40B4-BE49-F238E27FC236}">
                <a16:creationId xmlns:a16="http://schemas.microsoft.com/office/drawing/2014/main" id="{B46D4253-28D8-8045-9528-71B6B77876A9}"/>
              </a:ext>
            </a:extLst>
          </p:cNvPr>
          <p:cNvGrpSpPr/>
          <p:nvPr/>
        </p:nvGrpSpPr>
        <p:grpSpPr>
          <a:xfrm>
            <a:off x="7222420" y="4479349"/>
            <a:ext cx="811195" cy="811195"/>
            <a:chOff x="1229113" y="2362784"/>
            <a:chExt cx="608396" cy="608396"/>
          </a:xfrm>
        </p:grpSpPr>
        <p:pic>
          <p:nvPicPr>
            <p:cNvPr id="151" name="Picture 150">
              <a:extLst>
                <a:ext uri="{FF2B5EF4-FFF2-40B4-BE49-F238E27FC236}">
                  <a16:creationId xmlns:a16="http://schemas.microsoft.com/office/drawing/2014/main" id="{D7FE2972-13FE-014A-8038-A564972CD5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113" y="2362784"/>
              <a:ext cx="608396" cy="608396"/>
            </a:xfrm>
            <a:prstGeom prst="rect">
              <a:avLst/>
            </a:prstGeom>
          </p:spPr>
        </p:pic>
        <p:sp>
          <p:nvSpPr>
            <p:cNvPr id="152" name="TextBox 151">
              <a:extLst>
                <a:ext uri="{FF2B5EF4-FFF2-40B4-BE49-F238E27FC236}">
                  <a16:creationId xmlns:a16="http://schemas.microsoft.com/office/drawing/2014/main" id="{F04A2F98-64F0-0D48-9237-5B90AF887A05}"/>
                </a:ext>
              </a:extLst>
            </p:cNvPr>
            <p:cNvSpPr txBox="1"/>
            <p:nvPr/>
          </p:nvSpPr>
          <p:spPr>
            <a:xfrm>
              <a:off x="1360467" y="2579184"/>
              <a:ext cx="320040" cy="161583"/>
            </a:xfrm>
            <a:prstGeom prst="rect">
              <a:avLst/>
            </a:prstGeom>
            <a:noFill/>
          </p:spPr>
          <p:txBody>
            <a:bodyPr wrap="none" rtlCol="0">
              <a:spAutoFit/>
            </a:bodyPr>
            <a:lstStyle/>
            <a:p>
              <a:pPr>
                <a:defRPr/>
              </a:pPr>
              <a:r>
                <a:rPr lang="en-US" sz="800">
                  <a:solidFill>
                    <a:srgbClr val="000000"/>
                  </a:solidFill>
                  <a:latin typeface="Gill Sans MT" panose="020B0502020104020203"/>
                  <a:cs typeface="Calibri Light"/>
                </a:rPr>
                <a:t>vCPU</a:t>
              </a:r>
            </a:p>
          </p:txBody>
        </p:sp>
      </p:grpSp>
      <p:grpSp>
        <p:nvGrpSpPr>
          <p:cNvPr id="153" name="Group 152">
            <a:extLst>
              <a:ext uri="{FF2B5EF4-FFF2-40B4-BE49-F238E27FC236}">
                <a16:creationId xmlns:a16="http://schemas.microsoft.com/office/drawing/2014/main" id="{19F3A86A-4CD7-3245-A70C-DCC0C97847DC}"/>
              </a:ext>
            </a:extLst>
          </p:cNvPr>
          <p:cNvGrpSpPr/>
          <p:nvPr/>
        </p:nvGrpSpPr>
        <p:grpSpPr>
          <a:xfrm>
            <a:off x="8099721" y="3610189"/>
            <a:ext cx="811195" cy="811195"/>
            <a:chOff x="1229113" y="2362784"/>
            <a:chExt cx="608396" cy="608396"/>
          </a:xfrm>
        </p:grpSpPr>
        <p:pic>
          <p:nvPicPr>
            <p:cNvPr id="154" name="Picture 153">
              <a:extLst>
                <a:ext uri="{FF2B5EF4-FFF2-40B4-BE49-F238E27FC236}">
                  <a16:creationId xmlns:a16="http://schemas.microsoft.com/office/drawing/2014/main" id="{8EDCD42C-6E17-B44E-9549-09BCFDE3A1A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113" y="2362784"/>
              <a:ext cx="608396" cy="608396"/>
            </a:xfrm>
            <a:prstGeom prst="rect">
              <a:avLst/>
            </a:prstGeom>
          </p:spPr>
        </p:pic>
        <p:sp>
          <p:nvSpPr>
            <p:cNvPr id="155" name="TextBox 154">
              <a:extLst>
                <a:ext uri="{FF2B5EF4-FFF2-40B4-BE49-F238E27FC236}">
                  <a16:creationId xmlns:a16="http://schemas.microsoft.com/office/drawing/2014/main" id="{BE88FCA0-9095-AA4F-B6A8-CAD4C13425E2}"/>
                </a:ext>
              </a:extLst>
            </p:cNvPr>
            <p:cNvSpPr txBox="1"/>
            <p:nvPr/>
          </p:nvSpPr>
          <p:spPr>
            <a:xfrm>
              <a:off x="1360467" y="2579184"/>
              <a:ext cx="320040" cy="161583"/>
            </a:xfrm>
            <a:prstGeom prst="rect">
              <a:avLst/>
            </a:prstGeom>
            <a:noFill/>
          </p:spPr>
          <p:txBody>
            <a:bodyPr wrap="none" rtlCol="0">
              <a:spAutoFit/>
            </a:bodyPr>
            <a:lstStyle/>
            <a:p>
              <a:pPr>
                <a:defRPr/>
              </a:pPr>
              <a:r>
                <a:rPr lang="en-US" sz="800">
                  <a:solidFill>
                    <a:srgbClr val="000000"/>
                  </a:solidFill>
                  <a:latin typeface="Gill Sans MT" panose="020B0502020104020203"/>
                  <a:cs typeface="Calibri Light"/>
                </a:rPr>
                <a:t>vCPU</a:t>
              </a:r>
            </a:p>
          </p:txBody>
        </p:sp>
      </p:grpSp>
      <p:grpSp>
        <p:nvGrpSpPr>
          <p:cNvPr id="156" name="Group 155">
            <a:extLst>
              <a:ext uri="{FF2B5EF4-FFF2-40B4-BE49-F238E27FC236}">
                <a16:creationId xmlns:a16="http://schemas.microsoft.com/office/drawing/2014/main" id="{40F2F201-C832-224A-A279-34CFF80E3254}"/>
              </a:ext>
            </a:extLst>
          </p:cNvPr>
          <p:cNvGrpSpPr/>
          <p:nvPr/>
        </p:nvGrpSpPr>
        <p:grpSpPr>
          <a:xfrm>
            <a:off x="8106292" y="4479349"/>
            <a:ext cx="811195" cy="811195"/>
            <a:chOff x="1229113" y="2362784"/>
            <a:chExt cx="608396" cy="608396"/>
          </a:xfrm>
        </p:grpSpPr>
        <p:pic>
          <p:nvPicPr>
            <p:cNvPr id="157" name="Picture 156">
              <a:extLst>
                <a:ext uri="{FF2B5EF4-FFF2-40B4-BE49-F238E27FC236}">
                  <a16:creationId xmlns:a16="http://schemas.microsoft.com/office/drawing/2014/main" id="{F087FE12-B9EE-0E46-8793-E9649B79850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29113" y="2362784"/>
              <a:ext cx="608396" cy="608396"/>
            </a:xfrm>
            <a:prstGeom prst="rect">
              <a:avLst/>
            </a:prstGeom>
          </p:spPr>
        </p:pic>
        <p:sp>
          <p:nvSpPr>
            <p:cNvPr id="158" name="TextBox 157">
              <a:extLst>
                <a:ext uri="{FF2B5EF4-FFF2-40B4-BE49-F238E27FC236}">
                  <a16:creationId xmlns:a16="http://schemas.microsoft.com/office/drawing/2014/main" id="{B1565802-1CEE-794D-AEE7-23DD11BA04B0}"/>
                </a:ext>
              </a:extLst>
            </p:cNvPr>
            <p:cNvSpPr txBox="1"/>
            <p:nvPr/>
          </p:nvSpPr>
          <p:spPr>
            <a:xfrm>
              <a:off x="1360467" y="2579184"/>
              <a:ext cx="320040" cy="161583"/>
            </a:xfrm>
            <a:prstGeom prst="rect">
              <a:avLst/>
            </a:prstGeom>
            <a:noFill/>
          </p:spPr>
          <p:txBody>
            <a:bodyPr wrap="none" rtlCol="0">
              <a:spAutoFit/>
            </a:bodyPr>
            <a:lstStyle/>
            <a:p>
              <a:pPr>
                <a:defRPr/>
              </a:pPr>
              <a:r>
                <a:rPr lang="en-US" sz="800">
                  <a:solidFill>
                    <a:srgbClr val="000000"/>
                  </a:solidFill>
                  <a:latin typeface="Gill Sans MT" panose="020B0502020104020203"/>
                  <a:cs typeface="Calibri Light"/>
                </a:rPr>
                <a:t>vCPU</a:t>
              </a:r>
            </a:p>
          </p:txBody>
        </p:sp>
      </p:grpSp>
      <p:cxnSp>
        <p:nvCxnSpPr>
          <p:cNvPr id="159" name="Elbow Connector 158">
            <a:extLst>
              <a:ext uri="{FF2B5EF4-FFF2-40B4-BE49-F238E27FC236}">
                <a16:creationId xmlns:a16="http://schemas.microsoft.com/office/drawing/2014/main" id="{F146EDFA-6A88-6A49-8DF2-C4F3BD683026}"/>
              </a:ext>
            </a:extLst>
          </p:cNvPr>
          <p:cNvCxnSpPr>
            <a:cxnSpLocks/>
            <a:stCxn id="141" idx="3"/>
          </p:cNvCxnSpPr>
          <p:nvPr/>
        </p:nvCxnSpPr>
        <p:spPr>
          <a:xfrm>
            <a:off x="4648671" y="4015787"/>
            <a:ext cx="499088" cy="304735"/>
          </a:xfrm>
          <a:prstGeom prst="bentConnector3">
            <a:avLst/>
          </a:prstGeom>
          <a:noFill/>
          <a:ln w="19050" cap="flat" cmpd="sng" algn="ctr">
            <a:solidFill>
              <a:srgbClr val="00B050"/>
            </a:solidFill>
            <a:prstDash val="solid"/>
            <a:miter lim="800000"/>
          </a:ln>
          <a:effectLst/>
        </p:spPr>
      </p:cxnSp>
      <p:cxnSp>
        <p:nvCxnSpPr>
          <p:cNvPr id="160" name="Elbow Connector 159">
            <a:extLst>
              <a:ext uri="{FF2B5EF4-FFF2-40B4-BE49-F238E27FC236}">
                <a16:creationId xmlns:a16="http://schemas.microsoft.com/office/drawing/2014/main" id="{C2C0E588-AA24-9443-9F89-28A42DEF1AE4}"/>
              </a:ext>
            </a:extLst>
          </p:cNvPr>
          <p:cNvCxnSpPr>
            <a:cxnSpLocks/>
          </p:cNvCxnSpPr>
          <p:nvPr/>
        </p:nvCxnSpPr>
        <p:spPr>
          <a:xfrm rot="10800000" flipV="1">
            <a:off x="6753241" y="3926576"/>
            <a:ext cx="459267" cy="395037"/>
          </a:xfrm>
          <a:prstGeom prst="bentConnector3">
            <a:avLst/>
          </a:prstGeom>
          <a:noFill/>
          <a:ln w="19050" cap="flat" cmpd="sng" algn="ctr">
            <a:solidFill>
              <a:srgbClr val="00B050"/>
            </a:solidFill>
            <a:prstDash val="solid"/>
            <a:miter lim="800000"/>
          </a:ln>
          <a:effectLst/>
        </p:spPr>
      </p:cxnSp>
      <p:sp>
        <p:nvSpPr>
          <p:cNvPr id="161" name="Left-Right Arrow 160">
            <a:extLst>
              <a:ext uri="{FF2B5EF4-FFF2-40B4-BE49-F238E27FC236}">
                <a16:creationId xmlns:a16="http://schemas.microsoft.com/office/drawing/2014/main" id="{31F649B3-4510-D64B-88AB-FC7FCCCB7B2E}"/>
              </a:ext>
            </a:extLst>
          </p:cNvPr>
          <p:cNvSpPr/>
          <p:nvPr/>
        </p:nvSpPr>
        <p:spPr>
          <a:xfrm>
            <a:off x="1628633" y="4034618"/>
            <a:ext cx="1453764" cy="811193"/>
          </a:xfrm>
          <a:prstGeom prst="leftRightArrow">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noFill/>
            <a:prstDash val="solid"/>
            <a:miter lim="800000"/>
          </a:ln>
          <a:effectLst/>
        </p:spPr>
        <p:txBody>
          <a:bodyPr rtlCol="0" anchor="ctr"/>
          <a:lstStyle/>
          <a:p>
            <a:pPr algn="ctr" defTabSz="1219140">
              <a:defRPr/>
            </a:pPr>
            <a:r>
              <a:rPr lang="en-US" sz="1333" kern="0">
                <a:solidFill>
                  <a:srgbClr val="FFFFFF"/>
                </a:solidFill>
                <a:latin typeface="Gill Sans MT" panose="020B0502020104020203"/>
              </a:rPr>
              <a:t>Encryption/Decryption</a:t>
            </a:r>
          </a:p>
        </p:txBody>
      </p:sp>
      <p:sp>
        <p:nvSpPr>
          <p:cNvPr id="162" name="Left-Right Arrow 161">
            <a:extLst>
              <a:ext uri="{FF2B5EF4-FFF2-40B4-BE49-F238E27FC236}">
                <a16:creationId xmlns:a16="http://schemas.microsoft.com/office/drawing/2014/main" id="{5975F07F-CA03-6241-A4A9-79DD351CECFA}"/>
              </a:ext>
            </a:extLst>
          </p:cNvPr>
          <p:cNvSpPr/>
          <p:nvPr/>
        </p:nvSpPr>
        <p:spPr>
          <a:xfrm>
            <a:off x="8792020" y="4035621"/>
            <a:ext cx="1449257" cy="811193"/>
          </a:xfrm>
          <a:prstGeom prst="leftRightArrow">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noFill/>
            <a:prstDash val="solid"/>
            <a:miter lim="800000"/>
          </a:ln>
          <a:effectLst/>
        </p:spPr>
        <p:txBody>
          <a:bodyPr rtlCol="0" anchor="ctr"/>
          <a:lstStyle/>
          <a:p>
            <a:pPr algn="ctr" defTabSz="1219140">
              <a:defRPr/>
            </a:pPr>
            <a:r>
              <a:rPr lang="en-US" sz="1333" kern="0">
                <a:solidFill>
                  <a:srgbClr val="FFFFFF"/>
                </a:solidFill>
                <a:latin typeface="Gill Sans MT" panose="020B0502020104020203"/>
              </a:rPr>
              <a:t>Encryption/Decryption</a:t>
            </a:r>
          </a:p>
        </p:txBody>
      </p:sp>
      <p:cxnSp>
        <p:nvCxnSpPr>
          <p:cNvPr id="163" name="Elbow Connector 162">
            <a:extLst>
              <a:ext uri="{FF2B5EF4-FFF2-40B4-BE49-F238E27FC236}">
                <a16:creationId xmlns:a16="http://schemas.microsoft.com/office/drawing/2014/main" id="{B98EC61A-F3A7-F943-99D7-8DA2204334F0}"/>
              </a:ext>
            </a:extLst>
          </p:cNvPr>
          <p:cNvCxnSpPr>
            <a:cxnSpLocks/>
          </p:cNvCxnSpPr>
          <p:nvPr/>
        </p:nvCxnSpPr>
        <p:spPr>
          <a:xfrm>
            <a:off x="3771371" y="4095083"/>
            <a:ext cx="1376389" cy="304735"/>
          </a:xfrm>
          <a:prstGeom prst="bentConnector3">
            <a:avLst>
              <a:gd name="adj1" fmla="val 3910"/>
            </a:avLst>
          </a:prstGeom>
          <a:noFill/>
          <a:ln w="19050" cap="flat" cmpd="sng" algn="ctr">
            <a:solidFill>
              <a:srgbClr val="00B050"/>
            </a:solidFill>
            <a:prstDash val="solid"/>
            <a:miter lim="800000"/>
          </a:ln>
          <a:effectLst/>
        </p:spPr>
      </p:cxnSp>
      <p:cxnSp>
        <p:nvCxnSpPr>
          <p:cNvPr id="164" name="Elbow Connector 163">
            <a:extLst>
              <a:ext uri="{FF2B5EF4-FFF2-40B4-BE49-F238E27FC236}">
                <a16:creationId xmlns:a16="http://schemas.microsoft.com/office/drawing/2014/main" id="{9951D722-97FE-A94D-9327-D3B81463ED98}"/>
              </a:ext>
            </a:extLst>
          </p:cNvPr>
          <p:cNvCxnSpPr>
            <a:cxnSpLocks/>
            <a:stCxn id="138" idx="3"/>
          </p:cNvCxnSpPr>
          <p:nvPr/>
        </p:nvCxnSpPr>
        <p:spPr>
          <a:xfrm flipV="1">
            <a:off x="3771371" y="4489027"/>
            <a:ext cx="1376389" cy="395920"/>
          </a:xfrm>
          <a:prstGeom prst="bentConnector3">
            <a:avLst>
              <a:gd name="adj1" fmla="val 4630"/>
            </a:avLst>
          </a:prstGeom>
          <a:noFill/>
          <a:ln w="19050" cap="flat" cmpd="sng" algn="ctr">
            <a:solidFill>
              <a:srgbClr val="00B050"/>
            </a:solidFill>
            <a:prstDash val="solid"/>
            <a:miter lim="800000"/>
          </a:ln>
          <a:effectLst/>
        </p:spPr>
      </p:cxnSp>
      <p:cxnSp>
        <p:nvCxnSpPr>
          <p:cNvPr id="165" name="Elbow Connector 164">
            <a:extLst>
              <a:ext uri="{FF2B5EF4-FFF2-40B4-BE49-F238E27FC236}">
                <a16:creationId xmlns:a16="http://schemas.microsoft.com/office/drawing/2014/main" id="{8108F0EC-1EBD-3143-8ECB-469773C19795}"/>
              </a:ext>
            </a:extLst>
          </p:cNvPr>
          <p:cNvCxnSpPr>
            <a:cxnSpLocks/>
            <a:stCxn id="144" idx="3"/>
          </p:cNvCxnSpPr>
          <p:nvPr/>
        </p:nvCxnSpPr>
        <p:spPr>
          <a:xfrm flipV="1">
            <a:off x="4655243" y="4580214"/>
            <a:ext cx="492515" cy="304735"/>
          </a:xfrm>
          <a:prstGeom prst="bentConnector3">
            <a:avLst/>
          </a:prstGeom>
          <a:noFill/>
          <a:ln w="19050" cap="flat" cmpd="sng" algn="ctr">
            <a:solidFill>
              <a:srgbClr val="00B050"/>
            </a:solidFill>
            <a:prstDash val="solid"/>
            <a:miter lim="800000"/>
          </a:ln>
          <a:effectLst/>
        </p:spPr>
      </p:cxnSp>
      <p:sp>
        <p:nvSpPr>
          <p:cNvPr id="166" name="Can 165">
            <a:extLst>
              <a:ext uri="{FF2B5EF4-FFF2-40B4-BE49-F238E27FC236}">
                <a16:creationId xmlns:a16="http://schemas.microsoft.com/office/drawing/2014/main" id="{3310EDC2-3763-0D41-B426-F2963EAA6ED8}"/>
              </a:ext>
            </a:extLst>
          </p:cNvPr>
          <p:cNvSpPr/>
          <p:nvPr/>
        </p:nvSpPr>
        <p:spPr>
          <a:xfrm rot="16200000">
            <a:off x="5741251" y="3612063"/>
            <a:ext cx="428408" cy="1655043"/>
          </a:xfrm>
          <a:prstGeom prst="can">
            <a:avLst/>
          </a:prstGeom>
          <a:solidFill>
            <a:srgbClr val="00B050"/>
          </a:solidFill>
          <a:ln w="19050" cap="flat" cmpd="sng" algn="ctr">
            <a:solidFill>
              <a:srgbClr val="FFFFFF"/>
            </a:solidFill>
            <a:prstDash val="solid"/>
            <a:miter lim="800000"/>
          </a:ln>
          <a:effectLst/>
        </p:spPr>
        <p:txBody>
          <a:bodyPr vert="vert" rtlCol="0" anchor="ctr"/>
          <a:lstStyle/>
          <a:p>
            <a:pPr algn="ctr" defTabSz="1219140">
              <a:defRPr/>
            </a:pPr>
            <a:r>
              <a:rPr lang="en-US" sz="1333" kern="0">
                <a:solidFill>
                  <a:srgbClr val="FFFFFF"/>
                </a:solidFill>
                <a:latin typeface="Gill Sans MT" panose="020B0502020104020203"/>
              </a:rPr>
              <a:t>High Performance N x Tunnels</a:t>
            </a:r>
          </a:p>
        </p:txBody>
      </p:sp>
      <p:cxnSp>
        <p:nvCxnSpPr>
          <p:cNvPr id="167" name="Elbow Connector 166">
            <a:extLst>
              <a:ext uri="{FF2B5EF4-FFF2-40B4-BE49-F238E27FC236}">
                <a16:creationId xmlns:a16="http://schemas.microsoft.com/office/drawing/2014/main" id="{0BD92D1B-1515-9C49-B3A4-9EC4F83A90B6}"/>
              </a:ext>
            </a:extLst>
          </p:cNvPr>
          <p:cNvCxnSpPr>
            <a:cxnSpLocks/>
          </p:cNvCxnSpPr>
          <p:nvPr/>
        </p:nvCxnSpPr>
        <p:spPr>
          <a:xfrm rot="10800000">
            <a:off x="6782977" y="4558528"/>
            <a:ext cx="439443" cy="445363"/>
          </a:xfrm>
          <a:prstGeom prst="bentConnector3">
            <a:avLst/>
          </a:prstGeom>
          <a:noFill/>
          <a:ln w="19050" cap="flat" cmpd="sng" algn="ctr">
            <a:solidFill>
              <a:srgbClr val="00B050"/>
            </a:solidFill>
            <a:prstDash val="solid"/>
            <a:miter lim="800000"/>
          </a:ln>
          <a:effectLst/>
        </p:spPr>
      </p:cxnSp>
      <p:cxnSp>
        <p:nvCxnSpPr>
          <p:cNvPr id="168" name="Elbow Connector 167">
            <a:extLst>
              <a:ext uri="{FF2B5EF4-FFF2-40B4-BE49-F238E27FC236}">
                <a16:creationId xmlns:a16="http://schemas.microsoft.com/office/drawing/2014/main" id="{1948B7C1-644A-F843-A4DF-6D26572B7F75}"/>
              </a:ext>
            </a:extLst>
          </p:cNvPr>
          <p:cNvCxnSpPr>
            <a:cxnSpLocks/>
          </p:cNvCxnSpPr>
          <p:nvPr/>
        </p:nvCxnSpPr>
        <p:spPr>
          <a:xfrm rot="10800000">
            <a:off x="6782977" y="4479232"/>
            <a:ext cx="1323315" cy="445363"/>
          </a:xfrm>
          <a:prstGeom prst="bentConnector3">
            <a:avLst>
              <a:gd name="adj1" fmla="val 4308"/>
            </a:avLst>
          </a:prstGeom>
          <a:noFill/>
          <a:ln w="19050" cap="flat" cmpd="sng" algn="ctr">
            <a:solidFill>
              <a:srgbClr val="00B050"/>
            </a:solidFill>
            <a:prstDash val="solid"/>
            <a:miter lim="800000"/>
          </a:ln>
          <a:effectLst/>
        </p:spPr>
      </p:cxnSp>
      <p:cxnSp>
        <p:nvCxnSpPr>
          <p:cNvPr id="169" name="Elbow Connector 168">
            <a:extLst>
              <a:ext uri="{FF2B5EF4-FFF2-40B4-BE49-F238E27FC236}">
                <a16:creationId xmlns:a16="http://schemas.microsoft.com/office/drawing/2014/main" id="{CCF4A2B0-68F5-6D42-9124-9673962C24C8}"/>
              </a:ext>
            </a:extLst>
          </p:cNvPr>
          <p:cNvCxnSpPr>
            <a:cxnSpLocks/>
          </p:cNvCxnSpPr>
          <p:nvPr/>
        </p:nvCxnSpPr>
        <p:spPr>
          <a:xfrm rot="10800000" flipV="1">
            <a:off x="6782977" y="3976139"/>
            <a:ext cx="1316744" cy="423797"/>
          </a:xfrm>
          <a:prstGeom prst="bentConnector3">
            <a:avLst>
              <a:gd name="adj1" fmla="val 4833"/>
            </a:avLst>
          </a:prstGeom>
          <a:noFill/>
          <a:ln w="19050" cap="flat" cmpd="sng" algn="ctr">
            <a:solidFill>
              <a:srgbClr val="00B050"/>
            </a:solidFill>
            <a:prstDash val="solid"/>
            <a:miter lim="800000"/>
          </a:ln>
          <a:effectLst/>
        </p:spPr>
      </p:cxnSp>
      <p:sp>
        <p:nvSpPr>
          <p:cNvPr id="170" name="TextBox 169">
            <a:extLst>
              <a:ext uri="{FF2B5EF4-FFF2-40B4-BE49-F238E27FC236}">
                <a16:creationId xmlns:a16="http://schemas.microsoft.com/office/drawing/2014/main" id="{5D66005E-CCEB-0B49-A128-637F305D28E3}"/>
              </a:ext>
            </a:extLst>
          </p:cNvPr>
          <p:cNvSpPr txBox="1"/>
          <p:nvPr/>
        </p:nvSpPr>
        <p:spPr>
          <a:xfrm>
            <a:off x="4699208" y="3612357"/>
            <a:ext cx="849913" cy="307777"/>
          </a:xfrm>
          <a:prstGeom prst="rect">
            <a:avLst/>
          </a:prstGeom>
          <a:noFill/>
        </p:spPr>
        <p:txBody>
          <a:bodyPr wrap="none" rtlCol="0">
            <a:spAutoFit/>
          </a:bodyPr>
          <a:lstStyle/>
          <a:p>
            <a:pPr>
              <a:defRPr/>
            </a:pPr>
            <a:r>
              <a:rPr lang="en-US" sz="1400">
                <a:solidFill>
                  <a:srgbClr val="000000"/>
                </a:solidFill>
                <a:latin typeface="Gill Sans MT" panose="020B0502020104020203"/>
                <a:cs typeface="Calibri Light"/>
              </a:rPr>
              <a:t>UDP/ESP</a:t>
            </a:r>
          </a:p>
        </p:txBody>
      </p:sp>
      <p:pic>
        <p:nvPicPr>
          <p:cNvPr id="172" name="Graphic 171">
            <a:extLst>
              <a:ext uri="{FF2B5EF4-FFF2-40B4-BE49-F238E27FC236}">
                <a16:creationId xmlns:a16="http://schemas.microsoft.com/office/drawing/2014/main" id="{41756C3A-BBDE-5243-A976-B692E903794C}"/>
              </a:ext>
            </a:extLst>
          </p:cNvPr>
          <p:cNvPicPr>
            <a:picLocks noChangeAspect="1"/>
          </p:cNvPicPr>
          <p:nvPr/>
        </p:nvPicPr>
        <p:blipFill>
          <a:blip r:embed="rId4">
            <a:alphaModFix/>
            <a:extLst>
              <a:ext uri="{96DAC541-7B7A-43D3-8B79-37D633B846F1}">
                <asvg:svgBlip xmlns:asvg="http://schemas.microsoft.com/office/drawing/2016/SVG/main" r:embed="rId5"/>
              </a:ext>
            </a:extLst>
          </a:blip>
          <a:stretch>
            <a:fillRect/>
          </a:stretch>
        </p:blipFill>
        <p:spPr>
          <a:xfrm>
            <a:off x="8896866" y="3381481"/>
            <a:ext cx="596799" cy="599185"/>
          </a:xfrm>
          <a:prstGeom prst="rect">
            <a:avLst/>
          </a:prstGeom>
          <a:effectLst>
            <a:outerShdw blurRad="50800" dist="38100" dir="5400000" algn="t" rotWithShape="0">
              <a:prstClr val="black">
                <a:alpha val="40000"/>
              </a:prstClr>
            </a:outerShdw>
          </a:effectLst>
        </p:spPr>
      </p:pic>
      <p:sp>
        <p:nvSpPr>
          <p:cNvPr id="173" name="TextBox 172">
            <a:extLst>
              <a:ext uri="{FF2B5EF4-FFF2-40B4-BE49-F238E27FC236}">
                <a16:creationId xmlns:a16="http://schemas.microsoft.com/office/drawing/2014/main" id="{518C9546-A268-D741-A649-9DD8F6328815}"/>
              </a:ext>
            </a:extLst>
          </p:cNvPr>
          <p:cNvSpPr txBox="1"/>
          <p:nvPr/>
        </p:nvSpPr>
        <p:spPr>
          <a:xfrm>
            <a:off x="4607407" y="2852805"/>
            <a:ext cx="3876446" cy="461665"/>
          </a:xfrm>
          <a:prstGeom prst="rect">
            <a:avLst/>
          </a:prstGeom>
          <a:noFill/>
        </p:spPr>
        <p:txBody>
          <a:bodyPr wrap="none" rtlCol="0">
            <a:spAutoFit/>
          </a:bodyPr>
          <a:lstStyle/>
          <a:p>
            <a:pPr>
              <a:defRPr/>
            </a:pPr>
            <a:r>
              <a:rPr lang="en-US" sz="2400" u="sng">
                <a:solidFill>
                  <a:srgbClr val="000000"/>
                </a:solidFill>
                <a:latin typeface="Gill Sans MT" panose="020B0502020104020203"/>
                <a:cs typeface="Calibri Light"/>
              </a:rPr>
              <a:t>High Performance Encryption</a:t>
            </a:r>
          </a:p>
        </p:txBody>
      </p:sp>
      <p:sp>
        <p:nvSpPr>
          <p:cNvPr id="174" name="TextBox 173">
            <a:extLst>
              <a:ext uri="{FF2B5EF4-FFF2-40B4-BE49-F238E27FC236}">
                <a16:creationId xmlns:a16="http://schemas.microsoft.com/office/drawing/2014/main" id="{9B343D52-1461-9D42-A43E-809BBB5885E0}"/>
              </a:ext>
            </a:extLst>
          </p:cNvPr>
          <p:cNvSpPr txBox="1"/>
          <p:nvPr/>
        </p:nvSpPr>
        <p:spPr>
          <a:xfrm>
            <a:off x="5169450" y="3865786"/>
            <a:ext cx="1574470" cy="338554"/>
          </a:xfrm>
          <a:prstGeom prst="rect">
            <a:avLst/>
          </a:prstGeom>
          <a:noFill/>
        </p:spPr>
        <p:txBody>
          <a:bodyPr wrap="none" rtlCol="0">
            <a:spAutoFit/>
          </a:bodyPr>
          <a:lstStyle/>
          <a:p>
            <a:pPr>
              <a:defRPr/>
            </a:pPr>
            <a:r>
              <a:rPr lang="en-US" sz="1600" b="1">
                <a:solidFill>
                  <a:srgbClr val="000000"/>
                </a:solidFill>
                <a:latin typeface="Gill Sans MT" panose="020B0502020104020203"/>
                <a:cs typeface="Calibri Light"/>
              </a:rPr>
              <a:t>Up to 90 Gbps</a:t>
            </a:r>
          </a:p>
        </p:txBody>
      </p:sp>
      <p:sp>
        <p:nvSpPr>
          <p:cNvPr id="47" name="TextBox 46">
            <a:extLst>
              <a:ext uri="{FF2B5EF4-FFF2-40B4-BE49-F238E27FC236}">
                <a16:creationId xmlns:a16="http://schemas.microsoft.com/office/drawing/2014/main" id="{07C087FC-AC81-184E-9729-5ECDAC2A03FB}"/>
              </a:ext>
            </a:extLst>
          </p:cNvPr>
          <p:cNvSpPr txBox="1"/>
          <p:nvPr/>
        </p:nvSpPr>
        <p:spPr>
          <a:xfrm>
            <a:off x="1538982" y="3215598"/>
            <a:ext cx="964175" cy="646331"/>
          </a:xfrm>
          <a:prstGeom prst="rect">
            <a:avLst/>
          </a:prstGeom>
          <a:noFill/>
        </p:spPr>
        <p:txBody>
          <a:bodyPr wrap="none" rtlCol="0">
            <a:spAutoFit/>
          </a:bodyPr>
          <a:lstStyle/>
          <a:p>
            <a:pPr algn="ctr"/>
            <a:r>
              <a:rPr lang="en-US" sz="1200" b="1">
                <a:solidFill>
                  <a:srgbClr val="FF0000"/>
                </a:solidFill>
                <a:cs typeface="Calibri Light"/>
              </a:rPr>
              <a:t>Aviatrix</a:t>
            </a:r>
          </a:p>
          <a:p>
            <a:pPr algn="ctr"/>
            <a:r>
              <a:rPr lang="en-US" sz="1200" b="1">
                <a:solidFill>
                  <a:srgbClr val="FF0000"/>
                </a:solidFill>
                <a:cs typeface="Calibri Light"/>
              </a:rPr>
              <a:t>Transit or </a:t>
            </a:r>
          </a:p>
          <a:p>
            <a:pPr algn="ctr"/>
            <a:r>
              <a:rPr lang="en-US" sz="1200" b="1">
                <a:solidFill>
                  <a:srgbClr val="FF0000"/>
                </a:solidFill>
                <a:cs typeface="Calibri Light"/>
              </a:rPr>
              <a:t>Spoke GW</a:t>
            </a:r>
          </a:p>
        </p:txBody>
      </p:sp>
      <p:sp>
        <p:nvSpPr>
          <p:cNvPr id="48" name="TextBox 47">
            <a:extLst>
              <a:ext uri="{FF2B5EF4-FFF2-40B4-BE49-F238E27FC236}">
                <a16:creationId xmlns:a16="http://schemas.microsoft.com/office/drawing/2014/main" id="{2FF474B8-8BAB-594D-B470-58ECE82DF9E2}"/>
              </a:ext>
            </a:extLst>
          </p:cNvPr>
          <p:cNvSpPr txBox="1"/>
          <p:nvPr/>
        </p:nvSpPr>
        <p:spPr>
          <a:xfrm>
            <a:off x="9578688" y="4898707"/>
            <a:ext cx="1020279" cy="461665"/>
          </a:xfrm>
          <a:prstGeom prst="rect">
            <a:avLst/>
          </a:prstGeom>
          <a:noFill/>
        </p:spPr>
        <p:txBody>
          <a:bodyPr wrap="none" rtlCol="0">
            <a:spAutoFit/>
          </a:bodyPr>
          <a:lstStyle/>
          <a:p>
            <a:pPr algn="ctr"/>
            <a:r>
              <a:rPr lang="en-US" sz="1200" b="1" dirty="0">
                <a:solidFill>
                  <a:srgbClr val="FF0000"/>
                </a:solidFill>
                <a:cs typeface="Calibri Light"/>
              </a:rPr>
              <a:t>Aviatrix</a:t>
            </a:r>
          </a:p>
          <a:p>
            <a:pPr algn="ctr"/>
            <a:r>
              <a:rPr lang="en-US" sz="1200" b="1" dirty="0">
                <a:solidFill>
                  <a:srgbClr val="FF0000"/>
                </a:solidFill>
                <a:cs typeface="Calibri Light"/>
              </a:rPr>
              <a:t>Transit GW</a:t>
            </a:r>
          </a:p>
        </p:txBody>
      </p:sp>
      <p:sp>
        <p:nvSpPr>
          <p:cNvPr id="49" name="TextBox 48">
            <a:extLst>
              <a:ext uri="{FF2B5EF4-FFF2-40B4-BE49-F238E27FC236}">
                <a16:creationId xmlns:a16="http://schemas.microsoft.com/office/drawing/2014/main" id="{745CBBDC-EACA-E34A-83F5-A425C5209AE8}"/>
              </a:ext>
            </a:extLst>
          </p:cNvPr>
          <p:cNvSpPr txBox="1"/>
          <p:nvPr/>
        </p:nvSpPr>
        <p:spPr>
          <a:xfrm>
            <a:off x="9419287" y="3248689"/>
            <a:ext cx="964175" cy="646331"/>
          </a:xfrm>
          <a:prstGeom prst="rect">
            <a:avLst/>
          </a:prstGeom>
          <a:noFill/>
        </p:spPr>
        <p:txBody>
          <a:bodyPr wrap="none" rtlCol="0">
            <a:spAutoFit/>
          </a:bodyPr>
          <a:lstStyle/>
          <a:p>
            <a:pPr algn="ctr"/>
            <a:r>
              <a:rPr lang="en-US" sz="1200" b="1">
                <a:solidFill>
                  <a:srgbClr val="FF0000"/>
                </a:solidFill>
                <a:cs typeface="Calibri Light"/>
              </a:rPr>
              <a:t>Aviatrix</a:t>
            </a:r>
          </a:p>
          <a:p>
            <a:pPr algn="ctr"/>
            <a:r>
              <a:rPr lang="en-US" sz="1200" b="1">
                <a:solidFill>
                  <a:srgbClr val="FF0000"/>
                </a:solidFill>
                <a:cs typeface="Calibri Light"/>
              </a:rPr>
              <a:t>Transit or </a:t>
            </a:r>
          </a:p>
          <a:p>
            <a:pPr algn="ctr"/>
            <a:r>
              <a:rPr lang="en-US" sz="1200" b="1">
                <a:solidFill>
                  <a:srgbClr val="FF0000"/>
                </a:solidFill>
                <a:cs typeface="Calibri Light"/>
              </a:rPr>
              <a:t>Spoke GW</a:t>
            </a:r>
          </a:p>
        </p:txBody>
      </p:sp>
      <p:pic>
        <p:nvPicPr>
          <p:cNvPr id="51" name="Graphic 50">
            <a:extLst>
              <a:ext uri="{FF2B5EF4-FFF2-40B4-BE49-F238E27FC236}">
                <a16:creationId xmlns:a16="http://schemas.microsoft.com/office/drawing/2014/main" id="{E083C110-EC41-8145-9B12-F6FA875192A9}"/>
              </a:ext>
            </a:extLst>
          </p:cNvPr>
          <p:cNvPicPr>
            <a:picLocks noChangeAspect="1"/>
          </p:cNvPicPr>
          <p:nvPr/>
        </p:nvPicPr>
        <p:blipFill>
          <a:blip r:embed="rId4">
            <a:alphaModFix/>
            <a:extLst>
              <a:ext uri="{96DAC541-7B7A-43D3-8B79-37D633B846F1}">
                <asvg:svgBlip xmlns:asvg="http://schemas.microsoft.com/office/drawing/2016/SVG/main" r:embed="rId5"/>
              </a:ext>
            </a:extLst>
          </a:blip>
          <a:stretch>
            <a:fillRect/>
          </a:stretch>
        </p:blipFill>
        <p:spPr>
          <a:xfrm>
            <a:off x="9006414" y="4813081"/>
            <a:ext cx="596799" cy="599185"/>
          </a:xfrm>
          <a:prstGeom prst="rect">
            <a:avLst/>
          </a:prstGeom>
          <a:effectLst>
            <a:outerShdw blurRad="50800" dist="38100" dir="5400000" algn="t" rotWithShape="0">
              <a:prstClr val="black">
                <a:alpha val="40000"/>
              </a:prstClr>
            </a:outerShdw>
          </a:effectLst>
        </p:spPr>
      </p:pic>
      <p:pic>
        <p:nvPicPr>
          <p:cNvPr id="52" name="Graphic 51">
            <a:extLst>
              <a:ext uri="{FF2B5EF4-FFF2-40B4-BE49-F238E27FC236}">
                <a16:creationId xmlns:a16="http://schemas.microsoft.com/office/drawing/2014/main" id="{E6CB3766-AD2E-9A4A-B8C3-4645A93DEC14}"/>
              </a:ext>
            </a:extLst>
          </p:cNvPr>
          <p:cNvPicPr>
            <a:picLocks noChangeAspect="1"/>
          </p:cNvPicPr>
          <p:nvPr/>
        </p:nvPicPr>
        <p:blipFill>
          <a:blip r:embed="rId4">
            <a:alphaModFix/>
            <a:extLst>
              <a:ext uri="{96DAC541-7B7A-43D3-8B79-37D633B846F1}">
                <asvg:svgBlip xmlns:asvg="http://schemas.microsoft.com/office/drawing/2016/SVG/main" r:embed="rId5"/>
              </a:ext>
            </a:extLst>
          </a:blip>
          <a:stretch>
            <a:fillRect/>
          </a:stretch>
        </p:blipFill>
        <p:spPr>
          <a:xfrm>
            <a:off x="2531686" y="4845082"/>
            <a:ext cx="596799" cy="599185"/>
          </a:xfrm>
          <a:prstGeom prst="rect">
            <a:avLst/>
          </a:prstGeom>
          <a:effectLst>
            <a:outerShdw blurRad="50800" dist="38100" dir="5400000" algn="t" rotWithShape="0">
              <a:prstClr val="black">
                <a:alpha val="40000"/>
              </a:prstClr>
            </a:outerShdw>
          </a:effectLst>
        </p:spPr>
      </p:pic>
      <p:pic>
        <p:nvPicPr>
          <p:cNvPr id="53" name="Graphic 52">
            <a:extLst>
              <a:ext uri="{FF2B5EF4-FFF2-40B4-BE49-F238E27FC236}">
                <a16:creationId xmlns:a16="http://schemas.microsoft.com/office/drawing/2014/main" id="{23EB34E1-C8B2-884B-81E5-4D138ACC70B9}"/>
              </a:ext>
            </a:extLst>
          </p:cNvPr>
          <p:cNvPicPr>
            <a:picLocks noChangeAspect="1"/>
          </p:cNvPicPr>
          <p:nvPr/>
        </p:nvPicPr>
        <p:blipFill>
          <a:blip r:embed="rId4">
            <a:alphaModFix/>
            <a:extLst>
              <a:ext uri="{96DAC541-7B7A-43D3-8B79-37D633B846F1}">
                <asvg:svgBlip xmlns:asvg="http://schemas.microsoft.com/office/drawing/2016/SVG/main" r:embed="rId5"/>
              </a:ext>
            </a:extLst>
          </a:blip>
          <a:stretch>
            <a:fillRect/>
          </a:stretch>
        </p:blipFill>
        <p:spPr>
          <a:xfrm>
            <a:off x="2454454" y="3355254"/>
            <a:ext cx="596799" cy="599185"/>
          </a:xfrm>
          <a:prstGeom prst="rect">
            <a:avLst/>
          </a:prstGeom>
          <a:effectLst>
            <a:outerShdw blurRad="50800" dist="38100" dir="5400000" algn="t" rotWithShape="0">
              <a:prstClr val="black">
                <a:alpha val="40000"/>
              </a:prstClr>
            </a:outerShdw>
          </a:effectLst>
        </p:spPr>
      </p:pic>
      <p:sp>
        <p:nvSpPr>
          <p:cNvPr id="54" name="TextBox 53">
            <a:extLst>
              <a:ext uri="{FF2B5EF4-FFF2-40B4-BE49-F238E27FC236}">
                <a16:creationId xmlns:a16="http://schemas.microsoft.com/office/drawing/2014/main" id="{A2D79862-04DB-8E49-B554-1E3880235CE8}"/>
              </a:ext>
            </a:extLst>
          </p:cNvPr>
          <p:cNvSpPr txBox="1"/>
          <p:nvPr/>
        </p:nvSpPr>
        <p:spPr>
          <a:xfrm>
            <a:off x="1673473" y="4806119"/>
            <a:ext cx="792205" cy="461665"/>
          </a:xfrm>
          <a:prstGeom prst="rect">
            <a:avLst/>
          </a:prstGeom>
          <a:noFill/>
        </p:spPr>
        <p:txBody>
          <a:bodyPr wrap="none" rtlCol="0">
            <a:spAutoFit/>
          </a:bodyPr>
          <a:lstStyle/>
          <a:p>
            <a:pPr algn="ctr"/>
            <a:r>
              <a:rPr lang="en-US" sz="1200" b="1" dirty="0">
                <a:solidFill>
                  <a:srgbClr val="FF0000"/>
                </a:solidFill>
                <a:cs typeface="Calibri Light"/>
              </a:rPr>
              <a:t>Aviatrix</a:t>
            </a:r>
          </a:p>
          <a:p>
            <a:pPr algn="ctr"/>
            <a:r>
              <a:rPr lang="en-US" sz="1200" b="1" dirty="0">
                <a:solidFill>
                  <a:srgbClr val="FF0000"/>
                </a:solidFill>
                <a:cs typeface="Calibri Light"/>
              </a:rPr>
              <a:t>Edge</a:t>
            </a:r>
          </a:p>
        </p:txBody>
      </p:sp>
      <p:sp>
        <p:nvSpPr>
          <p:cNvPr id="2" name="Title 1">
            <a:extLst>
              <a:ext uri="{FF2B5EF4-FFF2-40B4-BE49-F238E27FC236}">
                <a16:creationId xmlns:a16="http://schemas.microsoft.com/office/drawing/2014/main" id="{1342DBC8-A608-0B4B-94A4-D11AAAA0DC2C}"/>
              </a:ext>
            </a:extLst>
          </p:cNvPr>
          <p:cNvSpPr>
            <a:spLocks noGrp="1"/>
          </p:cNvSpPr>
          <p:nvPr>
            <p:ph type="title"/>
          </p:nvPr>
        </p:nvSpPr>
        <p:spPr/>
        <p:txBody>
          <a:bodyPr>
            <a:noAutofit/>
          </a:bodyPr>
          <a:lstStyle/>
          <a:p>
            <a:r>
              <a:rPr lang="en-US" sz="2800" b="0" dirty="0">
                <a:solidFill>
                  <a:schemeClr val="accent1"/>
                </a:solidFill>
                <a:latin typeface="Calibri" panose="020F0502020204030204" pitchFamily="34" charset="0"/>
                <a:cs typeface="Calibri" panose="020F0502020204030204" pitchFamily="34" charset="0"/>
              </a:rPr>
              <a:t>Solution: Aviatrix High Performance Encryption (HPE)</a:t>
            </a:r>
            <a:r>
              <a:rPr lang="en-US" sz="3200" dirty="0">
                <a:solidFill>
                  <a:srgbClr val="000000"/>
                </a:solidFill>
              </a:rPr>
              <a:t>	</a:t>
            </a:r>
            <a:endParaRPr lang="en-US" sz="3200" dirty="0"/>
          </a:p>
        </p:txBody>
      </p:sp>
      <p:sp>
        <p:nvSpPr>
          <p:cNvPr id="3" name="Slide Number Placeholder 2">
            <a:extLst>
              <a:ext uri="{FF2B5EF4-FFF2-40B4-BE49-F238E27FC236}">
                <a16:creationId xmlns:a16="http://schemas.microsoft.com/office/drawing/2014/main" id="{8900778C-A1F1-E442-A22D-AD6DD2521F25}"/>
              </a:ext>
            </a:extLst>
          </p:cNvPr>
          <p:cNvSpPr>
            <a:spLocks noGrp="1"/>
          </p:cNvSpPr>
          <p:nvPr>
            <p:ph type="sldNum" sz="quarter" idx="10"/>
          </p:nvPr>
        </p:nvSpPr>
        <p:spPr/>
        <p:txBody>
          <a:bodyPr/>
          <a:lstStyle/>
          <a:p>
            <a:fld id="{4A70B06D-F489-48FF-A885-ABB74CD5C952}" type="slidenum">
              <a:rPr lang="en-US" smtClean="0"/>
              <a:pPr/>
              <a:t>28</a:t>
            </a:fld>
            <a:endParaRPr lang="en-US"/>
          </a:p>
        </p:txBody>
      </p:sp>
    </p:spTree>
    <p:extLst>
      <p:ext uri="{BB962C8B-B14F-4D97-AF65-F5344CB8AC3E}">
        <p14:creationId xmlns:p14="http://schemas.microsoft.com/office/powerpoint/2010/main" val="328599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17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500"/>
                                  </p:stCondLst>
                                  <p:childTnLst>
                                    <p:set>
                                      <p:cBhvr>
                                        <p:cTn id="21" dur="1" fill="hold">
                                          <p:stCondLst>
                                            <p:cond delay="0"/>
                                          </p:stCondLst>
                                        </p:cTn>
                                        <p:tgtEl>
                                          <p:spTgt spid="51"/>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3561-8E66-894D-BA2E-15B2F7A193F5}"/>
              </a:ext>
            </a:extLst>
          </p:cNvPr>
          <p:cNvSpPr>
            <a:spLocks noGrp="1"/>
          </p:cNvSpPr>
          <p:nvPr>
            <p:ph type="title"/>
          </p:nvPr>
        </p:nvSpPr>
        <p:spPr/>
        <p:txBody>
          <a:bodyPr/>
          <a:lstStyle/>
          <a:p>
            <a:pPr defTabSz="685800"/>
            <a:r>
              <a:rPr lang="en-US" dirty="0"/>
              <a:t>Overview</a:t>
            </a:r>
          </a:p>
        </p:txBody>
      </p:sp>
      <p:sp>
        <p:nvSpPr>
          <p:cNvPr id="3" name="Text Placeholder 2">
            <a:extLst>
              <a:ext uri="{FF2B5EF4-FFF2-40B4-BE49-F238E27FC236}">
                <a16:creationId xmlns:a16="http://schemas.microsoft.com/office/drawing/2014/main" id="{E067FCC7-5F2E-B414-3F3A-BAA7C0CD1BE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756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3561-8E66-894D-BA2E-15B2F7A193F5}"/>
              </a:ext>
            </a:extLst>
          </p:cNvPr>
          <p:cNvSpPr>
            <a:spLocks noGrp="1"/>
          </p:cNvSpPr>
          <p:nvPr>
            <p:ph type="title"/>
          </p:nvPr>
        </p:nvSpPr>
        <p:spPr/>
        <p:txBody>
          <a:bodyPr/>
          <a:lstStyle/>
          <a:p>
            <a:r>
              <a:rPr lang="en-US" sz="4267" b="0" dirty="0">
                <a:latin typeface="Calibri" panose="020F0502020204030204" pitchFamily="34" charset="0"/>
                <a:cs typeface="Calibri" panose="020F0502020204030204" pitchFamily="34" charset="0"/>
              </a:rPr>
              <a:t>Next: Platform Overview part.2</a:t>
            </a:r>
          </a:p>
        </p:txBody>
      </p:sp>
      <p:sp>
        <p:nvSpPr>
          <p:cNvPr id="3" name="Text Placeholder 2">
            <a:extLst>
              <a:ext uri="{FF2B5EF4-FFF2-40B4-BE49-F238E27FC236}">
                <a16:creationId xmlns:a16="http://schemas.microsoft.com/office/drawing/2014/main" id="{7D14B431-0905-CF3C-68D4-AC07048D2B3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1847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FA12-B588-A044-9B94-6BBAE2CE11D0}"/>
              </a:ext>
            </a:extLst>
          </p:cNvPr>
          <p:cNvSpPr>
            <a:spLocks noGrp="1"/>
          </p:cNvSpPr>
          <p:nvPr>
            <p:ph type="title"/>
          </p:nvPr>
        </p:nvSpPr>
        <p:spPr/>
        <p:txBody>
          <a:bodyPr>
            <a:normAutofit/>
          </a:bodyPr>
          <a:lstStyle/>
          <a:p>
            <a:r>
              <a:rPr lang="en-US" sz="2800" b="0" dirty="0">
                <a:solidFill>
                  <a:schemeClr val="accent1"/>
                </a:solidFill>
                <a:latin typeface="Calibri" panose="020F0502020204030204" pitchFamily="34" charset="0"/>
                <a:cs typeface="Calibri" panose="020F0502020204030204" pitchFamily="34" charset="0"/>
              </a:rPr>
              <a:t>Distributed Firewalling </a:t>
            </a:r>
            <a:r>
              <a:rPr lang="en-US" sz="2800" b="0">
                <a:solidFill>
                  <a:schemeClr val="accent1"/>
                </a:solidFill>
                <a:latin typeface="Calibri" panose="020F0502020204030204" pitchFamily="34" charset="0"/>
                <a:cs typeface="Calibri" panose="020F0502020204030204" pitchFamily="34" charset="0"/>
              </a:rPr>
              <a:t>(with </a:t>
            </a:r>
            <a:r>
              <a:rPr lang="en-US" sz="2800" b="0" dirty="0">
                <a:solidFill>
                  <a:schemeClr val="accent1"/>
                </a:solidFill>
                <a:latin typeface="Calibri" panose="020F0502020204030204" pitchFamily="34" charset="0"/>
                <a:cs typeface="Calibri" panose="020F0502020204030204" pitchFamily="34" charset="0"/>
              </a:rPr>
              <a:t>Micro-segmentation)</a:t>
            </a:r>
          </a:p>
        </p:txBody>
      </p:sp>
      <p:grpSp>
        <p:nvGrpSpPr>
          <p:cNvPr id="7" name="Group 6">
            <a:extLst>
              <a:ext uri="{FF2B5EF4-FFF2-40B4-BE49-F238E27FC236}">
                <a16:creationId xmlns:a16="http://schemas.microsoft.com/office/drawing/2014/main" id="{8890E5BF-8DEC-1F77-44BE-77B994804E8D}"/>
              </a:ext>
            </a:extLst>
          </p:cNvPr>
          <p:cNvGrpSpPr/>
          <p:nvPr/>
        </p:nvGrpSpPr>
        <p:grpSpPr>
          <a:xfrm>
            <a:off x="2565098" y="1244689"/>
            <a:ext cx="910469" cy="1142912"/>
            <a:chOff x="838500" y="1244688"/>
            <a:chExt cx="1383846" cy="1362895"/>
          </a:xfrm>
        </p:grpSpPr>
        <p:sp>
          <p:nvSpPr>
            <p:cNvPr id="8" name="Rectangle 7">
              <a:extLst>
                <a:ext uri="{FF2B5EF4-FFF2-40B4-BE49-F238E27FC236}">
                  <a16:creationId xmlns:a16="http://schemas.microsoft.com/office/drawing/2014/main" id="{444AE06C-8606-9AF6-73BF-EC203553F6D0}"/>
                </a:ext>
              </a:extLst>
            </p:cNvPr>
            <p:cNvSpPr/>
            <p:nvPr/>
          </p:nvSpPr>
          <p:spPr>
            <a:xfrm>
              <a:off x="838502" y="1244688"/>
              <a:ext cx="1281409" cy="1362895"/>
            </a:xfrm>
            <a:prstGeom prst="rect">
              <a:avLst/>
            </a:prstGeom>
            <a:solidFill>
              <a:sysClr val="window" lastClr="FFFFFF"/>
            </a:solidFill>
            <a:ln w="25400" cap="flat" cmpd="sng" algn="ctr">
              <a:solidFill>
                <a:srgbClr val="1E8900"/>
              </a:solidFill>
              <a:prstDash val="solid"/>
              <a:miter lim="800000"/>
            </a:ln>
            <a:effectLst/>
          </p:spPr>
          <p:txBody>
            <a:bodyPr lIns="502920" tIns="9144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w="0"/>
                <a:solidFill>
                  <a:srgbClr val="1E8900"/>
                </a:solidFill>
                <a:effectLst/>
                <a:uLnTx/>
                <a:uFillTx/>
                <a:latin typeface="Arial" panose="020B0604020202020204" pitchFamily="34" charset="0"/>
                <a:ea typeface="+mn-ea"/>
                <a:cs typeface="Arial" panose="020B0604020202020204" pitchFamily="34" charset="0"/>
              </a:endParaRPr>
            </a:p>
          </p:txBody>
        </p:sp>
        <p:pic>
          <p:nvPicPr>
            <p:cNvPr id="9" name="Graphic 8">
              <a:extLst>
                <a:ext uri="{FF2B5EF4-FFF2-40B4-BE49-F238E27FC236}">
                  <a16:creationId xmlns:a16="http://schemas.microsoft.com/office/drawing/2014/main" id="{881ECC70-C482-93E8-CB0B-CE054BDEA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500" y="1244688"/>
              <a:ext cx="318233" cy="326391"/>
            </a:xfrm>
            <a:prstGeom prst="rect">
              <a:avLst/>
            </a:prstGeom>
          </p:spPr>
        </p:pic>
        <p:sp>
          <p:nvSpPr>
            <p:cNvPr id="10" name="TextBox 9">
              <a:extLst>
                <a:ext uri="{FF2B5EF4-FFF2-40B4-BE49-F238E27FC236}">
                  <a16:creationId xmlns:a16="http://schemas.microsoft.com/office/drawing/2014/main" id="{9B174B7E-35BC-E7B6-A468-45479BE175DD}"/>
                </a:ext>
              </a:extLst>
            </p:cNvPr>
            <p:cNvSpPr txBox="1"/>
            <p:nvPr/>
          </p:nvSpPr>
          <p:spPr>
            <a:xfrm>
              <a:off x="1054299" y="1284772"/>
              <a:ext cx="1168047" cy="2936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w="0"/>
                  <a:solidFill>
                    <a:prstClr val="black"/>
                  </a:solidFill>
                  <a:effectLst/>
                  <a:uLnTx/>
                  <a:uFillTx/>
                  <a:latin typeface="Arial" panose="020B0604020202020204" pitchFamily="34" charset="0"/>
                  <a:ea typeface="+mn-ea"/>
                  <a:cs typeface="Arial" panose="020B0604020202020204" pitchFamily="34" charset="0"/>
                </a:rPr>
                <a:t>VPC-2</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 name="Group 10">
            <a:extLst>
              <a:ext uri="{FF2B5EF4-FFF2-40B4-BE49-F238E27FC236}">
                <a16:creationId xmlns:a16="http://schemas.microsoft.com/office/drawing/2014/main" id="{8F3E04F0-3A3E-CE66-5A33-EE8F5576BC49}"/>
              </a:ext>
            </a:extLst>
          </p:cNvPr>
          <p:cNvGrpSpPr/>
          <p:nvPr/>
        </p:nvGrpSpPr>
        <p:grpSpPr>
          <a:xfrm>
            <a:off x="4291695" y="1244689"/>
            <a:ext cx="910469" cy="1142912"/>
            <a:chOff x="838500" y="1244688"/>
            <a:chExt cx="1383846" cy="1362895"/>
          </a:xfrm>
        </p:grpSpPr>
        <p:sp>
          <p:nvSpPr>
            <p:cNvPr id="12" name="Rectangle 11">
              <a:extLst>
                <a:ext uri="{FF2B5EF4-FFF2-40B4-BE49-F238E27FC236}">
                  <a16:creationId xmlns:a16="http://schemas.microsoft.com/office/drawing/2014/main" id="{8D512E50-9A3B-268F-C3E8-A62A3C6FB009}"/>
                </a:ext>
              </a:extLst>
            </p:cNvPr>
            <p:cNvSpPr/>
            <p:nvPr/>
          </p:nvSpPr>
          <p:spPr>
            <a:xfrm>
              <a:off x="838502" y="1244688"/>
              <a:ext cx="1281409" cy="1362895"/>
            </a:xfrm>
            <a:prstGeom prst="rect">
              <a:avLst/>
            </a:prstGeom>
            <a:solidFill>
              <a:sysClr val="window" lastClr="FFFFFF"/>
            </a:solidFill>
            <a:ln w="25400" cap="flat" cmpd="sng" algn="ctr">
              <a:solidFill>
                <a:srgbClr val="1E8900"/>
              </a:solidFill>
              <a:prstDash val="solid"/>
              <a:miter lim="800000"/>
            </a:ln>
            <a:effectLst/>
          </p:spPr>
          <p:txBody>
            <a:bodyPr lIns="502920" tIns="9144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w="0"/>
                <a:solidFill>
                  <a:srgbClr val="1E8900"/>
                </a:solidFill>
                <a:effectLst/>
                <a:uLnTx/>
                <a:uFillTx/>
                <a:latin typeface="Arial" panose="020B0604020202020204" pitchFamily="34" charset="0"/>
                <a:ea typeface="+mn-ea"/>
                <a:cs typeface="Arial" panose="020B0604020202020204" pitchFamily="34" charset="0"/>
              </a:endParaRPr>
            </a:p>
          </p:txBody>
        </p:sp>
        <p:pic>
          <p:nvPicPr>
            <p:cNvPr id="13" name="Graphic 12">
              <a:extLst>
                <a:ext uri="{FF2B5EF4-FFF2-40B4-BE49-F238E27FC236}">
                  <a16:creationId xmlns:a16="http://schemas.microsoft.com/office/drawing/2014/main" id="{012FB987-6A6B-3B70-5542-6ADFBEC633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500" y="1244688"/>
              <a:ext cx="318233" cy="326391"/>
            </a:xfrm>
            <a:prstGeom prst="rect">
              <a:avLst/>
            </a:prstGeom>
          </p:spPr>
        </p:pic>
        <p:sp>
          <p:nvSpPr>
            <p:cNvPr id="14" name="TextBox 13">
              <a:extLst>
                <a:ext uri="{FF2B5EF4-FFF2-40B4-BE49-F238E27FC236}">
                  <a16:creationId xmlns:a16="http://schemas.microsoft.com/office/drawing/2014/main" id="{2DAA34D0-B603-779A-3133-4463BBB022C3}"/>
                </a:ext>
              </a:extLst>
            </p:cNvPr>
            <p:cNvSpPr txBox="1"/>
            <p:nvPr/>
          </p:nvSpPr>
          <p:spPr>
            <a:xfrm>
              <a:off x="1054299" y="1284772"/>
              <a:ext cx="1168047" cy="2936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w="0"/>
                  <a:solidFill>
                    <a:prstClr val="black"/>
                  </a:solidFill>
                  <a:effectLst/>
                  <a:uLnTx/>
                  <a:uFillTx/>
                  <a:latin typeface="Arial" panose="020B0604020202020204" pitchFamily="34" charset="0"/>
                  <a:ea typeface="+mn-ea"/>
                  <a:cs typeface="Arial" panose="020B0604020202020204" pitchFamily="34" charset="0"/>
                </a:rPr>
                <a:t>VPC-3</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B87BF5B5-FD7C-6101-BE1B-E6640F215FD0}"/>
              </a:ext>
            </a:extLst>
          </p:cNvPr>
          <p:cNvGrpSpPr/>
          <p:nvPr/>
        </p:nvGrpSpPr>
        <p:grpSpPr>
          <a:xfrm>
            <a:off x="2839108" y="1621647"/>
            <a:ext cx="295053" cy="572052"/>
            <a:chOff x="1127347" y="1621647"/>
            <a:chExt cx="295053" cy="572052"/>
          </a:xfrm>
        </p:grpSpPr>
        <p:pic>
          <p:nvPicPr>
            <p:cNvPr id="16" name="Graphic 19">
              <a:extLst>
                <a:ext uri="{FF2B5EF4-FFF2-40B4-BE49-F238E27FC236}">
                  <a16:creationId xmlns:a16="http://schemas.microsoft.com/office/drawing/2014/main" id="{30206EB1-456E-AC68-9E0C-E4D90AC2740D}"/>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27347" y="1621647"/>
              <a:ext cx="295053" cy="29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7E569635-E008-857B-529A-07625FC57922}"/>
                </a:ext>
              </a:extLst>
            </p:cNvPr>
            <p:cNvSpPr txBox="1"/>
            <p:nvPr/>
          </p:nvSpPr>
          <p:spPr>
            <a:xfrm>
              <a:off x="1127347" y="1916700"/>
              <a:ext cx="283029"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232F3E"/>
                  </a:solidFill>
                  <a:effectLst/>
                  <a:uLnTx/>
                  <a:uFillTx/>
                  <a:latin typeface="Arial" panose="020B0604020202020204" pitchFamily="34" charset="0"/>
                  <a:ea typeface="+mn-ea"/>
                  <a:cs typeface="Arial" panose="020B0604020202020204" pitchFamily="34" charset="0"/>
                </a:rPr>
                <a:t>B</a:t>
              </a:r>
            </a:p>
          </p:txBody>
        </p:sp>
      </p:grpSp>
      <p:grpSp>
        <p:nvGrpSpPr>
          <p:cNvPr id="18" name="Group 17">
            <a:extLst>
              <a:ext uri="{FF2B5EF4-FFF2-40B4-BE49-F238E27FC236}">
                <a16:creationId xmlns:a16="http://schemas.microsoft.com/office/drawing/2014/main" id="{41D9C902-269D-ECC8-D5C5-B9FA6E7BAC69}"/>
              </a:ext>
            </a:extLst>
          </p:cNvPr>
          <p:cNvGrpSpPr/>
          <p:nvPr/>
        </p:nvGrpSpPr>
        <p:grpSpPr>
          <a:xfrm>
            <a:off x="4618032" y="1621647"/>
            <a:ext cx="295053" cy="572052"/>
            <a:chOff x="1127347" y="1621647"/>
            <a:chExt cx="295053" cy="572052"/>
          </a:xfrm>
        </p:grpSpPr>
        <p:pic>
          <p:nvPicPr>
            <p:cNvPr id="19" name="Graphic 19">
              <a:extLst>
                <a:ext uri="{FF2B5EF4-FFF2-40B4-BE49-F238E27FC236}">
                  <a16:creationId xmlns:a16="http://schemas.microsoft.com/office/drawing/2014/main" id="{463E3FD2-4B4C-2B97-CCAB-2D529F5E1FE9}"/>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27347" y="1621647"/>
              <a:ext cx="295053" cy="29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a:extLst>
                <a:ext uri="{FF2B5EF4-FFF2-40B4-BE49-F238E27FC236}">
                  <a16:creationId xmlns:a16="http://schemas.microsoft.com/office/drawing/2014/main" id="{112FEC0B-2A57-0374-E8EB-F132E8B133C5}"/>
                </a:ext>
              </a:extLst>
            </p:cNvPr>
            <p:cNvSpPr txBox="1"/>
            <p:nvPr/>
          </p:nvSpPr>
          <p:spPr>
            <a:xfrm>
              <a:off x="1127347" y="1916700"/>
              <a:ext cx="283029"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232F3E"/>
                  </a:solidFill>
                  <a:effectLst/>
                  <a:uLnTx/>
                  <a:uFillTx/>
                  <a:latin typeface="Arial" panose="020B0604020202020204" pitchFamily="34" charset="0"/>
                  <a:ea typeface="+mn-ea"/>
                  <a:cs typeface="Arial" panose="020B0604020202020204" pitchFamily="34" charset="0"/>
                </a:rPr>
                <a:t>C</a:t>
              </a:r>
            </a:p>
          </p:txBody>
        </p:sp>
      </p:grpSp>
      <p:grpSp>
        <p:nvGrpSpPr>
          <p:cNvPr id="21" name="Group 20">
            <a:extLst>
              <a:ext uri="{FF2B5EF4-FFF2-40B4-BE49-F238E27FC236}">
                <a16:creationId xmlns:a16="http://schemas.microsoft.com/office/drawing/2014/main" id="{CB70BB34-A91C-5665-CCF3-8FE9ED7629A6}"/>
              </a:ext>
            </a:extLst>
          </p:cNvPr>
          <p:cNvGrpSpPr/>
          <p:nvPr/>
        </p:nvGrpSpPr>
        <p:grpSpPr>
          <a:xfrm>
            <a:off x="838504" y="1244689"/>
            <a:ext cx="910468" cy="1142912"/>
            <a:chOff x="838502" y="1244688"/>
            <a:chExt cx="1383844" cy="1362895"/>
          </a:xfrm>
        </p:grpSpPr>
        <p:sp>
          <p:nvSpPr>
            <p:cNvPr id="22" name="Rectangle 21">
              <a:extLst>
                <a:ext uri="{FF2B5EF4-FFF2-40B4-BE49-F238E27FC236}">
                  <a16:creationId xmlns:a16="http://schemas.microsoft.com/office/drawing/2014/main" id="{4891E59B-DFC7-2734-FCF9-61E901725A09}"/>
                </a:ext>
              </a:extLst>
            </p:cNvPr>
            <p:cNvSpPr/>
            <p:nvPr/>
          </p:nvSpPr>
          <p:spPr>
            <a:xfrm>
              <a:off x="838502" y="1244688"/>
              <a:ext cx="1281409" cy="1362895"/>
            </a:xfrm>
            <a:prstGeom prst="rect">
              <a:avLst/>
            </a:prstGeom>
            <a:solidFill>
              <a:sysClr val="window" lastClr="FFFFFF"/>
            </a:solidFill>
            <a:ln w="25400" cap="flat" cmpd="sng" algn="ctr">
              <a:solidFill>
                <a:srgbClr val="1E8900"/>
              </a:solidFill>
              <a:prstDash val="solid"/>
              <a:miter lim="800000"/>
            </a:ln>
            <a:effectLst/>
          </p:spPr>
          <p:txBody>
            <a:bodyPr lIns="502920" tIns="9144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w="0"/>
                <a:solidFill>
                  <a:srgbClr val="1E8900"/>
                </a:solidFill>
                <a:effectLst/>
                <a:uLnTx/>
                <a:uFillTx/>
                <a:latin typeface="Arial" panose="020B0604020202020204" pitchFamily="34" charset="0"/>
                <a:ea typeface="+mn-ea"/>
                <a:cs typeface="Arial" panose="020B0604020202020204" pitchFamily="34" charset="0"/>
              </a:endParaRPr>
            </a:p>
          </p:txBody>
        </p:sp>
        <p:sp>
          <p:nvSpPr>
            <p:cNvPr id="23" name="TextBox 22">
              <a:extLst>
                <a:ext uri="{FF2B5EF4-FFF2-40B4-BE49-F238E27FC236}">
                  <a16:creationId xmlns:a16="http://schemas.microsoft.com/office/drawing/2014/main" id="{C8F9B99D-B8D9-472E-A8A1-A0B5EA96E02B}"/>
                </a:ext>
              </a:extLst>
            </p:cNvPr>
            <p:cNvSpPr txBox="1"/>
            <p:nvPr/>
          </p:nvSpPr>
          <p:spPr>
            <a:xfrm>
              <a:off x="1054299" y="1284772"/>
              <a:ext cx="1168047" cy="2936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VNET</a:t>
              </a:r>
            </a:p>
          </p:txBody>
        </p:sp>
      </p:grpSp>
      <p:grpSp>
        <p:nvGrpSpPr>
          <p:cNvPr id="24" name="Group 23">
            <a:extLst>
              <a:ext uri="{FF2B5EF4-FFF2-40B4-BE49-F238E27FC236}">
                <a16:creationId xmlns:a16="http://schemas.microsoft.com/office/drawing/2014/main" id="{6207721E-8019-7B7C-47A6-3E3BC7863F57}"/>
              </a:ext>
            </a:extLst>
          </p:cNvPr>
          <p:cNvGrpSpPr/>
          <p:nvPr/>
        </p:nvGrpSpPr>
        <p:grpSpPr>
          <a:xfrm>
            <a:off x="920484" y="1616777"/>
            <a:ext cx="295053" cy="572052"/>
            <a:chOff x="1127347" y="1621647"/>
            <a:chExt cx="295053" cy="572052"/>
          </a:xfrm>
        </p:grpSpPr>
        <p:pic>
          <p:nvPicPr>
            <p:cNvPr id="25" name="Graphic 19">
              <a:extLst>
                <a:ext uri="{FF2B5EF4-FFF2-40B4-BE49-F238E27FC236}">
                  <a16:creationId xmlns:a16="http://schemas.microsoft.com/office/drawing/2014/main" id="{DAC3599D-CA9E-D69A-A749-16022308EE4A}"/>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27347" y="1621647"/>
              <a:ext cx="295053" cy="29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a:extLst>
                <a:ext uri="{FF2B5EF4-FFF2-40B4-BE49-F238E27FC236}">
                  <a16:creationId xmlns:a16="http://schemas.microsoft.com/office/drawing/2014/main" id="{6A3F6595-6A15-6F7F-BBB7-F8364F90291B}"/>
                </a:ext>
              </a:extLst>
            </p:cNvPr>
            <p:cNvSpPr txBox="1"/>
            <p:nvPr/>
          </p:nvSpPr>
          <p:spPr>
            <a:xfrm>
              <a:off x="1127347" y="1916700"/>
              <a:ext cx="283029"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232F3E"/>
                  </a:solidFill>
                  <a:effectLst/>
                  <a:uLnTx/>
                  <a:uFillTx/>
                  <a:latin typeface="Arial" panose="020B0604020202020204" pitchFamily="34" charset="0"/>
                  <a:ea typeface="+mn-ea"/>
                  <a:cs typeface="Arial" panose="020B0604020202020204" pitchFamily="34" charset="0"/>
                </a:rPr>
                <a:t>A</a:t>
              </a:r>
            </a:p>
          </p:txBody>
        </p:sp>
      </p:grpSp>
      <p:pic>
        <p:nvPicPr>
          <p:cNvPr id="27" name="Picture 26">
            <a:extLst>
              <a:ext uri="{FF2B5EF4-FFF2-40B4-BE49-F238E27FC236}">
                <a16:creationId xmlns:a16="http://schemas.microsoft.com/office/drawing/2014/main" id="{62BEC5B5-F036-0199-F219-910939636073}"/>
              </a:ext>
            </a:extLst>
          </p:cNvPr>
          <p:cNvPicPr>
            <a:picLocks noChangeAspect="1"/>
          </p:cNvPicPr>
          <p:nvPr/>
        </p:nvPicPr>
        <p:blipFill>
          <a:blip r:embed="rId6"/>
          <a:stretch>
            <a:fillRect/>
          </a:stretch>
        </p:blipFill>
        <p:spPr>
          <a:xfrm>
            <a:off x="850857" y="1272130"/>
            <a:ext cx="243494" cy="246221"/>
          </a:xfrm>
          <a:prstGeom prst="rect">
            <a:avLst/>
          </a:prstGeom>
        </p:spPr>
      </p:pic>
      <p:pic>
        <p:nvPicPr>
          <p:cNvPr id="28" name="Graphic 27">
            <a:extLst>
              <a:ext uri="{FF2B5EF4-FFF2-40B4-BE49-F238E27FC236}">
                <a16:creationId xmlns:a16="http://schemas.microsoft.com/office/drawing/2014/main" id="{995E7C42-13E6-18E4-1634-AC30BD57522E}"/>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094351" y="2213091"/>
            <a:ext cx="349019" cy="349019"/>
          </a:xfrm>
          <a:prstGeom prst="rect">
            <a:avLst/>
          </a:prstGeom>
          <a:effectLst>
            <a:glow rad="50800">
              <a:schemeClr val="accent1">
                <a:satMod val="175000"/>
                <a:alpha val="40000"/>
              </a:schemeClr>
            </a:glow>
          </a:effectLst>
        </p:spPr>
      </p:pic>
      <p:pic>
        <p:nvPicPr>
          <p:cNvPr id="29" name="Graphic 28">
            <a:extLst>
              <a:ext uri="{FF2B5EF4-FFF2-40B4-BE49-F238E27FC236}">
                <a16:creationId xmlns:a16="http://schemas.microsoft.com/office/drawing/2014/main" id="{93F701B0-7AD7-96B4-9602-6D530B301625}"/>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2858245" y="2213091"/>
            <a:ext cx="349019" cy="349019"/>
          </a:xfrm>
          <a:prstGeom prst="rect">
            <a:avLst/>
          </a:prstGeom>
          <a:effectLst>
            <a:glow rad="50800">
              <a:schemeClr val="accent1">
                <a:satMod val="175000"/>
                <a:alpha val="40000"/>
              </a:schemeClr>
            </a:glow>
          </a:effectLst>
        </p:spPr>
      </p:pic>
      <p:pic>
        <p:nvPicPr>
          <p:cNvPr id="30" name="Graphic 29">
            <a:extLst>
              <a:ext uri="{FF2B5EF4-FFF2-40B4-BE49-F238E27FC236}">
                <a16:creationId xmlns:a16="http://schemas.microsoft.com/office/drawing/2014/main" id="{F3DDD4E0-10D2-2C25-B975-B8AE65A34463}"/>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552042" y="2213091"/>
            <a:ext cx="349019" cy="349019"/>
          </a:xfrm>
          <a:prstGeom prst="rect">
            <a:avLst/>
          </a:prstGeom>
          <a:effectLst>
            <a:glow rad="50800">
              <a:schemeClr val="accent1">
                <a:satMod val="175000"/>
                <a:alpha val="40000"/>
              </a:schemeClr>
            </a:glow>
          </a:effectLst>
        </p:spPr>
      </p:pic>
      <p:grpSp>
        <p:nvGrpSpPr>
          <p:cNvPr id="31" name="Group 30">
            <a:extLst>
              <a:ext uri="{FF2B5EF4-FFF2-40B4-BE49-F238E27FC236}">
                <a16:creationId xmlns:a16="http://schemas.microsoft.com/office/drawing/2014/main" id="{792C4B2B-9A0C-8E28-B912-98E874455A59}"/>
              </a:ext>
            </a:extLst>
          </p:cNvPr>
          <p:cNvGrpSpPr/>
          <p:nvPr/>
        </p:nvGrpSpPr>
        <p:grpSpPr>
          <a:xfrm>
            <a:off x="3306956" y="3301754"/>
            <a:ext cx="1240110" cy="708467"/>
            <a:chOff x="2412700" y="3018982"/>
            <a:chExt cx="1240110" cy="708467"/>
          </a:xfrm>
        </p:grpSpPr>
        <p:sp>
          <p:nvSpPr>
            <p:cNvPr id="32" name="Rectangle 31">
              <a:extLst>
                <a:ext uri="{FF2B5EF4-FFF2-40B4-BE49-F238E27FC236}">
                  <a16:creationId xmlns:a16="http://schemas.microsoft.com/office/drawing/2014/main" id="{DB7383D8-96A7-865F-65E7-DF76E9863876}"/>
                </a:ext>
              </a:extLst>
            </p:cNvPr>
            <p:cNvSpPr/>
            <p:nvPr/>
          </p:nvSpPr>
          <p:spPr>
            <a:xfrm>
              <a:off x="2412700" y="3020783"/>
              <a:ext cx="1240110" cy="706666"/>
            </a:xfrm>
            <a:prstGeom prst="rect">
              <a:avLst/>
            </a:prstGeom>
            <a:solidFill>
              <a:sysClr val="window" lastClr="FFFFFF"/>
            </a:solidFill>
            <a:ln w="25400" cap="flat" cmpd="sng" algn="ctr">
              <a:solidFill>
                <a:srgbClr val="1E8900"/>
              </a:solidFill>
              <a:prstDash val="solid"/>
              <a:miter lim="800000"/>
            </a:ln>
            <a:effectLst/>
          </p:spPr>
          <p:txBody>
            <a:bodyPr lIns="502920" tIns="9144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w="0"/>
                <a:solidFill>
                  <a:srgbClr val="1E8900"/>
                </a:solidFill>
                <a:effectLst/>
                <a:uLnTx/>
                <a:uFillTx/>
                <a:latin typeface="Arial" panose="020B0604020202020204" pitchFamily="34" charset="0"/>
                <a:ea typeface="+mn-ea"/>
                <a:cs typeface="Arial" panose="020B0604020202020204" pitchFamily="34" charset="0"/>
              </a:endParaRPr>
            </a:p>
          </p:txBody>
        </p:sp>
        <p:pic>
          <p:nvPicPr>
            <p:cNvPr id="33" name="Graphic 32">
              <a:extLst>
                <a:ext uri="{FF2B5EF4-FFF2-40B4-BE49-F238E27FC236}">
                  <a16:creationId xmlns:a16="http://schemas.microsoft.com/office/drawing/2014/main" id="{1B518921-4FE7-D070-6B6E-21FD12283E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15189" y="3018982"/>
              <a:ext cx="209374" cy="273709"/>
            </a:xfrm>
            <a:prstGeom prst="rect">
              <a:avLst/>
            </a:prstGeom>
          </p:spPr>
        </p:pic>
        <p:pic>
          <p:nvPicPr>
            <p:cNvPr id="34" name="Graphic 33">
              <a:extLst>
                <a:ext uri="{FF2B5EF4-FFF2-40B4-BE49-F238E27FC236}">
                  <a16:creationId xmlns:a16="http://schemas.microsoft.com/office/drawing/2014/main" id="{FC754BC8-F82C-3EAA-D548-1C95C9475FD1}"/>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2694178" y="3238449"/>
              <a:ext cx="349019" cy="349019"/>
            </a:xfrm>
            <a:prstGeom prst="rect">
              <a:avLst/>
            </a:prstGeom>
            <a:effectLst>
              <a:glow rad="50800">
                <a:schemeClr val="accent1">
                  <a:satMod val="175000"/>
                  <a:alpha val="40000"/>
                </a:schemeClr>
              </a:glow>
            </a:effectLst>
          </p:spPr>
        </p:pic>
        <p:pic>
          <p:nvPicPr>
            <p:cNvPr id="35" name="Graphic 34">
              <a:extLst>
                <a:ext uri="{FF2B5EF4-FFF2-40B4-BE49-F238E27FC236}">
                  <a16:creationId xmlns:a16="http://schemas.microsoft.com/office/drawing/2014/main" id="{CAAE5874-06A3-71E6-AEE0-EEE58E89BE3F}"/>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2884768" y="3238448"/>
              <a:ext cx="349019" cy="349019"/>
            </a:xfrm>
            <a:prstGeom prst="rect">
              <a:avLst/>
            </a:prstGeom>
            <a:effectLst>
              <a:glow rad="50800">
                <a:schemeClr val="accent1">
                  <a:satMod val="175000"/>
                  <a:alpha val="40000"/>
                </a:schemeClr>
              </a:glow>
            </a:effectLst>
          </p:spPr>
        </p:pic>
      </p:grpSp>
      <p:cxnSp>
        <p:nvCxnSpPr>
          <p:cNvPr id="36" name="Elbow Connector 35">
            <a:extLst>
              <a:ext uri="{FF2B5EF4-FFF2-40B4-BE49-F238E27FC236}">
                <a16:creationId xmlns:a16="http://schemas.microsoft.com/office/drawing/2014/main" id="{3ABD6F4B-02F6-A776-B958-33AF3671B449}"/>
              </a:ext>
            </a:extLst>
          </p:cNvPr>
          <p:cNvCxnSpPr>
            <a:cxnSpLocks/>
            <a:stCxn id="28" idx="2"/>
          </p:cNvCxnSpPr>
          <p:nvPr/>
        </p:nvCxnSpPr>
        <p:spPr>
          <a:xfrm rot="16200000" flipH="1">
            <a:off x="1637566" y="2193404"/>
            <a:ext cx="1308129" cy="2045539"/>
          </a:xfrm>
          <a:prstGeom prst="bentConnector2">
            <a:avLst/>
          </a:prstGeom>
          <a:ln w="15875" cmpd="sng">
            <a:solidFill>
              <a:schemeClr val="tx1"/>
            </a:solidFill>
            <a:prstDash val="sysDash"/>
            <a:round/>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23F51FB-1CCC-0C22-441C-9232FE73E775}"/>
              </a:ext>
            </a:extLst>
          </p:cNvPr>
          <p:cNvSpPr txBox="1"/>
          <p:nvPr/>
        </p:nvSpPr>
        <p:spPr>
          <a:xfrm>
            <a:off x="4153575" y="2968112"/>
            <a:ext cx="445339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Network Domains (a.k.a. VRFs)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srgbClr val="0070C0"/>
                </a:solidFill>
                <a:effectLst/>
                <a:uLnTx/>
                <a:uFillTx/>
                <a:latin typeface="Calibri" panose="020F0502020204030204"/>
                <a:ea typeface="+mn-ea"/>
                <a:cs typeface="+mn-cs"/>
              </a:rPr>
              <a:t>Dev         </a:t>
            </a:r>
            <a:r>
              <a:rPr kumimoji="0" lang="en-US" sz="1200" b="0" i="0" u="none" strike="noStrike" kern="1200" cap="none" spc="0" normalizeH="0" baseline="0" noProof="0" dirty="0">
                <a:ln>
                  <a:noFill/>
                </a:ln>
                <a:solidFill>
                  <a:srgbClr val="FF0000"/>
                </a:solidFill>
                <a:effectLst/>
                <a:uLnTx/>
                <a:uFillTx/>
                <a:latin typeface="Calibri" panose="020F0502020204030204"/>
                <a:ea typeface="+mn-ea"/>
                <a:cs typeface="+mn-cs"/>
              </a:rPr>
              <a:t>Prod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srgbClr val="00B050"/>
                </a:solidFill>
                <a:effectLst/>
                <a:uLnTx/>
                <a:uFillTx/>
                <a:latin typeface="Calibri" panose="020F0502020204030204"/>
                <a:ea typeface="+mn-ea"/>
                <a:cs typeface="+mn-cs"/>
              </a:rPr>
              <a:t>Shared </a:t>
            </a:r>
            <a:r>
              <a:rPr kumimoji="0" lang="en-US" sz="1200" b="0" i="0" u="none" strike="noStrike" kern="1200" cap="none" spc="0" normalizeH="0" baseline="0" noProof="0" dirty="0" err="1">
                <a:ln>
                  <a:noFill/>
                </a:ln>
                <a:solidFill>
                  <a:srgbClr val="00B050"/>
                </a:solidFill>
                <a:effectLst/>
                <a:uLnTx/>
                <a:uFillTx/>
                <a:latin typeface="Calibri" panose="020F0502020204030204"/>
                <a:ea typeface="+mn-ea"/>
                <a:cs typeface="+mn-cs"/>
              </a:rPr>
              <a:t>Svcs</a:t>
            </a:r>
            <a:r>
              <a:rPr kumimoji="0" lang="en-US" sz="1200" b="0" i="0" u="none" strike="noStrike" kern="1200" cap="none" spc="0" normalizeH="0" baseline="0" noProof="0" dirty="0">
                <a:ln>
                  <a:noFill/>
                </a:ln>
                <a:solidFill>
                  <a:srgbClr val="00B050"/>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8" name="Graphic 31">
            <a:extLst>
              <a:ext uri="{FF2B5EF4-FFF2-40B4-BE49-F238E27FC236}">
                <a16:creationId xmlns:a16="http://schemas.microsoft.com/office/drawing/2014/main" id="{02EC50C4-4DF0-12ED-F99A-5FEF6342622F}"/>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5090316" y="3429000"/>
            <a:ext cx="298449" cy="298449"/>
          </a:xfrm>
          <a:prstGeom prst="rect">
            <a:avLst/>
          </a:prstGeom>
          <a:noFill/>
          <a:ln>
            <a:noFill/>
          </a:ln>
        </p:spPr>
      </p:pic>
      <p:pic>
        <p:nvPicPr>
          <p:cNvPr id="39" name="Graphic 31">
            <a:extLst>
              <a:ext uri="{FF2B5EF4-FFF2-40B4-BE49-F238E27FC236}">
                <a16:creationId xmlns:a16="http://schemas.microsoft.com/office/drawing/2014/main" id="{343D5DB6-3466-0BF6-8007-B32724ACDCB4}"/>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5646194" y="3421395"/>
            <a:ext cx="298449" cy="298449"/>
          </a:xfrm>
          <a:prstGeom prst="rect">
            <a:avLst/>
          </a:prstGeom>
          <a:noFill/>
          <a:ln>
            <a:noFill/>
          </a:ln>
        </p:spPr>
      </p:pic>
      <p:pic>
        <p:nvPicPr>
          <p:cNvPr id="40" name="Graphic 31">
            <a:extLst>
              <a:ext uri="{FF2B5EF4-FFF2-40B4-BE49-F238E27FC236}">
                <a16:creationId xmlns:a16="http://schemas.microsoft.com/office/drawing/2014/main" id="{1131F210-A33F-CF43-25B4-D1864A2E0341}"/>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6323223" y="3425723"/>
            <a:ext cx="298449" cy="29844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1" name="Graphic 31">
            <a:extLst>
              <a:ext uri="{FF2B5EF4-FFF2-40B4-BE49-F238E27FC236}">
                <a16:creationId xmlns:a16="http://schemas.microsoft.com/office/drawing/2014/main" id="{C99FE869-DD74-7F45-90F8-E3BB55286153}"/>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482757" y="2452402"/>
            <a:ext cx="298449" cy="298449"/>
          </a:xfrm>
          <a:prstGeom prst="rect">
            <a:avLst/>
          </a:prstGeom>
          <a:noFill/>
          <a:ln>
            <a:noFill/>
          </a:ln>
        </p:spPr>
      </p:pic>
      <p:cxnSp>
        <p:nvCxnSpPr>
          <p:cNvPr id="42" name="Straight Connector 41">
            <a:extLst>
              <a:ext uri="{FF2B5EF4-FFF2-40B4-BE49-F238E27FC236}">
                <a16:creationId xmlns:a16="http://schemas.microsoft.com/office/drawing/2014/main" id="{631F3A49-6D28-2AC9-3606-714BD5AAAF6D}"/>
              </a:ext>
            </a:extLst>
          </p:cNvPr>
          <p:cNvCxnSpPr>
            <a:cxnSpLocks/>
            <a:stCxn id="29" idx="2"/>
          </p:cNvCxnSpPr>
          <p:nvPr/>
        </p:nvCxnSpPr>
        <p:spPr>
          <a:xfrm>
            <a:off x="3032755" y="2562110"/>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43" name="Graphic 31">
            <a:extLst>
              <a:ext uri="{FF2B5EF4-FFF2-40B4-BE49-F238E27FC236}">
                <a16:creationId xmlns:a16="http://schemas.microsoft.com/office/drawing/2014/main" id="{697953FD-049E-50AD-631B-50EAC72AD3CC}"/>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3218841" y="2452402"/>
            <a:ext cx="298449" cy="298449"/>
          </a:xfrm>
          <a:prstGeom prst="rect">
            <a:avLst/>
          </a:prstGeom>
          <a:noFill/>
          <a:ln>
            <a:noFill/>
          </a:ln>
        </p:spPr>
      </p:pic>
      <p:cxnSp>
        <p:nvCxnSpPr>
          <p:cNvPr id="44" name="Elbow Connector 43">
            <a:extLst>
              <a:ext uri="{FF2B5EF4-FFF2-40B4-BE49-F238E27FC236}">
                <a16:creationId xmlns:a16="http://schemas.microsoft.com/office/drawing/2014/main" id="{2E6023CE-436B-45EE-8A3A-7BAFC104DC0F}"/>
              </a:ext>
            </a:extLst>
          </p:cNvPr>
          <p:cNvCxnSpPr>
            <a:cxnSpLocks/>
            <a:stCxn id="30" idx="2"/>
            <a:endCxn id="32" idx="3"/>
          </p:cNvCxnSpPr>
          <p:nvPr/>
        </p:nvCxnSpPr>
        <p:spPr>
          <a:xfrm rot="5400000">
            <a:off x="4089420" y="3019756"/>
            <a:ext cx="1094778" cy="179486"/>
          </a:xfrm>
          <a:prstGeom prst="bentConnector2">
            <a:avLst/>
          </a:prstGeom>
          <a:ln w="15875" cmpd="sng">
            <a:solidFill>
              <a:schemeClr val="tx1"/>
            </a:solidFill>
            <a:prstDash val="sysDash"/>
            <a:round/>
            <a:tailEnd type="none"/>
          </a:ln>
        </p:spPr>
        <p:style>
          <a:lnRef idx="1">
            <a:schemeClr val="accent1"/>
          </a:lnRef>
          <a:fillRef idx="0">
            <a:schemeClr val="accent1"/>
          </a:fillRef>
          <a:effectRef idx="0">
            <a:schemeClr val="accent1"/>
          </a:effectRef>
          <a:fontRef idx="minor">
            <a:schemeClr val="tx1"/>
          </a:fontRef>
        </p:style>
      </p:cxnSp>
      <p:pic>
        <p:nvPicPr>
          <p:cNvPr id="45" name="Graphic 31">
            <a:extLst>
              <a:ext uri="{FF2B5EF4-FFF2-40B4-BE49-F238E27FC236}">
                <a16:creationId xmlns:a16="http://schemas.microsoft.com/office/drawing/2014/main" id="{1B3D6C31-43AB-BD71-10B8-1600D961C766}"/>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4882546" y="2452402"/>
            <a:ext cx="298449" cy="29844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46" name="Group 45">
            <a:extLst>
              <a:ext uri="{FF2B5EF4-FFF2-40B4-BE49-F238E27FC236}">
                <a16:creationId xmlns:a16="http://schemas.microsoft.com/office/drawing/2014/main" id="{DAD649E3-BF29-D426-E139-0B9A64C49D1C}"/>
              </a:ext>
            </a:extLst>
          </p:cNvPr>
          <p:cNvGrpSpPr/>
          <p:nvPr/>
        </p:nvGrpSpPr>
        <p:grpSpPr>
          <a:xfrm>
            <a:off x="5972556" y="1244688"/>
            <a:ext cx="910469" cy="1142912"/>
            <a:chOff x="838500" y="1244688"/>
            <a:chExt cx="1383846" cy="1362895"/>
          </a:xfrm>
        </p:grpSpPr>
        <p:sp>
          <p:nvSpPr>
            <p:cNvPr id="47" name="Rectangle 46">
              <a:extLst>
                <a:ext uri="{FF2B5EF4-FFF2-40B4-BE49-F238E27FC236}">
                  <a16:creationId xmlns:a16="http://schemas.microsoft.com/office/drawing/2014/main" id="{E1379C14-C7E1-99F4-FDC7-9B2979F530A1}"/>
                </a:ext>
              </a:extLst>
            </p:cNvPr>
            <p:cNvSpPr/>
            <p:nvPr/>
          </p:nvSpPr>
          <p:spPr>
            <a:xfrm>
              <a:off x="838502" y="1244688"/>
              <a:ext cx="1281409" cy="1362895"/>
            </a:xfrm>
            <a:prstGeom prst="rect">
              <a:avLst/>
            </a:prstGeom>
            <a:solidFill>
              <a:sysClr val="window" lastClr="FFFFFF"/>
            </a:solidFill>
            <a:ln w="25400" cap="flat" cmpd="sng" algn="ctr">
              <a:solidFill>
                <a:srgbClr val="1E8900"/>
              </a:solidFill>
              <a:prstDash val="solid"/>
              <a:miter lim="800000"/>
            </a:ln>
            <a:effectLst/>
          </p:spPr>
          <p:txBody>
            <a:bodyPr lIns="502920" tIns="9144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w="0"/>
                <a:solidFill>
                  <a:srgbClr val="1E8900"/>
                </a:solidFill>
                <a:effectLst/>
                <a:uLnTx/>
                <a:uFillTx/>
                <a:latin typeface="Arial" panose="020B0604020202020204" pitchFamily="34" charset="0"/>
                <a:ea typeface="+mn-ea"/>
                <a:cs typeface="Arial" panose="020B0604020202020204" pitchFamily="34" charset="0"/>
              </a:endParaRPr>
            </a:p>
          </p:txBody>
        </p:sp>
        <p:pic>
          <p:nvPicPr>
            <p:cNvPr id="48" name="Graphic 47">
              <a:extLst>
                <a:ext uri="{FF2B5EF4-FFF2-40B4-BE49-F238E27FC236}">
                  <a16:creationId xmlns:a16="http://schemas.microsoft.com/office/drawing/2014/main" id="{8526F2B0-3B14-5768-6CD7-C3C6277A69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500" y="1244688"/>
              <a:ext cx="318233" cy="326391"/>
            </a:xfrm>
            <a:prstGeom prst="rect">
              <a:avLst/>
            </a:prstGeom>
          </p:spPr>
        </p:pic>
        <p:sp>
          <p:nvSpPr>
            <p:cNvPr id="49" name="TextBox 48">
              <a:extLst>
                <a:ext uri="{FF2B5EF4-FFF2-40B4-BE49-F238E27FC236}">
                  <a16:creationId xmlns:a16="http://schemas.microsoft.com/office/drawing/2014/main" id="{05AA1C62-4D40-9AD4-6F9B-6FAA4E01442F}"/>
                </a:ext>
              </a:extLst>
            </p:cNvPr>
            <p:cNvSpPr txBox="1"/>
            <p:nvPr/>
          </p:nvSpPr>
          <p:spPr>
            <a:xfrm>
              <a:off x="1054299" y="1284772"/>
              <a:ext cx="1168047" cy="2936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w="0"/>
                  <a:solidFill>
                    <a:prstClr val="black"/>
                  </a:solidFill>
                  <a:effectLst/>
                  <a:uLnTx/>
                  <a:uFillTx/>
                  <a:latin typeface="Arial" panose="020B0604020202020204" pitchFamily="34" charset="0"/>
                  <a:ea typeface="+mn-ea"/>
                  <a:cs typeface="Arial" panose="020B0604020202020204" pitchFamily="34" charset="0"/>
                </a:rPr>
                <a:t>VPC-4</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id="{F89E92DE-447E-AF66-6882-5399FC77F602}"/>
              </a:ext>
            </a:extLst>
          </p:cNvPr>
          <p:cNvGrpSpPr/>
          <p:nvPr/>
        </p:nvGrpSpPr>
        <p:grpSpPr>
          <a:xfrm>
            <a:off x="6298893" y="1621646"/>
            <a:ext cx="295053" cy="572052"/>
            <a:chOff x="1127347" y="1621647"/>
            <a:chExt cx="295053" cy="572052"/>
          </a:xfrm>
        </p:grpSpPr>
        <p:pic>
          <p:nvPicPr>
            <p:cNvPr id="51" name="Graphic 19">
              <a:extLst>
                <a:ext uri="{FF2B5EF4-FFF2-40B4-BE49-F238E27FC236}">
                  <a16:creationId xmlns:a16="http://schemas.microsoft.com/office/drawing/2014/main" id="{A7980732-0BD5-9B48-073F-3C0BE3A1F8CD}"/>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27347" y="1621647"/>
              <a:ext cx="295053" cy="29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51">
              <a:extLst>
                <a:ext uri="{FF2B5EF4-FFF2-40B4-BE49-F238E27FC236}">
                  <a16:creationId xmlns:a16="http://schemas.microsoft.com/office/drawing/2014/main" id="{CCD9745D-8CE7-B9A8-6013-3BD0A48FA8EC}"/>
                </a:ext>
              </a:extLst>
            </p:cNvPr>
            <p:cNvSpPr txBox="1"/>
            <p:nvPr/>
          </p:nvSpPr>
          <p:spPr>
            <a:xfrm>
              <a:off x="1127347" y="1916700"/>
              <a:ext cx="283029"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232F3E"/>
                  </a:solidFill>
                  <a:effectLst/>
                  <a:uLnTx/>
                  <a:uFillTx/>
                  <a:latin typeface="Arial" panose="020B0604020202020204" pitchFamily="34" charset="0"/>
                  <a:ea typeface="+mn-ea"/>
                  <a:cs typeface="Arial" panose="020B0604020202020204" pitchFamily="34" charset="0"/>
                </a:rPr>
                <a:t>D</a:t>
              </a:r>
            </a:p>
          </p:txBody>
        </p:sp>
      </p:grpSp>
      <p:pic>
        <p:nvPicPr>
          <p:cNvPr id="53" name="Graphic 52">
            <a:extLst>
              <a:ext uri="{FF2B5EF4-FFF2-40B4-BE49-F238E27FC236}">
                <a16:creationId xmlns:a16="http://schemas.microsoft.com/office/drawing/2014/main" id="{1668E5D6-10CD-8BF3-1433-7C5AE606A234}"/>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232903" y="2213090"/>
            <a:ext cx="349019" cy="349019"/>
          </a:xfrm>
          <a:prstGeom prst="rect">
            <a:avLst/>
          </a:prstGeom>
          <a:effectLst>
            <a:glow rad="50800">
              <a:schemeClr val="accent1">
                <a:satMod val="175000"/>
                <a:alpha val="40000"/>
              </a:schemeClr>
            </a:glow>
          </a:effectLst>
        </p:spPr>
      </p:pic>
      <p:cxnSp>
        <p:nvCxnSpPr>
          <p:cNvPr id="54" name="Elbow Connector 53">
            <a:extLst>
              <a:ext uri="{FF2B5EF4-FFF2-40B4-BE49-F238E27FC236}">
                <a16:creationId xmlns:a16="http://schemas.microsoft.com/office/drawing/2014/main" id="{2EA9C66B-F42F-A88A-F7A0-3A3D6BC88498}"/>
              </a:ext>
            </a:extLst>
          </p:cNvPr>
          <p:cNvCxnSpPr>
            <a:cxnSpLocks/>
            <a:stCxn id="53" idx="2"/>
          </p:cNvCxnSpPr>
          <p:nvPr/>
        </p:nvCxnSpPr>
        <p:spPr>
          <a:xfrm rot="5400000">
            <a:off x="4813857" y="2311417"/>
            <a:ext cx="1342865" cy="1844249"/>
          </a:xfrm>
          <a:prstGeom prst="bentConnector2">
            <a:avLst/>
          </a:prstGeom>
          <a:ln w="15875" cmpd="sng">
            <a:solidFill>
              <a:schemeClr val="tx1"/>
            </a:solidFill>
            <a:prstDash val="sysDash"/>
            <a:round/>
            <a:tailEnd type="none"/>
          </a:ln>
        </p:spPr>
        <p:style>
          <a:lnRef idx="1">
            <a:schemeClr val="accent1"/>
          </a:lnRef>
          <a:fillRef idx="0">
            <a:schemeClr val="accent1"/>
          </a:fillRef>
          <a:effectRef idx="0">
            <a:schemeClr val="accent1"/>
          </a:effectRef>
          <a:fontRef idx="minor">
            <a:schemeClr val="tx1"/>
          </a:fontRef>
        </p:style>
      </p:cxnSp>
      <p:pic>
        <p:nvPicPr>
          <p:cNvPr id="55" name="Graphic 31">
            <a:extLst>
              <a:ext uri="{FF2B5EF4-FFF2-40B4-BE49-F238E27FC236}">
                <a16:creationId xmlns:a16="http://schemas.microsoft.com/office/drawing/2014/main" id="{E84ADD2D-42F8-11E6-B09E-DEABB78EE43B}"/>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6541442" y="2452402"/>
            <a:ext cx="298449" cy="298449"/>
          </a:xfrm>
          <a:prstGeom prst="rect">
            <a:avLst/>
          </a:prstGeom>
          <a:noFill/>
          <a:ln>
            <a:noFill/>
          </a:ln>
        </p:spPr>
      </p:pic>
      <p:cxnSp>
        <p:nvCxnSpPr>
          <p:cNvPr id="56" name="Elbow Connector 55">
            <a:extLst>
              <a:ext uri="{FF2B5EF4-FFF2-40B4-BE49-F238E27FC236}">
                <a16:creationId xmlns:a16="http://schemas.microsoft.com/office/drawing/2014/main" id="{FA4C8DFC-8F90-6C35-ABB7-07F30F7F53A6}"/>
              </a:ext>
            </a:extLst>
          </p:cNvPr>
          <p:cNvCxnSpPr>
            <a:cxnSpLocks/>
            <a:stCxn id="29" idx="2"/>
            <a:endCxn id="32" idx="1"/>
          </p:cNvCxnSpPr>
          <p:nvPr/>
        </p:nvCxnSpPr>
        <p:spPr>
          <a:xfrm rot="16200000" flipH="1">
            <a:off x="2622466" y="2972398"/>
            <a:ext cx="1094778" cy="274201"/>
          </a:xfrm>
          <a:prstGeom prst="bentConnector2">
            <a:avLst/>
          </a:prstGeom>
          <a:ln w="15875" cmpd="sng">
            <a:solidFill>
              <a:schemeClr val="tx1"/>
            </a:solidFill>
            <a:prstDash val="sysDash"/>
            <a:round/>
            <a:tailEnd type="none"/>
          </a:ln>
        </p:spPr>
        <p:style>
          <a:lnRef idx="1">
            <a:schemeClr val="accent1"/>
          </a:lnRef>
          <a:fillRef idx="0">
            <a:schemeClr val="accent1"/>
          </a:fillRef>
          <a:effectRef idx="0">
            <a:schemeClr val="accent1"/>
          </a:effectRef>
          <a:fontRef idx="minor">
            <a:schemeClr val="tx1"/>
          </a:fontRef>
        </p:style>
      </p:cxnSp>
      <p:pic>
        <p:nvPicPr>
          <p:cNvPr id="57" name="Picture 8">
            <a:extLst>
              <a:ext uri="{FF2B5EF4-FFF2-40B4-BE49-F238E27FC236}">
                <a16:creationId xmlns:a16="http://schemas.microsoft.com/office/drawing/2014/main" id="{DBED442C-735D-FC8F-9B5F-9D3E12753265}"/>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4151021" y="3521220"/>
            <a:ext cx="382713" cy="4435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8" name="Table 71">
            <a:extLst>
              <a:ext uri="{FF2B5EF4-FFF2-40B4-BE49-F238E27FC236}">
                <a16:creationId xmlns:a16="http://schemas.microsoft.com/office/drawing/2014/main" id="{F9792565-266A-298F-D91B-F12115D001A1}"/>
              </a:ext>
            </a:extLst>
          </p:cNvPr>
          <p:cNvGraphicFramePr>
            <a:graphicFrameLocks noGrp="1"/>
          </p:cNvGraphicFramePr>
          <p:nvPr/>
        </p:nvGraphicFramePr>
        <p:xfrm>
          <a:off x="8214867" y="1412884"/>
          <a:ext cx="3173950" cy="2016116"/>
        </p:xfrm>
        <a:graphic>
          <a:graphicData uri="http://schemas.openxmlformats.org/drawingml/2006/table">
            <a:tbl>
              <a:tblPr firstRow="1" bandRow="1">
                <a:tableStyleId>{F5AB1C69-6EDB-4FF4-983F-18BD219EF322}</a:tableStyleId>
              </a:tblPr>
              <a:tblGrid>
                <a:gridCol w="1185591">
                  <a:extLst>
                    <a:ext uri="{9D8B030D-6E8A-4147-A177-3AD203B41FA5}">
                      <a16:colId xmlns:a16="http://schemas.microsoft.com/office/drawing/2014/main" val="2926931998"/>
                    </a:ext>
                  </a:extLst>
                </a:gridCol>
                <a:gridCol w="1988359">
                  <a:extLst>
                    <a:ext uri="{9D8B030D-6E8A-4147-A177-3AD203B41FA5}">
                      <a16:colId xmlns:a16="http://schemas.microsoft.com/office/drawing/2014/main" val="1876608790"/>
                    </a:ext>
                  </a:extLst>
                </a:gridCol>
              </a:tblGrid>
              <a:tr h="367978">
                <a:tc>
                  <a:txBody>
                    <a:bodyPr/>
                    <a:lstStyle/>
                    <a:p>
                      <a:r>
                        <a:rPr lang="en-US" dirty="0"/>
                        <a:t>Network Domain </a:t>
                      </a:r>
                    </a:p>
                  </a:txBody>
                  <a:tcPr/>
                </a:tc>
                <a:tc>
                  <a:txBody>
                    <a:bodyPr/>
                    <a:lstStyle/>
                    <a:p>
                      <a:r>
                        <a:rPr lang="en-US" dirty="0"/>
                        <a:t>Connects To</a:t>
                      </a:r>
                    </a:p>
                  </a:txBody>
                  <a:tcPr/>
                </a:tc>
                <a:extLst>
                  <a:ext uri="{0D108BD9-81ED-4DB2-BD59-A6C34878D82A}">
                    <a16:rowId xmlns:a16="http://schemas.microsoft.com/office/drawing/2014/main" val="735874580"/>
                  </a:ext>
                </a:extLst>
              </a:tr>
              <a:tr h="367978">
                <a:tc>
                  <a:txBody>
                    <a:bodyPr/>
                    <a:lstStyle/>
                    <a:p>
                      <a:r>
                        <a:rPr lang="en-US" dirty="0"/>
                        <a:t>Prod</a:t>
                      </a:r>
                    </a:p>
                  </a:txBody>
                  <a:tcPr/>
                </a:tc>
                <a:tc>
                  <a:txBody>
                    <a:bodyPr/>
                    <a:lstStyle/>
                    <a:p>
                      <a:r>
                        <a:rPr lang="en-US" dirty="0"/>
                        <a:t>Shared </a:t>
                      </a:r>
                      <a:r>
                        <a:rPr lang="en-US" dirty="0" err="1"/>
                        <a:t>Svcs</a:t>
                      </a:r>
                      <a:endParaRPr lang="en-US" dirty="0"/>
                    </a:p>
                  </a:txBody>
                  <a:tcPr/>
                </a:tc>
                <a:extLst>
                  <a:ext uri="{0D108BD9-81ED-4DB2-BD59-A6C34878D82A}">
                    <a16:rowId xmlns:a16="http://schemas.microsoft.com/office/drawing/2014/main" val="2675751861"/>
                  </a:ext>
                </a:extLst>
              </a:tr>
              <a:tr h="367978">
                <a:tc>
                  <a:txBody>
                    <a:bodyPr/>
                    <a:lstStyle/>
                    <a:p>
                      <a:r>
                        <a:rPr lang="en-US" dirty="0"/>
                        <a:t>Dev</a:t>
                      </a:r>
                    </a:p>
                  </a:txBody>
                  <a:tcPr/>
                </a:tc>
                <a:tc>
                  <a:txBody>
                    <a:bodyPr/>
                    <a:lstStyle/>
                    <a:p>
                      <a:r>
                        <a:rPr lang="en-US" dirty="0"/>
                        <a:t>Shared </a:t>
                      </a:r>
                      <a:r>
                        <a:rPr lang="en-US" dirty="0" err="1"/>
                        <a:t>Svcs</a:t>
                      </a:r>
                      <a:endParaRPr lang="en-US" dirty="0"/>
                    </a:p>
                  </a:txBody>
                  <a:tcPr/>
                </a:tc>
                <a:extLst>
                  <a:ext uri="{0D108BD9-81ED-4DB2-BD59-A6C34878D82A}">
                    <a16:rowId xmlns:a16="http://schemas.microsoft.com/office/drawing/2014/main" val="1789865749"/>
                  </a:ext>
                </a:extLst>
              </a:tr>
              <a:tr h="367978">
                <a:tc>
                  <a:txBody>
                    <a:bodyPr/>
                    <a:lstStyle/>
                    <a:p>
                      <a:r>
                        <a:rPr lang="en-US" dirty="0"/>
                        <a:t>Shared </a:t>
                      </a:r>
                      <a:r>
                        <a:rPr lang="en-US" dirty="0" err="1"/>
                        <a:t>Svcs</a:t>
                      </a:r>
                      <a:endParaRPr lang="en-US" dirty="0"/>
                    </a:p>
                  </a:txBody>
                  <a:tcPr/>
                </a:tc>
                <a:tc>
                  <a:txBody>
                    <a:bodyPr/>
                    <a:lstStyle/>
                    <a:p>
                      <a:r>
                        <a:rPr lang="en-US" dirty="0"/>
                        <a:t>Prod, Dev</a:t>
                      </a:r>
                    </a:p>
                  </a:txBody>
                  <a:tcPr/>
                </a:tc>
                <a:extLst>
                  <a:ext uri="{0D108BD9-81ED-4DB2-BD59-A6C34878D82A}">
                    <a16:rowId xmlns:a16="http://schemas.microsoft.com/office/drawing/2014/main" val="1448698398"/>
                  </a:ext>
                </a:extLst>
              </a:tr>
            </a:tbl>
          </a:graphicData>
        </a:graphic>
      </p:graphicFrame>
      <p:sp>
        <p:nvSpPr>
          <p:cNvPr id="59" name="TextBox 58">
            <a:extLst>
              <a:ext uri="{FF2B5EF4-FFF2-40B4-BE49-F238E27FC236}">
                <a16:creationId xmlns:a16="http://schemas.microsoft.com/office/drawing/2014/main" id="{62141369-A905-D153-38F8-BDF45CB32926}"/>
              </a:ext>
            </a:extLst>
          </p:cNvPr>
          <p:cNvSpPr txBox="1"/>
          <p:nvPr/>
        </p:nvSpPr>
        <p:spPr>
          <a:xfrm>
            <a:off x="1268860" y="4305303"/>
            <a:ext cx="9190091"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granularity of a Connection policy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is at the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Network Domain level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thus it is not possible to: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Limit communication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within the Network Domain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to 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Limit communication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within the scope of the connection policy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to 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E952F158-770E-22D4-4ADA-21D1A4302EA8}"/>
              </a:ext>
            </a:extLst>
          </p:cNvPr>
          <p:cNvSpPr txBox="1"/>
          <p:nvPr/>
        </p:nvSpPr>
        <p:spPr>
          <a:xfrm>
            <a:off x="1268859" y="5389456"/>
            <a:ext cx="919009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Diagram shows a single instance however in reality many instances will exist within each VPC.</a:t>
            </a:r>
          </a:p>
        </p:txBody>
      </p:sp>
      <p:sp>
        <p:nvSpPr>
          <p:cNvPr id="61" name="TextBox 60">
            <a:extLst>
              <a:ext uri="{FF2B5EF4-FFF2-40B4-BE49-F238E27FC236}">
                <a16:creationId xmlns:a16="http://schemas.microsoft.com/office/drawing/2014/main" id="{1A7AF3EA-8D78-1060-DF7D-0CA3761933BA}"/>
              </a:ext>
            </a:extLst>
          </p:cNvPr>
          <p:cNvSpPr txBox="1"/>
          <p:nvPr/>
        </p:nvSpPr>
        <p:spPr>
          <a:xfrm>
            <a:off x="7245202" y="1745704"/>
            <a:ext cx="4453396"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NGFWs can be a solution however an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overkill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for L3/L4 Rules &amp; traffic has to be carried a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long way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 be inspected by the FW. </a:t>
            </a:r>
          </a:p>
        </p:txBody>
      </p:sp>
      <p:grpSp>
        <p:nvGrpSpPr>
          <p:cNvPr id="62" name="Group 61">
            <a:extLst>
              <a:ext uri="{FF2B5EF4-FFF2-40B4-BE49-F238E27FC236}">
                <a16:creationId xmlns:a16="http://schemas.microsoft.com/office/drawing/2014/main" id="{C07CD0BE-B5D8-B13E-7058-58613CE41B94}"/>
              </a:ext>
            </a:extLst>
          </p:cNvPr>
          <p:cNvGrpSpPr/>
          <p:nvPr/>
        </p:nvGrpSpPr>
        <p:grpSpPr>
          <a:xfrm>
            <a:off x="1364727" y="1625804"/>
            <a:ext cx="295053" cy="572052"/>
            <a:chOff x="1127347" y="1621647"/>
            <a:chExt cx="295053" cy="572052"/>
          </a:xfrm>
        </p:grpSpPr>
        <p:pic>
          <p:nvPicPr>
            <p:cNvPr id="63" name="Graphic 19">
              <a:extLst>
                <a:ext uri="{FF2B5EF4-FFF2-40B4-BE49-F238E27FC236}">
                  <a16:creationId xmlns:a16="http://schemas.microsoft.com/office/drawing/2014/main" id="{ED455264-9064-B1CD-F702-46C61996449C}"/>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27347" y="1621647"/>
              <a:ext cx="295053" cy="29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Box 63">
              <a:extLst>
                <a:ext uri="{FF2B5EF4-FFF2-40B4-BE49-F238E27FC236}">
                  <a16:creationId xmlns:a16="http://schemas.microsoft.com/office/drawing/2014/main" id="{8272D4FF-7FFE-81F0-A98C-EC94DD6491A8}"/>
                </a:ext>
              </a:extLst>
            </p:cNvPr>
            <p:cNvSpPr txBox="1"/>
            <p:nvPr/>
          </p:nvSpPr>
          <p:spPr>
            <a:xfrm>
              <a:off x="1127347" y="1916700"/>
              <a:ext cx="283029"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srgbClr val="232F3E"/>
                  </a:solidFill>
                  <a:effectLst/>
                  <a:uLnTx/>
                  <a:uFillTx/>
                  <a:latin typeface="Arial" panose="020B0604020202020204" pitchFamily="34" charset="0"/>
                  <a:ea typeface="+mn-ea"/>
                  <a:cs typeface="Arial" panose="020B0604020202020204" pitchFamily="34" charset="0"/>
                </a:rPr>
                <a:t>E</a:t>
              </a:r>
            </a:p>
          </p:txBody>
        </p:sp>
      </p:grpSp>
      <p:sp>
        <p:nvSpPr>
          <p:cNvPr id="65" name="Arc 64">
            <a:extLst>
              <a:ext uri="{FF2B5EF4-FFF2-40B4-BE49-F238E27FC236}">
                <a16:creationId xmlns:a16="http://schemas.microsoft.com/office/drawing/2014/main" id="{8804689D-83E5-E910-95CF-DAC64BE44EF6}"/>
              </a:ext>
            </a:extLst>
          </p:cNvPr>
          <p:cNvSpPr/>
          <p:nvPr/>
        </p:nvSpPr>
        <p:spPr>
          <a:xfrm rot="13907696" flipV="1">
            <a:off x="894621" y="1503808"/>
            <a:ext cx="839306" cy="834811"/>
          </a:xfrm>
          <a:prstGeom prst="arc">
            <a:avLst>
              <a:gd name="adj1" fmla="val 17158550"/>
              <a:gd name="adj2" fmla="val 0"/>
            </a:avLst>
          </a:prstGeom>
          <a:ln>
            <a:solidFill>
              <a:schemeClr val="tx1"/>
            </a:solidFill>
            <a:prstDash val="dash"/>
            <a:round/>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 name="Picture 2" descr="No Visibility Icons - Free SVG &amp; PNG No Visibility Images - Noun Project">
            <a:extLst>
              <a:ext uri="{FF2B5EF4-FFF2-40B4-BE49-F238E27FC236}">
                <a16:creationId xmlns:a16="http://schemas.microsoft.com/office/drawing/2014/main" id="{83321DB2-27BD-F3DA-82D5-AEA11E4E7D8C}"/>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1155817" y="1446685"/>
            <a:ext cx="283029" cy="283029"/>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C5348422-E88B-CD59-F255-9AA3694AA721}"/>
              </a:ext>
            </a:extLst>
          </p:cNvPr>
          <p:cNvSpPr txBox="1"/>
          <p:nvPr/>
        </p:nvSpPr>
        <p:spPr>
          <a:xfrm>
            <a:off x="7245202" y="2629743"/>
            <a:ext cx="445339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Firewall also doesn’t have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visibility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thus can’t affect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intra-VPC traffic </a:t>
            </a:r>
          </a:p>
        </p:txBody>
      </p:sp>
      <p:sp>
        <p:nvSpPr>
          <p:cNvPr id="68" name="TextBox 67">
            <a:extLst>
              <a:ext uri="{FF2B5EF4-FFF2-40B4-BE49-F238E27FC236}">
                <a16:creationId xmlns:a16="http://schemas.microsoft.com/office/drawing/2014/main" id="{AA1FF362-90A9-C495-DF5A-07502F1F2BF0}"/>
              </a:ext>
            </a:extLst>
          </p:cNvPr>
          <p:cNvSpPr txBox="1"/>
          <p:nvPr/>
        </p:nvSpPr>
        <p:spPr>
          <a:xfrm>
            <a:off x="7263797" y="1756124"/>
            <a:ext cx="4453396"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Distributed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Firewall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works by: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1.Leveraging the Aviatrix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Spoke Gateways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as Enforcement points.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srgbClr val="FF0000"/>
                </a:solidFill>
                <a:effectLst/>
                <a:uLnTx/>
                <a:uFillTx/>
                <a:latin typeface="Calibri" panose="020F0502020204030204"/>
                <a:ea typeface="+mn-ea"/>
                <a:cs typeface="+mn-cs"/>
              </a:rPr>
              <a:t>Orchestate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provisioning of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Azure NSGs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for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Intra-VPC segmentation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887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checkerboard(across)">
                                      <p:cBhvr>
                                        <p:cTn id="17" dur="500"/>
                                        <p:tgtEl>
                                          <p:spTgt spid="31"/>
                                        </p:tgtEl>
                                      </p:cBhvr>
                                    </p:animEffect>
                                  </p:childTnLst>
                                </p:cTn>
                              </p:par>
                              <p:par>
                                <p:cTn id="18" presetID="1"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dissolve">
                                      <p:cBhvr>
                                        <p:cTn id="40" dur="500"/>
                                        <p:tgtEl>
                                          <p:spTgt spid="37"/>
                                        </p:tgtEl>
                                      </p:cBhvr>
                                    </p:animEffect>
                                  </p:childTnLst>
                                </p:cTn>
                              </p:par>
                              <p:par>
                                <p:cTn id="41" presetID="9"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dissolve">
                                      <p:cBhvr>
                                        <p:cTn id="43" dur="500"/>
                                        <p:tgtEl>
                                          <p:spTgt spid="38"/>
                                        </p:tgtEl>
                                      </p:cBhvr>
                                    </p:animEffect>
                                  </p:childTnLst>
                                </p:cTn>
                              </p:par>
                              <p:par>
                                <p:cTn id="44" presetID="9" presetClass="entr" presetSubtype="0"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dissolve">
                                      <p:cBhvr>
                                        <p:cTn id="46" dur="500"/>
                                        <p:tgtEl>
                                          <p:spTgt spid="39"/>
                                        </p:tgtEl>
                                      </p:cBhvr>
                                    </p:animEffect>
                                  </p:childTnLst>
                                </p:cTn>
                              </p:par>
                              <p:par>
                                <p:cTn id="47" presetID="9"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xit" presetSubtype="4" fill="hold" grpId="1" nodeType="clickEffect">
                                  <p:stCondLst>
                                    <p:cond delay="0"/>
                                  </p:stCondLst>
                                  <p:childTnLst>
                                    <p:anim calcmode="lin" valueType="num">
                                      <p:cBhvr additive="base">
                                        <p:cTn id="53" dur="500"/>
                                        <p:tgtEl>
                                          <p:spTgt spid="37"/>
                                        </p:tgtEl>
                                        <p:attrNameLst>
                                          <p:attrName>ppt_x</p:attrName>
                                        </p:attrNameLst>
                                      </p:cBhvr>
                                      <p:tavLst>
                                        <p:tav tm="0">
                                          <p:val>
                                            <p:strVal val="ppt_x"/>
                                          </p:val>
                                        </p:tav>
                                        <p:tav tm="100000">
                                          <p:val>
                                            <p:strVal val="ppt_x"/>
                                          </p:val>
                                        </p:tav>
                                      </p:tavLst>
                                    </p:anim>
                                    <p:anim calcmode="lin" valueType="num">
                                      <p:cBhvr additive="base">
                                        <p:cTn id="54" dur="500"/>
                                        <p:tgtEl>
                                          <p:spTgt spid="37"/>
                                        </p:tgtEl>
                                        <p:attrNameLst>
                                          <p:attrName>ppt_y</p:attrName>
                                        </p:attrNameLst>
                                      </p:cBhvr>
                                      <p:tavLst>
                                        <p:tav tm="0">
                                          <p:val>
                                            <p:strVal val="ppt_y"/>
                                          </p:val>
                                        </p:tav>
                                        <p:tav tm="100000">
                                          <p:val>
                                            <p:strVal val="1+ppt_h/2"/>
                                          </p:val>
                                        </p:tav>
                                      </p:tavLst>
                                    </p:anim>
                                    <p:set>
                                      <p:cBhvr>
                                        <p:cTn id="55" dur="1" fill="hold">
                                          <p:stCondLst>
                                            <p:cond delay="499"/>
                                          </p:stCondLst>
                                        </p:cTn>
                                        <p:tgtEl>
                                          <p:spTgt spid="37"/>
                                        </p:tgtEl>
                                        <p:attrNameLst>
                                          <p:attrName>style.visibility</p:attrName>
                                        </p:attrNameLst>
                                      </p:cBhvr>
                                      <p:to>
                                        <p:strVal val="hidden"/>
                                      </p:to>
                                    </p:set>
                                  </p:childTnLst>
                                </p:cTn>
                              </p:par>
                              <p:par>
                                <p:cTn id="56" presetID="2" presetClass="exit" presetSubtype="4" fill="hold" nodeType="withEffect">
                                  <p:stCondLst>
                                    <p:cond delay="0"/>
                                  </p:stCondLst>
                                  <p:childTnLst>
                                    <p:anim calcmode="lin" valueType="num">
                                      <p:cBhvr additive="base">
                                        <p:cTn id="57" dur="500"/>
                                        <p:tgtEl>
                                          <p:spTgt spid="38"/>
                                        </p:tgtEl>
                                        <p:attrNameLst>
                                          <p:attrName>ppt_x</p:attrName>
                                        </p:attrNameLst>
                                      </p:cBhvr>
                                      <p:tavLst>
                                        <p:tav tm="0">
                                          <p:val>
                                            <p:strVal val="ppt_x"/>
                                          </p:val>
                                        </p:tav>
                                        <p:tav tm="100000">
                                          <p:val>
                                            <p:strVal val="ppt_x"/>
                                          </p:val>
                                        </p:tav>
                                      </p:tavLst>
                                    </p:anim>
                                    <p:anim calcmode="lin" valueType="num">
                                      <p:cBhvr additive="base">
                                        <p:cTn id="58" dur="500"/>
                                        <p:tgtEl>
                                          <p:spTgt spid="38"/>
                                        </p:tgtEl>
                                        <p:attrNameLst>
                                          <p:attrName>ppt_y</p:attrName>
                                        </p:attrNameLst>
                                      </p:cBhvr>
                                      <p:tavLst>
                                        <p:tav tm="0">
                                          <p:val>
                                            <p:strVal val="ppt_y"/>
                                          </p:val>
                                        </p:tav>
                                        <p:tav tm="100000">
                                          <p:val>
                                            <p:strVal val="1+ppt_h/2"/>
                                          </p:val>
                                        </p:tav>
                                      </p:tavLst>
                                    </p:anim>
                                    <p:set>
                                      <p:cBhvr>
                                        <p:cTn id="59" dur="1" fill="hold">
                                          <p:stCondLst>
                                            <p:cond delay="499"/>
                                          </p:stCondLst>
                                        </p:cTn>
                                        <p:tgtEl>
                                          <p:spTgt spid="38"/>
                                        </p:tgtEl>
                                        <p:attrNameLst>
                                          <p:attrName>style.visibility</p:attrName>
                                        </p:attrNameLst>
                                      </p:cBhvr>
                                      <p:to>
                                        <p:strVal val="hidden"/>
                                      </p:to>
                                    </p:set>
                                  </p:childTnLst>
                                </p:cTn>
                              </p:par>
                              <p:par>
                                <p:cTn id="60" presetID="2" presetClass="exit" presetSubtype="4" fill="hold" nodeType="withEffect">
                                  <p:stCondLst>
                                    <p:cond delay="0"/>
                                  </p:stCondLst>
                                  <p:childTnLst>
                                    <p:anim calcmode="lin" valueType="num">
                                      <p:cBhvr additive="base">
                                        <p:cTn id="61" dur="500"/>
                                        <p:tgtEl>
                                          <p:spTgt spid="39"/>
                                        </p:tgtEl>
                                        <p:attrNameLst>
                                          <p:attrName>ppt_x</p:attrName>
                                        </p:attrNameLst>
                                      </p:cBhvr>
                                      <p:tavLst>
                                        <p:tav tm="0">
                                          <p:val>
                                            <p:strVal val="ppt_x"/>
                                          </p:val>
                                        </p:tav>
                                        <p:tav tm="100000">
                                          <p:val>
                                            <p:strVal val="ppt_x"/>
                                          </p:val>
                                        </p:tav>
                                      </p:tavLst>
                                    </p:anim>
                                    <p:anim calcmode="lin" valueType="num">
                                      <p:cBhvr additive="base">
                                        <p:cTn id="62" dur="500"/>
                                        <p:tgtEl>
                                          <p:spTgt spid="39"/>
                                        </p:tgtEl>
                                        <p:attrNameLst>
                                          <p:attrName>ppt_y</p:attrName>
                                        </p:attrNameLst>
                                      </p:cBhvr>
                                      <p:tavLst>
                                        <p:tav tm="0">
                                          <p:val>
                                            <p:strVal val="ppt_y"/>
                                          </p:val>
                                        </p:tav>
                                        <p:tav tm="100000">
                                          <p:val>
                                            <p:strVal val="1+ppt_h/2"/>
                                          </p:val>
                                        </p:tav>
                                      </p:tavLst>
                                    </p:anim>
                                    <p:set>
                                      <p:cBhvr>
                                        <p:cTn id="63" dur="1" fill="hold">
                                          <p:stCondLst>
                                            <p:cond delay="499"/>
                                          </p:stCondLst>
                                        </p:cTn>
                                        <p:tgtEl>
                                          <p:spTgt spid="39"/>
                                        </p:tgtEl>
                                        <p:attrNameLst>
                                          <p:attrName>style.visibility</p:attrName>
                                        </p:attrNameLst>
                                      </p:cBhvr>
                                      <p:to>
                                        <p:strVal val="hidden"/>
                                      </p:to>
                                    </p:set>
                                  </p:childTnLst>
                                </p:cTn>
                              </p:par>
                              <p:par>
                                <p:cTn id="64" presetID="2" presetClass="exit" presetSubtype="4" fill="hold" nodeType="withEffect">
                                  <p:stCondLst>
                                    <p:cond delay="0"/>
                                  </p:stCondLst>
                                  <p:childTnLst>
                                    <p:anim calcmode="lin" valueType="num">
                                      <p:cBhvr additive="base">
                                        <p:cTn id="65" dur="500"/>
                                        <p:tgtEl>
                                          <p:spTgt spid="40"/>
                                        </p:tgtEl>
                                        <p:attrNameLst>
                                          <p:attrName>ppt_x</p:attrName>
                                        </p:attrNameLst>
                                      </p:cBhvr>
                                      <p:tavLst>
                                        <p:tav tm="0">
                                          <p:val>
                                            <p:strVal val="ppt_x"/>
                                          </p:val>
                                        </p:tav>
                                        <p:tav tm="100000">
                                          <p:val>
                                            <p:strVal val="ppt_x"/>
                                          </p:val>
                                        </p:tav>
                                      </p:tavLst>
                                    </p:anim>
                                    <p:anim calcmode="lin" valueType="num">
                                      <p:cBhvr additive="base">
                                        <p:cTn id="66" dur="500"/>
                                        <p:tgtEl>
                                          <p:spTgt spid="40"/>
                                        </p:tgtEl>
                                        <p:attrNameLst>
                                          <p:attrName>ppt_y</p:attrName>
                                        </p:attrNameLst>
                                      </p:cBhvr>
                                      <p:tavLst>
                                        <p:tav tm="0">
                                          <p:val>
                                            <p:strVal val="ppt_y"/>
                                          </p:val>
                                        </p:tav>
                                        <p:tav tm="100000">
                                          <p:val>
                                            <p:strVal val="1+ppt_h/2"/>
                                          </p:val>
                                        </p:tav>
                                      </p:tavLst>
                                    </p:anim>
                                    <p:set>
                                      <p:cBhvr>
                                        <p:cTn id="67" dur="1" fill="hold">
                                          <p:stCondLst>
                                            <p:cond delay="499"/>
                                          </p:stCondLst>
                                        </p:cTn>
                                        <p:tgtEl>
                                          <p:spTgt spid="40"/>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44"/>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500" fill="hold"/>
                                        <p:tgtEl>
                                          <p:spTgt spid="41"/>
                                        </p:tgtEl>
                                        <p:attrNameLst>
                                          <p:attrName>ppt_x</p:attrName>
                                        </p:attrNameLst>
                                      </p:cBhvr>
                                      <p:tavLst>
                                        <p:tav tm="0">
                                          <p:val>
                                            <p:strVal val="#ppt_x"/>
                                          </p:val>
                                        </p:tav>
                                        <p:tav tm="100000">
                                          <p:val>
                                            <p:strVal val="#ppt_x"/>
                                          </p:val>
                                        </p:tav>
                                      </p:tavLst>
                                    </p:anim>
                                    <p:anim calcmode="lin" valueType="num">
                                      <p:cBhvr additive="base">
                                        <p:cTn id="83" dur="500" fill="hold"/>
                                        <p:tgtEl>
                                          <p:spTgt spid="41"/>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additive="base">
                                        <p:cTn id="86" dur="500" fill="hold"/>
                                        <p:tgtEl>
                                          <p:spTgt spid="43"/>
                                        </p:tgtEl>
                                        <p:attrNameLst>
                                          <p:attrName>ppt_x</p:attrName>
                                        </p:attrNameLst>
                                      </p:cBhvr>
                                      <p:tavLst>
                                        <p:tav tm="0">
                                          <p:val>
                                            <p:strVal val="#ppt_x"/>
                                          </p:val>
                                        </p:tav>
                                        <p:tav tm="100000">
                                          <p:val>
                                            <p:strVal val="#ppt_x"/>
                                          </p:val>
                                        </p:tav>
                                      </p:tavLst>
                                    </p:anim>
                                    <p:anim calcmode="lin" valueType="num">
                                      <p:cBhvr additive="base">
                                        <p:cTn id="87" dur="500" fill="hold"/>
                                        <p:tgtEl>
                                          <p:spTgt spid="43"/>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45"/>
                                        </p:tgtEl>
                                        <p:attrNameLst>
                                          <p:attrName>style.visibility</p:attrName>
                                        </p:attrNameLst>
                                      </p:cBhvr>
                                      <p:to>
                                        <p:strVal val="visible"/>
                                      </p:to>
                                    </p:set>
                                    <p:anim calcmode="lin" valueType="num">
                                      <p:cBhvr additive="base">
                                        <p:cTn id="90" dur="500" fill="hold"/>
                                        <p:tgtEl>
                                          <p:spTgt spid="45"/>
                                        </p:tgtEl>
                                        <p:attrNameLst>
                                          <p:attrName>ppt_x</p:attrName>
                                        </p:attrNameLst>
                                      </p:cBhvr>
                                      <p:tavLst>
                                        <p:tav tm="0">
                                          <p:val>
                                            <p:strVal val="#ppt_x"/>
                                          </p:val>
                                        </p:tav>
                                        <p:tav tm="100000">
                                          <p:val>
                                            <p:strVal val="#ppt_x"/>
                                          </p:val>
                                        </p:tav>
                                      </p:tavLst>
                                    </p:anim>
                                    <p:anim calcmode="lin" valueType="num">
                                      <p:cBhvr additive="base">
                                        <p:cTn id="91" dur="500" fill="hold"/>
                                        <p:tgtEl>
                                          <p:spTgt spid="45"/>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55"/>
                                        </p:tgtEl>
                                        <p:attrNameLst>
                                          <p:attrName>style.visibility</p:attrName>
                                        </p:attrNameLst>
                                      </p:cBhvr>
                                      <p:to>
                                        <p:strVal val="visible"/>
                                      </p:to>
                                    </p:set>
                                    <p:anim calcmode="lin" valueType="num">
                                      <p:cBhvr additive="base">
                                        <p:cTn id="94" dur="500" fill="hold"/>
                                        <p:tgtEl>
                                          <p:spTgt spid="55"/>
                                        </p:tgtEl>
                                        <p:attrNameLst>
                                          <p:attrName>ppt_x</p:attrName>
                                        </p:attrNameLst>
                                      </p:cBhvr>
                                      <p:tavLst>
                                        <p:tav tm="0">
                                          <p:val>
                                            <p:strVal val="#ppt_x"/>
                                          </p:val>
                                        </p:tav>
                                        <p:tav tm="100000">
                                          <p:val>
                                            <p:strVal val="#ppt_x"/>
                                          </p:val>
                                        </p:tav>
                                      </p:tavLst>
                                    </p:anim>
                                    <p:anim calcmode="lin" valueType="num">
                                      <p:cBhvr additive="base">
                                        <p:cTn id="95"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5" presetClass="entr" presetSubtype="10" fill="hold" nodeType="click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checkerboard(across)">
                                      <p:cBhvr>
                                        <p:cTn id="100" dur="500"/>
                                        <p:tgtEl>
                                          <p:spTgt spid="58"/>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xit" presetSubtype="0" fill="hold" nodeType="clickEffect">
                                  <p:stCondLst>
                                    <p:cond delay="0"/>
                                  </p:stCondLst>
                                  <p:childTnLst>
                                    <p:animEffect transition="out" filter="dissolve">
                                      <p:cBhvr>
                                        <p:cTn id="104" dur="500"/>
                                        <p:tgtEl>
                                          <p:spTgt spid="58"/>
                                        </p:tgtEl>
                                      </p:cBhvr>
                                    </p:animEffect>
                                    <p:set>
                                      <p:cBhvr>
                                        <p:cTn id="105" dur="1" fill="hold">
                                          <p:stCondLst>
                                            <p:cond delay="499"/>
                                          </p:stCondLst>
                                        </p:cTn>
                                        <p:tgtEl>
                                          <p:spTgt spid="58"/>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59"/>
                                        </p:tgtEl>
                                        <p:attrNameLst>
                                          <p:attrName>style.visibility</p:attrName>
                                        </p:attrNameLst>
                                      </p:cBhvr>
                                      <p:to>
                                        <p:strVal val="visible"/>
                                      </p:to>
                                    </p:set>
                                    <p:animEffect transition="in" filter="blinds(horizontal)">
                                      <p:cBhvr>
                                        <p:cTn id="110" dur="500"/>
                                        <p:tgtEl>
                                          <p:spTgt spid="59"/>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60"/>
                                        </p:tgtEl>
                                        <p:attrNameLst>
                                          <p:attrName>style.visibility</p:attrName>
                                        </p:attrNameLst>
                                      </p:cBhvr>
                                      <p:to>
                                        <p:strVal val="visible"/>
                                      </p:to>
                                    </p:set>
                                    <p:animEffect transition="in" filter="blinds(horizontal)">
                                      <p:cBhvr>
                                        <p:cTn id="115" dur="500"/>
                                        <p:tgtEl>
                                          <p:spTgt spid="60"/>
                                        </p:tgtEl>
                                      </p:cBhvr>
                                    </p:animEffect>
                                  </p:childTnLst>
                                </p:cTn>
                              </p:par>
                            </p:childTnLst>
                          </p:cTn>
                        </p:par>
                      </p:childTnLst>
                    </p:cTn>
                  </p:par>
                  <p:par>
                    <p:cTn id="116" fill="hold">
                      <p:stCondLst>
                        <p:cond delay="indefinite"/>
                      </p:stCondLst>
                      <p:childTnLst>
                        <p:par>
                          <p:cTn id="117" fill="hold">
                            <p:stCondLst>
                              <p:cond delay="0"/>
                            </p:stCondLst>
                            <p:childTnLst>
                              <p:par>
                                <p:cTn id="118" presetID="5" presetClass="entr" presetSubtype="10" fill="hold" nodeType="clickEffect">
                                  <p:stCondLst>
                                    <p:cond delay="0"/>
                                  </p:stCondLst>
                                  <p:childTnLst>
                                    <p:set>
                                      <p:cBhvr>
                                        <p:cTn id="119" dur="1" fill="hold">
                                          <p:stCondLst>
                                            <p:cond delay="0"/>
                                          </p:stCondLst>
                                        </p:cTn>
                                        <p:tgtEl>
                                          <p:spTgt spid="60">
                                            <p:txEl>
                                              <p:pRg st="1" end="1"/>
                                            </p:txEl>
                                          </p:spTgt>
                                        </p:tgtEl>
                                        <p:attrNameLst>
                                          <p:attrName>style.visibility</p:attrName>
                                        </p:attrNameLst>
                                      </p:cBhvr>
                                      <p:to>
                                        <p:strVal val="visible"/>
                                      </p:to>
                                    </p:set>
                                    <p:animEffect transition="in" filter="checkerboard(across)">
                                      <p:cBhvr>
                                        <p:cTn id="120" dur="500"/>
                                        <p:tgtEl>
                                          <p:spTgt spid="60">
                                            <p:txEl>
                                              <p:pRg st="1" end="1"/>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xit" presetSubtype="0" fill="hold" grpId="1" nodeType="clickEffect">
                                  <p:stCondLst>
                                    <p:cond delay="0"/>
                                  </p:stCondLst>
                                  <p:childTnLst>
                                    <p:animEffect transition="out" filter="dissolve">
                                      <p:cBhvr>
                                        <p:cTn id="124" dur="500"/>
                                        <p:tgtEl>
                                          <p:spTgt spid="59"/>
                                        </p:tgtEl>
                                      </p:cBhvr>
                                    </p:animEffect>
                                    <p:set>
                                      <p:cBhvr>
                                        <p:cTn id="125" dur="1" fill="hold">
                                          <p:stCondLst>
                                            <p:cond delay="499"/>
                                          </p:stCondLst>
                                        </p:cTn>
                                        <p:tgtEl>
                                          <p:spTgt spid="59"/>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nodeType="clickEffect">
                                  <p:stCondLst>
                                    <p:cond delay="0"/>
                                  </p:stCondLst>
                                  <p:childTnLst>
                                    <p:animEffect transition="out" filter="dissolve">
                                      <p:cBhvr>
                                        <p:cTn id="129" dur="500"/>
                                        <p:tgtEl>
                                          <p:spTgt spid="60">
                                            <p:txEl>
                                              <p:pRg st="1" end="1"/>
                                            </p:txEl>
                                          </p:spTgt>
                                        </p:tgtEl>
                                      </p:cBhvr>
                                    </p:animEffect>
                                    <p:set>
                                      <p:cBhvr>
                                        <p:cTn id="130" dur="1" fill="hold">
                                          <p:stCondLst>
                                            <p:cond delay="499"/>
                                          </p:stCondLst>
                                        </p:cTn>
                                        <p:tgtEl>
                                          <p:spTgt spid="60">
                                            <p:txEl>
                                              <p:pRg st="1" end="1"/>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 calcmode="lin" valueType="num">
                                      <p:cBhvr additive="base">
                                        <p:cTn id="135" dur="500" fill="hold"/>
                                        <p:tgtEl>
                                          <p:spTgt spid="57"/>
                                        </p:tgtEl>
                                        <p:attrNameLst>
                                          <p:attrName>ppt_x</p:attrName>
                                        </p:attrNameLst>
                                      </p:cBhvr>
                                      <p:tavLst>
                                        <p:tav tm="0">
                                          <p:val>
                                            <p:strVal val="#ppt_x"/>
                                          </p:val>
                                        </p:tav>
                                        <p:tav tm="100000">
                                          <p:val>
                                            <p:strVal val="#ppt_x"/>
                                          </p:val>
                                        </p:tav>
                                      </p:tavLst>
                                    </p:anim>
                                    <p:anim calcmode="lin" valueType="num">
                                      <p:cBhvr additive="base">
                                        <p:cTn id="13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1"/>
                                        </p:tgtEl>
                                        <p:attrNameLst>
                                          <p:attrName>style.visibility</p:attrName>
                                        </p:attrNameLst>
                                      </p:cBhvr>
                                      <p:to>
                                        <p:strVal val="visible"/>
                                      </p:to>
                                    </p:set>
                                    <p:animEffect transition="in" filter="dissolve">
                                      <p:cBhvr>
                                        <p:cTn id="141" dur="500"/>
                                        <p:tgtEl>
                                          <p:spTgt spid="61"/>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7"/>
                                        </p:tgtEl>
                                        <p:attrNameLst>
                                          <p:attrName>style.visibility</p:attrName>
                                        </p:attrNameLst>
                                      </p:cBhvr>
                                      <p:to>
                                        <p:strVal val="visible"/>
                                      </p:to>
                                    </p:set>
                                    <p:animEffect transition="in" filter="dissolve">
                                      <p:cBhvr>
                                        <p:cTn id="146" dur="500"/>
                                        <p:tgtEl>
                                          <p:spTgt spid="67"/>
                                        </p:tgtEl>
                                      </p:cBhvr>
                                    </p:animEffec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62"/>
                                        </p:tgtEl>
                                        <p:attrNameLst>
                                          <p:attrName>style.visibility</p:attrName>
                                        </p:attrNameLst>
                                      </p:cBhvr>
                                      <p:to>
                                        <p:strVal val="visible"/>
                                      </p:to>
                                    </p:set>
                                    <p:anim calcmode="lin" valueType="num">
                                      <p:cBhvr additive="base">
                                        <p:cTn id="151" dur="500" fill="hold"/>
                                        <p:tgtEl>
                                          <p:spTgt spid="62"/>
                                        </p:tgtEl>
                                        <p:attrNameLst>
                                          <p:attrName>ppt_x</p:attrName>
                                        </p:attrNameLst>
                                      </p:cBhvr>
                                      <p:tavLst>
                                        <p:tav tm="0">
                                          <p:val>
                                            <p:strVal val="#ppt_x"/>
                                          </p:val>
                                        </p:tav>
                                        <p:tav tm="100000">
                                          <p:val>
                                            <p:strVal val="#ppt_x"/>
                                          </p:val>
                                        </p:tav>
                                      </p:tavLst>
                                    </p:anim>
                                    <p:anim calcmode="lin" valueType="num">
                                      <p:cBhvr additive="base">
                                        <p:cTn id="152"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5" presetClass="entr" presetSubtype="10" fill="hold" grpId="0" nodeType="clickEffect">
                                  <p:stCondLst>
                                    <p:cond delay="0"/>
                                  </p:stCondLst>
                                  <p:childTnLst>
                                    <p:set>
                                      <p:cBhvr>
                                        <p:cTn id="156" dur="1" fill="hold">
                                          <p:stCondLst>
                                            <p:cond delay="0"/>
                                          </p:stCondLst>
                                        </p:cTn>
                                        <p:tgtEl>
                                          <p:spTgt spid="65"/>
                                        </p:tgtEl>
                                        <p:attrNameLst>
                                          <p:attrName>style.visibility</p:attrName>
                                        </p:attrNameLst>
                                      </p:cBhvr>
                                      <p:to>
                                        <p:strVal val="visible"/>
                                      </p:to>
                                    </p:set>
                                    <p:animEffect transition="in" filter="checkerboard(across)">
                                      <p:cBhvr>
                                        <p:cTn id="157" dur="500"/>
                                        <p:tgtEl>
                                          <p:spTgt spid="65"/>
                                        </p:tgtEl>
                                      </p:cBhvr>
                                    </p:animEffect>
                                  </p:childTnLst>
                                </p:cTn>
                              </p:par>
                            </p:childTnLst>
                          </p:cTn>
                        </p:par>
                      </p:childTnLst>
                    </p:cTn>
                  </p:par>
                  <p:par>
                    <p:cTn id="158" fill="hold">
                      <p:stCondLst>
                        <p:cond delay="indefinite"/>
                      </p:stCondLst>
                      <p:childTnLst>
                        <p:par>
                          <p:cTn id="159" fill="hold">
                            <p:stCondLst>
                              <p:cond delay="0"/>
                            </p:stCondLst>
                            <p:childTnLst>
                              <p:par>
                                <p:cTn id="160" presetID="21" presetClass="entr" presetSubtype="1" fill="hold" nodeType="click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wheel(1)">
                                      <p:cBhvr>
                                        <p:cTn id="162" dur="2000"/>
                                        <p:tgtEl>
                                          <p:spTgt spid="66"/>
                                        </p:tgtEl>
                                      </p:cBhvr>
                                    </p:animEffec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55"/>
                                        </p:tgtEl>
                                        <p:attrNameLst>
                                          <p:attrName>style.visibility</p:attrName>
                                        </p:attrNameLst>
                                      </p:cBhvr>
                                      <p:to>
                                        <p:strVal val="hidden"/>
                                      </p:to>
                                    </p:set>
                                  </p:childTnLst>
                                </p:cTn>
                              </p:par>
                              <p:par>
                                <p:cTn id="167" presetID="1" presetClass="exit" presetSubtype="0" fill="hold" nodeType="withEffect">
                                  <p:stCondLst>
                                    <p:cond delay="0"/>
                                  </p:stCondLst>
                                  <p:childTnLst>
                                    <p:set>
                                      <p:cBhvr>
                                        <p:cTn id="168" dur="1" fill="hold">
                                          <p:stCondLst>
                                            <p:cond delay="0"/>
                                          </p:stCondLst>
                                        </p:cTn>
                                        <p:tgtEl>
                                          <p:spTgt spid="45"/>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43"/>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41"/>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61"/>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67"/>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59" grpId="0"/>
      <p:bldP spid="59" grpId="1"/>
      <p:bldP spid="60" grpId="0"/>
      <p:bldP spid="61" grpId="0"/>
      <p:bldP spid="61" grpId="1"/>
      <p:bldP spid="65" grpId="0" animBg="1"/>
      <p:bldP spid="67" grpId="0"/>
      <p:bldP spid="67" grpId="1"/>
      <p:bldP spid="68"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FA12-B588-A044-9B94-6BBAE2CE11D0}"/>
              </a:ext>
            </a:extLst>
          </p:cNvPr>
          <p:cNvSpPr>
            <a:spLocks noGrp="1"/>
          </p:cNvSpPr>
          <p:nvPr>
            <p:ph type="title"/>
          </p:nvPr>
        </p:nvSpPr>
        <p:spPr/>
        <p:txBody>
          <a:bodyPr>
            <a:normAutofit/>
          </a:bodyPr>
          <a:lstStyle/>
          <a:p>
            <a:r>
              <a:rPr lang="en-US" sz="2800" b="0" dirty="0">
                <a:solidFill>
                  <a:schemeClr val="accent1"/>
                </a:solidFill>
                <a:latin typeface="Calibri" panose="020F0502020204030204" pitchFamily="34" charset="0"/>
                <a:cs typeface="Calibri" panose="020F0502020204030204" pitchFamily="34" charset="0"/>
              </a:rPr>
              <a:t>Distributed Firewalling</a:t>
            </a:r>
          </a:p>
        </p:txBody>
      </p:sp>
      <p:pic>
        <p:nvPicPr>
          <p:cNvPr id="3" name="Graphic 2">
            <a:extLst>
              <a:ext uri="{FF2B5EF4-FFF2-40B4-BE49-F238E27FC236}">
                <a16:creationId xmlns:a16="http://schemas.microsoft.com/office/drawing/2014/main" id="{8AA218D8-CCE0-6BBC-8609-C7A9C50E87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353729" y="2787325"/>
            <a:ext cx="1940871" cy="1314302"/>
          </a:xfrm>
          <a:prstGeom prst="rect">
            <a:avLst/>
          </a:prstGeom>
        </p:spPr>
      </p:pic>
      <p:pic>
        <p:nvPicPr>
          <p:cNvPr id="4" name="Graphic 3">
            <a:extLst>
              <a:ext uri="{FF2B5EF4-FFF2-40B4-BE49-F238E27FC236}">
                <a16:creationId xmlns:a16="http://schemas.microsoft.com/office/drawing/2014/main" id="{BBBFAC15-4A09-32BD-17CB-4D1D2EDAE4D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196584" y="2806917"/>
            <a:ext cx="1940871" cy="1314302"/>
          </a:xfrm>
          <a:prstGeom prst="rect">
            <a:avLst/>
          </a:prstGeom>
        </p:spPr>
      </p:pic>
      <p:sp>
        <p:nvSpPr>
          <p:cNvPr id="5" name="Rounded Rectangle 4">
            <a:extLst>
              <a:ext uri="{FF2B5EF4-FFF2-40B4-BE49-F238E27FC236}">
                <a16:creationId xmlns:a16="http://schemas.microsoft.com/office/drawing/2014/main" id="{52856792-4997-8726-E2CD-2502406251D9}"/>
              </a:ext>
            </a:extLst>
          </p:cNvPr>
          <p:cNvSpPr/>
          <p:nvPr/>
        </p:nvSpPr>
        <p:spPr>
          <a:xfrm>
            <a:off x="10454596" y="2643708"/>
            <a:ext cx="1611057" cy="769442"/>
          </a:xfrm>
          <a:prstGeom prst="roundRect">
            <a:avLst/>
          </a:prstGeom>
          <a:solidFill>
            <a:srgbClr val="00B0F0">
              <a:alpha val="7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pic>
        <p:nvPicPr>
          <p:cNvPr id="6" name="Graphic 5">
            <a:extLst>
              <a:ext uri="{FF2B5EF4-FFF2-40B4-BE49-F238E27FC236}">
                <a16:creationId xmlns:a16="http://schemas.microsoft.com/office/drawing/2014/main" id="{768B0EF2-5EC0-299D-7C81-3453D1F589FB}"/>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13354" y="2928848"/>
            <a:ext cx="1940871" cy="1314302"/>
          </a:xfrm>
          <a:prstGeom prst="rect">
            <a:avLst/>
          </a:prstGeom>
        </p:spPr>
      </p:pic>
      <p:pic>
        <p:nvPicPr>
          <p:cNvPr id="69" name="Graphic 68" descr="Network diagram outline">
            <a:extLst>
              <a:ext uri="{FF2B5EF4-FFF2-40B4-BE49-F238E27FC236}">
                <a16:creationId xmlns:a16="http://schemas.microsoft.com/office/drawing/2014/main" id="{75E1ED19-4B0B-DE0F-D744-53B259F86F0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5400000">
            <a:off x="835370" y="3358488"/>
            <a:ext cx="469209" cy="469209"/>
          </a:xfrm>
          <a:prstGeom prst="rect">
            <a:avLst/>
          </a:prstGeom>
        </p:spPr>
      </p:pic>
      <p:pic>
        <p:nvPicPr>
          <p:cNvPr id="70" name="Picture 69">
            <a:extLst>
              <a:ext uri="{FF2B5EF4-FFF2-40B4-BE49-F238E27FC236}">
                <a16:creationId xmlns:a16="http://schemas.microsoft.com/office/drawing/2014/main" id="{C4398374-DC29-9C80-4EDC-F0B84AB3590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89653" y="3797341"/>
            <a:ext cx="424111" cy="406861"/>
          </a:xfrm>
          <a:prstGeom prst="rect">
            <a:avLst/>
          </a:prstGeom>
        </p:spPr>
      </p:pic>
      <p:cxnSp>
        <p:nvCxnSpPr>
          <p:cNvPr id="71" name="Straight Connector 70">
            <a:extLst>
              <a:ext uri="{FF2B5EF4-FFF2-40B4-BE49-F238E27FC236}">
                <a16:creationId xmlns:a16="http://schemas.microsoft.com/office/drawing/2014/main" id="{0DAA83CF-F639-9967-5852-DF2659551ABA}"/>
              </a:ext>
            </a:extLst>
          </p:cNvPr>
          <p:cNvCxnSpPr>
            <a:cxnSpLocks/>
          </p:cNvCxnSpPr>
          <p:nvPr/>
        </p:nvCxnSpPr>
        <p:spPr>
          <a:xfrm flipV="1">
            <a:off x="1504537" y="3770058"/>
            <a:ext cx="0" cy="897201"/>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D03D7A1-C2C0-A731-A74F-CCF26D9A9EDA}"/>
              </a:ext>
            </a:extLst>
          </p:cNvPr>
          <p:cNvCxnSpPr>
            <a:cxnSpLocks/>
          </p:cNvCxnSpPr>
          <p:nvPr/>
        </p:nvCxnSpPr>
        <p:spPr>
          <a:xfrm flipH="1" flipV="1">
            <a:off x="1181905" y="3160363"/>
            <a:ext cx="322632" cy="533982"/>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8DD198B-12B3-8471-C4B1-A9AEF8A18CFA}"/>
              </a:ext>
            </a:extLst>
          </p:cNvPr>
          <p:cNvCxnSpPr>
            <a:cxnSpLocks/>
          </p:cNvCxnSpPr>
          <p:nvPr/>
        </p:nvCxnSpPr>
        <p:spPr>
          <a:xfrm>
            <a:off x="1590847" y="3685863"/>
            <a:ext cx="2184480" cy="0"/>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F06EA78-78D9-55FA-923D-B434AA73744C}"/>
              </a:ext>
            </a:extLst>
          </p:cNvPr>
          <p:cNvCxnSpPr>
            <a:cxnSpLocks/>
          </p:cNvCxnSpPr>
          <p:nvPr/>
        </p:nvCxnSpPr>
        <p:spPr>
          <a:xfrm flipH="1" flipV="1">
            <a:off x="3596241" y="3160363"/>
            <a:ext cx="335100" cy="551621"/>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1B8EF42-6C6E-EE47-E930-47ECBE9EE0F6}"/>
              </a:ext>
            </a:extLst>
          </p:cNvPr>
          <p:cNvCxnSpPr>
            <a:cxnSpLocks/>
          </p:cNvCxnSpPr>
          <p:nvPr/>
        </p:nvCxnSpPr>
        <p:spPr>
          <a:xfrm flipV="1">
            <a:off x="1499563" y="3770057"/>
            <a:ext cx="0" cy="897201"/>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76" name="Graphic 75">
            <a:extLst>
              <a:ext uri="{FF2B5EF4-FFF2-40B4-BE49-F238E27FC236}">
                <a16:creationId xmlns:a16="http://schemas.microsoft.com/office/drawing/2014/main" id="{7ADE0652-94BE-70E2-7ADF-9515C02CF21C}"/>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225455" y="4478933"/>
            <a:ext cx="398633" cy="382420"/>
          </a:xfrm>
          <a:prstGeom prst="rect">
            <a:avLst/>
          </a:prstGeom>
        </p:spPr>
      </p:pic>
      <p:cxnSp>
        <p:nvCxnSpPr>
          <p:cNvPr id="77" name="Straight Connector 76">
            <a:extLst>
              <a:ext uri="{FF2B5EF4-FFF2-40B4-BE49-F238E27FC236}">
                <a16:creationId xmlns:a16="http://schemas.microsoft.com/office/drawing/2014/main" id="{A2045AB9-CD51-799D-E12F-A030504C0B5C}"/>
              </a:ext>
            </a:extLst>
          </p:cNvPr>
          <p:cNvCxnSpPr>
            <a:cxnSpLocks/>
          </p:cNvCxnSpPr>
          <p:nvPr/>
        </p:nvCxnSpPr>
        <p:spPr>
          <a:xfrm flipH="1" flipV="1">
            <a:off x="1176931" y="3160362"/>
            <a:ext cx="337711" cy="544103"/>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68A2E81-D6D6-5EA5-82A5-78ACA20BA2CB}"/>
              </a:ext>
            </a:extLst>
          </p:cNvPr>
          <p:cNvCxnSpPr>
            <a:cxnSpLocks/>
          </p:cNvCxnSpPr>
          <p:nvPr/>
        </p:nvCxnSpPr>
        <p:spPr>
          <a:xfrm flipV="1">
            <a:off x="1478411" y="3103825"/>
            <a:ext cx="382766" cy="60904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1E1F310-E005-105E-20E0-990234EE1147}"/>
              </a:ext>
            </a:extLst>
          </p:cNvPr>
          <p:cNvCxnSpPr>
            <a:cxnSpLocks/>
          </p:cNvCxnSpPr>
          <p:nvPr/>
        </p:nvCxnSpPr>
        <p:spPr>
          <a:xfrm flipH="1" flipV="1">
            <a:off x="1517703" y="3685737"/>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3D76BAFC-4EF3-8D6E-996D-19AA111E1902}"/>
              </a:ext>
            </a:extLst>
          </p:cNvPr>
          <p:cNvSpPr/>
          <p:nvPr/>
        </p:nvSpPr>
        <p:spPr>
          <a:xfrm>
            <a:off x="1795311" y="3895740"/>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81" name="Graphic 80">
            <a:extLst>
              <a:ext uri="{FF2B5EF4-FFF2-40B4-BE49-F238E27FC236}">
                <a16:creationId xmlns:a16="http://schemas.microsoft.com/office/drawing/2014/main" id="{BC1FCC09-B041-E266-C426-A6C387AB08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795311" y="3847496"/>
            <a:ext cx="303569" cy="262100"/>
          </a:xfrm>
          <a:prstGeom prst="rect">
            <a:avLst/>
          </a:prstGeom>
        </p:spPr>
      </p:pic>
      <p:grpSp>
        <p:nvGrpSpPr>
          <p:cNvPr id="82" name="Group 81">
            <a:extLst>
              <a:ext uri="{FF2B5EF4-FFF2-40B4-BE49-F238E27FC236}">
                <a16:creationId xmlns:a16="http://schemas.microsoft.com/office/drawing/2014/main" id="{C9598D76-AA43-CA69-D6A3-4661D7239721}"/>
              </a:ext>
            </a:extLst>
          </p:cNvPr>
          <p:cNvGrpSpPr/>
          <p:nvPr/>
        </p:nvGrpSpPr>
        <p:grpSpPr>
          <a:xfrm>
            <a:off x="840114" y="2589601"/>
            <a:ext cx="3782788" cy="570760"/>
            <a:chOff x="840114" y="2589601"/>
            <a:chExt cx="3782788" cy="570760"/>
          </a:xfrm>
        </p:grpSpPr>
        <p:sp>
          <p:nvSpPr>
            <p:cNvPr id="83" name="Rounded Rectangle 82">
              <a:extLst>
                <a:ext uri="{FF2B5EF4-FFF2-40B4-BE49-F238E27FC236}">
                  <a16:creationId xmlns:a16="http://schemas.microsoft.com/office/drawing/2014/main" id="{2FAAABBF-0AA8-BD2C-C8AD-57B44DA5DE6C}"/>
                </a:ext>
              </a:extLst>
            </p:cNvPr>
            <p:cNvSpPr/>
            <p:nvPr/>
          </p:nvSpPr>
          <p:spPr>
            <a:xfrm>
              <a:off x="840114" y="2606113"/>
              <a:ext cx="607012" cy="554248"/>
            </a:xfrm>
            <a:prstGeom prst="roundRect">
              <a:avLst>
                <a:gd name="adj" fmla="val 7452"/>
              </a:avLst>
            </a:prstGeom>
            <a:solidFill>
              <a:srgbClr val="FF9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84" name="Rounded Rectangle 83">
              <a:extLst>
                <a:ext uri="{FF2B5EF4-FFF2-40B4-BE49-F238E27FC236}">
                  <a16:creationId xmlns:a16="http://schemas.microsoft.com/office/drawing/2014/main" id="{AEF17DD0-00E3-F129-8F3C-8D8D6E23FA17}"/>
                </a:ext>
              </a:extLst>
            </p:cNvPr>
            <p:cNvSpPr/>
            <p:nvPr/>
          </p:nvSpPr>
          <p:spPr>
            <a:xfrm>
              <a:off x="1599003" y="2606113"/>
              <a:ext cx="607012" cy="554248"/>
            </a:xfrm>
            <a:prstGeom prst="roundRect">
              <a:avLst>
                <a:gd name="adj" fmla="val 7452"/>
              </a:avLst>
            </a:prstGeom>
            <a:solidFill>
              <a:srgbClr val="FF9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85" name="TextBox 84">
              <a:extLst>
                <a:ext uri="{FF2B5EF4-FFF2-40B4-BE49-F238E27FC236}">
                  <a16:creationId xmlns:a16="http://schemas.microsoft.com/office/drawing/2014/main" id="{66CDDF51-912C-56D6-D368-AFFF16B51A2C}"/>
                </a:ext>
              </a:extLst>
            </p:cNvPr>
            <p:cNvSpPr txBox="1"/>
            <p:nvPr/>
          </p:nvSpPr>
          <p:spPr>
            <a:xfrm>
              <a:off x="931875" y="2589601"/>
              <a:ext cx="433132"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VPC</a:t>
              </a:r>
            </a:p>
          </p:txBody>
        </p:sp>
        <p:sp>
          <p:nvSpPr>
            <p:cNvPr id="86" name="TextBox 85">
              <a:extLst>
                <a:ext uri="{FF2B5EF4-FFF2-40B4-BE49-F238E27FC236}">
                  <a16:creationId xmlns:a16="http://schemas.microsoft.com/office/drawing/2014/main" id="{C7D6B8E2-A3C7-22FC-D830-1F23C21DC061}"/>
                </a:ext>
              </a:extLst>
            </p:cNvPr>
            <p:cNvSpPr txBox="1"/>
            <p:nvPr/>
          </p:nvSpPr>
          <p:spPr>
            <a:xfrm>
              <a:off x="1686539" y="2589601"/>
              <a:ext cx="433132" cy="276999"/>
            </a:xfrm>
            <a:prstGeom prst="rect">
              <a:avLst/>
            </a:prstGeom>
            <a:noFill/>
          </p:spPr>
          <p:txBody>
            <a:bodyPr wrap="none" rtlCol="0">
              <a:spAutoFit/>
            </a:bodyPr>
            <a:lstStyle/>
            <a:p>
              <a:r>
                <a:rPr lang="en-US" sz="1200">
                  <a:latin typeface="Calibri" panose="020F0502020204030204" pitchFamily="34" charset="0"/>
                  <a:cs typeface="Calibri" panose="020F0502020204030204" pitchFamily="34" charset="0"/>
                </a:rPr>
                <a:t>VPC</a:t>
              </a:r>
            </a:p>
          </p:txBody>
        </p:sp>
        <p:sp>
          <p:nvSpPr>
            <p:cNvPr id="87" name="Rounded Rectangle 86">
              <a:extLst>
                <a:ext uri="{FF2B5EF4-FFF2-40B4-BE49-F238E27FC236}">
                  <a16:creationId xmlns:a16="http://schemas.microsoft.com/office/drawing/2014/main" id="{5D6E82F0-5559-16BA-C376-687A716F5B45}"/>
                </a:ext>
              </a:extLst>
            </p:cNvPr>
            <p:cNvSpPr/>
            <p:nvPr/>
          </p:nvSpPr>
          <p:spPr>
            <a:xfrm>
              <a:off x="3254450" y="2606113"/>
              <a:ext cx="607012" cy="554248"/>
            </a:xfrm>
            <a:prstGeom prst="roundRect">
              <a:avLst>
                <a:gd name="adj" fmla="val 7452"/>
              </a:avLst>
            </a:prstGeom>
            <a:solidFill>
              <a:srgbClr val="FF9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endParaRPr lang="en-US" sz="1333">
                <a:solidFill>
                  <a:srgbClr val="FFFFFF"/>
                </a:solidFill>
                <a:latin typeface="Calibri" panose="020F0502020204030204" pitchFamily="34" charset="0"/>
                <a:cs typeface="Calibri" panose="020F0502020204030204" pitchFamily="34" charset="0"/>
              </a:endParaRPr>
            </a:p>
          </p:txBody>
        </p:sp>
        <p:sp>
          <p:nvSpPr>
            <p:cNvPr id="88" name="Rounded Rectangle 87">
              <a:extLst>
                <a:ext uri="{FF2B5EF4-FFF2-40B4-BE49-F238E27FC236}">
                  <a16:creationId xmlns:a16="http://schemas.microsoft.com/office/drawing/2014/main" id="{F468D641-D117-01DA-FB62-AD59CDDBDC63}"/>
                </a:ext>
              </a:extLst>
            </p:cNvPr>
            <p:cNvSpPr/>
            <p:nvPr/>
          </p:nvSpPr>
          <p:spPr>
            <a:xfrm>
              <a:off x="4013339" y="2606113"/>
              <a:ext cx="607012" cy="554248"/>
            </a:xfrm>
            <a:prstGeom prst="roundRect">
              <a:avLst>
                <a:gd name="adj" fmla="val 7452"/>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89" name="TextBox 88">
              <a:extLst>
                <a:ext uri="{FF2B5EF4-FFF2-40B4-BE49-F238E27FC236}">
                  <a16:creationId xmlns:a16="http://schemas.microsoft.com/office/drawing/2014/main" id="{4D0E50FF-7050-2261-3AB3-55118F3E71E1}"/>
                </a:ext>
              </a:extLst>
            </p:cNvPr>
            <p:cNvSpPr txBox="1"/>
            <p:nvPr/>
          </p:nvSpPr>
          <p:spPr>
            <a:xfrm>
              <a:off x="3327335" y="2589601"/>
              <a:ext cx="498021" cy="276999"/>
            </a:xfrm>
            <a:prstGeom prst="rect">
              <a:avLst/>
            </a:prstGeom>
            <a:noFill/>
          </p:spPr>
          <p:txBody>
            <a:bodyPr wrap="none" rtlCol="0">
              <a:spAutoFit/>
            </a:bodyPr>
            <a:lstStyle/>
            <a:p>
              <a:r>
                <a:rPr lang="en-US" sz="1200" dirty="0" err="1">
                  <a:latin typeface="Calibri" panose="020F0502020204030204" pitchFamily="34" charset="0"/>
                  <a:cs typeface="Calibri" panose="020F0502020204030204" pitchFamily="34" charset="0"/>
                </a:rPr>
                <a:t>VNet</a:t>
              </a:r>
              <a:endParaRPr lang="en-US" sz="1200" dirty="0">
                <a:latin typeface="Calibri" panose="020F0502020204030204" pitchFamily="34" charset="0"/>
                <a:cs typeface="Calibri" panose="020F0502020204030204" pitchFamily="34" charset="0"/>
              </a:endParaRPr>
            </a:p>
          </p:txBody>
        </p:sp>
        <p:sp>
          <p:nvSpPr>
            <p:cNvPr id="90" name="TextBox 89">
              <a:extLst>
                <a:ext uri="{FF2B5EF4-FFF2-40B4-BE49-F238E27FC236}">
                  <a16:creationId xmlns:a16="http://schemas.microsoft.com/office/drawing/2014/main" id="{3BFEF135-FA18-5A4B-97E5-2C9A43437618}"/>
                </a:ext>
              </a:extLst>
            </p:cNvPr>
            <p:cNvSpPr txBox="1"/>
            <p:nvPr/>
          </p:nvSpPr>
          <p:spPr>
            <a:xfrm>
              <a:off x="4124881" y="2589601"/>
              <a:ext cx="498021" cy="276999"/>
            </a:xfrm>
            <a:prstGeom prst="rect">
              <a:avLst/>
            </a:prstGeom>
            <a:noFill/>
          </p:spPr>
          <p:txBody>
            <a:bodyPr wrap="none" rtlCol="0">
              <a:spAutoFit/>
            </a:bodyPr>
            <a:lstStyle/>
            <a:p>
              <a:r>
                <a:rPr lang="en-US" sz="1200" dirty="0" err="1">
                  <a:latin typeface="Calibri" panose="020F0502020204030204" pitchFamily="34" charset="0"/>
                  <a:cs typeface="Calibri" panose="020F0502020204030204" pitchFamily="34" charset="0"/>
                </a:rPr>
                <a:t>VNet</a:t>
              </a:r>
              <a:endParaRPr lang="en-US" sz="1200" dirty="0">
                <a:latin typeface="Calibri" panose="020F0502020204030204" pitchFamily="34" charset="0"/>
                <a:cs typeface="Calibri" panose="020F0502020204030204" pitchFamily="34" charset="0"/>
              </a:endParaRPr>
            </a:p>
          </p:txBody>
        </p:sp>
      </p:grpSp>
      <p:pic>
        <p:nvPicPr>
          <p:cNvPr id="91" name="Graphic 90">
            <a:extLst>
              <a:ext uri="{FF2B5EF4-FFF2-40B4-BE49-F238E27FC236}">
                <a16:creationId xmlns:a16="http://schemas.microsoft.com/office/drawing/2014/main" id="{B2D20F93-E7A9-BC08-E4C5-A509E7408DCF}"/>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987562" y="2971195"/>
            <a:ext cx="312116" cy="312116"/>
          </a:xfrm>
          <a:prstGeom prst="rect">
            <a:avLst/>
          </a:prstGeom>
        </p:spPr>
      </p:pic>
      <p:pic>
        <p:nvPicPr>
          <p:cNvPr id="92" name="Graphic 91">
            <a:extLst>
              <a:ext uri="{FF2B5EF4-FFF2-40B4-BE49-F238E27FC236}">
                <a16:creationId xmlns:a16="http://schemas.microsoft.com/office/drawing/2014/main" id="{E3C445D2-5906-CFA9-66DD-320BEAC9D52F}"/>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1353553" y="3522841"/>
            <a:ext cx="295262" cy="295262"/>
          </a:xfrm>
          <a:prstGeom prst="rect">
            <a:avLst/>
          </a:prstGeom>
        </p:spPr>
      </p:pic>
      <p:pic>
        <p:nvPicPr>
          <p:cNvPr id="93" name="Graphic 92">
            <a:extLst>
              <a:ext uri="{FF2B5EF4-FFF2-40B4-BE49-F238E27FC236}">
                <a16:creationId xmlns:a16="http://schemas.microsoft.com/office/drawing/2014/main" id="{4B84BA7E-30B1-F279-75CA-BE4C2FDFB99A}"/>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1711843" y="2976895"/>
            <a:ext cx="312116" cy="312116"/>
          </a:xfrm>
          <a:prstGeom prst="rect">
            <a:avLst/>
          </a:prstGeom>
        </p:spPr>
      </p:pic>
      <p:sp>
        <p:nvSpPr>
          <p:cNvPr id="94" name="TextBox 93">
            <a:extLst>
              <a:ext uri="{FF2B5EF4-FFF2-40B4-BE49-F238E27FC236}">
                <a16:creationId xmlns:a16="http://schemas.microsoft.com/office/drawing/2014/main" id="{F1DBAC76-6D1D-ECFD-1C5C-3E607CBA4B9E}"/>
              </a:ext>
            </a:extLst>
          </p:cNvPr>
          <p:cNvSpPr txBox="1"/>
          <p:nvPr/>
        </p:nvSpPr>
        <p:spPr>
          <a:xfrm>
            <a:off x="1953863" y="3718579"/>
            <a:ext cx="636713" cy="246221"/>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Region 1</a:t>
            </a:r>
          </a:p>
        </p:txBody>
      </p:sp>
      <p:sp>
        <p:nvSpPr>
          <p:cNvPr id="95" name="TextBox 94">
            <a:extLst>
              <a:ext uri="{FF2B5EF4-FFF2-40B4-BE49-F238E27FC236}">
                <a16:creationId xmlns:a16="http://schemas.microsoft.com/office/drawing/2014/main" id="{8AE52149-807B-8E7A-FE1A-8C72271C78F8}"/>
              </a:ext>
            </a:extLst>
          </p:cNvPr>
          <p:cNvSpPr txBox="1"/>
          <p:nvPr/>
        </p:nvSpPr>
        <p:spPr>
          <a:xfrm>
            <a:off x="3229843" y="3725402"/>
            <a:ext cx="636713" cy="246221"/>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Region 2</a:t>
            </a:r>
          </a:p>
        </p:txBody>
      </p:sp>
      <p:cxnSp>
        <p:nvCxnSpPr>
          <p:cNvPr id="96" name="Straight Connector 95">
            <a:extLst>
              <a:ext uri="{FF2B5EF4-FFF2-40B4-BE49-F238E27FC236}">
                <a16:creationId xmlns:a16="http://schemas.microsoft.com/office/drawing/2014/main" id="{65A28BC6-B466-1DD1-C50B-06C3390DBBEA}"/>
              </a:ext>
            </a:extLst>
          </p:cNvPr>
          <p:cNvCxnSpPr>
            <a:cxnSpLocks/>
          </p:cNvCxnSpPr>
          <p:nvPr/>
        </p:nvCxnSpPr>
        <p:spPr>
          <a:xfrm>
            <a:off x="1585873" y="3685862"/>
            <a:ext cx="2184480" cy="0"/>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F40EC1A-9652-AA5A-502B-4C983D056CE8}"/>
              </a:ext>
            </a:extLst>
          </p:cNvPr>
          <p:cNvCxnSpPr>
            <a:cxnSpLocks/>
          </p:cNvCxnSpPr>
          <p:nvPr/>
        </p:nvCxnSpPr>
        <p:spPr>
          <a:xfrm flipH="1" flipV="1">
            <a:off x="3591267" y="3160362"/>
            <a:ext cx="334678" cy="551621"/>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98" name="Graphic 97">
            <a:extLst>
              <a:ext uri="{FF2B5EF4-FFF2-40B4-BE49-F238E27FC236}">
                <a16:creationId xmlns:a16="http://schemas.microsoft.com/office/drawing/2014/main" id="{BE8F90F9-7B78-3228-F8CB-DB62EAC02557}"/>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3394186" y="2976895"/>
            <a:ext cx="312116" cy="312116"/>
          </a:xfrm>
          <a:prstGeom prst="rect">
            <a:avLst/>
          </a:prstGeom>
        </p:spPr>
      </p:pic>
      <p:cxnSp>
        <p:nvCxnSpPr>
          <p:cNvPr id="99" name="Straight Connector 98">
            <a:extLst>
              <a:ext uri="{FF2B5EF4-FFF2-40B4-BE49-F238E27FC236}">
                <a16:creationId xmlns:a16="http://schemas.microsoft.com/office/drawing/2014/main" id="{601B202E-F56D-0738-7EAD-C69781B4DD2C}"/>
              </a:ext>
            </a:extLst>
          </p:cNvPr>
          <p:cNvCxnSpPr>
            <a:cxnSpLocks/>
          </p:cNvCxnSpPr>
          <p:nvPr/>
        </p:nvCxnSpPr>
        <p:spPr>
          <a:xfrm flipV="1">
            <a:off x="3926367" y="3103825"/>
            <a:ext cx="382766" cy="60904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100" name="Graphic 99">
            <a:extLst>
              <a:ext uri="{FF2B5EF4-FFF2-40B4-BE49-F238E27FC236}">
                <a16:creationId xmlns:a16="http://schemas.microsoft.com/office/drawing/2014/main" id="{9CF94C73-0BA6-279B-D8FF-EE50BA45BC9B}"/>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4153075" y="2976895"/>
            <a:ext cx="312116" cy="312116"/>
          </a:xfrm>
          <a:prstGeom prst="rect">
            <a:avLst/>
          </a:prstGeom>
        </p:spPr>
      </p:pic>
      <p:pic>
        <p:nvPicPr>
          <p:cNvPr id="101" name="Graphic 100">
            <a:extLst>
              <a:ext uri="{FF2B5EF4-FFF2-40B4-BE49-F238E27FC236}">
                <a16:creationId xmlns:a16="http://schemas.microsoft.com/office/drawing/2014/main" id="{6CAF0DBE-44B7-7C4F-5730-24000C0A5263}"/>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3761596" y="3515581"/>
            <a:ext cx="312116" cy="312116"/>
          </a:xfrm>
          <a:prstGeom prst="rect">
            <a:avLst/>
          </a:prstGeom>
        </p:spPr>
      </p:pic>
      <p:sp>
        <p:nvSpPr>
          <p:cNvPr id="102" name="TextBox 101">
            <a:extLst>
              <a:ext uri="{FF2B5EF4-FFF2-40B4-BE49-F238E27FC236}">
                <a16:creationId xmlns:a16="http://schemas.microsoft.com/office/drawing/2014/main" id="{9737BA36-72B9-F154-90A3-88C09CB5DBBE}"/>
              </a:ext>
            </a:extLst>
          </p:cNvPr>
          <p:cNvSpPr txBox="1"/>
          <p:nvPr/>
        </p:nvSpPr>
        <p:spPr>
          <a:xfrm>
            <a:off x="10574886" y="1147692"/>
            <a:ext cx="1329659" cy="338554"/>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Smart Groups</a:t>
            </a:r>
          </a:p>
        </p:txBody>
      </p:sp>
      <p:sp>
        <p:nvSpPr>
          <p:cNvPr id="103" name="Rectangle: Rounded Corners 1">
            <a:extLst>
              <a:ext uri="{FF2B5EF4-FFF2-40B4-BE49-F238E27FC236}">
                <a16:creationId xmlns:a16="http://schemas.microsoft.com/office/drawing/2014/main" id="{CA47700B-1C23-40BD-A97D-4170DB7EE1D2}"/>
              </a:ext>
            </a:extLst>
          </p:cNvPr>
          <p:cNvSpPr/>
          <p:nvPr/>
        </p:nvSpPr>
        <p:spPr>
          <a:xfrm>
            <a:off x="10478902" y="1543676"/>
            <a:ext cx="757159" cy="554825"/>
          </a:xfrm>
          <a:prstGeom prst="roundRect">
            <a:avLst/>
          </a:prstGeom>
          <a:solidFill>
            <a:srgbClr val="F3B1FF"/>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95000"/>
                    <a:lumOff val="5000"/>
                  </a:schemeClr>
                </a:solidFill>
              </a:rPr>
              <a:t>Apache</a:t>
            </a:r>
          </a:p>
        </p:txBody>
      </p:sp>
      <p:sp>
        <p:nvSpPr>
          <p:cNvPr id="104" name="Rectangle: Rounded Corners 144">
            <a:extLst>
              <a:ext uri="{FF2B5EF4-FFF2-40B4-BE49-F238E27FC236}">
                <a16:creationId xmlns:a16="http://schemas.microsoft.com/office/drawing/2014/main" id="{909111F1-62E0-8087-9B93-A6F5BB7A78A2}"/>
              </a:ext>
            </a:extLst>
          </p:cNvPr>
          <p:cNvSpPr/>
          <p:nvPr/>
        </p:nvSpPr>
        <p:spPr>
          <a:xfrm>
            <a:off x="11338916" y="1544752"/>
            <a:ext cx="726735" cy="554825"/>
          </a:xfrm>
          <a:prstGeom prst="roundRect">
            <a:avLst/>
          </a:prstGeom>
          <a:solidFill>
            <a:schemeClr val="accent5">
              <a:lumMod val="60000"/>
              <a:lumOff val="4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Nginx</a:t>
            </a:r>
          </a:p>
        </p:txBody>
      </p:sp>
      <p:pic>
        <p:nvPicPr>
          <p:cNvPr id="105" name="Picture 104" descr="Icon&#10;&#10;Description automatically generated">
            <a:extLst>
              <a:ext uri="{FF2B5EF4-FFF2-40B4-BE49-F238E27FC236}">
                <a16:creationId xmlns:a16="http://schemas.microsoft.com/office/drawing/2014/main" id="{342F3D5E-D92E-7029-CC45-E3F783449857}"/>
              </a:ext>
            </a:extLst>
          </p:cNvPr>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4825478" y="1453914"/>
            <a:ext cx="1422400" cy="1422400"/>
          </a:xfrm>
          <a:prstGeom prst="rect">
            <a:avLst/>
          </a:prstGeom>
        </p:spPr>
      </p:pic>
      <p:pic>
        <p:nvPicPr>
          <p:cNvPr id="106" name="Graphic 105">
            <a:extLst>
              <a:ext uri="{FF2B5EF4-FFF2-40B4-BE49-F238E27FC236}">
                <a16:creationId xmlns:a16="http://schemas.microsoft.com/office/drawing/2014/main" id="{4E69816F-81A4-D5CE-D6CF-131ABDC3323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912375" y="2865690"/>
            <a:ext cx="1940871" cy="1314302"/>
          </a:xfrm>
          <a:prstGeom prst="rect">
            <a:avLst/>
          </a:prstGeom>
        </p:spPr>
      </p:pic>
      <p:pic>
        <p:nvPicPr>
          <p:cNvPr id="107" name="Picture 106">
            <a:extLst>
              <a:ext uri="{FF2B5EF4-FFF2-40B4-BE49-F238E27FC236}">
                <a16:creationId xmlns:a16="http://schemas.microsoft.com/office/drawing/2014/main" id="{A505BC43-884B-94DC-A744-77A9099B55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92566" y="3765238"/>
            <a:ext cx="424111" cy="406861"/>
          </a:xfrm>
          <a:prstGeom prst="rect">
            <a:avLst/>
          </a:prstGeom>
        </p:spPr>
      </p:pic>
      <p:pic>
        <p:nvPicPr>
          <p:cNvPr id="108" name="Graphic 107" descr="Network diagram outline">
            <a:extLst>
              <a:ext uri="{FF2B5EF4-FFF2-40B4-BE49-F238E27FC236}">
                <a16:creationId xmlns:a16="http://schemas.microsoft.com/office/drawing/2014/main" id="{65449211-E3C1-015F-FAC0-5B02B806B42E}"/>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rot="5400000">
            <a:off x="6197035" y="3293548"/>
            <a:ext cx="469209" cy="469209"/>
          </a:xfrm>
          <a:prstGeom prst="rect">
            <a:avLst/>
          </a:prstGeom>
        </p:spPr>
      </p:pic>
      <p:cxnSp>
        <p:nvCxnSpPr>
          <p:cNvPr id="109" name="Straight Connector 108">
            <a:extLst>
              <a:ext uri="{FF2B5EF4-FFF2-40B4-BE49-F238E27FC236}">
                <a16:creationId xmlns:a16="http://schemas.microsoft.com/office/drawing/2014/main" id="{C48FA84A-DC75-4BD5-0253-D731F1DFA243}"/>
              </a:ext>
            </a:extLst>
          </p:cNvPr>
          <p:cNvCxnSpPr>
            <a:cxnSpLocks/>
          </p:cNvCxnSpPr>
          <p:nvPr/>
        </p:nvCxnSpPr>
        <p:spPr>
          <a:xfrm flipV="1">
            <a:off x="6907732" y="3763135"/>
            <a:ext cx="0" cy="897201"/>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374839D-FDBA-1A75-3836-8C0ABAEA20E0}"/>
              </a:ext>
            </a:extLst>
          </p:cNvPr>
          <p:cNvCxnSpPr>
            <a:cxnSpLocks/>
          </p:cNvCxnSpPr>
          <p:nvPr/>
        </p:nvCxnSpPr>
        <p:spPr>
          <a:xfrm flipH="1" flipV="1">
            <a:off x="6585100" y="3153440"/>
            <a:ext cx="322632" cy="533982"/>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BFAE6C6-B377-C0EE-1733-F36D455E863D}"/>
              </a:ext>
            </a:extLst>
          </p:cNvPr>
          <p:cNvCxnSpPr>
            <a:cxnSpLocks/>
          </p:cNvCxnSpPr>
          <p:nvPr/>
        </p:nvCxnSpPr>
        <p:spPr>
          <a:xfrm>
            <a:off x="6994042" y="3678940"/>
            <a:ext cx="2184480" cy="0"/>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BC66CEF-69BB-6790-D5B4-20FE892BBDE4}"/>
              </a:ext>
            </a:extLst>
          </p:cNvPr>
          <p:cNvCxnSpPr>
            <a:cxnSpLocks/>
          </p:cNvCxnSpPr>
          <p:nvPr/>
        </p:nvCxnSpPr>
        <p:spPr>
          <a:xfrm flipH="1" flipV="1">
            <a:off x="8999436" y="3153440"/>
            <a:ext cx="335100" cy="551621"/>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5032777-9266-636D-309E-3F9943544CF9}"/>
              </a:ext>
            </a:extLst>
          </p:cNvPr>
          <p:cNvCxnSpPr>
            <a:cxnSpLocks/>
          </p:cNvCxnSpPr>
          <p:nvPr/>
        </p:nvCxnSpPr>
        <p:spPr>
          <a:xfrm flipV="1">
            <a:off x="6902758" y="3763134"/>
            <a:ext cx="0" cy="897201"/>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114" name="Graphic 113">
            <a:extLst>
              <a:ext uri="{FF2B5EF4-FFF2-40B4-BE49-F238E27FC236}">
                <a16:creationId xmlns:a16="http://schemas.microsoft.com/office/drawing/2014/main" id="{E289755C-3DD1-99F5-E9D9-A08ACB108C32}"/>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628650" y="4472010"/>
            <a:ext cx="398633" cy="382420"/>
          </a:xfrm>
          <a:prstGeom prst="rect">
            <a:avLst/>
          </a:prstGeom>
        </p:spPr>
      </p:pic>
      <p:cxnSp>
        <p:nvCxnSpPr>
          <p:cNvPr id="115" name="Straight Connector 114">
            <a:extLst>
              <a:ext uri="{FF2B5EF4-FFF2-40B4-BE49-F238E27FC236}">
                <a16:creationId xmlns:a16="http://schemas.microsoft.com/office/drawing/2014/main" id="{6ED78CF2-CEEA-31E8-7EED-B28239225776}"/>
              </a:ext>
            </a:extLst>
          </p:cNvPr>
          <p:cNvCxnSpPr>
            <a:cxnSpLocks/>
          </p:cNvCxnSpPr>
          <p:nvPr/>
        </p:nvCxnSpPr>
        <p:spPr>
          <a:xfrm flipH="1" flipV="1">
            <a:off x="6580126" y="3153439"/>
            <a:ext cx="337711" cy="544103"/>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5DA0C1E-AD98-04BB-DF18-87FF56832A6C}"/>
              </a:ext>
            </a:extLst>
          </p:cNvPr>
          <p:cNvCxnSpPr>
            <a:cxnSpLocks/>
          </p:cNvCxnSpPr>
          <p:nvPr/>
        </p:nvCxnSpPr>
        <p:spPr>
          <a:xfrm flipV="1">
            <a:off x="6881606" y="3096902"/>
            <a:ext cx="382766" cy="60904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CA2789-6B18-C010-CA0C-2F1257C11837}"/>
              </a:ext>
            </a:extLst>
          </p:cNvPr>
          <p:cNvCxnSpPr>
            <a:cxnSpLocks/>
          </p:cNvCxnSpPr>
          <p:nvPr/>
        </p:nvCxnSpPr>
        <p:spPr>
          <a:xfrm flipH="1" flipV="1">
            <a:off x="6920898" y="3678814"/>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9B4E0F1B-384D-C49D-BD7C-3D3E14DEBD69}"/>
              </a:ext>
            </a:extLst>
          </p:cNvPr>
          <p:cNvSpPr/>
          <p:nvPr/>
        </p:nvSpPr>
        <p:spPr>
          <a:xfrm>
            <a:off x="7198506" y="3888817"/>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119" name="Graphic 118">
            <a:extLst>
              <a:ext uri="{FF2B5EF4-FFF2-40B4-BE49-F238E27FC236}">
                <a16:creationId xmlns:a16="http://schemas.microsoft.com/office/drawing/2014/main" id="{58154339-5616-F3A0-D1B0-074F5553BAD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98506" y="3840573"/>
            <a:ext cx="303569" cy="262100"/>
          </a:xfrm>
          <a:prstGeom prst="rect">
            <a:avLst/>
          </a:prstGeom>
        </p:spPr>
      </p:pic>
      <p:grpSp>
        <p:nvGrpSpPr>
          <p:cNvPr id="120" name="Group 119">
            <a:extLst>
              <a:ext uri="{FF2B5EF4-FFF2-40B4-BE49-F238E27FC236}">
                <a16:creationId xmlns:a16="http://schemas.microsoft.com/office/drawing/2014/main" id="{77A70987-E47E-BEF1-908E-00794C291174}"/>
              </a:ext>
            </a:extLst>
          </p:cNvPr>
          <p:cNvGrpSpPr/>
          <p:nvPr/>
        </p:nvGrpSpPr>
        <p:grpSpPr>
          <a:xfrm>
            <a:off x="6243309" y="1368532"/>
            <a:ext cx="3780237" cy="1784906"/>
            <a:chOff x="840114" y="1375455"/>
            <a:chExt cx="3780237" cy="1784906"/>
          </a:xfrm>
        </p:grpSpPr>
        <p:sp>
          <p:nvSpPr>
            <p:cNvPr id="121" name="Rounded Rectangle 120">
              <a:extLst>
                <a:ext uri="{FF2B5EF4-FFF2-40B4-BE49-F238E27FC236}">
                  <a16:creationId xmlns:a16="http://schemas.microsoft.com/office/drawing/2014/main" id="{9C5A04B1-1E3F-7E0E-188C-2CDDB1F4859F}"/>
                </a:ext>
              </a:extLst>
            </p:cNvPr>
            <p:cNvSpPr/>
            <p:nvPr/>
          </p:nvSpPr>
          <p:spPr>
            <a:xfrm>
              <a:off x="840114" y="1377220"/>
              <a:ext cx="607012" cy="1783141"/>
            </a:xfrm>
            <a:prstGeom prst="roundRect">
              <a:avLst>
                <a:gd name="adj" fmla="val 7452"/>
              </a:avLst>
            </a:prstGeom>
            <a:solidFill>
              <a:srgbClr val="FF9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122" name="Rounded Rectangle 121">
              <a:extLst>
                <a:ext uri="{FF2B5EF4-FFF2-40B4-BE49-F238E27FC236}">
                  <a16:creationId xmlns:a16="http://schemas.microsoft.com/office/drawing/2014/main" id="{F2123AF7-324A-D978-C46D-4CD57528A1AC}"/>
                </a:ext>
              </a:extLst>
            </p:cNvPr>
            <p:cNvSpPr/>
            <p:nvPr/>
          </p:nvSpPr>
          <p:spPr>
            <a:xfrm>
              <a:off x="1599003" y="1377220"/>
              <a:ext cx="607012" cy="1783141"/>
            </a:xfrm>
            <a:prstGeom prst="roundRect">
              <a:avLst>
                <a:gd name="adj" fmla="val 7452"/>
              </a:avLst>
            </a:prstGeom>
            <a:solidFill>
              <a:srgbClr val="FF9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123" name="TextBox 122">
              <a:extLst>
                <a:ext uri="{FF2B5EF4-FFF2-40B4-BE49-F238E27FC236}">
                  <a16:creationId xmlns:a16="http://schemas.microsoft.com/office/drawing/2014/main" id="{6B6266FA-F759-492D-8CA4-8074C6204328}"/>
                </a:ext>
              </a:extLst>
            </p:cNvPr>
            <p:cNvSpPr txBox="1"/>
            <p:nvPr/>
          </p:nvSpPr>
          <p:spPr>
            <a:xfrm>
              <a:off x="904979" y="1436523"/>
              <a:ext cx="433132"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VPC</a:t>
              </a:r>
            </a:p>
          </p:txBody>
        </p:sp>
        <p:sp>
          <p:nvSpPr>
            <p:cNvPr id="124" name="TextBox 123">
              <a:extLst>
                <a:ext uri="{FF2B5EF4-FFF2-40B4-BE49-F238E27FC236}">
                  <a16:creationId xmlns:a16="http://schemas.microsoft.com/office/drawing/2014/main" id="{18373082-39FA-76DE-D338-8246C531B71B}"/>
                </a:ext>
              </a:extLst>
            </p:cNvPr>
            <p:cNvSpPr txBox="1"/>
            <p:nvPr/>
          </p:nvSpPr>
          <p:spPr>
            <a:xfrm>
              <a:off x="1656608" y="1438372"/>
              <a:ext cx="433132"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VPC</a:t>
              </a:r>
            </a:p>
          </p:txBody>
        </p:sp>
        <p:sp>
          <p:nvSpPr>
            <p:cNvPr id="125" name="Rounded Rectangle 124">
              <a:extLst>
                <a:ext uri="{FF2B5EF4-FFF2-40B4-BE49-F238E27FC236}">
                  <a16:creationId xmlns:a16="http://schemas.microsoft.com/office/drawing/2014/main" id="{96E73027-9A6A-F36C-EA73-33076D3FD557}"/>
                </a:ext>
              </a:extLst>
            </p:cNvPr>
            <p:cNvSpPr/>
            <p:nvPr/>
          </p:nvSpPr>
          <p:spPr>
            <a:xfrm>
              <a:off x="3254450" y="1377220"/>
              <a:ext cx="607012" cy="1783141"/>
            </a:xfrm>
            <a:prstGeom prst="roundRect">
              <a:avLst>
                <a:gd name="adj" fmla="val 7452"/>
              </a:avLst>
            </a:prstGeom>
            <a:solidFill>
              <a:srgbClr val="FF93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endParaRPr lang="en-US" sz="1333">
                <a:solidFill>
                  <a:srgbClr val="FFFFFF"/>
                </a:solidFill>
                <a:latin typeface="Calibri" panose="020F0502020204030204" pitchFamily="34" charset="0"/>
                <a:cs typeface="Calibri" panose="020F0502020204030204" pitchFamily="34" charset="0"/>
              </a:endParaRPr>
            </a:p>
          </p:txBody>
        </p:sp>
        <p:sp>
          <p:nvSpPr>
            <p:cNvPr id="126" name="Rounded Rectangle 125">
              <a:extLst>
                <a:ext uri="{FF2B5EF4-FFF2-40B4-BE49-F238E27FC236}">
                  <a16:creationId xmlns:a16="http://schemas.microsoft.com/office/drawing/2014/main" id="{5801424F-6D2F-4B17-ACBF-41AA56533551}"/>
                </a:ext>
              </a:extLst>
            </p:cNvPr>
            <p:cNvSpPr/>
            <p:nvPr/>
          </p:nvSpPr>
          <p:spPr>
            <a:xfrm>
              <a:off x="4013339" y="1386749"/>
              <a:ext cx="607012" cy="1773612"/>
            </a:xfrm>
            <a:prstGeom prst="roundRect">
              <a:avLst>
                <a:gd name="adj" fmla="val 7452"/>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sp>
          <p:nvSpPr>
            <p:cNvPr id="127" name="TextBox 126">
              <a:extLst>
                <a:ext uri="{FF2B5EF4-FFF2-40B4-BE49-F238E27FC236}">
                  <a16:creationId xmlns:a16="http://schemas.microsoft.com/office/drawing/2014/main" id="{A06719C6-F967-A5F9-144A-85269EA6407F}"/>
                </a:ext>
              </a:extLst>
            </p:cNvPr>
            <p:cNvSpPr txBox="1"/>
            <p:nvPr/>
          </p:nvSpPr>
          <p:spPr>
            <a:xfrm>
              <a:off x="3325474" y="1386749"/>
              <a:ext cx="498021" cy="276999"/>
            </a:xfrm>
            <a:prstGeom prst="rect">
              <a:avLst/>
            </a:prstGeom>
            <a:noFill/>
          </p:spPr>
          <p:txBody>
            <a:bodyPr wrap="none" rtlCol="0">
              <a:spAutoFit/>
            </a:bodyPr>
            <a:lstStyle/>
            <a:p>
              <a:r>
                <a:rPr lang="en-US" sz="1200" dirty="0" err="1">
                  <a:latin typeface="Calibri" panose="020F0502020204030204" pitchFamily="34" charset="0"/>
                  <a:cs typeface="Calibri" panose="020F0502020204030204" pitchFamily="34" charset="0"/>
                </a:rPr>
                <a:t>VNet</a:t>
              </a:r>
              <a:endParaRPr lang="en-US" sz="1200" dirty="0">
                <a:latin typeface="Calibri" panose="020F0502020204030204" pitchFamily="34" charset="0"/>
                <a:cs typeface="Calibri" panose="020F0502020204030204" pitchFamily="34" charset="0"/>
              </a:endParaRPr>
            </a:p>
          </p:txBody>
        </p:sp>
        <p:sp>
          <p:nvSpPr>
            <p:cNvPr id="128" name="TextBox 127">
              <a:extLst>
                <a:ext uri="{FF2B5EF4-FFF2-40B4-BE49-F238E27FC236}">
                  <a16:creationId xmlns:a16="http://schemas.microsoft.com/office/drawing/2014/main" id="{474A8869-530D-64C9-FF72-544FCDA9F48C}"/>
                </a:ext>
              </a:extLst>
            </p:cNvPr>
            <p:cNvSpPr txBox="1"/>
            <p:nvPr/>
          </p:nvSpPr>
          <p:spPr>
            <a:xfrm>
              <a:off x="3994008" y="1375455"/>
              <a:ext cx="498021" cy="276999"/>
            </a:xfrm>
            <a:prstGeom prst="rect">
              <a:avLst/>
            </a:prstGeom>
            <a:noFill/>
          </p:spPr>
          <p:txBody>
            <a:bodyPr wrap="none" rtlCol="0">
              <a:spAutoFit/>
            </a:bodyPr>
            <a:lstStyle/>
            <a:p>
              <a:r>
                <a:rPr lang="en-US" sz="1200" dirty="0" err="1">
                  <a:latin typeface="Calibri" panose="020F0502020204030204" pitchFamily="34" charset="0"/>
                  <a:cs typeface="Calibri" panose="020F0502020204030204" pitchFamily="34" charset="0"/>
                </a:rPr>
                <a:t>VNet</a:t>
              </a:r>
              <a:endParaRPr lang="en-US" sz="1200" dirty="0">
                <a:latin typeface="Calibri" panose="020F0502020204030204" pitchFamily="34" charset="0"/>
                <a:cs typeface="Calibri" panose="020F0502020204030204" pitchFamily="34" charset="0"/>
              </a:endParaRPr>
            </a:p>
          </p:txBody>
        </p:sp>
      </p:grpSp>
      <p:pic>
        <p:nvPicPr>
          <p:cNvPr id="129" name="Graphic 128">
            <a:extLst>
              <a:ext uri="{FF2B5EF4-FFF2-40B4-BE49-F238E27FC236}">
                <a16:creationId xmlns:a16="http://schemas.microsoft.com/office/drawing/2014/main" id="{1F2D297C-B8BA-FE02-5512-938383FA6C65}"/>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6390757" y="2964272"/>
            <a:ext cx="312116" cy="312116"/>
          </a:xfrm>
          <a:prstGeom prst="rect">
            <a:avLst/>
          </a:prstGeom>
        </p:spPr>
      </p:pic>
      <p:pic>
        <p:nvPicPr>
          <p:cNvPr id="130" name="Graphic 129">
            <a:extLst>
              <a:ext uri="{FF2B5EF4-FFF2-40B4-BE49-F238E27FC236}">
                <a16:creationId xmlns:a16="http://schemas.microsoft.com/office/drawing/2014/main" id="{85EC52DE-2EBB-D7CF-A47C-3DCBABEA27F9}"/>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6756748" y="3515918"/>
            <a:ext cx="295262" cy="295262"/>
          </a:xfrm>
          <a:prstGeom prst="rect">
            <a:avLst/>
          </a:prstGeom>
        </p:spPr>
      </p:pic>
      <p:pic>
        <p:nvPicPr>
          <p:cNvPr id="131" name="Graphic 130">
            <a:extLst>
              <a:ext uri="{FF2B5EF4-FFF2-40B4-BE49-F238E27FC236}">
                <a16:creationId xmlns:a16="http://schemas.microsoft.com/office/drawing/2014/main" id="{C9F894EF-1EEE-83E4-80A7-EFCF30992BBB}"/>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7115038" y="2969972"/>
            <a:ext cx="312116" cy="312116"/>
          </a:xfrm>
          <a:prstGeom prst="rect">
            <a:avLst/>
          </a:prstGeom>
        </p:spPr>
      </p:pic>
      <p:sp>
        <p:nvSpPr>
          <p:cNvPr id="132" name="TextBox 131">
            <a:extLst>
              <a:ext uri="{FF2B5EF4-FFF2-40B4-BE49-F238E27FC236}">
                <a16:creationId xmlns:a16="http://schemas.microsoft.com/office/drawing/2014/main" id="{5D2AA41B-48C5-092D-876C-905E9241C65E}"/>
              </a:ext>
            </a:extLst>
          </p:cNvPr>
          <p:cNvSpPr txBox="1"/>
          <p:nvPr/>
        </p:nvSpPr>
        <p:spPr>
          <a:xfrm>
            <a:off x="8507858" y="3762392"/>
            <a:ext cx="636713" cy="246221"/>
          </a:xfrm>
          <a:prstGeom prst="rect">
            <a:avLst/>
          </a:prstGeom>
          <a:noFill/>
        </p:spPr>
        <p:txBody>
          <a:bodyPr wrap="none" rtlCol="0">
            <a:spAutoFit/>
          </a:bodyPr>
          <a:lstStyle/>
          <a:p>
            <a:r>
              <a:rPr lang="en-US" sz="1000">
                <a:latin typeface="Calibri" panose="020F0502020204030204" pitchFamily="34" charset="0"/>
                <a:cs typeface="Calibri" panose="020F0502020204030204" pitchFamily="34" charset="0"/>
              </a:rPr>
              <a:t>Region 2</a:t>
            </a:r>
          </a:p>
        </p:txBody>
      </p:sp>
      <p:cxnSp>
        <p:nvCxnSpPr>
          <p:cNvPr id="133" name="Straight Connector 132">
            <a:extLst>
              <a:ext uri="{FF2B5EF4-FFF2-40B4-BE49-F238E27FC236}">
                <a16:creationId xmlns:a16="http://schemas.microsoft.com/office/drawing/2014/main" id="{BB757B88-1ADC-6621-46F1-BB1E00B7ADD5}"/>
              </a:ext>
            </a:extLst>
          </p:cNvPr>
          <p:cNvCxnSpPr>
            <a:cxnSpLocks/>
          </p:cNvCxnSpPr>
          <p:nvPr/>
        </p:nvCxnSpPr>
        <p:spPr>
          <a:xfrm>
            <a:off x="6989068" y="3678939"/>
            <a:ext cx="2184480" cy="0"/>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E73F78F-DEFE-126E-F839-C360904E2E8C}"/>
              </a:ext>
            </a:extLst>
          </p:cNvPr>
          <p:cNvCxnSpPr>
            <a:cxnSpLocks/>
          </p:cNvCxnSpPr>
          <p:nvPr/>
        </p:nvCxnSpPr>
        <p:spPr>
          <a:xfrm flipH="1" flipV="1">
            <a:off x="8994462" y="3153439"/>
            <a:ext cx="334678" cy="551621"/>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135" name="Graphic 134">
            <a:extLst>
              <a:ext uri="{FF2B5EF4-FFF2-40B4-BE49-F238E27FC236}">
                <a16:creationId xmlns:a16="http://schemas.microsoft.com/office/drawing/2014/main" id="{2784F23B-86BE-5BDA-DA0B-24A82DD9DEBC}"/>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8797381" y="2969972"/>
            <a:ext cx="312116" cy="312116"/>
          </a:xfrm>
          <a:prstGeom prst="rect">
            <a:avLst/>
          </a:prstGeom>
        </p:spPr>
      </p:pic>
      <p:cxnSp>
        <p:nvCxnSpPr>
          <p:cNvPr id="136" name="Straight Connector 135">
            <a:extLst>
              <a:ext uri="{FF2B5EF4-FFF2-40B4-BE49-F238E27FC236}">
                <a16:creationId xmlns:a16="http://schemas.microsoft.com/office/drawing/2014/main" id="{E689A91B-E959-C4CF-DC38-73D631335036}"/>
              </a:ext>
            </a:extLst>
          </p:cNvPr>
          <p:cNvCxnSpPr>
            <a:cxnSpLocks/>
          </p:cNvCxnSpPr>
          <p:nvPr/>
        </p:nvCxnSpPr>
        <p:spPr>
          <a:xfrm flipV="1">
            <a:off x="9329562" y="3096902"/>
            <a:ext cx="382766" cy="60904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137" name="Graphic 136">
            <a:extLst>
              <a:ext uri="{FF2B5EF4-FFF2-40B4-BE49-F238E27FC236}">
                <a16:creationId xmlns:a16="http://schemas.microsoft.com/office/drawing/2014/main" id="{9982DCF4-2A7D-C624-EDD4-CE665DAFEBB5}"/>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9556270" y="2969972"/>
            <a:ext cx="312116" cy="312116"/>
          </a:xfrm>
          <a:prstGeom prst="rect">
            <a:avLst/>
          </a:prstGeom>
        </p:spPr>
      </p:pic>
      <p:pic>
        <p:nvPicPr>
          <p:cNvPr id="138" name="Graphic 137">
            <a:extLst>
              <a:ext uri="{FF2B5EF4-FFF2-40B4-BE49-F238E27FC236}">
                <a16:creationId xmlns:a16="http://schemas.microsoft.com/office/drawing/2014/main" id="{B3476005-9076-72AB-6C6B-E37E0A1A886B}"/>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9164791" y="3508658"/>
            <a:ext cx="312116" cy="312116"/>
          </a:xfrm>
          <a:prstGeom prst="rect">
            <a:avLst/>
          </a:prstGeom>
        </p:spPr>
      </p:pic>
      <p:pic>
        <p:nvPicPr>
          <p:cNvPr id="139" name="Graphic 60">
            <a:extLst>
              <a:ext uri="{FF2B5EF4-FFF2-40B4-BE49-F238E27FC236}">
                <a16:creationId xmlns:a16="http://schemas.microsoft.com/office/drawing/2014/main" id="{4B2A8B1E-FED1-FCD0-6F45-16775BF174FB}"/>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6386239" y="2643708"/>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 name="Graphic 60">
            <a:extLst>
              <a:ext uri="{FF2B5EF4-FFF2-40B4-BE49-F238E27FC236}">
                <a16:creationId xmlns:a16="http://schemas.microsoft.com/office/drawing/2014/main" id="{9154B537-72C1-E754-8F5B-4109CB3E334D}"/>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45652" y="2351434"/>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Right Arrow 140">
            <a:extLst>
              <a:ext uri="{FF2B5EF4-FFF2-40B4-BE49-F238E27FC236}">
                <a16:creationId xmlns:a16="http://schemas.microsoft.com/office/drawing/2014/main" id="{24FFC4F1-3634-59A2-5AE0-4FBB35217348}"/>
              </a:ext>
            </a:extLst>
          </p:cNvPr>
          <p:cNvSpPr/>
          <p:nvPr/>
        </p:nvSpPr>
        <p:spPr>
          <a:xfrm>
            <a:off x="5113653" y="3025779"/>
            <a:ext cx="755780" cy="560220"/>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42" name="Content Placeholder 10">
            <a:extLst>
              <a:ext uri="{FF2B5EF4-FFF2-40B4-BE49-F238E27FC236}">
                <a16:creationId xmlns:a16="http://schemas.microsoft.com/office/drawing/2014/main" id="{7091902B-ADD2-58FA-0049-856F6C1174AA}"/>
              </a:ext>
            </a:extLst>
          </p:cNvPr>
          <p:cNvSpPr txBox="1">
            <a:spLocks/>
          </p:cNvSpPr>
          <p:nvPr/>
        </p:nvSpPr>
        <p:spPr>
          <a:xfrm>
            <a:off x="461064" y="5165060"/>
            <a:ext cx="4652589" cy="990052"/>
          </a:xfrm>
          <a:prstGeom prst="rect">
            <a:avLst/>
          </a:prstGeom>
        </p:spPr>
        <p:txBody>
          <a:bodyPr>
            <a:noAutofit/>
          </a:bodyPr>
          <a:lst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pPr>
            <a:r>
              <a:rPr lang="en-US" sz="1800" dirty="0">
                <a:ea typeface="Open Sans" panose="020B0606030504020204" pitchFamily="34" charset="0"/>
                <a:cs typeface="Open Sans" panose="020B0606030504020204" pitchFamily="34" charset="0"/>
              </a:rPr>
              <a:t>Network Segmentation and Distributed Firewalling are NOT mutually exclusive</a:t>
            </a:r>
          </a:p>
          <a:p>
            <a:endParaRPr lang="en-US" dirty="0"/>
          </a:p>
        </p:txBody>
      </p:sp>
      <p:sp>
        <p:nvSpPr>
          <p:cNvPr id="143" name="Rounded Rectangle 142">
            <a:extLst>
              <a:ext uri="{FF2B5EF4-FFF2-40B4-BE49-F238E27FC236}">
                <a16:creationId xmlns:a16="http://schemas.microsoft.com/office/drawing/2014/main" id="{84347FE7-841B-0135-B109-3753D3ED82E0}"/>
              </a:ext>
            </a:extLst>
          </p:cNvPr>
          <p:cNvSpPr/>
          <p:nvPr/>
        </p:nvSpPr>
        <p:spPr>
          <a:xfrm>
            <a:off x="8748071" y="2375858"/>
            <a:ext cx="415902" cy="582054"/>
          </a:xfrm>
          <a:prstGeom prst="roundRect">
            <a:avLst/>
          </a:prstGeom>
          <a:gradFill flip="none" rotWithShape="1">
            <a:gsLst>
              <a:gs pos="0">
                <a:schemeClr val="accent5">
                  <a:lumMod val="40000"/>
                  <a:lumOff val="60000"/>
                  <a:shade val="30000"/>
                  <a:satMod val="115000"/>
                </a:schemeClr>
              </a:gs>
              <a:gs pos="50000">
                <a:schemeClr val="accent5">
                  <a:lumMod val="40000"/>
                  <a:lumOff val="60000"/>
                  <a:shade val="67500"/>
                  <a:satMod val="115000"/>
                </a:schemeClr>
              </a:gs>
              <a:gs pos="100000">
                <a:schemeClr val="accent5">
                  <a:lumMod val="40000"/>
                  <a:lumOff val="60000"/>
                  <a:shade val="100000"/>
                  <a:satMod val="115000"/>
                </a:schemeClr>
              </a:gs>
            </a:gsLst>
            <a:path path="circle">
              <a:fillToRect l="100000" t="100000"/>
            </a:path>
            <a:tileRect r="-100000" b="-100000"/>
          </a:gra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pic>
        <p:nvPicPr>
          <p:cNvPr id="144" name="Graphic 60">
            <a:extLst>
              <a:ext uri="{FF2B5EF4-FFF2-40B4-BE49-F238E27FC236}">
                <a16:creationId xmlns:a16="http://schemas.microsoft.com/office/drawing/2014/main" id="{5616E871-68A9-69DE-FE4B-4C85FD678201}"/>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8803774" y="2383376"/>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Graphic 60">
            <a:extLst>
              <a:ext uri="{FF2B5EF4-FFF2-40B4-BE49-F238E27FC236}">
                <a16:creationId xmlns:a16="http://schemas.microsoft.com/office/drawing/2014/main" id="{8104BC5F-2FD7-ABB9-E3F2-3D13FFB1E6ED}"/>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8805132" y="2668852"/>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 name="TextBox 145">
            <a:extLst>
              <a:ext uri="{FF2B5EF4-FFF2-40B4-BE49-F238E27FC236}">
                <a16:creationId xmlns:a16="http://schemas.microsoft.com/office/drawing/2014/main" id="{0D3E70EE-B6F8-C13D-A239-2653D7840E33}"/>
              </a:ext>
            </a:extLst>
          </p:cNvPr>
          <p:cNvSpPr txBox="1"/>
          <p:nvPr/>
        </p:nvSpPr>
        <p:spPr>
          <a:xfrm>
            <a:off x="653265" y="1147693"/>
            <a:ext cx="1685270" cy="338554"/>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Network Domains</a:t>
            </a:r>
          </a:p>
        </p:txBody>
      </p:sp>
      <p:sp>
        <p:nvSpPr>
          <p:cNvPr id="147" name="Rectangle: Rounded Corners 1">
            <a:extLst>
              <a:ext uri="{FF2B5EF4-FFF2-40B4-BE49-F238E27FC236}">
                <a16:creationId xmlns:a16="http://schemas.microsoft.com/office/drawing/2014/main" id="{825DE922-6918-2D46-8D89-AF590CA205AB}"/>
              </a:ext>
            </a:extLst>
          </p:cNvPr>
          <p:cNvSpPr/>
          <p:nvPr/>
        </p:nvSpPr>
        <p:spPr>
          <a:xfrm>
            <a:off x="814194" y="1543677"/>
            <a:ext cx="614701" cy="554825"/>
          </a:xfrm>
          <a:prstGeom prst="roundRect">
            <a:avLst/>
          </a:prstGeom>
          <a:solidFill>
            <a:srgbClr val="FF93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WEB</a:t>
            </a:r>
          </a:p>
        </p:txBody>
      </p:sp>
      <p:sp>
        <p:nvSpPr>
          <p:cNvPr id="148" name="Rectangle: Rounded Corners 144">
            <a:extLst>
              <a:ext uri="{FF2B5EF4-FFF2-40B4-BE49-F238E27FC236}">
                <a16:creationId xmlns:a16="http://schemas.microsoft.com/office/drawing/2014/main" id="{A62BD2E7-B7C0-D957-ECC1-CACA54C27005}"/>
              </a:ext>
            </a:extLst>
          </p:cNvPr>
          <p:cNvSpPr/>
          <p:nvPr/>
        </p:nvSpPr>
        <p:spPr>
          <a:xfrm>
            <a:off x="1595104" y="1544753"/>
            <a:ext cx="614701" cy="55482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DB</a:t>
            </a:r>
          </a:p>
        </p:txBody>
      </p:sp>
      <p:sp>
        <p:nvSpPr>
          <p:cNvPr id="149" name="TextBox 148">
            <a:extLst>
              <a:ext uri="{FF2B5EF4-FFF2-40B4-BE49-F238E27FC236}">
                <a16:creationId xmlns:a16="http://schemas.microsoft.com/office/drawing/2014/main" id="{F2889F62-0990-1726-5095-72AD14422985}"/>
              </a:ext>
            </a:extLst>
          </p:cNvPr>
          <p:cNvSpPr txBox="1"/>
          <p:nvPr/>
        </p:nvSpPr>
        <p:spPr>
          <a:xfrm>
            <a:off x="10493829" y="4911634"/>
            <a:ext cx="184731" cy="369332"/>
          </a:xfrm>
          <a:prstGeom prst="rect">
            <a:avLst/>
          </a:prstGeom>
          <a:noFill/>
        </p:spPr>
        <p:txBody>
          <a:bodyPr wrap="none" rtlCol="0">
            <a:spAutoFit/>
          </a:bodyPr>
          <a:lstStyle/>
          <a:p>
            <a:endParaRPr lang="en-CH" dirty="0"/>
          </a:p>
        </p:txBody>
      </p:sp>
      <p:sp>
        <p:nvSpPr>
          <p:cNvPr id="150" name="Content Placeholder 10">
            <a:extLst>
              <a:ext uri="{FF2B5EF4-FFF2-40B4-BE49-F238E27FC236}">
                <a16:creationId xmlns:a16="http://schemas.microsoft.com/office/drawing/2014/main" id="{D27AF382-29E9-8457-3794-3D68A47DCD2E}"/>
              </a:ext>
            </a:extLst>
          </p:cNvPr>
          <p:cNvSpPr txBox="1">
            <a:spLocks/>
          </p:cNvSpPr>
          <p:nvPr/>
        </p:nvSpPr>
        <p:spPr>
          <a:xfrm>
            <a:off x="5370957" y="5165060"/>
            <a:ext cx="3893700" cy="990052"/>
          </a:xfrm>
          <a:prstGeom prst="rect">
            <a:avLst/>
          </a:prstGeom>
        </p:spPr>
        <p:txBody>
          <a:bodyPr>
            <a:noAutofit/>
          </a:bodyPr>
          <a:lst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pPr>
            <a:endParaRPr lang="en-US" sz="1800" dirty="0">
              <a:ea typeface="Open Sans" panose="020B0606030504020204" pitchFamily="34" charset="0"/>
              <a:cs typeface="Open Sans" panose="020B0606030504020204" pitchFamily="34" charset="0"/>
            </a:endParaRPr>
          </a:p>
        </p:txBody>
      </p:sp>
      <p:sp>
        <p:nvSpPr>
          <p:cNvPr id="151" name="Content Placeholder 10">
            <a:extLst>
              <a:ext uri="{FF2B5EF4-FFF2-40B4-BE49-F238E27FC236}">
                <a16:creationId xmlns:a16="http://schemas.microsoft.com/office/drawing/2014/main" id="{67B17D65-4390-1467-2E6B-F6BC59920898}"/>
              </a:ext>
            </a:extLst>
          </p:cNvPr>
          <p:cNvSpPr txBox="1">
            <a:spLocks/>
          </p:cNvSpPr>
          <p:nvPr/>
        </p:nvSpPr>
        <p:spPr>
          <a:xfrm>
            <a:off x="5967257" y="5113654"/>
            <a:ext cx="5268804" cy="990052"/>
          </a:xfrm>
          <a:prstGeom prst="rect">
            <a:avLst/>
          </a:prstGeom>
        </p:spPr>
        <p:txBody>
          <a:bodyPr>
            <a:noAutofit/>
          </a:bodyPr>
          <a:lst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pPr>
            <a:r>
              <a:rPr lang="en-US" sz="1800" dirty="0">
                <a:ea typeface="Open Sans" panose="020B0606030504020204" pitchFamily="34" charset="0"/>
                <a:cs typeface="Open Sans" panose="020B0606030504020204" pitchFamily="34" charset="0"/>
              </a:rPr>
              <a:t>A </a:t>
            </a:r>
            <a:r>
              <a:rPr lang="en-US" sz="1800" i="1" dirty="0">
                <a:ea typeface="Open Sans" panose="020B0606030504020204" pitchFamily="34" charset="0"/>
                <a:cs typeface="Open Sans" panose="020B0606030504020204" pitchFamily="34" charset="0"/>
              </a:rPr>
              <a:t>distributed firewalling rule </a:t>
            </a:r>
            <a:r>
              <a:rPr lang="en-US" sz="1800" dirty="0">
                <a:ea typeface="Open Sans" panose="020B0606030504020204" pitchFamily="34" charset="0"/>
                <a:cs typeface="Open Sans" panose="020B0606030504020204" pitchFamily="34" charset="0"/>
              </a:rPr>
              <a:t>can be defined in each Smart Group, for establishing what kind of traffic is allowed/denied among all the instances that belong to that Smart Group.</a:t>
            </a:r>
          </a:p>
          <a:p>
            <a:endParaRPr lang="en-US" dirty="0"/>
          </a:p>
        </p:txBody>
      </p:sp>
      <p:sp>
        <p:nvSpPr>
          <p:cNvPr id="152" name="TextBox 151">
            <a:extLst>
              <a:ext uri="{FF2B5EF4-FFF2-40B4-BE49-F238E27FC236}">
                <a16:creationId xmlns:a16="http://schemas.microsoft.com/office/drawing/2014/main" id="{EC3D63B9-A783-4E2A-BA08-CA8EDD7161F5}"/>
              </a:ext>
            </a:extLst>
          </p:cNvPr>
          <p:cNvSpPr txBox="1"/>
          <p:nvPr/>
        </p:nvSpPr>
        <p:spPr>
          <a:xfrm>
            <a:off x="10313092" y="2666481"/>
            <a:ext cx="1878908" cy="769441"/>
          </a:xfrm>
          <a:prstGeom prst="rect">
            <a:avLst/>
          </a:prstGeom>
          <a:noFill/>
        </p:spPr>
        <p:txBody>
          <a:bodyPr wrap="square">
            <a:spAutoFit/>
          </a:bodyPr>
          <a:lstStyle/>
          <a:p>
            <a:pPr algn="ctr">
              <a:buClr>
                <a:schemeClr val="accent1"/>
              </a:buClr>
            </a:pPr>
            <a:r>
              <a:rPr lang="en-US" sz="1100" dirty="0">
                <a:solidFill>
                  <a:schemeClr val="bg1"/>
                </a:solidFill>
                <a:ea typeface="Open Sans" panose="020B0606030504020204" pitchFamily="34" charset="0"/>
                <a:cs typeface="Open Sans" panose="020B0606030504020204" pitchFamily="34" charset="0"/>
              </a:rPr>
              <a:t>A rule between SGs can be </a:t>
            </a:r>
            <a:r>
              <a:rPr lang="en-US" sz="1100" dirty="0">
                <a:solidFill>
                  <a:schemeClr val="bg1"/>
                </a:solidFill>
                <a:latin typeface="Calibri" panose="020F0502020204030204" pitchFamily="34" charset="0"/>
                <a:ea typeface="Open Sans" panose="020B0606030504020204" pitchFamily="34" charset="0"/>
                <a:cs typeface="Open Sans" panose="020B0606030504020204" pitchFamily="34" charset="0"/>
              </a:rPr>
              <a:t>defined</a:t>
            </a:r>
            <a:r>
              <a:rPr lang="en-US" sz="1100" dirty="0">
                <a:solidFill>
                  <a:schemeClr val="bg1"/>
                </a:solidFill>
                <a:ea typeface="Open Sans" panose="020B0606030504020204" pitchFamily="34" charset="0"/>
                <a:cs typeface="Open Sans" panose="020B0606030504020204" pitchFamily="34" charset="0"/>
              </a:rPr>
              <a:t> for achieving the </a:t>
            </a:r>
            <a:r>
              <a:rPr lang="en-US" sz="1100" i="1" dirty="0">
                <a:solidFill>
                  <a:schemeClr val="bg1"/>
                </a:solidFill>
                <a:ea typeface="Open Sans" panose="020B0606030504020204" pitchFamily="34" charset="0"/>
                <a:cs typeface="Open Sans" panose="020B0606030504020204" pitchFamily="34" charset="0"/>
              </a:rPr>
              <a:t>INTER-SMARTGROUP </a:t>
            </a:r>
            <a:r>
              <a:rPr lang="en-US" sz="1100" dirty="0">
                <a:solidFill>
                  <a:schemeClr val="bg1"/>
                </a:solidFill>
                <a:ea typeface="Open Sans" panose="020B0606030504020204" pitchFamily="34" charset="0"/>
                <a:cs typeface="Open Sans" panose="020B0606030504020204" pitchFamily="34" charset="0"/>
              </a:rPr>
              <a:t>communication</a:t>
            </a:r>
          </a:p>
        </p:txBody>
      </p:sp>
      <p:cxnSp>
        <p:nvCxnSpPr>
          <p:cNvPr id="153" name="Straight Connector 152">
            <a:extLst>
              <a:ext uri="{FF2B5EF4-FFF2-40B4-BE49-F238E27FC236}">
                <a16:creationId xmlns:a16="http://schemas.microsoft.com/office/drawing/2014/main" id="{696A3311-F42A-5F49-D85C-187F37079A30}"/>
              </a:ext>
            </a:extLst>
          </p:cNvPr>
          <p:cNvCxnSpPr/>
          <p:nvPr/>
        </p:nvCxnSpPr>
        <p:spPr>
          <a:xfrm>
            <a:off x="10918371" y="2571927"/>
            <a:ext cx="751834"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72EB7DE3-A60E-173B-E028-21AA1DF20CC2}"/>
              </a:ext>
            </a:extLst>
          </p:cNvPr>
          <p:cNvCxnSpPr>
            <a:cxnSpLocks/>
          </p:cNvCxnSpPr>
          <p:nvPr/>
        </p:nvCxnSpPr>
        <p:spPr>
          <a:xfrm flipV="1">
            <a:off x="10921348" y="2171565"/>
            <a:ext cx="0" cy="41111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9EB3BA4D-66DD-C324-B519-57966241AE83}"/>
              </a:ext>
            </a:extLst>
          </p:cNvPr>
          <p:cNvCxnSpPr>
            <a:cxnSpLocks/>
          </p:cNvCxnSpPr>
          <p:nvPr/>
        </p:nvCxnSpPr>
        <p:spPr>
          <a:xfrm flipV="1">
            <a:off x="11670205" y="2171565"/>
            <a:ext cx="0" cy="41111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56" name="Picture 155">
            <a:extLst>
              <a:ext uri="{FF2B5EF4-FFF2-40B4-BE49-F238E27FC236}">
                <a16:creationId xmlns:a16="http://schemas.microsoft.com/office/drawing/2014/main" id="{71571CBD-803D-88B5-8CF9-0A17213D2E35}"/>
              </a:ext>
            </a:extLst>
          </p:cNvPr>
          <p:cNvPicPr>
            <a:picLocks noChangeAspect="1"/>
          </p:cNvPicPr>
          <p:nvPr/>
        </p:nvPicPr>
        <p:blipFill>
          <a:blip r:embed="rId16"/>
          <a:stretch>
            <a:fillRect/>
          </a:stretch>
        </p:blipFill>
        <p:spPr>
          <a:xfrm>
            <a:off x="4483579" y="3706535"/>
            <a:ext cx="351053" cy="272011"/>
          </a:xfrm>
          <a:prstGeom prst="rect">
            <a:avLst/>
          </a:prstGeom>
        </p:spPr>
      </p:pic>
      <p:sp>
        <p:nvSpPr>
          <p:cNvPr id="157" name="TextBox 156">
            <a:extLst>
              <a:ext uri="{FF2B5EF4-FFF2-40B4-BE49-F238E27FC236}">
                <a16:creationId xmlns:a16="http://schemas.microsoft.com/office/drawing/2014/main" id="{176608F5-887F-D4D4-1A21-B9693C9F1C60}"/>
              </a:ext>
            </a:extLst>
          </p:cNvPr>
          <p:cNvSpPr txBox="1"/>
          <p:nvPr/>
        </p:nvSpPr>
        <p:spPr>
          <a:xfrm>
            <a:off x="7534890" y="3787784"/>
            <a:ext cx="636713" cy="246221"/>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Region 1</a:t>
            </a:r>
          </a:p>
        </p:txBody>
      </p:sp>
      <p:pic>
        <p:nvPicPr>
          <p:cNvPr id="158" name="Graphic 157" descr="Network with solid fill">
            <a:extLst>
              <a:ext uri="{FF2B5EF4-FFF2-40B4-BE49-F238E27FC236}">
                <a16:creationId xmlns:a16="http://schemas.microsoft.com/office/drawing/2014/main" id="{77123310-1DF8-206A-DB0F-52F8229B9AFF}"/>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4278661" y="3213272"/>
            <a:ext cx="457200" cy="457200"/>
          </a:xfrm>
          <a:prstGeom prst="rect">
            <a:avLst/>
          </a:prstGeom>
        </p:spPr>
      </p:pic>
      <p:pic>
        <p:nvPicPr>
          <p:cNvPr id="159" name="Picture 158">
            <a:extLst>
              <a:ext uri="{FF2B5EF4-FFF2-40B4-BE49-F238E27FC236}">
                <a16:creationId xmlns:a16="http://schemas.microsoft.com/office/drawing/2014/main" id="{10362AC7-6CE8-B30F-7C1A-8E88049E2C0B}"/>
              </a:ext>
            </a:extLst>
          </p:cNvPr>
          <p:cNvPicPr>
            <a:picLocks noChangeAspect="1"/>
          </p:cNvPicPr>
          <p:nvPr/>
        </p:nvPicPr>
        <p:blipFill>
          <a:blip r:embed="rId16"/>
          <a:stretch>
            <a:fillRect/>
          </a:stretch>
        </p:blipFill>
        <p:spPr>
          <a:xfrm>
            <a:off x="9689572" y="3711983"/>
            <a:ext cx="351053" cy="272011"/>
          </a:xfrm>
          <a:prstGeom prst="rect">
            <a:avLst/>
          </a:prstGeom>
        </p:spPr>
      </p:pic>
      <p:pic>
        <p:nvPicPr>
          <p:cNvPr id="160" name="Graphic 159" descr="Network with solid fill">
            <a:extLst>
              <a:ext uri="{FF2B5EF4-FFF2-40B4-BE49-F238E27FC236}">
                <a16:creationId xmlns:a16="http://schemas.microsoft.com/office/drawing/2014/main" id="{610CB99B-3163-A160-F3FC-1FC78713CB41}"/>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9560668" y="3243339"/>
            <a:ext cx="457200" cy="457200"/>
          </a:xfrm>
          <a:prstGeom prst="rect">
            <a:avLst/>
          </a:prstGeom>
        </p:spPr>
      </p:pic>
      <p:pic>
        <p:nvPicPr>
          <p:cNvPr id="161" name="Graphic 60">
            <a:extLst>
              <a:ext uri="{FF2B5EF4-FFF2-40B4-BE49-F238E27FC236}">
                <a16:creationId xmlns:a16="http://schemas.microsoft.com/office/drawing/2014/main" id="{A9391F1A-0373-73EB-4F85-538C5167017E}"/>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9574230" y="1716257"/>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 name="Graphic 60">
            <a:extLst>
              <a:ext uri="{FF2B5EF4-FFF2-40B4-BE49-F238E27FC236}">
                <a16:creationId xmlns:a16="http://schemas.microsoft.com/office/drawing/2014/main" id="{5BBBB4DA-0ADE-F918-79CC-1341C9F9B432}"/>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9573804" y="2044218"/>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 name="Graphic 60">
            <a:extLst>
              <a:ext uri="{FF2B5EF4-FFF2-40B4-BE49-F238E27FC236}">
                <a16:creationId xmlns:a16="http://schemas.microsoft.com/office/drawing/2014/main" id="{2271A97A-6454-5EC9-5444-D09266192463}"/>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9569849" y="2337753"/>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 name="Graphic 60">
            <a:extLst>
              <a:ext uri="{FF2B5EF4-FFF2-40B4-BE49-F238E27FC236}">
                <a16:creationId xmlns:a16="http://schemas.microsoft.com/office/drawing/2014/main" id="{E0F9C03E-8CB8-FD0A-0433-90A2F66B3983}"/>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8797765" y="2017261"/>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164">
            <a:extLst>
              <a:ext uri="{FF2B5EF4-FFF2-40B4-BE49-F238E27FC236}">
                <a16:creationId xmlns:a16="http://schemas.microsoft.com/office/drawing/2014/main" id="{666088D9-5553-EC7B-2555-4E3E7E759169}"/>
              </a:ext>
            </a:extLst>
          </p:cNvPr>
          <p:cNvSpPr/>
          <p:nvPr/>
        </p:nvSpPr>
        <p:spPr>
          <a:xfrm>
            <a:off x="6161412" y="1642479"/>
            <a:ext cx="3211636" cy="1006480"/>
          </a:xfrm>
          <a:custGeom>
            <a:avLst/>
            <a:gdLst>
              <a:gd name="connsiteX0" fmla="*/ 224994 w 3211636"/>
              <a:gd name="connsiteY0" fmla="*/ 71607 h 1006480"/>
              <a:gd name="connsiteX1" fmla="*/ 224994 w 3211636"/>
              <a:gd name="connsiteY1" fmla="*/ 955115 h 1006480"/>
              <a:gd name="connsiteX2" fmla="*/ 750157 w 3211636"/>
              <a:gd name="connsiteY2" fmla="*/ 880974 h 1006480"/>
              <a:gd name="connsiteX3" fmla="*/ 1065254 w 3211636"/>
              <a:gd name="connsiteY3" fmla="*/ 714158 h 1006480"/>
              <a:gd name="connsiteX4" fmla="*/ 2430676 w 3211636"/>
              <a:gd name="connsiteY4" fmla="*/ 627661 h 1006480"/>
              <a:gd name="connsiteX5" fmla="*/ 2646919 w 3211636"/>
              <a:gd name="connsiteY5" fmla="*/ 423774 h 1006480"/>
              <a:gd name="connsiteX6" fmla="*/ 3023800 w 3211636"/>
              <a:gd name="connsiteY6" fmla="*/ 361991 h 1006480"/>
              <a:gd name="connsiteX7" fmla="*/ 2980551 w 3211636"/>
              <a:gd name="connsiteY7" fmla="*/ 83964 h 1006480"/>
              <a:gd name="connsiteX8" fmla="*/ 224994 w 3211636"/>
              <a:gd name="connsiteY8" fmla="*/ 71607 h 100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1636" h="1006480">
                <a:moveTo>
                  <a:pt x="224994" y="71607"/>
                </a:moveTo>
                <a:cubicBezTo>
                  <a:pt x="-234266" y="216799"/>
                  <a:pt x="137467" y="820221"/>
                  <a:pt x="224994" y="955115"/>
                </a:cubicBezTo>
                <a:cubicBezTo>
                  <a:pt x="312521" y="1090009"/>
                  <a:pt x="610114" y="921133"/>
                  <a:pt x="750157" y="880974"/>
                </a:cubicBezTo>
                <a:cubicBezTo>
                  <a:pt x="890200" y="840815"/>
                  <a:pt x="785168" y="756377"/>
                  <a:pt x="1065254" y="714158"/>
                </a:cubicBezTo>
                <a:cubicBezTo>
                  <a:pt x="1345340" y="671939"/>
                  <a:pt x="2167065" y="676058"/>
                  <a:pt x="2430676" y="627661"/>
                </a:cubicBezTo>
                <a:cubicBezTo>
                  <a:pt x="2694287" y="579264"/>
                  <a:pt x="2548065" y="468052"/>
                  <a:pt x="2646919" y="423774"/>
                </a:cubicBezTo>
                <a:cubicBezTo>
                  <a:pt x="2745773" y="379496"/>
                  <a:pt x="2968195" y="418626"/>
                  <a:pt x="3023800" y="361991"/>
                </a:cubicBezTo>
                <a:cubicBezTo>
                  <a:pt x="3079405" y="305356"/>
                  <a:pt x="3441870" y="128242"/>
                  <a:pt x="2980551" y="83964"/>
                </a:cubicBezTo>
                <a:cubicBezTo>
                  <a:pt x="2519232" y="39686"/>
                  <a:pt x="684254" y="-73585"/>
                  <a:pt x="224994" y="71607"/>
                </a:cubicBezTo>
                <a:close/>
              </a:path>
            </a:pathLst>
          </a:custGeom>
          <a:gradFill flip="none" rotWithShape="1">
            <a:gsLst>
              <a:gs pos="0">
                <a:srgbClr val="F3B1FF">
                  <a:shade val="30000"/>
                  <a:satMod val="115000"/>
                </a:srgbClr>
              </a:gs>
              <a:gs pos="50000">
                <a:srgbClr val="F3B1FF">
                  <a:shade val="67500"/>
                  <a:satMod val="115000"/>
                </a:srgbClr>
              </a:gs>
              <a:gs pos="100000">
                <a:srgbClr val="F3B1FF">
                  <a:shade val="100000"/>
                  <a:satMod val="115000"/>
                </a:srgbClr>
              </a:gs>
            </a:gsLst>
            <a:lin ang="16200000" scaled="1"/>
            <a:tileRect/>
          </a:gradFill>
          <a:ln>
            <a:solidFill>
              <a:srgbClr val="F3B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166" name="Graphic 60">
            <a:extLst>
              <a:ext uri="{FF2B5EF4-FFF2-40B4-BE49-F238E27FC236}">
                <a16:creationId xmlns:a16="http://schemas.microsoft.com/office/drawing/2014/main" id="{513C7E13-1F84-7693-4061-A37E35C0BBA1}"/>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6386240" y="1773616"/>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Graphic 60">
            <a:extLst>
              <a:ext uri="{FF2B5EF4-FFF2-40B4-BE49-F238E27FC236}">
                <a16:creationId xmlns:a16="http://schemas.microsoft.com/office/drawing/2014/main" id="{4D5C1899-D8CE-E931-C92E-AA6D7F477D75}"/>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6386240" y="2068112"/>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 name="Graphic 60">
            <a:extLst>
              <a:ext uri="{FF2B5EF4-FFF2-40B4-BE49-F238E27FC236}">
                <a16:creationId xmlns:a16="http://schemas.microsoft.com/office/drawing/2014/main" id="{9B7FA9BE-E1B9-139E-36BE-6B47800D5A9D}"/>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6386240" y="2355910"/>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 name="Graphic 60">
            <a:extLst>
              <a:ext uri="{FF2B5EF4-FFF2-40B4-BE49-F238E27FC236}">
                <a16:creationId xmlns:a16="http://schemas.microsoft.com/office/drawing/2014/main" id="{57F7FAD9-F7EE-D82F-B01C-33B79DA2A921}"/>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45652" y="1781524"/>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 name="Graphic 60">
            <a:extLst>
              <a:ext uri="{FF2B5EF4-FFF2-40B4-BE49-F238E27FC236}">
                <a16:creationId xmlns:a16="http://schemas.microsoft.com/office/drawing/2014/main" id="{29F03D0A-6724-4132-4145-4CF81ECC982A}"/>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45949" y="2068112"/>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 name="Graphic 60">
            <a:extLst>
              <a:ext uri="{FF2B5EF4-FFF2-40B4-BE49-F238E27FC236}">
                <a16:creationId xmlns:a16="http://schemas.microsoft.com/office/drawing/2014/main" id="{05C56CB3-BD6A-2787-B383-9D131D9372D2}"/>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8797765" y="1740276"/>
            <a:ext cx="276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926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checkerboard(across)">
                                      <p:cBhvr>
                                        <p:cTn id="7" dur="500"/>
                                        <p:tgtEl>
                                          <p:spTgt spid="10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1"/>
                                        </p:tgtEl>
                                        <p:attrNameLst>
                                          <p:attrName>style.visibility</p:attrName>
                                        </p:attrNameLst>
                                      </p:cBhvr>
                                      <p:to>
                                        <p:strVal val="visible"/>
                                      </p:to>
                                    </p:set>
                                    <p:animEffect transition="in" filter="checkerboard(across)">
                                      <p:cBhvr>
                                        <p:cTn id="10" dur="500"/>
                                        <p:tgtEl>
                                          <p:spTgt spid="141"/>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107"/>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109"/>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11"/>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113"/>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114"/>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0"/>
                                          </p:stCondLst>
                                        </p:cTn>
                                        <p:tgtEl>
                                          <p:spTgt spid="115"/>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0"/>
                                          </p:stCondLst>
                                        </p:cTn>
                                        <p:tgtEl>
                                          <p:spTgt spid="117"/>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119"/>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120"/>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129"/>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130"/>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0"/>
                                          </p:stCondLst>
                                        </p:cTn>
                                        <p:tgtEl>
                                          <p:spTgt spid="131"/>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32"/>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0"/>
                                          </p:stCondLst>
                                        </p:cTn>
                                        <p:tgtEl>
                                          <p:spTgt spid="133"/>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0"/>
                                          </p:stCondLst>
                                        </p:cTn>
                                        <p:tgtEl>
                                          <p:spTgt spid="134"/>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135"/>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nodeType="afterEffect">
                                  <p:stCondLst>
                                    <p:cond delay="0"/>
                                  </p:stCondLst>
                                  <p:childTnLst>
                                    <p:set>
                                      <p:cBhvr>
                                        <p:cTn id="82" dur="1" fill="hold">
                                          <p:stCondLst>
                                            <p:cond delay="0"/>
                                          </p:stCondLst>
                                        </p:cTn>
                                        <p:tgtEl>
                                          <p:spTgt spid="136"/>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nodeType="afterEffect">
                                  <p:stCondLst>
                                    <p:cond delay="0"/>
                                  </p:stCondLst>
                                  <p:childTnLst>
                                    <p:set>
                                      <p:cBhvr>
                                        <p:cTn id="85" dur="1" fill="hold">
                                          <p:stCondLst>
                                            <p:cond delay="0"/>
                                          </p:stCondLst>
                                        </p:cTn>
                                        <p:tgtEl>
                                          <p:spTgt spid="137"/>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nodeType="afterEffect">
                                  <p:stCondLst>
                                    <p:cond delay="0"/>
                                  </p:stCondLst>
                                  <p:childTnLst>
                                    <p:set>
                                      <p:cBhvr>
                                        <p:cTn id="88" dur="1" fill="hold">
                                          <p:stCondLst>
                                            <p:cond delay="0"/>
                                          </p:stCondLst>
                                        </p:cTn>
                                        <p:tgtEl>
                                          <p:spTgt spid="138"/>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nodeType="afterEffect">
                                  <p:stCondLst>
                                    <p:cond delay="0"/>
                                  </p:stCondLst>
                                  <p:childTnLst>
                                    <p:set>
                                      <p:cBhvr>
                                        <p:cTn id="91" dur="1" fill="hold">
                                          <p:stCondLst>
                                            <p:cond delay="0"/>
                                          </p:stCondLst>
                                        </p:cTn>
                                        <p:tgtEl>
                                          <p:spTgt spid="139"/>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nodeType="afterEffect">
                                  <p:stCondLst>
                                    <p:cond delay="0"/>
                                  </p:stCondLst>
                                  <p:childTnLst>
                                    <p:set>
                                      <p:cBhvr>
                                        <p:cTn id="94" dur="1" fill="hold">
                                          <p:stCondLst>
                                            <p:cond delay="0"/>
                                          </p:stCondLst>
                                        </p:cTn>
                                        <p:tgtEl>
                                          <p:spTgt spid="140"/>
                                        </p:tgtEl>
                                        <p:attrNameLst>
                                          <p:attrName>style.visibility</p:attrName>
                                        </p:attrNameLst>
                                      </p:cBhvr>
                                      <p:to>
                                        <p:strVal val="visible"/>
                                      </p:to>
                                    </p:set>
                                  </p:childTnLst>
                                </p:cTn>
                              </p:par>
                            </p:childTnLst>
                          </p:cTn>
                        </p:par>
                        <p:par>
                          <p:cTn id="95" fill="hold">
                            <p:stCondLst>
                              <p:cond delay="500"/>
                            </p:stCondLst>
                            <p:childTnLst>
                              <p:par>
                                <p:cTn id="96" presetID="1" presetClass="entr" presetSubtype="0" fill="hold" nodeType="afterEffect">
                                  <p:stCondLst>
                                    <p:cond delay="0"/>
                                  </p:stCondLst>
                                  <p:childTnLst>
                                    <p:set>
                                      <p:cBhvr>
                                        <p:cTn id="97" dur="1" fill="hold">
                                          <p:stCondLst>
                                            <p:cond delay="0"/>
                                          </p:stCondLst>
                                        </p:cTn>
                                        <p:tgtEl>
                                          <p:spTgt spid="144"/>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nodeType="afterEffect">
                                  <p:stCondLst>
                                    <p:cond delay="0"/>
                                  </p:stCondLst>
                                  <p:childTnLst>
                                    <p:set>
                                      <p:cBhvr>
                                        <p:cTn id="100" dur="1" fill="hold">
                                          <p:stCondLst>
                                            <p:cond delay="0"/>
                                          </p:stCondLst>
                                        </p:cTn>
                                        <p:tgtEl>
                                          <p:spTgt spid="145"/>
                                        </p:tgtEl>
                                        <p:attrNameLst>
                                          <p:attrName>style.visibility</p:attrName>
                                        </p:attrNameLst>
                                      </p:cBhvr>
                                      <p:to>
                                        <p:strVal val="visible"/>
                                      </p:to>
                                    </p:se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57"/>
                                        </p:tgtEl>
                                        <p:attrNameLst>
                                          <p:attrName>style.visibility</p:attrName>
                                        </p:attrNameLst>
                                      </p:cBhvr>
                                      <p:to>
                                        <p:strVal val="visible"/>
                                      </p:to>
                                    </p:set>
                                  </p:childTnLst>
                                </p:cTn>
                              </p:par>
                            </p:childTnLst>
                          </p:cTn>
                        </p:par>
                        <p:par>
                          <p:cTn id="104" fill="hold">
                            <p:stCondLst>
                              <p:cond delay="500"/>
                            </p:stCondLst>
                            <p:childTnLst>
                              <p:par>
                                <p:cTn id="105" presetID="1" presetClass="entr" presetSubtype="0" fill="hold" nodeType="afterEffect">
                                  <p:stCondLst>
                                    <p:cond delay="0"/>
                                  </p:stCondLst>
                                  <p:childTnLst>
                                    <p:set>
                                      <p:cBhvr>
                                        <p:cTn id="106" dur="1" fill="hold">
                                          <p:stCondLst>
                                            <p:cond delay="0"/>
                                          </p:stCondLst>
                                        </p:cTn>
                                        <p:tgtEl>
                                          <p:spTgt spid="159"/>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nodeType="afterEffect">
                                  <p:stCondLst>
                                    <p:cond delay="0"/>
                                  </p:stCondLst>
                                  <p:childTnLst>
                                    <p:set>
                                      <p:cBhvr>
                                        <p:cTn id="109" dur="1" fill="hold">
                                          <p:stCondLst>
                                            <p:cond delay="0"/>
                                          </p:stCondLst>
                                        </p:cTn>
                                        <p:tgtEl>
                                          <p:spTgt spid="160"/>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0"/>
                                          </p:stCondLst>
                                        </p:cTn>
                                        <p:tgtEl>
                                          <p:spTgt spid="161"/>
                                        </p:tgtEl>
                                        <p:attrNameLst>
                                          <p:attrName>style.visibility</p:attrName>
                                        </p:attrNameLst>
                                      </p:cBhvr>
                                      <p:to>
                                        <p:strVal val="visible"/>
                                      </p:to>
                                    </p:set>
                                  </p:childTnLst>
                                </p:cTn>
                              </p:par>
                            </p:childTnLst>
                          </p:cTn>
                        </p:par>
                        <p:par>
                          <p:cTn id="113" fill="hold">
                            <p:stCondLst>
                              <p:cond delay="500"/>
                            </p:stCondLst>
                            <p:childTnLst>
                              <p:par>
                                <p:cTn id="114" presetID="1" presetClass="entr" presetSubtype="0" fill="hold" nodeType="afterEffect">
                                  <p:stCondLst>
                                    <p:cond delay="0"/>
                                  </p:stCondLst>
                                  <p:childTnLst>
                                    <p:set>
                                      <p:cBhvr>
                                        <p:cTn id="115" dur="1" fill="hold">
                                          <p:stCondLst>
                                            <p:cond delay="0"/>
                                          </p:stCondLst>
                                        </p:cTn>
                                        <p:tgtEl>
                                          <p:spTgt spid="162"/>
                                        </p:tgtEl>
                                        <p:attrNameLst>
                                          <p:attrName>style.visibility</p:attrName>
                                        </p:attrNameLst>
                                      </p:cBhvr>
                                      <p:to>
                                        <p:strVal val="visible"/>
                                      </p:to>
                                    </p:set>
                                  </p:childTnLst>
                                </p:cTn>
                              </p:par>
                            </p:childTnLst>
                          </p:cTn>
                        </p:par>
                        <p:par>
                          <p:cTn id="116" fill="hold">
                            <p:stCondLst>
                              <p:cond delay="500"/>
                            </p:stCondLst>
                            <p:childTnLst>
                              <p:par>
                                <p:cTn id="117" presetID="1" presetClass="entr" presetSubtype="0" fill="hold" nodeType="afterEffect">
                                  <p:stCondLst>
                                    <p:cond delay="0"/>
                                  </p:stCondLst>
                                  <p:childTnLst>
                                    <p:set>
                                      <p:cBhvr>
                                        <p:cTn id="118" dur="1" fill="hold">
                                          <p:stCondLst>
                                            <p:cond delay="0"/>
                                          </p:stCondLst>
                                        </p:cTn>
                                        <p:tgtEl>
                                          <p:spTgt spid="163"/>
                                        </p:tgtEl>
                                        <p:attrNameLst>
                                          <p:attrName>style.visibility</p:attrName>
                                        </p:attrNameLst>
                                      </p:cBhvr>
                                      <p:to>
                                        <p:strVal val="visible"/>
                                      </p:to>
                                    </p:set>
                                  </p:childTnLst>
                                </p:cTn>
                              </p:par>
                            </p:childTnLst>
                          </p:cTn>
                        </p:par>
                        <p:par>
                          <p:cTn id="119" fill="hold">
                            <p:stCondLst>
                              <p:cond delay="500"/>
                            </p:stCondLst>
                            <p:childTnLst>
                              <p:par>
                                <p:cTn id="120" presetID="1" presetClass="entr" presetSubtype="0" fill="hold" nodeType="afterEffect">
                                  <p:stCondLst>
                                    <p:cond delay="0"/>
                                  </p:stCondLst>
                                  <p:childTnLst>
                                    <p:set>
                                      <p:cBhvr>
                                        <p:cTn id="121" dur="1" fill="hold">
                                          <p:stCondLst>
                                            <p:cond delay="0"/>
                                          </p:stCondLst>
                                        </p:cTn>
                                        <p:tgtEl>
                                          <p:spTgt spid="164"/>
                                        </p:tgtEl>
                                        <p:attrNameLst>
                                          <p:attrName>style.visibility</p:attrName>
                                        </p:attrNameLst>
                                      </p:cBhvr>
                                      <p:to>
                                        <p:strVal val="visible"/>
                                      </p:to>
                                    </p:set>
                                  </p:childTnLst>
                                </p:cTn>
                              </p:par>
                            </p:childTnLst>
                          </p:cTn>
                        </p:par>
                        <p:par>
                          <p:cTn id="122" fill="hold">
                            <p:stCondLst>
                              <p:cond delay="500"/>
                            </p:stCondLst>
                            <p:childTnLst>
                              <p:par>
                                <p:cTn id="123" presetID="1" presetClass="entr" presetSubtype="0" fill="hold" nodeType="afterEffect">
                                  <p:stCondLst>
                                    <p:cond delay="0"/>
                                  </p:stCondLst>
                                  <p:childTnLst>
                                    <p:set>
                                      <p:cBhvr>
                                        <p:cTn id="124" dur="1" fill="hold">
                                          <p:stCondLst>
                                            <p:cond delay="0"/>
                                          </p:stCondLst>
                                        </p:cTn>
                                        <p:tgtEl>
                                          <p:spTgt spid="166"/>
                                        </p:tgtEl>
                                        <p:attrNameLst>
                                          <p:attrName>style.visibility</p:attrName>
                                        </p:attrNameLst>
                                      </p:cBhvr>
                                      <p:to>
                                        <p:strVal val="visible"/>
                                      </p:to>
                                    </p:set>
                                  </p:childTnLst>
                                </p:cTn>
                              </p:par>
                            </p:childTnLst>
                          </p:cTn>
                        </p:par>
                        <p:par>
                          <p:cTn id="125" fill="hold">
                            <p:stCondLst>
                              <p:cond delay="500"/>
                            </p:stCondLst>
                            <p:childTnLst>
                              <p:par>
                                <p:cTn id="126" presetID="1" presetClass="entr" presetSubtype="0" fill="hold" nodeType="afterEffect">
                                  <p:stCondLst>
                                    <p:cond delay="0"/>
                                  </p:stCondLst>
                                  <p:childTnLst>
                                    <p:set>
                                      <p:cBhvr>
                                        <p:cTn id="127" dur="1" fill="hold">
                                          <p:stCondLst>
                                            <p:cond delay="0"/>
                                          </p:stCondLst>
                                        </p:cTn>
                                        <p:tgtEl>
                                          <p:spTgt spid="167"/>
                                        </p:tgtEl>
                                        <p:attrNameLst>
                                          <p:attrName>style.visibility</p:attrName>
                                        </p:attrNameLst>
                                      </p:cBhvr>
                                      <p:to>
                                        <p:strVal val="visible"/>
                                      </p:to>
                                    </p:set>
                                  </p:childTnLst>
                                </p:cTn>
                              </p:par>
                            </p:childTnLst>
                          </p:cTn>
                        </p:par>
                        <p:par>
                          <p:cTn id="128" fill="hold">
                            <p:stCondLst>
                              <p:cond delay="500"/>
                            </p:stCondLst>
                            <p:childTnLst>
                              <p:par>
                                <p:cTn id="129" presetID="1" presetClass="entr" presetSubtype="0" fill="hold" nodeType="afterEffect">
                                  <p:stCondLst>
                                    <p:cond delay="0"/>
                                  </p:stCondLst>
                                  <p:childTnLst>
                                    <p:set>
                                      <p:cBhvr>
                                        <p:cTn id="130" dur="1" fill="hold">
                                          <p:stCondLst>
                                            <p:cond delay="0"/>
                                          </p:stCondLst>
                                        </p:cTn>
                                        <p:tgtEl>
                                          <p:spTgt spid="168"/>
                                        </p:tgtEl>
                                        <p:attrNameLst>
                                          <p:attrName>style.visibility</p:attrName>
                                        </p:attrNameLst>
                                      </p:cBhvr>
                                      <p:to>
                                        <p:strVal val="visible"/>
                                      </p:to>
                                    </p:set>
                                  </p:childTnLst>
                                </p:cTn>
                              </p:par>
                            </p:childTnLst>
                          </p:cTn>
                        </p:par>
                        <p:par>
                          <p:cTn id="131" fill="hold">
                            <p:stCondLst>
                              <p:cond delay="500"/>
                            </p:stCondLst>
                            <p:childTnLst>
                              <p:par>
                                <p:cTn id="132" presetID="1" presetClass="entr" presetSubtype="0" fill="hold" nodeType="afterEffect">
                                  <p:stCondLst>
                                    <p:cond delay="0"/>
                                  </p:stCondLst>
                                  <p:childTnLst>
                                    <p:set>
                                      <p:cBhvr>
                                        <p:cTn id="133" dur="1" fill="hold">
                                          <p:stCondLst>
                                            <p:cond delay="0"/>
                                          </p:stCondLst>
                                        </p:cTn>
                                        <p:tgtEl>
                                          <p:spTgt spid="169"/>
                                        </p:tgtEl>
                                        <p:attrNameLst>
                                          <p:attrName>style.visibility</p:attrName>
                                        </p:attrNameLst>
                                      </p:cBhvr>
                                      <p:to>
                                        <p:strVal val="visible"/>
                                      </p:to>
                                    </p:set>
                                  </p:childTnLst>
                                </p:cTn>
                              </p:par>
                            </p:childTnLst>
                          </p:cTn>
                        </p:par>
                        <p:par>
                          <p:cTn id="134" fill="hold">
                            <p:stCondLst>
                              <p:cond delay="500"/>
                            </p:stCondLst>
                            <p:childTnLst>
                              <p:par>
                                <p:cTn id="135" presetID="1" presetClass="entr" presetSubtype="0" fill="hold" nodeType="afterEffect">
                                  <p:stCondLst>
                                    <p:cond delay="0"/>
                                  </p:stCondLst>
                                  <p:childTnLst>
                                    <p:set>
                                      <p:cBhvr>
                                        <p:cTn id="136" dur="1" fill="hold">
                                          <p:stCondLst>
                                            <p:cond delay="0"/>
                                          </p:stCondLst>
                                        </p:cTn>
                                        <p:tgtEl>
                                          <p:spTgt spid="170"/>
                                        </p:tgtEl>
                                        <p:attrNameLst>
                                          <p:attrName>style.visibility</p:attrName>
                                        </p:attrNameLst>
                                      </p:cBhvr>
                                      <p:to>
                                        <p:strVal val="visible"/>
                                      </p:to>
                                    </p:set>
                                  </p:childTnLst>
                                </p:cTn>
                              </p:par>
                            </p:childTnLst>
                          </p:cTn>
                        </p:par>
                        <p:par>
                          <p:cTn id="137" fill="hold">
                            <p:stCondLst>
                              <p:cond delay="500"/>
                            </p:stCondLst>
                            <p:childTnLst>
                              <p:par>
                                <p:cTn id="138" presetID="1" presetClass="entr" presetSubtype="0" fill="hold" nodeType="afterEffect">
                                  <p:stCondLst>
                                    <p:cond delay="0"/>
                                  </p:stCondLst>
                                  <p:childTnLst>
                                    <p:set>
                                      <p:cBhvr>
                                        <p:cTn id="139" dur="1" fill="hold">
                                          <p:stCondLst>
                                            <p:cond delay="0"/>
                                          </p:stCondLst>
                                        </p:cTn>
                                        <p:tgtEl>
                                          <p:spTgt spid="171"/>
                                        </p:tgtEl>
                                        <p:attrNameLst>
                                          <p:attrName>style.visibility</p:attrName>
                                        </p:attrNameLst>
                                      </p:cBhvr>
                                      <p:to>
                                        <p:strVal val="visible"/>
                                      </p:to>
                                    </p:set>
                                  </p:childTnLst>
                                </p:cTn>
                              </p:par>
                            </p:childTnLst>
                          </p:cTn>
                        </p:par>
                        <p:par>
                          <p:cTn id="140" fill="hold">
                            <p:stCondLst>
                              <p:cond delay="500"/>
                            </p:stCondLst>
                            <p:childTnLst>
                              <p:par>
                                <p:cTn id="141" presetID="22" presetClass="entr" presetSubtype="4" fill="hold" grpId="0" nodeType="afterEffect">
                                  <p:stCondLst>
                                    <p:cond delay="0"/>
                                  </p:stCondLst>
                                  <p:childTnLst>
                                    <p:set>
                                      <p:cBhvr>
                                        <p:cTn id="142" dur="1" fill="hold">
                                          <p:stCondLst>
                                            <p:cond delay="0"/>
                                          </p:stCondLst>
                                        </p:cTn>
                                        <p:tgtEl>
                                          <p:spTgt spid="143"/>
                                        </p:tgtEl>
                                        <p:attrNameLst>
                                          <p:attrName>style.visibility</p:attrName>
                                        </p:attrNameLst>
                                      </p:cBhvr>
                                      <p:to>
                                        <p:strVal val="visible"/>
                                      </p:to>
                                    </p:set>
                                    <p:animEffect transition="in" filter="wipe(down)">
                                      <p:cBhvr>
                                        <p:cTn id="143" dur="500"/>
                                        <p:tgtEl>
                                          <p:spTgt spid="143"/>
                                        </p:tgtEl>
                                      </p:cBhvr>
                                    </p:animEffect>
                                  </p:childTnLst>
                                </p:cTn>
                              </p:par>
                            </p:childTnLst>
                          </p:cTn>
                        </p:par>
                        <p:par>
                          <p:cTn id="144" fill="hold">
                            <p:stCondLst>
                              <p:cond delay="1000"/>
                            </p:stCondLst>
                            <p:childTnLst>
                              <p:par>
                                <p:cTn id="145" presetID="22" presetClass="entr" presetSubtype="4" fill="hold" grpId="0" nodeType="afterEffect">
                                  <p:stCondLst>
                                    <p:cond delay="0"/>
                                  </p:stCondLst>
                                  <p:childTnLst>
                                    <p:set>
                                      <p:cBhvr>
                                        <p:cTn id="146" dur="1" fill="hold">
                                          <p:stCondLst>
                                            <p:cond delay="0"/>
                                          </p:stCondLst>
                                        </p:cTn>
                                        <p:tgtEl>
                                          <p:spTgt spid="165"/>
                                        </p:tgtEl>
                                        <p:attrNameLst>
                                          <p:attrName>style.visibility</p:attrName>
                                        </p:attrNameLst>
                                      </p:cBhvr>
                                      <p:to>
                                        <p:strVal val="visible"/>
                                      </p:to>
                                    </p:set>
                                    <p:animEffect transition="in" filter="wipe(down)">
                                      <p:cBhvr>
                                        <p:cTn id="147" dur="500"/>
                                        <p:tgtEl>
                                          <p:spTgt spid="165"/>
                                        </p:tgtEl>
                                      </p:cBhvr>
                                    </p:animEffect>
                                  </p:childTnLst>
                                </p:cTn>
                              </p:par>
                            </p:childTnLst>
                          </p:cTn>
                        </p:par>
                        <p:par>
                          <p:cTn id="148" fill="hold">
                            <p:stCondLst>
                              <p:cond delay="1500"/>
                            </p:stCondLst>
                            <p:childTnLst>
                              <p:par>
                                <p:cTn id="149" presetID="3" presetClass="entr" presetSubtype="10" fill="hold" grpId="0" nodeType="afterEffect">
                                  <p:stCondLst>
                                    <p:cond delay="0"/>
                                  </p:stCondLst>
                                  <p:childTnLst>
                                    <p:set>
                                      <p:cBhvr>
                                        <p:cTn id="150" dur="1" fill="hold">
                                          <p:stCondLst>
                                            <p:cond delay="0"/>
                                          </p:stCondLst>
                                        </p:cTn>
                                        <p:tgtEl>
                                          <p:spTgt spid="151"/>
                                        </p:tgtEl>
                                        <p:attrNameLst>
                                          <p:attrName>style.visibility</p:attrName>
                                        </p:attrNameLst>
                                      </p:cBhvr>
                                      <p:to>
                                        <p:strVal val="visible"/>
                                      </p:to>
                                    </p:set>
                                    <p:animEffect transition="in" filter="blinds(horizontal)">
                                      <p:cBhvr>
                                        <p:cTn id="151" dur="500"/>
                                        <p:tgtEl>
                                          <p:spTgt spid="151"/>
                                        </p:tgtEl>
                                      </p:cBhvr>
                                    </p:animEffect>
                                  </p:childTnLst>
                                </p:cTn>
                              </p:par>
                            </p:childTnLst>
                          </p:cTn>
                        </p:par>
                        <p:par>
                          <p:cTn id="152" fill="hold">
                            <p:stCondLst>
                              <p:cond delay="2000"/>
                            </p:stCondLst>
                            <p:childTnLst>
                              <p:par>
                                <p:cTn id="153" presetID="3" presetClass="entr" presetSubtype="10" fill="hold" grpId="0" nodeType="afterEffect">
                                  <p:stCondLst>
                                    <p:cond delay="0"/>
                                  </p:stCondLst>
                                  <p:childTnLst>
                                    <p:set>
                                      <p:cBhvr>
                                        <p:cTn id="154" dur="1" fill="hold">
                                          <p:stCondLst>
                                            <p:cond delay="0"/>
                                          </p:stCondLst>
                                        </p:cTn>
                                        <p:tgtEl>
                                          <p:spTgt spid="5"/>
                                        </p:tgtEl>
                                        <p:attrNameLst>
                                          <p:attrName>style.visibility</p:attrName>
                                        </p:attrNameLst>
                                      </p:cBhvr>
                                      <p:to>
                                        <p:strVal val="visible"/>
                                      </p:to>
                                    </p:set>
                                    <p:animEffect transition="in" filter="blinds(horizontal)">
                                      <p:cBhvr>
                                        <p:cTn id="155" dur="500"/>
                                        <p:tgtEl>
                                          <p:spTgt spid="5"/>
                                        </p:tgtEl>
                                      </p:cBhvr>
                                    </p:animEffect>
                                  </p:childTnLst>
                                </p:cTn>
                              </p:par>
                            </p:childTnLst>
                          </p:cTn>
                        </p:par>
                        <p:par>
                          <p:cTn id="156" fill="hold">
                            <p:stCondLst>
                              <p:cond delay="2500"/>
                            </p:stCondLst>
                            <p:childTnLst>
                              <p:par>
                                <p:cTn id="157" presetID="3" presetClass="entr" presetSubtype="10" fill="hold" grpId="0" nodeType="afterEffect">
                                  <p:stCondLst>
                                    <p:cond delay="0"/>
                                  </p:stCondLst>
                                  <p:childTnLst>
                                    <p:set>
                                      <p:cBhvr>
                                        <p:cTn id="158" dur="1" fill="hold">
                                          <p:stCondLst>
                                            <p:cond delay="0"/>
                                          </p:stCondLst>
                                        </p:cTn>
                                        <p:tgtEl>
                                          <p:spTgt spid="102"/>
                                        </p:tgtEl>
                                        <p:attrNameLst>
                                          <p:attrName>style.visibility</p:attrName>
                                        </p:attrNameLst>
                                      </p:cBhvr>
                                      <p:to>
                                        <p:strVal val="visible"/>
                                      </p:to>
                                    </p:set>
                                    <p:animEffect transition="in" filter="blinds(horizontal)">
                                      <p:cBhvr>
                                        <p:cTn id="159" dur="500"/>
                                        <p:tgtEl>
                                          <p:spTgt spid="102"/>
                                        </p:tgtEl>
                                      </p:cBhvr>
                                    </p:animEffect>
                                  </p:childTnLst>
                                </p:cTn>
                              </p:par>
                            </p:childTnLst>
                          </p:cTn>
                        </p:par>
                        <p:par>
                          <p:cTn id="160" fill="hold">
                            <p:stCondLst>
                              <p:cond delay="3000"/>
                            </p:stCondLst>
                            <p:childTnLst>
                              <p:par>
                                <p:cTn id="161" presetID="3" presetClass="entr" presetSubtype="10" fill="hold" grpId="0" nodeType="afterEffect">
                                  <p:stCondLst>
                                    <p:cond delay="0"/>
                                  </p:stCondLst>
                                  <p:childTnLst>
                                    <p:set>
                                      <p:cBhvr>
                                        <p:cTn id="162" dur="1" fill="hold">
                                          <p:stCondLst>
                                            <p:cond delay="0"/>
                                          </p:stCondLst>
                                        </p:cTn>
                                        <p:tgtEl>
                                          <p:spTgt spid="103"/>
                                        </p:tgtEl>
                                        <p:attrNameLst>
                                          <p:attrName>style.visibility</p:attrName>
                                        </p:attrNameLst>
                                      </p:cBhvr>
                                      <p:to>
                                        <p:strVal val="visible"/>
                                      </p:to>
                                    </p:set>
                                    <p:animEffect transition="in" filter="blinds(horizontal)">
                                      <p:cBhvr>
                                        <p:cTn id="163" dur="500"/>
                                        <p:tgtEl>
                                          <p:spTgt spid="103"/>
                                        </p:tgtEl>
                                      </p:cBhvr>
                                    </p:animEffect>
                                  </p:childTnLst>
                                </p:cTn>
                              </p:par>
                            </p:childTnLst>
                          </p:cTn>
                        </p:par>
                        <p:par>
                          <p:cTn id="164" fill="hold">
                            <p:stCondLst>
                              <p:cond delay="3500"/>
                            </p:stCondLst>
                            <p:childTnLst>
                              <p:par>
                                <p:cTn id="165" presetID="3" presetClass="entr" presetSubtype="10" fill="hold" grpId="0" nodeType="afterEffect">
                                  <p:stCondLst>
                                    <p:cond delay="0"/>
                                  </p:stCondLst>
                                  <p:childTnLst>
                                    <p:set>
                                      <p:cBhvr>
                                        <p:cTn id="166" dur="1" fill="hold">
                                          <p:stCondLst>
                                            <p:cond delay="0"/>
                                          </p:stCondLst>
                                        </p:cTn>
                                        <p:tgtEl>
                                          <p:spTgt spid="104"/>
                                        </p:tgtEl>
                                        <p:attrNameLst>
                                          <p:attrName>style.visibility</p:attrName>
                                        </p:attrNameLst>
                                      </p:cBhvr>
                                      <p:to>
                                        <p:strVal val="visible"/>
                                      </p:to>
                                    </p:set>
                                    <p:animEffect transition="in" filter="blinds(horizontal)">
                                      <p:cBhvr>
                                        <p:cTn id="167" dur="500"/>
                                        <p:tgtEl>
                                          <p:spTgt spid="104"/>
                                        </p:tgtEl>
                                      </p:cBhvr>
                                    </p:animEffect>
                                  </p:childTnLst>
                                </p:cTn>
                              </p:par>
                            </p:childTnLst>
                          </p:cTn>
                        </p:par>
                        <p:par>
                          <p:cTn id="168" fill="hold">
                            <p:stCondLst>
                              <p:cond delay="4000"/>
                            </p:stCondLst>
                            <p:childTnLst>
                              <p:par>
                                <p:cTn id="169" presetID="3" presetClass="entr" presetSubtype="10" fill="hold" nodeType="afterEffect">
                                  <p:stCondLst>
                                    <p:cond delay="0"/>
                                  </p:stCondLst>
                                  <p:childTnLst>
                                    <p:set>
                                      <p:cBhvr>
                                        <p:cTn id="170" dur="1" fill="hold">
                                          <p:stCondLst>
                                            <p:cond delay="0"/>
                                          </p:stCondLst>
                                        </p:cTn>
                                        <p:tgtEl>
                                          <p:spTgt spid="153"/>
                                        </p:tgtEl>
                                        <p:attrNameLst>
                                          <p:attrName>style.visibility</p:attrName>
                                        </p:attrNameLst>
                                      </p:cBhvr>
                                      <p:to>
                                        <p:strVal val="visible"/>
                                      </p:to>
                                    </p:set>
                                    <p:animEffect transition="in" filter="blinds(horizontal)">
                                      <p:cBhvr>
                                        <p:cTn id="171" dur="500"/>
                                        <p:tgtEl>
                                          <p:spTgt spid="153"/>
                                        </p:tgtEl>
                                      </p:cBhvr>
                                    </p:animEffect>
                                  </p:childTnLst>
                                </p:cTn>
                              </p:par>
                            </p:childTnLst>
                          </p:cTn>
                        </p:par>
                        <p:par>
                          <p:cTn id="172" fill="hold">
                            <p:stCondLst>
                              <p:cond delay="4500"/>
                            </p:stCondLst>
                            <p:childTnLst>
                              <p:par>
                                <p:cTn id="173" presetID="3" presetClass="entr" presetSubtype="10" fill="hold" nodeType="afterEffect">
                                  <p:stCondLst>
                                    <p:cond delay="0"/>
                                  </p:stCondLst>
                                  <p:childTnLst>
                                    <p:set>
                                      <p:cBhvr>
                                        <p:cTn id="174" dur="1" fill="hold">
                                          <p:stCondLst>
                                            <p:cond delay="0"/>
                                          </p:stCondLst>
                                        </p:cTn>
                                        <p:tgtEl>
                                          <p:spTgt spid="154"/>
                                        </p:tgtEl>
                                        <p:attrNameLst>
                                          <p:attrName>style.visibility</p:attrName>
                                        </p:attrNameLst>
                                      </p:cBhvr>
                                      <p:to>
                                        <p:strVal val="visible"/>
                                      </p:to>
                                    </p:set>
                                    <p:animEffect transition="in" filter="blinds(horizontal)">
                                      <p:cBhvr>
                                        <p:cTn id="175" dur="500"/>
                                        <p:tgtEl>
                                          <p:spTgt spid="154"/>
                                        </p:tgtEl>
                                      </p:cBhvr>
                                    </p:animEffect>
                                  </p:childTnLst>
                                </p:cTn>
                              </p:par>
                            </p:childTnLst>
                          </p:cTn>
                        </p:par>
                        <p:par>
                          <p:cTn id="176" fill="hold">
                            <p:stCondLst>
                              <p:cond delay="5000"/>
                            </p:stCondLst>
                            <p:childTnLst>
                              <p:par>
                                <p:cTn id="177" presetID="3" presetClass="entr" presetSubtype="10" fill="hold" nodeType="afterEffect">
                                  <p:stCondLst>
                                    <p:cond delay="0"/>
                                  </p:stCondLst>
                                  <p:childTnLst>
                                    <p:set>
                                      <p:cBhvr>
                                        <p:cTn id="178" dur="1" fill="hold">
                                          <p:stCondLst>
                                            <p:cond delay="0"/>
                                          </p:stCondLst>
                                        </p:cTn>
                                        <p:tgtEl>
                                          <p:spTgt spid="155"/>
                                        </p:tgtEl>
                                        <p:attrNameLst>
                                          <p:attrName>style.visibility</p:attrName>
                                        </p:attrNameLst>
                                      </p:cBhvr>
                                      <p:to>
                                        <p:strVal val="visible"/>
                                      </p:to>
                                    </p:set>
                                    <p:animEffect transition="in" filter="blinds(horizontal)">
                                      <p:cBhvr>
                                        <p:cTn id="179" dur="500"/>
                                        <p:tgtEl>
                                          <p:spTgt spid="155"/>
                                        </p:tgtEl>
                                      </p:cBhvr>
                                    </p:animEffect>
                                  </p:childTnLst>
                                </p:cTn>
                              </p:par>
                            </p:childTnLst>
                          </p:cTn>
                        </p:par>
                      </p:childTnLst>
                    </p:cTn>
                  </p:par>
                  <p:par>
                    <p:cTn id="180" fill="hold">
                      <p:stCondLst>
                        <p:cond delay="indefinite"/>
                      </p:stCondLst>
                      <p:childTnLst>
                        <p:par>
                          <p:cTn id="181" fill="hold">
                            <p:stCondLst>
                              <p:cond delay="0"/>
                            </p:stCondLst>
                            <p:childTnLst>
                              <p:par>
                                <p:cTn id="182" presetID="5" presetClass="entr" presetSubtype="10" fill="hold" grpId="0" nodeType="clickEffect">
                                  <p:stCondLst>
                                    <p:cond delay="0"/>
                                  </p:stCondLst>
                                  <p:childTnLst>
                                    <p:set>
                                      <p:cBhvr>
                                        <p:cTn id="183" dur="1" fill="hold">
                                          <p:stCondLst>
                                            <p:cond delay="0"/>
                                          </p:stCondLst>
                                        </p:cTn>
                                        <p:tgtEl>
                                          <p:spTgt spid="142"/>
                                        </p:tgtEl>
                                        <p:attrNameLst>
                                          <p:attrName>style.visibility</p:attrName>
                                        </p:attrNameLst>
                                      </p:cBhvr>
                                      <p:to>
                                        <p:strVal val="visible"/>
                                      </p:to>
                                    </p:set>
                                    <p:animEffect transition="in" filter="checkerboard(across)">
                                      <p:cBhvr>
                                        <p:cTn id="184"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2" grpId="0"/>
      <p:bldP spid="103" grpId="0" animBg="1"/>
      <p:bldP spid="104" grpId="0" animBg="1"/>
      <p:bldP spid="118" grpId="0" animBg="1"/>
      <p:bldP spid="132" grpId="0"/>
      <p:bldP spid="141" grpId="0" animBg="1"/>
      <p:bldP spid="142" grpId="0"/>
      <p:bldP spid="143" grpId="0" animBg="1"/>
      <p:bldP spid="151" grpId="0"/>
      <p:bldP spid="157" grpId="0"/>
      <p:bldP spid="16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43F3-D39C-7C49-8B0F-EE083D8C0F08}"/>
              </a:ext>
            </a:extLst>
          </p:cNvPr>
          <p:cNvSpPr>
            <a:spLocks noGrp="1"/>
          </p:cNvSpPr>
          <p:nvPr>
            <p:ph type="title"/>
          </p:nvPr>
        </p:nvSpPr>
        <p:spPr/>
        <p:txBody>
          <a:bodyPr/>
          <a:lstStyle/>
          <a:p>
            <a:r>
              <a:rPr lang="en-US" sz="2800" b="0" dirty="0">
                <a:latin typeface="Calibri" panose="020F0502020204030204" pitchFamily="34" charset="0"/>
                <a:cs typeface="Calibri" panose="020F0502020204030204" pitchFamily="34" charset="0"/>
              </a:rPr>
              <a:t>Aviatrix Cloud Network Platform Software</a:t>
            </a:r>
            <a:endParaRPr lang="en-US" sz="2400" b="0" dirty="0">
              <a:solidFill>
                <a:schemeClr val="bg1">
                  <a:lumMod val="65000"/>
                </a:schemeClr>
              </a:solidFill>
              <a:latin typeface="Calibri" panose="020F0502020204030204" pitchFamily="34" charset="0"/>
              <a:cs typeface="Calibri" panose="020F0502020204030204" pitchFamily="34" charset="0"/>
            </a:endParaRPr>
          </a:p>
        </p:txBody>
      </p:sp>
      <p:sp>
        <p:nvSpPr>
          <p:cNvPr id="17" name="Freeform 16">
            <a:extLst>
              <a:ext uri="{FF2B5EF4-FFF2-40B4-BE49-F238E27FC236}">
                <a16:creationId xmlns:a16="http://schemas.microsoft.com/office/drawing/2014/main" id="{CC22665E-6D5D-F5D8-D076-8D08EB676A2E}"/>
              </a:ext>
            </a:extLst>
          </p:cNvPr>
          <p:cNvSpPr/>
          <p:nvPr/>
        </p:nvSpPr>
        <p:spPr>
          <a:xfrm flipH="1">
            <a:off x="3208415" y="1651846"/>
            <a:ext cx="1543127" cy="710193"/>
          </a:xfrm>
          <a:custGeom>
            <a:avLst/>
            <a:gdLst>
              <a:gd name="connsiteX0" fmla="*/ 0 w 3431097"/>
              <a:gd name="connsiteY0" fmla="*/ 1140903 h 1661020"/>
              <a:gd name="connsiteX1" fmla="*/ 2910979 w 3431097"/>
              <a:gd name="connsiteY1" fmla="*/ 1661020 h 1661020"/>
              <a:gd name="connsiteX2" fmla="*/ 3431097 w 3431097"/>
              <a:gd name="connsiteY2" fmla="*/ 1082180 h 1661020"/>
              <a:gd name="connsiteX3" fmla="*/ 2013357 w 3431097"/>
              <a:gd name="connsiteY3" fmla="*/ 0 h 1661020"/>
              <a:gd name="connsiteX4" fmla="*/ 0 w 3431097"/>
              <a:gd name="connsiteY4" fmla="*/ 1140903 h 1661020"/>
              <a:gd name="connsiteX0" fmla="*/ 0 w 3431097"/>
              <a:gd name="connsiteY0" fmla="*/ 1140903 h 1661020"/>
              <a:gd name="connsiteX1" fmla="*/ 2910979 w 3431097"/>
              <a:gd name="connsiteY1" fmla="*/ 1661020 h 1661020"/>
              <a:gd name="connsiteX2" fmla="*/ 3431097 w 3431097"/>
              <a:gd name="connsiteY2" fmla="*/ 1082180 h 1661020"/>
              <a:gd name="connsiteX3" fmla="*/ 1683212 w 3431097"/>
              <a:gd name="connsiteY3" fmla="*/ 0 h 1661020"/>
              <a:gd name="connsiteX4" fmla="*/ 0 w 3431097"/>
              <a:gd name="connsiteY4" fmla="*/ 1140903 h 1661020"/>
              <a:gd name="connsiteX0" fmla="*/ 0 w 3418398"/>
              <a:gd name="connsiteY0" fmla="*/ 1034527 h 1661020"/>
              <a:gd name="connsiteX1" fmla="*/ 2898280 w 3418398"/>
              <a:gd name="connsiteY1" fmla="*/ 1661020 h 1661020"/>
              <a:gd name="connsiteX2" fmla="*/ 3418398 w 3418398"/>
              <a:gd name="connsiteY2" fmla="*/ 1082180 h 1661020"/>
              <a:gd name="connsiteX3" fmla="*/ 1670513 w 3418398"/>
              <a:gd name="connsiteY3" fmla="*/ 0 h 1661020"/>
              <a:gd name="connsiteX4" fmla="*/ 0 w 3418398"/>
              <a:gd name="connsiteY4" fmla="*/ 1034527 h 1661020"/>
              <a:gd name="connsiteX0" fmla="*/ 0 w 3418398"/>
              <a:gd name="connsiteY0" fmla="*/ 1034527 h 1474862"/>
              <a:gd name="connsiteX1" fmla="*/ 2834791 w 3418398"/>
              <a:gd name="connsiteY1" fmla="*/ 1474862 h 1474862"/>
              <a:gd name="connsiteX2" fmla="*/ 3418398 w 3418398"/>
              <a:gd name="connsiteY2" fmla="*/ 1082180 h 1474862"/>
              <a:gd name="connsiteX3" fmla="*/ 1670513 w 3418398"/>
              <a:gd name="connsiteY3" fmla="*/ 0 h 1474862"/>
              <a:gd name="connsiteX4" fmla="*/ 0 w 3418398"/>
              <a:gd name="connsiteY4" fmla="*/ 1034527 h 1474862"/>
              <a:gd name="connsiteX0" fmla="*/ 0 w 2834791"/>
              <a:gd name="connsiteY0" fmla="*/ 1034527 h 1474862"/>
              <a:gd name="connsiteX1" fmla="*/ 2834791 w 2834791"/>
              <a:gd name="connsiteY1" fmla="*/ 1474862 h 1474862"/>
              <a:gd name="connsiteX2" fmla="*/ 2808898 w 2834791"/>
              <a:gd name="connsiteY2" fmla="*/ 802944 h 1474862"/>
              <a:gd name="connsiteX3" fmla="*/ 1670513 w 2834791"/>
              <a:gd name="connsiteY3" fmla="*/ 0 h 1474862"/>
              <a:gd name="connsiteX4" fmla="*/ 0 w 2834791"/>
              <a:gd name="connsiteY4" fmla="*/ 1034527 h 1474862"/>
              <a:gd name="connsiteX0" fmla="*/ 0 w 4221363"/>
              <a:gd name="connsiteY0" fmla="*/ 784691 h 1225026"/>
              <a:gd name="connsiteX1" fmla="*/ 2834791 w 4221363"/>
              <a:gd name="connsiteY1" fmla="*/ 1225026 h 1225026"/>
              <a:gd name="connsiteX2" fmla="*/ 2808898 w 4221363"/>
              <a:gd name="connsiteY2" fmla="*/ 553108 h 1225026"/>
              <a:gd name="connsiteX3" fmla="*/ 4221363 w 4221363"/>
              <a:gd name="connsiteY3" fmla="*/ 0 h 1225026"/>
              <a:gd name="connsiteX4" fmla="*/ 0 w 4221363"/>
              <a:gd name="connsiteY4" fmla="*/ 784691 h 1225026"/>
              <a:gd name="connsiteX0" fmla="*/ 0 w 4221363"/>
              <a:gd name="connsiteY0" fmla="*/ 784691 h 1225026"/>
              <a:gd name="connsiteX1" fmla="*/ 2834791 w 4221363"/>
              <a:gd name="connsiteY1" fmla="*/ 1225026 h 1225026"/>
              <a:gd name="connsiteX2" fmla="*/ 3595862 w 4221363"/>
              <a:gd name="connsiteY2" fmla="*/ 894988 h 1225026"/>
              <a:gd name="connsiteX3" fmla="*/ 4221363 w 4221363"/>
              <a:gd name="connsiteY3" fmla="*/ 0 h 1225026"/>
              <a:gd name="connsiteX4" fmla="*/ 0 w 4221363"/>
              <a:gd name="connsiteY4" fmla="*/ 784691 h 1225026"/>
              <a:gd name="connsiteX0" fmla="*/ 0 w 4221363"/>
              <a:gd name="connsiteY0" fmla="*/ 784691 h 922594"/>
              <a:gd name="connsiteX1" fmla="*/ 2794086 w 4221363"/>
              <a:gd name="connsiteY1" fmla="*/ 922594 h 922594"/>
              <a:gd name="connsiteX2" fmla="*/ 3595862 w 4221363"/>
              <a:gd name="connsiteY2" fmla="*/ 894988 h 922594"/>
              <a:gd name="connsiteX3" fmla="*/ 4221363 w 4221363"/>
              <a:gd name="connsiteY3" fmla="*/ 0 h 922594"/>
              <a:gd name="connsiteX4" fmla="*/ 0 w 4221363"/>
              <a:gd name="connsiteY4" fmla="*/ 784691 h 922594"/>
              <a:gd name="connsiteX0" fmla="*/ 0 w 1874039"/>
              <a:gd name="connsiteY0" fmla="*/ 48334 h 922594"/>
              <a:gd name="connsiteX1" fmla="*/ 446762 w 1874039"/>
              <a:gd name="connsiteY1" fmla="*/ 922594 h 922594"/>
              <a:gd name="connsiteX2" fmla="*/ 1248538 w 1874039"/>
              <a:gd name="connsiteY2" fmla="*/ 894988 h 922594"/>
              <a:gd name="connsiteX3" fmla="*/ 1874039 w 1874039"/>
              <a:gd name="connsiteY3" fmla="*/ 0 h 922594"/>
              <a:gd name="connsiteX4" fmla="*/ 0 w 1874039"/>
              <a:gd name="connsiteY4" fmla="*/ 48334 h 922594"/>
              <a:gd name="connsiteX0" fmla="*/ 0 w 1248538"/>
              <a:gd name="connsiteY0" fmla="*/ 455960 h 1330220"/>
              <a:gd name="connsiteX1" fmla="*/ 446762 w 1248538"/>
              <a:gd name="connsiteY1" fmla="*/ 1330220 h 1330220"/>
              <a:gd name="connsiteX2" fmla="*/ 1248538 w 1248538"/>
              <a:gd name="connsiteY2" fmla="*/ 1302614 h 1330220"/>
              <a:gd name="connsiteX3" fmla="*/ 42312 w 1248538"/>
              <a:gd name="connsiteY3" fmla="*/ 0 h 1330220"/>
              <a:gd name="connsiteX4" fmla="*/ 0 w 1248538"/>
              <a:gd name="connsiteY4" fmla="*/ 455960 h 1330220"/>
              <a:gd name="connsiteX0" fmla="*/ 0 w 1872682"/>
              <a:gd name="connsiteY0" fmla="*/ 455960 h 1330220"/>
              <a:gd name="connsiteX1" fmla="*/ 446762 w 1872682"/>
              <a:gd name="connsiteY1" fmla="*/ 1330220 h 1330220"/>
              <a:gd name="connsiteX2" fmla="*/ 1872682 w 1872682"/>
              <a:gd name="connsiteY2" fmla="*/ 408466 h 1330220"/>
              <a:gd name="connsiteX3" fmla="*/ 42312 w 1872682"/>
              <a:gd name="connsiteY3" fmla="*/ 0 h 1330220"/>
              <a:gd name="connsiteX4" fmla="*/ 0 w 1872682"/>
              <a:gd name="connsiteY4" fmla="*/ 455960 h 1330220"/>
              <a:gd name="connsiteX0" fmla="*/ 0 w 1872682"/>
              <a:gd name="connsiteY0" fmla="*/ 127229 h 1001489"/>
              <a:gd name="connsiteX1" fmla="*/ 446762 w 1872682"/>
              <a:gd name="connsiteY1" fmla="*/ 1001489 h 1001489"/>
              <a:gd name="connsiteX2" fmla="*/ 1872682 w 1872682"/>
              <a:gd name="connsiteY2" fmla="*/ 79735 h 1001489"/>
              <a:gd name="connsiteX3" fmla="*/ 42312 w 1872682"/>
              <a:gd name="connsiteY3" fmla="*/ 0 h 1001489"/>
              <a:gd name="connsiteX4" fmla="*/ 0 w 1872682"/>
              <a:gd name="connsiteY4" fmla="*/ 127229 h 1001489"/>
              <a:gd name="connsiteX0" fmla="*/ 0 w 1872682"/>
              <a:gd name="connsiteY0" fmla="*/ 127229 h 988340"/>
              <a:gd name="connsiteX1" fmla="*/ 1220158 w 1872682"/>
              <a:gd name="connsiteY1" fmla="*/ 988340 h 988340"/>
              <a:gd name="connsiteX2" fmla="*/ 1872682 w 1872682"/>
              <a:gd name="connsiteY2" fmla="*/ 79735 h 988340"/>
              <a:gd name="connsiteX3" fmla="*/ 42312 w 1872682"/>
              <a:gd name="connsiteY3" fmla="*/ 0 h 988340"/>
              <a:gd name="connsiteX4" fmla="*/ 0 w 1872682"/>
              <a:gd name="connsiteY4" fmla="*/ 127229 h 988340"/>
              <a:gd name="connsiteX0" fmla="*/ 405444 w 1830370"/>
              <a:gd name="connsiteY0" fmla="*/ 995079 h 995079"/>
              <a:gd name="connsiteX1" fmla="*/ 1177846 w 1830370"/>
              <a:gd name="connsiteY1" fmla="*/ 988340 h 995079"/>
              <a:gd name="connsiteX2" fmla="*/ 1830370 w 1830370"/>
              <a:gd name="connsiteY2" fmla="*/ 79735 h 995079"/>
              <a:gd name="connsiteX3" fmla="*/ 0 w 1830370"/>
              <a:gd name="connsiteY3" fmla="*/ 0 h 995079"/>
              <a:gd name="connsiteX4" fmla="*/ 405444 w 1830370"/>
              <a:gd name="connsiteY4" fmla="*/ 995079 h 995079"/>
              <a:gd name="connsiteX0" fmla="*/ 446149 w 1871075"/>
              <a:gd name="connsiteY0" fmla="*/ 915344 h 915344"/>
              <a:gd name="connsiteX1" fmla="*/ 1218551 w 1871075"/>
              <a:gd name="connsiteY1" fmla="*/ 908605 h 915344"/>
              <a:gd name="connsiteX2" fmla="*/ 1871075 w 1871075"/>
              <a:gd name="connsiteY2" fmla="*/ 0 h 915344"/>
              <a:gd name="connsiteX3" fmla="*/ 0 w 1871075"/>
              <a:gd name="connsiteY3" fmla="*/ 38608 h 915344"/>
              <a:gd name="connsiteX4" fmla="*/ 446149 w 1871075"/>
              <a:gd name="connsiteY4" fmla="*/ 915344 h 915344"/>
              <a:gd name="connsiteX0" fmla="*/ 391876 w 1816802"/>
              <a:gd name="connsiteY0" fmla="*/ 929333 h 929333"/>
              <a:gd name="connsiteX1" fmla="*/ 1164278 w 1816802"/>
              <a:gd name="connsiteY1" fmla="*/ 922594 h 929333"/>
              <a:gd name="connsiteX2" fmla="*/ 1816802 w 1816802"/>
              <a:gd name="connsiteY2" fmla="*/ 13989 h 929333"/>
              <a:gd name="connsiteX3" fmla="*/ 0 w 1816802"/>
              <a:gd name="connsiteY3" fmla="*/ 0 h 929333"/>
              <a:gd name="connsiteX4" fmla="*/ 391876 w 1816802"/>
              <a:gd name="connsiteY4" fmla="*/ 929333 h 929333"/>
              <a:gd name="connsiteX0" fmla="*/ 550706 w 1816802"/>
              <a:gd name="connsiteY0" fmla="*/ 942920 h 942920"/>
              <a:gd name="connsiteX1" fmla="*/ 1164278 w 1816802"/>
              <a:gd name="connsiteY1" fmla="*/ 922594 h 942920"/>
              <a:gd name="connsiteX2" fmla="*/ 1816802 w 1816802"/>
              <a:gd name="connsiteY2" fmla="*/ 13989 h 942920"/>
              <a:gd name="connsiteX3" fmla="*/ 0 w 1816802"/>
              <a:gd name="connsiteY3" fmla="*/ 0 h 942920"/>
              <a:gd name="connsiteX4" fmla="*/ 550706 w 1816802"/>
              <a:gd name="connsiteY4" fmla="*/ 942920 h 942920"/>
              <a:gd name="connsiteX0" fmla="*/ 550706 w 1816802"/>
              <a:gd name="connsiteY0" fmla="*/ 942920 h 949769"/>
              <a:gd name="connsiteX1" fmla="*/ 1217221 w 1816802"/>
              <a:gd name="connsiteY1" fmla="*/ 949769 h 949769"/>
              <a:gd name="connsiteX2" fmla="*/ 1816802 w 1816802"/>
              <a:gd name="connsiteY2" fmla="*/ 13989 h 949769"/>
              <a:gd name="connsiteX3" fmla="*/ 0 w 1816802"/>
              <a:gd name="connsiteY3" fmla="*/ 0 h 949769"/>
              <a:gd name="connsiteX4" fmla="*/ 550706 w 1816802"/>
              <a:gd name="connsiteY4" fmla="*/ 942920 h 949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802" h="949769">
                <a:moveTo>
                  <a:pt x="550706" y="942920"/>
                </a:moveTo>
                <a:lnTo>
                  <a:pt x="1217221" y="949769"/>
                </a:lnTo>
                <a:lnTo>
                  <a:pt x="1816802" y="13989"/>
                </a:lnTo>
                <a:lnTo>
                  <a:pt x="0" y="0"/>
                </a:lnTo>
                <a:lnTo>
                  <a:pt x="550706" y="942920"/>
                </a:lnTo>
                <a:close/>
              </a:path>
            </a:pathLst>
          </a:custGeom>
          <a:gradFill flip="none" rotWithShape="1">
            <a:gsLst>
              <a:gs pos="0">
                <a:schemeClr val="tx1">
                  <a:alpha val="17000"/>
                </a:schemeClr>
              </a:gs>
              <a:gs pos="100000">
                <a:schemeClr val="tx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2" name="Freeform 21">
            <a:extLst>
              <a:ext uri="{FF2B5EF4-FFF2-40B4-BE49-F238E27FC236}">
                <a16:creationId xmlns:a16="http://schemas.microsoft.com/office/drawing/2014/main" id="{6E86C15A-011B-1A6B-CBDF-A638CD6C8048}"/>
              </a:ext>
            </a:extLst>
          </p:cNvPr>
          <p:cNvSpPr/>
          <p:nvPr/>
        </p:nvSpPr>
        <p:spPr>
          <a:xfrm>
            <a:off x="3291904" y="2598186"/>
            <a:ext cx="490559" cy="819472"/>
          </a:xfrm>
          <a:custGeom>
            <a:avLst/>
            <a:gdLst>
              <a:gd name="connsiteX0" fmla="*/ 467360 w 467360"/>
              <a:gd name="connsiteY0" fmla="*/ 0 h 741680"/>
              <a:gd name="connsiteX1" fmla="*/ 0 w 467360"/>
              <a:gd name="connsiteY1" fmla="*/ 741680 h 741680"/>
            </a:gdLst>
            <a:ahLst/>
            <a:cxnLst>
              <a:cxn ang="0">
                <a:pos x="connsiteX0" y="connsiteY0"/>
              </a:cxn>
              <a:cxn ang="0">
                <a:pos x="connsiteX1" y="connsiteY1"/>
              </a:cxn>
            </a:cxnLst>
            <a:rect l="l" t="t" r="r" b="b"/>
            <a:pathLst>
              <a:path w="467360" h="741680">
                <a:moveTo>
                  <a:pt x="467360" y="0"/>
                </a:moveTo>
                <a:lnTo>
                  <a:pt x="0" y="741680"/>
                </a:lnTo>
              </a:path>
            </a:pathLst>
          </a:custGeom>
          <a:no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28" name="Straight Connector 27">
            <a:extLst>
              <a:ext uri="{FF2B5EF4-FFF2-40B4-BE49-F238E27FC236}">
                <a16:creationId xmlns:a16="http://schemas.microsoft.com/office/drawing/2014/main" id="{FE37D270-AA34-5703-FDE9-D214B52B6569}"/>
              </a:ext>
            </a:extLst>
          </p:cNvPr>
          <p:cNvCxnSpPr>
            <a:cxnSpLocks/>
          </p:cNvCxnSpPr>
          <p:nvPr/>
        </p:nvCxnSpPr>
        <p:spPr>
          <a:xfrm>
            <a:off x="3963988" y="2683964"/>
            <a:ext cx="0" cy="687450"/>
          </a:xfrm>
          <a:prstGeom prst="line">
            <a:avLst/>
          </a:prstGeom>
          <a:ln w="158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2A25B0-F341-FC1F-40D9-7273353662D3}"/>
              </a:ext>
            </a:extLst>
          </p:cNvPr>
          <p:cNvCxnSpPr>
            <a:cxnSpLocks/>
          </p:cNvCxnSpPr>
          <p:nvPr/>
        </p:nvCxnSpPr>
        <p:spPr>
          <a:xfrm>
            <a:off x="4161523" y="2598186"/>
            <a:ext cx="393117" cy="647759"/>
          </a:xfrm>
          <a:prstGeom prst="line">
            <a:avLst/>
          </a:prstGeom>
          <a:ln w="158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E90429-E30F-8762-1A9F-EBDC04DF971E}"/>
              </a:ext>
            </a:extLst>
          </p:cNvPr>
          <p:cNvCxnSpPr>
            <a:cxnSpLocks/>
          </p:cNvCxnSpPr>
          <p:nvPr/>
        </p:nvCxnSpPr>
        <p:spPr>
          <a:xfrm flipV="1">
            <a:off x="1678753" y="2922065"/>
            <a:ext cx="4968651" cy="1807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43660A2-1ED5-292F-91E0-3D9876D118D4}"/>
              </a:ext>
            </a:extLst>
          </p:cNvPr>
          <p:cNvCxnSpPr>
            <a:cxnSpLocks/>
          </p:cNvCxnSpPr>
          <p:nvPr/>
        </p:nvCxnSpPr>
        <p:spPr>
          <a:xfrm>
            <a:off x="1649025" y="4114435"/>
            <a:ext cx="50079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F9C0904-6BE0-0FC8-C640-B86578E24F3E}"/>
              </a:ext>
            </a:extLst>
          </p:cNvPr>
          <p:cNvCxnSpPr>
            <a:cxnSpLocks/>
            <a:endCxn id="54" idx="0"/>
          </p:cNvCxnSpPr>
          <p:nvPr/>
        </p:nvCxnSpPr>
        <p:spPr>
          <a:xfrm flipH="1">
            <a:off x="3305059" y="2473597"/>
            <a:ext cx="572118" cy="2346271"/>
          </a:xfrm>
          <a:prstGeom prst="line">
            <a:avLst/>
          </a:prstGeom>
          <a:ln w="158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F81D654-037A-F342-03F3-021C3AB73A97}"/>
              </a:ext>
            </a:extLst>
          </p:cNvPr>
          <p:cNvSpPr txBox="1"/>
          <p:nvPr/>
        </p:nvSpPr>
        <p:spPr>
          <a:xfrm>
            <a:off x="4635557" y="1111481"/>
            <a:ext cx="2310357" cy="677108"/>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lang="en-US" sz="12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Centralized Automation, Orchestration and Control Plane</a:t>
            </a:r>
          </a:p>
        </p:txBody>
      </p:sp>
      <p:sp>
        <p:nvSpPr>
          <p:cNvPr id="37" name="TextBox 36">
            <a:extLst>
              <a:ext uri="{FF2B5EF4-FFF2-40B4-BE49-F238E27FC236}">
                <a16:creationId xmlns:a16="http://schemas.microsoft.com/office/drawing/2014/main" id="{D6D22FB8-149B-0817-C2AF-3C95CDBD37B5}"/>
              </a:ext>
            </a:extLst>
          </p:cNvPr>
          <p:cNvSpPr txBox="1"/>
          <p:nvPr/>
        </p:nvSpPr>
        <p:spPr>
          <a:xfrm>
            <a:off x="2488810" y="2073854"/>
            <a:ext cx="1041054" cy="58477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1"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1"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Controller</a:t>
            </a:r>
          </a:p>
        </p:txBody>
      </p:sp>
      <p:sp>
        <p:nvSpPr>
          <p:cNvPr id="38" name="TextBox 37">
            <a:extLst>
              <a:ext uri="{FF2B5EF4-FFF2-40B4-BE49-F238E27FC236}">
                <a16:creationId xmlns:a16="http://schemas.microsoft.com/office/drawing/2014/main" id="{1F2CE3D7-B05D-BC0F-5EBE-A89391F2C98E}"/>
              </a:ext>
            </a:extLst>
          </p:cNvPr>
          <p:cNvSpPr txBox="1"/>
          <p:nvPr/>
        </p:nvSpPr>
        <p:spPr>
          <a:xfrm>
            <a:off x="4800424" y="3356247"/>
            <a:ext cx="1800493" cy="46166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Cloud Fabric</a:t>
            </a:r>
            <a:br>
              <a:rPr kumimoji="0" lang="en-US" sz="120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en-US" sz="1200" i="1"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Distributed </a:t>
            </a:r>
            <a:r>
              <a:rPr lang="en-US" sz="12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D</a:t>
            </a:r>
            <a:r>
              <a:rPr kumimoji="0" lang="en-US" sz="1200" i="1" u="none" strike="noStrike" kern="120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ata</a:t>
            </a:r>
            <a:r>
              <a:rPr kumimoji="0" lang="en-US" sz="1200" i="1"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 Plane</a:t>
            </a:r>
            <a:r>
              <a:rPr kumimoji="0" lang="en-US" sz="120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t>
            </a:r>
          </a:p>
        </p:txBody>
      </p:sp>
      <p:sp>
        <p:nvSpPr>
          <p:cNvPr id="40" name="TextBox 39">
            <a:extLst>
              <a:ext uri="{FF2B5EF4-FFF2-40B4-BE49-F238E27FC236}">
                <a16:creationId xmlns:a16="http://schemas.microsoft.com/office/drawing/2014/main" id="{C34CBA02-F8B5-3DB0-5389-CECCEA2AB86E}"/>
              </a:ext>
            </a:extLst>
          </p:cNvPr>
          <p:cNvSpPr txBox="1"/>
          <p:nvPr/>
        </p:nvSpPr>
        <p:spPr>
          <a:xfrm>
            <a:off x="1472798" y="4740893"/>
            <a:ext cx="1338829" cy="461665"/>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latin typeface="Calibri" panose="020F0502020204030204" pitchFamily="34" charset="0"/>
                <a:ea typeface="Open Sans" panose="020B0606030504020204" pitchFamily="34" charset="0"/>
                <a:cs typeface="Calibri" panose="020F0502020204030204" pitchFamily="34" charset="0"/>
              </a:rPr>
              <a:t>Native Cloud</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latin typeface="Calibri" panose="020F0502020204030204" pitchFamily="34" charset="0"/>
                <a:ea typeface="Open Sans" panose="020B0606030504020204" pitchFamily="34" charset="0"/>
                <a:cs typeface="Calibri" panose="020F0502020204030204" pitchFamily="34" charset="0"/>
              </a:rPr>
              <a:t>Constructs</a:t>
            </a:r>
          </a:p>
        </p:txBody>
      </p:sp>
      <p:sp>
        <p:nvSpPr>
          <p:cNvPr id="44" name="TextBox 43">
            <a:extLst>
              <a:ext uri="{FF2B5EF4-FFF2-40B4-BE49-F238E27FC236}">
                <a16:creationId xmlns:a16="http://schemas.microsoft.com/office/drawing/2014/main" id="{DB7DB2A2-B609-9F75-DFCB-A20C7DC3F031}"/>
              </a:ext>
            </a:extLst>
          </p:cNvPr>
          <p:cNvSpPr txBox="1"/>
          <p:nvPr/>
        </p:nvSpPr>
        <p:spPr>
          <a:xfrm>
            <a:off x="1290681" y="3310455"/>
            <a:ext cx="1712008" cy="338554"/>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1"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Aviatrix Gateways</a:t>
            </a:r>
          </a:p>
        </p:txBody>
      </p:sp>
      <p:sp>
        <p:nvSpPr>
          <p:cNvPr id="45" name="TextBox 44">
            <a:extLst>
              <a:ext uri="{FF2B5EF4-FFF2-40B4-BE49-F238E27FC236}">
                <a16:creationId xmlns:a16="http://schemas.microsoft.com/office/drawing/2014/main" id="{D84F527E-7266-DE5F-A495-E54866AF3998}"/>
              </a:ext>
            </a:extLst>
          </p:cNvPr>
          <p:cNvSpPr txBox="1"/>
          <p:nvPr/>
        </p:nvSpPr>
        <p:spPr>
          <a:xfrm>
            <a:off x="646704" y="5200190"/>
            <a:ext cx="1176783" cy="646331"/>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Basic Cloud</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Network and Security</a:t>
            </a:r>
          </a:p>
        </p:txBody>
      </p:sp>
      <p:pic>
        <p:nvPicPr>
          <p:cNvPr id="46" name="Graphic 45">
            <a:extLst>
              <a:ext uri="{FF2B5EF4-FFF2-40B4-BE49-F238E27FC236}">
                <a16:creationId xmlns:a16="http://schemas.microsoft.com/office/drawing/2014/main" id="{33090EF3-DF9F-B970-3EA5-F62B2436D9B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100856" y="3239822"/>
            <a:ext cx="461665" cy="461665"/>
          </a:xfrm>
          <a:prstGeom prst="rect">
            <a:avLst/>
          </a:prstGeom>
        </p:spPr>
      </p:pic>
      <p:pic>
        <p:nvPicPr>
          <p:cNvPr id="48" name="Graphic 47">
            <a:extLst>
              <a:ext uri="{FF2B5EF4-FFF2-40B4-BE49-F238E27FC236}">
                <a16:creationId xmlns:a16="http://schemas.microsoft.com/office/drawing/2014/main" id="{6FFE18E8-6EA9-057C-3E67-CD2B6805B75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331910" y="3239822"/>
            <a:ext cx="461665" cy="461665"/>
          </a:xfrm>
          <a:prstGeom prst="rect">
            <a:avLst/>
          </a:prstGeom>
        </p:spPr>
      </p:pic>
      <p:pic>
        <p:nvPicPr>
          <p:cNvPr id="49" name="Graphic 48">
            <a:extLst>
              <a:ext uri="{FF2B5EF4-FFF2-40B4-BE49-F238E27FC236}">
                <a16:creationId xmlns:a16="http://schemas.microsoft.com/office/drawing/2014/main" id="{041A4F33-A2E4-E3C1-4C49-1B6890F6FD1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749165" y="3256650"/>
            <a:ext cx="461665" cy="461665"/>
          </a:xfrm>
          <a:prstGeom prst="rect">
            <a:avLst/>
          </a:prstGeom>
        </p:spPr>
      </p:pic>
      <p:sp>
        <p:nvSpPr>
          <p:cNvPr id="50" name="Rectangle 49">
            <a:extLst>
              <a:ext uri="{FF2B5EF4-FFF2-40B4-BE49-F238E27FC236}">
                <a16:creationId xmlns:a16="http://schemas.microsoft.com/office/drawing/2014/main" id="{C3E8F8D1-EE4C-CFC9-7070-F0E5E1FFE41B}"/>
              </a:ext>
            </a:extLst>
          </p:cNvPr>
          <p:cNvSpPr/>
          <p:nvPr/>
        </p:nvSpPr>
        <p:spPr>
          <a:xfrm>
            <a:off x="1356019" y="4250718"/>
            <a:ext cx="5295145" cy="366848"/>
          </a:xfrm>
          <a:prstGeom prst="rect">
            <a:avLst/>
          </a:prstGeom>
          <a:solidFill>
            <a:schemeClr val="bg1">
              <a:lumMod val="85000"/>
              <a:alpha val="47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a:ln>
                  <a:noFill/>
                </a:ln>
                <a:solidFill>
                  <a:prstClr val="black"/>
                </a:solidFill>
                <a:effectLst/>
                <a:uLnTx/>
                <a:uFillTx/>
                <a:latin typeface="Open Sans" panose="020B0606030504020204" pitchFamily="34" charset="0"/>
                <a:ea typeface="+mn-ea"/>
                <a:cs typeface="+mn-cs"/>
              </a:rPr>
              <a:t>Cloud Networking Abstraction </a:t>
            </a:r>
          </a:p>
        </p:txBody>
      </p:sp>
      <p:pic>
        <p:nvPicPr>
          <p:cNvPr id="53" name="Picture 52">
            <a:extLst>
              <a:ext uri="{FF2B5EF4-FFF2-40B4-BE49-F238E27FC236}">
                <a16:creationId xmlns:a16="http://schemas.microsoft.com/office/drawing/2014/main" id="{67A44BB0-EEFB-40F3-89D7-26AC8C2545F8}"/>
              </a:ext>
            </a:extLst>
          </p:cNvPr>
          <p:cNvPicPr>
            <a:picLocks noChangeAspect="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860880" y="766798"/>
            <a:ext cx="986863" cy="239108"/>
          </a:xfrm>
          <a:prstGeom prst="rect">
            <a:avLst/>
          </a:prstGeom>
        </p:spPr>
      </p:pic>
      <p:sp>
        <p:nvSpPr>
          <p:cNvPr id="54" name="TextBox 53">
            <a:extLst>
              <a:ext uri="{FF2B5EF4-FFF2-40B4-BE49-F238E27FC236}">
                <a16:creationId xmlns:a16="http://schemas.microsoft.com/office/drawing/2014/main" id="{9EDF3492-4D43-3105-CB1E-FC8C3EAC4C95}"/>
              </a:ext>
            </a:extLst>
          </p:cNvPr>
          <p:cNvSpPr txBox="1"/>
          <p:nvPr/>
        </p:nvSpPr>
        <p:spPr>
          <a:xfrm>
            <a:off x="3095707" y="4819868"/>
            <a:ext cx="4187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solidFill>
                  <a:prstClr val="black"/>
                </a:solidFill>
                <a:effectLst/>
                <a:uLnTx/>
                <a:uFillTx/>
                <a:latin typeface="Open Sans" panose="020B0606030504020204" pitchFamily="34" charset="0"/>
                <a:ea typeface="+mn-ea"/>
                <a:cs typeface="+mn-cs"/>
              </a:rPr>
              <a:t>API</a:t>
            </a:r>
          </a:p>
        </p:txBody>
      </p:sp>
      <p:sp>
        <p:nvSpPr>
          <p:cNvPr id="55" name="TextBox 54">
            <a:extLst>
              <a:ext uri="{FF2B5EF4-FFF2-40B4-BE49-F238E27FC236}">
                <a16:creationId xmlns:a16="http://schemas.microsoft.com/office/drawing/2014/main" id="{32BB7B7F-39C8-51C8-6396-4F8D9BBA5C30}"/>
              </a:ext>
            </a:extLst>
          </p:cNvPr>
          <p:cNvSpPr txBox="1"/>
          <p:nvPr/>
        </p:nvSpPr>
        <p:spPr>
          <a:xfrm>
            <a:off x="4563073" y="4809791"/>
            <a:ext cx="4187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solidFill>
                  <a:prstClr val="black"/>
                </a:solidFill>
                <a:effectLst/>
                <a:uLnTx/>
                <a:uFillTx/>
                <a:latin typeface="Open Sans" panose="020B0606030504020204" pitchFamily="34" charset="0"/>
                <a:ea typeface="+mn-ea"/>
                <a:cs typeface="+mn-cs"/>
              </a:rPr>
              <a:t>API</a:t>
            </a:r>
          </a:p>
        </p:txBody>
      </p:sp>
      <p:sp>
        <p:nvSpPr>
          <p:cNvPr id="56" name="TextBox 55">
            <a:extLst>
              <a:ext uri="{FF2B5EF4-FFF2-40B4-BE49-F238E27FC236}">
                <a16:creationId xmlns:a16="http://schemas.microsoft.com/office/drawing/2014/main" id="{55F81001-8D7D-5AED-0E84-D9AD7C0D2E8C}"/>
              </a:ext>
            </a:extLst>
          </p:cNvPr>
          <p:cNvSpPr txBox="1"/>
          <p:nvPr/>
        </p:nvSpPr>
        <p:spPr>
          <a:xfrm>
            <a:off x="4838847" y="757734"/>
            <a:ext cx="243675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Single </a:t>
            </a:r>
            <a:r>
              <a:rPr kumimoji="0" lang="en-US" sz="1200" u="none" strike="noStrike" kern="1200" cap="none" spc="0" normalizeH="0" baseline="0" noProof="0" dirty="0" err="1">
                <a:ln>
                  <a:noFill/>
                </a:ln>
                <a:solidFill>
                  <a:prstClr val="black"/>
                </a:solidFill>
                <a:effectLst/>
                <a:uLnTx/>
                <a:uFillTx/>
                <a:latin typeface="Open Sans" panose="020B0606030504020204" pitchFamily="34" charset="0"/>
                <a:ea typeface="+mn-ea"/>
                <a:cs typeface="+mn-cs"/>
              </a:rPr>
              <a:t>Multicloud</a:t>
            </a:r>
            <a:r>
              <a:rPr kumimoji="0" lang="en-US" sz="120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 Provider</a:t>
            </a:r>
          </a:p>
        </p:txBody>
      </p:sp>
      <p:sp>
        <p:nvSpPr>
          <p:cNvPr id="57" name="TextBox 56">
            <a:extLst>
              <a:ext uri="{FF2B5EF4-FFF2-40B4-BE49-F238E27FC236}">
                <a16:creationId xmlns:a16="http://schemas.microsoft.com/office/drawing/2014/main" id="{F49B6014-DFFD-3292-D52E-5892114009AB}"/>
              </a:ext>
            </a:extLst>
          </p:cNvPr>
          <p:cNvSpPr txBox="1"/>
          <p:nvPr/>
        </p:nvSpPr>
        <p:spPr>
          <a:xfrm>
            <a:off x="679097" y="908416"/>
            <a:ext cx="2132315"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latin typeface="Open Sans" panose="020B0606030504020204" pitchFamily="34" charset="0"/>
                <a:ea typeface="+mn-ea"/>
                <a:cs typeface="+mn-cs"/>
              </a:rPr>
              <a:t>Not a SaaS 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latin typeface="Open Sans" panose="020B0606030504020204" pitchFamily="34" charset="0"/>
                <a:ea typeface="+mn-ea"/>
                <a:cs typeface="+mn-cs"/>
              </a:rPr>
              <a:t>Managed Service.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a:ln>
                  <a:noFill/>
                </a:ln>
                <a:effectLst/>
                <a:uLnTx/>
                <a:uFillTx/>
                <a:latin typeface="Open Sans" panose="020B0606030504020204" pitchFamily="34" charset="0"/>
                <a:ea typeface="+mn-ea"/>
                <a:cs typeface="+mn-cs"/>
              </a:rPr>
              <a:t>It’s Yours.</a:t>
            </a:r>
          </a:p>
        </p:txBody>
      </p:sp>
      <p:pic>
        <p:nvPicPr>
          <p:cNvPr id="77" name="Picture 2">
            <a:extLst>
              <a:ext uri="{FF2B5EF4-FFF2-40B4-BE49-F238E27FC236}">
                <a16:creationId xmlns:a16="http://schemas.microsoft.com/office/drawing/2014/main" id="{02979CB0-0DB3-C6C1-16FD-0E21FDB36FB1}"/>
              </a:ext>
            </a:extLst>
          </p:cNvPr>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4689497" y="5077536"/>
            <a:ext cx="1151277" cy="258572"/>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a:extLst>
              <a:ext uri="{FF2B5EF4-FFF2-40B4-BE49-F238E27FC236}">
                <a16:creationId xmlns:a16="http://schemas.microsoft.com/office/drawing/2014/main" id="{BA357A52-D97D-66B2-514C-5620A6476F70}"/>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635557" y="5733230"/>
            <a:ext cx="1205217" cy="278127"/>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a:extLst>
              <a:ext uri="{FF2B5EF4-FFF2-40B4-BE49-F238E27FC236}">
                <a16:creationId xmlns:a16="http://schemas.microsoft.com/office/drawing/2014/main" id="{2A1564A4-4633-8899-55C4-1236FDCA83CA}"/>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4453273" y="5312082"/>
            <a:ext cx="1597355" cy="374247"/>
          </a:xfrm>
          <a:prstGeom prst="rect">
            <a:avLst/>
          </a:prstGeom>
        </p:spPr>
      </p:pic>
      <p:sp>
        <p:nvSpPr>
          <p:cNvPr id="83" name="TextBox 82">
            <a:extLst>
              <a:ext uri="{FF2B5EF4-FFF2-40B4-BE49-F238E27FC236}">
                <a16:creationId xmlns:a16="http://schemas.microsoft.com/office/drawing/2014/main" id="{7BF159E5-3988-9E11-E42E-61F394A39BDB}"/>
              </a:ext>
            </a:extLst>
          </p:cNvPr>
          <p:cNvSpPr txBox="1"/>
          <p:nvPr/>
        </p:nvSpPr>
        <p:spPr>
          <a:xfrm>
            <a:off x="6011536" y="5312082"/>
            <a:ext cx="14766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Service Insertion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and Chaining</a:t>
            </a:r>
          </a:p>
        </p:txBody>
      </p:sp>
      <p:cxnSp>
        <p:nvCxnSpPr>
          <p:cNvPr id="84" name="Straight Connector 83">
            <a:extLst>
              <a:ext uri="{FF2B5EF4-FFF2-40B4-BE49-F238E27FC236}">
                <a16:creationId xmlns:a16="http://schemas.microsoft.com/office/drawing/2014/main" id="{BDC0DEB8-B7A9-D831-E122-79CD92AC57C9}"/>
              </a:ext>
            </a:extLst>
          </p:cNvPr>
          <p:cNvCxnSpPr>
            <a:cxnSpLocks/>
          </p:cNvCxnSpPr>
          <p:nvPr/>
        </p:nvCxnSpPr>
        <p:spPr>
          <a:xfrm>
            <a:off x="4072882" y="2599510"/>
            <a:ext cx="537825" cy="2210281"/>
          </a:xfrm>
          <a:prstGeom prst="line">
            <a:avLst/>
          </a:prstGeom>
          <a:ln w="158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AC1D96CF-14AE-2D01-E698-006983D62873}"/>
              </a:ext>
            </a:extLst>
          </p:cNvPr>
          <p:cNvSpPr txBox="1"/>
          <p:nvPr/>
        </p:nvSpPr>
        <p:spPr>
          <a:xfrm>
            <a:off x="6902487" y="2320879"/>
            <a:ext cx="839782" cy="58477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1"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b="1" u="none" strike="noStrike" kern="1200" cap="none" spc="0" normalizeH="0" baseline="0" noProof="0" dirty="0" err="1">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rPr>
              <a:t>CoPilot</a:t>
            </a:r>
            <a:endParaRPr kumimoji="0" lang="en-US" sz="1600" b="1" u="none" strike="noStrike" kern="1200" cap="none" spc="0" normalizeH="0" baseline="0" noProof="0" dirty="0">
              <a:ln>
                <a:noFill/>
              </a:ln>
              <a:solidFill>
                <a:srgbClr val="000000"/>
              </a:solidFill>
              <a:effectLst/>
              <a:uLnTx/>
              <a:uFillTx/>
              <a:latin typeface="Calibri" panose="020F0502020204030204" pitchFamily="34" charset="0"/>
              <a:ea typeface="Open Sans" panose="020B0606030504020204" pitchFamily="34" charset="0"/>
              <a:cs typeface="Calibri" panose="020F0502020204030204" pitchFamily="34" charset="0"/>
            </a:endParaRPr>
          </a:p>
        </p:txBody>
      </p:sp>
      <p:pic>
        <p:nvPicPr>
          <p:cNvPr id="87" name="Picture 86">
            <a:extLst>
              <a:ext uri="{FF2B5EF4-FFF2-40B4-BE49-F238E27FC236}">
                <a16:creationId xmlns:a16="http://schemas.microsoft.com/office/drawing/2014/main" id="{75903476-29F4-4C49-71DF-C707C9A03BBA}"/>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562136" y="2121417"/>
            <a:ext cx="815068" cy="663406"/>
          </a:xfrm>
          <a:prstGeom prst="rect">
            <a:avLst/>
          </a:prstGeom>
        </p:spPr>
      </p:pic>
      <p:sp>
        <p:nvSpPr>
          <p:cNvPr id="89" name="Freeform 88">
            <a:extLst>
              <a:ext uri="{FF2B5EF4-FFF2-40B4-BE49-F238E27FC236}">
                <a16:creationId xmlns:a16="http://schemas.microsoft.com/office/drawing/2014/main" id="{668B64F6-525E-2234-8A4B-AAC4C8BB6EEE}"/>
              </a:ext>
            </a:extLst>
          </p:cNvPr>
          <p:cNvSpPr/>
          <p:nvPr/>
        </p:nvSpPr>
        <p:spPr>
          <a:xfrm>
            <a:off x="4755899" y="2587331"/>
            <a:ext cx="1147751" cy="666165"/>
          </a:xfrm>
          <a:custGeom>
            <a:avLst/>
            <a:gdLst>
              <a:gd name="connsiteX0" fmla="*/ 0 w 2032000"/>
              <a:gd name="connsiteY0" fmla="*/ 1447800 h 1447800"/>
              <a:gd name="connsiteX1" fmla="*/ 165100 w 2032000"/>
              <a:gd name="connsiteY1" fmla="*/ 876300 h 1447800"/>
              <a:gd name="connsiteX2" fmla="*/ 698500 w 2032000"/>
              <a:gd name="connsiteY2" fmla="*/ 203200 h 1447800"/>
              <a:gd name="connsiteX3" fmla="*/ 2032000 w 2032000"/>
              <a:gd name="connsiteY3" fmla="*/ 0 h 1447800"/>
            </a:gdLst>
            <a:ahLst/>
            <a:cxnLst>
              <a:cxn ang="0">
                <a:pos x="connsiteX0" y="connsiteY0"/>
              </a:cxn>
              <a:cxn ang="0">
                <a:pos x="connsiteX1" y="connsiteY1"/>
              </a:cxn>
              <a:cxn ang="0">
                <a:pos x="connsiteX2" y="connsiteY2"/>
              </a:cxn>
              <a:cxn ang="0">
                <a:pos x="connsiteX3" y="connsiteY3"/>
              </a:cxn>
            </a:cxnLst>
            <a:rect l="l" t="t" r="r" b="b"/>
            <a:pathLst>
              <a:path w="2032000" h="1447800">
                <a:moveTo>
                  <a:pt x="0" y="1447800"/>
                </a:moveTo>
                <a:cubicBezTo>
                  <a:pt x="24341" y="1265766"/>
                  <a:pt x="48683" y="1083733"/>
                  <a:pt x="165100" y="876300"/>
                </a:cubicBezTo>
                <a:cubicBezTo>
                  <a:pt x="281517" y="668867"/>
                  <a:pt x="387350" y="349250"/>
                  <a:pt x="698500" y="203200"/>
                </a:cubicBezTo>
                <a:cubicBezTo>
                  <a:pt x="1009650" y="57150"/>
                  <a:pt x="1520825" y="28575"/>
                  <a:pt x="2032000" y="0"/>
                </a:cubicBezTo>
              </a:path>
            </a:pathLst>
          </a:custGeom>
          <a:noFill/>
          <a:ln w="38100">
            <a:solidFill>
              <a:srgbClr val="FF0000"/>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a:ln>
                <a:noFill/>
              </a:ln>
              <a:solidFill>
                <a:prstClr val="white"/>
              </a:solidFill>
              <a:effectLst/>
              <a:uLnTx/>
              <a:uFillTx/>
              <a:latin typeface="Open Sans" panose="020B0606030504020204" pitchFamily="34" charset="0"/>
              <a:ea typeface="+mn-ea"/>
              <a:cs typeface="+mn-cs"/>
            </a:endParaRPr>
          </a:p>
        </p:txBody>
      </p:sp>
      <p:pic>
        <p:nvPicPr>
          <p:cNvPr id="90" name="Picture 89">
            <a:extLst>
              <a:ext uri="{FF2B5EF4-FFF2-40B4-BE49-F238E27FC236}">
                <a16:creationId xmlns:a16="http://schemas.microsoft.com/office/drawing/2014/main" id="{6C39FEA1-E4BE-1691-B773-E1A413A252AB}"/>
              </a:ext>
            </a:extLst>
          </p:cNvPr>
          <p:cNvPicPr>
            <a:picLocks noChangeAspect="1"/>
          </p:cNvPicPr>
          <p:nvPr/>
        </p:nvPicPr>
        <p:blipFill>
          <a:blip r:embed="rId10"/>
          <a:srcRect/>
          <a:stretch/>
        </p:blipFill>
        <p:spPr>
          <a:xfrm>
            <a:off x="5924889" y="2147759"/>
            <a:ext cx="584991" cy="584991"/>
          </a:xfrm>
          <a:prstGeom prst="rect">
            <a:avLst/>
          </a:prstGeom>
        </p:spPr>
      </p:pic>
      <p:cxnSp>
        <p:nvCxnSpPr>
          <p:cNvPr id="92" name="Straight Arrow Connector 91">
            <a:extLst>
              <a:ext uri="{FF2B5EF4-FFF2-40B4-BE49-F238E27FC236}">
                <a16:creationId xmlns:a16="http://schemas.microsoft.com/office/drawing/2014/main" id="{9E72EFBD-2A79-8FAD-DC6B-FD1DB9EA389D}"/>
              </a:ext>
            </a:extLst>
          </p:cNvPr>
          <p:cNvCxnSpPr>
            <a:cxnSpLocks/>
          </p:cNvCxnSpPr>
          <p:nvPr/>
        </p:nvCxnSpPr>
        <p:spPr>
          <a:xfrm flipV="1">
            <a:off x="4326404" y="2440255"/>
            <a:ext cx="1474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B87FC32-B1ED-409D-0ACE-7E8533CAE86B}"/>
              </a:ext>
            </a:extLst>
          </p:cNvPr>
          <p:cNvCxnSpPr/>
          <p:nvPr/>
        </p:nvCxnSpPr>
        <p:spPr>
          <a:xfrm flipV="1">
            <a:off x="6480950" y="1039103"/>
            <a:ext cx="1502330" cy="1251608"/>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8326AE0-A07D-B159-F73A-755E259C51CF}"/>
              </a:ext>
            </a:extLst>
          </p:cNvPr>
          <p:cNvCxnSpPr>
            <a:cxnSpLocks/>
          </p:cNvCxnSpPr>
          <p:nvPr/>
        </p:nvCxnSpPr>
        <p:spPr>
          <a:xfrm>
            <a:off x="6391579" y="2613267"/>
            <a:ext cx="1599988" cy="339809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DB9DEC76-2E8A-BFDC-A738-F39FE2614F46}"/>
              </a:ext>
            </a:extLst>
          </p:cNvPr>
          <p:cNvSpPr/>
          <p:nvPr/>
        </p:nvSpPr>
        <p:spPr>
          <a:xfrm>
            <a:off x="2094296" y="2225311"/>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1</a:t>
            </a:r>
          </a:p>
        </p:txBody>
      </p:sp>
      <p:sp>
        <p:nvSpPr>
          <p:cNvPr id="100" name="Oval 99">
            <a:extLst>
              <a:ext uri="{FF2B5EF4-FFF2-40B4-BE49-F238E27FC236}">
                <a16:creationId xmlns:a16="http://schemas.microsoft.com/office/drawing/2014/main" id="{DB0926FE-70FE-5686-8012-CC67EEE43305}"/>
              </a:ext>
            </a:extLst>
          </p:cNvPr>
          <p:cNvSpPr/>
          <p:nvPr/>
        </p:nvSpPr>
        <p:spPr>
          <a:xfrm>
            <a:off x="2089270" y="2991620"/>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2</a:t>
            </a:r>
          </a:p>
        </p:txBody>
      </p:sp>
      <p:sp>
        <p:nvSpPr>
          <p:cNvPr id="101" name="Oval 100">
            <a:extLst>
              <a:ext uri="{FF2B5EF4-FFF2-40B4-BE49-F238E27FC236}">
                <a16:creationId xmlns:a16="http://schemas.microsoft.com/office/drawing/2014/main" id="{791EDAA6-0A6B-1FEE-A1A2-8C2D67C67176}"/>
              </a:ext>
            </a:extLst>
          </p:cNvPr>
          <p:cNvSpPr/>
          <p:nvPr/>
        </p:nvSpPr>
        <p:spPr>
          <a:xfrm>
            <a:off x="7181715" y="2048019"/>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4</a:t>
            </a:r>
          </a:p>
        </p:txBody>
      </p:sp>
      <p:sp>
        <p:nvSpPr>
          <p:cNvPr id="102" name="Oval 101">
            <a:extLst>
              <a:ext uri="{FF2B5EF4-FFF2-40B4-BE49-F238E27FC236}">
                <a16:creationId xmlns:a16="http://schemas.microsoft.com/office/drawing/2014/main" id="{4F516AF8-1797-EA71-71CB-B3404881A2DE}"/>
              </a:ext>
            </a:extLst>
          </p:cNvPr>
          <p:cNvSpPr/>
          <p:nvPr/>
        </p:nvSpPr>
        <p:spPr>
          <a:xfrm>
            <a:off x="4104039" y="4684574"/>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3</a:t>
            </a:r>
          </a:p>
        </p:txBody>
      </p:sp>
      <p:grpSp>
        <p:nvGrpSpPr>
          <p:cNvPr id="103" name="Group 102">
            <a:extLst>
              <a:ext uri="{FF2B5EF4-FFF2-40B4-BE49-F238E27FC236}">
                <a16:creationId xmlns:a16="http://schemas.microsoft.com/office/drawing/2014/main" id="{7F22ECA6-9D8A-826C-B5B7-BED2E6199A70}"/>
              </a:ext>
            </a:extLst>
          </p:cNvPr>
          <p:cNvGrpSpPr/>
          <p:nvPr/>
        </p:nvGrpSpPr>
        <p:grpSpPr>
          <a:xfrm>
            <a:off x="1629733" y="5264308"/>
            <a:ext cx="2027690" cy="918495"/>
            <a:chOff x="1413906" y="5298174"/>
            <a:chExt cx="2027690" cy="918495"/>
          </a:xfrm>
        </p:grpSpPr>
        <p:pic>
          <p:nvPicPr>
            <p:cNvPr id="104" name="Picture 8" descr="Alibaba Cloud ME (@AlibabaCloudME) | Twitter">
              <a:extLst>
                <a:ext uri="{FF2B5EF4-FFF2-40B4-BE49-F238E27FC236}">
                  <a16:creationId xmlns:a16="http://schemas.microsoft.com/office/drawing/2014/main" id="{46461437-9C56-51AF-F17A-88C460EFB2B6}"/>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2769628" y="5544701"/>
              <a:ext cx="671968" cy="671968"/>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0">
              <a:extLst>
                <a:ext uri="{FF2B5EF4-FFF2-40B4-BE49-F238E27FC236}">
                  <a16:creationId xmlns:a16="http://schemas.microsoft.com/office/drawing/2014/main" id="{F668F74F-6C4B-BB3D-8B12-6007F6A3952F}"/>
                </a:ext>
              </a:extLst>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1413906" y="5778389"/>
              <a:ext cx="1686950" cy="184207"/>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05">
              <a:extLst>
                <a:ext uri="{FF2B5EF4-FFF2-40B4-BE49-F238E27FC236}">
                  <a16:creationId xmlns:a16="http://schemas.microsoft.com/office/drawing/2014/main" id="{DF6A04FE-C49B-46E1-47CA-1E3FA1F373F3}"/>
                </a:ext>
              </a:extLst>
            </p:cNvPr>
            <p:cNvPicPr>
              <a:picLocks noChangeAspect="1"/>
            </p:cNvPicPr>
            <p:nvPr/>
          </p:nvPicPr>
          <p:blipFill>
            <a:blip r:embed="rId13"/>
            <a:stretch>
              <a:fillRect/>
            </a:stretch>
          </p:blipFill>
          <p:spPr>
            <a:xfrm>
              <a:off x="1982650" y="5347647"/>
              <a:ext cx="339544" cy="290835"/>
            </a:xfrm>
            <a:prstGeom prst="rect">
              <a:avLst/>
            </a:prstGeom>
          </p:spPr>
        </p:pic>
        <p:pic>
          <p:nvPicPr>
            <p:cNvPr id="107" name="Picture 106">
              <a:extLst>
                <a:ext uri="{FF2B5EF4-FFF2-40B4-BE49-F238E27FC236}">
                  <a16:creationId xmlns:a16="http://schemas.microsoft.com/office/drawing/2014/main" id="{7DD48335-C25F-0676-6562-B4E981F8899C}"/>
                </a:ext>
              </a:extLst>
            </p:cNvPr>
            <p:cNvPicPr>
              <a:picLocks noChangeAspect="1"/>
            </p:cNvPicPr>
            <p:nvPr/>
          </p:nvPicPr>
          <p:blipFill>
            <a:blip r:embed="rId14"/>
            <a:stretch>
              <a:fillRect/>
            </a:stretch>
          </p:blipFill>
          <p:spPr>
            <a:xfrm>
              <a:off x="2457140" y="5331502"/>
              <a:ext cx="351053" cy="272011"/>
            </a:xfrm>
            <a:prstGeom prst="rect">
              <a:avLst/>
            </a:prstGeom>
          </p:spPr>
        </p:pic>
        <p:pic>
          <p:nvPicPr>
            <p:cNvPr id="108" name="Picture 107">
              <a:extLst>
                <a:ext uri="{FF2B5EF4-FFF2-40B4-BE49-F238E27FC236}">
                  <a16:creationId xmlns:a16="http://schemas.microsoft.com/office/drawing/2014/main" id="{759EF46B-E05C-2204-BA7D-FCD61AF10C4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907577" y="5298174"/>
              <a:ext cx="424111" cy="406861"/>
            </a:xfrm>
            <a:prstGeom prst="rect">
              <a:avLst/>
            </a:prstGeom>
          </p:spPr>
        </p:pic>
      </p:grpSp>
      <p:sp>
        <p:nvSpPr>
          <p:cNvPr id="110" name="TextBox 109">
            <a:extLst>
              <a:ext uri="{FF2B5EF4-FFF2-40B4-BE49-F238E27FC236}">
                <a16:creationId xmlns:a16="http://schemas.microsoft.com/office/drawing/2014/main" id="{7D71F849-CF40-E6BC-3C10-B211E5733932}"/>
              </a:ext>
            </a:extLst>
          </p:cNvPr>
          <p:cNvSpPr txBox="1"/>
          <p:nvPr/>
        </p:nvSpPr>
        <p:spPr>
          <a:xfrm>
            <a:off x="10399971" y="3870715"/>
            <a:ext cx="1196161" cy="107721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err="1">
                <a:ln>
                  <a:noFill/>
                </a:ln>
                <a:solidFill>
                  <a:prstClr val="black"/>
                </a:solidFill>
                <a:effectLst/>
                <a:uLnTx/>
                <a:uFillTx/>
                <a:latin typeface="Open Sans" panose="020B0606030504020204" pitchFamily="34" charset="0"/>
                <a:ea typeface="+mn-ea"/>
                <a:cs typeface="+mn-cs"/>
              </a:rPr>
              <a:t>Multicloud</a:t>
            </a:r>
            <a:endPar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Dynamic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Topology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Mapping</a:t>
            </a:r>
          </a:p>
        </p:txBody>
      </p:sp>
      <p:sp>
        <p:nvSpPr>
          <p:cNvPr id="113" name="TextBox 112">
            <a:extLst>
              <a:ext uri="{FF2B5EF4-FFF2-40B4-BE49-F238E27FC236}">
                <a16:creationId xmlns:a16="http://schemas.microsoft.com/office/drawing/2014/main" id="{486D8C01-835B-2EB3-5C36-9C71B556567D}"/>
              </a:ext>
            </a:extLst>
          </p:cNvPr>
          <p:cNvSpPr txBox="1"/>
          <p:nvPr/>
        </p:nvSpPr>
        <p:spPr>
          <a:xfrm>
            <a:off x="10422563" y="2369306"/>
            <a:ext cx="1293944" cy="107721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err="1">
                <a:ln>
                  <a:noFill/>
                </a:ln>
                <a:solidFill>
                  <a:prstClr val="black"/>
                </a:solidFill>
                <a:effectLst/>
                <a:uLnTx/>
                <a:uFillTx/>
                <a:latin typeface="Open Sans" panose="020B0606030504020204" pitchFamily="34" charset="0"/>
                <a:ea typeface="+mn-ea"/>
                <a:cs typeface="+mn-cs"/>
              </a:rPr>
              <a:t>FlowIQ</a:t>
            </a:r>
            <a:endPar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err="1">
                <a:ln>
                  <a:noFill/>
                </a:ln>
                <a:solidFill>
                  <a:prstClr val="black"/>
                </a:solidFill>
                <a:effectLst/>
                <a:uLnTx/>
                <a:uFillTx/>
                <a:latin typeface="Open Sans" panose="020B0606030504020204" pitchFamily="34" charset="0"/>
                <a:ea typeface="+mn-ea"/>
                <a:cs typeface="+mn-cs"/>
              </a:rPr>
              <a:t>Multicloud</a:t>
            </a:r>
            <a:endPar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Traffic Flow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Analysis</a:t>
            </a:r>
          </a:p>
        </p:txBody>
      </p:sp>
      <p:sp>
        <p:nvSpPr>
          <p:cNvPr id="116" name="TextBox 115">
            <a:extLst>
              <a:ext uri="{FF2B5EF4-FFF2-40B4-BE49-F238E27FC236}">
                <a16:creationId xmlns:a16="http://schemas.microsoft.com/office/drawing/2014/main" id="{1B752562-5F90-D47E-0610-01566E598780}"/>
              </a:ext>
            </a:extLst>
          </p:cNvPr>
          <p:cNvSpPr txBox="1"/>
          <p:nvPr/>
        </p:nvSpPr>
        <p:spPr>
          <a:xfrm>
            <a:off x="10422563" y="1005906"/>
            <a:ext cx="1317092"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err="1">
                <a:ln>
                  <a:noFill/>
                </a:ln>
                <a:solidFill>
                  <a:prstClr val="black"/>
                </a:solidFill>
                <a:effectLst/>
                <a:uLnTx/>
                <a:uFillTx/>
                <a:latin typeface="Open Sans" panose="020B0606030504020204" pitchFamily="34" charset="0"/>
                <a:ea typeface="+mn-ea"/>
                <a:cs typeface="+mn-cs"/>
              </a:rPr>
              <a:t>Multicloud</a:t>
            </a:r>
            <a:endPar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Operational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Visibility</a:t>
            </a:r>
          </a:p>
        </p:txBody>
      </p:sp>
      <p:sp>
        <p:nvSpPr>
          <p:cNvPr id="119" name="TextBox 118">
            <a:extLst>
              <a:ext uri="{FF2B5EF4-FFF2-40B4-BE49-F238E27FC236}">
                <a16:creationId xmlns:a16="http://schemas.microsoft.com/office/drawing/2014/main" id="{AAE674C3-940A-5B0D-321F-A22A57371DF1}"/>
              </a:ext>
            </a:extLst>
          </p:cNvPr>
          <p:cNvSpPr txBox="1"/>
          <p:nvPr/>
        </p:nvSpPr>
        <p:spPr>
          <a:xfrm>
            <a:off x="10288524" y="5336108"/>
            <a:ext cx="1980735"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err="1">
                <a:ln>
                  <a:noFill/>
                </a:ln>
                <a:solidFill>
                  <a:prstClr val="black"/>
                </a:solidFill>
                <a:effectLst/>
                <a:uLnTx/>
                <a:uFillTx/>
                <a:latin typeface="Open Sans" panose="020B0606030504020204" pitchFamily="34" charset="0"/>
                <a:ea typeface="+mn-ea"/>
                <a:cs typeface="+mn-cs"/>
              </a:rPr>
              <a:t>ThreatIQ</a:t>
            </a:r>
            <a:r>
              <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rPr>
              <a:t> with</a:t>
            </a:r>
          </a:p>
          <a:p>
            <a:pPr lvl="0">
              <a:defRPr/>
            </a:pPr>
            <a:r>
              <a:rPr lang="en-US" sz="1600" dirty="0" err="1">
                <a:solidFill>
                  <a:prstClr val="black"/>
                </a:solidFill>
                <a:latin typeface="Open Sans" panose="020B0606030504020204" pitchFamily="34" charset="0"/>
              </a:rPr>
              <a:t>ThreatGuard</a:t>
            </a:r>
            <a:endPar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endParaRPr>
          </a:p>
          <a:p>
            <a:pPr lvl="0">
              <a:defRPr/>
            </a:pPr>
            <a:r>
              <a:rPr lang="en-US" sz="1600" dirty="0">
                <a:solidFill>
                  <a:prstClr val="black"/>
                </a:solidFill>
                <a:latin typeface="Open Sans" panose="020B0606030504020204" pitchFamily="34" charset="0"/>
              </a:rPr>
              <a:t>Distributed Threat </a:t>
            </a:r>
          </a:p>
          <a:p>
            <a:pPr lvl="0">
              <a:defRPr/>
            </a:pPr>
            <a:r>
              <a:rPr lang="en-US" sz="1600" dirty="0">
                <a:solidFill>
                  <a:prstClr val="black"/>
                </a:solidFill>
                <a:latin typeface="Open Sans" panose="020B0606030504020204" pitchFamily="34" charset="0"/>
              </a:rPr>
              <a:t>Visibility and</a:t>
            </a:r>
          </a:p>
          <a:p>
            <a:pPr lvl="0">
              <a:defRPr/>
            </a:pPr>
            <a:r>
              <a:rPr lang="en-US" sz="1600" dirty="0">
                <a:solidFill>
                  <a:prstClr val="black"/>
                </a:solidFill>
                <a:latin typeface="Open Sans" panose="020B0606030504020204" pitchFamily="34" charset="0"/>
              </a:rPr>
              <a:t>Control</a:t>
            </a:r>
            <a:endParaRPr kumimoji="0" lang="en-US" sz="1600" u="none" strike="noStrike" kern="1200" cap="none" spc="0" normalizeH="0" baseline="0" noProof="0" dirty="0">
              <a:ln>
                <a:noFill/>
              </a:ln>
              <a:solidFill>
                <a:prstClr val="black"/>
              </a:solidFill>
              <a:effectLst/>
              <a:uLnTx/>
              <a:uFillTx/>
              <a:latin typeface="Open Sans" panose="020B0606030504020204" pitchFamily="34" charset="0"/>
              <a:ea typeface="+mn-ea"/>
              <a:cs typeface="+mn-cs"/>
            </a:endParaRPr>
          </a:p>
        </p:txBody>
      </p:sp>
      <p:pic>
        <p:nvPicPr>
          <p:cNvPr id="121" name="Graphic 120">
            <a:extLst>
              <a:ext uri="{FF2B5EF4-FFF2-40B4-BE49-F238E27FC236}">
                <a16:creationId xmlns:a16="http://schemas.microsoft.com/office/drawing/2014/main" id="{12B4120C-1728-B07F-028F-0271DE6A5D3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253256" y="3392222"/>
            <a:ext cx="461665" cy="461665"/>
          </a:xfrm>
          <a:prstGeom prst="rect">
            <a:avLst/>
          </a:prstGeom>
        </p:spPr>
      </p:pic>
      <p:pic>
        <p:nvPicPr>
          <p:cNvPr id="122" name="Graphic 121">
            <a:extLst>
              <a:ext uri="{FF2B5EF4-FFF2-40B4-BE49-F238E27FC236}">
                <a16:creationId xmlns:a16="http://schemas.microsoft.com/office/drawing/2014/main" id="{69EDCD92-E24F-1D28-B633-53CAD23F557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901565" y="3409050"/>
            <a:ext cx="461665" cy="461665"/>
          </a:xfrm>
          <a:prstGeom prst="rect">
            <a:avLst/>
          </a:prstGeom>
        </p:spPr>
      </p:pic>
      <p:pic>
        <p:nvPicPr>
          <p:cNvPr id="8" name="Picture 7" descr="Graphical user interface&#10;&#10;Description automatically generated with medium confidence">
            <a:extLst>
              <a:ext uri="{FF2B5EF4-FFF2-40B4-BE49-F238E27FC236}">
                <a16:creationId xmlns:a16="http://schemas.microsoft.com/office/drawing/2014/main" id="{1C9F7DD1-E3E5-A5E5-7C16-90655A152A4B}"/>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8054712" y="2335805"/>
            <a:ext cx="2105033" cy="1294311"/>
          </a:xfrm>
          <a:prstGeom prst="rect">
            <a:avLst/>
          </a:prstGeom>
          <a:ln>
            <a:solidFill>
              <a:schemeClr val="tx1">
                <a:lumMod val="50000"/>
                <a:lumOff val="50000"/>
              </a:schemeClr>
            </a:solidFill>
          </a:ln>
          <a:effectLst>
            <a:outerShdw blurRad="88900" dist="76200" dir="2700000" algn="tl" rotWithShape="0">
              <a:prstClr val="black">
                <a:alpha val="40000"/>
              </a:prstClr>
            </a:outerShdw>
          </a:effectLst>
        </p:spPr>
      </p:pic>
      <p:pic>
        <p:nvPicPr>
          <p:cNvPr id="10" name="Picture 9">
            <a:extLst>
              <a:ext uri="{FF2B5EF4-FFF2-40B4-BE49-F238E27FC236}">
                <a16:creationId xmlns:a16="http://schemas.microsoft.com/office/drawing/2014/main" id="{AD0618F0-826D-E4CC-39D6-33FCAB143889}"/>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8054712" y="3782754"/>
            <a:ext cx="2128172" cy="1325251"/>
          </a:xfrm>
          <a:prstGeom prst="rect">
            <a:avLst/>
          </a:prstGeom>
          <a:ln>
            <a:solidFill>
              <a:schemeClr val="tx1">
                <a:lumMod val="50000"/>
                <a:lumOff val="50000"/>
              </a:schemeClr>
            </a:solidFill>
          </a:ln>
          <a:effectLst>
            <a:outerShdw blurRad="88900" dist="76200" dir="2700000" algn="tl" rotWithShape="0">
              <a:prstClr val="black">
                <a:alpha val="40000"/>
              </a:prstClr>
            </a:outerShdw>
          </a:effectLst>
        </p:spPr>
      </p:pic>
      <p:pic>
        <p:nvPicPr>
          <p:cNvPr id="14" name="Picture 13">
            <a:extLst>
              <a:ext uri="{FF2B5EF4-FFF2-40B4-BE49-F238E27FC236}">
                <a16:creationId xmlns:a16="http://schemas.microsoft.com/office/drawing/2014/main" id="{50521DA1-26B1-4273-3979-B152904C0A88}"/>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8054712" y="5300854"/>
            <a:ext cx="2170667" cy="1358693"/>
          </a:xfrm>
          <a:prstGeom prst="rect">
            <a:avLst/>
          </a:prstGeom>
          <a:ln>
            <a:solidFill>
              <a:schemeClr val="tx1">
                <a:lumMod val="50000"/>
                <a:lumOff val="50000"/>
              </a:schemeClr>
            </a:solidFill>
          </a:ln>
          <a:effectLst>
            <a:outerShdw blurRad="88900" dist="76200" dir="2700000" algn="tl" rotWithShape="0">
              <a:prstClr val="black">
                <a:alpha val="40000"/>
              </a:prstClr>
            </a:outerShdw>
          </a:effectLst>
        </p:spPr>
      </p:pic>
      <p:sp>
        <p:nvSpPr>
          <p:cNvPr id="3" name="TextBox 2">
            <a:extLst>
              <a:ext uri="{FF2B5EF4-FFF2-40B4-BE49-F238E27FC236}">
                <a16:creationId xmlns:a16="http://schemas.microsoft.com/office/drawing/2014/main" id="{AB08D21B-50B7-3243-ABD4-6BAF7D5C6FA8}"/>
              </a:ext>
            </a:extLst>
          </p:cNvPr>
          <p:cNvSpPr txBox="1"/>
          <p:nvPr/>
        </p:nvSpPr>
        <p:spPr>
          <a:xfrm>
            <a:off x="6216093" y="2839129"/>
            <a:ext cx="2310357" cy="492443"/>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lang="en-US" sz="12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Centralized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i="1" dirty="0">
                <a:solidFill>
                  <a:srgbClr val="000000"/>
                </a:solidFill>
                <a:latin typeface="Open Sans" panose="020B0606030504020204" pitchFamily="34" charset="0"/>
                <a:ea typeface="Open Sans" panose="020B0606030504020204" pitchFamily="34" charset="0"/>
                <a:cs typeface="Open Sans" panose="020B0606030504020204" pitchFamily="34" charset="0"/>
              </a:rPr>
              <a:t>Management Plane</a:t>
            </a:r>
          </a:p>
        </p:txBody>
      </p:sp>
      <p:pic>
        <p:nvPicPr>
          <p:cNvPr id="5" name="Picture 4">
            <a:extLst>
              <a:ext uri="{FF2B5EF4-FFF2-40B4-BE49-F238E27FC236}">
                <a16:creationId xmlns:a16="http://schemas.microsoft.com/office/drawing/2014/main" id="{16E83928-067B-C49E-4821-F84B0911862C}"/>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3253257" y="1097644"/>
            <a:ext cx="1436240" cy="765797"/>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581D470C-852D-290F-666F-9B812D3A6EB9}"/>
              </a:ext>
            </a:extLst>
          </p:cNvPr>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a:off x="8025174" y="746604"/>
            <a:ext cx="2134571" cy="1374813"/>
          </a:xfrm>
          <a:prstGeom prst="rect">
            <a:avLst/>
          </a:prstGeom>
          <a:ln>
            <a:solidFill>
              <a:schemeClr val="tx1">
                <a:lumMod val="50000"/>
                <a:lumOff val="50000"/>
              </a:schemeClr>
            </a:solidFill>
          </a:ln>
        </p:spPr>
      </p:pic>
    </p:spTree>
    <p:extLst>
      <p:ext uri="{BB962C8B-B14F-4D97-AF65-F5344CB8AC3E}">
        <p14:creationId xmlns:p14="http://schemas.microsoft.com/office/powerpoint/2010/main" val="3554993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 calcmode="lin" valueType="num">
                                      <p:cBhvr additive="base">
                                        <p:cTn id="9" dur="500" fill="hold"/>
                                        <p:tgtEl>
                                          <p:spTgt spid="17"/>
                                        </p:tgtEl>
                                        <p:attrNameLst>
                                          <p:attrName>ppt_x</p:attrName>
                                        </p:attrNameLst>
                                      </p:cBhvr>
                                      <p:tavLst>
                                        <p:tav tm="0">
                                          <p:val>
                                            <p:strVal val="#ppt_x"/>
                                          </p:val>
                                        </p:tav>
                                        <p:tav tm="100000">
                                          <p:val>
                                            <p:strVal val="#ppt_x"/>
                                          </p:val>
                                        </p:tav>
                                      </p:tavLst>
                                    </p:anim>
                                    <p:anim calcmode="lin" valueType="num">
                                      <p:cBhvr additive="base">
                                        <p:cTn id="10" dur="500" fill="hold"/>
                                        <p:tgtEl>
                                          <p:spTgt spid="17"/>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87"/>
                                        </p:tgtEl>
                                        <p:attrNameLst>
                                          <p:attrName>style.visibility</p:attrName>
                                        </p:attrNameLst>
                                      </p:cBhvr>
                                      <p:to>
                                        <p:strVal val="visible"/>
                                      </p:to>
                                    </p:set>
                                    <p:anim calcmode="lin" valueType="num">
                                      <p:cBhvr additive="base">
                                        <p:cTn id="13" dur="500" fill="hold"/>
                                        <p:tgtEl>
                                          <p:spTgt spid="87"/>
                                        </p:tgtEl>
                                        <p:attrNameLst>
                                          <p:attrName>ppt_x</p:attrName>
                                        </p:attrNameLst>
                                      </p:cBhvr>
                                      <p:tavLst>
                                        <p:tav tm="0">
                                          <p:val>
                                            <p:strVal val="#ppt_x"/>
                                          </p:val>
                                        </p:tav>
                                        <p:tav tm="100000">
                                          <p:val>
                                            <p:strVal val="#ppt_x"/>
                                          </p:val>
                                        </p:tav>
                                      </p:tavLst>
                                    </p:anim>
                                    <p:anim calcmode="lin" valueType="num">
                                      <p:cBhvr additive="base">
                                        <p:cTn id="14" dur="500" fill="hold"/>
                                        <p:tgtEl>
                                          <p:spTgt spid="8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9"/>
                                        </p:tgtEl>
                                        <p:attrNameLst>
                                          <p:attrName>style.visibility</p:attrName>
                                        </p:attrNameLst>
                                      </p:cBhvr>
                                      <p:to>
                                        <p:strVal val="visible"/>
                                      </p:to>
                                    </p:set>
                                    <p:anim calcmode="lin" valueType="num">
                                      <p:cBhvr additive="base">
                                        <p:cTn id="21" dur="500" fill="hold"/>
                                        <p:tgtEl>
                                          <p:spTgt spid="99"/>
                                        </p:tgtEl>
                                        <p:attrNameLst>
                                          <p:attrName>ppt_x</p:attrName>
                                        </p:attrNameLst>
                                      </p:cBhvr>
                                      <p:tavLst>
                                        <p:tav tm="0">
                                          <p:val>
                                            <p:strVal val="#ppt_x"/>
                                          </p:val>
                                        </p:tav>
                                        <p:tav tm="100000">
                                          <p:val>
                                            <p:strVal val="#ppt_x"/>
                                          </p:val>
                                        </p:tav>
                                      </p:tavLst>
                                    </p:anim>
                                    <p:anim calcmode="lin" valueType="num">
                                      <p:cBhvr additive="base">
                                        <p:cTn id="22" dur="500" fill="hold"/>
                                        <p:tgtEl>
                                          <p:spTgt spid="99"/>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ppt_x"/>
                                          </p:val>
                                        </p:tav>
                                        <p:tav tm="100000">
                                          <p:val>
                                            <p:strVal val="#ppt_x"/>
                                          </p:val>
                                        </p:tav>
                                      </p:tavLst>
                                    </p:anim>
                                    <p:anim calcmode="lin" valueType="num">
                                      <p:cBhvr additive="base">
                                        <p:cTn id="27" dur="500" fill="hold"/>
                                        <p:tgtEl>
                                          <p:spTgt spid="35"/>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0" presetClass="entr" presetSubtype="0" fill="hold" nodeType="withEffect">
                                  <p:stCondLst>
                                    <p:cond delay="0"/>
                                  </p:stCondLst>
                                  <p:childTnLst>
                                    <p:set>
                                      <p:cBhvr>
                                        <p:cTn id="68" dur="1" fill="hold">
                                          <p:stCondLst>
                                            <p:cond delay="0"/>
                                          </p:stCondLst>
                                        </p:cTn>
                                        <p:tgtEl>
                                          <p:spTgt spid="103"/>
                                        </p:tgtEl>
                                        <p:attrNameLst>
                                          <p:attrName>style.visibility</p:attrName>
                                        </p:attrNameLst>
                                      </p:cBhvr>
                                      <p:to>
                                        <p:strVal val="visible"/>
                                      </p:to>
                                    </p:set>
                                    <p:animEffect transition="in" filter="fade">
                                      <p:cBhvr>
                                        <p:cTn id="69" dur="500"/>
                                        <p:tgtEl>
                                          <p:spTgt spid="103"/>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84"/>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9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8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1"/>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98"/>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121"/>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22"/>
                                        </p:tgtEl>
                                        <p:attrNameLst>
                                          <p:attrName>style.visibility</p:attrName>
                                        </p:attrNameLst>
                                      </p:cBhvr>
                                      <p:to>
                                        <p:strVal val="visible"/>
                                      </p:to>
                                    </p:set>
                                  </p:childTnLst>
                                </p:cTn>
                              </p:par>
                              <p:par>
                                <p:cTn id="106" presetID="9" presetClass="entr" presetSubtype="0" fill="hold" nodeType="withEffect">
                                  <p:stCondLst>
                                    <p:cond delay="0"/>
                                  </p:stCondLst>
                                  <p:childTnLst>
                                    <p:set>
                                      <p:cBhvr>
                                        <p:cTn id="107" dur="1" fill="hold">
                                          <p:stCondLst>
                                            <p:cond delay="0"/>
                                          </p:stCondLst>
                                        </p:cTn>
                                        <p:tgtEl>
                                          <p:spTgt spid="10"/>
                                        </p:tgtEl>
                                        <p:attrNameLst>
                                          <p:attrName>style.visibility</p:attrName>
                                        </p:attrNameLst>
                                      </p:cBhvr>
                                      <p:to>
                                        <p:strVal val="visible"/>
                                      </p:to>
                                    </p:set>
                                    <p:animEffect transition="in" filter="dissolve">
                                      <p:cBhvr>
                                        <p:cTn id="108" dur="500"/>
                                        <p:tgtEl>
                                          <p:spTgt spid="10"/>
                                        </p:tgtEl>
                                      </p:cBhvr>
                                    </p:animEffect>
                                  </p:childTnLst>
                                </p:cTn>
                              </p:par>
                              <p:par>
                                <p:cTn id="109" presetID="9" presetClass="entr" presetSubtype="0" fill="hold" nodeType="withEffect">
                                  <p:stCondLst>
                                    <p:cond delay="0"/>
                                  </p:stCondLst>
                                  <p:childTnLst>
                                    <p:set>
                                      <p:cBhvr>
                                        <p:cTn id="110" dur="1" fill="hold">
                                          <p:stCondLst>
                                            <p:cond delay="0"/>
                                          </p:stCondLst>
                                        </p:cTn>
                                        <p:tgtEl>
                                          <p:spTgt spid="8"/>
                                        </p:tgtEl>
                                        <p:attrNameLst>
                                          <p:attrName>style.visibility</p:attrName>
                                        </p:attrNameLst>
                                      </p:cBhvr>
                                      <p:to>
                                        <p:strVal val="visible"/>
                                      </p:to>
                                    </p:set>
                                    <p:animEffect transition="in" filter="dissolve">
                                      <p:cBhvr>
                                        <p:cTn id="111" dur="500"/>
                                        <p:tgtEl>
                                          <p:spTgt spid="8"/>
                                        </p:tgtEl>
                                      </p:cBhvr>
                                    </p:animEffect>
                                  </p:childTnLst>
                                </p:cTn>
                              </p:par>
                              <p:par>
                                <p:cTn id="112" presetID="9" presetClass="entr" presetSubtype="0" fill="hold" nodeType="withEffect">
                                  <p:stCondLst>
                                    <p:cond delay="0"/>
                                  </p:stCondLst>
                                  <p:childTnLst>
                                    <p:set>
                                      <p:cBhvr>
                                        <p:cTn id="113" dur="1" fill="hold">
                                          <p:stCondLst>
                                            <p:cond delay="0"/>
                                          </p:stCondLst>
                                        </p:cTn>
                                        <p:tgtEl>
                                          <p:spTgt spid="14"/>
                                        </p:tgtEl>
                                        <p:attrNameLst>
                                          <p:attrName>style.visibility</p:attrName>
                                        </p:attrNameLst>
                                      </p:cBhvr>
                                      <p:to>
                                        <p:strVal val="visible"/>
                                      </p:to>
                                    </p:set>
                                    <p:animEffect transition="in" filter="dissolve">
                                      <p:cBhvr>
                                        <p:cTn id="114" dur="500"/>
                                        <p:tgtEl>
                                          <p:spTgt spid="14"/>
                                        </p:tgtEl>
                                      </p:cBhvr>
                                    </p:animEffect>
                                  </p:childTnLst>
                                </p:cTn>
                              </p:par>
                              <p:par>
                                <p:cTn id="115" presetID="5" presetClass="entr" presetSubtype="10" fill="hold" grpId="0" nodeType="withEffect">
                                  <p:stCondLst>
                                    <p:cond delay="0"/>
                                  </p:stCondLst>
                                  <p:childTnLst>
                                    <p:set>
                                      <p:cBhvr>
                                        <p:cTn id="116" dur="1" fill="hold">
                                          <p:stCondLst>
                                            <p:cond delay="0"/>
                                          </p:stCondLst>
                                        </p:cTn>
                                        <p:tgtEl>
                                          <p:spTgt spid="116"/>
                                        </p:tgtEl>
                                        <p:attrNameLst>
                                          <p:attrName>style.visibility</p:attrName>
                                        </p:attrNameLst>
                                      </p:cBhvr>
                                      <p:to>
                                        <p:strVal val="visible"/>
                                      </p:to>
                                    </p:set>
                                    <p:animEffect transition="in" filter="checkerboard(across)">
                                      <p:cBhvr>
                                        <p:cTn id="117" dur="500"/>
                                        <p:tgtEl>
                                          <p:spTgt spid="116"/>
                                        </p:tgtEl>
                                      </p:cBhvr>
                                    </p:animEffect>
                                  </p:childTnLst>
                                </p:cTn>
                              </p:par>
                              <p:par>
                                <p:cTn id="118" presetID="5" presetClass="entr" presetSubtype="10" fill="hold" grpId="0" nodeType="withEffect">
                                  <p:stCondLst>
                                    <p:cond delay="0"/>
                                  </p:stCondLst>
                                  <p:childTnLst>
                                    <p:set>
                                      <p:cBhvr>
                                        <p:cTn id="119" dur="1" fill="hold">
                                          <p:stCondLst>
                                            <p:cond delay="0"/>
                                          </p:stCondLst>
                                        </p:cTn>
                                        <p:tgtEl>
                                          <p:spTgt spid="113"/>
                                        </p:tgtEl>
                                        <p:attrNameLst>
                                          <p:attrName>style.visibility</p:attrName>
                                        </p:attrNameLst>
                                      </p:cBhvr>
                                      <p:to>
                                        <p:strVal val="visible"/>
                                      </p:to>
                                    </p:set>
                                    <p:animEffect transition="in" filter="checkerboard(across)">
                                      <p:cBhvr>
                                        <p:cTn id="120" dur="500"/>
                                        <p:tgtEl>
                                          <p:spTgt spid="113"/>
                                        </p:tgtEl>
                                      </p:cBhvr>
                                    </p:animEffect>
                                  </p:childTnLst>
                                </p:cTn>
                              </p:par>
                              <p:par>
                                <p:cTn id="121" presetID="5" presetClass="entr" presetSubtype="10" fill="hold" grpId="0" nodeType="withEffect">
                                  <p:stCondLst>
                                    <p:cond delay="0"/>
                                  </p:stCondLst>
                                  <p:childTnLst>
                                    <p:set>
                                      <p:cBhvr>
                                        <p:cTn id="122" dur="1" fill="hold">
                                          <p:stCondLst>
                                            <p:cond delay="0"/>
                                          </p:stCondLst>
                                        </p:cTn>
                                        <p:tgtEl>
                                          <p:spTgt spid="110"/>
                                        </p:tgtEl>
                                        <p:attrNameLst>
                                          <p:attrName>style.visibility</p:attrName>
                                        </p:attrNameLst>
                                      </p:cBhvr>
                                      <p:to>
                                        <p:strVal val="visible"/>
                                      </p:to>
                                    </p:set>
                                    <p:animEffect transition="in" filter="checkerboard(across)">
                                      <p:cBhvr>
                                        <p:cTn id="123" dur="500"/>
                                        <p:tgtEl>
                                          <p:spTgt spid="110"/>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119"/>
                                        </p:tgtEl>
                                        <p:attrNameLst>
                                          <p:attrName>style.visibility</p:attrName>
                                        </p:attrNameLst>
                                      </p:cBhvr>
                                      <p:to>
                                        <p:strVal val="visible"/>
                                      </p:to>
                                    </p:set>
                                    <p:animEffect transition="in" filter="checkerboard(across)">
                                      <p:cBhvr>
                                        <p:cTn id="126" dur="500"/>
                                        <p:tgtEl>
                                          <p:spTgt spid="119"/>
                                        </p:tgtEl>
                                      </p:cBhvr>
                                    </p:animEffect>
                                  </p:childTnLst>
                                </p:cTn>
                              </p:par>
                              <p:par>
                                <p:cTn id="127" presetID="1" presetClass="entr" presetSubtype="0" fill="hold" nodeType="withEffect">
                                  <p:stCondLst>
                                    <p:cond delay="0"/>
                                  </p:stCondLst>
                                  <p:childTnLst>
                                    <p:set>
                                      <p:cBhvr>
                                        <p:cTn id="128" dur="1" fill="hold">
                                          <p:stCondLst>
                                            <p:cond delay="0"/>
                                          </p:stCondLst>
                                        </p:cTn>
                                        <p:tgtEl>
                                          <p:spTgt spid="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childTnLst>
                          </p:cTn>
                        </p:par>
                        <p:par>
                          <p:cTn id="133" fill="hold">
                            <p:stCondLst>
                              <p:cond delay="0"/>
                            </p:stCondLst>
                            <p:childTnLst>
                              <p:par>
                                <p:cTn id="134" presetID="2" presetClass="entr" presetSubtype="4" fill="hold" grpId="0" nodeType="afterEffect">
                                  <p:stCondLst>
                                    <p:cond delay="0"/>
                                  </p:stCondLst>
                                  <p:childTnLst>
                                    <p:set>
                                      <p:cBhvr>
                                        <p:cTn id="135" dur="1" fill="hold">
                                          <p:stCondLst>
                                            <p:cond delay="0"/>
                                          </p:stCondLst>
                                        </p:cTn>
                                        <p:tgtEl>
                                          <p:spTgt spid="3"/>
                                        </p:tgtEl>
                                        <p:attrNameLst>
                                          <p:attrName>style.visibility</p:attrName>
                                        </p:attrNameLst>
                                      </p:cBhvr>
                                      <p:to>
                                        <p:strVal val="visible"/>
                                      </p:to>
                                    </p:set>
                                    <p:anim calcmode="lin" valueType="num">
                                      <p:cBhvr additive="base">
                                        <p:cTn id="136" dur="500" fill="hold"/>
                                        <p:tgtEl>
                                          <p:spTgt spid="3"/>
                                        </p:tgtEl>
                                        <p:attrNameLst>
                                          <p:attrName>ppt_x</p:attrName>
                                        </p:attrNameLst>
                                      </p:cBhvr>
                                      <p:tavLst>
                                        <p:tav tm="0">
                                          <p:val>
                                            <p:strVal val="#ppt_x"/>
                                          </p:val>
                                        </p:tav>
                                        <p:tav tm="100000">
                                          <p:val>
                                            <p:strVal val="#ppt_x"/>
                                          </p:val>
                                        </p:tav>
                                      </p:tavLst>
                                    </p:anim>
                                    <p:anim calcmode="lin" valueType="num">
                                      <p:cBhvr additive="base">
                                        <p:cTn id="137" dur="500" fill="hold"/>
                                        <p:tgtEl>
                                          <p:spTgt spid="3"/>
                                        </p:tgtEl>
                                        <p:attrNameLst>
                                          <p:attrName>ppt_y</p:attrName>
                                        </p:attrNameLst>
                                      </p:cBhvr>
                                      <p:tavLst>
                                        <p:tav tm="0">
                                          <p:val>
                                            <p:strVal val="1+#ppt_h/2"/>
                                          </p:val>
                                        </p:tav>
                                        <p:tav tm="100000">
                                          <p:val>
                                            <p:strVal val="#ppt_y"/>
                                          </p:val>
                                        </p:tav>
                                      </p:tavLst>
                                    </p:anim>
                                  </p:childTnLst>
                                </p:cTn>
                              </p:par>
                              <p:par>
                                <p:cTn id="138" presetID="3" presetClass="entr" presetSubtype="10" fill="hold" grpId="1" nodeType="withEffect">
                                  <p:stCondLst>
                                    <p:cond delay="0"/>
                                  </p:stCondLst>
                                  <p:childTnLst>
                                    <p:set>
                                      <p:cBhvr>
                                        <p:cTn id="139" dur="1" fill="hold">
                                          <p:stCondLst>
                                            <p:cond delay="0"/>
                                          </p:stCondLst>
                                        </p:cTn>
                                        <p:tgtEl>
                                          <p:spTgt spid="3"/>
                                        </p:tgtEl>
                                        <p:attrNameLst>
                                          <p:attrName>style.visibility</p:attrName>
                                        </p:attrNameLst>
                                      </p:cBhvr>
                                      <p:to>
                                        <p:strVal val="visible"/>
                                      </p:to>
                                    </p:set>
                                    <p:animEffect transition="in" filter="blinds(horizontal)">
                                      <p:cBhvr>
                                        <p:cTn id="1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35" grpId="0"/>
      <p:bldP spid="37" grpId="0"/>
      <p:bldP spid="38" grpId="0"/>
      <p:bldP spid="40" grpId="0"/>
      <p:bldP spid="44" grpId="0"/>
      <p:bldP spid="45" grpId="0"/>
      <p:bldP spid="50" grpId="0" animBg="1"/>
      <p:bldP spid="54" grpId="0"/>
      <p:bldP spid="55" grpId="0"/>
      <p:bldP spid="56" grpId="0"/>
      <p:bldP spid="57" grpId="0"/>
      <p:bldP spid="83" grpId="0"/>
      <p:bldP spid="85" grpId="0"/>
      <p:bldP spid="89" grpId="0" animBg="1"/>
      <p:bldP spid="99" grpId="0" animBg="1"/>
      <p:bldP spid="100" grpId="0" animBg="1"/>
      <p:bldP spid="101" grpId="0" animBg="1"/>
      <p:bldP spid="102" grpId="0" animBg="1"/>
      <p:bldP spid="110" grpId="0"/>
      <p:bldP spid="113" grpId="0"/>
      <p:bldP spid="116" grpId="0"/>
      <p:bldP spid="119" grpId="0"/>
      <p:bldP spid="3" grpId="0"/>
      <p:bldP spid="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43F3-D39C-7C49-8B0F-EE083D8C0F08}"/>
              </a:ext>
            </a:extLst>
          </p:cNvPr>
          <p:cNvSpPr>
            <a:spLocks noGrp="1"/>
          </p:cNvSpPr>
          <p:nvPr>
            <p:ph type="title"/>
          </p:nvPr>
        </p:nvSpPr>
        <p:spPr/>
        <p:txBody>
          <a:bodyPr/>
          <a:lstStyle/>
          <a:p>
            <a:r>
              <a:rPr lang="en-US" sz="2800" b="0" dirty="0">
                <a:solidFill>
                  <a:schemeClr val="accent1"/>
                </a:solidFill>
                <a:latin typeface="Calibri" panose="020F0502020204030204" pitchFamily="34" charset="0"/>
                <a:cs typeface="Calibri" panose="020F0502020204030204" pitchFamily="34" charset="0"/>
              </a:rPr>
              <a:t>Aviatrix – Foundation of Multi-Cloud Networking and Security</a:t>
            </a:r>
          </a:p>
        </p:txBody>
      </p:sp>
      <p:sp>
        <p:nvSpPr>
          <p:cNvPr id="3" name="Slide Number Placeholder 2">
            <a:extLst>
              <a:ext uri="{FF2B5EF4-FFF2-40B4-BE49-F238E27FC236}">
                <a16:creationId xmlns:a16="http://schemas.microsoft.com/office/drawing/2014/main" id="{A6C23598-A5BE-AB45-9931-F37C01B5569B}"/>
              </a:ext>
            </a:extLst>
          </p:cNvPr>
          <p:cNvSpPr>
            <a:spLocks noGrp="1"/>
          </p:cNvSpPr>
          <p:nvPr>
            <p:ph type="sldNum" sz="quarter" idx="10"/>
          </p:nvPr>
        </p:nvSpPr>
        <p:spPr/>
        <p:txBody>
          <a:bodyPr/>
          <a:lstStyle/>
          <a:p>
            <a:fld id="{4A70B06D-F489-48FF-A885-ABB74CD5C952}" type="slidenum">
              <a:rPr lang="en-US" smtClean="0"/>
              <a:pPr/>
              <a:t>4</a:t>
            </a:fld>
            <a:endParaRPr lang="en-US"/>
          </a:p>
        </p:txBody>
      </p:sp>
      <p:sp>
        <p:nvSpPr>
          <p:cNvPr id="4" name="TextBox 3">
            <a:extLst>
              <a:ext uri="{FF2B5EF4-FFF2-40B4-BE49-F238E27FC236}">
                <a16:creationId xmlns:a16="http://schemas.microsoft.com/office/drawing/2014/main" id="{34BDF680-413C-9187-CFE4-6D410B5DC691}"/>
              </a:ext>
            </a:extLst>
          </p:cNvPr>
          <p:cNvSpPr txBox="1"/>
          <p:nvPr/>
        </p:nvSpPr>
        <p:spPr>
          <a:xfrm>
            <a:off x="645775" y="1048111"/>
            <a:ext cx="1140761" cy="58477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Controller</a:t>
            </a:r>
          </a:p>
        </p:txBody>
      </p:sp>
      <p:pic>
        <p:nvPicPr>
          <p:cNvPr id="5" name="Picture 4">
            <a:extLst>
              <a:ext uri="{FF2B5EF4-FFF2-40B4-BE49-F238E27FC236}">
                <a16:creationId xmlns:a16="http://schemas.microsoft.com/office/drawing/2014/main" id="{FB706363-7626-5840-420B-521B95CFDED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58745" y="1013882"/>
            <a:ext cx="815068" cy="663406"/>
          </a:xfrm>
          <a:prstGeom prst="rect">
            <a:avLst/>
          </a:prstGeom>
        </p:spPr>
      </p:pic>
      <p:pic>
        <p:nvPicPr>
          <p:cNvPr id="7" name="Graphic 6">
            <a:extLst>
              <a:ext uri="{FF2B5EF4-FFF2-40B4-BE49-F238E27FC236}">
                <a16:creationId xmlns:a16="http://schemas.microsoft.com/office/drawing/2014/main" id="{50EA9F75-7181-BEC1-A662-92C01B1483C7}"/>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869706" y="2784435"/>
            <a:ext cx="1940871" cy="1314302"/>
          </a:xfrm>
          <a:prstGeom prst="rect">
            <a:avLst/>
          </a:prstGeom>
        </p:spPr>
      </p:pic>
      <p:pic>
        <p:nvPicPr>
          <p:cNvPr id="8" name="Graphic 7">
            <a:extLst>
              <a:ext uri="{FF2B5EF4-FFF2-40B4-BE49-F238E27FC236}">
                <a16:creationId xmlns:a16="http://schemas.microsoft.com/office/drawing/2014/main" id="{E791D32C-442F-5639-D276-FB51227C465D}"/>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06236" y="2771849"/>
            <a:ext cx="1940871" cy="1314302"/>
          </a:xfrm>
          <a:prstGeom prst="rect">
            <a:avLst/>
          </a:prstGeom>
        </p:spPr>
      </p:pic>
      <p:pic>
        <p:nvPicPr>
          <p:cNvPr id="9" name="Graphic 8">
            <a:extLst>
              <a:ext uri="{FF2B5EF4-FFF2-40B4-BE49-F238E27FC236}">
                <a16:creationId xmlns:a16="http://schemas.microsoft.com/office/drawing/2014/main" id="{145EAF36-C5D1-AD44-3F42-8D99B740FC6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407944" y="2771849"/>
            <a:ext cx="1940871" cy="1314302"/>
          </a:xfrm>
          <a:prstGeom prst="rect">
            <a:avLst/>
          </a:prstGeom>
        </p:spPr>
      </p:pic>
      <p:pic>
        <p:nvPicPr>
          <p:cNvPr id="10" name="Graphic 9">
            <a:extLst>
              <a:ext uri="{FF2B5EF4-FFF2-40B4-BE49-F238E27FC236}">
                <a16:creationId xmlns:a16="http://schemas.microsoft.com/office/drawing/2014/main" id="{8A38056D-90E1-22B5-E9E1-74A953EA71DA}"/>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402240" y="2771849"/>
            <a:ext cx="1940871" cy="1314302"/>
          </a:xfrm>
          <a:prstGeom prst="rect">
            <a:avLst/>
          </a:prstGeom>
        </p:spPr>
      </p:pic>
      <p:pic>
        <p:nvPicPr>
          <p:cNvPr id="13" name="Graphic 12">
            <a:extLst>
              <a:ext uri="{FF2B5EF4-FFF2-40B4-BE49-F238E27FC236}">
                <a16:creationId xmlns:a16="http://schemas.microsoft.com/office/drawing/2014/main" id="{899D2C1A-9298-CD3A-3E5C-1633E3A4984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66160" y="2771849"/>
            <a:ext cx="1940871" cy="1314302"/>
          </a:xfrm>
          <a:prstGeom prst="rect">
            <a:avLst/>
          </a:prstGeom>
        </p:spPr>
      </p:pic>
      <p:pic>
        <p:nvPicPr>
          <p:cNvPr id="14" name="Picture 13">
            <a:extLst>
              <a:ext uri="{FF2B5EF4-FFF2-40B4-BE49-F238E27FC236}">
                <a16:creationId xmlns:a16="http://schemas.microsoft.com/office/drawing/2014/main" id="{F0B72D50-AE5C-C0D4-BF43-58D2221E20A1}"/>
              </a:ext>
            </a:extLst>
          </p:cNvPr>
          <p:cNvPicPr>
            <a:picLocks noChangeAspect="1"/>
          </p:cNvPicPr>
          <p:nvPr/>
        </p:nvPicPr>
        <p:blipFill>
          <a:blip r:embed="rId8"/>
          <a:stretch>
            <a:fillRect/>
          </a:stretch>
        </p:blipFill>
        <p:spPr>
          <a:xfrm>
            <a:off x="7146761" y="3794697"/>
            <a:ext cx="339544" cy="290835"/>
          </a:xfrm>
          <a:prstGeom prst="rect">
            <a:avLst/>
          </a:prstGeom>
        </p:spPr>
      </p:pic>
      <p:pic>
        <p:nvPicPr>
          <p:cNvPr id="15" name="Picture 14">
            <a:extLst>
              <a:ext uri="{FF2B5EF4-FFF2-40B4-BE49-F238E27FC236}">
                <a16:creationId xmlns:a16="http://schemas.microsoft.com/office/drawing/2014/main" id="{D07108DA-1E68-D3F7-581A-5A0AC4149F0D}"/>
              </a:ext>
            </a:extLst>
          </p:cNvPr>
          <p:cNvPicPr>
            <a:picLocks noChangeAspect="1"/>
          </p:cNvPicPr>
          <p:nvPr/>
        </p:nvPicPr>
        <p:blipFill>
          <a:blip r:embed="rId9"/>
          <a:stretch>
            <a:fillRect/>
          </a:stretch>
        </p:blipFill>
        <p:spPr>
          <a:xfrm>
            <a:off x="4784682" y="3814681"/>
            <a:ext cx="351053" cy="272011"/>
          </a:xfrm>
          <a:prstGeom prst="rect">
            <a:avLst/>
          </a:prstGeom>
        </p:spPr>
      </p:pic>
      <p:pic>
        <p:nvPicPr>
          <p:cNvPr id="16" name="Picture 15">
            <a:extLst>
              <a:ext uri="{FF2B5EF4-FFF2-40B4-BE49-F238E27FC236}">
                <a16:creationId xmlns:a16="http://schemas.microsoft.com/office/drawing/2014/main" id="{C7CCD0CC-F4D9-DF18-2710-3D642027E276}"/>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9155645" y="3916950"/>
            <a:ext cx="1104998" cy="122582"/>
          </a:xfrm>
          <a:prstGeom prst="rect">
            <a:avLst/>
          </a:prstGeom>
        </p:spPr>
      </p:pic>
      <p:pic>
        <p:nvPicPr>
          <p:cNvPr id="20" name="Picture 19">
            <a:extLst>
              <a:ext uri="{FF2B5EF4-FFF2-40B4-BE49-F238E27FC236}">
                <a16:creationId xmlns:a16="http://schemas.microsoft.com/office/drawing/2014/main" id="{1A90ACF6-5ED6-A6F0-A5F2-D9FECF655650}"/>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697434" y="3823086"/>
            <a:ext cx="424111" cy="406861"/>
          </a:xfrm>
          <a:prstGeom prst="rect">
            <a:avLst/>
          </a:prstGeom>
        </p:spPr>
      </p:pic>
      <p:grpSp>
        <p:nvGrpSpPr>
          <p:cNvPr id="21" name="Group 20">
            <a:extLst>
              <a:ext uri="{FF2B5EF4-FFF2-40B4-BE49-F238E27FC236}">
                <a16:creationId xmlns:a16="http://schemas.microsoft.com/office/drawing/2014/main" id="{86DC2DC4-6E38-7E92-A2B1-9509D97CF662}"/>
              </a:ext>
            </a:extLst>
          </p:cNvPr>
          <p:cNvGrpSpPr/>
          <p:nvPr/>
        </p:nvGrpSpPr>
        <p:grpSpPr>
          <a:xfrm>
            <a:off x="1181905" y="3098127"/>
            <a:ext cx="9656542" cy="1569132"/>
            <a:chOff x="1526855" y="4996514"/>
            <a:chExt cx="9656542" cy="1569132"/>
          </a:xfrm>
        </p:grpSpPr>
        <p:cxnSp>
          <p:nvCxnSpPr>
            <p:cNvPr id="22" name="Straight Connector 21">
              <a:extLst>
                <a:ext uri="{FF2B5EF4-FFF2-40B4-BE49-F238E27FC236}">
                  <a16:creationId xmlns:a16="http://schemas.microsoft.com/office/drawing/2014/main" id="{CA77A3F0-8227-BABA-EA1A-341435A9F634}"/>
                </a:ext>
              </a:extLst>
            </p:cNvPr>
            <p:cNvCxnSpPr>
              <a:cxnSpLocks/>
            </p:cNvCxnSpPr>
            <p:nvPr/>
          </p:nvCxnSpPr>
          <p:spPr>
            <a:xfrm flipV="1">
              <a:off x="1849487" y="5668445"/>
              <a:ext cx="0" cy="897201"/>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1CDC187-CDA7-A9F5-6CA9-73CEB760B4F8}"/>
                </a:ext>
              </a:extLst>
            </p:cNvPr>
            <p:cNvCxnSpPr>
              <a:cxnSpLocks/>
            </p:cNvCxnSpPr>
            <p:nvPr/>
          </p:nvCxnSpPr>
          <p:spPr>
            <a:xfrm flipH="1" flipV="1">
              <a:off x="1526855" y="5058750"/>
              <a:ext cx="322632" cy="533982"/>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57AAFAC-E5FC-48A4-2694-5764E757E5A6}"/>
                </a:ext>
              </a:extLst>
            </p:cNvPr>
            <p:cNvCxnSpPr>
              <a:cxnSpLocks/>
            </p:cNvCxnSpPr>
            <p:nvPr/>
          </p:nvCxnSpPr>
          <p:spPr>
            <a:xfrm>
              <a:off x="1935797" y="5584250"/>
              <a:ext cx="2184480" cy="0"/>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DCF362-C9B0-8D63-2292-1F8DC0CFB573}"/>
                </a:ext>
              </a:extLst>
            </p:cNvPr>
            <p:cNvCxnSpPr>
              <a:cxnSpLocks/>
            </p:cNvCxnSpPr>
            <p:nvPr/>
          </p:nvCxnSpPr>
          <p:spPr>
            <a:xfrm flipH="1" flipV="1">
              <a:off x="3941191" y="5058750"/>
              <a:ext cx="335100" cy="551621"/>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1A8DE2-C6D0-3C8E-51CD-7F4773454833}"/>
                </a:ext>
              </a:extLst>
            </p:cNvPr>
            <p:cNvCxnSpPr>
              <a:cxnSpLocks/>
            </p:cNvCxnSpPr>
            <p:nvPr/>
          </p:nvCxnSpPr>
          <p:spPr>
            <a:xfrm flipH="1" flipV="1">
              <a:off x="5872077" y="5053050"/>
              <a:ext cx="310799" cy="557321"/>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132E4-50AB-2B05-7DC9-6709F5E83B52}"/>
                </a:ext>
              </a:extLst>
            </p:cNvPr>
            <p:cNvCxnSpPr>
              <a:cxnSpLocks/>
            </p:cNvCxnSpPr>
            <p:nvPr/>
          </p:nvCxnSpPr>
          <p:spPr>
            <a:xfrm flipV="1">
              <a:off x="6168668" y="4996514"/>
              <a:ext cx="402093" cy="559984"/>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C9B775-5A36-7760-50DF-00F58C575018}"/>
                </a:ext>
              </a:extLst>
            </p:cNvPr>
            <p:cNvCxnSpPr>
              <a:cxnSpLocks/>
            </p:cNvCxnSpPr>
            <p:nvPr/>
          </p:nvCxnSpPr>
          <p:spPr>
            <a:xfrm flipV="1">
              <a:off x="8539557" y="5003961"/>
              <a:ext cx="392024" cy="606409"/>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888866-2A5C-01B1-8160-9CA2C00D1EB2}"/>
                </a:ext>
              </a:extLst>
            </p:cNvPr>
            <p:cNvCxnSpPr>
              <a:cxnSpLocks/>
            </p:cNvCxnSpPr>
            <p:nvPr/>
          </p:nvCxnSpPr>
          <p:spPr>
            <a:xfrm flipV="1">
              <a:off x="10788940" y="5029085"/>
              <a:ext cx="394457" cy="555039"/>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62D20A6-210A-4B0F-2CF5-34064091AFB9}"/>
                </a:ext>
              </a:extLst>
            </p:cNvPr>
            <p:cNvCxnSpPr>
              <a:cxnSpLocks/>
            </p:cNvCxnSpPr>
            <p:nvPr/>
          </p:nvCxnSpPr>
          <p:spPr>
            <a:xfrm flipV="1">
              <a:off x="6157864" y="5670415"/>
              <a:ext cx="28565" cy="785635"/>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53A708-14AE-70C6-8B9A-759E899ACC0B}"/>
                </a:ext>
              </a:extLst>
            </p:cNvPr>
            <p:cNvCxnSpPr>
              <a:cxnSpLocks/>
            </p:cNvCxnSpPr>
            <p:nvPr/>
          </p:nvCxnSpPr>
          <p:spPr>
            <a:xfrm>
              <a:off x="4271030" y="5581367"/>
              <a:ext cx="1915920" cy="12720"/>
            </a:xfrm>
            <a:prstGeom prst="line">
              <a:avLst/>
            </a:prstGeom>
            <a:ln w="127000" cmpd="sng">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934E9336-75EB-1DB1-B6CF-35D2F7C1901F}"/>
              </a:ext>
            </a:extLst>
          </p:cNvPr>
          <p:cNvGrpSpPr/>
          <p:nvPr/>
        </p:nvGrpSpPr>
        <p:grpSpPr>
          <a:xfrm>
            <a:off x="840114" y="2424129"/>
            <a:ext cx="1365901" cy="2437224"/>
            <a:chOff x="840114" y="2424129"/>
            <a:chExt cx="1365901" cy="2437224"/>
          </a:xfrm>
        </p:grpSpPr>
        <p:cxnSp>
          <p:nvCxnSpPr>
            <p:cNvPr id="37" name="Straight Connector 36">
              <a:extLst>
                <a:ext uri="{FF2B5EF4-FFF2-40B4-BE49-F238E27FC236}">
                  <a16:creationId xmlns:a16="http://schemas.microsoft.com/office/drawing/2014/main" id="{AC659D1A-3E68-0371-BF6A-9A2F3C5DBC69}"/>
                </a:ext>
              </a:extLst>
            </p:cNvPr>
            <p:cNvCxnSpPr>
              <a:cxnSpLocks/>
            </p:cNvCxnSpPr>
            <p:nvPr/>
          </p:nvCxnSpPr>
          <p:spPr>
            <a:xfrm flipV="1">
              <a:off x="1499563" y="3770057"/>
              <a:ext cx="0" cy="897201"/>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40" name="Graphic 39">
              <a:extLst>
                <a:ext uri="{FF2B5EF4-FFF2-40B4-BE49-F238E27FC236}">
                  <a16:creationId xmlns:a16="http://schemas.microsoft.com/office/drawing/2014/main" id="{B8B03D30-E2E6-EE4C-D1C6-4636C06206E8}"/>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1225455" y="4478933"/>
              <a:ext cx="398633" cy="382420"/>
            </a:xfrm>
            <a:prstGeom prst="rect">
              <a:avLst/>
            </a:prstGeom>
          </p:spPr>
        </p:pic>
        <p:sp>
          <p:nvSpPr>
            <p:cNvPr id="42" name="Rounded Rectangle 41">
              <a:extLst>
                <a:ext uri="{FF2B5EF4-FFF2-40B4-BE49-F238E27FC236}">
                  <a16:creationId xmlns:a16="http://schemas.microsoft.com/office/drawing/2014/main" id="{922AB76E-EAC1-CB13-A94F-C8A7842B77E5}"/>
                </a:ext>
              </a:extLst>
            </p:cNvPr>
            <p:cNvSpPr/>
            <p:nvPr/>
          </p:nvSpPr>
          <p:spPr>
            <a:xfrm>
              <a:off x="840114" y="2433535"/>
              <a:ext cx="607012" cy="726826"/>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cxnSp>
          <p:nvCxnSpPr>
            <p:cNvPr id="43" name="Straight Connector 42">
              <a:extLst>
                <a:ext uri="{FF2B5EF4-FFF2-40B4-BE49-F238E27FC236}">
                  <a16:creationId xmlns:a16="http://schemas.microsoft.com/office/drawing/2014/main" id="{ED341DC6-A9DF-7335-43CF-4EF79C4FA694}"/>
                </a:ext>
              </a:extLst>
            </p:cNvPr>
            <p:cNvCxnSpPr>
              <a:cxnSpLocks/>
            </p:cNvCxnSpPr>
            <p:nvPr/>
          </p:nvCxnSpPr>
          <p:spPr>
            <a:xfrm flipH="1" flipV="1">
              <a:off x="1176931" y="3160362"/>
              <a:ext cx="337711" cy="544103"/>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9352DA13-EB29-D458-046E-C8AFCE0934F9}"/>
                </a:ext>
              </a:extLst>
            </p:cNvPr>
            <p:cNvSpPr/>
            <p:nvPr/>
          </p:nvSpPr>
          <p:spPr>
            <a:xfrm>
              <a:off x="1599003" y="2431429"/>
              <a:ext cx="607012" cy="728932"/>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cxnSp>
          <p:nvCxnSpPr>
            <p:cNvPr id="54" name="Straight Connector 53">
              <a:extLst>
                <a:ext uri="{FF2B5EF4-FFF2-40B4-BE49-F238E27FC236}">
                  <a16:creationId xmlns:a16="http://schemas.microsoft.com/office/drawing/2014/main" id="{A91882D6-4308-1BB4-E120-0DDE6E679EC1}"/>
                </a:ext>
              </a:extLst>
            </p:cNvPr>
            <p:cNvCxnSpPr>
              <a:cxnSpLocks/>
            </p:cNvCxnSpPr>
            <p:nvPr/>
          </p:nvCxnSpPr>
          <p:spPr>
            <a:xfrm flipV="1">
              <a:off x="1478411" y="3103825"/>
              <a:ext cx="382766" cy="60904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69BB04E-3E17-1FB8-132D-0DEE142E5313}"/>
                </a:ext>
              </a:extLst>
            </p:cNvPr>
            <p:cNvSpPr txBox="1"/>
            <p:nvPr/>
          </p:nvSpPr>
          <p:spPr>
            <a:xfrm>
              <a:off x="1029053" y="2424129"/>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Light"/>
                  <a:ea typeface="+mn-ea"/>
                  <a:cs typeface="+mn-cs"/>
                </a:rPr>
                <a:t>VPC</a:t>
              </a:r>
            </a:p>
          </p:txBody>
        </p:sp>
        <p:sp>
          <p:nvSpPr>
            <p:cNvPr id="90" name="TextBox 89">
              <a:extLst>
                <a:ext uri="{FF2B5EF4-FFF2-40B4-BE49-F238E27FC236}">
                  <a16:creationId xmlns:a16="http://schemas.microsoft.com/office/drawing/2014/main" id="{A02B41E9-6E89-89A8-89FA-CE919EC008E6}"/>
                </a:ext>
              </a:extLst>
            </p:cNvPr>
            <p:cNvSpPr txBox="1"/>
            <p:nvPr/>
          </p:nvSpPr>
          <p:spPr>
            <a:xfrm>
              <a:off x="1756073" y="2424129"/>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Light"/>
                  <a:ea typeface="+mn-ea"/>
                  <a:cs typeface="+mn-cs"/>
                </a:rPr>
                <a:t>VPC</a:t>
              </a:r>
            </a:p>
          </p:txBody>
        </p:sp>
      </p:grpSp>
      <p:grpSp>
        <p:nvGrpSpPr>
          <p:cNvPr id="99" name="Group 98">
            <a:extLst>
              <a:ext uri="{FF2B5EF4-FFF2-40B4-BE49-F238E27FC236}">
                <a16:creationId xmlns:a16="http://schemas.microsoft.com/office/drawing/2014/main" id="{826E43CF-04F2-5219-E1D5-C45604843ECB}"/>
              </a:ext>
            </a:extLst>
          </p:cNvPr>
          <p:cNvGrpSpPr/>
          <p:nvPr/>
        </p:nvGrpSpPr>
        <p:grpSpPr>
          <a:xfrm>
            <a:off x="1517703" y="3681549"/>
            <a:ext cx="9513787" cy="456287"/>
            <a:chOff x="1517703" y="3681549"/>
            <a:chExt cx="9513787" cy="456287"/>
          </a:xfrm>
        </p:grpSpPr>
        <p:cxnSp>
          <p:nvCxnSpPr>
            <p:cNvPr id="100" name="Straight Connector 99">
              <a:extLst>
                <a:ext uri="{FF2B5EF4-FFF2-40B4-BE49-F238E27FC236}">
                  <a16:creationId xmlns:a16="http://schemas.microsoft.com/office/drawing/2014/main" id="{C872A757-8D95-1B64-97BB-991DD3F39514}"/>
                </a:ext>
              </a:extLst>
            </p:cNvPr>
            <p:cNvCxnSpPr>
              <a:cxnSpLocks/>
            </p:cNvCxnSpPr>
            <p:nvPr/>
          </p:nvCxnSpPr>
          <p:spPr>
            <a:xfrm flipH="1" flipV="1">
              <a:off x="1517703" y="3685737"/>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3EDA743C-2E37-9329-598A-2130C2BFF42E}"/>
                </a:ext>
              </a:extLst>
            </p:cNvPr>
            <p:cNvGrpSpPr/>
            <p:nvPr/>
          </p:nvGrpSpPr>
          <p:grpSpPr>
            <a:xfrm>
              <a:off x="1795311" y="3847496"/>
              <a:ext cx="303569" cy="262100"/>
              <a:chOff x="2029661" y="5367364"/>
              <a:chExt cx="303569" cy="262100"/>
            </a:xfrm>
          </p:grpSpPr>
          <p:sp>
            <p:nvSpPr>
              <p:cNvPr id="139" name="Rectangle 138">
                <a:extLst>
                  <a:ext uri="{FF2B5EF4-FFF2-40B4-BE49-F238E27FC236}">
                    <a16:creationId xmlns:a16="http://schemas.microsoft.com/office/drawing/2014/main" id="{169BF8F3-4BA5-F8EF-2066-4CBF628A7DB3}"/>
                  </a:ext>
                </a:extLst>
              </p:cNvPr>
              <p:cNvSpPr/>
              <p:nvPr/>
            </p:nvSpPr>
            <p:spPr>
              <a:xfrm>
                <a:off x="2029661" y="5415608"/>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pic>
            <p:nvPicPr>
              <p:cNvPr id="140" name="Graphic 139">
                <a:extLst>
                  <a:ext uri="{FF2B5EF4-FFF2-40B4-BE49-F238E27FC236}">
                    <a16:creationId xmlns:a16="http://schemas.microsoft.com/office/drawing/2014/main" id="{982C8566-CBD8-5372-E849-180BAB71479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029661" y="5367364"/>
                <a:ext cx="303569" cy="262100"/>
              </a:xfrm>
              <a:prstGeom prst="rect">
                <a:avLst/>
              </a:prstGeom>
            </p:spPr>
          </p:pic>
        </p:grpSp>
        <p:cxnSp>
          <p:nvCxnSpPr>
            <p:cNvPr id="104" name="Straight Connector 103">
              <a:extLst>
                <a:ext uri="{FF2B5EF4-FFF2-40B4-BE49-F238E27FC236}">
                  <a16:creationId xmlns:a16="http://schemas.microsoft.com/office/drawing/2014/main" id="{91D86DB1-E9ED-F427-F0D8-41FEDBC7700D}"/>
                </a:ext>
              </a:extLst>
            </p:cNvPr>
            <p:cNvCxnSpPr>
              <a:cxnSpLocks/>
            </p:cNvCxnSpPr>
            <p:nvPr/>
          </p:nvCxnSpPr>
          <p:spPr>
            <a:xfrm flipH="1" flipV="1">
              <a:off x="5832952" y="3681549"/>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AE5A4172-D47B-76DA-8918-4477749F07FA}"/>
                </a:ext>
              </a:extLst>
            </p:cNvPr>
            <p:cNvGrpSpPr/>
            <p:nvPr/>
          </p:nvGrpSpPr>
          <p:grpSpPr>
            <a:xfrm>
              <a:off x="6110560" y="3843308"/>
              <a:ext cx="303569" cy="262100"/>
              <a:chOff x="2029661" y="5367364"/>
              <a:chExt cx="303569" cy="262100"/>
            </a:xfrm>
          </p:grpSpPr>
          <p:sp>
            <p:nvSpPr>
              <p:cNvPr id="122" name="Rectangle 121">
                <a:extLst>
                  <a:ext uri="{FF2B5EF4-FFF2-40B4-BE49-F238E27FC236}">
                    <a16:creationId xmlns:a16="http://schemas.microsoft.com/office/drawing/2014/main" id="{1D3442FE-B301-45DE-9E07-7D22EBDEB35B}"/>
                  </a:ext>
                </a:extLst>
              </p:cNvPr>
              <p:cNvSpPr/>
              <p:nvPr/>
            </p:nvSpPr>
            <p:spPr>
              <a:xfrm>
                <a:off x="2029661" y="5415608"/>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pic>
            <p:nvPicPr>
              <p:cNvPr id="138" name="Graphic 137">
                <a:extLst>
                  <a:ext uri="{FF2B5EF4-FFF2-40B4-BE49-F238E27FC236}">
                    <a16:creationId xmlns:a16="http://schemas.microsoft.com/office/drawing/2014/main" id="{3A393917-BE2B-9A71-C8F4-631F33706DC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029661" y="5367364"/>
                <a:ext cx="303569" cy="262100"/>
              </a:xfrm>
              <a:prstGeom prst="rect">
                <a:avLst/>
              </a:prstGeom>
            </p:spPr>
          </p:pic>
        </p:grpSp>
        <p:cxnSp>
          <p:nvCxnSpPr>
            <p:cNvPr id="108" name="Straight Connector 107">
              <a:extLst>
                <a:ext uri="{FF2B5EF4-FFF2-40B4-BE49-F238E27FC236}">
                  <a16:creationId xmlns:a16="http://schemas.microsoft.com/office/drawing/2014/main" id="{3B6EBD96-4BA1-6070-A219-8F2883CD49D7}"/>
                </a:ext>
              </a:extLst>
            </p:cNvPr>
            <p:cNvCxnSpPr>
              <a:cxnSpLocks/>
            </p:cNvCxnSpPr>
            <p:nvPr/>
          </p:nvCxnSpPr>
          <p:spPr>
            <a:xfrm flipH="1" flipV="1">
              <a:off x="10450313" y="3713977"/>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3E8DD7AC-D466-A847-03D2-03FD5E6AAA1C}"/>
                </a:ext>
              </a:extLst>
            </p:cNvPr>
            <p:cNvGrpSpPr/>
            <p:nvPr/>
          </p:nvGrpSpPr>
          <p:grpSpPr>
            <a:xfrm>
              <a:off x="10727921" y="3875736"/>
              <a:ext cx="303569" cy="262100"/>
              <a:chOff x="2029661" y="5367364"/>
              <a:chExt cx="303569" cy="262100"/>
            </a:xfrm>
          </p:grpSpPr>
          <p:sp>
            <p:nvSpPr>
              <p:cNvPr id="116" name="Rectangle 115">
                <a:extLst>
                  <a:ext uri="{FF2B5EF4-FFF2-40B4-BE49-F238E27FC236}">
                    <a16:creationId xmlns:a16="http://schemas.microsoft.com/office/drawing/2014/main" id="{8FE09390-A06A-388C-BC84-8B803B2AD886}"/>
                  </a:ext>
                </a:extLst>
              </p:cNvPr>
              <p:cNvSpPr/>
              <p:nvPr/>
            </p:nvSpPr>
            <p:spPr>
              <a:xfrm>
                <a:off x="2029661" y="5415608"/>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pic>
            <p:nvPicPr>
              <p:cNvPr id="117" name="Graphic 116">
                <a:extLst>
                  <a:ext uri="{FF2B5EF4-FFF2-40B4-BE49-F238E27FC236}">
                    <a16:creationId xmlns:a16="http://schemas.microsoft.com/office/drawing/2014/main" id="{778591E2-7073-CEF4-CE1C-33A862C7F89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029661" y="5367364"/>
                <a:ext cx="303569" cy="262100"/>
              </a:xfrm>
              <a:prstGeom prst="rect">
                <a:avLst/>
              </a:prstGeom>
            </p:spPr>
          </p:pic>
        </p:grpSp>
        <p:cxnSp>
          <p:nvCxnSpPr>
            <p:cNvPr id="110" name="Straight Connector 109">
              <a:extLst>
                <a:ext uri="{FF2B5EF4-FFF2-40B4-BE49-F238E27FC236}">
                  <a16:creationId xmlns:a16="http://schemas.microsoft.com/office/drawing/2014/main" id="{19D0234C-31EA-46D1-C0A1-F8AF367B26F4}"/>
                </a:ext>
              </a:extLst>
            </p:cNvPr>
            <p:cNvCxnSpPr>
              <a:cxnSpLocks/>
            </p:cNvCxnSpPr>
            <p:nvPr/>
          </p:nvCxnSpPr>
          <p:spPr>
            <a:xfrm flipH="1" flipV="1">
              <a:off x="8187420" y="3704465"/>
              <a:ext cx="377478" cy="31190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2842A7F3-A0A0-4FDA-367D-092FBB1E9D6C}"/>
                </a:ext>
              </a:extLst>
            </p:cNvPr>
            <p:cNvGrpSpPr/>
            <p:nvPr/>
          </p:nvGrpSpPr>
          <p:grpSpPr>
            <a:xfrm>
              <a:off x="8465028" y="3866224"/>
              <a:ext cx="303569" cy="262100"/>
              <a:chOff x="2029661" y="5367364"/>
              <a:chExt cx="303569" cy="262100"/>
            </a:xfrm>
          </p:grpSpPr>
          <p:sp>
            <p:nvSpPr>
              <p:cNvPr id="112" name="Rectangle 111">
                <a:extLst>
                  <a:ext uri="{FF2B5EF4-FFF2-40B4-BE49-F238E27FC236}">
                    <a16:creationId xmlns:a16="http://schemas.microsoft.com/office/drawing/2014/main" id="{5D1AB5AC-6EA3-032D-8BCF-A61C70130AC1}"/>
                  </a:ext>
                </a:extLst>
              </p:cNvPr>
              <p:cNvSpPr/>
              <p:nvPr/>
            </p:nvSpPr>
            <p:spPr>
              <a:xfrm>
                <a:off x="2029661" y="5415608"/>
                <a:ext cx="303569" cy="213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pic>
            <p:nvPicPr>
              <p:cNvPr id="115" name="Graphic 114">
                <a:extLst>
                  <a:ext uri="{FF2B5EF4-FFF2-40B4-BE49-F238E27FC236}">
                    <a16:creationId xmlns:a16="http://schemas.microsoft.com/office/drawing/2014/main" id="{21EFEC40-7D26-805B-7A82-7A2A5419AFC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029661" y="5367364"/>
                <a:ext cx="303569" cy="262100"/>
              </a:xfrm>
              <a:prstGeom prst="rect">
                <a:avLst/>
              </a:prstGeom>
            </p:spPr>
          </p:pic>
        </p:grpSp>
      </p:grpSp>
      <p:pic>
        <p:nvPicPr>
          <p:cNvPr id="141" name="Graphic 140">
            <a:extLst>
              <a:ext uri="{FF2B5EF4-FFF2-40B4-BE49-F238E27FC236}">
                <a16:creationId xmlns:a16="http://schemas.microsoft.com/office/drawing/2014/main" id="{18510918-A3BE-1ABF-5F95-749E27863E2D}"/>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987562" y="2971195"/>
            <a:ext cx="312116" cy="312116"/>
          </a:xfrm>
          <a:prstGeom prst="rect">
            <a:avLst/>
          </a:prstGeom>
        </p:spPr>
      </p:pic>
      <p:grpSp>
        <p:nvGrpSpPr>
          <p:cNvPr id="142" name="Group 141">
            <a:extLst>
              <a:ext uri="{FF2B5EF4-FFF2-40B4-BE49-F238E27FC236}">
                <a16:creationId xmlns:a16="http://schemas.microsoft.com/office/drawing/2014/main" id="{C9DB5F3E-AC3E-699D-8A9D-C14DF418092F}"/>
              </a:ext>
            </a:extLst>
          </p:cNvPr>
          <p:cNvGrpSpPr/>
          <p:nvPr/>
        </p:nvGrpSpPr>
        <p:grpSpPr>
          <a:xfrm>
            <a:off x="8056760" y="2421706"/>
            <a:ext cx="3122182" cy="1420214"/>
            <a:chOff x="8056760" y="2421706"/>
            <a:chExt cx="3122182" cy="1420214"/>
          </a:xfrm>
        </p:grpSpPr>
        <p:cxnSp>
          <p:nvCxnSpPr>
            <p:cNvPr id="143" name="Straight Connector 142">
              <a:extLst>
                <a:ext uri="{FF2B5EF4-FFF2-40B4-BE49-F238E27FC236}">
                  <a16:creationId xmlns:a16="http://schemas.microsoft.com/office/drawing/2014/main" id="{411A1A0C-B1EB-671C-13FD-A2013575701A}"/>
                </a:ext>
              </a:extLst>
            </p:cNvPr>
            <p:cNvCxnSpPr>
              <a:cxnSpLocks/>
            </p:cNvCxnSpPr>
            <p:nvPr/>
          </p:nvCxnSpPr>
          <p:spPr>
            <a:xfrm flipV="1">
              <a:off x="8056760" y="3685862"/>
              <a:ext cx="2444848" cy="0"/>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44" name="Group 143">
              <a:extLst>
                <a:ext uri="{FF2B5EF4-FFF2-40B4-BE49-F238E27FC236}">
                  <a16:creationId xmlns:a16="http://schemas.microsoft.com/office/drawing/2014/main" id="{4F17B385-D4FD-BFEE-0D72-FA326F6E1AF8}"/>
                </a:ext>
              </a:extLst>
            </p:cNvPr>
            <p:cNvGrpSpPr/>
            <p:nvPr/>
          </p:nvGrpSpPr>
          <p:grpSpPr>
            <a:xfrm>
              <a:off x="9801820" y="2421706"/>
              <a:ext cx="1377122" cy="1420214"/>
              <a:chOff x="9801820" y="2421706"/>
              <a:chExt cx="1377122" cy="1420214"/>
            </a:xfrm>
          </p:grpSpPr>
          <p:grpSp>
            <p:nvGrpSpPr>
              <p:cNvPr id="145" name="Group 144">
                <a:extLst>
                  <a:ext uri="{FF2B5EF4-FFF2-40B4-BE49-F238E27FC236}">
                    <a16:creationId xmlns:a16="http://schemas.microsoft.com/office/drawing/2014/main" id="{3E33AB2A-820E-3465-EC48-4DB4105A8643}"/>
                  </a:ext>
                </a:extLst>
              </p:cNvPr>
              <p:cNvGrpSpPr/>
              <p:nvPr/>
            </p:nvGrpSpPr>
            <p:grpSpPr>
              <a:xfrm>
                <a:off x="9801820" y="2424129"/>
                <a:ext cx="1365901" cy="1293209"/>
                <a:chOff x="992514" y="2582229"/>
                <a:chExt cx="1365901" cy="1293209"/>
              </a:xfrm>
            </p:grpSpPr>
            <p:sp>
              <p:nvSpPr>
                <p:cNvPr id="149" name="Rounded Rectangle 148">
                  <a:extLst>
                    <a:ext uri="{FF2B5EF4-FFF2-40B4-BE49-F238E27FC236}">
                      <a16:creationId xmlns:a16="http://schemas.microsoft.com/office/drawing/2014/main" id="{C08DA326-6ED3-C7DD-3BA1-E109FA3F368B}"/>
                    </a:ext>
                  </a:extLst>
                </p:cNvPr>
                <p:cNvSpPr/>
                <p:nvPr/>
              </p:nvSpPr>
              <p:spPr>
                <a:xfrm>
                  <a:off x="992514" y="2588892"/>
                  <a:ext cx="607012" cy="72386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cxnSp>
              <p:nvCxnSpPr>
                <p:cNvPr id="150" name="Straight Connector 149">
                  <a:extLst>
                    <a:ext uri="{FF2B5EF4-FFF2-40B4-BE49-F238E27FC236}">
                      <a16:creationId xmlns:a16="http://schemas.microsoft.com/office/drawing/2014/main" id="{CDDE7C4B-3FC3-8FBA-DDD1-01E2C969EF24}"/>
                    </a:ext>
                  </a:extLst>
                </p:cNvPr>
                <p:cNvCxnSpPr>
                  <a:cxnSpLocks/>
                </p:cNvCxnSpPr>
                <p:nvPr/>
              </p:nvCxnSpPr>
              <p:spPr>
                <a:xfrm flipH="1" flipV="1">
                  <a:off x="1329331" y="3312762"/>
                  <a:ext cx="331521" cy="562676"/>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151" name="Graphic 150">
                  <a:extLst>
                    <a:ext uri="{FF2B5EF4-FFF2-40B4-BE49-F238E27FC236}">
                      <a16:creationId xmlns:a16="http://schemas.microsoft.com/office/drawing/2014/main" id="{F95DCA4B-E18F-4257-A7A8-140EFC40776C}"/>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132250" y="3129295"/>
                  <a:ext cx="312116" cy="312116"/>
                </a:xfrm>
                <a:prstGeom prst="rect">
                  <a:avLst/>
                </a:prstGeom>
              </p:spPr>
            </p:pic>
            <p:sp>
              <p:nvSpPr>
                <p:cNvPr id="152" name="Rounded Rectangle 151">
                  <a:extLst>
                    <a:ext uri="{FF2B5EF4-FFF2-40B4-BE49-F238E27FC236}">
                      <a16:creationId xmlns:a16="http://schemas.microsoft.com/office/drawing/2014/main" id="{2D49ACBD-7FE7-F316-B375-73592D76C44B}"/>
                    </a:ext>
                  </a:extLst>
                </p:cNvPr>
                <p:cNvSpPr/>
                <p:nvPr/>
              </p:nvSpPr>
              <p:spPr>
                <a:xfrm>
                  <a:off x="1751403" y="2582229"/>
                  <a:ext cx="607012" cy="730532"/>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cxnSp>
              <p:nvCxnSpPr>
                <p:cNvPr id="153" name="Straight Connector 152">
                  <a:extLst>
                    <a:ext uri="{FF2B5EF4-FFF2-40B4-BE49-F238E27FC236}">
                      <a16:creationId xmlns:a16="http://schemas.microsoft.com/office/drawing/2014/main" id="{A46BB0A5-1671-13C3-0C89-D10375C50DB2}"/>
                    </a:ext>
                  </a:extLst>
                </p:cNvPr>
                <p:cNvCxnSpPr>
                  <a:cxnSpLocks/>
                </p:cNvCxnSpPr>
                <p:nvPr/>
              </p:nvCxnSpPr>
              <p:spPr>
                <a:xfrm flipV="1">
                  <a:off x="1621259" y="3256226"/>
                  <a:ext cx="425938" cy="596218"/>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154" name="Graphic 153">
                  <a:extLst>
                    <a:ext uri="{FF2B5EF4-FFF2-40B4-BE49-F238E27FC236}">
                      <a16:creationId xmlns:a16="http://schemas.microsoft.com/office/drawing/2014/main" id="{42B5875C-7C7D-80EE-CAB5-4CBFA19810A7}"/>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891139" y="3129295"/>
                  <a:ext cx="312116" cy="312116"/>
                </a:xfrm>
                <a:prstGeom prst="rect">
                  <a:avLst/>
                </a:prstGeom>
              </p:spPr>
            </p:pic>
          </p:grpSp>
          <p:sp>
            <p:nvSpPr>
              <p:cNvPr id="146" name="TextBox 145">
                <a:extLst>
                  <a:ext uri="{FF2B5EF4-FFF2-40B4-BE49-F238E27FC236}">
                    <a16:creationId xmlns:a16="http://schemas.microsoft.com/office/drawing/2014/main" id="{2CFF1E7A-70E5-138A-3095-B2F464543F9F}"/>
                  </a:ext>
                </a:extLst>
              </p:cNvPr>
              <p:cNvSpPr txBox="1"/>
              <p:nvPr/>
            </p:nvSpPr>
            <p:spPr>
              <a:xfrm>
                <a:off x="9979544" y="2424129"/>
                <a:ext cx="45102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Light"/>
                    <a:ea typeface="+mn-ea"/>
                    <a:cs typeface="+mn-cs"/>
                  </a:rPr>
                  <a:t>VCN</a:t>
                </a:r>
              </a:p>
            </p:txBody>
          </p:sp>
          <p:sp>
            <p:nvSpPr>
              <p:cNvPr id="147" name="TextBox 146">
                <a:extLst>
                  <a:ext uri="{FF2B5EF4-FFF2-40B4-BE49-F238E27FC236}">
                    <a16:creationId xmlns:a16="http://schemas.microsoft.com/office/drawing/2014/main" id="{F2E48F42-4342-C7A4-DFE9-26EB4E97E65C}"/>
                  </a:ext>
                </a:extLst>
              </p:cNvPr>
              <p:cNvSpPr txBox="1"/>
              <p:nvPr/>
            </p:nvSpPr>
            <p:spPr>
              <a:xfrm>
                <a:off x="10727921" y="2421706"/>
                <a:ext cx="45102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Light"/>
                    <a:ea typeface="+mn-ea"/>
                    <a:cs typeface="+mn-cs"/>
                  </a:rPr>
                  <a:t>VCN</a:t>
                </a:r>
              </a:p>
            </p:txBody>
          </p:sp>
          <p:pic>
            <p:nvPicPr>
              <p:cNvPr id="148" name="Graphic 147">
                <a:extLst>
                  <a:ext uri="{FF2B5EF4-FFF2-40B4-BE49-F238E27FC236}">
                    <a16:creationId xmlns:a16="http://schemas.microsoft.com/office/drawing/2014/main" id="{6E866175-7ACC-92DC-5D23-2E510DF2E3BB}"/>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0289945" y="3529804"/>
                <a:ext cx="312116" cy="312116"/>
              </a:xfrm>
              <a:prstGeom prst="rect">
                <a:avLst/>
              </a:prstGeom>
            </p:spPr>
          </p:pic>
        </p:grpSp>
      </p:grpSp>
      <p:pic>
        <p:nvPicPr>
          <p:cNvPr id="155" name="Graphic 154">
            <a:extLst>
              <a:ext uri="{FF2B5EF4-FFF2-40B4-BE49-F238E27FC236}">
                <a16:creationId xmlns:a16="http://schemas.microsoft.com/office/drawing/2014/main" id="{4B00FAF3-FA2E-9169-1870-0FD255918A8E}"/>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353553" y="3522841"/>
            <a:ext cx="295262" cy="295262"/>
          </a:xfrm>
          <a:prstGeom prst="rect">
            <a:avLst/>
          </a:prstGeom>
        </p:spPr>
      </p:pic>
      <p:pic>
        <p:nvPicPr>
          <p:cNvPr id="157" name="Graphic 156">
            <a:extLst>
              <a:ext uri="{FF2B5EF4-FFF2-40B4-BE49-F238E27FC236}">
                <a16:creationId xmlns:a16="http://schemas.microsoft.com/office/drawing/2014/main" id="{D128CE2D-A234-06C5-165C-A54E5A5A1D19}"/>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711843" y="2976895"/>
            <a:ext cx="312116" cy="312116"/>
          </a:xfrm>
          <a:prstGeom prst="rect">
            <a:avLst/>
          </a:prstGeom>
        </p:spPr>
      </p:pic>
      <p:sp>
        <p:nvSpPr>
          <p:cNvPr id="159" name="TextBox 158">
            <a:extLst>
              <a:ext uri="{FF2B5EF4-FFF2-40B4-BE49-F238E27FC236}">
                <a16:creationId xmlns:a16="http://schemas.microsoft.com/office/drawing/2014/main" id="{EEB29AF2-0FA5-05AE-1762-D7C4FDA7F828}"/>
              </a:ext>
            </a:extLst>
          </p:cNvPr>
          <p:cNvSpPr txBox="1"/>
          <p:nvPr/>
        </p:nvSpPr>
        <p:spPr>
          <a:xfrm>
            <a:off x="1870849" y="3312812"/>
            <a:ext cx="63671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Calibri Light"/>
                <a:ea typeface="+mn-ea"/>
                <a:cs typeface="+mn-cs"/>
              </a:rPr>
              <a:t>Region 1</a:t>
            </a:r>
          </a:p>
        </p:txBody>
      </p:sp>
      <p:sp>
        <p:nvSpPr>
          <p:cNvPr id="160" name="TextBox 159">
            <a:extLst>
              <a:ext uri="{FF2B5EF4-FFF2-40B4-BE49-F238E27FC236}">
                <a16:creationId xmlns:a16="http://schemas.microsoft.com/office/drawing/2014/main" id="{4AD055AC-4FDB-BAF6-4820-B69C6F952975}"/>
              </a:ext>
            </a:extLst>
          </p:cNvPr>
          <p:cNvSpPr txBox="1"/>
          <p:nvPr/>
        </p:nvSpPr>
        <p:spPr>
          <a:xfrm>
            <a:off x="3104663" y="3769315"/>
            <a:ext cx="636713"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Light"/>
                <a:ea typeface="+mn-ea"/>
                <a:cs typeface="+mn-cs"/>
              </a:rPr>
              <a:t>Region 2</a:t>
            </a:r>
          </a:p>
        </p:txBody>
      </p:sp>
      <p:sp>
        <p:nvSpPr>
          <p:cNvPr id="167" name="Arc 166">
            <a:extLst>
              <a:ext uri="{FF2B5EF4-FFF2-40B4-BE49-F238E27FC236}">
                <a16:creationId xmlns:a16="http://schemas.microsoft.com/office/drawing/2014/main" id="{296A37CD-5D8F-9B16-9C4C-C9D8A3D81CA1}"/>
              </a:ext>
            </a:extLst>
          </p:cNvPr>
          <p:cNvSpPr/>
          <p:nvPr/>
        </p:nvSpPr>
        <p:spPr>
          <a:xfrm>
            <a:off x="2148150" y="3215500"/>
            <a:ext cx="853029" cy="882373"/>
          </a:xfrm>
          <a:prstGeom prst="arc">
            <a:avLst>
              <a:gd name="adj1" fmla="val 17286468"/>
              <a:gd name="adj2" fmla="val 4286919"/>
            </a:avLst>
          </a:pr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Light"/>
              <a:ea typeface="+mn-ea"/>
              <a:cs typeface="+mn-cs"/>
            </a:endParaRPr>
          </a:p>
        </p:txBody>
      </p:sp>
      <p:grpSp>
        <p:nvGrpSpPr>
          <p:cNvPr id="170" name="Group 169">
            <a:extLst>
              <a:ext uri="{FF2B5EF4-FFF2-40B4-BE49-F238E27FC236}">
                <a16:creationId xmlns:a16="http://schemas.microsoft.com/office/drawing/2014/main" id="{52A9EC24-1042-ACE3-ED37-9F537562DDDC}"/>
              </a:ext>
            </a:extLst>
          </p:cNvPr>
          <p:cNvGrpSpPr/>
          <p:nvPr/>
        </p:nvGrpSpPr>
        <p:grpSpPr>
          <a:xfrm>
            <a:off x="5766265" y="2396338"/>
            <a:ext cx="3149275" cy="1442700"/>
            <a:chOff x="5766265" y="2396338"/>
            <a:chExt cx="3149275" cy="1442700"/>
          </a:xfrm>
        </p:grpSpPr>
        <p:cxnSp>
          <p:nvCxnSpPr>
            <p:cNvPr id="171" name="Straight Connector 170">
              <a:extLst>
                <a:ext uri="{FF2B5EF4-FFF2-40B4-BE49-F238E27FC236}">
                  <a16:creationId xmlns:a16="http://schemas.microsoft.com/office/drawing/2014/main" id="{35986D39-CF06-F56F-CC98-F3DD086452E5}"/>
                </a:ext>
              </a:extLst>
            </p:cNvPr>
            <p:cNvCxnSpPr>
              <a:cxnSpLocks/>
            </p:cNvCxnSpPr>
            <p:nvPr/>
          </p:nvCxnSpPr>
          <p:spPr>
            <a:xfrm>
              <a:off x="5766265" y="3676308"/>
              <a:ext cx="2444848" cy="19109"/>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72" name="Group 171">
              <a:extLst>
                <a:ext uri="{FF2B5EF4-FFF2-40B4-BE49-F238E27FC236}">
                  <a16:creationId xmlns:a16="http://schemas.microsoft.com/office/drawing/2014/main" id="{95C7E897-0906-C9AD-2465-DF6D0B13F6BE}"/>
                </a:ext>
              </a:extLst>
            </p:cNvPr>
            <p:cNvGrpSpPr/>
            <p:nvPr/>
          </p:nvGrpSpPr>
          <p:grpSpPr>
            <a:xfrm>
              <a:off x="7544382" y="2396338"/>
              <a:ext cx="1371158" cy="1442700"/>
              <a:chOff x="7544382" y="2396338"/>
              <a:chExt cx="1371158" cy="1442700"/>
            </a:xfrm>
          </p:grpSpPr>
          <p:grpSp>
            <p:nvGrpSpPr>
              <p:cNvPr id="177" name="Group 176">
                <a:extLst>
                  <a:ext uri="{FF2B5EF4-FFF2-40B4-BE49-F238E27FC236}">
                    <a16:creationId xmlns:a16="http://schemas.microsoft.com/office/drawing/2014/main" id="{66EEF1CD-9AF6-C30D-2875-A4362F3988D7}"/>
                  </a:ext>
                </a:extLst>
              </p:cNvPr>
              <p:cNvGrpSpPr/>
              <p:nvPr/>
            </p:nvGrpSpPr>
            <p:grpSpPr>
              <a:xfrm>
                <a:off x="7544382" y="2430792"/>
                <a:ext cx="1365901" cy="1286393"/>
                <a:chOff x="992514" y="2588892"/>
                <a:chExt cx="1365901" cy="1286393"/>
              </a:xfrm>
            </p:grpSpPr>
            <p:sp>
              <p:nvSpPr>
                <p:cNvPr id="201" name="Rounded Rectangle 200">
                  <a:extLst>
                    <a:ext uri="{FF2B5EF4-FFF2-40B4-BE49-F238E27FC236}">
                      <a16:creationId xmlns:a16="http://schemas.microsoft.com/office/drawing/2014/main" id="{24806D43-3442-4006-EDE8-F65620D6DB5A}"/>
                    </a:ext>
                  </a:extLst>
                </p:cNvPr>
                <p:cNvSpPr/>
                <p:nvPr/>
              </p:nvSpPr>
              <p:spPr>
                <a:xfrm>
                  <a:off x="992514" y="2588892"/>
                  <a:ext cx="607012" cy="72386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cxnSp>
              <p:nvCxnSpPr>
                <p:cNvPr id="203" name="Straight Connector 202">
                  <a:extLst>
                    <a:ext uri="{FF2B5EF4-FFF2-40B4-BE49-F238E27FC236}">
                      <a16:creationId xmlns:a16="http://schemas.microsoft.com/office/drawing/2014/main" id="{5BF0C29B-AE00-4F73-DFA0-714FAE347586}"/>
                    </a:ext>
                  </a:extLst>
                </p:cNvPr>
                <p:cNvCxnSpPr>
                  <a:cxnSpLocks/>
                </p:cNvCxnSpPr>
                <p:nvPr/>
              </p:nvCxnSpPr>
              <p:spPr>
                <a:xfrm flipH="1" flipV="1">
                  <a:off x="1329331" y="3312762"/>
                  <a:ext cx="320644" cy="562523"/>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205" name="Graphic 204">
                  <a:extLst>
                    <a:ext uri="{FF2B5EF4-FFF2-40B4-BE49-F238E27FC236}">
                      <a16:creationId xmlns:a16="http://schemas.microsoft.com/office/drawing/2014/main" id="{E3835487-67D8-5E58-3C72-2D7F71E18E81}"/>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132250" y="3129295"/>
                  <a:ext cx="312116" cy="312116"/>
                </a:xfrm>
                <a:prstGeom prst="rect">
                  <a:avLst/>
                </a:prstGeom>
              </p:spPr>
            </p:pic>
            <p:sp>
              <p:nvSpPr>
                <p:cNvPr id="209" name="Rounded Rectangle 208">
                  <a:extLst>
                    <a:ext uri="{FF2B5EF4-FFF2-40B4-BE49-F238E27FC236}">
                      <a16:creationId xmlns:a16="http://schemas.microsoft.com/office/drawing/2014/main" id="{63841157-BF26-A225-6BE7-E222EFAFF143}"/>
                    </a:ext>
                  </a:extLst>
                </p:cNvPr>
                <p:cNvSpPr/>
                <p:nvPr/>
              </p:nvSpPr>
              <p:spPr>
                <a:xfrm>
                  <a:off x="1751403" y="2588892"/>
                  <a:ext cx="607012" cy="72386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cxnSp>
              <p:nvCxnSpPr>
                <p:cNvPr id="210" name="Straight Connector 209">
                  <a:extLst>
                    <a:ext uri="{FF2B5EF4-FFF2-40B4-BE49-F238E27FC236}">
                      <a16:creationId xmlns:a16="http://schemas.microsoft.com/office/drawing/2014/main" id="{3162B481-7877-1210-F450-720D2FF6D912}"/>
                    </a:ext>
                  </a:extLst>
                </p:cNvPr>
                <p:cNvCxnSpPr>
                  <a:cxnSpLocks/>
                </p:cNvCxnSpPr>
                <p:nvPr/>
              </p:nvCxnSpPr>
              <p:spPr>
                <a:xfrm flipV="1">
                  <a:off x="1623818" y="3256226"/>
                  <a:ext cx="423379" cy="613857"/>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211" name="Graphic 210">
                  <a:extLst>
                    <a:ext uri="{FF2B5EF4-FFF2-40B4-BE49-F238E27FC236}">
                      <a16:creationId xmlns:a16="http://schemas.microsoft.com/office/drawing/2014/main" id="{3A72A7C2-C64C-CAEA-A4B2-F024B032527A}"/>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891139" y="3129295"/>
                  <a:ext cx="312116" cy="312116"/>
                </a:xfrm>
                <a:prstGeom prst="rect">
                  <a:avLst/>
                </a:prstGeom>
              </p:spPr>
            </p:pic>
          </p:grpSp>
          <p:sp>
            <p:nvSpPr>
              <p:cNvPr id="180" name="TextBox 179">
                <a:extLst>
                  <a:ext uri="{FF2B5EF4-FFF2-40B4-BE49-F238E27FC236}">
                    <a16:creationId xmlns:a16="http://schemas.microsoft.com/office/drawing/2014/main" id="{092CC3FC-23BE-1E0E-7E2A-9AB56FB5886D}"/>
                  </a:ext>
                </a:extLst>
              </p:cNvPr>
              <p:cNvSpPr txBox="1"/>
              <p:nvPr/>
            </p:nvSpPr>
            <p:spPr>
              <a:xfrm>
                <a:off x="7720092" y="2404130"/>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Light"/>
                    <a:ea typeface="+mn-ea"/>
                    <a:cs typeface="+mn-cs"/>
                  </a:rPr>
                  <a:t>VPC</a:t>
                </a:r>
              </a:p>
            </p:txBody>
          </p:sp>
          <p:sp>
            <p:nvSpPr>
              <p:cNvPr id="183" name="TextBox 182">
                <a:extLst>
                  <a:ext uri="{FF2B5EF4-FFF2-40B4-BE49-F238E27FC236}">
                    <a16:creationId xmlns:a16="http://schemas.microsoft.com/office/drawing/2014/main" id="{3ED72FC5-6676-A781-1137-09E21BB9C51F}"/>
                  </a:ext>
                </a:extLst>
              </p:cNvPr>
              <p:cNvSpPr txBox="1"/>
              <p:nvPr/>
            </p:nvSpPr>
            <p:spPr>
              <a:xfrm>
                <a:off x="8482408" y="2396338"/>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Light"/>
                    <a:ea typeface="+mn-ea"/>
                    <a:cs typeface="+mn-cs"/>
                  </a:rPr>
                  <a:t>VPC</a:t>
                </a:r>
              </a:p>
            </p:txBody>
          </p:sp>
          <p:pic>
            <p:nvPicPr>
              <p:cNvPr id="185" name="Graphic 184">
                <a:extLst>
                  <a:ext uri="{FF2B5EF4-FFF2-40B4-BE49-F238E27FC236}">
                    <a16:creationId xmlns:a16="http://schemas.microsoft.com/office/drawing/2014/main" id="{02C0428D-E40C-5A3B-1923-3C08AD6E3A61}"/>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8033415" y="3526922"/>
                <a:ext cx="312116" cy="312116"/>
              </a:xfrm>
              <a:prstGeom prst="rect">
                <a:avLst/>
              </a:prstGeom>
            </p:spPr>
          </p:pic>
        </p:grpSp>
      </p:grpSp>
      <p:grpSp>
        <p:nvGrpSpPr>
          <p:cNvPr id="212" name="Group 211">
            <a:extLst>
              <a:ext uri="{FF2B5EF4-FFF2-40B4-BE49-F238E27FC236}">
                <a16:creationId xmlns:a16="http://schemas.microsoft.com/office/drawing/2014/main" id="{4A0655CC-651E-88BC-691A-5F9923E96534}"/>
              </a:ext>
            </a:extLst>
          </p:cNvPr>
          <p:cNvGrpSpPr/>
          <p:nvPr/>
        </p:nvGrpSpPr>
        <p:grpSpPr>
          <a:xfrm>
            <a:off x="3930069" y="2403841"/>
            <a:ext cx="2648436" cy="2380480"/>
            <a:chOff x="3930069" y="2403841"/>
            <a:chExt cx="2648436" cy="2380480"/>
          </a:xfrm>
        </p:grpSpPr>
        <p:cxnSp>
          <p:nvCxnSpPr>
            <p:cNvPr id="215" name="Straight Connector 214">
              <a:extLst>
                <a:ext uri="{FF2B5EF4-FFF2-40B4-BE49-F238E27FC236}">
                  <a16:creationId xmlns:a16="http://schemas.microsoft.com/office/drawing/2014/main" id="{4049A912-3E01-3E6F-E3BD-4943B1EA5FE8}"/>
                </a:ext>
              </a:extLst>
            </p:cNvPr>
            <p:cNvCxnSpPr>
              <a:cxnSpLocks/>
            </p:cNvCxnSpPr>
            <p:nvPr/>
          </p:nvCxnSpPr>
          <p:spPr>
            <a:xfrm>
              <a:off x="3930069" y="3685862"/>
              <a:ext cx="1885293" cy="0"/>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216" name="Group 215">
              <a:extLst>
                <a:ext uri="{FF2B5EF4-FFF2-40B4-BE49-F238E27FC236}">
                  <a16:creationId xmlns:a16="http://schemas.microsoft.com/office/drawing/2014/main" id="{AF34FA2F-1DB6-CF12-1D32-16DD908FBD0D}"/>
                </a:ext>
              </a:extLst>
            </p:cNvPr>
            <p:cNvGrpSpPr/>
            <p:nvPr/>
          </p:nvGrpSpPr>
          <p:grpSpPr>
            <a:xfrm>
              <a:off x="5185336" y="2403841"/>
              <a:ext cx="1393169" cy="2380480"/>
              <a:chOff x="5185336" y="2403841"/>
              <a:chExt cx="1393169" cy="2380480"/>
            </a:xfrm>
          </p:grpSpPr>
          <p:grpSp>
            <p:nvGrpSpPr>
              <p:cNvPr id="217" name="Group 216">
                <a:extLst>
                  <a:ext uri="{FF2B5EF4-FFF2-40B4-BE49-F238E27FC236}">
                    <a16:creationId xmlns:a16="http://schemas.microsoft.com/office/drawing/2014/main" id="{D7037CE9-3348-A467-6EEE-86D4E62C9828}"/>
                  </a:ext>
                </a:extLst>
              </p:cNvPr>
              <p:cNvGrpSpPr/>
              <p:nvPr/>
            </p:nvGrpSpPr>
            <p:grpSpPr>
              <a:xfrm>
                <a:off x="5185336" y="2430792"/>
                <a:ext cx="1365901" cy="1263552"/>
                <a:chOff x="992514" y="2588892"/>
                <a:chExt cx="1365901" cy="1263552"/>
              </a:xfrm>
            </p:grpSpPr>
            <p:sp>
              <p:nvSpPr>
                <p:cNvPr id="257" name="Rounded Rectangle 256">
                  <a:extLst>
                    <a:ext uri="{FF2B5EF4-FFF2-40B4-BE49-F238E27FC236}">
                      <a16:creationId xmlns:a16="http://schemas.microsoft.com/office/drawing/2014/main" id="{1A7B2BAA-87CF-9F06-0905-07BB560B665D}"/>
                    </a:ext>
                  </a:extLst>
                </p:cNvPr>
                <p:cNvSpPr/>
                <p:nvPr/>
              </p:nvSpPr>
              <p:spPr>
                <a:xfrm>
                  <a:off x="992514" y="2588892"/>
                  <a:ext cx="607012" cy="72386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cxnSp>
              <p:nvCxnSpPr>
                <p:cNvPr id="266" name="Straight Connector 265">
                  <a:extLst>
                    <a:ext uri="{FF2B5EF4-FFF2-40B4-BE49-F238E27FC236}">
                      <a16:creationId xmlns:a16="http://schemas.microsoft.com/office/drawing/2014/main" id="{6BABF578-843B-B840-107C-2E5073CC450F}"/>
                    </a:ext>
                  </a:extLst>
                </p:cNvPr>
                <p:cNvCxnSpPr>
                  <a:cxnSpLocks/>
                </p:cNvCxnSpPr>
                <p:nvPr/>
              </p:nvCxnSpPr>
              <p:spPr>
                <a:xfrm flipH="1" flipV="1">
                  <a:off x="1329331" y="3312762"/>
                  <a:ext cx="323422" cy="539682"/>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270" name="Graphic 269">
                  <a:extLst>
                    <a:ext uri="{FF2B5EF4-FFF2-40B4-BE49-F238E27FC236}">
                      <a16:creationId xmlns:a16="http://schemas.microsoft.com/office/drawing/2014/main" id="{46BBAAF3-A276-960B-95F3-E013E0F745EB}"/>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132250" y="3129295"/>
                  <a:ext cx="312116" cy="312116"/>
                </a:xfrm>
                <a:prstGeom prst="rect">
                  <a:avLst/>
                </a:prstGeom>
              </p:spPr>
            </p:pic>
            <p:sp>
              <p:nvSpPr>
                <p:cNvPr id="272" name="Rounded Rectangle 271">
                  <a:extLst>
                    <a:ext uri="{FF2B5EF4-FFF2-40B4-BE49-F238E27FC236}">
                      <a16:creationId xmlns:a16="http://schemas.microsoft.com/office/drawing/2014/main" id="{9B817407-306A-AC4C-B4DE-8C3E481AFA73}"/>
                    </a:ext>
                  </a:extLst>
                </p:cNvPr>
                <p:cNvSpPr/>
                <p:nvPr/>
              </p:nvSpPr>
              <p:spPr>
                <a:xfrm>
                  <a:off x="1751403" y="2588892"/>
                  <a:ext cx="607012" cy="72386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cxnSp>
              <p:nvCxnSpPr>
                <p:cNvPr id="275" name="Straight Connector 274">
                  <a:extLst>
                    <a:ext uri="{FF2B5EF4-FFF2-40B4-BE49-F238E27FC236}">
                      <a16:creationId xmlns:a16="http://schemas.microsoft.com/office/drawing/2014/main" id="{B5FC54D3-2F35-D2BE-0F00-866395F3A2CB}"/>
                    </a:ext>
                  </a:extLst>
                </p:cNvPr>
                <p:cNvCxnSpPr>
                  <a:cxnSpLocks/>
                </p:cNvCxnSpPr>
                <p:nvPr/>
              </p:nvCxnSpPr>
              <p:spPr>
                <a:xfrm flipV="1">
                  <a:off x="1622117" y="3256226"/>
                  <a:ext cx="425080" cy="56740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276" name="Graphic 275">
                  <a:extLst>
                    <a:ext uri="{FF2B5EF4-FFF2-40B4-BE49-F238E27FC236}">
                      <a16:creationId xmlns:a16="http://schemas.microsoft.com/office/drawing/2014/main" id="{406775AA-2142-CD0B-E701-03A156AF87E8}"/>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891139" y="3129295"/>
                  <a:ext cx="312116" cy="312116"/>
                </a:xfrm>
                <a:prstGeom prst="rect">
                  <a:avLst/>
                </a:prstGeom>
              </p:spPr>
            </p:pic>
          </p:grpSp>
          <p:sp>
            <p:nvSpPr>
              <p:cNvPr id="240" name="TextBox 239">
                <a:extLst>
                  <a:ext uri="{FF2B5EF4-FFF2-40B4-BE49-F238E27FC236}">
                    <a16:creationId xmlns:a16="http://schemas.microsoft.com/office/drawing/2014/main" id="{F8AE4D62-81AE-E88D-88CE-A1C5BDE53711}"/>
                  </a:ext>
                </a:extLst>
              </p:cNvPr>
              <p:cNvSpPr txBox="1"/>
              <p:nvPr/>
            </p:nvSpPr>
            <p:spPr>
              <a:xfrm>
                <a:off x="5335958" y="2412560"/>
                <a:ext cx="52129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Light"/>
                    <a:ea typeface="+mn-ea"/>
                    <a:cs typeface="+mn-cs"/>
                  </a:rPr>
                  <a:t>VNET</a:t>
                </a:r>
              </a:p>
            </p:txBody>
          </p:sp>
          <p:sp>
            <p:nvSpPr>
              <p:cNvPr id="246" name="TextBox 245">
                <a:extLst>
                  <a:ext uri="{FF2B5EF4-FFF2-40B4-BE49-F238E27FC236}">
                    <a16:creationId xmlns:a16="http://schemas.microsoft.com/office/drawing/2014/main" id="{B016C80D-B1D1-8745-BD1A-42A9147B63B2}"/>
                  </a:ext>
                </a:extLst>
              </p:cNvPr>
              <p:cNvSpPr txBox="1"/>
              <p:nvPr/>
            </p:nvSpPr>
            <p:spPr>
              <a:xfrm>
                <a:off x="6057208" y="2403841"/>
                <a:ext cx="52129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Light"/>
                    <a:ea typeface="+mn-ea"/>
                    <a:cs typeface="+mn-cs"/>
                  </a:rPr>
                  <a:t>VNET</a:t>
                </a:r>
              </a:p>
            </p:txBody>
          </p:sp>
          <p:cxnSp>
            <p:nvCxnSpPr>
              <p:cNvPr id="247" name="Straight Connector 246">
                <a:extLst>
                  <a:ext uri="{FF2B5EF4-FFF2-40B4-BE49-F238E27FC236}">
                    <a16:creationId xmlns:a16="http://schemas.microsoft.com/office/drawing/2014/main" id="{DC199432-9804-EC4D-0E45-C14DC4412B06}"/>
                  </a:ext>
                </a:extLst>
              </p:cNvPr>
              <p:cNvCxnSpPr>
                <a:cxnSpLocks/>
              </p:cNvCxnSpPr>
              <p:nvPr/>
            </p:nvCxnSpPr>
            <p:spPr>
              <a:xfrm flipH="1" flipV="1">
                <a:off x="5826672" y="3762194"/>
                <a:ext cx="3946" cy="867743"/>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248" name="Graphic 247">
                <a:extLst>
                  <a:ext uri="{FF2B5EF4-FFF2-40B4-BE49-F238E27FC236}">
                    <a16:creationId xmlns:a16="http://schemas.microsoft.com/office/drawing/2014/main" id="{102087A3-8B80-F877-717C-9147ABA2963B}"/>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5553703" y="4401901"/>
                <a:ext cx="398633" cy="382420"/>
              </a:xfrm>
              <a:prstGeom prst="rect">
                <a:avLst/>
              </a:prstGeom>
            </p:spPr>
          </p:pic>
          <p:pic>
            <p:nvPicPr>
              <p:cNvPr id="249" name="Graphic 248">
                <a:extLst>
                  <a:ext uri="{FF2B5EF4-FFF2-40B4-BE49-F238E27FC236}">
                    <a16:creationId xmlns:a16="http://schemas.microsoft.com/office/drawing/2014/main" id="{A0A60EAC-8E9D-FBE9-739A-7556E438ACA3}"/>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5674983" y="3514414"/>
                <a:ext cx="312116" cy="312116"/>
              </a:xfrm>
              <a:prstGeom prst="rect">
                <a:avLst/>
              </a:prstGeom>
            </p:spPr>
          </p:pic>
        </p:grpSp>
      </p:grpSp>
      <p:grpSp>
        <p:nvGrpSpPr>
          <p:cNvPr id="277" name="Group 276">
            <a:extLst>
              <a:ext uri="{FF2B5EF4-FFF2-40B4-BE49-F238E27FC236}">
                <a16:creationId xmlns:a16="http://schemas.microsoft.com/office/drawing/2014/main" id="{48CE8EBD-B4DF-1EC1-902C-322508406598}"/>
              </a:ext>
            </a:extLst>
          </p:cNvPr>
          <p:cNvGrpSpPr/>
          <p:nvPr/>
        </p:nvGrpSpPr>
        <p:grpSpPr>
          <a:xfrm>
            <a:off x="1585873" y="2403841"/>
            <a:ext cx="3034478" cy="1423856"/>
            <a:chOff x="1585873" y="2403841"/>
            <a:chExt cx="3034478" cy="1423856"/>
          </a:xfrm>
        </p:grpSpPr>
        <p:cxnSp>
          <p:nvCxnSpPr>
            <p:cNvPr id="278" name="Straight Connector 277">
              <a:extLst>
                <a:ext uri="{FF2B5EF4-FFF2-40B4-BE49-F238E27FC236}">
                  <a16:creationId xmlns:a16="http://schemas.microsoft.com/office/drawing/2014/main" id="{81F685A9-B8D4-D0E4-BA74-971224F1472F}"/>
                </a:ext>
              </a:extLst>
            </p:cNvPr>
            <p:cNvCxnSpPr>
              <a:cxnSpLocks/>
            </p:cNvCxnSpPr>
            <p:nvPr/>
          </p:nvCxnSpPr>
          <p:spPr>
            <a:xfrm>
              <a:off x="1585873" y="3685862"/>
              <a:ext cx="2184480" cy="0"/>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279" name="Group 278">
              <a:extLst>
                <a:ext uri="{FF2B5EF4-FFF2-40B4-BE49-F238E27FC236}">
                  <a16:creationId xmlns:a16="http://schemas.microsoft.com/office/drawing/2014/main" id="{2FB2EC92-C4F9-1E7B-EF1B-E78829DEDBCD}"/>
                </a:ext>
              </a:extLst>
            </p:cNvPr>
            <p:cNvGrpSpPr/>
            <p:nvPr/>
          </p:nvGrpSpPr>
          <p:grpSpPr>
            <a:xfrm>
              <a:off x="3254450" y="2403841"/>
              <a:ext cx="1365901" cy="1423856"/>
              <a:chOff x="3254450" y="2403841"/>
              <a:chExt cx="1365901" cy="1423856"/>
            </a:xfrm>
          </p:grpSpPr>
          <p:grpSp>
            <p:nvGrpSpPr>
              <p:cNvPr id="280" name="Group 279">
                <a:extLst>
                  <a:ext uri="{FF2B5EF4-FFF2-40B4-BE49-F238E27FC236}">
                    <a16:creationId xmlns:a16="http://schemas.microsoft.com/office/drawing/2014/main" id="{D6CFB935-60AA-3521-A4E5-8B840CA32F88}"/>
                  </a:ext>
                </a:extLst>
              </p:cNvPr>
              <p:cNvGrpSpPr/>
              <p:nvPr/>
            </p:nvGrpSpPr>
            <p:grpSpPr>
              <a:xfrm>
                <a:off x="3254450" y="2431429"/>
                <a:ext cx="1365901" cy="1281441"/>
                <a:chOff x="992514" y="2583829"/>
                <a:chExt cx="1365901" cy="1281441"/>
              </a:xfrm>
            </p:grpSpPr>
            <p:sp>
              <p:nvSpPr>
                <p:cNvPr id="284" name="Rounded Rectangle 283">
                  <a:extLst>
                    <a:ext uri="{FF2B5EF4-FFF2-40B4-BE49-F238E27FC236}">
                      <a16:creationId xmlns:a16="http://schemas.microsoft.com/office/drawing/2014/main" id="{CFF0B120-6EDB-5F5C-5D8C-FC1FCC1ACE56}"/>
                    </a:ext>
                  </a:extLst>
                </p:cNvPr>
                <p:cNvSpPr/>
                <p:nvPr/>
              </p:nvSpPr>
              <p:spPr>
                <a:xfrm>
                  <a:off x="992514" y="2583829"/>
                  <a:ext cx="607012" cy="728932"/>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cxnSp>
              <p:nvCxnSpPr>
                <p:cNvPr id="285" name="Straight Connector 284">
                  <a:extLst>
                    <a:ext uri="{FF2B5EF4-FFF2-40B4-BE49-F238E27FC236}">
                      <a16:creationId xmlns:a16="http://schemas.microsoft.com/office/drawing/2014/main" id="{F884F16F-71CF-3F9E-95E9-849CADFD0871}"/>
                    </a:ext>
                  </a:extLst>
                </p:cNvPr>
                <p:cNvCxnSpPr>
                  <a:cxnSpLocks/>
                </p:cNvCxnSpPr>
                <p:nvPr/>
              </p:nvCxnSpPr>
              <p:spPr>
                <a:xfrm flipH="1" flipV="1">
                  <a:off x="1329331" y="3312762"/>
                  <a:ext cx="334678" cy="551621"/>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286" name="Graphic 285">
                  <a:extLst>
                    <a:ext uri="{FF2B5EF4-FFF2-40B4-BE49-F238E27FC236}">
                      <a16:creationId xmlns:a16="http://schemas.microsoft.com/office/drawing/2014/main" id="{7C823897-F6A1-0341-D398-DFA8C8305D4B}"/>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132250" y="3129295"/>
                  <a:ext cx="312116" cy="312116"/>
                </a:xfrm>
                <a:prstGeom prst="rect">
                  <a:avLst/>
                </a:prstGeom>
              </p:spPr>
            </p:pic>
            <p:sp>
              <p:nvSpPr>
                <p:cNvPr id="287" name="Rounded Rectangle 286">
                  <a:extLst>
                    <a:ext uri="{FF2B5EF4-FFF2-40B4-BE49-F238E27FC236}">
                      <a16:creationId xmlns:a16="http://schemas.microsoft.com/office/drawing/2014/main" id="{B85EFDC5-7E7E-CD65-0A10-E2BDC81C2721}"/>
                    </a:ext>
                  </a:extLst>
                </p:cNvPr>
                <p:cNvSpPr/>
                <p:nvPr/>
              </p:nvSpPr>
              <p:spPr>
                <a:xfrm>
                  <a:off x="1751403" y="2583829"/>
                  <a:ext cx="607012" cy="728932"/>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cxnSp>
              <p:nvCxnSpPr>
                <p:cNvPr id="288" name="Straight Connector 287">
                  <a:extLst>
                    <a:ext uri="{FF2B5EF4-FFF2-40B4-BE49-F238E27FC236}">
                      <a16:creationId xmlns:a16="http://schemas.microsoft.com/office/drawing/2014/main" id="{5A039A32-7138-AA05-A518-3E0104DE5798}"/>
                    </a:ext>
                  </a:extLst>
                </p:cNvPr>
                <p:cNvCxnSpPr>
                  <a:cxnSpLocks/>
                </p:cNvCxnSpPr>
                <p:nvPr/>
              </p:nvCxnSpPr>
              <p:spPr>
                <a:xfrm flipV="1">
                  <a:off x="1664431" y="3256225"/>
                  <a:ext cx="382766" cy="60904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289" name="Graphic 288">
                  <a:extLst>
                    <a:ext uri="{FF2B5EF4-FFF2-40B4-BE49-F238E27FC236}">
                      <a16:creationId xmlns:a16="http://schemas.microsoft.com/office/drawing/2014/main" id="{413797BC-BDA2-1BD0-C54F-BC8EB25AFEB8}"/>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1891139" y="3129295"/>
                  <a:ext cx="312116" cy="312116"/>
                </a:xfrm>
                <a:prstGeom prst="rect">
                  <a:avLst/>
                </a:prstGeom>
              </p:spPr>
            </p:pic>
          </p:grpSp>
          <p:sp>
            <p:nvSpPr>
              <p:cNvPr id="281" name="TextBox 280">
                <a:extLst>
                  <a:ext uri="{FF2B5EF4-FFF2-40B4-BE49-F238E27FC236}">
                    <a16:creationId xmlns:a16="http://schemas.microsoft.com/office/drawing/2014/main" id="{66CA61FA-6E3C-C674-BD83-3A0120C68578}"/>
                  </a:ext>
                </a:extLst>
              </p:cNvPr>
              <p:cNvSpPr txBox="1"/>
              <p:nvPr/>
            </p:nvSpPr>
            <p:spPr>
              <a:xfrm>
                <a:off x="3414808" y="2403841"/>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Light"/>
                    <a:ea typeface="+mn-ea"/>
                    <a:cs typeface="+mn-cs"/>
                  </a:rPr>
                  <a:t>VPC</a:t>
                </a:r>
              </a:p>
            </p:txBody>
          </p:sp>
          <p:sp>
            <p:nvSpPr>
              <p:cNvPr id="282" name="TextBox 281">
                <a:extLst>
                  <a:ext uri="{FF2B5EF4-FFF2-40B4-BE49-F238E27FC236}">
                    <a16:creationId xmlns:a16="http://schemas.microsoft.com/office/drawing/2014/main" id="{D7D4C78B-B581-63E8-E562-68D854BBA684}"/>
                  </a:ext>
                </a:extLst>
              </p:cNvPr>
              <p:cNvSpPr txBox="1"/>
              <p:nvPr/>
            </p:nvSpPr>
            <p:spPr>
              <a:xfrm>
                <a:off x="4169043" y="2414594"/>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Light"/>
                    <a:ea typeface="+mn-ea"/>
                    <a:cs typeface="+mn-cs"/>
                  </a:rPr>
                  <a:t>VPC</a:t>
                </a:r>
              </a:p>
            </p:txBody>
          </p:sp>
          <p:pic>
            <p:nvPicPr>
              <p:cNvPr id="283" name="Graphic 282">
                <a:extLst>
                  <a:ext uri="{FF2B5EF4-FFF2-40B4-BE49-F238E27FC236}">
                    <a16:creationId xmlns:a16="http://schemas.microsoft.com/office/drawing/2014/main" id="{9A5E2455-3784-4032-E0B6-7A821F228C2D}"/>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3761596" y="3515581"/>
                <a:ext cx="312116" cy="312116"/>
              </a:xfrm>
              <a:prstGeom prst="rect">
                <a:avLst/>
              </a:prstGeom>
            </p:spPr>
          </p:pic>
        </p:grpSp>
      </p:grpSp>
      <p:sp>
        <p:nvSpPr>
          <p:cNvPr id="290" name="TextBox 289">
            <a:extLst>
              <a:ext uri="{FF2B5EF4-FFF2-40B4-BE49-F238E27FC236}">
                <a16:creationId xmlns:a16="http://schemas.microsoft.com/office/drawing/2014/main" id="{70F6EC5E-A53B-2A26-3848-1EBFED9FF35D}"/>
              </a:ext>
            </a:extLst>
          </p:cNvPr>
          <p:cNvSpPr txBox="1"/>
          <p:nvPr/>
        </p:nvSpPr>
        <p:spPr>
          <a:xfrm>
            <a:off x="46350" y="4903619"/>
            <a:ext cx="2489208" cy="116955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1. Single Cloud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     Multi-Account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     High-Availability </a:t>
            </a:r>
            <a:r>
              <a:rPr kumimoji="0" lang="en-US" sz="1100" b="0" i="0" u="none" strike="noStrike" kern="1200" cap="none" spc="0" normalizeH="0" baseline="0" noProof="0" dirty="0">
                <a:ln>
                  <a:noFill/>
                </a:ln>
                <a:solidFill>
                  <a:srgbClr val="000000"/>
                </a:solidFill>
                <a:effectLst/>
                <a:uLnTx/>
                <a:uFillTx/>
                <a:latin typeface="Calibri Light"/>
                <a:ea typeface="+mn-ea"/>
                <a:cs typeface="+mn-cs"/>
              </a:rPr>
              <a:t>(Active-Active)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     End-to-End Encryption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     Network Correctness</a:t>
            </a:r>
          </a:p>
        </p:txBody>
      </p:sp>
      <p:sp>
        <p:nvSpPr>
          <p:cNvPr id="291" name="TextBox 290">
            <a:extLst>
              <a:ext uri="{FF2B5EF4-FFF2-40B4-BE49-F238E27FC236}">
                <a16:creationId xmlns:a16="http://schemas.microsoft.com/office/drawing/2014/main" id="{B337B3A3-4CF1-412E-22F6-62F2117824FD}"/>
              </a:ext>
            </a:extLst>
          </p:cNvPr>
          <p:cNvSpPr txBox="1"/>
          <p:nvPr/>
        </p:nvSpPr>
        <p:spPr>
          <a:xfrm>
            <a:off x="2830049" y="4909277"/>
            <a:ext cx="1334596"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2. Multi-Region</a:t>
            </a:r>
          </a:p>
        </p:txBody>
      </p:sp>
      <p:sp>
        <p:nvSpPr>
          <p:cNvPr id="292" name="TextBox 291">
            <a:extLst>
              <a:ext uri="{FF2B5EF4-FFF2-40B4-BE49-F238E27FC236}">
                <a16:creationId xmlns:a16="http://schemas.microsoft.com/office/drawing/2014/main" id="{087DB762-055E-D050-30E5-9957BE302FCB}"/>
              </a:ext>
            </a:extLst>
          </p:cNvPr>
          <p:cNvSpPr txBox="1"/>
          <p:nvPr/>
        </p:nvSpPr>
        <p:spPr>
          <a:xfrm>
            <a:off x="2846046" y="5288647"/>
            <a:ext cx="248991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3. </a:t>
            </a:r>
            <a:r>
              <a:rPr kumimoji="0" lang="en-US" sz="1400" b="1" i="0" u="none" strike="noStrike" kern="1200" cap="none" spc="0" normalizeH="0" baseline="0" noProof="0" dirty="0" err="1">
                <a:ln>
                  <a:noFill/>
                </a:ln>
                <a:solidFill>
                  <a:srgbClr val="000000"/>
                </a:solidFill>
                <a:effectLst/>
                <a:uLnTx/>
                <a:uFillTx/>
                <a:latin typeface="Calibri Light"/>
                <a:ea typeface="+mn-ea"/>
                <a:cs typeface="+mn-cs"/>
              </a:rPr>
              <a:t>Multicloud</a:t>
            </a:r>
            <a:r>
              <a:rPr kumimoji="0" lang="en-US" sz="1400" b="1" i="0" u="none" strike="noStrike" kern="1200" cap="none" spc="0" normalizeH="0" baseline="0" noProof="0" dirty="0">
                <a:ln>
                  <a:noFill/>
                </a:ln>
                <a:solidFill>
                  <a:srgbClr val="000000"/>
                </a:solidFill>
                <a:effectLst/>
                <a:uLnTx/>
                <a:uFillTx/>
                <a:latin typeface="Calibri Light"/>
                <a:ea typeface="+mn-ea"/>
                <a:cs typeface="+mn-cs"/>
              </a:rPr>
              <a:t> Repeatable Design</a:t>
            </a:r>
          </a:p>
        </p:txBody>
      </p:sp>
      <p:sp>
        <p:nvSpPr>
          <p:cNvPr id="293" name="TextBox 292">
            <a:extLst>
              <a:ext uri="{FF2B5EF4-FFF2-40B4-BE49-F238E27FC236}">
                <a16:creationId xmlns:a16="http://schemas.microsoft.com/office/drawing/2014/main" id="{6D0A4082-A087-09F8-2A83-5F622BEB6EC1}"/>
              </a:ext>
            </a:extLst>
          </p:cNvPr>
          <p:cNvSpPr txBox="1"/>
          <p:nvPr/>
        </p:nvSpPr>
        <p:spPr>
          <a:xfrm>
            <a:off x="6159098" y="5002070"/>
            <a:ext cx="277056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6. Service Insertion &amp; Chaining</a:t>
            </a:r>
          </a:p>
        </p:txBody>
      </p:sp>
      <p:sp>
        <p:nvSpPr>
          <p:cNvPr id="294" name="TextBox 293">
            <a:extLst>
              <a:ext uri="{FF2B5EF4-FFF2-40B4-BE49-F238E27FC236}">
                <a16:creationId xmlns:a16="http://schemas.microsoft.com/office/drawing/2014/main" id="{1E789343-F8E6-1979-6A09-BDD39F958612}"/>
              </a:ext>
            </a:extLst>
          </p:cNvPr>
          <p:cNvSpPr txBox="1"/>
          <p:nvPr/>
        </p:nvSpPr>
        <p:spPr>
          <a:xfrm>
            <a:off x="2793907" y="5682349"/>
            <a:ext cx="2559610"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4. High-Performance Encryption</a:t>
            </a:r>
          </a:p>
        </p:txBody>
      </p:sp>
      <p:sp>
        <p:nvSpPr>
          <p:cNvPr id="295" name="Oval 294">
            <a:extLst>
              <a:ext uri="{FF2B5EF4-FFF2-40B4-BE49-F238E27FC236}">
                <a16:creationId xmlns:a16="http://schemas.microsoft.com/office/drawing/2014/main" id="{317A465C-D52C-8D8A-79EA-4FDE3F87B948}"/>
              </a:ext>
            </a:extLst>
          </p:cNvPr>
          <p:cNvSpPr/>
          <p:nvPr/>
        </p:nvSpPr>
        <p:spPr>
          <a:xfrm>
            <a:off x="822457" y="3333467"/>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1</a:t>
            </a:r>
          </a:p>
        </p:txBody>
      </p:sp>
      <p:sp>
        <p:nvSpPr>
          <p:cNvPr id="296" name="Oval 295">
            <a:extLst>
              <a:ext uri="{FF2B5EF4-FFF2-40B4-BE49-F238E27FC236}">
                <a16:creationId xmlns:a16="http://schemas.microsoft.com/office/drawing/2014/main" id="{FE49D119-AE6D-FD74-A3B9-6072C0102CEE}"/>
              </a:ext>
            </a:extLst>
          </p:cNvPr>
          <p:cNvSpPr/>
          <p:nvPr/>
        </p:nvSpPr>
        <p:spPr>
          <a:xfrm>
            <a:off x="3099903" y="3260104"/>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2</a:t>
            </a:r>
          </a:p>
        </p:txBody>
      </p:sp>
      <p:sp>
        <p:nvSpPr>
          <p:cNvPr id="297" name="Oval 296">
            <a:extLst>
              <a:ext uri="{FF2B5EF4-FFF2-40B4-BE49-F238E27FC236}">
                <a16:creationId xmlns:a16="http://schemas.microsoft.com/office/drawing/2014/main" id="{95EA0DD8-76C9-EEE2-A089-98449CB0EDC4}"/>
              </a:ext>
            </a:extLst>
          </p:cNvPr>
          <p:cNvSpPr/>
          <p:nvPr/>
        </p:nvSpPr>
        <p:spPr>
          <a:xfrm>
            <a:off x="7138066" y="3268105"/>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3</a:t>
            </a:r>
          </a:p>
        </p:txBody>
      </p:sp>
      <p:sp>
        <p:nvSpPr>
          <p:cNvPr id="298" name="Oval 297">
            <a:extLst>
              <a:ext uri="{FF2B5EF4-FFF2-40B4-BE49-F238E27FC236}">
                <a16:creationId xmlns:a16="http://schemas.microsoft.com/office/drawing/2014/main" id="{0B98C64A-4258-5920-DCDC-950D0075693C}"/>
              </a:ext>
            </a:extLst>
          </p:cNvPr>
          <p:cNvSpPr/>
          <p:nvPr/>
        </p:nvSpPr>
        <p:spPr>
          <a:xfrm>
            <a:off x="8698974" y="4001905"/>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6</a:t>
            </a:r>
          </a:p>
        </p:txBody>
      </p:sp>
      <p:sp>
        <p:nvSpPr>
          <p:cNvPr id="299" name="Oval 298">
            <a:extLst>
              <a:ext uri="{FF2B5EF4-FFF2-40B4-BE49-F238E27FC236}">
                <a16:creationId xmlns:a16="http://schemas.microsoft.com/office/drawing/2014/main" id="{B1287344-E6A6-A85E-C817-FF39527DB096}"/>
              </a:ext>
            </a:extLst>
          </p:cNvPr>
          <p:cNvSpPr/>
          <p:nvPr/>
        </p:nvSpPr>
        <p:spPr>
          <a:xfrm>
            <a:off x="5665661" y="3994613"/>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4</a:t>
            </a:r>
          </a:p>
        </p:txBody>
      </p:sp>
      <p:sp>
        <p:nvSpPr>
          <p:cNvPr id="300" name="Up Arrow 299">
            <a:extLst>
              <a:ext uri="{FF2B5EF4-FFF2-40B4-BE49-F238E27FC236}">
                <a16:creationId xmlns:a16="http://schemas.microsoft.com/office/drawing/2014/main" id="{C25C2E7F-D525-0D9E-5C81-007E81D82007}"/>
              </a:ext>
            </a:extLst>
          </p:cNvPr>
          <p:cNvSpPr/>
          <p:nvPr/>
        </p:nvSpPr>
        <p:spPr>
          <a:xfrm>
            <a:off x="6605152" y="1928902"/>
            <a:ext cx="881153" cy="1803614"/>
          </a:xfrm>
          <a:prstGeom prst="upArrow">
            <a:avLst/>
          </a:prstGeom>
          <a:gradFill>
            <a:gsLst>
              <a:gs pos="0">
                <a:schemeClr val="accent1">
                  <a:alpha val="49000"/>
                </a:schemeClr>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sp>
        <p:nvSpPr>
          <p:cNvPr id="301" name="Up Arrow 300">
            <a:extLst>
              <a:ext uri="{FF2B5EF4-FFF2-40B4-BE49-F238E27FC236}">
                <a16:creationId xmlns:a16="http://schemas.microsoft.com/office/drawing/2014/main" id="{B912786A-07F5-6512-4D87-E55F30B36616}"/>
              </a:ext>
            </a:extLst>
          </p:cNvPr>
          <p:cNvSpPr/>
          <p:nvPr/>
        </p:nvSpPr>
        <p:spPr>
          <a:xfrm>
            <a:off x="8906646" y="1935297"/>
            <a:ext cx="881153" cy="1859399"/>
          </a:xfrm>
          <a:prstGeom prst="upArrow">
            <a:avLst/>
          </a:prstGeom>
          <a:gradFill>
            <a:gsLst>
              <a:gs pos="0">
                <a:schemeClr val="accent1">
                  <a:alpha val="49000"/>
                </a:schemeClr>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sp>
        <p:nvSpPr>
          <p:cNvPr id="302" name="Up Arrow 301">
            <a:extLst>
              <a:ext uri="{FF2B5EF4-FFF2-40B4-BE49-F238E27FC236}">
                <a16:creationId xmlns:a16="http://schemas.microsoft.com/office/drawing/2014/main" id="{96DC5637-9D4C-E6B9-093E-CE2D59050022}"/>
              </a:ext>
            </a:extLst>
          </p:cNvPr>
          <p:cNvSpPr/>
          <p:nvPr/>
        </p:nvSpPr>
        <p:spPr>
          <a:xfrm>
            <a:off x="4467078" y="1928902"/>
            <a:ext cx="881153" cy="1833291"/>
          </a:xfrm>
          <a:prstGeom prst="upArrow">
            <a:avLst/>
          </a:prstGeom>
          <a:gradFill>
            <a:gsLst>
              <a:gs pos="0">
                <a:schemeClr val="accent1">
                  <a:alpha val="49000"/>
                </a:schemeClr>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pic>
        <p:nvPicPr>
          <p:cNvPr id="303" name="Picture 302">
            <a:extLst>
              <a:ext uri="{FF2B5EF4-FFF2-40B4-BE49-F238E27FC236}">
                <a16:creationId xmlns:a16="http://schemas.microsoft.com/office/drawing/2014/main" id="{E6E4B187-D3B7-4939-E284-0AB5AEE678FC}"/>
              </a:ext>
            </a:extLst>
          </p:cNvPr>
          <p:cNvPicPr>
            <a:picLocks noChangeAspect="1"/>
          </p:cNvPicPr>
          <p:nvPr/>
        </p:nvPicPr>
        <p:blipFill>
          <a:blip r:embed="rId18"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650096" y="1691210"/>
            <a:ext cx="986863" cy="239108"/>
          </a:xfrm>
          <a:prstGeom prst="rect">
            <a:avLst/>
          </a:prstGeom>
        </p:spPr>
      </p:pic>
      <p:sp>
        <p:nvSpPr>
          <p:cNvPr id="304" name="TextBox 303">
            <a:extLst>
              <a:ext uri="{FF2B5EF4-FFF2-40B4-BE49-F238E27FC236}">
                <a16:creationId xmlns:a16="http://schemas.microsoft.com/office/drawing/2014/main" id="{4EC4CA83-52FE-641F-5076-7C8F6FEB7F44}"/>
              </a:ext>
            </a:extLst>
          </p:cNvPr>
          <p:cNvSpPr txBox="1"/>
          <p:nvPr/>
        </p:nvSpPr>
        <p:spPr>
          <a:xfrm>
            <a:off x="547942" y="1883707"/>
            <a:ext cx="1192955"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Light"/>
                <a:ea typeface="+mn-ea"/>
                <a:cs typeface="+mn-cs"/>
              </a:rPr>
              <a:t>Single </a:t>
            </a:r>
            <a:r>
              <a:rPr kumimoji="0" lang="en-US" sz="1100" b="0" i="0" u="none" strike="noStrike" kern="1200" cap="none" spc="0" normalizeH="0" baseline="0" noProof="0" dirty="0" err="1">
                <a:ln>
                  <a:noFill/>
                </a:ln>
                <a:solidFill>
                  <a:srgbClr val="000000"/>
                </a:solidFill>
                <a:effectLst/>
                <a:uLnTx/>
                <a:uFillTx/>
                <a:latin typeface="Calibri Light"/>
                <a:ea typeface="+mn-ea"/>
                <a:cs typeface="+mn-cs"/>
              </a:rPr>
              <a:t>Multicloud</a:t>
            </a:r>
            <a:r>
              <a:rPr kumimoji="0" lang="en-US" sz="1100" b="0" i="0" u="none" strike="noStrike" kern="1200" cap="none" spc="0" normalizeH="0" baseline="0" noProof="0" dirty="0">
                <a:ln>
                  <a:noFill/>
                </a:ln>
                <a:solidFill>
                  <a:srgbClr val="000000"/>
                </a:solidFill>
                <a:effectLst/>
                <a:uLnTx/>
                <a:uFillTx/>
                <a:latin typeface="Calibri Ligh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Light"/>
                <a:ea typeface="+mn-ea"/>
                <a:cs typeface="+mn-cs"/>
              </a:rPr>
              <a:t>Provider</a:t>
            </a:r>
          </a:p>
        </p:txBody>
      </p:sp>
      <p:sp>
        <p:nvSpPr>
          <p:cNvPr id="305" name="Oval 304">
            <a:extLst>
              <a:ext uri="{FF2B5EF4-FFF2-40B4-BE49-F238E27FC236}">
                <a16:creationId xmlns:a16="http://schemas.microsoft.com/office/drawing/2014/main" id="{B475F0C3-ABF7-2D09-C830-735F5BEEDF3A}"/>
              </a:ext>
            </a:extLst>
          </p:cNvPr>
          <p:cNvSpPr/>
          <p:nvPr/>
        </p:nvSpPr>
        <p:spPr>
          <a:xfrm>
            <a:off x="434274" y="2747400"/>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5</a:t>
            </a:r>
          </a:p>
        </p:txBody>
      </p:sp>
      <p:grpSp>
        <p:nvGrpSpPr>
          <p:cNvPr id="306" name="Group 305">
            <a:extLst>
              <a:ext uri="{FF2B5EF4-FFF2-40B4-BE49-F238E27FC236}">
                <a16:creationId xmlns:a16="http://schemas.microsoft.com/office/drawing/2014/main" id="{F29CC366-F8B5-7DCA-7665-6B64537C9486}"/>
              </a:ext>
            </a:extLst>
          </p:cNvPr>
          <p:cNvGrpSpPr/>
          <p:nvPr/>
        </p:nvGrpSpPr>
        <p:grpSpPr>
          <a:xfrm>
            <a:off x="1229455" y="2808482"/>
            <a:ext cx="9910127" cy="186760"/>
            <a:chOff x="1229455" y="2808482"/>
            <a:chExt cx="9910127" cy="186760"/>
          </a:xfrm>
        </p:grpSpPr>
        <p:sp>
          <p:nvSpPr>
            <p:cNvPr id="307" name="Oval 306">
              <a:extLst>
                <a:ext uri="{FF2B5EF4-FFF2-40B4-BE49-F238E27FC236}">
                  <a16:creationId xmlns:a16="http://schemas.microsoft.com/office/drawing/2014/main" id="{CFC79237-65BD-C71A-0A76-6D83DFC9C1C8}"/>
                </a:ext>
              </a:extLst>
            </p:cNvPr>
            <p:cNvSpPr/>
            <p:nvPr/>
          </p:nvSpPr>
          <p:spPr>
            <a:xfrm>
              <a:off x="1229455" y="2808482"/>
              <a:ext cx="188076" cy="186760"/>
            </a:xfrm>
            <a:prstGeom prst="ellipse">
              <a:avLst/>
            </a:prstGeom>
            <a:solidFill>
              <a:srgbClr val="02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sp>
          <p:nvSpPr>
            <p:cNvPr id="308" name="Oval 307">
              <a:extLst>
                <a:ext uri="{FF2B5EF4-FFF2-40B4-BE49-F238E27FC236}">
                  <a16:creationId xmlns:a16="http://schemas.microsoft.com/office/drawing/2014/main" id="{506CF881-9A66-6553-B631-5621B2E38B5C}"/>
                </a:ext>
              </a:extLst>
            </p:cNvPr>
            <p:cNvSpPr/>
            <p:nvPr/>
          </p:nvSpPr>
          <p:spPr>
            <a:xfrm>
              <a:off x="3642058" y="2808482"/>
              <a:ext cx="188076" cy="186760"/>
            </a:xfrm>
            <a:prstGeom prst="ellipse">
              <a:avLst/>
            </a:prstGeom>
            <a:solidFill>
              <a:srgbClr val="02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sp>
          <p:nvSpPr>
            <p:cNvPr id="309" name="Oval 308">
              <a:extLst>
                <a:ext uri="{FF2B5EF4-FFF2-40B4-BE49-F238E27FC236}">
                  <a16:creationId xmlns:a16="http://schemas.microsoft.com/office/drawing/2014/main" id="{93CB34F2-D321-39B6-2BE7-61F9043816A3}"/>
                </a:ext>
              </a:extLst>
            </p:cNvPr>
            <p:cNvSpPr/>
            <p:nvPr/>
          </p:nvSpPr>
          <p:spPr>
            <a:xfrm>
              <a:off x="7906465" y="2808482"/>
              <a:ext cx="188076" cy="186760"/>
            </a:xfrm>
            <a:prstGeom prst="ellipse">
              <a:avLst/>
            </a:prstGeom>
            <a:solidFill>
              <a:srgbClr val="02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sp>
          <p:nvSpPr>
            <p:cNvPr id="310" name="Oval 309">
              <a:extLst>
                <a:ext uri="{FF2B5EF4-FFF2-40B4-BE49-F238E27FC236}">
                  <a16:creationId xmlns:a16="http://schemas.microsoft.com/office/drawing/2014/main" id="{62FFD49C-877D-9369-41B7-DE31810CBD89}"/>
                </a:ext>
              </a:extLst>
            </p:cNvPr>
            <p:cNvSpPr/>
            <p:nvPr/>
          </p:nvSpPr>
          <p:spPr>
            <a:xfrm>
              <a:off x="1960560" y="2808482"/>
              <a:ext cx="188076" cy="18676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sp>
          <p:nvSpPr>
            <p:cNvPr id="311" name="Oval 310">
              <a:extLst>
                <a:ext uri="{FF2B5EF4-FFF2-40B4-BE49-F238E27FC236}">
                  <a16:creationId xmlns:a16="http://schemas.microsoft.com/office/drawing/2014/main" id="{39FE8AB0-C60C-3F5E-FAC7-C5BEE3A4297C}"/>
                </a:ext>
              </a:extLst>
            </p:cNvPr>
            <p:cNvSpPr/>
            <p:nvPr/>
          </p:nvSpPr>
          <p:spPr>
            <a:xfrm>
              <a:off x="5582384" y="2808482"/>
              <a:ext cx="188076" cy="18676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sp>
          <p:nvSpPr>
            <p:cNvPr id="312" name="Oval 311">
              <a:extLst>
                <a:ext uri="{FF2B5EF4-FFF2-40B4-BE49-F238E27FC236}">
                  <a16:creationId xmlns:a16="http://schemas.microsoft.com/office/drawing/2014/main" id="{206708BF-7C3A-22BF-D42E-CB96E0741A36}"/>
                </a:ext>
              </a:extLst>
            </p:cNvPr>
            <p:cNvSpPr/>
            <p:nvPr/>
          </p:nvSpPr>
          <p:spPr>
            <a:xfrm>
              <a:off x="10951506" y="2808482"/>
              <a:ext cx="188076" cy="18676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grpSp>
      <p:grpSp>
        <p:nvGrpSpPr>
          <p:cNvPr id="313" name="Group 312">
            <a:extLst>
              <a:ext uri="{FF2B5EF4-FFF2-40B4-BE49-F238E27FC236}">
                <a16:creationId xmlns:a16="http://schemas.microsoft.com/office/drawing/2014/main" id="{975717B2-DC6F-5118-74F0-FA616D57289B}"/>
              </a:ext>
            </a:extLst>
          </p:cNvPr>
          <p:cNvGrpSpPr/>
          <p:nvPr/>
        </p:nvGrpSpPr>
        <p:grpSpPr>
          <a:xfrm>
            <a:off x="3448505" y="3599494"/>
            <a:ext cx="7283704" cy="1240947"/>
            <a:chOff x="3448505" y="3599494"/>
            <a:chExt cx="7283704" cy="1240947"/>
          </a:xfrm>
        </p:grpSpPr>
        <p:pic>
          <p:nvPicPr>
            <p:cNvPr id="314" name="Graphic 313">
              <a:extLst>
                <a:ext uri="{FF2B5EF4-FFF2-40B4-BE49-F238E27FC236}">
                  <a16:creationId xmlns:a16="http://schemas.microsoft.com/office/drawing/2014/main" id="{7A31D699-FFDD-E1A4-4046-2211373D8C33}"/>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3448505" y="4478420"/>
              <a:ext cx="319391" cy="346365"/>
            </a:xfrm>
            <a:prstGeom prst="rect">
              <a:avLst/>
            </a:prstGeom>
          </p:spPr>
        </p:pic>
        <p:pic>
          <p:nvPicPr>
            <p:cNvPr id="315" name="Graphic 314">
              <a:extLst>
                <a:ext uri="{FF2B5EF4-FFF2-40B4-BE49-F238E27FC236}">
                  <a16:creationId xmlns:a16="http://schemas.microsoft.com/office/drawing/2014/main" id="{38336210-0C1E-4851-82DF-AF2926446748}"/>
                </a:ext>
              </a:extLst>
            </p:cNvPr>
            <p:cNvPicPr>
              <a:picLocks noChangeAspect="1"/>
            </p:cNvPicPr>
            <p:nvPr/>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3946657" y="4522718"/>
              <a:ext cx="359391" cy="275173"/>
            </a:xfrm>
            <a:prstGeom prst="rect">
              <a:avLst/>
            </a:prstGeom>
          </p:spPr>
        </p:pic>
        <p:pic>
          <p:nvPicPr>
            <p:cNvPr id="316" name="Graphic 315">
              <a:extLst>
                <a:ext uri="{FF2B5EF4-FFF2-40B4-BE49-F238E27FC236}">
                  <a16:creationId xmlns:a16="http://schemas.microsoft.com/office/drawing/2014/main" id="{4D960091-FD2B-5957-4047-63D5AD63E189}"/>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9925131" y="4474066"/>
              <a:ext cx="319391" cy="346365"/>
            </a:xfrm>
            <a:prstGeom prst="rect">
              <a:avLst/>
            </a:prstGeom>
          </p:spPr>
        </p:pic>
        <p:pic>
          <p:nvPicPr>
            <p:cNvPr id="317" name="Graphic 316">
              <a:extLst>
                <a:ext uri="{FF2B5EF4-FFF2-40B4-BE49-F238E27FC236}">
                  <a16:creationId xmlns:a16="http://schemas.microsoft.com/office/drawing/2014/main" id="{CEB1CB40-CEFE-8D7D-7CA4-7028CEED20F7}"/>
                </a:ext>
              </a:extLst>
            </p:cNvPr>
            <p:cNvPicPr>
              <a:picLocks noChangeAspect="1"/>
            </p:cNvPicPr>
            <p:nvPr/>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10372818" y="4511235"/>
              <a:ext cx="359391" cy="291731"/>
            </a:xfrm>
            <a:prstGeom prst="rect">
              <a:avLst/>
            </a:prstGeom>
          </p:spPr>
        </p:pic>
        <p:cxnSp>
          <p:nvCxnSpPr>
            <p:cNvPr id="318" name="Straight Connector 317">
              <a:extLst>
                <a:ext uri="{FF2B5EF4-FFF2-40B4-BE49-F238E27FC236}">
                  <a16:creationId xmlns:a16="http://schemas.microsoft.com/office/drawing/2014/main" id="{176DA2B6-63FE-EC69-863F-F55A1A1A5108}"/>
                </a:ext>
              </a:extLst>
            </p:cNvPr>
            <p:cNvCxnSpPr>
              <a:cxnSpLocks/>
              <a:stCxn id="314" idx="0"/>
            </p:cNvCxnSpPr>
            <p:nvPr/>
          </p:nvCxnSpPr>
          <p:spPr>
            <a:xfrm flipV="1">
              <a:off x="3608201" y="3599494"/>
              <a:ext cx="288035" cy="878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CD25865D-E104-91F6-ABBB-141F0ADD1FAC}"/>
                </a:ext>
              </a:extLst>
            </p:cNvPr>
            <p:cNvCxnSpPr>
              <a:cxnSpLocks/>
              <a:stCxn id="315" idx="0"/>
            </p:cNvCxnSpPr>
            <p:nvPr/>
          </p:nvCxnSpPr>
          <p:spPr>
            <a:xfrm flipH="1" flipV="1">
              <a:off x="3911361" y="3675104"/>
              <a:ext cx="214992" cy="847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19A4DF2-6DDA-776A-21F2-ED8FFF4E5D9E}"/>
                </a:ext>
              </a:extLst>
            </p:cNvPr>
            <p:cNvCxnSpPr>
              <a:cxnSpLocks/>
              <a:stCxn id="324" idx="0"/>
            </p:cNvCxnSpPr>
            <p:nvPr/>
          </p:nvCxnSpPr>
          <p:spPr>
            <a:xfrm flipV="1">
              <a:off x="7882820" y="3663666"/>
              <a:ext cx="271886" cy="83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840A5E48-EA89-A51F-BDB5-25731FB91881}"/>
                </a:ext>
              </a:extLst>
            </p:cNvPr>
            <p:cNvCxnSpPr>
              <a:cxnSpLocks/>
              <a:stCxn id="325" idx="0"/>
            </p:cNvCxnSpPr>
            <p:nvPr/>
          </p:nvCxnSpPr>
          <p:spPr>
            <a:xfrm flipH="1" flipV="1">
              <a:off x="8172296" y="3641636"/>
              <a:ext cx="241826" cy="879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C151757-CD39-5E70-4B22-CE9AAE49C847}"/>
                </a:ext>
              </a:extLst>
            </p:cNvPr>
            <p:cNvCxnSpPr>
              <a:cxnSpLocks/>
              <a:stCxn id="316" idx="0"/>
            </p:cNvCxnSpPr>
            <p:nvPr/>
          </p:nvCxnSpPr>
          <p:spPr>
            <a:xfrm flipV="1">
              <a:off x="10084827" y="3694344"/>
              <a:ext cx="284412" cy="779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7DA801E7-C3A1-854A-1267-96B1A380CFF1}"/>
                </a:ext>
              </a:extLst>
            </p:cNvPr>
            <p:cNvCxnSpPr>
              <a:cxnSpLocks/>
              <a:stCxn id="317" idx="0"/>
            </p:cNvCxnSpPr>
            <p:nvPr/>
          </p:nvCxnSpPr>
          <p:spPr>
            <a:xfrm flipH="1" flipV="1">
              <a:off x="10434144" y="3711983"/>
              <a:ext cx="118370" cy="799252"/>
            </a:xfrm>
            <a:prstGeom prst="line">
              <a:avLst/>
            </a:prstGeom>
          </p:spPr>
          <p:style>
            <a:lnRef idx="1">
              <a:schemeClr val="accent1"/>
            </a:lnRef>
            <a:fillRef idx="0">
              <a:schemeClr val="accent1"/>
            </a:fillRef>
            <a:effectRef idx="0">
              <a:schemeClr val="accent1"/>
            </a:effectRef>
            <a:fontRef idx="minor">
              <a:schemeClr val="tx1"/>
            </a:fontRef>
          </p:style>
        </p:cxnSp>
        <p:pic>
          <p:nvPicPr>
            <p:cNvPr id="324" name="Graphic 323">
              <a:extLst>
                <a:ext uri="{FF2B5EF4-FFF2-40B4-BE49-F238E27FC236}">
                  <a16:creationId xmlns:a16="http://schemas.microsoft.com/office/drawing/2014/main" id="{8BE92EBE-E35F-28D0-3BF9-708BBEF4B289}"/>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7723124" y="4494076"/>
              <a:ext cx="319391" cy="346365"/>
            </a:xfrm>
            <a:prstGeom prst="rect">
              <a:avLst/>
            </a:prstGeom>
          </p:spPr>
        </p:pic>
        <p:pic>
          <p:nvPicPr>
            <p:cNvPr id="325" name="Graphic 324">
              <a:extLst>
                <a:ext uri="{FF2B5EF4-FFF2-40B4-BE49-F238E27FC236}">
                  <a16:creationId xmlns:a16="http://schemas.microsoft.com/office/drawing/2014/main" id="{4ED3129A-3E0F-D617-34DB-1CE6CAEECE6D}"/>
                </a:ext>
              </a:extLst>
            </p:cNvPr>
            <p:cNvPicPr>
              <a:picLocks noChangeAspect="1"/>
            </p:cNvPicPr>
            <p:nvPr/>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8234426" y="4521392"/>
              <a:ext cx="359391" cy="291731"/>
            </a:xfrm>
            <a:prstGeom prst="rect">
              <a:avLst/>
            </a:prstGeom>
          </p:spPr>
        </p:pic>
        <p:cxnSp>
          <p:nvCxnSpPr>
            <p:cNvPr id="326" name="Straight Connector 325">
              <a:extLst>
                <a:ext uri="{FF2B5EF4-FFF2-40B4-BE49-F238E27FC236}">
                  <a16:creationId xmlns:a16="http://schemas.microsoft.com/office/drawing/2014/main" id="{AA0D08D8-1A30-7EE1-1DFF-9A1118FA72BB}"/>
                </a:ext>
              </a:extLst>
            </p:cNvPr>
            <p:cNvCxnSpPr>
              <a:cxnSpLocks/>
              <a:stCxn id="327" idx="0"/>
            </p:cNvCxnSpPr>
            <p:nvPr/>
          </p:nvCxnSpPr>
          <p:spPr>
            <a:xfrm flipV="1">
              <a:off x="5061553" y="3641636"/>
              <a:ext cx="771737" cy="850954"/>
            </a:xfrm>
            <a:prstGeom prst="line">
              <a:avLst/>
            </a:prstGeom>
          </p:spPr>
          <p:style>
            <a:lnRef idx="1">
              <a:schemeClr val="accent1"/>
            </a:lnRef>
            <a:fillRef idx="0">
              <a:schemeClr val="accent1"/>
            </a:fillRef>
            <a:effectRef idx="0">
              <a:schemeClr val="accent1"/>
            </a:effectRef>
            <a:fontRef idx="minor">
              <a:schemeClr val="tx1"/>
            </a:fontRef>
          </p:style>
        </p:cxnSp>
        <p:pic>
          <p:nvPicPr>
            <p:cNvPr id="327" name="Graphic 326">
              <a:extLst>
                <a:ext uri="{FF2B5EF4-FFF2-40B4-BE49-F238E27FC236}">
                  <a16:creationId xmlns:a16="http://schemas.microsoft.com/office/drawing/2014/main" id="{AF5DC5DA-159E-A2E1-11AD-CA90D9CC8C6B}"/>
                </a:ext>
              </a:extLst>
            </p:cNvPr>
            <p:cNvPicPr>
              <a:picLocks noChangeAspect="1"/>
            </p:cNvPicPr>
            <p:nvPr/>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4881857" y="4492590"/>
              <a:ext cx="359391" cy="291731"/>
            </a:xfrm>
            <a:prstGeom prst="rect">
              <a:avLst/>
            </a:prstGeom>
          </p:spPr>
        </p:pic>
      </p:grpSp>
      <p:grpSp>
        <p:nvGrpSpPr>
          <p:cNvPr id="328" name="Group 327">
            <a:extLst>
              <a:ext uri="{FF2B5EF4-FFF2-40B4-BE49-F238E27FC236}">
                <a16:creationId xmlns:a16="http://schemas.microsoft.com/office/drawing/2014/main" id="{20350EC8-6ED1-3D7B-8D60-BC2C0C4E3138}"/>
              </a:ext>
            </a:extLst>
          </p:cNvPr>
          <p:cNvGrpSpPr/>
          <p:nvPr/>
        </p:nvGrpSpPr>
        <p:grpSpPr>
          <a:xfrm>
            <a:off x="2274038" y="2285948"/>
            <a:ext cx="915507" cy="1548223"/>
            <a:chOff x="2274038" y="2285948"/>
            <a:chExt cx="915507" cy="1548223"/>
          </a:xfrm>
        </p:grpSpPr>
        <p:grpSp>
          <p:nvGrpSpPr>
            <p:cNvPr id="329" name="Group 328">
              <a:extLst>
                <a:ext uri="{FF2B5EF4-FFF2-40B4-BE49-F238E27FC236}">
                  <a16:creationId xmlns:a16="http://schemas.microsoft.com/office/drawing/2014/main" id="{FCF899DA-1DA9-F7CB-3CAB-BF4377A96C3D}"/>
                </a:ext>
              </a:extLst>
            </p:cNvPr>
            <p:cNvGrpSpPr/>
            <p:nvPr/>
          </p:nvGrpSpPr>
          <p:grpSpPr>
            <a:xfrm>
              <a:off x="2298012" y="2285948"/>
              <a:ext cx="872796" cy="886190"/>
              <a:chOff x="2298166" y="2591740"/>
              <a:chExt cx="872796" cy="886190"/>
            </a:xfrm>
          </p:grpSpPr>
          <p:sp>
            <p:nvSpPr>
              <p:cNvPr id="334" name="Rounded Rectangle 333">
                <a:extLst>
                  <a:ext uri="{FF2B5EF4-FFF2-40B4-BE49-F238E27FC236}">
                    <a16:creationId xmlns:a16="http://schemas.microsoft.com/office/drawing/2014/main" id="{E7972205-1DFF-02CA-8C07-F54C83192099}"/>
                  </a:ext>
                </a:extLst>
              </p:cNvPr>
              <p:cNvSpPr/>
              <p:nvPr/>
            </p:nvSpPr>
            <p:spPr>
              <a:xfrm>
                <a:off x="2298166" y="2591740"/>
                <a:ext cx="401894" cy="366960"/>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sp>
            <p:nvSpPr>
              <p:cNvPr id="335" name="Rounded Rectangle 334">
                <a:extLst>
                  <a:ext uri="{FF2B5EF4-FFF2-40B4-BE49-F238E27FC236}">
                    <a16:creationId xmlns:a16="http://schemas.microsoft.com/office/drawing/2014/main" id="{F75266F8-CD76-ED75-BA2E-99A0D06C8AF1}"/>
                  </a:ext>
                </a:extLst>
              </p:cNvPr>
              <p:cNvSpPr/>
              <p:nvPr/>
            </p:nvSpPr>
            <p:spPr>
              <a:xfrm>
                <a:off x="2769068" y="2591740"/>
                <a:ext cx="401894" cy="366960"/>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cxnSp>
            <p:nvCxnSpPr>
              <p:cNvPr id="336" name="Straight Connector 335">
                <a:extLst>
                  <a:ext uri="{FF2B5EF4-FFF2-40B4-BE49-F238E27FC236}">
                    <a16:creationId xmlns:a16="http://schemas.microsoft.com/office/drawing/2014/main" id="{47DA0320-27D7-FDD6-E86E-BC6435C54249}"/>
                  </a:ext>
                </a:extLst>
              </p:cNvPr>
              <p:cNvCxnSpPr>
                <a:stCxn id="334" idx="2"/>
              </p:cNvCxnSpPr>
              <p:nvPr/>
            </p:nvCxnSpPr>
            <p:spPr>
              <a:xfrm>
                <a:off x="2499113" y="2958700"/>
                <a:ext cx="213961" cy="3709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815447A2-55B8-5FAF-4105-BD6ADA6C3D25}"/>
                  </a:ext>
                </a:extLst>
              </p:cNvPr>
              <p:cNvCxnSpPr>
                <a:stCxn id="335" idx="2"/>
              </p:cNvCxnSpPr>
              <p:nvPr/>
            </p:nvCxnSpPr>
            <p:spPr>
              <a:xfrm flipH="1">
                <a:off x="2703302" y="2958700"/>
                <a:ext cx="266713" cy="3904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8" name="Oval 337">
                <a:extLst>
                  <a:ext uri="{FF2B5EF4-FFF2-40B4-BE49-F238E27FC236}">
                    <a16:creationId xmlns:a16="http://schemas.microsoft.com/office/drawing/2014/main" id="{45385FE8-C991-F22A-BB72-58C970A70501}"/>
                  </a:ext>
                </a:extLst>
              </p:cNvPr>
              <p:cNvSpPr/>
              <p:nvPr/>
            </p:nvSpPr>
            <p:spPr>
              <a:xfrm>
                <a:off x="2557986" y="3162300"/>
                <a:ext cx="315630" cy="3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grpSp>
        <p:sp>
          <p:nvSpPr>
            <p:cNvPr id="330" name="TextBox 329">
              <a:extLst>
                <a:ext uri="{FF2B5EF4-FFF2-40B4-BE49-F238E27FC236}">
                  <a16:creationId xmlns:a16="http://schemas.microsoft.com/office/drawing/2014/main" id="{C6BF2D18-8DFA-B217-C974-3D3318049B4F}"/>
                </a:ext>
              </a:extLst>
            </p:cNvPr>
            <p:cNvSpPr txBox="1"/>
            <p:nvPr/>
          </p:nvSpPr>
          <p:spPr>
            <a:xfrm>
              <a:off x="2274038" y="2325964"/>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Light"/>
                  <a:ea typeface="+mn-ea"/>
                  <a:cs typeface="+mn-cs"/>
                </a:rPr>
                <a:t>VPC</a:t>
              </a:r>
            </a:p>
          </p:txBody>
        </p:sp>
        <p:sp>
          <p:nvSpPr>
            <p:cNvPr id="331" name="TextBox 330">
              <a:extLst>
                <a:ext uri="{FF2B5EF4-FFF2-40B4-BE49-F238E27FC236}">
                  <a16:creationId xmlns:a16="http://schemas.microsoft.com/office/drawing/2014/main" id="{5988EE58-FFBD-DA9D-1DBB-9213965313A7}"/>
                </a:ext>
              </a:extLst>
            </p:cNvPr>
            <p:cNvSpPr txBox="1"/>
            <p:nvPr/>
          </p:nvSpPr>
          <p:spPr>
            <a:xfrm>
              <a:off x="2756413" y="2326662"/>
              <a:ext cx="4331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Light"/>
                  <a:ea typeface="+mn-ea"/>
                  <a:cs typeface="+mn-cs"/>
                </a:rPr>
                <a:t>VPC</a:t>
              </a:r>
            </a:p>
          </p:txBody>
        </p:sp>
        <p:cxnSp>
          <p:nvCxnSpPr>
            <p:cNvPr id="332" name="Straight Connector 331">
              <a:extLst>
                <a:ext uri="{FF2B5EF4-FFF2-40B4-BE49-F238E27FC236}">
                  <a16:creationId xmlns:a16="http://schemas.microsoft.com/office/drawing/2014/main" id="{EAF9D3F2-7864-15F5-C203-EE11DD597E05}"/>
                </a:ext>
              </a:extLst>
            </p:cNvPr>
            <p:cNvCxnSpPr>
              <a:cxnSpLocks/>
              <a:stCxn id="338" idx="4"/>
            </p:cNvCxnSpPr>
            <p:nvPr/>
          </p:nvCxnSpPr>
          <p:spPr>
            <a:xfrm flipH="1">
              <a:off x="2703985" y="3172138"/>
              <a:ext cx="0" cy="34227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33" name="Graphic 332">
              <a:extLst>
                <a:ext uri="{FF2B5EF4-FFF2-40B4-BE49-F238E27FC236}">
                  <a16:creationId xmlns:a16="http://schemas.microsoft.com/office/drawing/2014/main" id="{0044C646-8602-0AE7-70D4-8D56EF1DA4D9}"/>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2549331" y="3522055"/>
              <a:ext cx="312116" cy="312116"/>
            </a:xfrm>
            <a:prstGeom prst="rect">
              <a:avLst/>
            </a:prstGeom>
          </p:spPr>
        </p:pic>
      </p:grpSp>
      <p:sp>
        <p:nvSpPr>
          <p:cNvPr id="339" name="TextBox 338">
            <a:extLst>
              <a:ext uri="{FF2B5EF4-FFF2-40B4-BE49-F238E27FC236}">
                <a16:creationId xmlns:a16="http://schemas.microsoft.com/office/drawing/2014/main" id="{B4113856-69FD-9FFD-1014-16EDBEBE67DB}"/>
              </a:ext>
            </a:extLst>
          </p:cNvPr>
          <p:cNvSpPr txBox="1"/>
          <p:nvPr/>
        </p:nvSpPr>
        <p:spPr>
          <a:xfrm>
            <a:off x="9473162" y="5452388"/>
            <a:ext cx="142365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10. Cloud-Native</a:t>
            </a:r>
          </a:p>
        </p:txBody>
      </p:sp>
      <p:sp>
        <p:nvSpPr>
          <p:cNvPr id="340" name="TextBox 339">
            <a:extLst>
              <a:ext uri="{FF2B5EF4-FFF2-40B4-BE49-F238E27FC236}">
                <a16:creationId xmlns:a16="http://schemas.microsoft.com/office/drawing/2014/main" id="{87062A4E-6111-6776-139D-579BE3B2ED99}"/>
              </a:ext>
            </a:extLst>
          </p:cNvPr>
          <p:cNvSpPr txBox="1"/>
          <p:nvPr/>
        </p:nvSpPr>
        <p:spPr>
          <a:xfrm>
            <a:off x="6154571" y="5845283"/>
            <a:ext cx="210333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8. Secure Cloud Access</a:t>
            </a:r>
          </a:p>
        </p:txBody>
      </p:sp>
      <p:sp>
        <p:nvSpPr>
          <p:cNvPr id="341" name="Oval 340">
            <a:extLst>
              <a:ext uri="{FF2B5EF4-FFF2-40B4-BE49-F238E27FC236}">
                <a16:creationId xmlns:a16="http://schemas.microsoft.com/office/drawing/2014/main" id="{C4CF624E-E5A0-1D06-35A8-F37FE78E38C9}"/>
              </a:ext>
            </a:extLst>
          </p:cNvPr>
          <p:cNvSpPr/>
          <p:nvPr/>
        </p:nvSpPr>
        <p:spPr>
          <a:xfrm>
            <a:off x="3701661" y="4176169"/>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8</a:t>
            </a:r>
          </a:p>
        </p:txBody>
      </p:sp>
      <p:sp>
        <p:nvSpPr>
          <p:cNvPr id="342" name="Oval 341">
            <a:extLst>
              <a:ext uri="{FF2B5EF4-FFF2-40B4-BE49-F238E27FC236}">
                <a16:creationId xmlns:a16="http://schemas.microsoft.com/office/drawing/2014/main" id="{4A533FEC-DEB2-1F31-8D06-4DE28859B969}"/>
              </a:ext>
            </a:extLst>
          </p:cNvPr>
          <p:cNvSpPr/>
          <p:nvPr/>
        </p:nvSpPr>
        <p:spPr>
          <a:xfrm>
            <a:off x="2576644" y="2051643"/>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10</a:t>
            </a:r>
          </a:p>
        </p:txBody>
      </p:sp>
      <p:grpSp>
        <p:nvGrpSpPr>
          <p:cNvPr id="343" name="Group 342">
            <a:extLst>
              <a:ext uri="{FF2B5EF4-FFF2-40B4-BE49-F238E27FC236}">
                <a16:creationId xmlns:a16="http://schemas.microsoft.com/office/drawing/2014/main" id="{63030AC7-84B5-4545-49C9-E18A128005D1}"/>
              </a:ext>
            </a:extLst>
          </p:cNvPr>
          <p:cNvGrpSpPr/>
          <p:nvPr/>
        </p:nvGrpSpPr>
        <p:grpSpPr>
          <a:xfrm>
            <a:off x="6276322" y="3154663"/>
            <a:ext cx="1522626" cy="1756993"/>
            <a:chOff x="6276322" y="3154663"/>
            <a:chExt cx="1522626" cy="1756993"/>
          </a:xfrm>
        </p:grpSpPr>
        <p:grpSp>
          <p:nvGrpSpPr>
            <p:cNvPr id="344" name="Group 343">
              <a:extLst>
                <a:ext uri="{FF2B5EF4-FFF2-40B4-BE49-F238E27FC236}">
                  <a16:creationId xmlns:a16="http://schemas.microsoft.com/office/drawing/2014/main" id="{CF1FB95F-5F0B-46E4-C58A-1DCCA2988B32}"/>
                </a:ext>
              </a:extLst>
            </p:cNvPr>
            <p:cNvGrpSpPr/>
            <p:nvPr/>
          </p:nvGrpSpPr>
          <p:grpSpPr>
            <a:xfrm>
              <a:off x="6469035" y="4343040"/>
              <a:ext cx="839693" cy="568616"/>
              <a:chOff x="6649705" y="2139210"/>
              <a:chExt cx="839693" cy="568616"/>
            </a:xfrm>
          </p:grpSpPr>
          <p:pic>
            <p:nvPicPr>
              <p:cNvPr id="348" name="Graphic 347">
                <a:extLst>
                  <a:ext uri="{FF2B5EF4-FFF2-40B4-BE49-F238E27FC236}">
                    <a16:creationId xmlns:a16="http://schemas.microsoft.com/office/drawing/2014/main" id="{9872FD38-4434-8DB5-AC34-3C371EA593E9}"/>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6649705" y="2139210"/>
                <a:ext cx="839693" cy="568616"/>
              </a:xfrm>
              <a:prstGeom prst="rect">
                <a:avLst/>
              </a:prstGeom>
            </p:spPr>
          </p:pic>
          <p:sp>
            <p:nvSpPr>
              <p:cNvPr id="349" name="TextBox 348">
                <a:extLst>
                  <a:ext uri="{FF2B5EF4-FFF2-40B4-BE49-F238E27FC236}">
                    <a16:creationId xmlns:a16="http://schemas.microsoft.com/office/drawing/2014/main" id="{E1DBE78A-398C-5A40-8015-3C5ABC122171}"/>
                  </a:ext>
                </a:extLst>
              </p:cNvPr>
              <p:cNvSpPr txBox="1"/>
              <p:nvPr/>
            </p:nvSpPr>
            <p:spPr>
              <a:xfrm>
                <a:off x="6742265" y="2353833"/>
                <a:ext cx="647934"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lumMod val="50000"/>
                        <a:lumOff val="50000"/>
                      </a:srgbClr>
                    </a:solidFill>
                    <a:effectLst/>
                    <a:uLnTx/>
                    <a:uFillTx/>
                    <a:latin typeface="Calibri Light"/>
                    <a:ea typeface="+mn-ea"/>
                    <a:cs typeface="+mn-cs"/>
                  </a:rPr>
                  <a:t>INTERNET</a:t>
                </a:r>
              </a:p>
            </p:txBody>
          </p:sp>
        </p:grpSp>
        <p:cxnSp>
          <p:nvCxnSpPr>
            <p:cNvPr id="345" name="Straight Connector 344">
              <a:extLst>
                <a:ext uri="{FF2B5EF4-FFF2-40B4-BE49-F238E27FC236}">
                  <a16:creationId xmlns:a16="http://schemas.microsoft.com/office/drawing/2014/main" id="{5F436E8C-A206-C436-AC4B-1E212EDAB54C}"/>
                </a:ext>
              </a:extLst>
            </p:cNvPr>
            <p:cNvCxnSpPr>
              <a:cxnSpLocks/>
            </p:cNvCxnSpPr>
            <p:nvPr/>
          </p:nvCxnSpPr>
          <p:spPr>
            <a:xfrm>
              <a:off x="6276322" y="3154663"/>
              <a:ext cx="436687" cy="1251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45D291CE-500B-0FC2-DEAC-510FEE262654}"/>
                </a:ext>
              </a:extLst>
            </p:cNvPr>
            <p:cNvCxnSpPr>
              <a:cxnSpLocks/>
            </p:cNvCxnSpPr>
            <p:nvPr/>
          </p:nvCxnSpPr>
          <p:spPr>
            <a:xfrm flipH="1">
              <a:off x="7151094" y="3154663"/>
              <a:ext cx="647854" cy="1284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3B10F349-0CF2-15CF-B015-F4ADA33DE7D8}"/>
                </a:ext>
              </a:extLst>
            </p:cNvPr>
            <p:cNvCxnSpPr>
              <a:cxnSpLocks/>
            </p:cNvCxnSpPr>
            <p:nvPr/>
          </p:nvCxnSpPr>
          <p:spPr>
            <a:xfrm>
              <a:off x="6310397" y="4071652"/>
              <a:ext cx="294755" cy="459079"/>
            </a:xfrm>
            <a:prstGeom prst="line">
              <a:avLst/>
            </a:prstGeom>
          </p:spPr>
          <p:style>
            <a:lnRef idx="1">
              <a:schemeClr val="accent1"/>
            </a:lnRef>
            <a:fillRef idx="0">
              <a:schemeClr val="accent1"/>
            </a:fillRef>
            <a:effectRef idx="0">
              <a:schemeClr val="accent1"/>
            </a:effectRef>
            <a:fontRef idx="minor">
              <a:schemeClr val="tx1"/>
            </a:fontRef>
          </p:style>
        </p:cxnSp>
      </p:grpSp>
      <p:sp>
        <p:nvSpPr>
          <p:cNvPr id="350" name="Oval 349">
            <a:extLst>
              <a:ext uri="{FF2B5EF4-FFF2-40B4-BE49-F238E27FC236}">
                <a16:creationId xmlns:a16="http://schemas.microsoft.com/office/drawing/2014/main" id="{879FB31C-76E5-DDD9-5249-F666A8C9910F}"/>
              </a:ext>
            </a:extLst>
          </p:cNvPr>
          <p:cNvSpPr/>
          <p:nvPr/>
        </p:nvSpPr>
        <p:spPr>
          <a:xfrm>
            <a:off x="6777914" y="4194375"/>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9</a:t>
            </a:r>
          </a:p>
        </p:txBody>
      </p:sp>
      <p:sp>
        <p:nvSpPr>
          <p:cNvPr id="351" name="TextBox 350">
            <a:extLst>
              <a:ext uri="{FF2B5EF4-FFF2-40B4-BE49-F238E27FC236}">
                <a16:creationId xmlns:a16="http://schemas.microsoft.com/office/drawing/2014/main" id="{9D49B96A-0E3C-5500-4865-9ACA96C42426}"/>
              </a:ext>
            </a:extLst>
          </p:cNvPr>
          <p:cNvSpPr txBox="1"/>
          <p:nvPr/>
        </p:nvSpPr>
        <p:spPr>
          <a:xfrm>
            <a:off x="6154430" y="5419960"/>
            <a:ext cx="360662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7. Enterprise Operational Visibility</a:t>
            </a:r>
          </a:p>
        </p:txBody>
      </p:sp>
      <p:sp>
        <p:nvSpPr>
          <p:cNvPr id="352" name="Oval 351">
            <a:extLst>
              <a:ext uri="{FF2B5EF4-FFF2-40B4-BE49-F238E27FC236}">
                <a16:creationId xmlns:a16="http://schemas.microsoft.com/office/drawing/2014/main" id="{AACE638F-4CEA-5839-A809-510D74E9152D}"/>
              </a:ext>
            </a:extLst>
          </p:cNvPr>
          <p:cNvSpPr/>
          <p:nvPr/>
        </p:nvSpPr>
        <p:spPr>
          <a:xfrm>
            <a:off x="10830230" y="1867924"/>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7</a:t>
            </a:r>
          </a:p>
        </p:txBody>
      </p:sp>
      <p:sp>
        <p:nvSpPr>
          <p:cNvPr id="353" name="TextBox 352">
            <a:extLst>
              <a:ext uri="{FF2B5EF4-FFF2-40B4-BE49-F238E27FC236}">
                <a16:creationId xmlns:a16="http://schemas.microsoft.com/office/drawing/2014/main" id="{208AB26C-186F-BFB0-C129-5A7FD8DC840C}"/>
              </a:ext>
            </a:extLst>
          </p:cNvPr>
          <p:cNvSpPr txBox="1"/>
          <p:nvPr/>
        </p:nvSpPr>
        <p:spPr>
          <a:xfrm>
            <a:off x="9473162" y="5008896"/>
            <a:ext cx="225779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9. Secure Ingress and Egress</a:t>
            </a:r>
          </a:p>
        </p:txBody>
      </p:sp>
      <p:sp>
        <p:nvSpPr>
          <p:cNvPr id="354" name="TextBox 353">
            <a:extLst>
              <a:ext uri="{FF2B5EF4-FFF2-40B4-BE49-F238E27FC236}">
                <a16:creationId xmlns:a16="http://schemas.microsoft.com/office/drawing/2014/main" id="{BA4E3990-07EA-4F71-CF13-8C0911B1EAF8}"/>
              </a:ext>
            </a:extLst>
          </p:cNvPr>
          <p:cNvSpPr txBox="1"/>
          <p:nvPr/>
        </p:nvSpPr>
        <p:spPr>
          <a:xfrm>
            <a:off x="10993668" y="858065"/>
            <a:ext cx="896400" cy="58477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CoPilot</a:t>
            </a:r>
            <a:endParaRPr lang="en-US" sz="16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55" name="Picture 354">
            <a:extLst>
              <a:ext uri="{FF2B5EF4-FFF2-40B4-BE49-F238E27FC236}">
                <a16:creationId xmlns:a16="http://schemas.microsoft.com/office/drawing/2014/main" id="{715BB250-0678-B5F3-1418-8EAA24704929}"/>
              </a:ext>
            </a:extLst>
          </p:cNvPr>
          <p:cNvPicPr>
            <a:picLocks noChangeAspect="1"/>
          </p:cNvPicPr>
          <p:nvPr/>
        </p:nvPicPr>
        <p:blipFill>
          <a:blip r:embed="rId25"/>
          <a:srcRect/>
          <a:stretch/>
        </p:blipFill>
        <p:spPr>
          <a:xfrm>
            <a:off x="11166607" y="1443481"/>
            <a:ext cx="584991" cy="584991"/>
          </a:xfrm>
          <a:prstGeom prst="rect">
            <a:avLst/>
          </a:prstGeom>
        </p:spPr>
      </p:pic>
      <p:sp>
        <p:nvSpPr>
          <p:cNvPr id="356" name="Oval 355">
            <a:extLst>
              <a:ext uri="{FF2B5EF4-FFF2-40B4-BE49-F238E27FC236}">
                <a16:creationId xmlns:a16="http://schemas.microsoft.com/office/drawing/2014/main" id="{E9821431-DE1A-79D2-535F-AE9E9F7AA34A}"/>
              </a:ext>
            </a:extLst>
          </p:cNvPr>
          <p:cNvSpPr/>
          <p:nvPr/>
        </p:nvSpPr>
        <p:spPr>
          <a:xfrm>
            <a:off x="3509453" y="4528418"/>
            <a:ext cx="188076" cy="186760"/>
          </a:xfrm>
          <a:prstGeom prst="ellipse">
            <a:avLst/>
          </a:prstGeom>
          <a:solidFill>
            <a:srgbClr val="02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sp>
        <p:nvSpPr>
          <p:cNvPr id="357" name="Oval 356">
            <a:extLst>
              <a:ext uri="{FF2B5EF4-FFF2-40B4-BE49-F238E27FC236}">
                <a16:creationId xmlns:a16="http://schemas.microsoft.com/office/drawing/2014/main" id="{5903FB23-6BC6-9AE0-518F-00DC9601B897}"/>
              </a:ext>
            </a:extLst>
          </p:cNvPr>
          <p:cNvSpPr/>
          <p:nvPr/>
        </p:nvSpPr>
        <p:spPr>
          <a:xfrm>
            <a:off x="4028714" y="4527588"/>
            <a:ext cx="188076" cy="18676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sp>
        <p:nvSpPr>
          <p:cNvPr id="358" name="Oval 357">
            <a:extLst>
              <a:ext uri="{FF2B5EF4-FFF2-40B4-BE49-F238E27FC236}">
                <a16:creationId xmlns:a16="http://schemas.microsoft.com/office/drawing/2014/main" id="{504C22A4-5C15-592C-BC0C-FD2E6024D935}"/>
              </a:ext>
            </a:extLst>
          </p:cNvPr>
          <p:cNvSpPr/>
          <p:nvPr/>
        </p:nvSpPr>
        <p:spPr>
          <a:xfrm>
            <a:off x="6258623" y="2779786"/>
            <a:ext cx="188076" cy="186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Light"/>
              <a:ea typeface="+mn-ea"/>
              <a:cs typeface="+mn-cs"/>
            </a:endParaRPr>
          </a:p>
        </p:txBody>
      </p:sp>
      <p:pic>
        <p:nvPicPr>
          <p:cNvPr id="359" name="Picture 358" descr="Graphical user interface, application&#10;&#10;Description automatically generated">
            <a:extLst>
              <a:ext uri="{FF2B5EF4-FFF2-40B4-BE49-F238E27FC236}">
                <a16:creationId xmlns:a16="http://schemas.microsoft.com/office/drawing/2014/main" id="{505D3FF6-26B5-2B58-E5B6-8B2C4CEC05FD}"/>
              </a:ext>
            </a:extLst>
          </p:cNvPr>
          <p:cNvPicPr>
            <a:picLocks noChangeAspect="1"/>
          </p:cNvPicPr>
          <p:nvPr/>
        </p:nvPicPr>
        <p:blipFill>
          <a:blip r:embed="rId26" cstate="screen">
            <a:extLst>
              <a:ext uri="{28A0092B-C50C-407E-A947-70E740481C1C}">
                <a14:useLocalDpi xmlns:a14="http://schemas.microsoft.com/office/drawing/2010/main"/>
              </a:ext>
            </a:extLst>
          </a:blip>
          <a:stretch>
            <a:fillRect/>
          </a:stretch>
        </p:blipFill>
        <p:spPr>
          <a:xfrm>
            <a:off x="2637554" y="906429"/>
            <a:ext cx="1920459" cy="959214"/>
          </a:xfrm>
          <a:prstGeom prst="rect">
            <a:avLst/>
          </a:prstGeom>
          <a:ln>
            <a:noFill/>
          </a:ln>
          <a:effectLst>
            <a:outerShdw blurRad="190500" algn="tl" rotWithShape="0">
              <a:srgbClr val="000000">
                <a:alpha val="70000"/>
              </a:srgbClr>
            </a:outerShdw>
          </a:effectLst>
        </p:spPr>
      </p:pic>
      <p:pic>
        <p:nvPicPr>
          <p:cNvPr id="360" name="Picture 359" descr="Chart, radar chart&#10;&#10;Description automatically generated">
            <a:extLst>
              <a:ext uri="{FF2B5EF4-FFF2-40B4-BE49-F238E27FC236}">
                <a16:creationId xmlns:a16="http://schemas.microsoft.com/office/drawing/2014/main" id="{9B92D888-0838-EEF2-109C-C08C53D82EFF}"/>
              </a:ext>
            </a:extLst>
          </p:cNvPr>
          <p:cNvPicPr>
            <a:picLocks noChangeAspect="1"/>
          </p:cNvPicPr>
          <p:nvPr/>
        </p:nvPicPr>
        <p:blipFill>
          <a:blip r:embed="rId27" cstate="screen">
            <a:extLst>
              <a:ext uri="{28A0092B-C50C-407E-A947-70E740481C1C}">
                <a14:useLocalDpi xmlns:a14="http://schemas.microsoft.com/office/drawing/2010/main"/>
              </a:ext>
            </a:extLst>
          </a:blip>
          <a:stretch>
            <a:fillRect/>
          </a:stretch>
        </p:blipFill>
        <p:spPr>
          <a:xfrm>
            <a:off x="4745379" y="906429"/>
            <a:ext cx="1890334" cy="959214"/>
          </a:xfrm>
          <a:prstGeom prst="rect">
            <a:avLst/>
          </a:prstGeom>
          <a:ln>
            <a:noFill/>
          </a:ln>
          <a:effectLst>
            <a:outerShdw blurRad="190500" algn="tl" rotWithShape="0">
              <a:srgbClr val="000000">
                <a:alpha val="70000"/>
              </a:srgbClr>
            </a:outerShdw>
          </a:effectLst>
        </p:spPr>
      </p:pic>
      <p:pic>
        <p:nvPicPr>
          <p:cNvPr id="361" name="Picture 360" descr="Graphical user interface&#10;&#10;Description automatically generated with medium confidence">
            <a:extLst>
              <a:ext uri="{FF2B5EF4-FFF2-40B4-BE49-F238E27FC236}">
                <a16:creationId xmlns:a16="http://schemas.microsoft.com/office/drawing/2014/main" id="{B96AC90E-A328-1BA1-F941-D5D9364AF723}"/>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6823079" y="906429"/>
            <a:ext cx="1904998" cy="963657"/>
          </a:xfrm>
          <a:prstGeom prst="rect">
            <a:avLst/>
          </a:prstGeom>
          <a:ln>
            <a:noFill/>
          </a:ln>
          <a:effectLst>
            <a:outerShdw blurRad="190500" algn="tl" rotWithShape="0">
              <a:srgbClr val="000000">
                <a:alpha val="70000"/>
              </a:srgbClr>
            </a:outerShdw>
          </a:effectLst>
        </p:spPr>
      </p:pic>
      <p:pic>
        <p:nvPicPr>
          <p:cNvPr id="362" name="Picture 361" descr="A picture containing website&#10;&#10;Description automatically generated">
            <a:extLst>
              <a:ext uri="{FF2B5EF4-FFF2-40B4-BE49-F238E27FC236}">
                <a16:creationId xmlns:a16="http://schemas.microsoft.com/office/drawing/2014/main" id="{6D2336F9-F7BB-494D-66E5-DED6946C8C5C}"/>
              </a:ext>
            </a:extLst>
          </p:cNvPr>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8859985" y="906208"/>
            <a:ext cx="1927314" cy="963657"/>
          </a:xfrm>
          <a:prstGeom prst="rect">
            <a:avLst/>
          </a:prstGeom>
          <a:ln>
            <a:noFill/>
          </a:ln>
          <a:effectLst>
            <a:outerShdw blurRad="190500" algn="tl" rotWithShape="0">
              <a:srgbClr val="000000">
                <a:alpha val="70000"/>
              </a:srgbClr>
            </a:outerShdw>
          </a:effectLst>
        </p:spPr>
      </p:pic>
      <p:pic>
        <p:nvPicPr>
          <p:cNvPr id="363" name="Graphic 362" descr="Cloud Computing with solid fill">
            <a:extLst>
              <a:ext uri="{FF2B5EF4-FFF2-40B4-BE49-F238E27FC236}">
                <a16:creationId xmlns:a16="http://schemas.microsoft.com/office/drawing/2014/main" id="{EAEDC4B6-0E00-F8E8-F849-13175FB48502}"/>
              </a:ext>
            </a:extLst>
          </p:cNvPr>
          <p:cNvPicPr>
            <a:picLocks noChangeAspect="1"/>
          </p:cNvPicPr>
          <p:nvPr/>
        </p:nvPicPr>
        <p:blipFill>
          <a:blip r:embed="rId30" cstate="screen">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5935687" y="2582434"/>
            <a:ext cx="376608" cy="376608"/>
          </a:xfrm>
          <a:prstGeom prst="rect">
            <a:avLst/>
          </a:prstGeom>
        </p:spPr>
      </p:pic>
      <p:pic>
        <p:nvPicPr>
          <p:cNvPr id="364" name="Graphic 363" descr="Cloud Computing with solid fill">
            <a:extLst>
              <a:ext uri="{FF2B5EF4-FFF2-40B4-BE49-F238E27FC236}">
                <a16:creationId xmlns:a16="http://schemas.microsoft.com/office/drawing/2014/main" id="{F657B30A-55D6-E570-D44D-18F400EF03FC}"/>
              </a:ext>
            </a:extLst>
          </p:cNvPr>
          <p:cNvPicPr>
            <a:picLocks noChangeAspect="1"/>
          </p:cNvPicPr>
          <p:nvPr/>
        </p:nvPicPr>
        <p:blipFill>
          <a:blip r:embed="rId32" cstate="screen">
            <a:extLst>
              <a:ext uri="{28A0092B-C50C-407E-A947-70E740481C1C}">
                <a14:useLocalDpi xmlns:a14="http://schemas.microsoft.com/office/drawing/2010/main"/>
              </a:ext>
              <a:ext uri="{96DAC541-7B7A-43D3-8B79-37D633B846F1}">
                <asvg:svgBlip xmlns:asvg="http://schemas.microsoft.com/office/drawing/2016/SVG/main" r:embed="rId33"/>
              </a:ext>
            </a:extLst>
          </a:blip>
          <a:stretch>
            <a:fillRect/>
          </a:stretch>
        </p:blipFill>
        <p:spPr>
          <a:xfrm>
            <a:off x="10592997" y="2644415"/>
            <a:ext cx="376608" cy="376608"/>
          </a:xfrm>
          <a:prstGeom prst="rect">
            <a:avLst/>
          </a:prstGeom>
        </p:spPr>
      </p:pic>
      <p:pic>
        <p:nvPicPr>
          <p:cNvPr id="365" name="Graphic 364" descr="Cloud Computing with solid fill">
            <a:extLst>
              <a:ext uri="{FF2B5EF4-FFF2-40B4-BE49-F238E27FC236}">
                <a16:creationId xmlns:a16="http://schemas.microsoft.com/office/drawing/2014/main" id="{4AD6B8D3-91CD-07E1-F9EE-C0F91136DDD1}"/>
              </a:ext>
            </a:extLst>
          </p:cNvPr>
          <p:cNvPicPr>
            <a:picLocks noChangeAspect="1"/>
          </p:cNvPicPr>
          <p:nvPr/>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862595" y="2638662"/>
            <a:ext cx="376608" cy="376608"/>
          </a:xfrm>
          <a:prstGeom prst="rect">
            <a:avLst/>
          </a:prstGeom>
        </p:spPr>
      </p:pic>
      <p:sp>
        <p:nvSpPr>
          <p:cNvPr id="366" name="TextBox 365">
            <a:extLst>
              <a:ext uri="{FF2B5EF4-FFF2-40B4-BE49-F238E27FC236}">
                <a16:creationId xmlns:a16="http://schemas.microsoft.com/office/drawing/2014/main" id="{F0AF265D-6712-CB96-5DA7-5D3AFF1B92E4}"/>
              </a:ext>
            </a:extLst>
          </p:cNvPr>
          <p:cNvSpPr txBox="1"/>
          <p:nvPr/>
        </p:nvSpPr>
        <p:spPr>
          <a:xfrm>
            <a:off x="9284810" y="5901347"/>
            <a:ext cx="2446503"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Light"/>
                <a:ea typeface="+mn-ea"/>
                <a:cs typeface="+mn-cs"/>
              </a:rPr>
              <a:t>11. Distributed Cloud Firewall</a:t>
            </a:r>
          </a:p>
        </p:txBody>
      </p:sp>
      <p:pic>
        <p:nvPicPr>
          <p:cNvPr id="367" name="Graphic 366" descr="Cloud Computing with solid fill">
            <a:extLst>
              <a:ext uri="{FF2B5EF4-FFF2-40B4-BE49-F238E27FC236}">
                <a16:creationId xmlns:a16="http://schemas.microsoft.com/office/drawing/2014/main" id="{1B83F92E-E629-C147-3723-C9D071C7D43B}"/>
              </a:ext>
            </a:extLst>
          </p:cNvPr>
          <p:cNvPicPr>
            <a:picLocks noChangeAspect="1"/>
          </p:cNvPicPr>
          <p:nvPr/>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3270833" y="2615407"/>
            <a:ext cx="376608" cy="376608"/>
          </a:xfrm>
          <a:prstGeom prst="rect">
            <a:avLst/>
          </a:prstGeom>
        </p:spPr>
      </p:pic>
      <p:pic>
        <p:nvPicPr>
          <p:cNvPr id="368" name="Graphic 367" descr="Cloud Computing with solid fill">
            <a:extLst>
              <a:ext uri="{FF2B5EF4-FFF2-40B4-BE49-F238E27FC236}">
                <a16:creationId xmlns:a16="http://schemas.microsoft.com/office/drawing/2014/main" id="{A3A3A50B-E8A1-2AA2-9581-3583AE69E708}"/>
              </a:ext>
            </a:extLst>
          </p:cNvPr>
          <p:cNvPicPr>
            <a:picLocks noChangeAspect="1"/>
          </p:cNvPicPr>
          <p:nvPr/>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7570748" y="2618356"/>
            <a:ext cx="376608" cy="376608"/>
          </a:xfrm>
          <a:prstGeom prst="rect">
            <a:avLst/>
          </a:prstGeom>
        </p:spPr>
      </p:pic>
      <p:pic>
        <p:nvPicPr>
          <p:cNvPr id="369" name="Graphic 368" descr="Cloud Computing with solid fill">
            <a:extLst>
              <a:ext uri="{FF2B5EF4-FFF2-40B4-BE49-F238E27FC236}">
                <a16:creationId xmlns:a16="http://schemas.microsoft.com/office/drawing/2014/main" id="{388DBE98-74EB-4B02-52CA-D6D4C184C52F}"/>
              </a:ext>
            </a:extLst>
          </p:cNvPr>
          <p:cNvPicPr>
            <a:picLocks noChangeAspect="1"/>
          </p:cNvPicPr>
          <p:nvPr/>
        </p:nvPicPr>
        <p:blipFill>
          <a:blip r:embed="rId32" cstate="screen">
            <a:extLst>
              <a:ext uri="{28A0092B-C50C-407E-A947-70E740481C1C}">
                <a14:useLocalDpi xmlns:a14="http://schemas.microsoft.com/office/drawing/2010/main"/>
              </a:ext>
              <a:ext uri="{96DAC541-7B7A-43D3-8B79-37D633B846F1}">
                <asvg:svgBlip xmlns:asvg="http://schemas.microsoft.com/office/drawing/2016/SVG/main" r:embed="rId33"/>
              </a:ext>
            </a:extLst>
          </a:blip>
          <a:stretch>
            <a:fillRect/>
          </a:stretch>
        </p:blipFill>
        <p:spPr>
          <a:xfrm>
            <a:off x="1613708" y="2614298"/>
            <a:ext cx="376608" cy="376608"/>
          </a:xfrm>
          <a:prstGeom prst="rect">
            <a:avLst/>
          </a:prstGeom>
        </p:spPr>
      </p:pic>
      <p:pic>
        <p:nvPicPr>
          <p:cNvPr id="370" name="Graphic 369" descr="Cloud Computing with solid fill">
            <a:extLst>
              <a:ext uri="{FF2B5EF4-FFF2-40B4-BE49-F238E27FC236}">
                <a16:creationId xmlns:a16="http://schemas.microsoft.com/office/drawing/2014/main" id="{8A9868E1-35B2-EE8B-5BBD-06808CCD93A9}"/>
              </a:ext>
            </a:extLst>
          </p:cNvPr>
          <p:cNvPicPr>
            <a:picLocks noChangeAspect="1"/>
          </p:cNvPicPr>
          <p:nvPr/>
        </p:nvPicPr>
        <p:blipFill>
          <a:blip r:embed="rId32" cstate="screen">
            <a:extLst>
              <a:ext uri="{28A0092B-C50C-407E-A947-70E740481C1C}">
                <a14:useLocalDpi xmlns:a14="http://schemas.microsoft.com/office/drawing/2010/main"/>
              </a:ext>
              <a:ext uri="{96DAC541-7B7A-43D3-8B79-37D633B846F1}">
                <asvg:svgBlip xmlns:asvg="http://schemas.microsoft.com/office/drawing/2016/SVG/main" r:embed="rId33"/>
              </a:ext>
            </a:extLst>
          </a:blip>
          <a:stretch>
            <a:fillRect/>
          </a:stretch>
        </p:blipFill>
        <p:spPr>
          <a:xfrm>
            <a:off x="5205550" y="2609339"/>
            <a:ext cx="376608" cy="376608"/>
          </a:xfrm>
          <a:prstGeom prst="rect">
            <a:avLst/>
          </a:prstGeom>
        </p:spPr>
      </p:pic>
      <p:sp>
        <p:nvSpPr>
          <p:cNvPr id="371" name="Oval 370">
            <a:extLst>
              <a:ext uri="{FF2B5EF4-FFF2-40B4-BE49-F238E27FC236}">
                <a16:creationId xmlns:a16="http://schemas.microsoft.com/office/drawing/2014/main" id="{DC190C1E-FC46-FC73-4E2A-8411D5CD9158}"/>
              </a:ext>
            </a:extLst>
          </p:cNvPr>
          <p:cNvSpPr/>
          <p:nvPr/>
        </p:nvSpPr>
        <p:spPr>
          <a:xfrm>
            <a:off x="7302198" y="2541745"/>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2303929"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11</a:t>
            </a:r>
          </a:p>
        </p:txBody>
      </p:sp>
      <p:sp>
        <p:nvSpPr>
          <p:cNvPr id="372" name="TextBox 371">
            <a:extLst>
              <a:ext uri="{FF2B5EF4-FFF2-40B4-BE49-F238E27FC236}">
                <a16:creationId xmlns:a16="http://schemas.microsoft.com/office/drawing/2014/main" id="{FC2CCBA7-FEF9-CFEC-EC09-F0B918022ACC}"/>
              </a:ext>
            </a:extLst>
          </p:cNvPr>
          <p:cNvSpPr txBox="1"/>
          <p:nvPr/>
        </p:nvSpPr>
        <p:spPr>
          <a:xfrm>
            <a:off x="2830049" y="6069568"/>
            <a:ext cx="2021002"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000000"/>
                </a:solidFill>
                <a:latin typeface="Calibri Light"/>
              </a:rPr>
              <a:t>5</a:t>
            </a:r>
            <a:r>
              <a:rPr kumimoji="0" lang="en-US" sz="1400" b="1" i="0" u="none" strike="noStrike" kern="1200" cap="none" spc="0" normalizeH="0" baseline="0" noProof="0" dirty="0">
                <a:ln>
                  <a:noFill/>
                </a:ln>
                <a:solidFill>
                  <a:srgbClr val="000000"/>
                </a:solidFill>
                <a:effectLst/>
                <a:uLnTx/>
                <a:uFillTx/>
                <a:latin typeface="Calibri Light"/>
                <a:ea typeface="+mn-ea"/>
                <a:cs typeface="+mn-cs"/>
              </a:rPr>
              <a:t>. Network Segmentation</a:t>
            </a:r>
          </a:p>
        </p:txBody>
      </p:sp>
    </p:spTree>
    <p:extLst>
      <p:ext uri="{BB962C8B-B14F-4D97-AF65-F5344CB8AC3E}">
        <p14:creationId xmlns:p14="http://schemas.microsoft.com/office/powerpoint/2010/main" val="4269494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9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9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77"/>
                                        </p:tgtEl>
                                        <p:attrNameLst>
                                          <p:attrName>style.visibility</p:attrName>
                                        </p:attrNameLst>
                                      </p:cBhvr>
                                      <p:to>
                                        <p:strVal val="visible"/>
                                      </p:to>
                                    </p:set>
                                    <p:animEffect transition="in" filter="wipe(left)">
                                      <p:cBhvr>
                                        <p:cTn id="16" dur="500"/>
                                        <p:tgtEl>
                                          <p:spTgt spid="277"/>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
                                        </p:tgtEl>
                                        <p:attrNameLst>
                                          <p:attrName>style.visibility</p:attrName>
                                        </p:attrNameLst>
                                      </p:cBhvr>
                                      <p:to>
                                        <p:strVal val="visible"/>
                                      </p:to>
                                    </p:set>
                                  </p:childTnLst>
                                </p:cTn>
                              </p:par>
                              <p:par>
                                <p:cTn id="21" presetID="3" presetClass="entr" presetSubtype="10" fill="hold" grpId="0" nodeType="withEffect">
                                  <p:stCondLst>
                                    <p:cond delay="0"/>
                                  </p:stCondLst>
                                  <p:childTnLst>
                                    <p:set>
                                      <p:cBhvr>
                                        <p:cTn id="22" dur="1" fill="hold">
                                          <p:stCondLst>
                                            <p:cond delay="0"/>
                                          </p:stCondLst>
                                        </p:cTn>
                                        <p:tgtEl>
                                          <p:spTgt spid="160"/>
                                        </p:tgtEl>
                                        <p:attrNameLst>
                                          <p:attrName>style.visibility</p:attrName>
                                        </p:attrNameLst>
                                      </p:cBhvr>
                                      <p:to>
                                        <p:strVal val="visible"/>
                                      </p:to>
                                    </p:set>
                                    <p:animEffect transition="in" filter="blinds(horizontal)">
                                      <p:cBhvr>
                                        <p:cTn id="23" dur="500"/>
                                        <p:tgtEl>
                                          <p:spTgt spid="16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67"/>
                                        </p:tgtEl>
                                        <p:attrNameLst>
                                          <p:attrName>style.visibility</p:attrName>
                                        </p:attrNameLst>
                                      </p:cBhvr>
                                      <p:to>
                                        <p:strVal val="visible"/>
                                      </p:to>
                                    </p:set>
                                    <p:animEffect transition="in" filter="checkerboard(across)">
                                      <p:cBhvr>
                                        <p:cTn id="26" dur="500"/>
                                        <p:tgtEl>
                                          <p:spTgt spid="167"/>
                                        </p:tgtEl>
                                      </p:cBhvr>
                                    </p:animEffect>
                                  </p:childTnLst>
                                </p:cTn>
                              </p:par>
                              <p:par>
                                <p:cTn id="27" presetID="5" presetClass="entr" presetSubtype="1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heckerboard(across)">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2"/>
                                        </p:tgtEl>
                                        <p:attrNameLst>
                                          <p:attrName>style.visibility</p:attrName>
                                        </p:attrNameLst>
                                      </p:cBhvr>
                                      <p:to>
                                        <p:strVal val="visible"/>
                                      </p:to>
                                    </p:set>
                                    <p:animEffect transition="in" filter="wipe(left)">
                                      <p:cBhvr>
                                        <p:cTn id="34" dur="500"/>
                                        <p:tgtEl>
                                          <p:spTgt spid="212"/>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70"/>
                                        </p:tgtEl>
                                        <p:attrNameLst>
                                          <p:attrName>style.visibility</p:attrName>
                                        </p:attrNameLst>
                                      </p:cBhvr>
                                      <p:to>
                                        <p:strVal val="visible"/>
                                      </p:to>
                                    </p:set>
                                    <p:animEffect transition="in" filter="wipe(left)">
                                      <p:cBhvr>
                                        <p:cTn id="38" dur="500"/>
                                        <p:tgtEl>
                                          <p:spTgt spid="170"/>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142"/>
                                        </p:tgtEl>
                                        <p:attrNameLst>
                                          <p:attrName>style.visibility</p:attrName>
                                        </p:attrNameLst>
                                      </p:cBhvr>
                                      <p:to>
                                        <p:strVal val="visible"/>
                                      </p:to>
                                    </p:set>
                                    <p:animEffect transition="in" filter="wipe(left)">
                                      <p:cBhvr>
                                        <p:cTn id="42" dur="500"/>
                                        <p:tgtEl>
                                          <p:spTgt spid="142"/>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7"/>
                                        </p:tgtEl>
                                        <p:attrNameLst>
                                          <p:attrName>style.visibility</p:attrName>
                                        </p:attrNameLst>
                                      </p:cBhvr>
                                      <p:to>
                                        <p:strVal val="visible"/>
                                      </p:to>
                                    </p:set>
                                  </p:childTnLst>
                                </p:cTn>
                              </p:par>
                              <p:par>
                                <p:cTn id="47" presetID="9"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dissolve">
                                      <p:cBhvr>
                                        <p:cTn id="49" dur="500"/>
                                        <p:tgtEl>
                                          <p:spTgt spid="15"/>
                                        </p:tgtEl>
                                      </p:cBhvr>
                                    </p:animEffect>
                                  </p:childTnLst>
                                </p:cTn>
                              </p:par>
                              <p:par>
                                <p:cTn id="50" presetID="9"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dissolve">
                                      <p:cBhvr>
                                        <p:cTn id="52" dur="500"/>
                                        <p:tgtEl>
                                          <p:spTgt spid="7"/>
                                        </p:tgtEl>
                                      </p:cBhvr>
                                    </p:animEffect>
                                  </p:childTnLst>
                                </p:cTn>
                              </p:par>
                              <p:par>
                                <p:cTn id="53" presetID="9"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dissolve">
                                      <p:cBhvr>
                                        <p:cTn id="58" dur="500"/>
                                        <p:tgtEl>
                                          <p:spTgt spid="8"/>
                                        </p:tgtEl>
                                      </p:cBhvr>
                                    </p:animEffect>
                                  </p:childTnLst>
                                </p:cTn>
                              </p:par>
                              <p:par>
                                <p:cTn id="59" presetID="9"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dissolve">
                                      <p:cBhvr>
                                        <p:cTn id="61" dur="500"/>
                                        <p:tgtEl>
                                          <p:spTgt spid="16"/>
                                        </p:tgtEl>
                                      </p:cBhvr>
                                    </p:animEffect>
                                  </p:childTnLst>
                                </p:cTn>
                              </p:par>
                              <p:par>
                                <p:cTn id="62" presetID="9" presetClass="entr" presetSubtype="0" fill="hold" nodeType="with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dissolve">
                                      <p:cBhvr>
                                        <p:cTn id="64" dur="500"/>
                                        <p:tgtEl>
                                          <p:spTgt spid="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left)">
                                      <p:cBhvr>
                                        <p:cTn id="69" dur="500"/>
                                        <p:tgtEl>
                                          <p:spTgt spid="21"/>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29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9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05"/>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306"/>
                                        </p:tgtEl>
                                        <p:attrNameLst>
                                          <p:attrName>style.visibility</p:attrName>
                                        </p:attrNameLst>
                                      </p:cBhvr>
                                      <p:to>
                                        <p:strVal val="visible"/>
                                      </p:to>
                                    </p:set>
                                    <p:animEffect transition="in" filter="wipe(left)">
                                      <p:cBhvr>
                                        <p:cTn id="80" dur="500"/>
                                        <p:tgtEl>
                                          <p:spTgt spid="306"/>
                                        </p:tgtEl>
                                      </p:cBhvr>
                                    </p:animEffect>
                                  </p:childTnLst>
                                </p:cTn>
                              </p:par>
                              <p:par>
                                <p:cTn id="81" presetID="1" presetClass="entr" presetSubtype="0" fill="hold" grpId="0" nodeType="withEffect">
                                  <p:stCondLst>
                                    <p:cond delay="0"/>
                                  </p:stCondLst>
                                  <p:childTnLst>
                                    <p:set>
                                      <p:cBhvr>
                                        <p:cTn id="82" dur="1" fill="hold">
                                          <p:stCondLst>
                                            <p:cond delay="0"/>
                                          </p:stCondLst>
                                        </p:cTn>
                                        <p:tgtEl>
                                          <p:spTgt spid="358"/>
                                        </p:tgtEl>
                                        <p:attrNameLst>
                                          <p:attrName>style.visibility</p:attrName>
                                        </p:attrNameLst>
                                      </p:cBhvr>
                                      <p:to>
                                        <p:strVal val="visible"/>
                                      </p:to>
                                    </p:set>
                                  </p:childTnLst>
                                </p:cTn>
                              </p:par>
                              <p:par>
                                <p:cTn id="83" presetID="5" presetClass="entr" presetSubtype="10" fill="hold" grpId="0" nodeType="withEffect">
                                  <p:stCondLst>
                                    <p:cond delay="0"/>
                                  </p:stCondLst>
                                  <p:childTnLst>
                                    <p:set>
                                      <p:cBhvr>
                                        <p:cTn id="84" dur="1" fill="hold">
                                          <p:stCondLst>
                                            <p:cond delay="0"/>
                                          </p:stCondLst>
                                        </p:cTn>
                                        <p:tgtEl>
                                          <p:spTgt spid="372"/>
                                        </p:tgtEl>
                                        <p:attrNameLst>
                                          <p:attrName>style.visibility</p:attrName>
                                        </p:attrNameLst>
                                      </p:cBhvr>
                                      <p:to>
                                        <p:strVal val="visible"/>
                                      </p:to>
                                    </p:set>
                                    <p:animEffect transition="in" filter="checkerboard(across)">
                                      <p:cBhvr>
                                        <p:cTn id="85" dur="500"/>
                                        <p:tgtEl>
                                          <p:spTgt spid="372"/>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9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98"/>
                                        </p:tgtEl>
                                        <p:attrNameLst>
                                          <p:attrName>style.visibility</p:attrName>
                                        </p:attrNameLst>
                                      </p:cBhvr>
                                      <p:to>
                                        <p:strVal val="visible"/>
                                      </p:to>
                                    </p:set>
                                  </p:childTnLst>
                                </p:cTn>
                              </p:par>
                              <p:par>
                                <p:cTn id="92" presetID="22" presetClass="entr" presetSubtype="2" fill="hold" nodeType="withEffect">
                                  <p:stCondLst>
                                    <p:cond delay="0"/>
                                  </p:stCondLst>
                                  <p:childTnLst>
                                    <p:set>
                                      <p:cBhvr>
                                        <p:cTn id="93" dur="1" fill="hold">
                                          <p:stCondLst>
                                            <p:cond delay="0"/>
                                          </p:stCondLst>
                                        </p:cTn>
                                        <p:tgtEl>
                                          <p:spTgt spid="99"/>
                                        </p:tgtEl>
                                        <p:attrNameLst>
                                          <p:attrName>style.visibility</p:attrName>
                                        </p:attrNameLst>
                                      </p:cBhvr>
                                      <p:to>
                                        <p:strVal val="visible"/>
                                      </p:to>
                                    </p:set>
                                    <p:animEffect transition="in" filter="wipe(right)">
                                      <p:cBhvr>
                                        <p:cTn id="94" dur="500"/>
                                        <p:tgtEl>
                                          <p:spTgt spid="99"/>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52"/>
                                        </p:tgtEl>
                                        <p:attrNameLst>
                                          <p:attrName>style.visibility</p:attrName>
                                        </p:attrNameLst>
                                      </p:cBhvr>
                                      <p:to>
                                        <p:strVal val="visible"/>
                                      </p:to>
                                    </p:set>
                                  </p:childTnLst>
                                </p:cTn>
                              </p:par>
                              <p:par>
                                <p:cTn id="101" presetID="42" presetClass="entr" presetSubtype="0" fill="hold" nodeType="withEffect">
                                  <p:stCondLst>
                                    <p:cond delay="0"/>
                                  </p:stCondLst>
                                  <p:childTnLst>
                                    <p:set>
                                      <p:cBhvr>
                                        <p:cTn id="102" dur="1" fill="hold">
                                          <p:stCondLst>
                                            <p:cond delay="0"/>
                                          </p:stCondLst>
                                        </p:cTn>
                                        <p:tgtEl>
                                          <p:spTgt spid="360"/>
                                        </p:tgtEl>
                                        <p:attrNameLst>
                                          <p:attrName>style.visibility</p:attrName>
                                        </p:attrNameLst>
                                      </p:cBhvr>
                                      <p:to>
                                        <p:strVal val="visible"/>
                                      </p:to>
                                    </p:set>
                                    <p:animEffect transition="in" filter="fade">
                                      <p:cBhvr>
                                        <p:cTn id="103" dur="1000"/>
                                        <p:tgtEl>
                                          <p:spTgt spid="360"/>
                                        </p:tgtEl>
                                      </p:cBhvr>
                                    </p:animEffect>
                                    <p:anim calcmode="lin" valueType="num">
                                      <p:cBhvr>
                                        <p:cTn id="104" dur="1000" fill="hold"/>
                                        <p:tgtEl>
                                          <p:spTgt spid="360"/>
                                        </p:tgtEl>
                                        <p:attrNameLst>
                                          <p:attrName>ppt_x</p:attrName>
                                        </p:attrNameLst>
                                      </p:cBhvr>
                                      <p:tavLst>
                                        <p:tav tm="0">
                                          <p:val>
                                            <p:strVal val="#ppt_x"/>
                                          </p:val>
                                        </p:tav>
                                        <p:tav tm="100000">
                                          <p:val>
                                            <p:strVal val="#ppt_x"/>
                                          </p:val>
                                        </p:tav>
                                      </p:tavLst>
                                    </p:anim>
                                    <p:anim calcmode="lin" valueType="num">
                                      <p:cBhvr>
                                        <p:cTn id="105" dur="1000" fill="hold"/>
                                        <p:tgtEl>
                                          <p:spTgt spid="360"/>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361"/>
                                        </p:tgtEl>
                                        <p:attrNameLst>
                                          <p:attrName>style.visibility</p:attrName>
                                        </p:attrNameLst>
                                      </p:cBhvr>
                                      <p:to>
                                        <p:strVal val="visible"/>
                                      </p:to>
                                    </p:set>
                                    <p:animEffect transition="in" filter="fade">
                                      <p:cBhvr>
                                        <p:cTn id="108" dur="1000"/>
                                        <p:tgtEl>
                                          <p:spTgt spid="361"/>
                                        </p:tgtEl>
                                      </p:cBhvr>
                                    </p:animEffect>
                                    <p:anim calcmode="lin" valueType="num">
                                      <p:cBhvr>
                                        <p:cTn id="109" dur="1000" fill="hold"/>
                                        <p:tgtEl>
                                          <p:spTgt spid="361"/>
                                        </p:tgtEl>
                                        <p:attrNameLst>
                                          <p:attrName>ppt_x</p:attrName>
                                        </p:attrNameLst>
                                      </p:cBhvr>
                                      <p:tavLst>
                                        <p:tav tm="0">
                                          <p:val>
                                            <p:strVal val="#ppt_x"/>
                                          </p:val>
                                        </p:tav>
                                        <p:tav tm="100000">
                                          <p:val>
                                            <p:strVal val="#ppt_x"/>
                                          </p:val>
                                        </p:tav>
                                      </p:tavLst>
                                    </p:anim>
                                    <p:anim calcmode="lin" valueType="num">
                                      <p:cBhvr>
                                        <p:cTn id="110" dur="1000" fill="hold"/>
                                        <p:tgtEl>
                                          <p:spTgt spid="361"/>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362"/>
                                        </p:tgtEl>
                                        <p:attrNameLst>
                                          <p:attrName>style.visibility</p:attrName>
                                        </p:attrNameLst>
                                      </p:cBhvr>
                                      <p:to>
                                        <p:strVal val="visible"/>
                                      </p:to>
                                    </p:set>
                                    <p:animEffect transition="in" filter="fade">
                                      <p:cBhvr>
                                        <p:cTn id="113" dur="1000"/>
                                        <p:tgtEl>
                                          <p:spTgt spid="362"/>
                                        </p:tgtEl>
                                      </p:cBhvr>
                                    </p:animEffect>
                                    <p:anim calcmode="lin" valueType="num">
                                      <p:cBhvr>
                                        <p:cTn id="114" dur="1000" fill="hold"/>
                                        <p:tgtEl>
                                          <p:spTgt spid="362"/>
                                        </p:tgtEl>
                                        <p:attrNameLst>
                                          <p:attrName>ppt_x</p:attrName>
                                        </p:attrNameLst>
                                      </p:cBhvr>
                                      <p:tavLst>
                                        <p:tav tm="0">
                                          <p:val>
                                            <p:strVal val="#ppt_x"/>
                                          </p:val>
                                        </p:tav>
                                        <p:tav tm="100000">
                                          <p:val>
                                            <p:strVal val="#ppt_x"/>
                                          </p:val>
                                        </p:tav>
                                      </p:tavLst>
                                    </p:anim>
                                    <p:anim calcmode="lin" valueType="num">
                                      <p:cBhvr>
                                        <p:cTn id="115" dur="1000" fill="hold"/>
                                        <p:tgtEl>
                                          <p:spTgt spid="362"/>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359"/>
                                        </p:tgtEl>
                                        <p:attrNameLst>
                                          <p:attrName>style.visibility</p:attrName>
                                        </p:attrNameLst>
                                      </p:cBhvr>
                                      <p:to>
                                        <p:strVal val="visible"/>
                                      </p:to>
                                    </p:set>
                                    <p:animEffect transition="in" filter="fade">
                                      <p:cBhvr>
                                        <p:cTn id="118" dur="1000"/>
                                        <p:tgtEl>
                                          <p:spTgt spid="359"/>
                                        </p:tgtEl>
                                      </p:cBhvr>
                                    </p:animEffect>
                                    <p:anim calcmode="lin" valueType="num">
                                      <p:cBhvr>
                                        <p:cTn id="119" dur="1000" fill="hold"/>
                                        <p:tgtEl>
                                          <p:spTgt spid="359"/>
                                        </p:tgtEl>
                                        <p:attrNameLst>
                                          <p:attrName>ppt_x</p:attrName>
                                        </p:attrNameLst>
                                      </p:cBhvr>
                                      <p:tavLst>
                                        <p:tav tm="0">
                                          <p:val>
                                            <p:strVal val="#ppt_x"/>
                                          </p:val>
                                        </p:tav>
                                        <p:tav tm="100000">
                                          <p:val>
                                            <p:strVal val="#ppt_x"/>
                                          </p:val>
                                        </p:tav>
                                      </p:tavLst>
                                    </p:anim>
                                    <p:anim calcmode="lin" valueType="num">
                                      <p:cBhvr>
                                        <p:cTn id="120" dur="1000" fill="hold"/>
                                        <p:tgtEl>
                                          <p:spTgt spid="359"/>
                                        </p:tgtEl>
                                        <p:attrNameLst>
                                          <p:attrName>ppt_y</p:attrName>
                                        </p:attrNameLst>
                                      </p:cBhvr>
                                      <p:tavLst>
                                        <p:tav tm="0">
                                          <p:val>
                                            <p:strVal val="#ppt_y+.1"/>
                                          </p:val>
                                        </p:tav>
                                        <p:tav tm="100000">
                                          <p:val>
                                            <p:strVal val="#ppt_y"/>
                                          </p:val>
                                        </p:tav>
                                      </p:tavLst>
                                    </p:anim>
                                  </p:childTnLst>
                                </p:cTn>
                              </p:par>
                              <p:par>
                                <p:cTn id="121" presetID="5" presetClass="entr" presetSubtype="10" fill="hold" nodeType="withEffect">
                                  <p:stCondLst>
                                    <p:cond delay="0"/>
                                  </p:stCondLst>
                                  <p:childTnLst>
                                    <p:set>
                                      <p:cBhvr>
                                        <p:cTn id="122" dur="1" fill="hold">
                                          <p:stCondLst>
                                            <p:cond delay="0"/>
                                          </p:stCondLst>
                                        </p:cTn>
                                        <p:tgtEl>
                                          <p:spTgt spid="355"/>
                                        </p:tgtEl>
                                        <p:attrNameLst>
                                          <p:attrName>style.visibility</p:attrName>
                                        </p:attrNameLst>
                                      </p:cBhvr>
                                      <p:to>
                                        <p:strVal val="visible"/>
                                      </p:to>
                                    </p:set>
                                    <p:animEffect transition="in" filter="checkerboard(across)">
                                      <p:cBhvr>
                                        <p:cTn id="123" dur="500"/>
                                        <p:tgtEl>
                                          <p:spTgt spid="355"/>
                                        </p:tgtEl>
                                      </p:cBhvr>
                                    </p:animEffect>
                                  </p:childTnLst>
                                </p:cTn>
                              </p:par>
                              <p:par>
                                <p:cTn id="124" presetID="5" presetClass="entr" presetSubtype="10" fill="hold" grpId="0" nodeType="withEffect">
                                  <p:stCondLst>
                                    <p:cond delay="0"/>
                                  </p:stCondLst>
                                  <p:childTnLst>
                                    <p:set>
                                      <p:cBhvr>
                                        <p:cTn id="125" dur="1" fill="hold">
                                          <p:stCondLst>
                                            <p:cond delay="0"/>
                                          </p:stCondLst>
                                        </p:cTn>
                                        <p:tgtEl>
                                          <p:spTgt spid="354"/>
                                        </p:tgtEl>
                                        <p:attrNameLst>
                                          <p:attrName>style.visibility</p:attrName>
                                        </p:attrNameLst>
                                      </p:cBhvr>
                                      <p:to>
                                        <p:strVal val="visible"/>
                                      </p:to>
                                    </p:set>
                                    <p:animEffect transition="in" filter="checkerboard(across)">
                                      <p:cBhvr>
                                        <p:cTn id="126" dur="500"/>
                                        <p:tgtEl>
                                          <p:spTgt spid="354"/>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302"/>
                                        </p:tgtEl>
                                        <p:attrNameLst>
                                          <p:attrName>style.visibility</p:attrName>
                                        </p:attrNameLst>
                                      </p:cBhvr>
                                      <p:to>
                                        <p:strVal val="visible"/>
                                      </p:to>
                                    </p:set>
                                    <p:animEffect transition="in" filter="wipe(down)">
                                      <p:cBhvr>
                                        <p:cTn id="129" dur="500"/>
                                        <p:tgtEl>
                                          <p:spTgt spid="302"/>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300"/>
                                        </p:tgtEl>
                                        <p:attrNameLst>
                                          <p:attrName>style.visibility</p:attrName>
                                        </p:attrNameLst>
                                      </p:cBhvr>
                                      <p:to>
                                        <p:strVal val="visible"/>
                                      </p:to>
                                    </p:set>
                                    <p:animEffect transition="in" filter="wipe(down)">
                                      <p:cBhvr>
                                        <p:cTn id="132" dur="500"/>
                                        <p:tgtEl>
                                          <p:spTgt spid="300"/>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301"/>
                                        </p:tgtEl>
                                        <p:attrNameLst>
                                          <p:attrName>style.visibility</p:attrName>
                                        </p:attrNameLst>
                                      </p:cBhvr>
                                      <p:to>
                                        <p:strVal val="visible"/>
                                      </p:to>
                                    </p:set>
                                    <p:animEffect transition="in" filter="wipe(down)">
                                      <p:cBhvr>
                                        <p:cTn id="135" dur="500"/>
                                        <p:tgtEl>
                                          <p:spTgt spid="30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313"/>
                                        </p:tgtEl>
                                        <p:attrNameLst>
                                          <p:attrName>style.visibility</p:attrName>
                                        </p:attrNameLst>
                                      </p:cBhvr>
                                      <p:to>
                                        <p:strVal val="visible"/>
                                      </p:to>
                                    </p:set>
                                    <p:animEffect transition="in" filter="wipe(down)">
                                      <p:cBhvr>
                                        <p:cTn id="140" dur="500"/>
                                        <p:tgtEl>
                                          <p:spTgt spid="313"/>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4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35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35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34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4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35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35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328"/>
                                        </p:tgtEl>
                                        <p:attrNameLst>
                                          <p:attrName>style.visibility</p:attrName>
                                        </p:attrNameLst>
                                      </p:cBhvr>
                                      <p:to>
                                        <p:strVal val="visible"/>
                                      </p:to>
                                    </p:set>
                                    <p:animEffect transition="in" filter="wipe(down)">
                                      <p:cBhvr>
                                        <p:cTn id="161" dur="500"/>
                                        <p:tgtEl>
                                          <p:spTgt spid="328"/>
                                        </p:tgtEl>
                                      </p:cBhvr>
                                    </p:animEffect>
                                  </p:childTnLst>
                                </p:cTn>
                              </p:par>
                              <p:par>
                                <p:cTn id="162" presetID="1" presetClass="entr" presetSubtype="0" fill="hold" grpId="0" nodeType="withEffect">
                                  <p:stCondLst>
                                    <p:cond delay="0"/>
                                  </p:stCondLst>
                                  <p:childTnLst>
                                    <p:set>
                                      <p:cBhvr>
                                        <p:cTn id="163" dur="1" fill="hold">
                                          <p:stCondLst>
                                            <p:cond delay="0"/>
                                          </p:stCondLst>
                                        </p:cTn>
                                        <p:tgtEl>
                                          <p:spTgt spid="339"/>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342"/>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4" presetClass="entr" presetSubtype="10" fill="hold" nodeType="clickEffect">
                                  <p:stCondLst>
                                    <p:cond delay="0"/>
                                  </p:stCondLst>
                                  <p:childTnLst>
                                    <p:set>
                                      <p:cBhvr>
                                        <p:cTn id="169" dur="1" fill="hold">
                                          <p:stCondLst>
                                            <p:cond delay="0"/>
                                          </p:stCondLst>
                                        </p:cTn>
                                        <p:tgtEl>
                                          <p:spTgt spid="365"/>
                                        </p:tgtEl>
                                        <p:attrNameLst>
                                          <p:attrName>style.visibility</p:attrName>
                                        </p:attrNameLst>
                                      </p:cBhvr>
                                      <p:to>
                                        <p:strVal val="visible"/>
                                      </p:to>
                                    </p:set>
                                    <p:animEffect transition="in" filter="randombar(horizontal)">
                                      <p:cBhvr>
                                        <p:cTn id="170" dur="500"/>
                                        <p:tgtEl>
                                          <p:spTgt spid="365"/>
                                        </p:tgtEl>
                                      </p:cBhvr>
                                    </p:animEffect>
                                  </p:childTnLst>
                                </p:cTn>
                              </p:par>
                              <p:par>
                                <p:cTn id="171" presetID="14" presetClass="entr" presetSubtype="10" fill="hold" nodeType="withEffect">
                                  <p:stCondLst>
                                    <p:cond delay="0"/>
                                  </p:stCondLst>
                                  <p:childTnLst>
                                    <p:set>
                                      <p:cBhvr>
                                        <p:cTn id="172" dur="1" fill="hold">
                                          <p:stCondLst>
                                            <p:cond delay="0"/>
                                          </p:stCondLst>
                                        </p:cTn>
                                        <p:tgtEl>
                                          <p:spTgt spid="369"/>
                                        </p:tgtEl>
                                        <p:attrNameLst>
                                          <p:attrName>style.visibility</p:attrName>
                                        </p:attrNameLst>
                                      </p:cBhvr>
                                      <p:to>
                                        <p:strVal val="visible"/>
                                      </p:to>
                                    </p:set>
                                    <p:animEffect transition="in" filter="randombar(horizontal)">
                                      <p:cBhvr>
                                        <p:cTn id="173" dur="500"/>
                                        <p:tgtEl>
                                          <p:spTgt spid="369"/>
                                        </p:tgtEl>
                                      </p:cBhvr>
                                    </p:animEffect>
                                  </p:childTnLst>
                                </p:cTn>
                              </p:par>
                              <p:par>
                                <p:cTn id="174" presetID="14" presetClass="entr" presetSubtype="10" fill="hold" nodeType="withEffect">
                                  <p:stCondLst>
                                    <p:cond delay="0"/>
                                  </p:stCondLst>
                                  <p:childTnLst>
                                    <p:set>
                                      <p:cBhvr>
                                        <p:cTn id="175" dur="1" fill="hold">
                                          <p:stCondLst>
                                            <p:cond delay="0"/>
                                          </p:stCondLst>
                                        </p:cTn>
                                        <p:tgtEl>
                                          <p:spTgt spid="367"/>
                                        </p:tgtEl>
                                        <p:attrNameLst>
                                          <p:attrName>style.visibility</p:attrName>
                                        </p:attrNameLst>
                                      </p:cBhvr>
                                      <p:to>
                                        <p:strVal val="visible"/>
                                      </p:to>
                                    </p:set>
                                    <p:animEffect transition="in" filter="randombar(horizontal)">
                                      <p:cBhvr>
                                        <p:cTn id="176" dur="500"/>
                                        <p:tgtEl>
                                          <p:spTgt spid="367"/>
                                        </p:tgtEl>
                                      </p:cBhvr>
                                    </p:animEffect>
                                  </p:childTnLst>
                                </p:cTn>
                              </p:par>
                              <p:par>
                                <p:cTn id="177" presetID="14" presetClass="entr" presetSubtype="10" fill="hold" nodeType="withEffect">
                                  <p:stCondLst>
                                    <p:cond delay="0"/>
                                  </p:stCondLst>
                                  <p:childTnLst>
                                    <p:set>
                                      <p:cBhvr>
                                        <p:cTn id="178" dur="1" fill="hold">
                                          <p:stCondLst>
                                            <p:cond delay="0"/>
                                          </p:stCondLst>
                                        </p:cTn>
                                        <p:tgtEl>
                                          <p:spTgt spid="370"/>
                                        </p:tgtEl>
                                        <p:attrNameLst>
                                          <p:attrName>style.visibility</p:attrName>
                                        </p:attrNameLst>
                                      </p:cBhvr>
                                      <p:to>
                                        <p:strVal val="visible"/>
                                      </p:to>
                                    </p:set>
                                    <p:animEffect transition="in" filter="randombar(horizontal)">
                                      <p:cBhvr>
                                        <p:cTn id="179" dur="500"/>
                                        <p:tgtEl>
                                          <p:spTgt spid="370"/>
                                        </p:tgtEl>
                                      </p:cBhvr>
                                    </p:animEffect>
                                  </p:childTnLst>
                                </p:cTn>
                              </p:par>
                              <p:par>
                                <p:cTn id="180" presetID="14" presetClass="entr" presetSubtype="10" fill="hold" nodeType="withEffect">
                                  <p:stCondLst>
                                    <p:cond delay="0"/>
                                  </p:stCondLst>
                                  <p:childTnLst>
                                    <p:set>
                                      <p:cBhvr>
                                        <p:cTn id="181" dur="1" fill="hold">
                                          <p:stCondLst>
                                            <p:cond delay="0"/>
                                          </p:stCondLst>
                                        </p:cTn>
                                        <p:tgtEl>
                                          <p:spTgt spid="363"/>
                                        </p:tgtEl>
                                        <p:attrNameLst>
                                          <p:attrName>style.visibility</p:attrName>
                                        </p:attrNameLst>
                                      </p:cBhvr>
                                      <p:to>
                                        <p:strVal val="visible"/>
                                      </p:to>
                                    </p:set>
                                    <p:animEffect transition="in" filter="randombar(horizontal)">
                                      <p:cBhvr>
                                        <p:cTn id="182" dur="500"/>
                                        <p:tgtEl>
                                          <p:spTgt spid="363"/>
                                        </p:tgtEl>
                                      </p:cBhvr>
                                    </p:animEffect>
                                  </p:childTnLst>
                                </p:cTn>
                              </p:par>
                              <p:par>
                                <p:cTn id="183" presetID="14" presetClass="entr" presetSubtype="10" fill="hold" nodeType="withEffect">
                                  <p:stCondLst>
                                    <p:cond delay="0"/>
                                  </p:stCondLst>
                                  <p:childTnLst>
                                    <p:set>
                                      <p:cBhvr>
                                        <p:cTn id="184" dur="1" fill="hold">
                                          <p:stCondLst>
                                            <p:cond delay="0"/>
                                          </p:stCondLst>
                                        </p:cTn>
                                        <p:tgtEl>
                                          <p:spTgt spid="368"/>
                                        </p:tgtEl>
                                        <p:attrNameLst>
                                          <p:attrName>style.visibility</p:attrName>
                                        </p:attrNameLst>
                                      </p:cBhvr>
                                      <p:to>
                                        <p:strVal val="visible"/>
                                      </p:to>
                                    </p:set>
                                    <p:animEffect transition="in" filter="randombar(horizontal)">
                                      <p:cBhvr>
                                        <p:cTn id="185" dur="500"/>
                                        <p:tgtEl>
                                          <p:spTgt spid="368"/>
                                        </p:tgtEl>
                                      </p:cBhvr>
                                    </p:animEffect>
                                  </p:childTnLst>
                                </p:cTn>
                              </p:par>
                              <p:par>
                                <p:cTn id="186" presetID="14" presetClass="entr" presetSubtype="10" fill="hold" nodeType="withEffect">
                                  <p:stCondLst>
                                    <p:cond delay="0"/>
                                  </p:stCondLst>
                                  <p:childTnLst>
                                    <p:set>
                                      <p:cBhvr>
                                        <p:cTn id="187" dur="1" fill="hold">
                                          <p:stCondLst>
                                            <p:cond delay="0"/>
                                          </p:stCondLst>
                                        </p:cTn>
                                        <p:tgtEl>
                                          <p:spTgt spid="364"/>
                                        </p:tgtEl>
                                        <p:attrNameLst>
                                          <p:attrName>style.visibility</p:attrName>
                                        </p:attrNameLst>
                                      </p:cBhvr>
                                      <p:to>
                                        <p:strVal val="visible"/>
                                      </p:to>
                                    </p:set>
                                    <p:animEffect transition="in" filter="randombar(horizontal)">
                                      <p:cBhvr>
                                        <p:cTn id="188" dur="500"/>
                                        <p:tgtEl>
                                          <p:spTgt spid="364"/>
                                        </p:tgtEl>
                                      </p:cBhvr>
                                    </p:animEffect>
                                  </p:childTnLst>
                                </p:cTn>
                              </p:par>
                              <p:par>
                                <p:cTn id="189" presetID="5" presetClass="entr" presetSubtype="10" fill="hold" grpId="0" nodeType="withEffect">
                                  <p:stCondLst>
                                    <p:cond delay="0"/>
                                  </p:stCondLst>
                                  <p:childTnLst>
                                    <p:set>
                                      <p:cBhvr>
                                        <p:cTn id="190" dur="1" fill="hold">
                                          <p:stCondLst>
                                            <p:cond delay="0"/>
                                          </p:stCondLst>
                                        </p:cTn>
                                        <p:tgtEl>
                                          <p:spTgt spid="366"/>
                                        </p:tgtEl>
                                        <p:attrNameLst>
                                          <p:attrName>style.visibility</p:attrName>
                                        </p:attrNameLst>
                                      </p:cBhvr>
                                      <p:to>
                                        <p:strVal val="visible"/>
                                      </p:to>
                                    </p:set>
                                    <p:animEffect transition="in" filter="checkerboard(across)">
                                      <p:cBhvr>
                                        <p:cTn id="191" dur="500"/>
                                        <p:tgtEl>
                                          <p:spTgt spid="366"/>
                                        </p:tgtEl>
                                      </p:cBhvr>
                                    </p:animEffect>
                                  </p:childTnLst>
                                </p:cTn>
                              </p:par>
                              <p:par>
                                <p:cTn id="192" presetID="6" presetClass="entr" presetSubtype="16" fill="hold" grpId="0" nodeType="withEffect">
                                  <p:stCondLst>
                                    <p:cond delay="0"/>
                                  </p:stCondLst>
                                  <p:childTnLst>
                                    <p:set>
                                      <p:cBhvr>
                                        <p:cTn id="193" dur="1" fill="hold">
                                          <p:stCondLst>
                                            <p:cond delay="0"/>
                                          </p:stCondLst>
                                        </p:cTn>
                                        <p:tgtEl>
                                          <p:spTgt spid="371"/>
                                        </p:tgtEl>
                                        <p:attrNameLst>
                                          <p:attrName>style.visibility</p:attrName>
                                        </p:attrNameLst>
                                      </p:cBhvr>
                                      <p:to>
                                        <p:strVal val="visible"/>
                                      </p:to>
                                    </p:set>
                                    <p:animEffect transition="in" filter="circle(in)">
                                      <p:cBhvr>
                                        <p:cTn id="194" dur="10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P spid="167" grpId="0" animBg="1"/>
      <p:bldP spid="290" grpId="0"/>
      <p:bldP spid="291" grpId="0"/>
      <p:bldP spid="292" grpId="0"/>
      <p:bldP spid="293" grpId="0"/>
      <p:bldP spid="294" grpId="0"/>
      <p:bldP spid="295" grpId="0" animBg="1"/>
      <p:bldP spid="296" grpId="0" animBg="1"/>
      <p:bldP spid="297" grpId="0" animBg="1"/>
      <p:bldP spid="298" grpId="0" animBg="1"/>
      <p:bldP spid="299" grpId="0" animBg="1"/>
      <p:bldP spid="300" grpId="0" animBg="1"/>
      <p:bldP spid="301" grpId="0" animBg="1"/>
      <p:bldP spid="302" grpId="0" animBg="1"/>
      <p:bldP spid="305" grpId="0" animBg="1"/>
      <p:bldP spid="339" grpId="0"/>
      <p:bldP spid="340" grpId="0"/>
      <p:bldP spid="341" grpId="0" animBg="1"/>
      <p:bldP spid="342" grpId="0" animBg="1"/>
      <p:bldP spid="350" grpId="0" animBg="1"/>
      <p:bldP spid="351" grpId="0"/>
      <p:bldP spid="352" grpId="0" animBg="1"/>
      <p:bldP spid="353" grpId="0"/>
      <p:bldP spid="354" grpId="0"/>
      <p:bldP spid="356" grpId="0" animBg="1"/>
      <p:bldP spid="357" grpId="0" animBg="1"/>
      <p:bldP spid="358" grpId="0" animBg="1"/>
      <p:bldP spid="366" grpId="0"/>
      <p:bldP spid="371" grpId="0" animBg="1"/>
      <p:bldP spid="372"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42B485-0B51-5845-B511-ECAD347FEFED}"/>
              </a:ext>
            </a:extLst>
          </p:cNvPr>
          <p:cNvSpPr>
            <a:spLocks noGrp="1"/>
          </p:cNvSpPr>
          <p:nvPr>
            <p:ph type="title"/>
          </p:nvPr>
        </p:nvSpPr>
        <p:spPr/>
        <p:txBody>
          <a:bodyPr anchor="ctr">
            <a:normAutofit/>
          </a:bodyPr>
          <a:lstStyle/>
          <a:p>
            <a:r>
              <a:rPr lang="en-US" dirty="0"/>
              <a:t>Aviatrix Controller</a:t>
            </a:r>
          </a:p>
        </p:txBody>
      </p:sp>
      <p:sp>
        <p:nvSpPr>
          <p:cNvPr id="2" name="Slide Number Placeholder 1">
            <a:extLst>
              <a:ext uri="{FF2B5EF4-FFF2-40B4-BE49-F238E27FC236}">
                <a16:creationId xmlns:a16="http://schemas.microsoft.com/office/drawing/2014/main" id="{F75E6DC8-99B1-8447-95AD-3C9EE788C57A}"/>
              </a:ext>
            </a:extLst>
          </p:cNvPr>
          <p:cNvSpPr>
            <a:spLocks noGrp="1"/>
          </p:cNvSpPr>
          <p:nvPr>
            <p:ph type="sldNum" sz="quarter" idx="10"/>
          </p:nvPr>
        </p:nvSpPr>
        <p:spPr/>
        <p:txBody>
          <a:bodyPr/>
          <a:lstStyle/>
          <a:p>
            <a:fld id="{4A70B06D-F489-48FF-A885-ABB74CD5C952}" type="slidenum">
              <a:rPr lang="en-US" smtClean="0"/>
              <a:pPr/>
              <a:t>5</a:t>
            </a:fld>
            <a:endParaRPr lang="en-US"/>
          </a:p>
        </p:txBody>
      </p:sp>
      <p:graphicFrame>
        <p:nvGraphicFramePr>
          <p:cNvPr id="12" name="Content Placeholder 3">
            <a:extLst>
              <a:ext uri="{FF2B5EF4-FFF2-40B4-BE49-F238E27FC236}">
                <a16:creationId xmlns:a16="http://schemas.microsoft.com/office/drawing/2014/main" id="{99ACE7D5-9F32-4822-A636-0920ACB23FF2}"/>
              </a:ext>
            </a:extLst>
          </p:cNvPr>
          <p:cNvGraphicFramePr>
            <a:graphicFrameLocks noGrp="1"/>
          </p:cNvGraphicFramePr>
          <p:nvPr>
            <p:ph idx="4294967295"/>
            <p:extLst>
              <p:ext uri="{D42A27DB-BD31-4B8C-83A1-F6EECF244321}">
                <p14:modId xmlns:p14="http://schemas.microsoft.com/office/powerpoint/2010/main" val="4225011024"/>
              </p:ext>
            </p:extLst>
          </p:nvPr>
        </p:nvGraphicFramePr>
        <p:xfrm>
          <a:off x="990600" y="1138238"/>
          <a:ext cx="11201400" cy="4581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32043213-EA8E-A183-A933-205BF246CEDA}"/>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546544" y="69791"/>
            <a:ext cx="998952" cy="813074"/>
          </a:xfrm>
          <a:prstGeom prst="rect">
            <a:avLst/>
          </a:prstGeom>
        </p:spPr>
      </p:pic>
    </p:spTree>
    <p:extLst>
      <p:ext uri="{BB962C8B-B14F-4D97-AF65-F5344CB8AC3E}">
        <p14:creationId xmlns:p14="http://schemas.microsoft.com/office/powerpoint/2010/main" val="332881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42B485-0B51-5845-B511-ECAD347FEFED}"/>
              </a:ext>
            </a:extLst>
          </p:cNvPr>
          <p:cNvSpPr>
            <a:spLocks noGrp="1"/>
          </p:cNvSpPr>
          <p:nvPr>
            <p:ph type="title"/>
          </p:nvPr>
        </p:nvSpPr>
        <p:spPr/>
        <p:txBody>
          <a:bodyPr anchor="ctr">
            <a:noAutofit/>
          </a:bodyPr>
          <a:lstStyle/>
          <a:p>
            <a:r>
              <a:rPr lang="en-US" dirty="0"/>
              <a:t>Aviatrix CoPilot</a:t>
            </a:r>
          </a:p>
        </p:txBody>
      </p:sp>
      <p:sp>
        <p:nvSpPr>
          <p:cNvPr id="2" name="Slide Number Placeholder 1">
            <a:extLst>
              <a:ext uri="{FF2B5EF4-FFF2-40B4-BE49-F238E27FC236}">
                <a16:creationId xmlns:a16="http://schemas.microsoft.com/office/drawing/2014/main" id="{8097409F-B830-8D4B-BBF8-84046FF4E028}"/>
              </a:ext>
            </a:extLst>
          </p:cNvPr>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A70B06D-F489-48FF-A885-ABB74CD5C952}" type="slidenum">
              <a:rPr kumimoji="0" lang="en-US" sz="900" b="0" i="0" u="none" strike="noStrike" kern="1200" cap="none" spc="0" normalizeH="0" baseline="0" noProof="0" smtClean="0">
                <a:ln>
                  <a:noFill/>
                </a:ln>
                <a:solidFill>
                  <a:prstClr val="white"/>
                </a:solidFill>
                <a:effectLst/>
                <a:uLnTx/>
                <a:uFillTx/>
                <a:latin typeface="Open Sans" panose="020B0606030504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1200" cap="none" spc="0" normalizeH="0" baseline="0" noProof="0">
              <a:ln>
                <a:noFill/>
              </a:ln>
              <a:solidFill>
                <a:prstClr val="white"/>
              </a:solidFill>
              <a:effectLst/>
              <a:uLnTx/>
              <a:uFillTx/>
              <a:latin typeface="Open Sans" panose="020B0606030504020204" pitchFamily="34" charset="0"/>
              <a:ea typeface="+mn-ea"/>
              <a:cs typeface="+mn-cs"/>
            </a:endParaRPr>
          </a:p>
        </p:txBody>
      </p:sp>
      <p:sp>
        <p:nvSpPr>
          <p:cNvPr id="5" name="Content Placeholder 4">
            <a:extLst>
              <a:ext uri="{FF2B5EF4-FFF2-40B4-BE49-F238E27FC236}">
                <a16:creationId xmlns:a16="http://schemas.microsoft.com/office/drawing/2014/main" id="{3620DE56-3283-8045-AC3A-17C243C832E5}"/>
              </a:ext>
            </a:extLst>
          </p:cNvPr>
          <p:cNvSpPr>
            <a:spLocks noGrp="1"/>
          </p:cNvSpPr>
          <p:nvPr>
            <p:ph type="body" sz="quarter" idx="12"/>
          </p:nvPr>
        </p:nvSpPr>
        <p:spPr/>
        <p:txBody>
          <a:bodyPr vert="horz" lIns="91440" tIns="45720" rIns="91440" bIns="45720" rtlCol="0" anchor="t">
            <a:noAutofit/>
          </a:bodyPr>
          <a:lstStyle/>
          <a:p>
            <a:pPr marL="0" indent="0">
              <a:lnSpc>
                <a:spcPct val="100000"/>
              </a:lnSpc>
              <a:buNone/>
            </a:pPr>
            <a:r>
              <a:rPr lang="en-CA" b="1" dirty="0">
                <a:solidFill>
                  <a:srgbClr val="AB3401"/>
                </a:solidFill>
                <a:latin typeface="Open Sans"/>
                <a:ea typeface="Open Sans"/>
                <a:cs typeface="Open Sans"/>
              </a:rPr>
              <a:t>Gain visibility and control over your cloud network with Aviatrix CoPilot</a:t>
            </a:r>
            <a:endParaRPr lang="en-US" dirty="0" err="1">
              <a:solidFill>
                <a:srgbClr val="000000"/>
              </a:solidFill>
              <a:ea typeface="Open Sans"/>
              <a:cs typeface="Open Sans"/>
            </a:endParaRPr>
          </a:p>
          <a:p>
            <a:pPr>
              <a:lnSpc>
                <a:spcPct val="100000"/>
              </a:lnSpc>
              <a:buClr>
                <a:srgbClr val="FA895E"/>
              </a:buClr>
            </a:pPr>
            <a:r>
              <a:rPr lang="en-CA" sz="1400" b="1" dirty="0">
                <a:solidFill>
                  <a:srgbClr val="AB3401"/>
                </a:solidFill>
                <a:latin typeface="Open Sans"/>
                <a:ea typeface="Open Sans"/>
                <a:cs typeface="Open Sans"/>
              </a:rPr>
              <a:t>Topology</a:t>
            </a:r>
            <a:endParaRPr lang="en-CA" sz="1400" b="1" dirty="0">
              <a:solidFill>
                <a:srgbClr val="AB3401"/>
              </a:solidFill>
              <a:ea typeface="Open Sans" panose="020B0606030504020204" pitchFamily="34" charset="0"/>
              <a:cs typeface="Open Sans" panose="020B0606030504020204" pitchFamily="34" charset="0"/>
            </a:endParaRPr>
          </a:p>
          <a:p>
            <a:pPr lvl="1">
              <a:lnSpc>
                <a:spcPct val="100000"/>
              </a:lnSpc>
            </a:pPr>
            <a:r>
              <a:rPr lang="en-CA" sz="1100" dirty="0">
                <a:solidFill>
                  <a:srgbClr val="000000"/>
                </a:solidFill>
                <a:latin typeface="Open Sans"/>
                <a:ea typeface="Open Sans"/>
                <a:cs typeface="Open Sans"/>
              </a:rPr>
              <a:t>Interactive mapping and in-line troubleshooting for your cloud network</a:t>
            </a:r>
          </a:p>
          <a:p>
            <a:pPr>
              <a:lnSpc>
                <a:spcPct val="100000"/>
              </a:lnSpc>
              <a:buClr>
                <a:srgbClr val="FA895E"/>
              </a:buClr>
            </a:pPr>
            <a:r>
              <a:rPr lang="en-CA" sz="1400" b="1" dirty="0" err="1">
                <a:solidFill>
                  <a:srgbClr val="AB3401"/>
                </a:solidFill>
                <a:latin typeface="Open Sans"/>
                <a:ea typeface="Open Sans"/>
                <a:cs typeface="Open Sans"/>
              </a:rPr>
              <a:t>FlowIQ</a:t>
            </a:r>
            <a:endParaRPr lang="en-CA" sz="1400" b="1" dirty="0">
              <a:solidFill>
                <a:srgbClr val="AB3401"/>
              </a:solidFill>
              <a:latin typeface="Open Sans"/>
              <a:ea typeface="Open Sans"/>
              <a:cs typeface="Open Sans"/>
            </a:endParaRPr>
          </a:p>
          <a:p>
            <a:pPr lvl="1">
              <a:lnSpc>
                <a:spcPct val="100000"/>
              </a:lnSpc>
            </a:pPr>
            <a:r>
              <a:rPr lang="en-CA" sz="1100" dirty="0">
                <a:solidFill>
                  <a:srgbClr val="000000"/>
                </a:solidFill>
                <a:latin typeface="Open Sans"/>
                <a:ea typeface="Open Sans"/>
                <a:cs typeface="Open Sans"/>
              </a:rPr>
              <a:t>Detailed Network Analysis and Flow inspection</a:t>
            </a:r>
          </a:p>
          <a:p>
            <a:pPr>
              <a:lnSpc>
                <a:spcPct val="100000"/>
              </a:lnSpc>
            </a:pPr>
            <a:r>
              <a:rPr lang="en-CA" sz="1400" b="1" dirty="0" err="1">
                <a:solidFill>
                  <a:srgbClr val="AB3401"/>
                </a:solidFill>
                <a:latin typeface="Open Sans"/>
                <a:ea typeface="Open Sans"/>
                <a:cs typeface="Open Sans"/>
              </a:rPr>
              <a:t>AppIQ</a:t>
            </a:r>
            <a:endParaRPr lang="en-CA" sz="1400" b="1" dirty="0">
              <a:solidFill>
                <a:srgbClr val="AB3401"/>
              </a:solidFill>
              <a:latin typeface="Open Sans"/>
              <a:ea typeface="Open Sans"/>
              <a:cs typeface="Open Sans"/>
            </a:endParaRPr>
          </a:p>
          <a:p>
            <a:pPr lvl="1">
              <a:lnSpc>
                <a:spcPct val="100000"/>
              </a:lnSpc>
            </a:pPr>
            <a:r>
              <a:rPr lang="en-CA" sz="1100" dirty="0">
                <a:solidFill>
                  <a:srgbClr val="000000"/>
                </a:solidFill>
                <a:latin typeface="Open Sans"/>
                <a:ea typeface="Open Sans"/>
                <a:cs typeface="Open Sans"/>
              </a:rPr>
              <a:t>End-to-End Application Path Inspection and Troubleshooting</a:t>
            </a:r>
          </a:p>
          <a:p>
            <a:pPr>
              <a:lnSpc>
                <a:spcPct val="100000"/>
              </a:lnSpc>
            </a:pPr>
            <a:r>
              <a:rPr lang="en-CA" sz="1400" b="1" dirty="0" err="1">
                <a:solidFill>
                  <a:srgbClr val="AB3401"/>
                </a:solidFill>
                <a:latin typeface="Open Sans"/>
                <a:ea typeface="Open Sans"/>
                <a:cs typeface="Open Sans"/>
              </a:rPr>
              <a:t>ThreatIQ</a:t>
            </a:r>
            <a:r>
              <a:rPr lang="en-CA" sz="1400" b="1" dirty="0">
                <a:solidFill>
                  <a:srgbClr val="AB3401"/>
                </a:solidFill>
                <a:latin typeface="Open Sans"/>
                <a:ea typeface="Open Sans"/>
                <a:cs typeface="Open Sans"/>
              </a:rPr>
              <a:t> and </a:t>
            </a:r>
            <a:r>
              <a:rPr lang="en-CA" sz="1400" b="1" dirty="0" err="1">
                <a:solidFill>
                  <a:srgbClr val="AB3401"/>
                </a:solidFill>
                <a:latin typeface="Open Sans"/>
                <a:ea typeface="Open Sans"/>
                <a:cs typeface="Open Sans"/>
              </a:rPr>
              <a:t>ThreatGuard</a:t>
            </a:r>
            <a:endParaRPr lang="en-CA" sz="1400" b="1" dirty="0" err="1">
              <a:solidFill>
                <a:srgbClr val="AB3401"/>
              </a:solidFill>
              <a:ea typeface="Open Sans" panose="020B0606030504020204" pitchFamily="34" charset="0"/>
              <a:cs typeface="Open Sans" panose="020B0606030504020204" pitchFamily="34" charset="0"/>
            </a:endParaRPr>
          </a:p>
          <a:p>
            <a:pPr lvl="1">
              <a:lnSpc>
                <a:spcPct val="100000"/>
              </a:lnSpc>
            </a:pPr>
            <a:r>
              <a:rPr lang="en-CA" sz="1100" dirty="0" err="1">
                <a:solidFill>
                  <a:srgbClr val="000000"/>
                </a:solidFill>
                <a:latin typeface="Open Sans"/>
                <a:ea typeface="Open Sans"/>
                <a:cs typeface="Open Sans"/>
              </a:rPr>
              <a:t>Multicloud</a:t>
            </a:r>
            <a:r>
              <a:rPr lang="en-CA" sz="1100" dirty="0">
                <a:solidFill>
                  <a:srgbClr val="000000"/>
                </a:solidFill>
                <a:latin typeface="Open Sans"/>
                <a:ea typeface="Open Sans"/>
                <a:cs typeface="Open Sans"/>
              </a:rPr>
              <a:t> native network security to identify and block traffic to known malicious destinations </a:t>
            </a:r>
          </a:p>
          <a:p>
            <a:pPr>
              <a:lnSpc>
                <a:spcPct val="100000"/>
              </a:lnSpc>
            </a:pPr>
            <a:r>
              <a:rPr lang="en-CA" sz="1400" b="1" dirty="0">
                <a:solidFill>
                  <a:srgbClr val="AB3401"/>
                </a:solidFill>
                <a:latin typeface="Open Sans"/>
                <a:ea typeface="Open Sans"/>
                <a:cs typeface="Open Sans"/>
              </a:rPr>
              <a:t>Network Behavior Analytics</a:t>
            </a:r>
          </a:p>
          <a:p>
            <a:pPr lvl="1">
              <a:lnSpc>
                <a:spcPct val="100000"/>
              </a:lnSpc>
            </a:pPr>
            <a:r>
              <a:rPr lang="en-CA" sz="1100" dirty="0">
                <a:solidFill>
                  <a:srgbClr val="000000"/>
                </a:solidFill>
                <a:latin typeface="Open Sans"/>
                <a:ea typeface="Open Sans"/>
                <a:cs typeface="Open Sans"/>
              </a:rPr>
              <a:t>Uses your specific network characteristics to construct a behavioral baseline</a:t>
            </a:r>
          </a:p>
          <a:p>
            <a:pPr lvl="1">
              <a:lnSpc>
                <a:spcPct val="100000"/>
              </a:lnSpc>
            </a:pPr>
            <a:r>
              <a:rPr lang="en-CA" sz="1100" dirty="0">
                <a:solidFill>
                  <a:srgbClr val="000000"/>
                </a:solidFill>
                <a:latin typeface="Open Sans"/>
                <a:ea typeface="Open Sans"/>
                <a:cs typeface="Open Sans"/>
              </a:rPr>
              <a:t>Identifies and alerts on potential threats through abnormal network behavior</a:t>
            </a:r>
          </a:p>
          <a:p>
            <a:pPr>
              <a:lnSpc>
                <a:spcPct val="100000"/>
              </a:lnSpc>
              <a:buClr>
                <a:srgbClr val="FA895E"/>
              </a:buClr>
            </a:pPr>
            <a:r>
              <a:rPr lang="en-CA" sz="1400" b="1" dirty="0">
                <a:solidFill>
                  <a:srgbClr val="AB3401"/>
                </a:solidFill>
                <a:latin typeface="Open Sans"/>
                <a:ea typeface="Open Sans"/>
                <a:cs typeface="Open Sans"/>
              </a:rPr>
              <a:t>Distributed Cloud Firewall</a:t>
            </a:r>
            <a:endParaRPr lang="en-CA" sz="1200" b="1" dirty="0">
              <a:solidFill>
                <a:srgbClr val="AB3401"/>
              </a:solidFill>
              <a:ea typeface="Open Sans" panose="020B0606030504020204" pitchFamily="34" charset="0"/>
              <a:cs typeface="Open Sans" panose="020B0606030504020204" pitchFamily="34" charset="0"/>
            </a:endParaRPr>
          </a:p>
          <a:p>
            <a:pPr lvl="1">
              <a:lnSpc>
                <a:spcPct val="100000"/>
              </a:lnSpc>
            </a:pPr>
            <a:r>
              <a:rPr lang="en-CA" sz="1100" dirty="0">
                <a:solidFill>
                  <a:srgbClr val="000000"/>
                </a:solidFill>
                <a:latin typeface="Open Sans"/>
                <a:ea typeface="Open Sans"/>
                <a:cs typeface="Open Sans"/>
              </a:rPr>
              <a:t>Granular network security controls for distributed applications in the cloud</a:t>
            </a:r>
          </a:p>
          <a:p>
            <a:pPr lvl="1">
              <a:lnSpc>
                <a:spcPct val="100000"/>
              </a:lnSpc>
            </a:pPr>
            <a:r>
              <a:rPr lang="en-CA" sz="1100" dirty="0">
                <a:solidFill>
                  <a:srgbClr val="000000"/>
                </a:solidFill>
                <a:latin typeface="Open Sans"/>
                <a:ea typeface="Open Sans"/>
                <a:cs typeface="Open Sans"/>
              </a:rPr>
              <a:t>Dynamic, embedded solution that creates zero-trust enforcement with centralized policy management across multiple clouds</a:t>
            </a:r>
          </a:p>
          <a:p>
            <a:pPr lvl="1">
              <a:lnSpc>
                <a:spcPct val="100000"/>
              </a:lnSpc>
            </a:pPr>
            <a:endParaRPr lang="en-CA" sz="1000" dirty="0">
              <a:solidFill>
                <a:srgbClr val="000000"/>
              </a:solidFill>
              <a:ea typeface="Open Sans" panose="020B0606030504020204" pitchFamily="34" charset="0"/>
              <a:cs typeface="Open Sans" panose="020B0606030504020204" pitchFamily="34" charset="0"/>
            </a:endParaRPr>
          </a:p>
          <a:p>
            <a:pPr marL="457200" lvl="1" indent="0">
              <a:lnSpc>
                <a:spcPct val="100000"/>
              </a:lnSpc>
              <a:buNone/>
            </a:pPr>
            <a:endParaRPr lang="en-CA" sz="1200" dirty="0">
              <a:solidFill>
                <a:srgbClr val="000000"/>
              </a:solidFill>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21BFDB78-64D3-CA46-9D3D-89E95D165FDC}"/>
              </a:ext>
            </a:extLst>
          </p:cNvPr>
          <p:cNvPicPr>
            <a:picLocks noChangeAspect="1"/>
          </p:cNvPicPr>
          <p:nvPr/>
        </p:nvPicPr>
        <p:blipFill>
          <a:blip r:embed="rId3"/>
          <a:srcRect/>
          <a:stretch/>
        </p:blipFill>
        <p:spPr>
          <a:xfrm>
            <a:off x="3137953" y="125344"/>
            <a:ext cx="705178" cy="705178"/>
          </a:xfrm>
          <a:prstGeom prst="rect">
            <a:avLst/>
          </a:prstGeom>
        </p:spPr>
      </p:pic>
    </p:spTree>
    <p:extLst>
      <p:ext uri="{BB962C8B-B14F-4D97-AF65-F5344CB8AC3E}">
        <p14:creationId xmlns:p14="http://schemas.microsoft.com/office/powerpoint/2010/main" val="15823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dissolve">
                                      <p:cBhvr>
                                        <p:cTn id="14" dur="500"/>
                                        <p:tgtEl>
                                          <p:spTgt spid="5">
                                            <p:txEl>
                                              <p:pRg st="3" end="3"/>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childTnLst>
                          </p:cTn>
                        </p:par>
                        <p:par>
                          <p:cTn id="19" fill="hold">
                            <p:stCondLst>
                              <p:cond delay="1500"/>
                            </p:stCondLst>
                            <p:childTnLst>
                              <p:par>
                                <p:cTn id="20" presetID="9" presetClass="entr" presetSubtype="0" fill="hold" nodeType="after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par>
                          <p:cTn id="23" fill="hold">
                            <p:stCondLst>
                              <p:cond delay="2000"/>
                            </p:stCondLst>
                            <p:childTnLst>
                              <p:par>
                                <p:cTn id="24" presetID="9" presetClass="entr" presetSubtype="0" fill="hold" nodeType="after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dissolve">
                                      <p:cBhvr>
                                        <p:cTn id="26" dur="500"/>
                                        <p:tgtEl>
                                          <p:spTgt spid="5">
                                            <p:txEl>
                                              <p:pRg st="6" end="6"/>
                                            </p:txEl>
                                          </p:spTgt>
                                        </p:tgtEl>
                                      </p:cBhvr>
                                    </p:animEffect>
                                  </p:childTnLst>
                                </p:cTn>
                              </p:par>
                            </p:childTnLst>
                          </p:cTn>
                        </p:par>
                        <p:par>
                          <p:cTn id="27" fill="hold">
                            <p:stCondLst>
                              <p:cond delay="2500"/>
                            </p:stCondLst>
                            <p:childTnLst>
                              <p:par>
                                <p:cTn id="28" presetID="9" presetClass="entr" presetSubtype="0" fill="hold" nodeType="after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dissolve">
                                      <p:cBhvr>
                                        <p:cTn id="30" dur="500"/>
                                        <p:tgtEl>
                                          <p:spTgt spid="5">
                                            <p:txEl>
                                              <p:pRg st="7" end="7"/>
                                            </p:txEl>
                                          </p:spTgt>
                                        </p:tgtEl>
                                      </p:cBhvr>
                                    </p:animEffect>
                                  </p:childTnLst>
                                </p:cTn>
                              </p:par>
                            </p:childTnLst>
                          </p:cTn>
                        </p:par>
                        <p:par>
                          <p:cTn id="31" fill="hold">
                            <p:stCondLst>
                              <p:cond delay="3000"/>
                            </p:stCondLst>
                            <p:childTnLst>
                              <p:par>
                                <p:cTn id="32" presetID="9" presetClass="entr" presetSubtype="0" fill="hold" nodeType="after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dissolve">
                                      <p:cBhvr>
                                        <p:cTn id="34" dur="500"/>
                                        <p:tgtEl>
                                          <p:spTgt spid="5">
                                            <p:txEl>
                                              <p:pRg st="8" end="8"/>
                                            </p:txEl>
                                          </p:spTgt>
                                        </p:tgtEl>
                                      </p:cBhvr>
                                    </p:animEffect>
                                  </p:childTnLst>
                                </p:cTn>
                              </p:par>
                            </p:childTnLst>
                          </p:cTn>
                        </p:par>
                        <p:par>
                          <p:cTn id="35" fill="hold">
                            <p:stCondLst>
                              <p:cond delay="3500"/>
                            </p:stCondLst>
                            <p:childTnLst>
                              <p:par>
                                <p:cTn id="36" presetID="9" presetClass="entr" presetSubtype="0" fill="hold" nodeType="after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dissolve">
                                      <p:cBhvr>
                                        <p:cTn id="38" dur="500"/>
                                        <p:tgtEl>
                                          <p:spTgt spid="5">
                                            <p:txEl>
                                              <p:pRg st="9" end="9"/>
                                            </p:txEl>
                                          </p:spTgt>
                                        </p:tgtEl>
                                      </p:cBhvr>
                                    </p:animEffect>
                                  </p:childTnLst>
                                </p:cTn>
                              </p:par>
                            </p:childTnLst>
                          </p:cTn>
                        </p:par>
                        <p:par>
                          <p:cTn id="39" fill="hold">
                            <p:stCondLst>
                              <p:cond delay="4000"/>
                            </p:stCondLst>
                            <p:childTnLst>
                              <p:par>
                                <p:cTn id="40" presetID="9" presetClass="entr" presetSubtype="0" fill="hold" nodeType="after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dissolve">
                                      <p:cBhvr>
                                        <p:cTn id="42" dur="500"/>
                                        <p:tgtEl>
                                          <p:spTgt spid="5">
                                            <p:txEl>
                                              <p:pRg st="10" end="10"/>
                                            </p:txEl>
                                          </p:spTgt>
                                        </p:tgtEl>
                                      </p:cBhvr>
                                    </p:animEffect>
                                  </p:childTnLst>
                                </p:cTn>
                              </p:par>
                            </p:childTnLst>
                          </p:cTn>
                        </p:par>
                        <p:par>
                          <p:cTn id="43" fill="hold">
                            <p:stCondLst>
                              <p:cond delay="4500"/>
                            </p:stCondLst>
                            <p:childTnLst>
                              <p:par>
                                <p:cTn id="44" presetID="9" presetClass="entr" presetSubtype="0" fill="hold" nodeType="after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animEffect transition="in" filter="dissolve">
                                      <p:cBhvr>
                                        <p:cTn id="46" dur="500"/>
                                        <p:tgtEl>
                                          <p:spTgt spid="5">
                                            <p:txEl>
                                              <p:pRg st="11" end="11"/>
                                            </p:txEl>
                                          </p:spTgt>
                                        </p:tgtEl>
                                      </p:cBhvr>
                                    </p:animEffect>
                                  </p:childTnLst>
                                </p:cTn>
                              </p:par>
                            </p:childTnLst>
                          </p:cTn>
                        </p:par>
                        <p:par>
                          <p:cTn id="47" fill="hold">
                            <p:stCondLst>
                              <p:cond delay="5000"/>
                            </p:stCondLst>
                            <p:childTnLst>
                              <p:par>
                                <p:cTn id="48" presetID="9" presetClass="entr" presetSubtype="0" fill="hold" nodeType="afterEffect">
                                  <p:stCondLst>
                                    <p:cond delay="0"/>
                                  </p:stCondLst>
                                  <p:childTnLst>
                                    <p:set>
                                      <p:cBhvr>
                                        <p:cTn id="49" dur="1" fill="hold">
                                          <p:stCondLst>
                                            <p:cond delay="0"/>
                                          </p:stCondLst>
                                        </p:cTn>
                                        <p:tgtEl>
                                          <p:spTgt spid="5">
                                            <p:txEl>
                                              <p:pRg st="12" end="12"/>
                                            </p:txEl>
                                          </p:spTgt>
                                        </p:tgtEl>
                                        <p:attrNameLst>
                                          <p:attrName>style.visibility</p:attrName>
                                        </p:attrNameLst>
                                      </p:cBhvr>
                                      <p:to>
                                        <p:strVal val="visible"/>
                                      </p:to>
                                    </p:set>
                                    <p:animEffect transition="in" filter="dissolve">
                                      <p:cBhvr>
                                        <p:cTn id="50" dur="500"/>
                                        <p:tgtEl>
                                          <p:spTgt spid="5">
                                            <p:txEl>
                                              <p:pRg st="12" end="12"/>
                                            </p:txEl>
                                          </p:spTgt>
                                        </p:tgtEl>
                                      </p:cBhvr>
                                    </p:animEffect>
                                  </p:childTnLst>
                                </p:cTn>
                              </p:par>
                            </p:childTnLst>
                          </p:cTn>
                        </p:par>
                        <p:par>
                          <p:cTn id="51" fill="hold">
                            <p:stCondLst>
                              <p:cond delay="5500"/>
                            </p:stCondLst>
                            <p:childTnLst>
                              <p:par>
                                <p:cTn id="52" presetID="9" presetClass="entr" presetSubtype="0" fill="hold" nodeType="afterEffect">
                                  <p:stCondLst>
                                    <p:cond delay="0"/>
                                  </p:stCondLst>
                                  <p:childTnLst>
                                    <p:set>
                                      <p:cBhvr>
                                        <p:cTn id="53" dur="1" fill="hold">
                                          <p:stCondLst>
                                            <p:cond delay="0"/>
                                          </p:stCondLst>
                                        </p:cTn>
                                        <p:tgtEl>
                                          <p:spTgt spid="5">
                                            <p:txEl>
                                              <p:pRg st="13" end="13"/>
                                            </p:txEl>
                                          </p:spTgt>
                                        </p:tgtEl>
                                        <p:attrNameLst>
                                          <p:attrName>style.visibility</p:attrName>
                                        </p:attrNameLst>
                                      </p:cBhvr>
                                      <p:to>
                                        <p:strVal val="visible"/>
                                      </p:to>
                                    </p:set>
                                    <p:animEffect transition="in" filter="dissolve">
                                      <p:cBhvr>
                                        <p:cTn id="54" dur="500"/>
                                        <p:tgtEl>
                                          <p:spTgt spid="5">
                                            <p:txEl>
                                              <p:pRg st="13" end="13"/>
                                            </p:txEl>
                                          </p:spTgt>
                                        </p:tgtEl>
                                      </p:cBhvr>
                                    </p:animEffect>
                                  </p:childTnLst>
                                </p:cTn>
                              </p:par>
                            </p:childTnLst>
                          </p:cTn>
                        </p:par>
                        <p:par>
                          <p:cTn id="55" fill="hold">
                            <p:stCondLst>
                              <p:cond delay="6000"/>
                            </p:stCondLst>
                            <p:childTnLst>
                              <p:par>
                                <p:cTn id="56" presetID="9" presetClass="entr" presetSubtype="0" fill="hold" nodeType="afterEffect">
                                  <p:stCondLst>
                                    <p:cond delay="0"/>
                                  </p:stCondLst>
                                  <p:childTnLst>
                                    <p:set>
                                      <p:cBhvr>
                                        <p:cTn id="57" dur="1" fill="hold">
                                          <p:stCondLst>
                                            <p:cond delay="0"/>
                                          </p:stCondLst>
                                        </p:cTn>
                                        <p:tgtEl>
                                          <p:spTgt spid="5">
                                            <p:txEl>
                                              <p:pRg st="14" end="14"/>
                                            </p:txEl>
                                          </p:spTgt>
                                        </p:tgtEl>
                                        <p:attrNameLst>
                                          <p:attrName>style.visibility</p:attrName>
                                        </p:attrNameLst>
                                      </p:cBhvr>
                                      <p:to>
                                        <p:strVal val="visible"/>
                                      </p:to>
                                    </p:set>
                                    <p:animEffect transition="in" filter="dissolve">
                                      <p:cBhvr>
                                        <p:cTn id="58"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3561-8E66-894D-BA2E-15B2F7A193F5}"/>
              </a:ext>
            </a:extLst>
          </p:cNvPr>
          <p:cNvSpPr>
            <a:spLocks noGrp="1"/>
          </p:cNvSpPr>
          <p:nvPr>
            <p:ph type="title"/>
          </p:nvPr>
        </p:nvSpPr>
        <p:spPr/>
        <p:txBody>
          <a:bodyPr/>
          <a:lstStyle/>
          <a:p>
            <a:pPr defTabSz="685800"/>
            <a:r>
              <a:rPr lang="en-US" b="0" dirty="0">
                <a:latin typeface="Calibri" panose="020F0502020204030204" pitchFamily="34" charset="0"/>
                <a:cs typeface="Calibri" panose="020F0502020204030204" pitchFamily="34" charset="0"/>
              </a:rPr>
              <a:t>Transit Networking</a:t>
            </a:r>
          </a:p>
        </p:txBody>
      </p:sp>
      <p:sp>
        <p:nvSpPr>
          <p:cNvPr id="3" name="Text Placeholder 2">
            <a:extLst>
              <a:ext uri="{FF2B5EF4-FFF2-40B4-BE49-F238E27FC236}">
                <a16:creationId xmlns:a16="http://schemas.microsoft.com/office/drawing/2014/main" id="{8FF832E8-3892-A2D3-E055-4873AD47588C}"/>
              </a:ext>
            </a:extLst>
          </p:cNvPr>
          <p:cNvSpPr>
            <a:spLocks noGrp="1"/>
          </p:cNvSpPr>
          <p:nvPr>
            <p:ph type="body" sz="quarter" idx="10"/>
          </p:nvPr>
        </p:nvSpPr>
        <p:spPr/>
        <p:txBody>
          <a:bodyPr/>
          <a:lstStyle/>
          <a:p>
            <a:r>
              <a:rPr lang="en-US" dirty="0"/>
              <a:t>With Dynamic Routing and Traffic Engineering</a:t>
            </a:r>
          </a:p>
        </p:txBody>
      </p:sp>
    </p:spTree>
    <p:extLst>
      <p:ext uri="{BB962C8B-B14F-4D97-AF65-F5344CB8AC3E}">
        <p14:creationId xmlns:p14="http://schemas.microsoft.com/office/powerpoint/2010/main" val="274313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20;p34">
            <a:extLst>
              <a:ext uri="{FF2B5EF4-FFF2-40B4-BE49-F238E27FC236}">
                <a16:creationId xmlns:a16="http://schemas.microsoft.com/office/drawing/2014/main" id="{394CDF03-D379-314C-AA20-A4B34F5313EF}"/>
              </a:ext>
            </a:extLst>
          </p:cNvPr>
          <p:cNvSpPr/>
          <p:nvPr/>
        </p:nvSpPr>
        <p:spPr>
          <a:xfrm>
            <a:off x="619580" y="2870441"/>
            <a:ext cx="11089854" cy="1983475"/>
          </a:xfrm>
          <a:prstGeom prst="rect">
            <a:avLst/>
          </a:prstGeom>
          <a:solidFill>
            <a:schemeClr val="accent1">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endParaRPr sz="1051">
              <a:solidFill>
                <a:schemeClr val="lt1"/>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2" name="Title 1">
            <a:extLst>
              <a:ext uri="{FF2B5EF4-FFF2-40B4-BE49-F238E27FC236}">
                <a16:creationId xmlns:a16="http://schemas.microsoft.com/office/drawing/2014/main" id="{D6C5C903-A5B2-874F-92AA-689B24F5A695}"/>
              </a:ext>
            </a:extLst>
          </p:cNvPr>
          <p:cNvSpPr>
            <a:spLocks noGrp="1"/>
          </p:cNvSpPr>
          <p:nvPr>
            <p:ph type="title"/>
          </p:nvPr>
        </p:nvSpPr>
        <p:spPr/>
        <p:txBody>
          <a:bodyPr/>
          <a:lstStyle/>
          <a:p>
            <a:r>
              <a:rPr lang="en-US" sz="2800" b="0" dirty="0">
                <a:solidFill>
                  <a:schemeClr val="accent1"/>
                </a:solidFill>
                <a:latin typeface="Calibri" panose="020F0502020204030204" pitchFamily="34" charset="0"/>
                <a:cs typeface="Calibri" panose="020F0502020204030204" pitchFamily="34" charset="0"/>
              </a:rPr>
              <a:t>Aviatrix Transit Network</a:t>
            </a:r>
          </a:p>
        </p:txBody>
      </p:sp>
      <p:sp>
        <p:nvSpPr>
          <p:cNvPr id="9" name="Slide Number Placeholder 8">
            <a:extLst>
              <a:ext uri="{FF2B5EF4-FFF2-40B4-BE49-F238E27FC236}">
                <a16:creationId xmlns:a16="http://schemas.microsoft.com/office/drawing/2014/main" id="{70D4D39D-6EBB-7840-8C0C-27BDD31AE831}"/>
              </a:ext>
            </a:extLst>
          </p:cNvPr>
          <p:cNvSpPr>
            <a:spLocks noGrp="1"/>
          </p:cNvSpPr>
          <p:nvPr>
            <p:ph type="sldNum" sz="quarter" idx="10"/>
          </p:nvPr>
        </p:nvSpPr>
        <p:spPr/>
        <p:txBody>
          <a:bodyPr/>
          <a:lstStyle/>
          <a:p>
            <a:fld id="{4A70B06D-F489-48FF-A885-ABB74CD5C952}" type="slidenum">
              <a:rPr lang="en-US" smtClean="0"/>
              <a:pPr/>
              <a:t>8</a:t>
            </a:fld>
            <a:endParaRPr lang="en-US"/>
          </a:p>
        </p:txBody>
      </p:sp>
      <p:sp>
        <p:nvSpPr>
          <p:cNvPr id="3" name="Google Shape;419;p34">
            <a:extLst>
              <a:ext uri="{FF2B5EF4-FFF2-40B4-BE49-F238E27FC236}">
                <a16:creationId xmlns:a16="http://schemas.microsoft.com/office/drawing/2014/main" id="{A1838F56-E470-124E-ABFF-8AE93BF38D96}"/>
              </a:ext>
            </a:extLst>
          </p:cNvPr>
          <p:cNvSpPr/>
          <p:nvPr/>
        </p:nvSpPr>
        <p:spPr>
          <a:xfrm>
            <a:off x="619582" y="1108646"/>
            <a:ext cx="11089868" cy="1761795"/>
          </a:xfrm>
          <a:prstGeom prst="rect">
            <a:avLst/>
          </a:prstGeom>
          <a:solidFill>
            <a:schemeClr val="accent4">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endParaRPr sz="1051">
              <a:solidFill>
                <a:schemeClr val="lt1"/>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5" name="Google Shape;422;p34">
            <a:extLst>
              <a:ext uri="{FF2B5EF4-FFF2-40B4-BE49-F238E27FC236}">
                <a16:creationId xmlns:a16="http://schemas.microsoft.com/office/drawing/2014/main" id="{8335E590-A569-9B45-8B80-8449B9CCF44B}"/>
              </a:ext>
            </a:extLst>
          </p:cNvPr>
          <p:cNvSpPr/>
          <p:nvPr/>
        </p:nvSpPr>
        <p:spPr>
          <a:xfrm>
            <a:off x="619578" y="4784247"/>
            <a:ext cx="11435787" cy="959737"/>
          </a:xfrm>
          <a:prstGeom prst="rect">
            <a:avLst/>
          </a:prstGeom>
          <a:solidFill>
            <a:schemeClr val="accent5">
              <a:lumMod val="20000"/>
              <a:lumOff val="80000"/>
            </a:schemeClr>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endParaRPr sz="1051">
              <a:solidFill>
                <a:schemeClr val="accent5">
                  <a:lumMod val="20000"/>
                  <a:lumOff val="80000"/>
                </a:schemeClr>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sp>
        <p:nvSpPr>
          <p:cNvPr id="6" name="Google Shape;445;p34">
            <a:extLst>
              <a:ext uri="{FF2B5EF4-FFF2-40B4-BE49-F238E27FC236}">
                <a16:creationId xmlns:a16="http://schemas.microsoft.com/office/drawing/2014/main" id="{7395A5C2-46B4-714A-8DAD-61E0AFF1192B}"/>
              </a:ext>
            </a:extLst>
          </p:cNvPr>
          <p:cNvSpPr txBox="1"/>
          <p:nvPr/>
        </p:nvSpPr>
        <p:spPr>
          <a:xfrm>
            <a:off x="8964359" y="4854760"/>
            <a:ext cx="2668977" cy="322812"/>
          </a:xfrm>
          <a:prstGeom prst="rect">
            <a:avLst/>
          </a:prstGeom>
          <a:noFill/>
          <a:ln>
            <a:noFill/>
          </a:ln>
        </p:spPr>
        <p:txBody>
          <a:bodyPr spcFirstLastPara="1" wrap="square" lIns="91425" tIns="45700" rIns="91425" bIns="45700" anchor="t" anchorCtr="0">
            <a:noAutofit/>
          </a:bodyPr>
          <a:lstStyle/>
          <a:p>
            <a:pPr algn="r"/>
            <a:r>
              <a:rPr lang="en-US" sz="120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sym typeface="Calibri"/>
              </a:rPr>
              <a:t>ACCESS LAYER</a:t>
            </a:r>
            <a:endParaRPr sz="1200">
              <a:solidFill>
                <a:schemeClr val="accent5">
                  <a:lumMod val="75000"/>
                </a:schemeClr>
              </a:solidFill>
              <a:latin typeface="Open Sans" panose="020B0606030504020204" pitchFamily="34" charset="0"/>
            </a:endParaRPr>
          </a:p>
        </p:txBody>
      </p:sp>
      <p:sp>
        <p:nvSpPr>
          <p:cNvPr id="7" name="Google Shape;447;p34">
            <a:extLst>
              <a:ext uri="{FF2B5EF4-FFF2-40B4-BE49-F238E27FC236}">
                <a16:creationId xmlns:a16="http://schemas.microsoft.com/office/drawing/2014/main" id="{0DEF658D-885B-2E4A-90C0-2ED6549C2C3A}"/>
              </a:ext>
            </a:extLst>
          </p:cNvPr>
          <p:cNvSpPr txBox="1"/>
          <p:nvPr/>
        </p:nvSpPr>
        <p:spPr>
          <a:xfrm>
            <a:off x="10216721" y="2889903"/>
            <a:ext cx="1426749" cy="322812"/>
          </a:xfrm>
          <a:prstGeom prst="rect">
            <a:avLst/>
          </a:prstGeom>
          <a:noFill/>
          <a:ln>
            <a:noFill/>
          </a:ln>
        </p:spPr>
        <p:txBody>
          <a:bodyPr spcFirstLastPara="1" wrap="square" lIns="91425" tIns="45700" rIns="91425" bIns="45700" anchor="t" anchorCtr="0">
            <a:noAutofit/>
          </a:bodyPr>
          <a:lstStyle/>
          <a:p>
            <a:pPr algn="r"/>
            <a:r>
              <a:rPr lang="en-US" sz="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Calibri"/>
              </a:rPr>
              <a:t>TRANSIT CORE</a:t>
            </a:r>
          </a:p>
          <a:p>
            <a:pPr algn="r"/>
            <a:r>
              <a:rPr lang="en-US" sz="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sym typeface="Calibri"/>
              </a:rPr>
              <a:t>BACKBONE LAYER</a:t>
            </a:r>
            <a:endParaRPr sz="1200" dirty="0">
              <a:solidFill>
                <a:schemeClr val="accent1">
                  <a:lumMod val="75000"/>
                </a:schemeClr>
              </a:solidFill>
              <a:latin typeface="Open Sans" panose="020B0606030504020204" pitchFamily="34" charset="0"/>
            </a:endParaRPr>
          </a:p>
        </p:txBody>
      </p:sp>
      <p:sp>
        <p:nvSpPr>
          <p:cNvPr id="10" name="Google Shape;446;p34">
            <a:extLst>
              <a:ext uri="{FF2B5EF4-FFF2-40B4-BE49-F238E27FC236}">
                <a16:creationId xmlns:a16="http://schemas.microsoft.com/office/drawing/2014/main" id="{8BAC0A8D-26A3-B54A-81A9-A7C0D669D7AA}"/>
              </a:ext>
            </a:extLst>
          </p:cNvPr>
          <p:cNvSpPr txBox="1"/>
          <p:nvPr/>
        </p:nvSpPr>
        <p:spPr>
          <a:xfrm>
            <a:off x="9763802" y="1130732"/>
            <a:ext cx="1943268" cy="315359"/>
          </a:xfrm>
          <a:prstGeom prst="rect">
            <a:avLst/>
          </a:prstGeom>
          <a:noFill/>
          <a:ln>
            <a:noFill/>
          </a:ln>
        </p:spPr>
        <p:txBody>
          <a:bodyPr spcFirstLastPara="1" wrap="square" lIns="91425" tIns="45700" rIns="91425" bIns="45700" anchor="t" anchorCtr="0">
            <a:noAutofit/>
          </a:bodyPr>
          <a:lstStyle/>
          <a:p>
            <a:pPr algn="r"/>
            <a:r>
              <a:rPr lang="en-US" sz="1200">
                <a:solidFill>
                  <a:schemeClr val="accent4">
                    <a:lumMod val="75000"/>
                  </a:schemeClr>
                </a:solidFill>
                <a:latin typeface="Open Sans" panose="020B0606030504020204" pitchFamily="34" charset="0"/>
                <a:ea typeface="Open Sans" panose="020B0606030504020204" pitchFamily="34" charset="0"/>
                <a:cs typeface="Open Sans" panose="020B0606030504020204" pitchFamily="34" charset="0"/>
                <a:sym typeface="Calibri"/>
              </a:rPr>
              <a:t>APPLICATIONS LAYER</a:t>
            </a:r>
            <a:endParaRPr sz="1200">
              <a:solidFill>
                <a:schemeClr val="accent4">
                  <a:lumMod val="75000"/>
                </a:schemeClr>
              </a:solidFill>
              <a:latin typeface="Open Sans" panose="020B0606030504020204" pitchFamily="34" charset="0"/>
            </a:endParaRPr>
          </a:p>
        </p:txBody>
      </p:sp>
      <p:sp>
        <p:nvSpPr>
          <p:cNvPr id="103" name="Google Shape;448;p34">
            <a:extLst>
              <a:ext uri="{FF2B5EF4-FFF2-40B4-BE49-F238E27FC236}">
                <a16:creationId xmlns:a16="http://schemas.microsoft.com/office/drawing/2014/main" id="{B289CC68-3E6B-5147-8BBD-59DB761F0655}"/>
              </a:ext>
            </a:extLst>
          </p:cNvPr>
          <p:cNvSpPr txBox="1"/>
          <p:nvPr/>
        </p:nvSpPr>
        <p:spPr>
          <a:xfrm rot="16200000">
            <a:off x="-976705" y="4319019"/>
            <a:ext cx="2718167" cy="346155"/>
          </a:xfrm>
          <a:prstGeom prst="rect">
            <a:avLst/>
          </a:prstGeom>
          <a:noFill/>
          <a:ln>
            <a:noFill/>
          </a:ln>
        </p:spPr>
        <p:txBody>
          <a:bodyPr spcFirstLastPara="1" wrap="square" lIns="91425" tIns="45700" rIns="91425" bIns="45700" anchor="t" anchorCtr="0">
            <a:noAutofit/>
          </a:bodyPr>
          <a:lstStyle/>
          <a:p>
            <a:pPr algn="ctr"/>
            <a:r>
              <a:rPr lang="en-US" sz="16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Calibri"/>
              </a:rPr>
              <a:t>OPERATIONS LAYER</a:t>
            </a:r>
            <a:endParaRPr sz="1600" dirty="0">
              <a:latin typeface="Open Sans" panose="020B0606030504020204" pitchFamily="34" charset="0"/>
            </a:endParaRPr>
          </a:p>
        </p:txBody>
      </p:sp>
      <p:sp>
        <p:nvSpPr>
          <p:cNvPr id="104" name="Google Shape;419;p34">
            <a:extLst>
              <a:ext uri="{FF2B5EF4-FFF2-40B4-BE49-F238E27FC236}">
                <a16:creationId xmlns:a16="http://schemas.microsoft.com/office/drawing/2014/main" id="{29C5D88E-A704-6C45-B7A7-A88BC7324809}"/>
              </a:ext>
            </a:extLst>
          </p:cNvPr>
          <p:cNvSpPr/>
          <p:nvPr/>
        </p:nvSpPr>
        <p:spPr>
          <a:xfrm>
            <a:off x="147429" y="1108647"/>
            <a:ext cx="470235" cy="4635337"/>
          </a:xfrm>
          <a:prstGeom prst="rect">
            <a:avLst/>
          </a:prstGeom>
          <a:no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endParaRPr sz="1051">
              <a:solidFill>
                <a:schemeClr val="lt1"/>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pic>
        <p:nvPicPr>
          <p:cNvPr id="105" name="Graphic 104">
            <a:extLst>
              <a:ext uri="{FF2B5EF4-FFF2-40B4-BE49-F238E27FC236}">
                <a16:creationId xmlns:a16="http://schemas.microsoft.com/office/drawing/2014/main" id="{BA5B81CC-66CB-AB4B-BB5B-973CEF091A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87467" y="2442876"/>
            <a:ext cx="376633" cy="376633"/>
          </a:xfrm>
          <a:prstGeom prst="rect">
            <a:avLst/>
          </a:prstGeom>
        </p:spPr>
      </p:pic>
      <p:pic>
        <p:nvPicPr>
          <p:cNvPr id="108" name="Picture 107">
            <a:extLst>
              <a:ext uri="{FF2B5EF4-FFF2-40B4-BE49-F238E27FC236}">
                <a16:creationId xmlns:a16="http://schemas.microsoft.com/office/drawing/2014/main" id="{9A88CE7F-E30E-924E-B2F8-185BF65B0DB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87357" y="1396735"/>
            <a:ext cx="398111" cy="421836"/>
          </a:xfrm>
          <a:prstGeom prst="rect">
            <a:avLst/>
          </a:prstGeom>
        </p:spPr>
      </p:pic>
      <p:pic>
        <p:nvPicPr>
          <p:cNvPr id="130" name="Picture 129">
            <a:extLst>
              <a:ext uri="{FF2B5EF4-FFF2-40B4-BE49-F238E27FC236}">
                <a16:creationId xmlns:a16="http://schemas.microsoft.com/office/drawing/2014/main" id="{1E85A261-AE6A-B14A-9FB5-B13070501B72}"/>
              </a:ext>
            </a:extLst>
          </p:cNvPr>
          <p:cNvPicPr>
            <a:picLocks noChangeAspect="1"/>
          </p:cNvPicPr>
          <p:nvPr/>
        </p:nvPicPr>
        <p:blipFill>
          <a:blip r:embed="rId6"/>
          <a:stretch>
            <a:fillRect/>
          </a:stretch>
        </p:blipFill>
        <p:spPr>
          <a:xfrm>
            <a:off x="5500032" y="5882754"/>
            <a:ext cx="363209" cy="293361"/>
          </a:xfrm>
          <a:prstGeom prst="rect">
            <a:avLst/>
          </a:prstGeom>
        </p:spPr>
      </p:pic>
      <p:sp>
        <p:nvSpPr>
          <p:cNvPr id="131" name="TextBox 130">
            <a:extLst>
              <a:ext uri="{FF2B5EF4-FFF2-40B4-BE49-F238E27FC236}">
                <a16:creationId xmlns:a16="http://schemas.microsoft.com/office/drawing/2014/main" id="{892C2E36-BD5D-6B43-8AA5-39F01C648B76}"/>
              </a:ext>
            </a:extLst>
          </p:cNvPr>
          <p:cNvSpPr txBox="1"/>
          <p:nvPr/>
        </p:nvSpPr>
        <p:spPr>
          <a:xfrm>
            <a:off x="5832248" y="5867635"/>
            <a:ext cx="778162" cy="359009"/>
          </a:xfrm>
          <a:prstGeom prst="rect">
            <a:avLst/>
          </a:prstGeom>
          <a:noFill/>
        </p:spPr>
        <p:txBody>
          <a:bodyPr wrap="none" rtlCol="0">
            <a:spAutoFit/>
          </a:bodyPr>
          <a:lstStyle/>
          <a:p>
            <a:r>
              <a:rPr lang="en-US" sz="1733">
                <a:latin typeface="Open Sans" panose="020B0606030504020204" pitchFamily="34" charset="0"/>
                <a:cs typeface="Open Sans" panose="020B0606030504020204" pitchFamily="34" charset="0"/>
              </a:rPr>
              <a:t>Azure</a:t>
            </a:r>
          </a:p>
        </p:txBody>
      </p:sp>
      <p:pic>
        <p:nvPicPr>
          <p:cNvPr id="132" name="Picture 131">
            <a:extLst>
              <a:ext uri="{FF2B5EF4-FFF2-40B4-BE49-F238E27FC236}">
                <a16:creationId xmlns:a16="http://schemas.microsoft.com/office/drawing/2014/main" id="{9A577460-E8A4-2945-BB9E-E57DBEFB7B19}"/>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124752" y="5814433"/>
            <a:ext cx="527301" cy="527301"/>
          </a:xfrm>
          <a:prstGeom prst="rect">
            <a:avLst/>
          </a:prstGeom>
        </p:spPr>
      </p:pic>
      <p:pic>
        <p:nvPicPr>
          <p:cNvPr id="134" name="Picture 133">
            <a:extLst>
              <a:ext uri="{FF2B5EF4-FFF2-40B4-BE49-F238E27FC236}">
                <a16:creationId xmlns:a16="http://schemas.microsoft.com/office/drawing/2014/main" id="{3BB48DAF-A062-D145-A220-6571AB80AED8}"/>
              </a:ext>
            </a:extLst>
          </p:cNvPr>
          <p:cNvPicPr>
            <a:picLocks noChangeAspect="1"/>
          </p:cNvPicPr>
          <p:nvPr/>
        </p:nvPicPr>
        <p:blipFill>
          <a:blip r:embed="rId8"/>
          <a:stretch>
            <a:fillRect/>
          </a:stretch>
        </p:blipFill>
        <p:spPr>
          <a:xfrm>
            <a:off x="9284508" y="5880867"/>
            <a:ext cx="370129" cy="330472"/>
          </a:xfrm>
          <a:prstGeom prst="rect">
            <a:avLst/>
          </a:prstGeom>
        </p:spPr>
      </p:pic>
      <p:sp>
        <p:nvSpPr>
          <p:cNvPr id="135" name="TextBox 134">
            <a:extLst>
              <a:ext uri="{FF2B5EF4-FFF2-40B4-BE49-F238E27FC236}">
                <a16:creationId xmlns:a16="http://schemas.microsoft.com/office/drawing/2014/main" id="{DA34BBB1-5176-9A40-B6D0-CD25E2099D6F}"/>
              </a:ext>
            </a:extLst>
          </p:cNvPr>
          <p:cNvSpPr txBox="1"/>
          <p:nvPr/>
        </p:nvSpPr>
        <p:spPr>
          <a:xfrm>
            <a:off x="9636135" y="5851179"/>
            <a:ext cx="643125" cy="359009"/>
          </a:xfrm>
          <a:prstGeom prst="rect">
            <a:avLst/>
          </a:prstGeom>
          <a:noFill/>
        </p:spPr>
        <p:txBody>
          <a:bodyPr wrap="none" rtlCol="0">
            <a:spAutoFit/>
          </a:bodyPr>
          <a:lstStyle/>
          <a:p>
            <a:pPr algn="ctr"/>
            <a:r>
              <a:rPr lang="en-US" sz="1733">
                <a:latin typeface="Open Sans" panose="020B0606030504020204" pitchFamily="34" charset="0"/>
                <a:cs typeface="Open Sans" panose="020B0606030504020204" pitchFamily="34" charset="0"/>
              </a:rPr>
              <a:t>GCP</a:t>
            </a:r>
          </a:p>
        </p:txBody>
      </p:sp>
      <p:sp>
        <p:nvSpPr>
          <p:cNvPr id="77" name="Rounded Rectangle 76">
            <a:extLst>
              <a:ext uri="{FF2B5EF4-FFF2-40B4-BE49-F238E27FC236}">
                <a16:creationId xmlns:a16="http://schemas.microsoft.com/office/drawing/2014/main" id="{9F26F095-0404-B34D-9A88-0258E5F96C20}"/>
              </a:ext>
            </a:extLst>
          </p:cNvPr>
          <p:cNvSpPr/>
          <p:nvPr/>
        </p:nvSpPr>
        <p:spPr>
          <a:xfrm>
            <a:off x="1527358" y="3462452"/>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a:solidFill>
                <a:srgbClr val="FFFFFF"/>
              </a:solidFill>
              <a:latin typeface="Open Sans" panose="020B0606030504020204" pitchFamily="34" charset="0"/>
            </a:endParaRPr>
          </a:p>
        </p:txBody>
      </p:sp>
      <p:sp>
        <p:nvSpPr>
          <p:cNvPr id="93" name="Rounded Rectangle 92">
            <a:extLst>
              <a:ext uri="{FF2B5EF4-FFF2-40B4-BE49-F238E27FC236}">
                <a16:creationId xmlns:a16="http://schemas.microsoft.com/office/drawing/2014/main" id="{D3F47D7D-98D0-C548-8262-70F00A4B00DF}"/>
              </a:ext>
            </a:extLst>
          </p:cNvPr>
          <p:cNvSpPr/>
          <p:nvPr/>
        </p:nvSpPr>
        <p:spPr>
          <a:xfrm>
            <a:off x="825780" y="1453904"/>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a:solidFill>
                <a:srgbClr val="FFFFFF"/>
              </a:solidFill>
              <a:latin typeface="Open Sans" panose="020B0606030504020204" pitchFamily="34" charset="0"/>
            </a:endParaRPr>
          </a:p>
        </p:txBody>
      </p:sp>
      <p:sp>
        <p:nvSpPr>
          <p:cNvPr id="96" name="Rectangle 95">
            <a:extLst>
              <a:ext uri="{FF2B5EF4-FFF2-40B4-BE49-F238E27FC236}">
                <a16:creationId xmlns:a16="http://schemas.microsoft.com/office/drawing/2014/main" id="{29EA8196-7DAE-8740-AA43-DE4FEC0D83CC}"/>
              </a:ext>
            </a:extLst>
          </p:cNvPr>
          <p:cNvSpPr/>
          <p:nvPr/>
        </p:nvSpPr>
        <p:spPr>
          <a:xfrm>
            <a:off x="1201979" y="1487560"/>
            <a:ext cx="1301000" cy="276999"/>
          </a:xfrm>
          <a:prstGeom prst="rect">
            <a:avLst/>
          </a:prstGeom>
        </p:spPr>
        <p:txBody>
          <a:bodyPr wrap="square">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Spoke VPC 1</a:t>
            </a:r>
          </a:p>
        </p:txBody>
      </p:sp>
      <p:pic>
        <p:nvPicPr>
          <p:cNvPr id="97" name="Picture 4" descr="Image result for aws vpc">
            <a:extLst>
              <a:ext uri="{FF2B5EF4-FFF2-40B4-BE49-F238E27FC236}">
                <a16:creationId xmlns:a16="http://schemas.microsoft.com/office/drawing/2014/main" id="{5425713B-FE92-5C44-977C-1CE99A29D04A}"/>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800027" y="1354450"/>
            <a:ext cx="531563" cy="531563"/>
          </a:xfrm>
          <a:prstGeom prst="rect">
            <a:avLst/>
          </a:prstGeom>
          <a:noFill/>
          <a:extLst>
            <a:ext uri="{909E8E84-426E-40DD-AFC4-6F175D3DCCD1}">
              <a14:hiddenFill xmlns:a14="http://schemas.microsoft.com/office/drawing/2010/main">
                <a:solidFill>
                  <a:srgbClr val="FFFFFF"/>
                </a:solidFill>
              </a14:hiddenFill>
            </a:ext>
          </a:extLst>
        </p:spPr>
      </p:pic>
      <p:pic>
        <p:nvPicPr>
          <p:cNvPr id="115" name="Graphic 114">
            <a:extLst>
              <a:ext uri="{FF2B5EF4-FFF2-40B4-BE49-F238E27FC236}">
                <a16:creationId xmlns:a16="http://schemas.microsoft.com/office/drawing/2014/main" id="{15BA8DC4-2399-354F-AF60-53B1082632CE}"/>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973975" y="1819529"/>
            <a:ext cx="235468" cy="235468"/>
          </a:xfrm>
          <a:prstGeom prst="rect">
            <a:avLst/>
          </a:prstGeom>
        </p:spPr>
      </p:pic>
      <p:pic>
        <p:nvPicPr>
          <p:cNvPr id="116" name="Graphic 115">
            <a:extLst>
              <a:ext uri="{FF2B5EF4-FFF2-40B4-BE49-F238E27FC236}">
                <a16:creationId xmlns:a16="http://schemas.microsoft.com/office/drawing/2014/main" id="{EE248A34-DBCC-A543-AC20-75922B06A97C}"/>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460747" y="1828649"/>
            <a:ext cx="235468" cy="235468"/>
          </a:xfrm>
          <a:prstGeom prst="rect">
            <a:avLst/>
          </a:prstGeom>
        </p:spPr>
      </p:pic>
      <p:pic>
        <p:nvPicPr>
          <p:cNvPr id="117" name="Graphic 116">
            <a:extLst>
              <a:ext uri="{FF2B5EF4-FFF2-40B4-BE49-F238E27FC236}">
                <a16:creationId xmlns:a16="http://schemas.microsoft.com/office/drawing/2014/main" id="{EB2A6FB8-4BB1-D247-BA96-3B70EB8341FC}"/>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934011" y="1822720"/>
            <a:ext cx="235468" cy="235468"/>
          </a:xfrm>
          <a:prstGeom prst="rect">
            <a:avLst/>
          </a:prstGeom>
        </p:spPr>
      </p:pic>
      <p:pic>
        <p:nvPicPr>
          <p:cNvPr id="118" name="Graphic 117">
            <a:extLst>
              <a:ext uri="{FF2B5EF4-FFF2-40B4-BE49-F238E27FC236}">
                <a16:creationId xmlns:a16="http://schemas.microsoft.com/office/drawing/2014/main" id="{C1685FB2-10D7-E44D-B2CA-D483A17DD28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00121" y="2128289"/>
            <a:ext cx="244253" cy="245231"/>
          </a:xfrm>
          <a:prstGeom prst="rect">
            <a:avLst/>
          </a:prstGeom>
        </p:spPr>
      </p:pic>
      <p:pic>
        <p:nvPicPr>
          <p:cNvPr id="95" name="Graphic 94">
            <a:extLst>
              <a:ext uri="{FF2B5EF4-FFF2-40B4-BE49-F238E27FC236}">
                <a16:creationId xmlns:a16="http://schemas.microsoft.com/office/drawing/2014/main" id="{BD7491EE-757D-7843-A893-A4A224A86F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17706" y="2192713"/>
            <a:ext cx="244253" cy="245231"/>
          </a:xfrm>
          <a:prstGeom prst="rect">
            <a:avLst/>
          </a:prstGeom>
        </p:spPr>
      </p:pic>
      <p:pic>
        <p:nvPicPr>
          <p:cNvPr id="119" name="Graphic 118">
            <a:extLst>
              <a:ext uri="{FF2B5EF4-FFF2-40B4-BE49-F238E27FC236}">
                <a16:creationId xmlns:a16="http://schemas.microsoft.com/office/drawing/2014/main" id="{2DD6F83A-4F62-4F45-83A0-BACADA06D48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41388" y="4140053"/>
            <a:ext cx="341452" cy="335717"/>
          </a:xfrm>
          <a:prstGeom prst="rect">
            <a:avLst/>
          </a:prstGeom>
        </p:spPr>
      </p:pic>
      <p:pic>
        <p:nvPicPr>
          <p:cNvPr id="86" name="Graphic 85">
            <a:extLst>
              <a:ext uri="{FF2B5EF4-FFF2-40B4-BE49-F238E27FC236}">
                <a16:creationId xmlns:a16="http://schemas.microsoft.com/office/drawing/2014/main" id="{7DFB1F09-79F1-6A4D-9414-69C9E59FB8B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17677" y="4248824"/>
            <a:ext cx="341452" cy="335717"/>
          </a:xfrm>
          <a:prstGeom prst="rect">
            <a:avLst/>
          </a:prstGeom>
        </p:spPr>
      </p:pic>
      <p:sp>
        <p:nvSpPr>
          <p:cNvPr id="129" name="Rounded Rectangle 128">
            <a:extLst>
              <a:ext uri="{FF2B5EF4-FFF2-40B4-BE49-F238E27FC236}">
                <a16:creationId xmlns:a16="http://schemas.microsoft.com/office/drawing/2014/main" id="{9D37DDA5-4ABD-454B-BB14-8186C7570ED2}"/>
              </a:ext>
            </a:extLst>
          </p:cNvPr>
          <p:cNvSpPr/>
          <p:nvPr/>
        </p:nvSpPr>
        <p:spPr>
          <a:xfrm>
            <a:off x="2567812" y="1456404"/>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a:solidFill>
                <a:srgbClr val="FFFFFF"/>
              </a:solidFill>
              <a:latin typeface="Open Sans" panose="020B0606030504020204" pitchFamily="34" charset="0"/>
            </a:endParaRPr>
          </a:p>
        </p:txBody>
      </p:sp>
      <p:sp>
        <p:nvSpPr>
          <p:cNvPr id="136" name="Rectangle 135">
            <a:extLst>
              <a:ext uri="{FF2B5EF4-FFF2-40B4-BE49-F238E27FC236}">
                <a16:creationId xmlns:a16="http://schemas.microsoft.com/office/drawing/2014/main" id="{4677A490-F458-2E40-8F9B-BB6E93FFF367}"/>
              </a:ext>
            </a:extLst>
          </p:cNvPr>
          <p:cNvSpPr/>
          <p:nvPr/>
        </p:nvSpPr>
        <p:spPr>
          <a:xfrm>
            <a:off x="2944011" y="1490060"/>
            <a:ext cx="1301000" cy="276999"/>
          </a:xfrm>
          <a:prstGeom prst="rect">
            <a:avLst/>
          </a:prstGeom>
        </p:spPr>
        <p:txBody>
          <a:bodyPr wrap="square">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Spoke VPC 2</a:t>
            </a:r>
          </a:p>
        </p:txBody>
      </p:sp>
      <p:pic>
        <p:nvPicPr>
          <p:cNvPr id="137" name="Graphic 136">
            <a:extLst>
              <a:ext uri="{FF2B5EF4-FFF2-40B4-BE49-F238E27FC236}">
                <a16:creationId xmlns:a16="http://schemas.microsoft.com/office/drawing/2014/main" id="{EE74953E-A7C9-AE4C-A877-7150AF44B704}"/>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716007" y="1822029"/>
            <a:ext cx="235468" cy="235468"/>
          </a:xfrm>
          <a:prstGeom prst="rect">
            <a:avLst/>
          </a:prstGeom>
        </p:spPr>
      </p:pic>
      <p:pic>
        <p:nvPicPr>
          <p:cNvPr id="138" name="Graphic 137">
            <a:extLst>
              <a:ext uri="{FF2B5EF4-FFF2-40B4-BE49-F238E27FC236}">
                <a16:creationId xmlns:a16="http://schemas.microsoft.com/office/drawing/2014/main" id="{AD5F502A-29EF-5443-8CA9-0E7F9073CB94}"/>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3202779" y="1831149"/>
            <a:ext cx="235468" cy="235468"/>
          </a:xfrm>
          <a:prstGeom prst="rect">
            <a:avLst/>
          </a:prstGeom>
        </p:spPr>
      </p:pic>
      <p:pic>
        <p:nvPicPr>
          <p:cNvPr id="139" name="Graphic 138">
            <a:extLst>
              <a:ext uri="{FF2B5EF4-FFF2-40B4-BE49-F238E27FC236}">
                <a16:creationId xmlns:a16="http://schemas.microsoft.com/office/drawing/2014/main" id="{9A42578F-909F-534C-B4E9-E3B63FA7FA80}"/>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3676043" y="1825220"/>
            <a:ext cx="235468" cy="235468"/>
          </a:xfrm>
          <a:prstGeom prst="rect">
            <a:avLst/>
          </a:prstGeom>
        </p:spPr>
      </p:pic>
      <p:pic>
        <p:nvPicPr>
          <p:cNvPr id="140" name="Graphic 139">
            <a:extLst>
              <a:ext uri="{FF2B5EF4-FFF2-40B4-BE49-F238E27FC236}">
                <a16:creationId xmlns:a16="http://schemas.microsoft.com/office/drawing/2014/main" id="{06202825-FA8C-D147-AF14-427FEAB493C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242153" y="2130789"/>
            <a:ext cx="244253" cy="245231"/>
          </a:xfrm>
          <a:prstGeom prst="rect">
            <a:avLst/>
          </a:prstGeom>
        </p:spPr>
      </p:pic>
      <p:pic>
        <p:nvPicPr>
          <p:cNvPr id="141" name="Graphic 140">
            <a:extLst>
              <a:ext uri="{FF2B5EF4-FFF2-40B4-BE49-F238E27FC236}">
                <a16:creationId xmlns:a16="http://schemas.microsoft.com/office/drawing/2014/main" id="{6A9169B2-DC1D-1F43-9238-579FD641B4F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59738" y="2195213"/>
            <a:ext cx="244253" cy="245231"/>
          </a:xfrm>
          <a:prstGeom prst="rect">
            <a:avLst/>
          </a:prstGeom>
        </p:spPr>
      </p:pic>
      <p:cxnSp>
        <p:nvCxnSpPr>
          <p:cNvPr id="142" name="Straight Connector 141">
            <a:extLst>
              <a:ext uri="{FF2B5EF4-FFF2-40B4-BE49-F238E27FC236}">
                <a16:creationId xmlns:a16="http://schemas.microsoft.com/office/drawing/2014/main" id="{441E43D0-976D-9648-A8AD-F63442651AD4}"/>
              </a:ext>
            </a:extLst>
          </p:cNvPr>
          <p:cNvCxnSpPr>
            <a:cxnSpLocks/>
            <a:stCxn id="86" idx="0"/>
            <a:endCxn id="118" idx="2"/>
          </p:cNvCxnSpPr>
          <p:nvPr/>
        </p:nvCxnSpPr>
        <p:spPr>
          <a:xfrm flipH="1" flipV="1">
            <a:off x="1622248" y="2373519"/>
            <a:ext cx="766156" cy="187530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pic>
        <p:nvPicPr>
          <p:cNvPr id="87" name="Picture 4" descr="Image result for aws vpc">
            <a:extLst>
              <a:ext uri="{FF2B5EF4-FFF2-40B4-BE49-F238E27FC236}">
                <a16:creationId xmlns:a16="http://schemas.microsoft.com/office/drawing/2014/main" id="{D0CF9E7A-0E24-9141-BDDD-0983903ED709}"/>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516922" y="3436219"/>
            <a:ext cx="531563" cy="520553"/>
          </a:xfrm>
          <a:prstGeom prst="rect">
            <a:avLst/>
          </a:prstGeom>
          <a:noFill/>
          <a:extLst>
            <a:ext uri="{909E8E84-426E-40DD-AFC4-6F175D3DCCD1}">
              <a14:hiddenFill xmlns:a14="http://schemas.microsoft.com/office/drawing/2010/main">
                <a:solidFill>
                  <a:srgbClr val="FFFFFF"/>
                </a:solidFill>
              </a14:hiddenFill>
            </a:ext>
          </a:extLst>
        </p:spPr>
      </p:pic>
      <p:cxnSp>
        <p:nvCxnSpPr>
          <p:cNvPr id="143" name="Straight Connector 142">
            <a:extLst>
              <a:ext uri="{FF2B5EF4-FFF2-40B4-BE49-F238E27FC236}">
                <a16:creationId xmlns:a16="http://schemas.microsoft.com/office/drawing/2014/main" id="{0A3DAA1E-1602-884A-86C5-05C82BE12150}"/>
              </a:ext>
            </a:extLst>
          </p:cNvPr>
          <p:cNvCxnSpPr>
            <a:cxnSpLocks/>
            <a:stCxn id="86" idx="0"/>
            <a:endCxn id="141" idx="2"/>
          </p:cNvCxnSpPr>
          <p:nvPr/>
        </p:nvCxnSpPr>
        <p:spPr>
          <a:xfrm flipV="1">
            <a:off x="2388404" y="2440444"/>
            <a:ext cx="893461" cy="1808380"/>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556E3C6F-84AA-C84F-A848-4CBA92D2A56C}"/>
              </a:ext>
            </a:extLst>
          </p:cNvPr>
          <p:cNvSpPr/>
          <p:nvPr/>
        </p:nvSpPr>
        <p:spPr>
          <a:xfrm>
            <a:off x="2024998" y="3539469"/>
            <a:ext cx="1297632" cy="318100"/>
          </a:xfrm>
          <a:prstGeom prst="rect">
            <a:avLst/>
          </a:prstGeom>
          <a:solidFill>
            <a:schemeClr val="bg1">
              <a:alpha val="68000"/>
            </a:schemeClr>
          </a:solidFill>
        </p:spPr>
        <p:txBody>
          <a:bodyPr wrap="square">
            <a:spAutoFit/>
          </a:bodyPr>
          <a:lstStyle/>
          <a:p>
            <a:pPr algn="ctr"/>
            <a:r>
              <a:rPr lang="en-US" sz="1467">
                <a:latin typeface="Open Sans" panose="020B0606030504020204" pitchFamily="34" charset="0"/>
                <a:ea typeface="Open Sans" panose="020B0606030504020204" pitchFamily="34" charset="0"/>
                <a:cs typeface="Open Sans" panose="020B0606030504020204" pitchFamily="34" charset="0"/>
              </a:rPr>
              <a:t>Transit VPC</a:t>
            </a:r>
          </a:p>
        </p:txBody>
      </p:sp>
      <p:pic>
        <p:nvPicPr>
          <p:cNvPr id="144" name="Picture 4" descr="Image result for aws vpc">
            <a:extLst>
              <a:ext uri="{FF2B5EF4-FFF2-40B4-BE49-F238E27FC236}">
                <a16:creationId xmlns:a16="http://schemas.microsoft.com/office/drawing/2014/main" id="{0668F435-AE07-B348-A370-7524A8CD0A1D}"/>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2539386" y="1348765"/>
            <a:ext cx="531563" cy="531563"/>
          </a:xfrm>
          <a:prstGeom prst="rect">
            <a:avLst/>
          </a:prstGeom>
          <a:noFill/>
          <a:extLst>
            <a:ext uri="{909E8E84-426E-40DD-AFC4-6F175D3DCCD1}">
              <a14:hiddenFill xmlns:a14="http://schemas.microsoft.com/office/drawing/2010/main">
                <a:solidFill>
                  <a:srgbClr val="FFFFFF"/>
                </a:solidFill>
              </a14:hiddenFill>
            </a:ext>
          </a:extLst>
        </p:spPr>
      </p:pic>
      <p:sp>
        <p:nvSpPr>
          <p:cNvPr id="145" name="Rounded Rectangle 144">
            <a:extLst>
              <a:ext uri="{FF2B5EF4-FFF2-40B4-BE49-F238E27FC236}">
                <a16:creationId xmlns:a16="http://schemas.microsoft.com/office/drawing/2014/main" id="{ECC1B19C-1149-B84D-961B-21E143060159}"/>
              </a:ext>
            </a:extLst>
          </p:cNvPr>
          <p:cNvSpPr/>
          <p:nvPr/>
        </p:nvSpPr>
        <p:spPr>
          <a:xfrm>
            <a:off x="5142240" y="2948514"/>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a:solidFill>
                <a:srgbClr val="FFFFFF"/>
              </a:solidFill>
              <a:latin typeface="Open Sans" panose="020B0606030504020204" pitchFamily="34" charset="0"/>
            </a:endParaRPr>
          </a:p>
        </p:txBody>
      </p:sp>
      <p:pic>
        <p:nvPicPr>
          <p:cNvPr id="146" name="Graphic 145">
            <a:extLst>
              <a:ext uri="{FF2B5EF4-FFF2-40B4-BE49-F238E27FC236}">
                <a16:creationId xmlns:a16="http://schemas.microsoft.com/office/drawing/2014/main" id="{11B7F0D5-872A-1344-9DE8-16659F84FE9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56271" y="3626114"/>
            <a:ext cx="341452" cy="335717"/>
          </a:xfrm>
          <a:prstGeom prst="rect">
            <a:avLst/>
          </a:prstGeom>
        </p:spPr>
      </p:pic>
      <p:pic>
        <p:nvPicPr>
          <p:cNvPr id="147" name="Graphic 146">
            <a:extLst>
              <a:ext uri="{FF2B5EF4-FFF2-40B4-BE49-F238E27FC236}">
                <a16:creationId xmlns:a16="http://schemas.microsoft.com/office/drawing/2014/main" id="{280F191E-1559-9243-BEB3-3F596CFFB37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32560" y="3734885"/>
            <a:ext cx="341452" cy="335717"/>
          </a:xfrm>
          <a:prstGeom prst="rect">
            <a:avLst/>
          </a:prstGeom>
        </p:spPr>
      </p:pic>
      <p:pic>
        <p:nvPicPr>
          <p:cNvPr id="150" name="Picture 149">
            <a:extLst>
              <a:ext uri="{FF2B5EF4-FFF2-40B4-BE49-F238E27FC236}">
                <a16:creationId xmlns:a16="http://schemas.microsoft.com/office/drawing/2014/main" id="{B9AF3350-A252-2C43-93EC-17BDE34677C8}"/>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187690" y="3031377"/>
            <a:ext cx="336693" cy="336693"/>
          </a:xfrm>
          <a:prstGeom prst="rect">
            <a:avLst/>
          </a:prstGeom>
          <a:solidFill>
            <a:schemeClr val="bg1"/>
          </a:solidFill>
          <a:ln>
            <a:noFill/>
          </a:ln>
        </p:spPr>
      </p:pic>
      <p:cxnSp>
        <p:nvCxnSpPr>
          <p:cNvPr id="151" name="Straight Connector 150">
            <a:extLst>
              <a:ext uri="{FF2B5EF4-FFF2-40B4-BE49-F238E27FC236}">
                <a16:creationId xmlns:a16="http://schemas.microsoft.com/office/drawing/2014/main" id="{EE888FF6-1950-FF44-BDC3-8DFD60DCE825}"/>
              </a:ext>
            </a:extLst>
          </p:cNvPr>
          <p:cNvCxnSpPr>
            <a:cxnSpLocks/>
            <a:stCxn id="86" idx="3"/>
            <a:endCxn id="147" idx="1"/>
          </p:cNvCxnSpPr>
          <p:nvPr/>
        </p:nvCxnSpPr>
        <p:spPr>
          <a:xfrm flipV="1">
            <a:off x="2559129" y="3902743"/>
            <a:ext cx="3273431" cy="513939"/>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E1C7C625-C429-D644-A6AB-B035FAE2A7C7}"/>
              </a:ext>
            </a:extLst>
          </p:cNvPr>
          <p:cNvSpPr/>
          <p:nvPr/>
        </p:nvSpPr>
        <p:spPr>
          <a:xfrm>
            <a:off x="4431675" y="1462038"/>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a:solidFill>
                <a:srgbClr val="FFFFFF"/>
              </a:solidFill>
              <a:latin typeface="Open Sans" panose="020B0606030504020204" pitchFamily="34" charset="0"/>
            </a:endParaRPr>
          </a:p>
        </p:txBody>
      </p:sp>
      <p:sp>
        <p:nvSpPr>
          <p:cNvPr id="49" name="Rectangle 48">
            <a:extLst>
              <a:ext uri="{FF2B5EF4-FFF2-40B4-BE49-F238E27FC236}">
                <a16:creationId xmlns:a16="http://schemas.microsoft.com/office/drawing/2014/main" id="{B7D0CDD6-F23E-7649-B10D-C9EFC8714711}"/>
              </a:ext>
            </a:extLst>
          </p:cNvPr>
          <p:cNvSpPr/>
          <p:nvPr/>
        </p:nvSpPr>
        <p:spPr>
          <a:xfrm>
            <a:off x="4753162" y="1495694"/>
            <a:ext cx="1301000" cy="276999"/>
          </a:xfrm>
          <a:prstGeom prst="rect">
            <a:avLst/>
          </a:prstGeom>
        </p:spPr>
        <p:txBody>
          <a:bodyPr wrap="square">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Spoke VNet 1</a:t>
            </a:r>
          </a:p>
        </p:txBody>
      </p:sp>
      <p:pic>
        <p:nvPicPr>
          <p:cNvPr id="51" name="Graphic 50">
            <a:extLst>
              <a:ext uri="{FF2B5EF4-FFF2-40B4-BE49-F238E27FC236}">
                <a16:creationId xmlns:a16="http://schemas.microsoft.com/office/drawing/2014/main" id="{CAC69E92-BA31-E046-9D8D-86FFE246E58E}"/>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4579869" y="1827663"/>
            <a:ext cx="235468" cy="235468"/>
          </a:xfrm>
          <a:prstGeom prst="rect">
            <a:avLst/>
          </a:prstGeom>
        </p:spPr>
      </p:pic>
      <p:pic>
        <p:nvPicPr>
          <p:cNvPr id="52" name="Graphic 51">
            <a:extLst>
              <a:ext uri="{FF2B5EF4-FFF2-40B4-BE49-F238E27FC236}">
                <a16:creationId xmlns:a16="http://schemas.microsoft.com/office/drawing/2014/main" id="{95B9A274-80E9-2246-AE9E-042ADC540D3E}"/>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066641" y="1836783"/>
            <a:ext cx="235468" cy="235468"/>
          </a:xfrm>
          <a:prstGeom prst="rect">
            <a:avLst/>
          </a:prstGeom>
        </p:spPr>
      </p:pic>
      <p:pic>
        <p:nvPicPr>
          <p:cNvPr id="53" name="Graphic 52">
            <a:extLst>
              <a:ext uri="{FF2B5EF4-FFF2-40B4-BE49-F238E27FC236}">
                <a16:creationId xmlns:a16="http://schemas.microsoft.com/office/drawing/2014/main" id="{7E8FAB1D-15A8-F24C-8826-57794F21C1E0}"/>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539905" y="1830853"/>
            <a:ext cx="235468" cy="235468"/>
          </a:xfrm>
          <a:prstGeom prst="rect">
            <a:avLst/>
          </a:prstGeom>
        </p:spPr>
      </p:pic>
      <p:pic>
        <p:nvPicPr>
          <p:cNvPr id="54" name="Graphic 53">
            <a:extLst>
              <a:ext uri="{FF2B5EF4-FFF2-40B4-BE49-F238E27FC236}">
                <a16:creationId xmlns:a16="http://schemas.microsoft.com/office/drawing/2014/main" id="{FCB88612-B085-774B-BD1D-9A2286DAAB5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06016" y="2136423"/>
            <a:ext cx="244253" cy="245231"/>
          </a:xfrm>
          <a:prstGeom prst="rect">
            <a:avLst/>
          </a:prstGeom>
        </p:spPr>
      </p:pic>
      <p:pic>
        <p:nvPicPr>
          <p:cNvPr id="55" name="Graphic 54">
            <a:extLst>
              <a:ext uri="{FF2B5EF4-FFF2-40B4-BE49-F238E27FC236}">
                <a16:creationId xmlns:a16="http://schemas.microsoft.com/office/drawing/2014/main" id="{552BB387-39F1-7844-84E0-3E00AE5DA34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23601" y="2200847"/>
            <a:ext cx="244253" cy="245231"/>
          </a:xfrm>
          <a:prstGeom prst="rect">
            <a:avLst/>
          </a:prstGeom>
        </p:spPr>
      </p:pic>
      <p:sp>
        <p:nvSpPr>
          <p:cNvPr id="56" name="Rounded Rectangle 55">
            <a:extLst>
              <a:ext uri="{FF2B5EF4-FFF2-40B4-BE49-F238E27FC236}">
                <a16:creationId xmlns:a16="http://schemas.microsoft.com/office/drawing/2014/main" id="{A786A7ED-EEB4-8F45-AFE7-FA9681152F9E}"/>
              </a:ext>
            </a:extLst>
          </p:cNvPr>
          <p:cNvSpPr/>
          <p:nvPr/>
        </p:nvSpPr>
        <p:spPr>
          <a:xfrm>
            <a:off x="6173707" y="1464538"/>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a:solidFill>
                <a:srgbClr val="FFFFFF"/>
              </a:solidFill>
              <a:latin typeface="Open Sans" panose="020B0606030504020204" pitchFamily="34" charset="0"/>
            </a:endParaRPr>
          </a:p>
        </p:txBody>
      </p:sp>
      <p:sp>
        <p:nvSpPr>
          <p:cNvPr id="57" name="Rectangle 56">
            <a:extLst>
              <a:ext uri="{FF2B5EF4-FFF2-40B4-BE49-F238E27FC236}">
                <a16:creationId xmlns:a16="http://schemas.microsoft.com/office/drawing/2014/main" id="{9C97EF29-228E-BF4D-978F-229746AA9530}"/>
              </a:ext>
            </a:extLst>
          </p:cNvPr>
          <p:cNvSpPr/>
          <p:nvPr/>
        </p:nvSpPr>
        <p:spPr>
          <a:xfrm>
            <a:off x="6479561" y="1498194"/>
            <a:ext cx="1461911" cy="276999"/>
          </a:xfrm>
          <a:prstGeom prst="rect">
            <a:avLst/>
          </a:prstGeom>
        </p:spPr>
        <p:txBody>
          <a:bodyPr wrap="square">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Spoke VNet 2</a:t>
            </a:r>
          </a:p>
        </p:txBody>
      </p:sp>
      <p:pic>
        <p:nvPicPr>
          <p:cNvPr id="58" name="Graphic 57">
            <a:extLst>
              <a:ext uri="{FF2B5EF4-FFF2-40B4-BE49-F238E27FC236}">
                <a16:creationId xmlns:a16="http://schemas.microsoft.com/office/drawing/2014/main" id="{42FB093E-E5D2-3D43-A8FC-043E5CF8629F}"/>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321901" y="1830163"/>
            <a:ext cx="235468" cy="235468"/>
          </a:xfrm>
          <a:prstGeom prst="rect">
            <a:avLst/>
          </a:prstGeom>
        </p:spPr>
      </p:pic>
      <p:pic>
        <p:nvPicPr>
          <p:cNvPr id="59" name="Graphic 58">
            <a:extLst>
              <a:ext uri="{FF2B5EF4-FFF2-40B4-BE49-F238E27FC236}">
                <a16:creationId xmlns:a16="http://schemas.microsoft.com/office/drawing/2014/main" id="{EB1267FD-9079-A541-B6FD-A83179237708}"/>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6808673" y="1839283"/>
            <a:ext cx="235468" cy="235468"/>
          </a:xfrm>
          <a:prstGeom prst="rect">
            <a:avLst/>
          </a:prstGeom>
        </p:spPr>
      </p:pic>
      <p:pic>
        <p:nvPicPr>
          <p:cNvPr id="60" name="Graphic 59">
            <a:extLst>
              <a:ext uri="{FF2B5EF4-FFF2-40B4-BE49-F238E27FC236}">
                <a16:creationId xmlns:a16="http://schemas.microsoft.com/office/drawing/2014/main" id="{A9442F7A-F838-894F-B920-A33183EC3B9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281937" y="1833353"/>
            <a:ext cx="235468" cy="235468"/>
          </a:xfrm>
          <a:prstGeom prst="rect">
            <a:avLst/>
          </a:prstGeom>
        </p:spPr>
      </p:pic>
      <p:pic>
        <p:nvPicPr>
          <p:cNvPr id="61" name="Graphic 60">
            <a:extLst>
              <a:ext uri="{FF2B5EF4-FFF2-40B4-BE49-F238E27FC236}">
                <a16:creationId xmlns:a16="http://schemas.microsoft.com/office/drawing/2014/main" id="{B80D2441-4A3F-E240-AE80-E63DAE183FE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8048" y="2138923"/>
            <a:ext cx="244253" cy="245231"/>
          </a:xfrm>
          <a:prstGeom prst="rect">
            <a:avLst/>
          </a:prstGeom>
        </p:spPr>
      </p:pic>
      <p:pic>
        <p:nvPicPr>
          <p:cNvPr id="62" name="Graphic 61">
            <a:extLst>
              <a:ext uri="{FF2B5EF4-FFF2-40B4-BE49-F238E27FC236}">
                <a16:creationId xmlns:a16="http://schemas.microsoft.com/office/drawing/2014/main" id="{9EA1338E-D12A-1F4E-9B16-FC42EFA61D0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65633" y="2203347"/>
            <a:ext cx="244253" cy="245231"/>
          </a:xfrm>
          <a:prstGeom prst="rect">
            <a:avLst/>
          </a:prstGeom>
        </p:spPr>
      </p:pic>
      <p:pic>
        <p:nvPicPr>
          <p:cNvPr id="64" name="Picture 63">
            <a:extLst>
              <a:ext uri="{FF2B5EF4-FFF2-40B4-BE49-F238E27FC236}">
                <a16:creationId xmlns:a16="http://schemas.microsoft.com/office/drawing/2014/main" id="{D7AB9DD2-03B2-E84E-A5F1-C3519893BC8C}"/>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4490713" y="1487564"/>
            <a:ext cx="336693" cy="336693"/>
          </a:xfrm>
          <a:prstGeom prst="rect">
            <a:avLst/>
          </a:prstGeom>
          <a:solidFill>
            <a:schemeClr val="bg1"/>
          </a:solidFill>
          <a:ln>
            <a:noFill/>
          </a:ln>
        </p:spPr>
      </p:pic>
      <p:pic>
        <p:nvPicPr>
          <p:cNvPr id="65" name="Picture 64">
            <a:extLst>
              <a:ext uri="{FF2B5EF4-FFF2-40B4-BE49-F238E27FC236}">
                <a16:creationId xmlns:a16="http://schemas.microsoft.com/office/drawing/2014/main" id="{66676DC9-0F2C-5947-B498-3B4D4EEED9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6214185" y="1493116"/>
            <a:ext cx="336693" cy="336693"/>
          </a:xfrm>
          <a:prstGeom prst="rect">
            <a:avLst/>
          </a:prstGeom>
          <a:solidFill>
            <a:schemeClr val="bg1"/>
          </a:solidFill>
          <a:ln>
            <a:noFill/>
          </a:ln>
        </p:spPr>
      </p:pic>
      <p:sp>
        <p:nvSpPr>
          <p:cNvPr id="66" name="Rounded Rectangle 65">
            <a:extLst>
              <a:ext uri="{FF2B5EF4-FFF2-40B4-BE49-F238E27FC236}">
                <a16:creationId xmlns:a16="http://schemas.microsoft.com/office/drawing/2014/main" id="{4C263FDE-8334-C844-B1AF-A6B7BC39CC67}"/>
              </a:ext>
            </a:extLst>
          </p:cNvPr>
          <p:cNvSpPr/>
          <p:nvPr/>
        </p:nvSpPr>
        <p:spPr>
          <a:xfrm>
            <a:off x="8211875" y="1462038"/>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a:solidFill>
                <a:srgbClr val="FFFFFF"/>
              </a:solidFill>
              <a:latin typeface="Open Sans" panose="020B0606030504020204" pitchFamily="34" charset="0"/>
            </a:endParaRPr>
          </a:p>
        </p:txBody>
      </p:sp>
      <p:sp>
        <p:nvSpPr>
          <p:cNvPr id="67" name="Rectangle 66">
            <a:extLst>
              <a:ext uri="{FF2B5EF4-FFF2-40B4-BE49-F238E27FC236}">
                <a16:creationId xmlns:a16="http://schemas.microsoft.com/office/drawing/2014/main" id="{618A47D6-9A5C-D841-BF7B-ACF725845FB7}"/>
              </a:ext>
            </a:extLst>
          </p:cNvPr>
          <p:cNvSpPr/>
          <p:nvPr/>
        </p:nvSpPr>
        <p:spPr>
          <a:xfrm>
            <a:off x="8533362" y="1495694"/>
            <a:ext cx="1301000" cy="276999"/>
          </a:xfrm>
          <a:prstGeom prst="rect">
            <a:avLst/>
          </a:prstGeom>
        </p:spPr>
        <p:txBody>
          <a:bodyPr wrap="square">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Spoke VPC 1</a:t>
            </a:r>
          </a:p>
        </p:txBody>
      </p:sp>
      <p:pic>
        <p:nvPicPr>
          <p:cNvPr id="68" name="Graphic 67">
            <a:extLst>
              <a:ext uri="{FF2B5EF4-FFF2-40B4-BE49-F238E27FC236}">
                <a16:creationId xmlns:a16="http://schemas.microsoft.com/office/drawing/2014/main" id="{A723B059-ABB9-D947-A990-C5F32C488747}"/>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360069" y="1827663"/>
            <a:ext cx="235468" cy="235468"/>
          </a:xfrm>
          <a:prstGeom prst="rect">
            <a:avLst/>
          </a:prstGeom>
        </p:spPr>
      </p:pic>
      <p:pic>
        <p:nvPicPr>
          <p:cNvPr id="69" name="Graphic 68">
            <a:extLst>
              <a:ext uri="{FF2B5EF4-FFF2-40B4-BE49-F238E27FC236}">
                <a16:creationId xmlns:a16="http://schemas.microsoft.com/office/drawing/2014/main" id="{1CCF10EF-4431-704A-A5BA-5B19D99FBABE}"/>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846841" y="1836783"/>
            <a:ext cx="235468" cy="235468"/>
          </a:xfrm>
          <a:prstGeom prst="rect">
            <a:avLst/>
          </a:prstGeom>
        </p:spPr>
      </p:pic>
      <p:pic>
        <p:nvPicPr>
          <p:cNvPr id="70" name="Graphic 69">
            <a:extLst>
              <a:ext uri="{FF2B5EF4-FFF2-40B4-BE49-F238E27FC236}">
                <a16:creationId xmlns:a16="http://schemas.microsoft.com/office/drawing/2014/main" id="{38E4D0CC-C47C-224E-8216-350D2CA94218}"/>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9320105" y="1830853"/>
            <a:ext cx="235468" cy="235468"/>
          </a:xfrm>
          <a:prstGeom prst="rect">
            <a:avLst/>
          </a:prstGeom>
        </p:spPr>
      </p:pic>
      <p:pic>
        <p:nvPicPr>
          <p:cNvPr id="71" name="Graphic 70">
            <a:extLst>
              <a:ext uri="{FF2B5EF4-FFF2-40B4-BE49-F238E27FC236}">
                <a16:creationId xmlns:a16="http://schemas.microsoft.com/office/drawing/2014/main" id="{2BF9DE0D-E147-1945-BC79-2BBB001E784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86216" y="2136423"/>
            <a:ext cx="244253" cy="245231"/>
          </a:xfrm>
          <a:prstGeom prst="rect">
            <a:avLst/>
          </a:prstGeom>
        </p:spPr>
      </p:pic>
      <p:pic>
        <p:nvPicPr>
          <p:cNvPr id="72" name="Graphic 71">
            <a:extLst>
              <a:ext uri="{FF2B5EF4-FFF2-40B4-BE49-F238E27FC236}">
                <a16:creationId xmlns:a16="http://schemas.microsoft.com/office/drawing/2014/main" id="{DC5FDDF4-FFD2-8243-A58B-84ED5C8EDE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03801" y="2200847"/>
            <a:ext cx="244253" cy="245231"/>
          </a:xfrm>
          <a:prstGeom prst="rect">
            <a:avLst/>
          </a:prstGeom>
        </p:spPr>
      </p:pic>
      <p:sp>
        <p:nvSpPr>
          <p:cNvPr id="73" name="Rounded Rectangle 72">
            <a:extLst>
              <a:ext uri="{FF2B5EF4-FFF2-40B4-BE49-F238E27FC236}">
                <a16:creationId xmlns:a16="http://schemas.microsoft.com/office/drawing/2014/main" id="{AA757D1D-48C3-0944-B489-5D4A937D6A8F}"/>
              </a:ext>
            </a:extLst>
          </p:cNvPr>
          <p:cNvSpPr/>
          <p:nvPr/>
        </p:nvSpPr>
        <p:spPr>
          <a:xfrm>
            <a:off x="9953907" y="1464538"/>
            <a:ext cx="1504967" cy="101032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a:solidFill>
                <a:srgbClr val="FFFFFF"/>
              </a:solidFill>
              <a:latin typeface="Open Sans" panose="020B0606030504020204" pitchFamily="34" charset="0"/>
            </a:endParaRPr>
          </a:p>
        </p:txBody>
      </p:sp>
      <p:pic>
        <p:nvPicPr>
          <p:cNvPr id="74" name="Graphic 73">
            <a:extLst>
              <a:ext uri="{FF2B5EF4-FFF2-40B4-BE49-F238E27FC236}">
                <a16:creationId xmlns:a16="http://schemas.microsoft.com/office/drawing/2014/main" id="{E39070AC-4513-4646-9726-12A4240136E9}"/>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0102101" y="1830163"/>
            <a:ext cx="235468" cy="235468"/>
          </a:xfrm>
          <a:prstGeom prst="rect">
            <a:avLst/>
          </a:prstGeom>
        </p:spPr>
      </p:pic>
      <p:pic>
        <p:nvPicPr>
          <p:cNvPr id="75" name="Graphic 74">
            <a:extLst>
              <a:ext uri="{FF2B5EF4-FFF2-40B4-BE49-F238E27FC236}">
                <a16:creationId xmlns:a16="http://schemas.microsoft.com/office/drawing/2014/main" id="{86D9961B-DFCD-254F-9DD7-1E803446B253}"/>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0588873" y="1839283"/>
            <a:ext cx="235468" cy="235468"/>
          </a:xfrm>
          <a:prstGeom prst="rect">
            <a:avLst/>
          </a:prstGeom>
        </p:spPr>
      </p:pic>
      <p:pic>
        <p:nvPicPr>
          <p:cNvPr id="76" name="Graphic 75">
            <a:extLst>
              <a:ext uri="{FF2B5EF4-FFF2-40B4-BE49-F238E27FC236}">
                <a16:creationId xmlns:a16="http://schemas.microsoft.com/office/drawing/2014/main" id="{57EA1F3B-2125-D341-A5B1-DAD4ABBE60A7}"/>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1062137" y="1833353"/>
            <a:ext cx="235468" cy="235468"/>
          </a:xfrm>
          <a:prstGeom prst="rect">
            <a:avLst/>
          </a:prstGeom>
        </p:spPr>
      </p:pic>
      <p:pic>
        <p:nvPicPr>
          <p:cNvPr id="78" name="Graphic 77">
            <a:extLst>
              <a:ext uri="{FF2B5EF4-FFF2-40B4-BE49-F238E27FC236}">
                <a16:creationId xmlns:a16="http://schemas.microsoft.com/office/drawing/2014/main" id="{993ED79E-B97A-6E4B-BA50-5498A06171B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28248" y="2138923"/>
            <a:ext cx="244253" cy="245231"/>
          </a:xfrm>
          <a:prstGeom prst="rect">
            <a:avLst/>
          </a:prstGeom>
        </p:spPr>
      </p:pic>
      <p:pic>
        <p:nvPicPr>
          <p:cNvPr id="79" name="Graphic 78">
            <a:extLst>
              <a:ext uri="{FF2B5EF4-FFF2-40B4-BE49-F238E27FC236}">
                <a16:creationId xmlns:a16="http://schemas.microsoft.com/office/drawing/2014/main" id="{DDA8FCE6-0D7B-BD47-A388-57B02CE6A97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545833" y="2203347"/>
            <a:ext cx="244253" cy="245231"/>
          </a:xfrm>
          <a:prstGeom prst="rect">
            <a:avLst/>
          </a:prstGeom>
        </p:spPr>
      </p:pic>
      <p:sp>
        <p:nvSpPr>
          <p:cNvPr id="82" name="Rectangle 81">
            <a:extLst>
              <a:ext uri="{FF2B5EF4-FFF2-40B4-BE49-F238E27FC236}">
                <a16:creationId xmlns:a16="http://schemas.microsoft.com/office/drawing/2014/main" id="{D472A23E-9273-8744-A05C-6948C79F5C82}"/>
              </a:ext>
            </a:extLst>
          </p:cNvPr>
          <p:cNvSpPr/>
          <p:nvPr/>
        </p:nvSpPr>
        <p:spPr>
          <a:xfrm>
            <a:off x="10268172" y="1498194"/>
            <a:ext cx="1461911" cy="276999"/>
          </a:xfrm>
          <a:prstGeom prst="rect">
            <a:avLst/>
          </a:prstGeom>
        </p:spPr>
        <p:txBody>
          <a:bodyPr wrap="square">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Spoke VPC 2</a:t>
            </a:r>
          </a:p>
        </p:txBody>
      </p:sp>
      <p:pic>
        <p:nvPicPr>
          <p:cNvPr id="8" name="Picture 7">
            <a:extLst>
              <a:ext uri="{FF2B5EF4-FFF2-40B4-BE49-F238E27FC236}">
                <a16:creationId xmlns:a16="http://schemas.microsoft.com/office/drawing/2014/main" id="{129F0503-3D1E-BE4F-980F-AF6A28B42555}"/>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0031106" y="1484559"/>
            <a:ext cx="336776" cy="336776"/>
          </a:xfrm>
          <a:prstGeom prst="rect">
            <a:avLst/>
          </a:prstGeom>
        </p:spPr>
      </p:pic>
      <p:pic>
        <p:nvPicPr>
          <p:cNvPr id="84" name="Picture 83">
            <a:extLst>
              <a:ext uri="{FF2B5EF4-FFF2-40B4-BE49-F238E27FC236}">
                <a16:creationId xmlns:a16="http://schemas.microsoft.com/office/drawing/2014/main" id="{B7B6C493-99B4-2E40-98FC-126DB47ABFDE}"/>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8263419" y="1484559"/>
            <a:ext cx="336776" cy="336776"/>
          </a:xfrm>
          <a:prstGeom prst="rect">
            <a:avLst/>
          </a:prstGeom>
        </p:spPr>
      </p:pic>
      <p:sp>
        <p:nvSpPr>
          <p:cNvPr id="88" name="Rounded Rectangle 87">
            <a:extLst>
              <a:ext uri="{FF2B5EF4-FFF2-40B4-BE49-F238E27FC236}">
                <a16:creationId xmlns:a16="http://schemas.microsoft.com/office/drawing/2014/main" id="{174AF0F8-530D-3F4D-8F02-E6A106155D27}"/>
              </a:ext>
            </a:extLst>
          </p:cNvPr>
          <p:cNvSpPr/>
          <p:nvPr/>
        </p:nvSpPr>
        <p:spPr>
          <a:xfrm>
            <a:off x="8846842" y="3456530"/>
            <a:ext cx="1822569" cy="1281249"/>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39"/>
            <a:endParaRPr lang="en-US" sz="1867">
              <a:solidFill>
                <a:srgbClr val="FFFFFF"/>
              </a:solidFill>
              <a:latin typeface="Open Sans" panose="020B0606030504020204" pitchFamily="34" charset="0"/>
            </a:endParaRPr>
          </a:p>
        </p:txBody>
      </p:sp>
      <p:pic>
        <p:nvPicPr>
          <p:cNvPr id="89" name="Graphic 88">
            <a:extLst>
              <a:ext uri="{FF2B5EF4-FFF2-40B4-BE49-F238E27FC236}">
                <a16:creationId xmlns:a16="http://schemas.microsoft.com/office/drawing/2014/main" id="{C017E598-CE40-8B42-AA3D-D17B4B27B9A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660872" y="4134130"/>
            <a:ext cx="341452" cy="335717"/>
          </a:xfrm>
          <a:prstGeom prst="rect">
            <a:avLst/>
          </a:prstGeom>
        </p:spPr>
      </p:pic>
      <p:pic>
        <p:nvPicPr>
          <p:cNvPr id="90" name="Graphic 89">
            <a:extLst>
              <a:ext uri="{FF2B5EF4-FFF2-40B4-BE49-F238E27FC236}">
                <a16:creationId xmlns:a16="http://schemas.microsoft.com/office/drawing/2014/main" id="{335E3D4B-AD88-E04B-845E-CECB8ADFD5D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537161" y="4242901"/>
            <a:ext cx="341452" cy="335717"/>
          </a:xfrm>
          <a:prstGeom prst="rect">
            <a:avLst/>
          </a:prstGeom>
        </p:spPr>
      </p:pic>
      <p:pic>
        <p:nvPicPr>
          <p:cNvPr id="94" name="Picture 93">
            <a:extLst>
              <a:ext uri="{FF2B5EF4-FFF2-40B4-BE49-F238E27FC236}">
                <a16:creationId xmlns:a16="http://schemas.microsoft.com/office/drawing/2014/main" id="{E2167264-507D-6244-846A-97B6F0B6D8A9}"/>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8871078" y="3531662"/>
            <a:ext cx="362465" cy="362465"/>
          </a:xfrm>
          <a:prstGeom prst="rect">
            <a:avLst/>
          </a:prstGeom>
        </p:spPr>
      </p:pic>
      <p:cxnSp>
        <p:nvCxnSpPr>
          <p:cNvPr id="98" name="Straight Connector 97">
            <a:extLst>
              <a:ext uri="{FF2B5EF4-FFF2-40B4-BE49-F238E27FC236}">
                <a16:creationId xmlns:a16="http://schemas.microsoft.com/office/drawing/2014/main" id="{272EB07B-19BD-4941-8F2E-9DD1B80757A9}"/>
              </a:ext>
            </a:extLst>
          </p:cNvPr>
          <p:cNvCxnSpPr>
            <a:cxnSpLocks/>
            <a:stCxn id="147" idx="0"/>
            <a:endCxn id="55" idx="2"/>
          </p:cNvCxnSpPr>
          <p:nvPr/>
        </p:nvCxnSpPr>
        <p:spPr>
          <a:xfrm flipH="1" flipV="1">
            <a:off x="5145728" y="2446077"/>
            <a:ext cx="857559" cy="1288808"/>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F79E175-2371-A545-970A-6CF302CA2FFC}"/>
              </a:ext>
            </a:extLst>
          </p:cNvPr>
          <p:cNvCxnSpPr>
            <a:cxnSpLocks/>
            <a:stCxn id="147" idx="0"/>
            <a:endCxn id="62" idx="2"/>
          </p:cNvCxnSpPr>
          <p:nvPr/>
        </p:nvCxnSpPr>
        <p:spPr>
          <a:xfrm flipV="1">
            <a:off x="6003287" y="2448577"/>
            <a:ext cx="884473" cy="1286308"/>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80CE073-030F-C640-AAB3-DE2516A6D23D}"/>
              </a:ext>
            </a:extLst>
          </p:cNvPr>
          <p:cNvCxnSpPr>
            <a:cxnSpLocks/>
            <a:stCxn id="90" idx="0"/>
            <a:endCxn id="72" idx="2"/>
          </p:cNvCxnSpPr>
          <p:nvPr/>
        </p:nvCxnSpPr>
        <p:spPr>
          <a:xfrm flipH="1" flipV="1">
            <a:off x="8925927" y="2446077"/>
            <a:ext cx="781960" cy="179682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83EA2F3-6A9A-A140-8D30-C6233D3202A9}"/>
              </a:ext>
            </a:extLst>
          </p:cNvPr>
          <p:cNvCxnSpPr>
            <a:cxnSpLocks/>
            <a:stCxn id="90" idx="0"/>
            <a:endCxn id="79" idx="2"/>
          </p:cNvCxnSpPr>
          <p:nvPr/>
        </p:nvCxnSpPr>
        <p:spPr>
          <a:xfrm flipV="1">
            <a:off x="9707887" y="2448577"/>
            <a:ext cx="960072" cy="1794324"/>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924A25A-2DD3-C340-BA5B-F7997B45529C}"/>
              </a:ext>
            </a:extLst>
          </p:cNvPr>
          <p:cNvCxnSpPr>
            <a:cxnSpLocks/>
            <a:stCxn id="147" idx="3"/>
            <a:endCxn id="90" idx="1"/>
          </p:cNvCxnSpPr>
          <p:nvPr/>
        </p:nvCxnSpPr>
        <p:spPr>
          <a:xfrm>
            <a:off x="6174012" y="3902743"/>
            <a:ext cx="3363149" cy="508016"/>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0430CDEA-8087-FB46-B131-D70FF5174678}"/>
              </a:ext>
            </a:extLst>
          </p:cNvPr>
          <p:cNvSpPr/>
          <p:nvPr/>
        </p:nvSpPr>
        <p:spPr>
          <a:xfrm>
            <a:off x="5531176" y="3025531"/>
            <a:ext cx="1431068" cy="318100"/>
          </a:xfrm>
          <a:prstGeom prst="rect">
            <a:avLst/>
          </a:prstGeom>
          <a:solidFill>
            <a:schemeClr val="bg1">
              <a:alpha val="68000"/>
            </a:schemeClr>
          </a:solidFill>
        </p:spPr>
        <p:txBody>
          <a:bodyPr wrap="square">
            <a:spAutoFit/>
          </a:bodyPr>
          <a:lstStyle/>
          <a:p>
            <a:pPr algn="ctr"/>
            <a:r>
              <a:rPr lang="en-US" sz="1467" dirty="0">
                <a:latin typeface="Open Sans" panose="020B0606030504020204" pitchFamily="34" charset="0"/>
                <a:ea typeface="Open Sans" panose="020B0606030504020204" pitchFamily="34" charset="0"/>
                <a:cs typeface="Open Sans" panose="020B0606030504020204" pitchFamily="34" charset="0"/>
              </a:rPr>
              <a:t>Transit VNet</a:t>
            </a:r>
          </a:p>
        </p:txBody>
      </p:sp>
      <p:sp>
        <p:nvSpPr>
          <p:cNvPr id="91" name="Rectangle 90">
            <a:extLst>
              <a:ext uri="{FF2B5EF4-FFF2-40B4-BE49-F238E27FC236}">
                <a16:creationId xmlns:a16="http://schemas.microsoft.com/office/drawing/2014/main" id="{AEE296F0-1FBE-404C-8273-90DA22D786BA}"/>
              </a:ext>
            </a:extLst>
          </p:cNvPr>
          <p:cNvSpPr/>
          <p:nvPr/>
        </p:nvSpPr>
        <p:spPr>
          <a:xfrm>
            <a:off x="9321753" y="3533547"/>
            <a:ext cx="1310056" cy="318100"/>
          </a:xfrm>
          <a:prstGeom prst="rect">
            <a:avLst/>
          </a:prstGeom>
          <a:solidFill>
            <a:schemeClr val="bg1">
              <a:alpha val="68000"/>
            </a:schemeClr>
          </a:solidFill>
        </p:spPr>
        <p:txBody>
          <a:bodyPr wrap="square">
            <a:spAutoFit/>
          </a:bodyPr>
          <a:lstStyle/>
          <a:p>
            <a:pPr algn="ctr"/>
            <a:r>
              <a:rPr lang="en-US" sz="1467">
                <a:latin typeface="Open Sans" panose="020B0606030504020204" pitchFamily="34" charset="0"/>
                <a:ea typeface="Open Sans" panose="020B0606030504020204" pitchFamily="34" charset="0"/>
                <a:cs typeface="Open Sans" panose="020B0606030504020204" pitchFamily="34" charset="0"/>
              </a:rPr>
              <a:t>Transit VPC</a:t>
            </a:r>
          </a:p>
        </p:txBody>
      </p:sp>
      <p:cxnSp>
        <p:nvCxnSpPr>
          <p:cNvPr id="107" name="Straight Connector 106">
            <a:extLst>
              <a:ext uri="{FF2B5EF4-FFF2-40B4-BE49-F238E27FC236}">
                <a16:creationId xmlns:a16="http://schemas.microsoft.com/office/drawing/2014/main" id="{70BA5305-5DF1-7C4E-8E13-F18D43123113}"/>
              </a:ext>
            </a:extLst>
          </p:cNvPr>
          <p:cNvCxnSpPr>
            <a:cxnSpLocks/>
            <a:stCxn id="86" idx="3"/>
            <a:endCxn id="90" idx="1"/>
          </p:cNvCxnSpPr>
          <p:nvPr/>
        </p:nvCxnSpPr>
        <p:spPr>
          <a:xfrm flipV="1">
            <a:off x="2559129" y="4410759"/>
            <a:ext cx="6978032" cy="5923"/>
          </a:xfrm>
          <a:prstGeom prst="line">
            <a:avLst/>
          </a:prstGeom>
          <a:ln w="19050">
            <a:solidFill>
              <a:schemeClr val="accent1"/>
            </a:solidFill>
          </a:ln>
          <a:effectLst>
            <a:glow rad="635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3B84F12-2DBF-8F45-AB7F-1E2B179B8318}"/>
              </a:ext>
            </a:extLst>
          </p:cNvPr>
          <p:cNvCxnSpPr>
            <a:cxnSpLocks/>
            <a:endCxn id="105" idx="3"/>
          </p:cNvCxnSpPr>
          <p:nvPr/>
        </p:nvCxnSpPr>
        <p:spPr>
          <a:xfrm flipH="1">
            <a:off x="564100" y="2373520"/>
            <a:ext cx="853607" cy="257673"/>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AE52098-01C5-9942-97DA-03AABFBC1865}"/>
              </a:ext>
            </a:extLst>
          </p:cNvPr>
          <p:cNvCxnSpPr>
            <a:cxnSpLocks/>
            <a:endCxn id="105" idx="3"/>
          </p:cNvCxnSpPr>
          <p:nvPr/>
        </p:nvCxnSpPr>
        <p:spPr>
          <a:xfrm flipH="1" flipV="1">
            <a:off x="564099" y="2631193"/>
            <a:ext cx="1742003" cy="1713620"/>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8ACF0876-ACE2-2C48-9A86-58ECFDAFAD22}"/>
              </a:ext>
            </a:extLst>
          </p:cNvPr>
          <p:cNvCxnSpPr>
            <a:cxnSpLocks/>
            <a:endCxn id="105" idx="3"/>
          </p:cNvCxnSpPr>
          <p:nvPr/>
        </p:nvCxnSpPr>
        <p:spPr>
          <a:xfrm flipH="1">
            <a:off x="564100" y="2315659"/>
            <a:ext cx="2595639" cy="315535"/>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AD4E426-7DC5-8946-BF1B-2966D2B0D7BD}"/>
              </a:ext>
            </a:extLst>
          </p:cNvPr>
          <p:cNvCxnSpPr>
            <a:cxnSpLocks/>
            <a:endCxn id="105" idx="3"/>
          </p:cNvCxnSpPr>
          <p:nvPr/>
        </p:nvCxnSpPr>
        <p:spPr>
          <a:xfrm flipH="1" flipV="1">
            <a:off x="564099" y="2631193"/>
            <a:ext cx="1132115" cy="55527"/>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87B6CFA-7D4E-D54C-AE22-21B9185F9730}"/>
              </a:ext>
            </a:extLst>
          </p:cNvPr>
          <p:cNvCxnSpPr>
            <a:cxnSpLocks/>
          </p:cNvCxnSpPr>
          <p:nvPr/>
        </p:nvCxnSpPr>
        <p:spPr>
          <a:xfrm flipH="1" flipV="1">
            <a:off x="585467" y="2631193"/>
            <a:ext cx="2358544" cy="50182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D5C89C2-E503-E749-AA5A-19277BDB1A56}"/>
              </a:ext>
            </a:extLst>
          </p:cNvPr>
          <p:cNvCxnSpPr>
            <a:cxnSpLocks/>
            <a:stCxn id="55" idx="1"/>
            <a:endCxn id="105" idx="3"/>
          </p:cNvCxnSpPr>
          <p:nvPr/>
        </p:nvCxnSpPr>
        <p:spPr>
          <a:xfrm flipH="1">
            <a:off x="564100" y="2323462"/>
            <a:ext cx="4459501" cy="3077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CA7206D-113B-9B41-9597-9DA00504B57E}"/>
              </a:ext>
            </a:extLst>
          </p:cNvPr>
          <p:cNvCxnSpPr>
            <a:cxnSpLocks/>
            <a:stCxn id="62" idx="1"/>
            <a:endCxn id="105" idx="3"/>
          </p:cNvCxnSpPr>
          <p:nvPr/>
        </p:nvCxnSpPr>
        <p:spPr>
          <a:xfrm flipH="1">
            <a:off x="564100" y="2325963"/>
            <a:ext cx="6201533" cy="3052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082C6EF-152A-8A40-A62F-A507AD9D5F43}"/>
              </a:ext>
            </a:extLst>
          </p:cNvPr>
          <p:cNvCxnSpPr>
            <a:cxnSpLocks/>
            <a:stCxn id="147" idx="1"/>
            <a:endCxn id="105" idx="3"/>
          </p:cNvCxnSpPr>
          <p:nvPr/>
        </p:nvCxnSpPr>
        <p:spPr>
          <a:xfrm flipH="1" flipV="1">
            <a:off x="564100" y="2631193"/>
            <a:ext cx="5268460" cy="127155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3E4AECB-F286-E346-943F-20FB919BD6E6}"/>
              </a:ext>
            </a:extLst>
          </p:cNvPr>
          <p:cNvCxnSpPr>
            <a:cxnSpLocks/>
            <a:endCxn id="105" idx="3"/>
          </p:cNvCxnSpPr>
          <p:nvPr/>
        </p:nvCxnSpPr>
        <p:spPr>
          <a:xfrm flipH="1" flipV="1">
            <a:off x="564099" y="2631193"/>
            <a:ext cx="4703755" cy="55527"/>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8A5B133-EF7C-4640-A2AB-8DCB3CF98C43}"/>
              </a:ext>
            </a:extLst>
          </p:cNvPr>
          <p:cNvCxnSpPr>
            <a:cxnSpLocks/>
            <a:endCxn id="105" idx="3"/>
          </p:cNvCxnSpPr>
          <p:nvPr/>
        </p:nvCxnSpPr>
        <p:spPr>
          <a:xfrm flipH="1" flipV="1">
            <a:off x="564100" y="2631193"/>
            <a:ext cx="6046769" cy="183916"/>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8E49F34-D037-BD4B-8FC0-464F954AA0E8}"/>
              </a:ext>
            </a:extLst>
          </p:cNvPr>
          <p:cNvCxnSpPr>
            <a:cxnSpLocks/>
            <a:stCxn id="105" idx="3"/>
          </p:cNvCxnSpPr>
          <p:nvPr/>
        </p:nvCxnSpPr>
        <p:spPr>
          <a:xfrm>
            <a:off x="564100" y="2631194"/>
            <a:ext cx="4062233" cy="1439409"/>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C761E60-8EBE-694A-8D06-85B21A908E65}"/>
              </a:ext>
            </a:extLst>
          </p:cNvPr>
          <p:cNvCxnSpPr>
            <a:cxnSpLocks/>
            <a:stCxn id="105" idx="3"/>
            <a:endCxn id="72" idx="1"/>
          </p:cNvCxnSpPr>
          <p:nvPr/>
        </p:nvCxnSpPr>
        <p:spPr>
          <a:xfrm flipV="1">
            <a:off x="564100" y="2323462"/>
            <a:ext cx="8239701" cy="3077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AA9688F-8F16-BF4E-9CFA-661E592DD4AA}"/>
              </a:ext>
            </a:extLst>
          </p:cNvPr>
          <p:cNvCxnSpPr>
            <a:cxnSpLocks/>
            <a:stCxn id="105" idx="3"/>
            <a:endCxn id="79" idx="1"/>
          </p:cNvCxnSpPr>
          <p:nvPr/>
        </p:nvCxnSpPr>
        <p:spPr>
          <a:xfrm flipV="1">
            <a:off x="564100" y="2325963"/>
            <a:ext cx="9981733" cy="30523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B923C8-18C1-EE47-990E-5090B6164EEE}"/>
              </a:ext>
            </a:extLst>
          </p:cNvPr>
          <p:cNvCxnSpPr>
            <a:cxnSpLocks/>
            <a:stCxn id="105" idx="3"/>
            <a:endCxn id="90" idx="0"/>
          </p:cNvCxnSpPr>
          <p:nvPr/>
        </p:nvCxnSpPr>
        <p:spPr>
          <a:xfrm>
            <a:off x="564100" y="2631193"/>
            <a:ext cx="9143788" cy="1611708"/>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87FA89C-CDD4-1744-A013-6F938586330B}"/>
              </a:ext>
            </a:extLst>
          </p:cNvPr>
          <p:cNvCxnSpPr>
            <a:cxnSpLocks/>
            <a:stCxn id="105" idx="3"/>
          </p:cNvCxnSpPr>
          <p:nvPr/>
        </p:nvCxnSpPr>
        <p:spPr>
          <a:xfrm>
            <a:off x="564100" y="2631194"/>
            <a:ext cx="8566369" cy="394337"/>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6780ED51-BD59-FF43-87B5-7A8F28370608}"/>
              </a:ext>
            </a:extLst>
          </p:cNvPr>
          <p:cNvCxnSpPr>
            <a:cxnSpLocks/>
            <a:stCxn id="105" idx="3"/>
          </p:cNvCxnSpPr>
          <p:nvPr/>
        </p:nvCxnSpPr>
        <p:spPr>
          <a:xfrm>
            <a:off x="564099" y="2631194"/>
            <a:ext cx="9704072" cy="581521"/>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5BAED211-853F-5A4E-9640-D2CDCA6A5C0D}"/>
              </a:ext>
            </a:extLst>
          </p:cNvPr>
          <p:cNvCxnSpPr>
            <a:cxnSpLocks/>
            <a:stCxn id="105" idx="3"/>
          </p:cNvCxnSpPr>
          <p:nvPr/>
        </p:nvCxnSpPr>
        <p:spPr>
          <a:xfrm>
            <a:off x="564100" y="2631193"/>
            <a:ext cx="3926613" cy="1779567"/>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B5C3FA2-0921-8840-90C0-E2D52C490263}"/>
              </a:ext>
            </a:extLst>
          </p:cNvPr>
          <p:cNvCxnSpPr>
            <a:cxnSpLocks/>
            <a:stCxn id="105" idx="3"/>
          </p:cNvCxnSpPr>
          <p:nvPr/>
        </p:nvCxnSpPr>
        <p:spPr>
          <a:xfrm>
            <a:off x="564100" y="2631194"/>
            <a:ext cx="6717837" cy="1439409"/>
          </a:xfrm>
          <a:prstGeom prst="line">
            <a:avLst/>
          </a:prstGeom>
          <a:ln w="12700">
            <a:solidFill>
              <a:schemeClr val="accent2">
                <a:alpha val="5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019C1C46-95D9-7344-B5A6-FF1C57F95F03}"/>
              </a:ext>
            </a:extLst>
          </p:cNvPr>
          <p:cNvSpPr/>
          <p:nvPr/>
        </p:nvSpPr>
        <p:spPr>
          <a:xfrm>
            <a:off x="4305996" y="1106750"/>
            <a:ext cx="3489228" cy="525626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Open Sans" panose="020B0606030504020204" pitchFamily="34" charset="0"/>
            </a:endParaRPr>
          </a:p>
        </p:txBody>
      </p:sp>
      <p:sp>
        <p:nvSpPr>
          <p:cNvPr id="112" name="Google Shape;420;p34">
            <a:extLst>
              <a:ext uri="{FF2B5EF4-FFF2-40B4-BE49-F238E27FC236}">
                <a16:creationId xmlns:a16="http://schemas.microsoft.com/office/drawing/2014/main" id="{8770AFB8-B07B-9946-A342-169C9D77B032}"/>
              </a:ext>
            </a:extLst>
          </p:cNvPr>
          <p:cNvSpPr/>
          <p:nvPr/>
        </p:nvSpPr>
        <p:spPr>
          <a:xfrm>
            <a:off x="11719870" y="1093329"/>
            <a:ext cx="319901" cy="4618152"/>
          </a:xfrm>
          <a:prstGeom prst="rect">
            <a:avLst/>
          </a:prstGeom>
          <a:solidFill>
            <a:schemeClr val="accent1"/>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algn="ctr"/>
            <a:r>
              <a:rPr lang="pl-PL">
                <a:solidFill>
                  <a:schemeClr val="bg1"/>
                </a:solidFill>
                <a:latin typeface="Open Sans" panose="020B0606030504020204" pitchFamily="34" charset="0"/>
                <a:ea typeface="Open Sans" panose="020B0606030504020204" pitchFamily="34" charset="0"/>
                <a:cs typeface="Open Sans" panose="020B0606030504020204" pitchFamily="34" charset="0"/>
                <a:sym typeface="Calibri"/>
              </a:rPr>
              <a:t>SECURETY  </a:t>
            </a:r>
          </a:p>
          <a:p>
            <a:pPr algn="ctr"/>
            <a:r>
              <a:rPr lang="pl-PL">
                <a:solidFill>
                  <a:schemeClr val="bg1"/>
                </a:solidFill>
                <a:latin typeface="Open Sans" panose="020B0606030504020204" pitchFamily="34" charset="0"/>
                <a:ea typeface="Open Sans" panose="020B0606030504020204" pitchFamily="34" charset="0"/>
                <a:cs typeface="Open Sans" panose="020B0606030504020204" pitchFamily="34" charset="0"/>
                <a:sym typeface="Calibri"/>
              </a:rPr>
              <a:t> LAYER</a:t>
            </a:r>
            <a:endParaRPr>
              <a:solidFill>
                <a:schemeClr val="bg1"/>
              </a:solidFill>
              <a:latin typeface="Open Sans" panose="020B0606030504020204" pitchFamily="34" charset="0"/>
              <a:ea typeface="Open Sans" panose="020B0606030504020204" pitchFamily="34" charset="0"/>
              <a:cs typeface="Open Sans" panose="020B0606030504020204" pitchFamily="34" charset="0"/>
              <a:sym typeface="Calibri"/>
            </a:endParaRPr>
          </a:p>
        </p:txBody>
      </p:sp>
      <p:grpSp>
        <p:nvGrpSpPr>
          <p:cNvPr id="126" name="Group 125">
            <a:extLst>
              <a:ext uri="{FF2B5EF4-FFF2-40B4-BE49-F238E27FC236}">
                <a16:creationId xmlns:a16="http://schemas.microsoft.com/office/drawing/2014/main" id="{27C44328-872A-0A47-9F6B-B5E3A95C0C65}"/>
              </a:ext>
            </a:extLst>
          </p:cNvPr>
          <p:cNvGrpSpPr/>
          <p:nvPr/>
        </p:nvGrpSpPr>
        <p:grpSpPr>
          <a:xfrm>
            <a:off x="3342973" y="4800025"/>
            <a:ext cx="5577526" cy="1102461"/>
            <a:chOff x="3752678" y="5121657"/>
            <a:chExt cx="5577526" cy="1102461"/>
          </a:xfrm>
        </p:grpSpPr>
        <p:grpSp>
          <p:nvGrpSpPr>
            <p:cNvPr id="127" name="Group 126">
              <a:extLst>
                <a:ext uri="{FF2B5EF4-FFF2-40B4-BE49-F238E27FC236}">
                  <a16:creationId xmlns:a16="http://schemas.microsoft.com/office/drawing/2014/main" id="{958C4F45-5E70-5445-AA9C-F11139BBB5E2}"/>
                </a:ext>
              </a:extLst>
            </p:cNvPr>
            <p:cNvGrpSpPr/>
            <p:nvPr/>
          </p:nvGrpSpPr>
          <p:grpSpPr>
            <a:xfrm>
              <a:off x="3752678" y="5142891"/>
              <a:ext cx="5577526" cy="1081227"/>
              <a:chOff x="1718735" y="3744551"/>
              <a:chExt cx="4091290" cy="793114"/>
            </a:xfrm>
          </p:grpSpPr>
          <p:grpSp>
            <p:nvGrpSpPr>
              <p:cNvPr id="164" name="Google Shape;461;p34">
                <a:extLst>
                  <a:ext uri="{FF2B5EF4-FFF2-40B4-BE49-F238E27FC236}">
                    <a16:creationId xmlns:a16="http://schemas.microsoft.com/office/drawing/2014/main" id="{505D79B5-DDEC-F049-A6B0-9B882DE6DE38}"/>
                  </a:ext>
                </a:extLst>
              </p:cNvPr>
              <p:cNvGrpSpPr/>
              <p:nvPr/>
            </p:nvGrpSpPr>
            <p:grpSpPr>
              <a:xfrm>
                <a:off x="1718735" y="3744551"/>
                <a:ext cx="4091290" cy="793114"/>
                <a:chOff x="4206020" y="5712440"/>
                <a:chExt cx="5455049" cy="1057483"/>
              </a:xfrm>
            </p:grpSpPr>
            <p:grpSp>
              <p:nvGrpSpPr>
                <p:cNvPr id="167" name="Google Shape;462;p34">
                  <a:extLst>
                    <a:ext uri="{FF2B5EF4-FFF2-40B4-BE49-F238E27FC236}">
                      <a16:creationId xmlns:a16="http://schemas.microsoft.com/office/drawing/2014/main" id="{E35E5B1C-2503-A44D-A1C1-3220CB892F9C}"/>
                    </a:ext>
                  </a:extLst>
                </p:cNvPr>
                <p:cNvGrpSpPr/>
                <p:nvPr/>
              </p:nvGrpSpPr>
              <p:grpSpPr>
                <a:xfrm>
                  <a:off x="7389480" y="5712440"/>
                  <a:ext cx="692927" cy="995344"/>
                  <a:chOff x="8104806" y="5715749"/>
                  <a:chExt cx="692927" cy="995344"/>
                </a:xfrm>
              </p:grpSpPr>
              <p:pic>
                <p:nvPicPr>
                  <p:cNvPr id="177" name="Google Shape;463;p34">
                    <a:extLst>
                      <a:ext uri="{FF2B5EF4-FFF2-40B4-BE49-F238E27FC236}">
                        <a16:creationId xmlns:a16="http://schemas.microsoft.com/office/drawing/2014/main" id="{1451337D-B376-B84E-A60B-663D6E58D4CB}"/>
                      </a:ext>
                    </a:extLst>
                  </p:cNvPr>
                  <p:cNvPicPr preferRelativeResize="0"/>
                  <p:nvPr/>
                </p:nvPicPr>
                <p:blipFill rotWithShape="1">
                  <a:blip r:embed="rId18" cstate="screen">
                    <a:alphaModFix/>
                    <a:extLst>
                      <a:ext uri="{28A0092B-C50C-407E-A947-70E740481C1C}">
                        <a14:useLocalDpi xmlns:a14="http://schemas.microsoft.com/office/drawing/2010/main"/>
                      </a:ext>
                    </a:extLst>
                  </a:blip>
                  <a:srcRect/>
                  <a:stretch/>
                </p:blipFill>
                <p:spPr>
                  <a:xfrm>
                    <a:off x="8125026" y="5715749"/>
                    <a:ext cx="652491" cy="564458"/>
                  </a:xfrm>
                  <a:prstGeom prst="rect">
                    <a:avLst/>
                  </a:prstGeom>
                  <a:noFill/>
                  <a:ln>
                    <a:noFill/>
                  </a:ln>
                </p:spPr>
              </p:pic>
              <p:sp>
                <p:nvSpPr>
                  <p:cNvPr id="178" name="Google Shape;464;p34">
                    <a:extLst>
                      <a:ext uri="{FF2B5EF4-FFF2-40B4-BE49-F238E27FC236}">
                        <a16:creationId xmlns:a16="http://schemas.microsoft.com/office/drawing/2014/main" id="{16C9F2EB-2873-F74E-8918-21F1F1EDE96F}"/>
                      </a:ext>
                    </a:extLst>
                  </p:cNvPr>
                  <p:cNvSpPr txBox="1"/>
                  <p:nvPr/>
                </p:nvSpPr>
                <p:spPr>
                  <a:xfrm>
                    <a:off x="8104806" y="6280207"/>
                    <a:ext cx="692927" cy="430886"/>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REMOTE</a:t>
                    </a:r>
                    <a:endParaRPr kumimoji="0" sz="14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USER</a:t>
                    </a:r>
                    <a:endParaRPr kumimoji="0" sz="14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grpSp>
            <p:grpSp>
              <p:nvGrpSpPr>
                <p:cNvPr id="168" name="Google Shape;465;p34">
                  <a:extLst>
                    <a:ext uri="{FF2B5EF4-FFF2-40B4-BE49-F238E27FC236}">
                      <a16:creationId xmlns:a16="http://schemas.microsoft.com/office/drawing/2014/main" id="{B815B7AD-6057-7446-ADC7-9066510D6666}"/>
                    </a:ext>
                  </a:extLst>
                </p:cNvPr>
                <p:cNvGrpSpPr/>
                <p:nvPr/>
              </p:nvGrpSpPr>
              <p:grpSpPr>
                <a:xfrm>
                  <a:off x="4206020" y="5733152"/>
                  <a:ext cx="773643" cy="1036769"/>
                  <a:chOff x="4424165" y="5712440"/>
                  <a:chExt cx="773643" cy="1036769"/>
                </a:xfrm>
              </p:grpSpPr>
              <p:pic>
                <p:nvPicPr>
                  <p:cNvPr id="175" name="Google Shape;466;p34">
                    <a:extLst>
                      <a:ext uri="{FF2B5EF4-FFF2-40B4-BE49-F238E27FC236}">
                        <a16:creationId xmlns:a16="http://schemas.microsoft.com/office/drawing/2014/main" id="{EF328C52-92CC-BF4A-869A-D33AFF606554}"/>
                      </a:ext>
                    </a:extLst>
                  </p:cNvPr>
                  <p:cNvPicPr preferRelativeResize="0"/>
                  <p:nvPr/>
                </p:nvPicPr>
                <p:blipFill rotWithShape="1">
                  <a:blip r:embed="rId19" cstate="screen">
                    <a:alphaModFix/>
                    <a:extLst>
                      <a:ext uri="{28A0092B-C50C-407E-A947-70E740481C1C}">
                        <a14:useLocalDpi xmlns:a14="http://schemas.microsoft.com/office/drawing/2010/main"/>
                      </a:ext>
                    </a:extLst>
                  </a:blip>
                  <a:srcRect/>
                  <a:stretch/>
                </p:blipFill>
                <p:spPr>
                  <a:xfrm>
                    <a:off x="4424165" y="5712440"/>
                    <a:ext cx="727059" cy="605883"/>
                  </a:xfrm>
                  <a:prstGeom prst="rect">
                    <a:avLst/>
                  </a:prstGeom>
                  <a:noFill/>
                  <a:ln>
                    <a:noFill/>
                  </a:ln>
                </p:spPr>
              </p:pic>
              <p:sp>
                <p:nvSpPr>
                  <p:cNvPr id="176" name="Google Shape;467;p34">
                    <a:extLst>
                      <a:ext uri="{FF2B5EF4-FFF2-40B4-BE49-F238E27FC236}">
                        <a16:creationId xmlns:a16="http://schemas.microsoft.com/office/drawing/2014/main" id="{C764862D-626D-E247-8E81-8160DA5CA371}"/>
                      </a:ext>
                    </a:extLst>
                  </p:cNvPr>
                  <p:cNvSpPr txBox="1"/>
                  <p:nvPr/>
                </p:nvSpPr>
                <p:spPr>
                  <a:xfrm>
                    <a:off x="4440762" y="6318323"/>
                    <a:ext cx="757046" cy="430886"/>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BRANCH</a:t>
                    </a:r>
                    <a:endParaRPr kumimoji="0" sz="14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OFFICES</a:t>
                    </a:r>
                    <a:endParaRPr kumimoji="0" sz="14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grpSp>
            <p:grpSp>
              <p:nvGrpSpPr>
                <p:cNvPr id="169" name="Google Shape;468;p34">
                  <a:extLst>
                    <a:ext uri="{FF2B5EF4-FFF2-40B4-BE49-F238E27FC236}">
                      <a16:creationId xmlns:a16="http://schemas.microsoft.com/office/drawing/2014/main" id="{EB2483BB-F2D5-474D-90BE-5D8575CED050}"/>
                    </a:ext>
                  </a:extLst>
                </p:cNvPr>
                <p:cNvGrpSpPr/>
                <p:nvPr/>
              </p:nvGrpSpPr>
              <p:grpSpPr>
                <a:xfrm>
                  <a:off x="5189619" y="5712440"/>
                  <a:ext cx="964368" cy="1057483"/>
                  <a:chOff x="5556097" y="5712439"/>
                  <a:chExt cx="964368" cy="1057483"/>
                </a:xfrm>
              </p:grpSpPr>
              <p:pic>
                <p:nvPicPr>
                  <p:cNvPr id="173" name="Google Shape;469;p34">
                    <a:extLst>
                      <a:ext uri="{FF2B5EF4-FFF2-40B4-BE49-F238E27FC236}">
                        <a16:creationId xmlns:a16="http://schemas.microsoft.com/office/drawing/2014/main" id="{93A93353-B20F-D048-9DAC-A8AADDA4A80A}"/>
                      </a:ext>
                    </a:extLst>
                  </p:cNvPr>
                  <p:cNvPicPr preferRelativeResize="0"/>
                  <p:nvPr/>
                </p:nvPicPr>
                <p:blipFill rotWithShape="1">
                  <a:blip r:embed="rId20" cstate="screen">
                    <a:alphaModFix/>
                    <a:extLst>
                      <a:ext uri="{28A0092B-C50C-407E-A947-70E740481C1C}">
                        <a14:useLocalDpi xmlns:a14="http://schemas.microsoft.com/office/drawing/2010/main"/>
                      </a:ext>
                    </a:extLst>
                  </a:blip>
                  <a:srcRect/>
                  <a:stretch/>
                </p:blipFill>
                <p:spPr>
                  <a:xfrm>
                    <a:off x="5721525" y="5712439"/>
                    <a:ext cx="652491" cy="605884"/>
                  </a:xfrm>
                  <a:prstGeom prst="rect">
                    <a:avLst/>
                  </a:prstGeom>
                  <a:noFill/>
                  <a:ln>
                    <a:noFill/>
                  </a:ln>
                </p:spPr>
              </p:pic>
              <p:sp>
                <p:nvSpPr>
                  <p:cNvPr id="174" name="Google Shape;470;p34">
                    <a:extLst>
                      <a:ext uri="{FF2B5EF4-FFF2-40B4-BE49-F238E27FC236}">
                        <a16:creationId xmlns:a16="http://schemas.microsoft.com/office/drawing/2014/main" id="{812B97CF-1726-F74C-A6A0-58E99CAEFADF}"/>
                      </a:ext>
                    </a:extLst>
                  </p:cNvPr>
                  <p:cNvSpPr txBox="1"/>
                  <p:nvPr/>
                </p:nvSpPr>
                <p:spPr>
                  <a:xfrm>
                    <a:off x="5556097" y="6339036"/>
                    <a:ext cx="964368" cy="430886"/>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ON-PREM</a:t>
                    </a:r>
                    <a:endParaRPr kumimoji="0" sz="14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DATA CENTER</a:t>
                    </a:r>
                    <a:endParaRPr kumimoji="0" sz="14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grpSp>
            <p:grpSp>
              <p:nvGrpSpPr>
                <p:cNvPr id="170" name="Google Shape;480;p34">
                  <a:extLst>
                    <a:ext uri="{FF2B5EF4-FFF2-40B4-BE49-F238E27FC236}">
                      <a16:creationId xmlns:a16="http://schemas.microsoft.com/office/drawing/2014/main" id="{F97F5E4A-1A9F-434E-985C-1C3687A9EF01}"/>
                    </a:ext>
                  </a:extLst>
                </p:cNvPr>
                <p:cNvGrpSpPr/>
                <p:nvPr/>
              </p:nvGrpSpPr>
              <p:grpSpPr>
                <a:xfrm>
                  <a:off x="9172091" y="5789245"/>
                  <a:ext cx="488978" cy="845142"/>
                  <a:chOff x="9789137" y="5770892"/>
                  <a:chExt cx="488978" cy="845142"/>
                </a:xfrm>
              </p:grpSpPr>
              <p:pic>
                <p:nvPicPr>
                  <p:cNvPr id="171" name="Google Shape;481;p34">
                    <a:extLst>
                      <a:ext uri="{FF2B5EF4-FFF2-40B4-BE49-F238E27FC236}">
                        <a16:creationId xmlns:a16="http://schemas.microsoft.com/office/drawing/2014/main" id="{09FE6B3C-5228-DB4C-836E-00CDB17B0C20}"/>
                      </a:ext>
                    </a:extLst>
                  </p:cNvPr>
                  <p:cNvPicPr preferRelativeResize="0"/>
                  <p:nvPr/>
                </p:nvPicPr>
                <p:blipFill rotWithShape="1">
                  <a:blip r:embed="rId21" cstate="screen">
                    <a:alphaModFix amt="20000"/>
                    <a:extLst>
                      <a:ext uri="{28A0092B-C50C-407E-A947-70E740481C1C}">
                        <a14:useLocalDpi xmlns:a14="http://schemas.microsoft.com/office/drawing/2010/main"/>
                      </a:ext>
                    </a:extLst>
                  </a:blip>
                  <a:srcRect/>
                  <a:stretch/>
                </p:blipFill>
                <p:spPr>
                  <a:xfrm>
                    <a:off x="9789137" y="5770892"/>
                    <a:ext cx="488978" cy="488978"/>
                  </a:xfrm>
                  <a:prstGeom prst="rect">
                    <a:avLst/>
                  </a:prstGeom>
                  <a:noFill/>
                  <a:ln>
                    <a:noFill/>
                  </a:ln>
                </p:spPr>
              </p:pic>
              <p:sp>
                <p:nvSpPr>
                  <p:cNvPr id="172" name="Google Shape;482;p34">
                    <a:extLst>
                      <a:ext uri="{FF2B5EF4-FFF2-40B4-BE49-F238E27FC236}">
                        <a16:creationId xmlns:a16="http://schemas.microsoft.com/office/drawing/2014/main" id="{68E6D53B-8653-6947-8474-F4A5FA5F9305}"/>
                      </a:ext>
                    </a:extLst>
                  </p:cNvPr>
                  <p:cNvSpPr txBox="1"/>
                  <p:nvPr/>
                </p:nvSpPr>
                <p:spPr>
                  <a:xfrm>
                    <a:off x="9830370" y="6339036"/>
                    <a:ext cx="406523" cy="276998"/>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IoT</a:t>
                    </a:r>
                    <a:endParaRPr kumimoji="0" sz="14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grpSp>
          </p:grpSp>
          <p:pic>
            <p:nvPicPr>
              <p:cNvPr id="165" name="Google Shape;472;p34">
                <a:extLst>
                  <a:ext uri="{FF2B5EF4-FFF2-40B4-BE49-F238E27FC236}">
                    <a16:creationId xmlns:a16="http://schemas.microsoft.com/office/drawing/2014/main" id="{62758134-E1AC-9D49-9788-E5AE087C2FE4}"/>
                  </a:ext>
                </a:extLst>
              </p:cNvPr>
              <p:cNvPicPr preferRelativeResize="0"/>
              <p:nvPr/>
            </p:nvPicPr>
            <p:blipFill rotWithShape="1">
              <a:blip r:embed="rId19" cstate="screen">
                <a:alphaModFix/>
                <a:extLst>
                  <a:ext uri="{28A0092B-C50C-407E-A947-70E740481C1C}">
                    <a14:useLocalDpi xmlns:a14="http://schemas.microsoft.com/office/drawing/2010/main"/>
                  </a:ext>
                </a:extLst>
              </a:blip>
              <a:srcRect/>
              <a:stretch/>
            </p:blipFill>
            <p:spPr>
              <a:xfrm>
                <a:off x="3299189" y="3767856"/>
                <a:ext cx="545295" cy="454413"/>
              </a:xfrm>
              <a:prstGeom prst="rect">
                <a:avLst/>
              </a:prstGeom>
              <a:noFill/>
              <a:ln>
                <a:noFill/>
              </a:ln>
            </p:spPr>
          </p:pic>
          <p:sp>
            <p:nvSpPr>
              <p:cNvPr id="166" name="Google Shape;473;p34">
                <a:extLst>
                  <a:ext uri="{FF2B5EF4-FFF2-40B4-BE49-F238E27FC236}">
                    <a16:creationId xmlns:a16="http://schemas.microsoft.com/office/drawing/2014/main" id="{45DD7EB2-E56E-D64E-A91B-18F9A16338FB}"/>
                  </a:ext>
                </a:extLst>
              </p:cNvPr>
              <p:cNvSpPr txBox="1"/>
              <p:nvPr/>
            </p:nvSpPr>
            <p:spPr>
              <a:xfrm>
                <a:off x="3116039" y="4253339"/>
                <a:ext cx="916284" cy="207749"/>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Vendors/Partners</a:t>
                </a:r>
                <a:endParaRPr kumimoji="0" sz="14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grpSp>
        <p:grpSp>
          <p:nvGrpSpPr>
            <p:cNvPr id="128" name="Group 127">
              <a:extLst>
                <a:ext uri="{FF2B5EF4-FFF2-40B4-BE49-F238E27FC236}">
                  <a16:creationId xmlns:a16="http://schemas.microsoft.com/office/drawing/2014/main" id="{E1571367-74A5-664B-9AA3-347E3C9F0FFF}"/>
                </a:ext>
              </a:extLst>
            </p:cNvPr>
            <p:cNvGrpSpPr/>
            <p:nvPr/>
          </p:nvGrpSpPr>
          <p:grpSpPr>
            <a:xfrm>
              <a:off x="7891185" y="5121657"/>
              <a:ext cx="774043" cy="911456"/>
              <a:chOff x="367931" y="5375596"/>
              <a:chExt cx="774043" cy="911456"/>
            </a:xfrm>
          </p:grpSpPr>
          <p:pic>
            <p:nvPicPr>
              <p:cNvPr id="148" name="Google Shape;478;p34">
                <a:extLst>
                  <a:ext uri="{FF2B5EF4-FFF2-40B4-BE49-F238E27FC236}">
                    <a16:creationId xmlns:a16="http://schemas.microsoft.com/office/drawing/2014/main" id="{4B6AFF23-600D-4D45-B530-EF5178BF635F}"/>
                  </a:ext>
                </a:extLst>
              </p:cNvPr>
              <p:cNvPicPr preferRelativeResize="0"/>
              <p:nvPr/>
            </p:nvPicPr>
            <p:blipFill rotWithShape="1">
              <a:blip r:embed="rId20" cstate="screen">
                <a:alphaModFix/>
                <a:extLst>
                  <a:ext uri="{28A0092B-C50C-407E-A947-70E740481C1C}">
                    <a14:useLocalDpi xmlns:a14="http://schemas.microsoft.com/office/drawing/2010/main"/>
                  </a:ext>
                </a:extLst>
              </a:blip>
              <a:srcRect/>
              <a:stretch/>
            </p:blipFill>
            <p:spPr>
              <a:xfrm>
                <a:off x="421383" y="5375596"/>
                <a:ext cx="667141" cy="619488"/>
              </a:xfrm>
              <a:prstGeom prst="rect">
                <a:avLst/>
              </a:prstGeom>
              <a:noFill/>
              <a:ln>
                <a:noFill/>
              </a:ln>
            </p:spPr>
          </p:pic>
          <p:sp>
            <p:nvSpPr>
              <p:cNvPr id="163" name="Google Shape;479;p34">
                <a:extLst>
                  <a:ext uri="{FF2B5EF4-FFF2-40B4-BE49-F238E27FC236}">
                    <a16:creationId xmlns:a16="http://schemas.microsoft.com/office/drawing/2014/main" id="{BFDCE804-0B15-8C42-B47D-4399613E32A0}"/>
                  </a:ext>
                </a:extLst>
              </p:cNvPr>
              <p:cNvSpPr txBox="1"/>
              <p:nvPr/>
            </p:nvSpPr>
            <p:spPr>
              <a:xfrm>
                <a:off x="367931" y="6003835"/>
                <a:ext cx="774043" cy="283217"/>
              </a:xfrm>
              <a:prstGeom prst="rect">
                <a:avLst/>
              </a:prstGeom>
              <a:noFill/>
              <a:ln>
                <a:noFill/>
              </a:ln>
            </p:spPr>
            <p:txBody>
              <a:bodyPr spcFirstLastPara="1" wrap="square" lIns="91425" tIns="45700" rIns="91425" bIns="45700" anchor="t" anchorCtr="0">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751"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Calibri"/>
                  </a:rPr>
                  <a:t>INTERNET</a:t>
                </a:r>
                <a:endParaRPr kumimoji="0" sz="1400" u="none" strike="noStrike" kern="1200" cap="none" spc="0" normalizeH="0" baseline="0" noProof="0">
                  <a:ln>
                    <a:noFill/>
                  </a:ln>
                  <a:solidFill>
                    <a:srgbClr val="000000"/>
                  </a:solidFill>
                  <a:effectLst/>
                  <a:uLnTx/>
                  <a:uFillTx/>
                  <a:latin typeface="Open Sans" panose="020B0606030504020204" pitchFamily="34" charset="0"/>
                  <a:ea typeface="+mn-ea"/>
                  <a:cs typeface="+mn-cs"/>
                </a:endParaRPr>
              </a:p>
            </p:txBody>
          </p:sp>
        </p:grpSp>
      </p:grpSp>
      <p:sp>
        <p:nvSpPr>
          <p:cNvPr id="180" name="Rectangle 179">
            <a:extLst>
              <a:ext uri="{FF2B5EF4-FFF2-40B4-BE49-F238E27FC236}">
                <a16:creationId xmlns:a16="http://schemas.microsoft.com/office/drawing/2014/main" id="{0A68A497-C030-6843-B5D8-7B5D7EB31AA0}"/>
              </a:ext>
            </a:extLst>
          </p:cNvPr>
          <p:cNvSpPr/>
          <p:nvPr/>
        </p:nvSpPr>
        <p:spPr>
          <a:xfrm>
            <a:off x="7946674" y="1109648"/>
            <a:ext cx="3600316" cy="525626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Open Sans" panose="020B0606030504020204" pitchFamily="34" charset="0"/>
            </a:endParaRPr>
          </a:p>
        </p:txBody>
      </p:sp>
      <p:sp>
        <p:nvSpPr>
          <p:cNvPr id="181" name="Rectangle 180">
            <a:extLst>
              <a:ext uri="{FF2B5EF4-FFF2-40B4-BE49-F238E27FC236}">
                <a16:creationId xmlns:a16="http://schemas.microsoft.com/office/drawing/2014/main" id="{8D1DF96F-1002-E943-A25C-45FCEE8C81E1}"/>
              </a:ext>
            </a:extLst>
          </p:cNvPr>
          <p:cNvSpPr/>
          <p:nvPr/>
        </p:nvSpPr>
        <p:spPr>
          <a:xfrm>
            <a:off x="625506" y="1108645"/>
            <a:ext cx="3539925" cy="5256269"/>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Open Sans" panose="020B0606030504020204" pitchFamily="34" charset="0"/>
            </a:endParaRPr>
          </a:p>
        </p:txBody>
      </p:sp>
    </p:spTree>
    <p:extLst>
      <p:ext uri="{BB962C8B-B14F-4D97-AF65-F5344CB8AC3E}">
        <p14:creationId xmlns:p14="http://schemas.microsoft.com/office/powerpoint/2010/main" val="71958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2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5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3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3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7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76"/>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8"/>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9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9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0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01"/>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9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5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5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5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57"/>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5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15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06"/>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07"/>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58"/>
                                        </p:tgtEl>
                                        <p:attrNameLst>
                                          <p:attrName>style.visibility</p:attrName>
                                        </p:attrNameLst>
                                      </p:cBhvr>
                                      <p:to>
                                        <p:strVal val="visible"/>
                                      </p:to>
                                    </p:set>
                                  </p:childTnLst>
                                </p:cTn>
                              </p:par>
                            </p:childTnLst>
                          </p:cTn>
                        </p:par>
                        <p:par>
                          <p:cTn id="181" fill="hold">
                            <p:stCondLst>
                              <p:cond delay="0"/>
                            </p:stCondLst>
                            <p:childTnLst>
                              <p:par>
                                <p:cTn id="182" presetID="12" presetClass="entr" presetSubtype="4" fill="hold" nodeType="afterEffect">
                                  <p:stCondLst>
                                    <p:cond delay="0"/>
                                  </p:stCondLst>
                                  <p:childTnLst>
                                    <p:set>
                                      <p:cBhvr>
                                        <p:cTn id="183" dur="1" fill="hold">
                                          <p:stCondLst>
                                            <p:cond delay="0"/>
                                          </p:stCondLst>
                                        </p:cTn>
                                        <p:tgtEl>
                                          <p:spTgt spid="126"/>
                                        </p:tgtEl>
                                        <p:attrNameLst>
                                          <p:attrName>style.visibility</p:attrName>
                                        </p:attrNameLst>
                                      </p:cBhvr>
                                      <p:to>
                                        <p:strVal val="visible"/>
                                      </p:to>
                                    </p:set>
                                    <p:anim calcmode="lin" valueType="num">
                                      <p:cBhvr additive="base">
                                        <p:cTn id="184" dur="500"/>
                                        <p:tgtEl>
                                          <p:spTgt spid="126"/>
                                        </p:tgtEl>
                                        <p:attrNameLst>
                                          <p:attrName>ppt_y</p:attrName>
                                        </p:attrNameLst>
                                      </p:cBhvr>
                                      <p:tavLst>
                                        <p:tav tm="0">
                                          <p:val>
                                            <p:strVal val="#ppt_y+#ppt_h*1.125000"/>
                                          </p:val>
                                        </p:tav>
                                        <p:tav tm="100000">
                                          <p:val>
                                            <p:strVal val="#ppt_y"/>
                                          </p:val>
                                        </p:tav>
                                      </p:tavLst>
                                    </p:anim>
                                    <p:animEffect transition="in" filter="wipe(up)">
                                      <p:cBhvr>
                                        <p:cTn id="185" dur="500"/>
                                        <p:tgtEl>
                                          <p:spTgt spid="126"/>
                                        </p:tgtEl>
                                      </p:cBhvr>
                                    </p:animEffect>
                                  </p:childTnLst>
                                </p:cTn>
                              </p:par>
                              <p:par>
                                <p:cTn id="186" presetID="1" presetClass="entr" presetSubtype="0" fill="hold" grpId="0" nodeType="withEffect">
                                  <p:stCondLst>
                                    <p:cond delay="0"/>
                                  </p:stCondLst>
                                  <p:childTnLst>
                                    <p:set>
                                      <p:cBhvr>
                                        <p:cTn id="187"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5" grpId="0"/>
      <p:bldP spid="145" grpId="0" animBg="1"/>
      <p:bldP spid="48" grpId="0" animBg="1"/>
      <p:bldP spid="49" grpId="0"/>
      <p:bldP spid="56" grpId="0" animBg="1"/>
      <p:bldP spid="57" grpId="0"/>
      <p:bldP spid="66" grpId="0" animBg="1"/>
      <p:bldP spid="67" grpId="0"/>
      <p:bldP spid="73" grpId="0" animBg="1"/>
      <p:bldP spid="82" grpId="0"/>
      <p:bldP spid="88" grpId="0" animBg="1"/>
      <p:bldP spid="149" grpId="0" animBg="1"/>
      <p:bldP spid="91" grpId="0" animBg="1"/>
      <p:bldP spid="160" grpId="0" animBg="1"/>
      <p:bldP spid="18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9"/>
</p:tagLst>
</file>

<file path=ppt/tags/tag2.xml><?xml version="1.0" encoding="utf-8"?>
<p:tagLst xmlns:a="http://schemas.openxmlformats.org/drawingml/2006/main" xmlns:r="http://schemas.openxmlformats.org/officeDocument/2006/relationships" xmlns:p="http://schemas.openxmlformats.org/presentationml/2006/main">
  <p:tag name="TIMING" val="|3.8"/>
</p:tagLst>
</file>

<file path=ppt/theme/theme1.xml><?xml version="1.0" encoding="utf-8"?>
<a:theme xmlns:a="http://schemas.openxmlformats.org/drawingml/2006/main" name="2_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4" ma:contentTypeDescription="Create a new document." ma:contentTypeScope="" ma:versionID="430d1f542ce570a06ab36dd3304d019d">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f55d18327d5e6bebccb59ce712d1bc85"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4ADB-B19A-4B47-92E7-79303806F84B}">
  <ds:schemaRefs>
    <ds:schemaRef ds:uri="http://purl.org/dc/term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441d0141-fee1-4d79-859b-40b8ef8f47c8"/>
    <ds:schemaRef ds:uri="d86145dc-5422-4d95-9035-99d1eb0aad04"/>
    <ds:schemaRef ds:uri="http://purl.org/dc/dcmitype/"/>
  </ds:schemaRefs>
</ds:datastoreItem>
</file>

<file path=customXml/itemProps2.xml><?xml version="1.0" encoding="utf-8"?>
<ds:datastoreItem xmlns:ds="http://schemas.openxmlformats.org/officeDocument/2006/customXml" ds:itemID="{BCEB6AD4-C3CC-4B6B-A22D-CF7AF6C9B4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6145dc-5422-4d95-9035-99d1eb0aad04"/>
    <ds:schemaRef ds:uri="441d0141-fee1-4d79-859b-40b8ef8f47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26B481-BA13-47A7-B664-C1122C60B6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20249</TotalTime>
  <Words>2917</Words>
  <Application>Microsoft Macintosh PowerPoint</Application>
  <PresentationFormat>Widescreen</PresentationFormat>
  <Paragraphs>710</Paragraphs>
  <Slides>32</Slides>
  <Notes>28</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Calibri Light</vt:lpstr>
      <vt:lpstr>Century Gothic</vt:lpstr>
      <vt:lpstr>Courier New</vt:lpstr>
      <vt:lpstr>Gill Sans MT</vt:lpstr>
      <vt:lpstr>Gotham Light</vt:lpstr>
      <vt:lpstr>Helvetica 55 Roman</vt:lpstr>
      <vt:lpstr>Metropolis</vt:lpstr>
      <vt:lpstr>Metropolis Light</vt:lpstr>
      <vt:lpstr>Open Sans</vt:lpstr>
      <vt:lpstr>2_Aviatrix_lite</vt:lpstr>
      <vt:lpstr>Features Overview</vt:lpstr>
      <vt:lpstr>Agenda</vt:lpstr>
      <vt:lpstr>Overview</vt:lpstr>
      <vt:lpstr>Aviatrix Cloud Network Platform Software</vt:lpstr>
      <vt:lpstr>Aviatrix – Foundation of Multi-Cloud Networking and Security</vt:lpstr>
      <vt:lpstr>Aviatrix Controller</vt:lpstr>
      <vt:lpstr>Aviatrix CoPilot</vt:lpstr>
      <vt:lpstr>Transit Networking</vt:lpstr>
      <vt:lpstr>Aviatrix Transit Network</vt:lpstr>
      <vt:lpstr>PowerPoint Presentation</vt:lpstr>
      <vt:lpstr>Network Segmentation</vt:lpstr>
      <vt:lpstr>MCNA Deployment: the Foundations</vt:lpstr>
      <vt:lpstr>Global Segmentation with Network Domains</vt:lpstr>
      <vt:lpstr>Multicloud Network Segmentation</vt:lpstr>
      <vt:lpstr>Distributed Cloud Firewall</vt:lpstr>
      <vt:lpstr>Aviatrix DCF Centrally Managed, with Distributed Inspection &amp; Enforcement…</vt:lpstr>
      <vt:lpstr>And, What If it was more than just firewalling…</vt:lpstr>
      <vt:lpstr>A Distributed Cloud Firewall…</vt:lpstr>
      <vt:lpstr>Distributed Secure Egress</vt:lpstr>
      <vt:lpstr>Problem Statement</vt:lpstr>
      <vt:lpstr>Aviatrix Secure Egress Filtering Feature</vt:lpstr>
      <vt:lpstr>Aviatrix Secure Egress Filtering</vt:lpstr>
      <vt:lpstr>Aviatrix Secure Egress Filtering</vt:lpstr>
      <vt:lpstr>Aviatrix Secure Egress Filtering</vt:lpstr>
      <vt:lpstr>Aviatrix Secure Egress Design Patterns</vt:lpstr>
      <vt:lpstr>High Performance Encryption (HPE)</vt:lpstr>
      <vt:lpstr>Zero Trust – Datapath Encryption</vt:lpstr>
      <vt:lpstr>Problem Statement – Native Cloud IPsec Performance is Limited</vt:lpstr>
      <vt:lpstr>Solution: Aviatrix High Performance Encryption (HPE) </vt:lpstr>
      <vt:lpstr>Next: Platform Overview part.2</vt:lpstr>
      <vt:lpstr>Distributed Firewalling (with Micro-segmentation)</vt:lpstr>
      <vt:lpstr>Distributed Firewalling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Aviatrix Features</dc:title>
  <dc:creator>Hammad Alam</dc:creator>
  <cp:lastModifiedBy>Shahzad Ali</cp:lastModifiedBy>
  <cp:revision>26</cp:revision>
  <dcterms:created xsi:type="dcterms:W3CDTF">2020-07-01T14:48:02Z</dcterms:created>
  <dcterms:modified xsi:type="dcterms:W3CDTF">2024-04-17T15:49:07Z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0x01010025FF59F72C37B247A113CAF04F05D1A2</vt:lpwstr>
  </property>
  <property fmtid="{D5CDD505-2E9C-101B-9397-08002B2CF9AE}" pid="3" name="MediaServiceImageTags">
    <vt:lpwstr/>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bool>false</vt:bool>
  </property>
</Properties>
</file>