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21" r:id="rId4"/>
    <p:sldMasterId id="2147483996" r:id="rId5"/>
  </p:sldMasterIdLst>
  <p:notesMasterIdLst>
    <p:notesMasterId r:id="rId24"/>
  </p:notesMasterIdLst>
  <p:handoutMasterIdLst>
    <p:handoutMasterId r:id="rId25"/>
  </p:handoutMasterIdLst>
  <p:sldIdLst>
    <p:sldId id="2142532916" r:id="rId6"/>
    <p:sldId id="2076137368" r:id="rId7"/>
    <p:sldId id="2142532918" r:id="rId8"/>
    <p:sldId id="2142532903" r:id="rId9"/>
    <p:sldId id="2076137684" r:id="rId10"/>
    <p:sldId id="2142532908" r:id="rId11"/>
    <p:sldId id="2142532910" r:id="rId12"/>
    <p:sldId id="2142532914" r:id="rId13"/>
    <p:sldId id="2142532922" r:id="rId14"/>
    <p:sldId id="2076137311" r:id="rId15"/>
    <p:sldId id="2142532925" r:id="rId16"/>
    <p:sldId id="2076137320" r:id="rId17"/>
    <p:sldId id="2142532929" r:id="rId18"/>
    <p:sldId id="2076137248" r:id="rId19"/>
    <p:sldId id="2142532921" r:id="rId20"/>
    <p:sldId id="2219" r:id="rId21"/>
    <p:sldId id="2142532924" r:id="rId22"/>
    <p:sldId id="2142532928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E7953A-8242-1D4D-964A-1B32169BA006}">
          <p14:sldIdLst>
            <p14:sldId id="2142532916"/>
            <p14:sldId id="2076137368"/>
          </p14:sldIdLst>
        </p14:section>
        <p14:section name="Site2Cloud" id="{526FB291-9502-914F-81F7-41BB3F3AD8EC}">
          <p14:sldIdLst>
            <p14:sldId id="2142532918"/>
            <p14:sldId id="2142532903"/>
            <p14:sldId id="2076137684"/>
            <p14:sldId id="2142532908"/>
            <p14:sldId id="2142532910"/>
            <p14:sldId id="2142532914"/>
            <p14:sldId id="2142532922"/>
            <p14:sldId id="2076137311"/>
            <p14:sldId id="2142532925"/>
            <p14:sldId id="2076137320"/>
            <p14:sldId id="2142532929"/>
            <p14:sldId id="2076137248"/>
            <p14:sldId id="2142532921"/>
            <p14:sldId id="2219"/>
            <p14:sldId id="2142532924"/>
          </p14:sldIdLst>
        </p14:section>
        <p14:section name="Next Steps" id="{25D9F8EB-3F28-074E-A706-95D9D1B7AB73}">
          <p14:sldIdLst>
            <p14:sldId id="21425329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4F5"/>
    <a:srgbClr val="FFEEE1"/>
    <a:srgbClr val="E24201"/>
    <a:srgbClr val="D1CCCC"/>
    <a:srgbClr val="FFFC00"/>
    <a:srgbClr val="E24102"/>
    <a:srgbClr val="FF06EE"/>
    <a:srgbClr val="365366"/>
    <a:srgbClr val="355466"/>
    <a:srgbClr val="8AC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514A4-1194-5C41-946E-2D8E06469278}" v="2" dt="2024-04-12T05:49:15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5"/>
    <p:restoredTop sz="93620"/>
  </p:normalViewPr>
  <p:slideViewPr>
    <p:cSldViewPr snapToGrid="0">
      <p:cViewPr varScale="1">
        <p:scale>
          <a:sx n="156" d="100"/>
          <a:sy n="156" d="100"/>
        </p:scale>
        <p:origin x="880" y="176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FC7DC172-B17F-DD45-9D1A-EB34717F8397}"/>
    <pc:docChg chg="modSld sldOrd modSection">
      <pc:chgData name="Shahzad Ali" userId="ecba8e45-00b4-4f6b-a2f0-4dc2d773ca2c" providerId="ADAL" clId="{FC7DC172-B17F-DD45-9D1A-EB34717F8397}" dt="2022-10-12T18:17:12.437" v="62" actId="729"/>
      <pc:docMkLst>
        <pc:docMk/>
      </pc:docMkLst>
      <pc:sldChg chg="modSp mod modShow">
        <pc:chgData name="Shahzad Ali" userId="ecba8e45-00b4-4f6b-a2f0-4dc2d773ca2c" providerId="ADAL" clId="{FC7DC172-B17F-DD45-9D1A-EB34717F8397}" dt="2022-10-12T18:16:12.136" v="60" actId="729"/>
        <pc:sldMkLst>
          <pc:docMk/>
          <pc:sldMk cId="4005226828" sldId="283"/>
        </pc:sldMkLst>
        <pc:spChg chg="mod">
          <ac:chgData name="Shahzad Ali" userId="ecba8e45-00b4-4f6b-a2f0-4dc2d773ca2c" providerId="ADAL" clId="{FC7DC172-B17F-DD45-9D1A-EB34717F8397}" dt="2022-10-12T18:15:59.042" v="59" actId="404"/>
          <ac:spMkLst>
            <pc:docMk/>
            <pc:sldMk cId="4005226828" sldId="283"/>
            <ac:spMk id="2" creationId="{67762C4C-5691-C947-AACC-BFC8576D3267}"/>
          </ac:spMkLst>
        </pc:spChg>
      </pc:sldChg>
      <pc:sldChg chg="mod modShow">
        <pc:chgData name="Shahzad Ali" userId="ecba8e45-00b4-4f6b-a2f0-4dc2d773ca2c" providerId="ADAL" clId="{FC7DC172-B17F-DD45-9D1A-EB34717F8397}" dt="2022-10-12T18:16:23.666" v="61" actId="729"/>
        <pc:sldMkLst>
          <pc:docMk/>
          <pc:sldMk cId="4251943001" sldId="285"/>
        </pc:sldMkLst>
      </pc:sldChg>
      <pc:sldChg chg="mod modShow">
        <pc:chgData name="Shahzad Ali" userId="ecba8e45-00b4-4f6b-a2f0-4dc2d773ca2c" providerId="ADAL" clId="{FC7DC172-B17F-DD45-9D1A-EB34717F8397}" dt="2022-10-12T18:11:00.521" v="52" actId="729"/>
        <pc:sldMkLst>
          <pc:docMk/>
          <pc:sldMk cId="709374243" sldId="2234"/>
        </pc:sldMkLst>
      </pc:sldChg>
      <pc:sldChg chg="mod modShow">
        <pc:chgData name="Shahzad Ali" userId="ecba8e45-00b4-4f6b-a2f0-4dc2d773ca2c" providerId="ADAL" clId="{FC7DC172-B17F-DD45-9D1A-EB34717F8397}" dt="2022-10-12T18:11:00.521" v="52" actId="729"/>
        <pc:sldMkLst>
          <pc:docMk/>
          <pc:sldMk cId="1322618566" sldId="2076137210"/>
        </pc:sldMkLst>
      </pc:sldChg>
      <pc:sldChg chg="mod modShow">
        <pc:chgData name="Shahzad Ali" userId="ecba8e45-00b4-4f6b-a2f0-4dc2d773ca2c" providerId="ADAL" clId="{FC7DC172-B17F-DD45-9D1A-EB34717F8397}" dt="2022-10-12T18:10:30.319" v="51" actId="729"/>
        <pc:sldMkLst>
          <pc:docMk/>
          <pc:sldMk cId="3530600210" sldId="2076137214"/>
        </pc:sldMkLst>
      </pc:sldChg>
      <pc:sldChg chg="mod modShow">
        <pc:chgData name="Shahzad Ali" userId="ecba8e45-00b4-4f6b-a2f0-4dc2d773ca2c" providerId="ADAL" clId="{FC7DC172-B17F-DD45-9D1A-EB34717F8397}" dt="2022-10-12T18:12:06.320" v="54" actId="729"/>
        <pc:sldMkLst>
          <pc:docMk/>
          <pc:sldMk cId="855769954" sldId="2076137224"/>
        </pc:sldMkLst>
      </pc:sldChg>
      <pc:sldChg chg="mod modShow">
        <pc:chgData name="Shahzad Ali" userId="ecba8e45-00b4-4f6b-a2f0-4dc2d773ca2c" providerId="ADAL" clId="{FC7DC172-B17F-DD45-9D1A-EB34717F8397}" dt="2022-10-12T18:12:22.485" v="56" actId="729"/>
        <pc:sldMkLst>
          <pc:docMk/>
          <pc:sldMk cId="20622805" sldId="2076137225"/>
        </pc:sldMkLst>
      </pc:sldChg>
      <pc:sldChg chg="mod modShow">
        <pc:chgData name="Shahzad Ali" userId="ecba8e45-00b4-4f6b-a2f0-4dc2d773ca2c" providerId="ADAL" clId="{FC7DC172-B17F-DD45-9D1A-EB34717F8397}" dt="2022-10-12T18:17:12.437" v="62" actId="729"/>
        <pc:sldMkLst>
          <pc:docMk/>
          <pc:sldMk cId="42961500" sldId="2076137240"/>
        </pc:sldMkLst>
      </pc:sldChg>
      <pc:sldChg chg="mod modShow">
        <pc:chgData name="Shahzad Ali" userId="ecba8e45-00b4-4f6b-a2f0-4dc2d773ca2c" providerId="ADAL" clId="{FC7DC172-B17F-DD45-9D1A-EB34717F8397}" dt="2022-10-12T18:12:18.186" v="55" actId="729"/>
        <pc:sldMkLst>
          <pc:docMk/>
          <pc:sldMk cId="1575435649" sldId="2076137354"/>
        </pc:sldMkLst>
      </pc:sldChg>
      <pc:sldChg chg="mod modShow">
        <pc:chgData name="Shahzad Ali" userId="ecba8e45-00b4-4f6b-a2f0-4dc2d773ca2c" providerId="ADAL" clId="{FC7DC172-B17F-DD45-9D1A-EB34717F8397}" dt="2022-10-12T18:13:18.322" v="57" actId="729"/>
        <pc:sldMkLst>
          <pc:docMk/>
          <pc:sldMk cId="454347288" sldId="2076137355"/>
        </pc:sldMkLst>
      </pc:sldChg>
      <pc:sldChg chg="mod modShow">
        <pc:chgData name="Shahzad Ali" userId="ecba8e45-00b4-4f6b-a2f0-4dc2d773ca2c" providerId="ADAL" clId="{FC7DC172-B17F-DD45-9D1A-EB34717F8397}" dt="2022-10-12T18:11:00.521" v="52" actId="729"/>
        <pc:sldMkLst>
          <pc:docMk/>
          <pc:sldMk cId="3331518502" sldId="2076137365"/>
        </pc:sldMkLst>
      </pc:sldChg>
      <pc:sldChg chg="mod modShow">
        <pc:chgData name="Shahzad Ali" userId="ecba8e45-00b4-4f6b-a2f0-4dc2d773ca2c" providerId="ADAL" clId="{FC7DC172-B17F-DD45-9D1A-EB34717F8397}" dt="2022-10-12T18:15:13.888" v="58" actId="729"/>
        <pc:sldMkLst>
          <pc:docMk/>
          <pc:sldMk cId="4184076443" sldId="2076137475"/>
        </pc:sldMkLst>
      </pc:sldChg>
      <pc:sldChg chg="modSp">
        <pc:chgData name="Shahzad Ali" userId="ecba8e45-00b4-4f6b-a2f0-4dc2d773ca2c" providerId="ADAL" clId="{FC7DC172-B17F-DD45-9D1A-EB34717F8397}" dt="2022-10-12T18:10:18.592" v="50" actId="20577"/>
        <pc:sldMkLst>
          <pc:docMk/>
          <pc:sldMk cId="1607100514" sldId="2076137480"/>
        </pc:sldMkLst>
        <pc:spChg chg="mod">
          <ac:chgData name="Shahzad Ali" userId="ecba8e45-00b4-4f6b-a2f0-4dc2d773ca2c" providerId="ADAL" clId="{FC7DC172-B17F-DD45-9D1A-EB34717F8397}" dt="2022-10-12T18:08:11.973" v="33" actId="404"/>
          <ac:spMkLst>
            <pc:docMk/>
            <pc:sldMk cId="1607100514" sldId="2076137480"/>
            <ac:spMk id="17" creationId="{8D1AFBCE-8FC0-F944-8D3F-9B7A1FB2ABCA}"/>
          </ac:spMkLst>
        </pc:spChg>
        <pc:graphicFrameChg chg="mod">
          <ac:chgData name="Shahzad Ali" userId="ecba8e45-00b4-4f6b-a2f0-4dc2d773ca2c" providerId="ADAL" clId="{FC7DC172-B17F-DD45-9D1A-EB34717F8397}" dt="2022-10-12T18:10:18.592" v="50" actId="20577"/>
          <ac:graphicFrameMkLst>
            <pc:docMk/>
            <pc:sldMk cId="1607100514" sldId="2076137480"/>
            <ac:graphicFrameMk id="4" creationId="{574D2549-3CE2-7D45-ADB8-4920B2742065}"/>
          </ac:graphicFrameMkLst>
        </pc:graphicFrameChg>
      </pc:sldChg>
      <pc:sldChg chg="modSp mod modShow">
        <pc:chgData name="Shahzad Ali" userId="ecba8e45-00b4-4f6b-a2f0-4dc2d773ca2c" providerId="ADAL" clId="{FC7DC172-B17F-DD45-9D1A-EB34717F8397}" dt="2022-10-12T18:05:02.717" v="31" actId="729"/>
        <pc:sldMkLst>
          <pc:docMk/>
          <pc:sldMk cId="3881208732" sldId="2076137507"/>
        </pc:sldMkLst>
        <pc:spChg chg="mod">
          <ac:chgData name="Shahzad Ali" userId="ecba8e45-00b4-4f6b-a2f0-4dc2d773ca2c" providerId="ADAL" clId="{FC7DC172-B17F-DD45-9D1A-EB34717F8397}" dt="2022-10-12T18:03:20.184" v="29" actId="20577"/>
          <ac:spMkLst>
            <pc:docMk/>
            <pc:sldMk cId="3881208732" sldId="2076137507"/>
            <ac:spMk id="3" creationId="{0A64850C-600A-D741-96F7-C05FF2DE85E6}"/>
          </ac:spMkLst>
        </pc:spChg>
      </pc:sldChg>
      <pc:sldChg chg="mod modAnim modShow">
        <pc:chgData name="Shahzad Ali" userId="ecba8e45-00b4-4f6b-a2f0-4dc2d773ca2c" providerId="ADAL" clId="{FC7DC172-B17F-DD45-9D1A-EB34717F8397}" dt="2022-10-12T18:02:21.704" v="6"/>
        <pc:sldMkLst>
          <pc:docMk/>
          <pc:sldMk cId="1952617932" sldId="2142532911"/>
        </pc:sldMkLst>
      </pc:sldChg>
      <pc:sldChg chg="mod modShow">
        <pc:chgData name="Shahzad Ali" userId="ecba8e45-00b4-4f6b-a2f0-4dc2d773ca2c" providerId="ADAL" clId="{FC7DC172-B17F-DD45-9D1A-EB34717F8397}" dt="2022-10-12T18:04:52.806" v="30" actId="729"/>
        <pc:sldMkLst>
          <pc:docMk/>
          <pc:sldMk cId="562963981" sldId="2142532913"/>
        </pc:sldMkLst>
      </pc:sldChg>
      <pc:sldChg chg="mod modShow">
        <pc:chgData name="Shahzad Ali" userId="ecba8e45-00b4-4f6b-a2f0-4dc2d773ca2c" providerId="ADAL" clId="{FC7DC172-B17F-DD45-9D1A-EB34717F8397}" dt="2022-10-12T18:05:02.717" v="31" actId="729"/>
        <pc:sldMkLst>
          <pc:docMk/>
          <pc:sldMk cId="828713058" sldId="2142532914"/>
        </pc:sldMkLst>
      </pc:sldChg>
    </pc:docChg>
  </pc:docChgLst>
  <pc:docChgLst>
    <pc:chgData name="Umair Hoodbhoy" userId="9134fddd-ebe0-41b2-9df4-5549cb596a18" providerId="ADAL" clId="{9916DB96-9C9B-4D48-AD53-436571A62B7D}"/>
    <pc:docChg chg="undo custSel addSld delSld modSld modMainMaster addSection modSection">
      <pc:chgData name="Umair Hoodbhoy" userId="9134fddd-ebe0-41b2-9df4-5549cb596a18" providerId="ADAL" clId="{9916DB96-9C9B-4D48-AD53-436571A62B7D}" dt="2022-04-14T19:49:04.200" v="222" actId="1076"/>
      <pc:docMkLst>
        <pc:docMk/>
      </pc:docMkLst>
      <pc:sldChg chg="modSp add mod modClrScheme chgLayout">
        <pc:chgData name="Umair Hoodbhoy" userId="9134fddd-ebe0-41b2-9df4-5549cb596a18" providerId="ADAL" clId="{9916DB96-9C9B-4D48-AD53-436571A62B7D}" dt="2022-04-14T19:43:49.993" v="212" actId="404"/>
        <pc:sldMkLst>
          <pc:docMk/>
          <pc:sldMk cId="4005226828" sldId="283"/>
        </pc:sldMkLst>
        <pc:spChg chg="mod ord">
          <ac:chgData name="Umair Hoodbhoy" userId="9134fddd-ebe0-41b2-9df4-5549cb596a18" providerId="ADAL" clId="{9916DB96-9C9B-4D48-AD53-436571A62B7D}" dt="2022-04-14T19:43:21.123" v="206" actId="700"/>
          <ac:spMkLst>
            <pc:docMk/>
            <pc:sldMk cId="4005226828" sldId="283"/>
            <ac:spMk id="2" creationId="{67762C4C-5691-C947-AACC-BFC8576D3267}"/>
          </ac:spMkLst>
        </pc:spChg>
        <pc:spChg chg="mod ord">
          <ac:chgData name="Umair Hoodbhoy" userId="9134fddd-ebe0-41b2-9df4-5549cb596a18" providerId="ADAL" clId="{9916DB96-9C9B-4D48-AD53-436571A62B7D}" dt="2022-04-14T19:43:21.123" v="206" actId="700"/>
          <ac:spMkLst>
            <pc:docMk/>
            <pc:sldMk cId="4005226828" sldId="283"/>
            <ac:spMk id="3" creationId="{70FA820C-0BB1-114B-836F-0B2F57749AD6}"/>
          </ac:spMkLst>
        </pc:spChg>
        <pc:spChg chg="mod">
          <ac:chgData name="Umair Hoodbhoy" userId="9134fddd-ebe0-41b2-9df4-5549cb596a18" providerId="ADAL" clId="{9916DB96-9C9B-4D48-AD53-436571A62B7D}" dt="2022-04-14T19:43:49.993" v="212" actId="404"/>
          <ac:spMkLst>
            <pc:docMk/>
            <pc:sldMk cId="4005226828" sldId="283"/>
            <ac:spMk id="5" creationId="{D21C2F8E-1867-4249-8ECF-25D6E36FC5BA}"/>
          </ac:spMkLst>
        </pc:spChg>
      </pc:sldChg>
      <pc:sldChg chg="modSp add mod modClrScheme chgLayout">
        <pc:chgData name="Umair Hoodbhoy" userId="9134fddd-ebe0-41b2-9df4-5549cb596a18" providerId="ADAL" clId="{9916DB96-9C9B-4D48-AD53-436571A62B7D}" dt="2022-04-14T19:44:14.828" v="217" actId="403"/>
        <pc:sldMkLst>
          <pc:docMk/>
          <pc:sldMk cId="988491581" sldId="284"/>
        </pc:sldMkLst>
        <pc:spChg chg="mod ord">
          <ac:chgData name="Umair Hoodbhoy" userId="9134fddd-ebe0-41b2-9df4-5549cb596a18" providerId="ADAL" clId="{9916DB96-9C9B-4D48-AD53-436571A62B7D}" dt="2022-04-14T19:43:21.123" v="206" actId="700"/>
          <ac:spMkLst>
            <pc:docMk/>
            <pc:sldMk cId="988491581" sldId="284"/>
            <ac:spMk id="2" creationId="{67762C4C-5691-C947-AACC-BFC8576D3267}"/>
          </ac:spMkLst>
        </pc:spChg>
        <pc:spChg chg="mod ord">
          <ac:chgData name="Umair Hoodbhoy" userId="9134fddd-ebe0-41b2-9df4-5549cb596a18" providerId="ADAL" clId="{9916DB96-9C9B-4D48-AD53-436571A62B7D}" dt="2022-04-14T19:43:21.123" v="206" actId="700"/>
          <ac:spMkLst>
            <pc:docMk/>
            <pc:sldMk cId="988491581" sldId="284"/>
            <ac:spMk id="3" creationId="{70FA820C-0BB1-114B-836F-0B2F57749AD6}"/>
          </ac:spMkLst>
        </pc:spChg>
        <pc:spChg chg="mod">
          <ac:chgData name="Umair Hoodbhoy" userId="9134fddd-ebe0-41b2-9df4-5549cb596a18" providerId="ADAL" clId="{9916DB96-9C9B-4D48-AD53-436571A62B7D}" dt="2022-04-14T19:44:07.085" v="215" actId="20577"/>
          <ac:spMkLst>
            <pc:docMk/>
            <pc:sldMk cId="988491581" sldId="284"/>
            <ac:spMk id="37" creationId="{474F8D3D-9875-6547-8030-27FC1453D3D3}"/>
          </ac:spMkLst>
        </pc:spChg>
        <pc:spChg chg="mod">
          <ac:chgData name="Umair Hoodbhoy" userId="9134fddd-ebe0-41b2-9df4-5549cb596a18" providerId="ADAL" clId="{9916DB96-9C9B-4D48-AD53-436571A62B7D}" dt="2022-04-14T19:44:14.828" v="217" actId="403"/>
          <ac:spMkLst>
            <pc:docMk/>
            <pc:sldMk cId="988491581" sldId="284"/>
            <ac:spMk id="50" creationId="{CB66985C-13CB-094B-887D-0F3D792673CE}"/>
          </ac:spMkLst>
        </pc:spChg>
      </pc:sldChg>
      <pc:sldChg chg="addSp modSp add mod modClrScheme chgLayout">
        <pc:chgData name="Umair Hoodbhoy" userId="9134fddd-ebe0-41b2-9df4-5549cb596a18" providerId="ADAL" clId="{9916DB96-9C9B-4D48-AD53-436571A62B7D}" dt="2022-04-14T19:49:04.200" v="222" actId="1076"/>
        <pc:sldMkLst>
          <pc:docMk/>
          <pc:sldMk cId="4251943001" sldId="285"/>
        </pc:sldMkLst>
        <pc:spChg chg="mod ord">
          <ac:chgData name="Umair Hoodbhoy" userId="9134fddd-ebe0-41b2-9df4-5549cb596a18" providerId="ADAL" clId="{9916DB96-9C9B-4D48-AD53-436571A62B7D}" dt="2022-04-14T19:43:21.123" v="206" actId="700"/>
          <ac:spMkLst>
            <pc:docMk/>
            <pc:sldMk cId="4251943001" sldId="285"/>
            <ac:spMk id="2" creationId="{67762C4C-5691-C947-AACC-BFC8576D3267}"/>
          </ac:spMkLst>
        </pc:spChg>
        <pc:spChg chg="mod ord">
          <ac:chgData name="Umair Hoodbhoy" userId="9134fddd-ebe0-41b2-9df4-5549cb596a18" providerId="ADAL" clId="{9916DB96-9C9B-4D48-AD53-436571A62B7D}" dt="2022-04-14T19:43:21.123" v="206" actId="700"/>
          <ac:spMkLst>
            <pc:docMk/>
            <pc:sldMk cId="4251943001" sldId="285"/>
            <ac:spMk id="3" creationId="{70FA820C-0BB1-114B-836F-0B2F57749AD6}"/>
          </ac:spMkLst>
        </pc:spChg>
        <pc:spChg chg="add mod">
          <ac:chgData name="Umair Hoodbhoy" userId="9134fddd-ebe0-41b2-9df4-5549cb596a18" providerId="ADAL" clId="{9916DB96-9C9B-4D48-AD53-436571A62B7D}" dt="2022-04-14T19:49:04.200" v="222" actId="1076"/>
          <ac:spMkLst>
            <pc:docMk/>
            <pc:sldMk cId="4251943001" sldId="285"/>
            <ac:spMk id="4" creationId="{63F1D478-1A6C-C9E7-5716-755828E7E4EE}"/>
          </ac:spMkLst>
        </pc:spChg>
        <pc:spChg chg="mod">
          <ac:chgData name="Umair Hoodbhoy" userId="9134fddd-ebe0-41b2-9df4-5549cb596a18" providerId="ADAL" clId="{9916DB96-9C9B-4D48-AD53-436571A62B7D}" dt="2022-04-14T19:43:45.102" v="211" actId="404"/>
          <ac:spMkLst>
            <pc:docMk/>
            <pc:sldMk cId="4251943001" sldId="285"/>
            <ac:spMk id="51" creationId="{422CE646-8AD1-5C4E-99C0-B863E6B4A26D}"/>
          </ac:spMkLst>
        </pc:spChg>
        <pc:spChg chg="mod">
          <ac:chgData name="Umair Hoodbhoy" userId="9134fddd-ebe0-41b2-9df4-5549cb596a18" providerId="ADAL" clId="{9916DB96-9C9B-4D48-AD53-436571A62B7D}" dt="2022-04-14T19:43:57.232" v="213" actId="403"/>
          <ac:spMkLst>
            <pc:docMk/>
            <pc:sldMk cId="4251943001" sldId="285"/>
            <ac:spMk id="52" creationId="{F191CA83-D999-7A4E-8D7E-49008549345B}"/>
          </ac:spMkLst>
        </pc:spChg>
      </pc:sldChg>
      <pc:sldChg chg="del">
        <pc:chgData name="Umair Hoodbhoy" userId="9134fddd-ebe0-41b2-9df4-5549cb596a18" providerId="ADAL" clId="{9916DB96-9C9B-4D48-AD53-436571A62B7D}" dt="2022-03-25T21:23:54.035" v="5" actId="2696"/>
        <pc:sldMkLst>
          <pc:docMk/>
          <pc:sldMk cId="4183306902" sldId="2024"/>
        </pc:sldMkLst>
      </pc:sldChg>
      <pc:sldChg chg="modSp mod">
        <pc:chgData name="Umair Hoodbhoy" userId="9134fddd-ebe0-41b2-9df4-5549cb596a18" providerId="ADAL" clId="{9916DB96-9C9B-4D48-AD53-436571A62B7D}" dt="2022-04-05T20:17:56.220" v="181" actId="20577"/>
        <pc:sldMkLst>
          <pc:docMk/>
          <pc:sldMk cId="4234829795" sldId="2065"/>
        </pc:sldMkLst>
        <pc:spChg chg="mod">
          <ac:chgData name="Umair Hoodbhoy" userId="9134fddd-ebe0-41b2-9df4-5549cb596a18" providerId="ADAL" clId="{9916DB96-9C9B-4D48-AD53-436571A62B7D}" dt="2022-04-05T20:17:56.220" v="181" actId="20577"/>
          <ac:spMkLst>
            <pc:docMk/>
            <pc:sldMk cId="4234829795" sldId="2065"/>
            <ac:spMk id="5" creationId="{0787F2AF-12CA-604C-A988-9018CF2A1F7D}"/>
          </ac:spMkLst>
        </pc:spChg>
      </pc:sldChg>
      <pc:sldChg chg="del">
        <pc:chgData name="Umair Hoodbhoy" userId="9134fddd-ebe0-41b2-9df4-5549cb596a18" providerId="ADAL" clId="{9916DB96-9C9B-4D48-AD53-436571A62B7D}" dt="2022-03-25T21:23:46.997" v="4" actId="2696"/>
        <pc:sldMkLst>
          <pc:docMk/>
          <pc:sldMk cId="515732495" sldId="2238"/>
        </pc:sldMkLst>
      </pc:sldChg>
      <pc:sldChg chg="del">
        <pc:chgData name="Umair Hoodbhoy" userId="9134fddd-ebe0-41b2-9df4-5549cb596a18" providerId="ADAL" clId="{9916DB96-9C9B-4D48-AD53-436571A62B7D}" dt="2022-03-25T21:23:46.997" v="4" actId="2696"/>
        <pc:sldMkLst>
          <pc:docMk/>
          <pc:sldMk cId="3405656985" sldId="2242"/>
        </pc:sldMkLst>
      </pc:sldChg>
      <pc:sldChg chg="del">
        <pc:chgData name="Umair Hoodbhoy" userId="9134fddd-ebe0-41b2-9df4-5549cb596a18" providerId="ADAL" clId="{9916DB96-9C9B-4D48-AD53-436571A62B7D}" dt="2022-03-25T21:23:46.997" v="4" actId="2696"/>
        <pc:sldMkLst>
          <pc:docMk/>
          <pc:sldMk cId="3103057942" sldId="2243"/>
        </pc:sldMkLst>
      </pc:sldChg>
      <pc:sldChg chg="modSp mod">
        <pc:chgData name="Umair Hoodbhoy" userId="9134fddd-ebe0-41b2-9df4-5549cb596a18" providerId="ADAL" clId="{9916DB96-9C9B-4D48-AD53-436571A62B7D}" dt="2022-04-14T19:11:57.650" v="201" actId="20577"/>
        <pc:sldMkLst>
          <pc:docMk/>
          <pc:sldMk cId="2767350058" sldId="2276"/>
        </pc:sldMkLst>
        <pc:spChg chg="mod">
          <ac:chgData name="Umair Hoodbhoy" userId="9134fddd-ebe0-41b2-9df4-5549cb596a18" providerId="ADAL" clId="{9916DB96-9C9B-4D48-AD53-436571A62B7D}" dt="2022-04-14T19:11:57.650" v="201" actId="20577"/>
          <ac:spMkLst>
            <pc:docMk/>
            <pc:sldMk cId="2767350058" sldId="2276"/>
            <ac:spMk id="2" creationId="{D6C5C903-A5B2-874F-92AA-689B24F5A695}"/>
          </ac:spMkLst>
        </pc:spChg>
      </pc:sldChg>
      <pc:sldChg chg="del">
        <pc:chgData name="Umair Hoodbhoy" userId="9134fddd-ebe0-41b2-9df4-5549cb596a18" providerId="ADAL" clId="{9916DB96-9C9B-4D48-AD53-436571A62B7D}" dt="2022-03-25T21:23:46.997" v="4" actId="2696"/>
        <pc:sldMkLst>
          <pc:docMk/>
          <pc:sldMk cId="145920987" sldId="2289"/>
        </pc:sldMkLst>
      </pc:sldChg>
      <pc:sldChg chg="del">
        <pc:chgData name="Umair Hoodbhoy" userId="9134fddd-ebe0-41b2-9df4-5549cb596a18" providerId="ADAL" clId="{9916DB96-9C9B-4D48-AD53-436571A62B7D}" dt="2022-03-25T21:23:54.035" v="5" actId="2696"/>
        <pc:sldMkLst>
          <pc:docMk/>
          <pc:sldMk cId="2065787456" sldId="2314"/>
        </pc:sldMkLst>
      </pc:sldChg>
      <pc:sldChg chg="del">
        <pc:chgData name="Umair Hoodbhoy" userId="9134fddd-ebe0-41b2-9df4-5549cb596a18" providerId="ADAL" clId="{9916DB96-9C9B-4D48-AD53-436571A62B7D}" dt="2022-03-25T21:23:54.035" v="5" actId="2696"/>
        <pc:sldMkLst>
          <pc:docMk/>
          <pc:sldMk cId="2987136415" sldId="2315"/>
        </pc:sldMkLst>
      </pc:sldChg>
      <pc:sldChg chg="del">
        <pc:chgData name="Umair Hoodbhoy" userId="9134fddd-ebe0-41b2-9df4-5549cb596a18" providerId="ADAL" clId="{9916DB96-9C9B-4D48-AD53-436571A62B7D}" dt="2022-03-25T21:23:46.997" v="4" actId="2696"/>
        <pc:sldMkLst>
          <pc:docMk/>
          <pc:sldMk cId="2657344243" sldId="2076137360"/>
        </pc:sldMkLst>
      </pc:sldChg>
      <pc:sldChg chg="del">
        <pc:chgData name="Umair Hoodbhoy" userId="9134fddd-ebe0-41b2-9df4-5549cb596a18" providerId="ADAL" clId="{9916DB96-9C9B-4D48-AD53-436571A62B7D}" dt="2022-03-25T21:23:54.035" v="5" actId="2696"/>
        <pc:sldMkLst>
          <pc:docMk/>
          <pc:sldMk cId="4020946294" sldId="2076137362"/>
        </pc:sldMkLst>
      </pc:sldChg>
      <pc:sldChg chg="modSp mod">
        <pc:chgData name="Umair Hoodbhoy" userId="9134fddd-ebe0-41b2-9df4-5549cb596a18" providerId="ADAL" clId="{9916DB96-9C9B-4D48-AD53-436571A62B7D}" dt="2022-04-14T19:11:28.042" v="189" actId="20577"/>
        <pc:sldMkLst>
          <pc:docMk/>
          <pc:sldMk cId="1884109374" sldId="2076137363"/>
        </pc:sldMkLst>
        <pc:spChg chg="mod">
          <ac:chgData name="Umair Hoodbhoy" userId="9134fddd-ebe0-41b2-9df4-5549cb596a18" providerId="ADAL" clId="{9916DB96-9C9B-4D48-AD53-436571A62B7D}" dt="2022-04-14T19:11:28.042" v="189" actId="20577"/>
          <ac:spMkLst>
            <pc:docMk/>
            <pc:sldMk cId="1884109374" sldId="2076137363"/>
            <ac:spMk id="7" creationId="{14220691-7AF4-694D-9556-AB541469BD61}"/>
          </ac:spMkLst>
        </pc:spChg>
      </pc:sldChg>
      <pc:sldChg chg="modSp mod">
        <pc:chgData name="Umair Hoodbhoy" userId="9134fddd-ebe0-41b2-9df4-5549cb596a18" providerId="ADAL" clId="{9916DB96-9C9B-4D48-AD53-436571A62B7D}" dt="2022-03-25T21:23:10.452" v="3" actId="6549"/>
        <pc:sldMkLst>
          <pc:docMk/>
          <pc:sldMk cId="2080515683" sldId="2076137368"/>
        </pc:sldMkLst>
        <pc:spChg chg="mod">
          <ac:chgData name="Umair Hoodbhoy" userId="9134fddd-ebe0-41b2-9df4-5549cb596a18" providerId="ADAL" clId="{9916DB96-9C9B-4D48-AD53-436571A62B7D}" dt="2022-03-25T21:23:10.452" v="3" actId="6549"/>
          <ac:spMkLst>
            <pc:docMk/>
            <pc:sldMk cId="2080515683" sldId="2076137368"/>
            <ac:spMk id="3" creationId="{52AE42AA-AD93-9A4D-A1D1-25F960506E0A}"/>
          </ac:spMkLst>
        </pc:spChg>
      </pc:sldChg>
      <pc:sldChg chg="modSp mod">
        <pc:chgData name="Umair Hoodbhoy" userId="9134fddd-ebe0-41b2-9df4-5549cb596a18" providerId="ADAL" clId="{9916DB96-9C9B-4D48-AD53-436571A62B7D}" dt="2022-03-25T21:24:21.645" v="11" actId="113"/>
        <pc:sldMkLst>
          <pc:docMk/>
          <pc:sldMk cId="346803899" sldId="2076137371"/>
        </pc:sldMkLst>
        <pc:spChg chg="mod">
          <ac:chgData name="Umair Hoodbhoy" userId="9134fddd-ebe0-41b2-9df4-5549cb596a18" providerId="ADAL" clId="{9916DB96-9C9B-4D48-AD53-436571A62B7D}" dt="2022-03-25T21:24:21.645" v="11" actId="113"/>
          <ac:spMkLst>
            <pc:docMk/>
            <pc:sldMk cId="346803899" sldId="2076137371"/>
            <ac:spMk id="147" creationId="{D8A36269-BFB2-8047-A978-A8FA38ECBF1B}"/>
          </ac:spMkLst>
        </pc:spChg>
      </pc:sldChg>
      <pc:sldChg chg="modSp mod">
        <pc:chgData name="Umair Hoodbhoy" userId="9134fddd-ebe0-41b2-9df4-5549cb596a18" providerId="ADAL" clId="{9916DB96-9C9B-4D48-AD53-436571A62B7D}" dt="2022-04-14T19:11:35.167" v="193" actId="20577"/>
        <pc:sldMkLst>
          <pc:docMk/>
          <pc:sldMk cId="398239984" sldId="2076137372"/>
        </pc:sldMkLst>
        <pc:spChg chg="mod">
          <ac:chgData name="Umair Hoodbhoy" userId="9134fddd-ebe0-41b2-9df4-5549cb596a18" providerId="ADAL" clId="{9916DB96-9C9B-4D48-AD53-436571A62B7D}" dt="2022-04-14T19:11:35.167" v="193" actId="20577"/>
          <ac:spMkLst>
            <pc:docMk/>
            <pc:sldMk cId="398239984" sldId="2076137372"/>
            <ac:spMk id="5" creationId="{2F2760F3-9C5B-9949-803B-5CE162302429}"/>
          </ac:spMkLst>
        </pc:spChg>
        <pc:spChg chg="mod">
          <ac:chgData name="Umair Hoodbhoy" userId="9134fddd-ebe0-41b2-9df4-5549cb596a18" providerId="ADAL" clId="{9916DB96-9C9B-4D48-AD53-436571A62B7D}" dt="2022-03-28T14:15:39.962" v="130" actId="108"/>
          <ac:spMkLst>
            <pc:docMk/>
            <pc:sldMk cId="398239984" sldId="2076137372"/>
            <ac:spMk id="189" creationId="{A4841F3B-B65C-684E-88BC-9C68A002384D}"/>
          </ac:spMkLst>
        </pc:spChg>
      </pc:sldChg>
      <pc:sldChg chg="modSp mod">
        <pc:chgData name="Umair Hoodbhoy" userId="9134fddd-ebe0-41b2-9df4-5549cb596a18" providerId="ADAL" clId="{9916DB96-9C9B-4D48-AD53-436571A62B7D}" dt="2022-03-25T21:24:22.781" v="13" actId="113"/>
        <pc:sldMkLst>
          <pc:docMk/>
          <pc:sldMk cId="3218429462" sldId="2076137373"/>
        </pc:sldMkLst>
        <pc:spChg chg="mod">
          <ac:chgData name="Umair Hoodbhoy" userId="9134fddd-ebe0-41b2-9df4-5549cb596a18" providerId="ADAL" clId="{9916DB96-9C9B-4D48-AD53-436571A62B7D}" dt="2022-03-25T21:24:22.781" v="13" actId="113"/>
          <ac:spMkLst>
            <pc:docMk/>
            <pc:sldMk cId="3218429462" sldId="2076137373"/>
            <ac:spMk id="4" creationId="{A4D40D50-3D18-3A4F-AAC9-953333C82BA9}"/>
          </ac:spMkLst>
        </pc:spChg>
      </pc:sldChg>
      <pc:sldMasterChg chg="delSldLayout modSldLayout">
        <pc:chgData name="Umair Hoodbhoy" userId="9134fddd-ebe0-41b2-9df4-5549cb596a18" providerId="ADAL" clId="{9916DB96-9C9B-4D48-AD53-436571A62B7D}" dt="2022-03-28T14:06:38.544" v="111" actId="207"/>
        <pc:sldMasterMkLst>
          <pc:docMk/>
          <pc:sldMasterMk cId="1265995284" sldId="2147483921"/>
        </pc:sldMasterMkLst>
        <pc:sldLayoutChg chg="del">
          <pc:chgData name="Umair Hoodbhoy" userId="9134fddd-ebe0-41b2-9df4-5549cb596a18" providerId="ADAL" clId="{9916DB96-9C9B-4D48-AD53-436571A62B7D}" dt="2022-03-28T14:06:02.599" v="35" actId="2696"/>
          <pc:sldLayoutMkLst>
            <pc:docMk/>
            <pc:sldMasterMk cId="1265995284" sldId="2147483921"/>
            <pc:sldLayoutMk cId="2335089459" sldId="2147483743"/>
          </pc:sldLayoutMkLst>
        </pc:sldLayoutChg>
        <pc:sldLayoutChg chg="del">
          <pc:chgData name="Umair Hoodbhoy" userId="9134fddd-ebe0-41b2-9df4-5549cb596a18" providerId="ADAL" clId="{9916DB96-9C9B-4D48-AD53-436571A62B7D}" dt="2022-03-28T14:06:02.801" v="36" actId="2696"/>
          <pc:sldLayoutMkLst>
            <pc:docMk/>
            <pc:sldMasterMk cId="1265995284" sldId="2147483921"/>
            <pc:sldLayoutMk cId="417220877" sldId="2147483744"/>
          </pc:sldLayoutMkLst>
        </pc:sldLayoutChg>
        <pc:sldLayoutChg chg="del">
          <pc:chgData name="Umair Hoodbhoy" userId="9134fddd-ebe0-41b2-9df4-5549cb596a18" providerId="ADAL" clId="{9916DB96-9C9B-4D48-AD53-436571A62B7D}" dt="2022-03-28T14:06:02.951" v="37" actId="2696"/>
          <pc:sldLayoutMkLst>
            <pc:docMk/>
            <pc:sldMasterMk cId="1265995284" sldId="2147483921"/>
            <pc:sldLayoutMk cId="4244426909" sldId="2147483745"/>
          </pc:sldLayoutMkLst>
        </pc:sldLayoutChg>
        <pc:sldLayoutChg chg="del">
          <pc:chgData name="Umair Hoodbhoy" userId="9134fddd-ebe0-41b2-9df4-5549cb596a18" providerId="ADAL" clId="{9916DB96-9C9B-4D48-AD53-436571A62B7D}" dt="2022-03-28T14:06:03.453" v="38" actId="2696"/>
          <pc:sldLayoutMkLst>
            <pc:docMk/>
            <pc:sldMasterMk cId="1265995284" sldId="2147483921"/>
            <pc:sldLayoutMk cId="994973411" sldId="2147483746"/>
          </pc:sldLayoutMkLst>
        </pc:sldLayoutChg>
        <pc:sldLayoutChg chg="del">
          <pc:chgData name="Umair Hoodbhoy" userId="9134fddd-ebe0-41b2-9df4-5549cb596a18" providerId="ADAL" clId="{9916DB96-9C9B-4D48-AD53-436571A62B7D}" dt="2022-03-28T14:06:03.572" v="39" actId="2696"/>
          <pc:sldLayoutMkLst>
            <pc:docMk/>
            <pc:sldMasterMk cId="1265995284" sldId="2147483921"/>
            <pc:sldLayoutMk cId="1864172982" sldId="2147483747"/>
          </pc:sldLayoutMkLst>
        </pc:sldLayoutChg>
        <pc:sldLayoutChg chg="del">
          <pc:chgData name="Umair Hoodbhoy" userId="9134fddd-ebe0-41b2-9df4-5549cb596a18" providerId="ADAL" clId="{9916DB96-9C9B-4D48-AD53-436571A62B7D}" dt="2022-03-28T14:06:03.652" v="40" actId="2696"/>
          <pc:sldLayoutMkLst>
            <pc:docMk/>
            <pc:sldMasterMk cId="1265995284" sldId="2147483921"/>
            <pc:sldLayoutMk cId="1396334855" sldId="2147483748"/>
          </pc:sldLayoutMkLst>
        </pc:sldLayoutChg>
        <pc:sldLayoutChg chg="del">
          <pc:chgData name="Umair Hoodbhoy" userId="9134fddd-ebe0-41b2-9df4-5549cb596a18" providerId="ADAL" clId="{9916DB96-9C9B-4D48-AD53-436571A62B7D}" dt="2022-03-28T14:06:03.734" v="41" actId="2696"/>
          <pc:sldLayoutMkLst>
            <pc:docMk/>
            <pc:sldMasterMk cId="1265995284" sldId="2147483921"/>
            <pc:sldLayoutMk cId="1646413949" sldId="2147483749"/>
          </pc:sldLayoutMkLst>
        </pc:sldLayoutChg>
        <pc:sldLayoutChg chg="del">
          <pc:chgData name="Umair Hoodbhoy" userId="9134fddd-ebe0-41b2-9df4-5549cb596a18" providerId="ADAL" clId="{9916DB96-9C9B-4D48-AD53-436571A62B7D}" dt="2022-03-28T14:06:03.833" v="42" actId="2696"/>
          <pc:sldLayoutMkLst>
            <pc:docMk/>
            <pc:sldMasterMk cId="1265995284" sldId="2147483921"/>
            <pc:sldLayoutMk cId="813567112" sldId="2147483750"/>
          </pc:sldLayoutMkLst>
        </pc:sldLayoutChg>
        <pc:sldLayoutChg chg="del">
          <pc:chgData name="Umair Hoodbhoy" userId="9134fddd-ebe0-41b2-9df4-5549cb596a18" providerId="ADAL" clId="{9916DB96-9C9B-4D48-AD53-436571A62B7D}" dt="2022-03-28T14:06:03.935" v="43" actId="2696"/>
          <pc:sldLayoutMkLst>
            <pc:docMk/>
            <pc:sldMasterMk cId="1265995284" sldId="2147483921"/>
            <pc:sldLayoutMk cId="708587616" sldId="2147483751"/>
          </pc:sldLayoutMkLst>
        </pc:sldLayoutChg>
        <pc:sldLayoutChg chg="del">
          <pc:chgData name="Umair Hoodbhoy" userId="9134fddd-ebe0-41b2-9df4-5549cb596a18" providerId="ADAL" clId="{9916DB96-9C9B-4D48-AD53-436571A62B7D}" dt="2022-03-28T14:06:03.969" v="44" actId="2696"/>
          <pc:sldLayoutMkLst>
            <pc:docMk/>
            <pc:sldMasterMk cId="1265995284" sldId="2147483921"/>
            <pc:sldLayoutMk cId="2334746527" sldId="2147483752"/>
          </pc:sldLayoutMkLst>
        </pc:sldLayoutChg>
        <pc:sldLayoutChg chg="del">
          <pc:chgData name="Umair Hoodbhoy" userId="9134fddd-ebe0-41b2-9df4-5549cb596a18" providerId="ADAL" clId="{9916DB96-9C9B-4D48-AD53-436571A62B7D}" dt="2022-03-28T14:06:04.066" v="45" actId="2696"/>
          <pc:sldLayoutMkLst>
            <pc:docMk/>
            <pc:sldMasterMk cId="1265995284" sldId="2147483921"/>
            <pc:sldLayoutMk cId="586213195" sldId="2147483753"/>
          </pc:sldLayoutMkLst>
        </pc:sldLayoutChg>
        <pc:sldLayoutChg chg="del">
          <pc:chgData name="Umair Hoodbhoy" userId="9134fddd-ebe0-41b2-9df4-5549cb596a18" providerId="ADAL" clId="{9916DB96-9C9B-4D48-AD53-436571A62B7D}" dt="2022-03-28T14:06:04.177" v="46" actId="2696"/>
          <pc:sldLayoutMkLst>
            <pc:docMk/>
            <pc:sldMasterMk cId="1265995284" sldId="2147483921"/>
            <pc:sldLayoutMk cId="4219177443" sldId="2147483754"/>
          </pc:sldLayoutMkLst>
        </pc:sldLayoutChg>
        <pc:sldLayoutChg chg="del">
          <pc:chgData name="Umair Hoodbhoy" userId="9134fddd-ebe0-41b2-9df4-5549cb596a18" providerId="ADAL" clId="{9916DB96-9C9B-4D48-AD53-436571A62B7D}" dt="2022-03-28T14:06:04.272" v="47" actId="2696"/>
          <pc:sldLayoutMkLst>
            <pc:docMk/>
            <pc:sldMasterMk cId="1265995284" sldId="2147483921"/>
            <pc:sldLayoutMk cId="2376842062" sldId="2147483755"/>
          </pc:sldLayoutMkLst>
        </pc:sldLayoutChg>
        <pc:sldLayoutChg chg="del">
          <pc:chgData name="Umair Hoodbhoy" userId="9134fddd-ebe0-41b2-9df4-5549cb596a18" providerId="ADAL" clId="{9916DB96-9C9B-4D48-AD53-436571A62B7D}" dt="2022-03-28T14:06:04.337" v="48" actId="2696"/>
          <pc:sldLayoutMkLst>
            <pc:docMk/>
            <pc:sldMasterMk cId="1265995284" sldId="2147483921"/>
            <pc:sldLayoutMk cId="3189081825" sldId="2147483756"/>
          </pc:sldLayoutMkLst>
        </pc:sldLayoutChg>
        <pc:sldLayoutChg chg="del">
          <pc:chgData name="Umair Hoodbhoy" userId="9134fddd-ebe0-41b2-9df4-5549cb596a18" providerId="ADAL" clId="{9916DB96-9C9B-4D48-AD53-436571A62B7D}" dt="2022-03-28T14:06:04.887" v="49" actId="2696"/>
          <pc:sldLayoutMkLst>
            <pc:docMk/>
            <pc:sldMasterMk cId="1265995284" sldId="2147483921"/>
            <pc:sldLayoutMk cId="1142245163" sldId="2147483757"/>
          </pc:sldLayoutMkLst>
        </pc:sldLayoutChg>
        <pc:sldLayoutChg chg="del">
          <pc:chgData name="Umair Hoodbhoy" userId="9134fddd-ebe0-41b2-9df4-5549cb596a18" providerId="ADAL" clId="{9916DB96-9C9B-4D48-AD53-436571A62B7D}" dt="2022-03-28T14:06:05.087" v="50" actId="2696"/>
          <pc:sldLayoutMkLst>
            <pc:docMk/>
            <pc:sldMasterMk cId="1265995284" sldId="2147483921"/>
            <pc:sldLayoutMk cId="910175447" sldId="2147483758"/>
          </pc:sldLayoutMkLst>
        </pc:sldLayoutChg>
        <pc:sldLayoutChg chg="del">
          <pc:chgData name="Umair Hoodbhoy" userId="9134fddd-ebe0-41b2-9df4-5549cb596a18" providerId="ADAL" clId="{9916DB96-9C9B-4D48-AD53-436571A62B7D}" dt="2022-03-28T14:06:05.267" v="51" actId="2696"/>
          <pc:sldLayoutMkLst>
            <pc:docMk/>
            <pc:sldMasterMk cId="1265995284" sldId="2147483921"/>
            <pc:sldLayoutMk cId="3308972044" sldId="2147483759"/>
          </pc:sldLayoutMkLst>
        </pc:sldLayoutChg>
        <pc:sldLayoutChg chg="del">
          <pc:chgData name="Umair Hoodbhoy" userId="9134fddd-ebe0-41b2-9df4-5549cb596a18" providerId="ADAL" clId="{9916DB96-9C9B-4D48-AD53-436571A62B7D}" dt="2022-03-28T14:06:05.454" v="52" actId="2696"/>
          <pc:sldLayoutMkLst>
            <pc:docMk/>
            <pc:sldMasterMk cId="1265995284" sldId="2147483921"/>
            <pc:sldLayoutMk cId="3740203735" sldId="2147483760"/>
          </pc:sldLayoutMkLst>
        </pc:sldLayoutChg>
        <pc:sldLayoutChg chg="del">
          <pc:chgData name="Umair Hoodbhoy" userId="9134fddd-ebe0-41b2-9df4-5549cb596a18" providerId="ADAL" clId="{9916DB96-9C9B-4D48-AD53-436571A62B7D}" dt="2022-03-28T14:06:05.951" v="53" actId="2696"/>
          <pc:sldLayoutMkLst>
            <pc:docMk/>
            <pc:sldMasterMk cId="1265995284" sldId="2147483921"/>
            <pc:sldLayoutMk cId="623171205" sldId="2147483762"/>
          </pc:sldLayoutMkLst>
        </pc:sldLayoutChg>
        <pc:sldLayoutChg chg="del">
          <pc:chgData name="Umair Hoodbhoy" userId="9134fddd-ebe0-41b2-9df4-5549cb596a18" providerId="ADAL" clId="{9916DB96-9C9B-4D48-AD53-436571A62B7D}" dt="2022-03-28T14:06:05.968" v="54" actId="2696"/>
          <pc:sldLayoutMkLst>
            <pc:docMk/>
            <pc:sldMasterMk cId="1265995284" sldId="2147483921"/>
            <pc:sldLayoutMk cId="3616860466" sldId="2147483763"/>
          </pc:sldLayoutMkLst>
        </pc:sldLayoutChg>
        <pc:sldLayoutChg chg="del">
          <pc:chgData name="Umair Hoodbhoy" userId="9134fddd-ebe0-41b2-9df4-5549cb596a18" providerId="ADAL" clId="{9916DB96-9C9B-4D48-AD53-436571A62B7D}" dt="2022-03-28T14:06:06.063" v="55" actId="2696"/>
          <pc:sldLayoutMkLst>
            <pc:docMk/>
            <pc:sldMasterMk cId="1265995284" sldId="2147483921"/>
            <pc:sldLayoutMk cId="1813756797" sldId="2147483764"/>
          </pc:sldLayoutMkLst>
        </pc:sldLayoutChg>
        <pc:sldLayoutChg chg="del">
          <pc:chgData name="Umair Hoodbhoy" userId="9134fddd-ebe0-41b2-9df4-5549cb596a18" providerId="ADAL" clId="{9916DB96-9C9B-4D48-AD53-436571A62B7D}" dt="2022-03-28T14:06:06.247" v="56" actId="2696"/>
          <pc:sldLayoutMkLst>
            <pc:docMk/>
            <pc:sldMasterMk cId="1265995284" sldId="2147483921"/>
            <pc:sldLayoutMk cId="2692190891" sldId="2147483765"/>
          </pc:sldLayoutMkLst>
        </pc:sldLayoutChg>
        <pc:sldLayoutChg chg="del">
          <pc:chgData name="Umair Hoodbhoy" userId="9134fddd-ebe0-41b2-9df4-5549cb596a18" providerId="ADAL" clId="{9916DB96-9C9B-4D48-AD53-436571A62B7D}" dt="2022-03-28T14:06:06.462" v="57" actId="2696"/>
          <pc:sldLayoutMkLst>
            <pc:docMk/>
            <pc:sldMasterMk cId="1265995284" sldId="2147483921"/>
            <pc:sldLayoutMk cId="1574674615" sldId="2147483766"/>
          </pc:sldLayoutMkLst>
        </pc:sldLayoutChg>
        <pc:sldLayoutChg chg="del">
          <pc:chgData name="Umair Hoodbhoy" userId="9134fddd-ebe0-41b2-9df4-5549cb596a18" providerId="ADAL" clId="{9916DB96-9C9B-4D48-AD53-436571A62B7D}" dt="2022-03-28T14:06:06.667" v="58" actId="2696"/>
          <pc:sldLayoutMkLst>
            <pc:docMk/>
            <pc:sldMasterMk cId="1265995284" sldId="2147483921"/>
            <pc:sldLayoutMk cId="247266660" sldId="2147483768"/>
          </pc:sldLayoutMkLst>
        </pc:sldLayoutChg>
        <pc:sldLayoutChg chg="del">
          <pc:chgData name="Umair Hoodbhoy" userId="9134fddd-ebe0-41b2-9df4-5549cb596a18" providerId="ADAL" clId="{9916DB96-9C9B-4D48-AD53-436571A62B7D}" dt="2022-03-28T14:06:06.870" v="59" actId="2696"/>
          <pc:sldLayoutMkLst>
            <pc:docMk/>
            <pc:sldMasterMk cId="1265995284" sldId="2147483921"/>
            <pc:sldLayoutMk cId="1926574211" sldId="2147483769"/>
          </pc:sldLayoutMkLst>
        </pc:sldLayoutChg>
        <pc:sldLayoutChg chg="del">
          <pc:chgData name="Umair Hoodbhoy" userId="9134fddd-ebe0-41b2-9df4-5549cb596a18" providerId="ADAL" clId="{9916DB96-9C9B-4D48-AD53-436571A62B7D}" dt="2022-03-28T14:06:07.070" v="60" actId="2696"/>
          <pc:sldLayoutMkLst>
            <pc:docMk/>
            <pc:sldMasterMk cId="1265995284" sldId="2147483921"/>
            <pc:sldLayoutMk cId="2889905571" sldId="2147483770"/>
          </pc:sldLayoutMkLst>
        </pc:sldLayoutChg>
        <pc:sldLayoutChg chg="del">
          <pc:chgData name="Umair Hoodbhoy" userId="9134fddd-ebe0-41b2-9df4-5549cb596a18" providerId="ADAL" clId="{9916DB96-9C9B-4D48-AD53-436571A62B7D}" dt="2022-03-28T14:06:07.283" v="61" actId="2696"/>
          <pc:sldLayoutMkLst>
            <pc:docMk/>
            <pc:sldMasterMk cId="1265995284" sldId="2147483921"/>
            <pc:sldLayoutMk cId="3171942892" sldId="2147483771"/>
          </pc:sldLayoutMkLst>
        </pc:sldLayoutChg>
        <pc:sldLayoutChg chg="del">
          <pc:chgData name="Umair Hoodbhoy" userId="9134fddd-ebe0-41b2-9df4-5549cb596a18" providerId="ADAL" clId="{9916DB96-9C9B-4D48-AD53-436571A62B7D}" dt="2022-03-28T14:06:07.484" v="62" actId="2696"/>
          <pc:sldLayoutMkLst>
            <pc:docMk/>
            <pc:sldMasterMk cId="1265995284" sldId="2147483921"/>
            <pc:sldLayoutMk cId="2018146742" sldId="2147483772"/>
          </pc:sldLayoutMkLst>
        </pc:sldLayoutChg>
        <pc:sldLayoutChg chg="del">
          <pc:chgData name="Umair Hoodbhoy" userId="9134fddd-ebe0-41b2-9df4-5549cb596a18" providerId="ADAL" clId="{9916DB96-9C9B-4D48-AD53-436571A62B7D}" dt="2022-03-28T14:06:07.680" v="63" actId="2696"/>
          <pc:sldLayoutMkLst>
            <pc:docMk/>
            <pc:sldMasterMk cId="1265995284" sldId="2147483921"/>
            <pc:sldLayoutMk cId="1498447808" sldId="2147483773"/>
          </pc:sldLayoutMkLst>
        </pc:sldLayoutChg>
        <pc:sldLayoutChg chg="del">
          <pc:chgData name="Umair Hoodbhoy" userId="9134fddd-ebe0-41b2-9df4-5549cb596a18" providerId="ADAL" clId="{9916DB96-9C9B-4D48-AD53-436571A62B7D}" dt="2022-03-28T14:06:07.875" v="64" actId="2696"/>
          <pc:sldLayoutMkLst>
            <pc:docMk/>
            <pc:sldMasterMk cId="1265995284" sldId="2147483921"/>
            <pc:sldLayoutMk cId="3584103514" sldId="2147483774"/>
          </pc:sldLayoutMkLst>
        </pc:sldLayoutChg>
        <pc:sldLayoutChg chg="del">
          <pc:chgData name="Umair Hoodbhoy" userId="9134fddd-ebe0-41b2-9df4-5549cb596a18" providerId="ADAL" clId="{9916DB96-9C9B-4D48-AD53-436571A62B7D}" dt="2022-03-28T14:06:08.098" v="65" actId="2696"/>
          <pc:sldLayoutMkLst>
            <pc:docMk/>
            <pc:sldMasterMk cId="1265995284" sldId="2147483921"/>
            <pc:sldLayoutMk cId="1587519485" sldId="2147483775"/>
          </pc:sldLayoutMkLst>
        </pc:sldLayoutChg>
        <pc:sldLayoutChg chg="del">
          <pc:chgData name="Umair Hoodbhoy" userId="9134fddd-ebe0-41b2-9df4-5549cb596a18" providerId="ADAL" clId="{9916DB96-9C9B-4D48-AD53-436571A62B7D}" dt="2022-03-28T14:06:08.303" v="66" actId="2696"/>
          <pc:sldLayoutMkLst>
            <pc:docMk/>
            <pc:sldMasterMk cId="1265995284" sldId="2147483921"/>
            <pc:sldLayoutMk cId="2640008300" sldId="2147483776"/>
          </pc:sldLayoutMkLst>
        </pc:sldLayoutChg>
        <pc:sldLayoutChg chg="del">
          <pc:chgData name="Umair Hoodbhoy" userId="9134fddd-ebe0-41b2-9df4-5549cb596a18" providerId="ADAL" clId="{9916DB96-9C9B-4D48-AD53-436571A62B7D}" dt="2022-03-28T14:06:08.496" v="67" actId="2696"/>
          <pc:sldLayoutMkLst>
            <pc:docMk/>
            <pc:sldMasterMk cId="1265995284" sldId="2147483921"/>
            <pc:sldLayoutMk cId="1615106329" sldId="2147483777"/>
          </pc:sldLayoutMkLst>
        </pc:sldLayoutChg>
        <pc:sldLayoutChg chg="del">
          <pc:chgData name="Umair Hoodbhoy" userId="9134fddd-ebe0-41b2-9df4-5549cb596a18" providerId="ADAL" clId="{9916DB96-9C9B-4D48-AD53-436571A62B7D}" dt="2022-03-28T14:06:08.719" v="68" actId="2696"/>
          <pc:sldLayoutMkLst>
            <pc:docMk/>
            <pc:sldMasterMk cId="1265995284" sldId="2147483921"/>
            <pc:sldLayoutMk cId="4065103545" sldId="2147483778"/>
          </pc:sldLayoutMkLst>
        </pc:sldLayoutChg>
        <pc:sldLayoutChg chg="del">
          <pc:chgData name="Umair Hoodbhoy" userId="9134fddd-ebe0-41b2-9df4-5549cb596a18" providerId="ADAL" clId="{9916DB96-9C9B-4D48-AD53-436571A62B7D}" dt="2022-03-28T14:06:08.964" v="69" actId="2696"/>
          <pc:sldLayoutMkLst>
            <pc:docMk/>
            <pc:sldMasterMk cId="1265995284" sldId="2147483921"/>
            <pc:sldLayoutMk cId="1133358880" sldId="2147483779"/>
          </pc:sldLayoutMkLst>
        </pc:sldLayoutChg>
        <pc:sldLayoutChg chg="del">
          <pc:chgData name="Umair Hoodbhoy" userId="9134fddd-ebe0-41b2-9df4-5549cb596a18" providerId="ADAL" clId="{9916DB96-9C9B-4D48-AD53-436571A62B7D}" dt="2022-03-28T14:06:09.137" v="70" actId="2696"/>
          <pc:sldLayoutMkLst>
            <pc:docMk/>
            <pc:sldMasterMk cId="1265995284" sldId="2147483921"/>
            <pc:sldLayoutMk cId="1893606300" sldId="2147483780"/>
          </pc:sldLayoutMkLst>
        </pc:sldLayoutChg>
        <pc:sldLayoutChg chg="del">
          <pc:chgData name="Umair Hoodbhoy" userId="9134fddd-ebe0-41b2-9df4-5549cb596a18" providerId="ADAL" clId="{9916DB96-9C9B-4D48-AD53-436571A62B7D}" dt="2022-03-28T14:06:09.369" v="71" actId="2696"/>
          <pc:sldLayoutMkLst>
            <pc:docMk/>
            <pc:sldMasterMk cId="1265995284" sldId="2147483921"/>
            <pc:sldLayoutMk cId="4065421867" sldId="2147483801"/>
          </pc:sldLayoutMkLst>
        </pc:sldLayoutChg>
        <pc:sldLayoutChg chg="del">
          <pc:chgData name="Umair Hoodbhoy" userId="9134fddd-ebe0-41b2-9df4-5549cb596a18" providerId="ADAL" clId="{9916DB96-9C9B-4D48-AD53-436571A62B7D}" dt="2022-03-28T14:06:09.600" v="72" actId="2696"/>
          <pc:sldLayoutMkLst>
            <pc:docMk/>
            <pc:sldMasterMk cId="1265995284" sldId="2147483921"/>
            <pc:sldLayoutMk cId="2768807289" sldId="2147483804"/>
          </pc:sldLayoutMkLst>
        </pc:sldLayoutChg>
        <pc:sldLayoutChg chg="del">
          <pc:chgData name="Umair Hoodbhoy" userId="9134fddd-ebe0-41b2-9df4-5549cb596a18" providerId="ADAL" clId="{9916DB96-9C9B-4D48-AD53-436571A62B7D}" dt="2022-03-28T14:06:09.817" v="73" actId="2696"/>
          <pc:sldLayoutMkLst>
            <pc:docMk/>
            <pc:sldMasterMk cId="1265995284" sldId="2147483921"/>
            <pc:sldLayoutMk cId="165950011" sldId="2147483809"/>
          </pc:sldLayoutMkLst>
        </pc:sldLayoutChg>
        <pc:sldLayoutChg chg="del">
          <pc:chgData name="Umair Hoodbhoy" userId="9134fddd-ebe0-41b2-9df4-5549cb596a18" providerId="ADAL" clId="{9916DB96-9C9B-4D48-AD53-436571A62B7D}" dt="2022-03-28T14:06:10.081" v="74" actId="2696"/>
          <pc:sldLayoutMkLst>
            <pc:docMk/>
            <pc:sldMasterMk cId="1265995284" sldId="2147483921"/>
            <pc:sldLayoutMk cId="1095345456" sldId="2147483810"/>
          </pc:sldLayoutMkLst>
        </pc:sldLayoutChg>
        <pc:sldLayoutChg chg="del">
          <pc:chgData name="Umair Hoodbhoy" userId="9134fddd-ebe0-41b2-9df4-5549cb596a18" providerId="ADAL" clId="{9916DB96-9C9B-4D48-AD53-436571A62B7D}" dt="2022-03-28T14:06:10.318" v="75" actId="2696"/>
          <pc:sldLayoutMkLst>
            <pc:docMk/>
            <pc:sldMasterMk cId="1265995284" sldId="2147483921"/>
            <pc:sldLayoutMk cId="3925019662" sldId="2147483811"/>
          </pc:sldLayoutMkLst>
        </pc:sldLayoutChg>
        <pc:sldLayoutChg chg="del">
          <pc:chgData name="Umair Hoodbhoy" userId="9134fddd-ebe0-41b2-9df4-5549cb596a18" providerId="ADAL" clId="{9916DB96-9C9B-4D48-AD53-436571A62B7D}" dt="2022-03-28T14:06:10.565" v="76" actId="2696"/>
          <pc:sldLayoutMkLst>
            <pc:docMk/>
            <pc:sldMasterMk cId="1265995284" sldId="2147483921"/>
            <pc:sldLayoutMk cId="591800040" sldId="2147483812"/>
          </pc:sldLayoutMkLst>
        </pc:sldLayoutChg>
        <pc:sldLayoutChg chg="del">
          <pc:chgData name="Umair Hoodbhoy" userId="9134fddd-ebe0-41b2-9df4-5549cb596a18" providerId="ADAL" clId="{9916DB96-9C9B-4D48-AD53-436571A62B7D}" dt="2022-03-28T14:06:10.855" v="77" actId="2696"/>
          <pc:sldLayoutMkLst>
            <pc:docMk/>
            <pc:sldMasterMk cId="1265995284" sldId="2147483921"/>
            <pc:sldLayoutMk cId="408299994" sldId="2147483813"/>
          </pc:sldLayoutMkLst>
        </pc:sldLayoutChg>
        <pc:sldLayoutChg chg="del">
          <pc:chgData name="Umair Hoodbhoy" userId="9134fddd-ebe0-41b2-9df4-5549cb596a18" providerId="ADAL" clId="{9916DB96-9C9B-4D48-AD53-436571A62B7D}" dt="2022-03-28T14:06:11.280" v="78" actId="2696"/>
          <pc:sldLayoutMkLst>
            <pc:docMk/>
            <pc:sldMasterMk cId="1265995284" sldId="2147483921"/>
            <pc:sldLayoutMk cId="4005769235" sldId="2147483814"/>
          </pc:sldLayoutMkLst>
        </pc:sldLayoutChg>
        <pc:sldLayoutChg chg="del">
          <pc:chgData name="Umair Hoodbhoy" userId="9134fddd-ebe0-41b2-9df4-5549cb596a18" providerId="ADAL" clId="{9916DB96-9C9B-4D48-AD53-436571A62B7D}" dt="2022-03-28T14:06:11.748" v="79" actId="2696"/>
          <pc:sldLayoutMkLst>
            <pc:docMk/>
            <pc:sldMasterMk cId="1265995284" sldId="2147483921"/>
            <pc:sldLayoutMk cId="2601094358" sldId="2147483815"/>
          </pc:sldLayoutMkLst>
        </pc:sldLayoutChg>
        <pc:sldLayoutChg chg="del">
          <pc:chgData name="Umair Hoodbhoy" userId="9134fddd-ebe0-41b2-9df4-5549cb596a18" providerId="ADAL" clId="{9916DB96-9C9B-4D48-AD53-436571A62B7D}" dt="2022-03-28T14:06:12.095" v="80" actId="2696"/>
          <pc:sldLayoutMkLst>
            <pc:docMk/>
            <pc:sldMasterMk cId="1265995284" sldId="2147483921"/>
            <pc:sldLayoutMk cId="2177549063" sldId="2147483816"/>
          </pc:sldLayoutMkLst>
        </pc:sldLayoutChg>
        <pc:sldLayoutChg chg="del">
          <pc:chgData name="Umair Hoodbhoy" userId="9134fddd-ebe0-41b2-9df4-5549cb596a18" providerId="ADAL" clId="{9916DB96-9C9B-4D48-AD53-436571A62B7D}" dt="2022-03-28T14:06:12.295" v="81" actId="2696"/>
          <pc:sldLayoutMkLst>
            <pc:docMk/>
            <pc:sldMasterMk cId="1265995284" sldId="2147483921"/>
            <pc:sldLayoutMk cId="1502545528" sldId="2147483817"/>
          </pc:sldLayoutMkLst>
        </pc:sldLayoutChg>
        <pc:sldLayoutChg chg="del">
          <pc:chgData name="Umair Hoodbhoy" userId="9134fddd-ebe0-41b2-9df4-5549cb596a18" providerId="ADAL" clId="{9916DB96-9C9B-4D48-AD53-436571A62B7D}" dt="2022-03-28T14:06:12.536" v="82" actId="2696"/>
          <pc:sldLayoutMkLst>
            <pc:docMk/>
            <pc:sldMasterMk cId="1265995284" sldId="2147483921"/>
            <pc:sldLayoutMk cId="2426701714" sldId="2147483819"/>
          </pc:sldLayoutMkLst>
        </pc:sldLayoutChg>
        <pc:sldLayoutChg chg="del">
          <pc:chgData name="Umair Hoodbhoy" userId="9134fddd-ebe0-41b2-9df4-5549cb596a18" providerId="ADAL" clId="{9916DB96-9C9B-4D48-AD53-436571A62B7D}" dt="2022-03-28T14:06:12.896" v="83" actId="2696"/>
          <pc:sldLayoutMkLst>
            <pc:docMk/>
            <pc:sldMasterMk cId="1265995284" sldId="2147483921"/>
            <pc:sldLayoutMk cId="4135118416" sldId="2147483821"/>
          </pc:sldLayoutMkLst>
        </pc:sldLayoutChg>
        <pc:sldLayoutChg chg="del">
          <pc:chgData name="Umair Hoodbhoy" userId="9134fddd-ebe0-41b2-9df4-5549cb596a18" providerId="ADAL" clId="{9916DB96-9C9B-4D48-AD53-436571A62B7D}" dt="2022-03-28T14:06:13.207" v="84" actId="2696"/>
          <pc:sldLayoutMkLst>
            <pc:docMk/>
            <pc:sldMasterMk cId="1265995284" sldId="2147483921"/>
            <pc:sldLayoutMk cId="280206571" sldId="2147483823"/>
          </pc:sldLayoutMkLst>
        </pc:sldLayoutChg>
        <pc:sldLayoutChg chg="del">
          <pc:chgData name="Umair Hoodbhoy" userId="9134fddd-ebe0-41b2-9df4-5549cb596a18" providerId="ADAL" clId="{9916DB96-9C9B-4D48-AD53-436571A62B7D}" dt="2022-03-28T14:06:13.495" v="85" actId="2696"/>
          <pc:sldLayoutMkLst>
            <pc:docMk/>
            <pc:sldMasterMk cId="1265995284" sldId="2147483921"/>
            <pc:sldLayoutMk cId="1675125383" sldId="2147483826"/>
          </pc:sldLayoutMkLst>
        </pc:sldLayoutChg>
        <pc:sldLayoutChg chg="del">
          <pc:chgData name="Umair Hoodbhoy" userId="9134fddd-ebe0-41b2-9df4-5549cb596a18" providerId="ADAL" clId="{9916DB96-9C9B-4D48-AD53-436571A62B7D}" dt="2022-03-28T14:06:13.712" v="86" actId="2696"/>
          <pc:sldLayoutMkLst>
            <pc:docMk/>
            <pc:sldMasterMk cId="1265995284" sldId="2147483921"/>
            <pc:sldLayoutMk cId="59893845" sldId="2147483827"/>
          </pc:sldLayoutMkLst>
        </pc:sldLayoutChg>
        <pc:sldLayoutChg chg="del">
          <pc:chgData name="Umair Hoodbhoy" userId="9134fddd-ebe0-41b2-9df4-5549cb596a18" providerId="ADAL" clId="{9916DB96-9C9B-4D48-AD53-436571A62B7D}" dt="2022-03-28T14:06:13.952" v="87" actId="2696"/>
          <pc:sldLayoutMkLst>
            <pc:docMk/>
            <pc:sldMasterMk cId="1265995284" sldId="2147483921"/>
            <pc:sldLayoutMk cId="1668350309" sldId="2147483829"/>
          </pc:sldLayoutMkLst>
        </pc:sldLayoutChg>
        <pc:sldLayoutChg chg="del">
          <pc:chgData name="Umair Hoodbhoy" userId="9134fddd-ebe0-41b2-9df4-5549cb596a18" providerId="ADAL" clId="{9916DB96-9C9B-4D48-AD53-436571A62B7D}" dt="2022-03-28T14:06:14.199" v="88" actId="2696"/>
          <pc:sldLayoutMkLst>
            <pc:docMk/>
            <pc:sldMasterMk cId="1265995284" sldId="2147483921"/>
            <pc:sldLayoutMk cId="222292185" sldId="2147483830"/>
          </pc:sldLayoutMkLst>
        </pc:sldLayoutChg>
        <pc:sldLayoutChg chg="del">
          <pc:chgData name="Umair Hoodbhoy" userId="9134fddd-ebe0-41b2-9df4-5549cb596a18" providerId="ADAL" clId="{9916DB96-9C9B-4D48-AD53-436571A62B7D}" dt="2022-03-28T14:06:19.295" v="89" actId="2696"/>
          <pc:sldLayoutMkLst>
            <pc:docMk/>
            <pc:sldMasterMk cId="1265995284" sldId="2147483921"/>
            <pc:sldLayoutMk cId="391312925" sldId="2147483831"/>
          </pc:sldLayoutMkLst>
        </pc:sldLayoutChg>
        <pc:sldLayoutChg chg="del">
          <pc:chgData name="Umair Hoodbhoy" userId="9134fddd-ebe0-41b2-9df4-5549cb596a18" providerId="ADAL" clId="{9916DB96-9C9B-4D48-AD53-436571A62B7D}" dt="2022-03-28T14:06:19.696" v="90" actId="2696"/>
          <pc:sldLayoutMkLst>
            <pc:docMk/>
            <pc:sldMasterMk cId="1265995284" sldId="2147483921"/>
            <pc:sldLayoutMk cId="1331413135" sldId="2147483832"/>
          </pc:sldLayoutMkLst>
        </pc:sldLayoutChg>
        <pc:sldLayoutChg chg="del">
          <pc:chgData name="Umair Hoodbhoy" userId="9134fddd-ebe0-41b2-9df4-5549cb596a18" providerId="ADAL" clId="{9916DB96-9C9B-4D48-AD53-436571A62B7D}" dt="2022-03-28T14:06:20.183" v="91" actId="2696"/>
          <pc:sldLayoutMkLst>
            <pc:docMk/>
            <pc:sldMasterMk cId="1265995284" sldId="2147483921"/>
            <pc:sldLayoutMk cId="727936781" sldId="2147483833"/>
          </pc:sldLayoutMkLst>
        </pc:sldLayoutChg>
        <pc:sldLayoutChg chg="del">
          <pc:chgData name="Umair Hoodbhoy" userId="9134fddd-ebe0-41b2-9df4-5549cb596a18" providerId="ADAL" clId="{9916DB96-9C9B-4D48-AD53-436571A62B7D}" dt="2022-03-28T14:06:20.412" v="92" actId="2696"/>
          <pc:sldLayoutMkLst>
            <pc:docMk/>
            <pc:sldMasterMk cId="1265995284" sldId="2147483921"/>
            <pc:sldLayoutMk cId="3147477691" sldId="2147483834"/>
          </pc:sldLayoutMkLst>
        </pc:sldLayoutChg>
        <pc:sldLayoutChg chg="del">
          <pc:chgData name="Umair Hoodbhoy" userId="9134fddd-ebe0-41b2-9df4-5549cb596a18" providerId="ADAL" clId="{9916DB96-9C9B-4D48-AD53-436571A62B7D}" dt="2022-03-28T14:06:20.623" v="93" actId="2696"/>
          <pc:sldLayoutMkLst>
            <pc:docMk/>
            <pc:sldMasterMk cId="1265995284" sldId="2147483921"/>
            <pc:sldLayoutMk cId="2511023408" sldId="2147483835"/>
          </pc:sldLayoutMkLst>
        </pc:sldLayoutChg>
        <pc:sldLayoutChg chg="del">
          <pc:chgData name="Umair Hoodbhoy" userId="9134fddd-ebe0-41b2-9df4-5549cb596a18" providerId="ADAL" clId="{9916DB96-9C9B-4D48-AD53-436571A62B7D}" dt="2022-03-28T14:06:20.885" v="94" actId="2696"/>
          <pc:sldLayoutMkLst>
            <pc:docMk/>
            <pc:sldMasterMk cId="1265995284" sldId="2147483921"/>
            <pc:sldLayoutMk cId="2512040802" sldId="2147483836"/>
          </pc:sldLayoutMkLst>
        </pc:sldLayoutChg>
        <pc:sldLayoutChg chg="del">
          <pc:chgData name="Umair Hoodbhoy" userId="9134fddd-ebe0-41b2-9df4-5549cb596a18" providerId="ADAL" clId="{9916DB96-9C9B-4D48-AD53-436571A62B7D}" dt="2022-03-28T14:06:21.087" v="95" actId="2696"/>
          <pc:sldLayoutMkLst>
            <pc:docMk/>
            <pc:sldMasterMk cId="1265995284" sldId="2147483921"/>
            <pc:sldLayoutMk cId="2635044838" sldId="2147483838"/>
          </pc:sldLayoutMkLst>
        </pc:sldLayoutChg>
        <pc:sldLayoutChg chg="del">
          <pc:chgData name="Umair Hoodbhoy" userId="9134fddd-ebe0-41b2-9df4-5549cb596a18" providerId="ADAL" clId="{9916DB96-9C9B-4D48-AD53-436571A62B7D}" dt="2022-03-28T14:06:21.296" v="96" actId="2696"/>
          <pc:sldLayoutMkLst>
            <pc:docMk/>
            <pc:sldMasterMk cId="1265995284" sldId="2147483921"/>
            <pc:sldLayoutMk cId="818436681" sldId="2147483839"/>
          </pc:sldLayoutMkLst>
        </pc:sldLayoutChg>
        <pc:sldLayoutChg chg="del">
          <pc:chgData name="Umair Hoodbhoy" userId="9134fddd-ebe0-41b2-9df4-5549cb596a18" providerId="ADAL" clId="{9916DB96-9C9B-4D48-AD53-436571A62B7D}" dt="2022-03-28T14:06:21.511" v="97" actId="2696"/>
          <pc:sldLayoutMkLst>
            <pc:docMk/>
            <pc:sldMasterMk cId="1265995284" sldId="2147483921"/>
            <pc:sldLayoutMk cId="2762282997" sldId="2147483840"/>
          </pc:sldLayoutMkLst>
        </pc:sldLayoutChg>
        <pc:sldLayoutChg chg="del">
          <pc:chgData name="Umair Hoodbhoy" userId="9134fddd-ebe0-41b2-9df4-5549cb596a18" providerId="ADAL" clId="{9916DB96-9C9B-4D48-AD53-436571A62B7D}" dt="2022-03-28T14:06:21.728" v="98" actId="2696"/>
          <pc:sldLayoutMkLst>
            <pc:docMk/>
            <pc:sldMasterMk cId="1265995284" sldId="2147483921"/>
            <pc:sldLayoutMk cId="139054967" sldId="2147483841"/>
          </pc:sldLayoutMkLst>
        </pc:sldLayoutChg>
        <pc:sldLayoutChg chg="del">
          <pc:chgData name="Umair Hoodbhoy" userId="9134fddd-ebe0-41b2-9df4-5549cb596a18" providerId="ADAL" clId="{9916DB96-9C9B-4D48-AD53-436571A62B7D}" dt="2022-03-28T14:06:21.959" v="99" actId="2696"/>
          <pc:sldLayoutMkLst>
            <pc:docMk/>
            <pc:sldMasterMk cId="1265995284" sldId="2147483921"/>
            <pc:sldLayoutMk cId="818772941" sldId="2147483842"/>
          </pc:sldLayoutMkLst>
        </pc:sldLayoutChg>
        <pc:sldLayoutChg chg="del">
          <pc:chgData name="Umair Hoodbhoy" userId="9134fddd-ebe0-41b2-9df4-5549cb596a18" providerId="ADAL" clId="{9916DB96-9C9B-4D48-AD53-436571A62B7D}" dt="2022-03-28T14:06:22.268" v="100" actId="2696"/>
          <pc:sldLayoutMkLst>
            <pc:docMk/>
            <pc:sldMasterMk cId="1265995284" sldId="2147483921"/>
            <pc:sldLayoutMk cId="178327045" sldId="2147483869"/>
          </pc:sldLayoutMkLst>
        </pc:sldLayoutChg>
        <pc:sldLayoutChg chg="del">
          <pc:chgData name="Umair Hoodbhoy" userId="9134fddd-ebe0-41b2-9df4-5549cb596a18" providerId="ADAL" clId="{9916DB96-9C9B-4D48-AD53-436571A62B7D}" dt="2022-03-28T14:06:22.418" v="101" actId="2696"/>
          <pc:sldLayoutMkLst>
            <pc:docMk/>
            <pc:sldMasterMk cId="1265995284" sldId="2147483921"/>
            <pc:sldLayoutMk cId="1773794953" sldId="2147483875"/>
          </pc:sldLayoutMkLst>
        </pc:sldLayoutChg>
        <pc:sldLayoutChg chg="del">
          <pc:chgData name="Umair Hoodbhoy" userId="9134fddd-ebe0-41b2-9df4-5549cb596a18" providerId="ADAL" clId="{9916DB96-9C9B-4D48-AD53-436571A62B7D}" dt="2022-03-28T14:06:22.665" v="102" actId="2696"/>
          <pc:sldLayoutMkLst>
            <pc:docMk/>
            <pc:sldMasterMk cId="1265995284" sldId="2147483921"/>
            <pc:sldLayoutMk cId="267672292" sldId="2147483876"/>
          </pc:sldLayoutMkLst>
        </pc:sldLayoutChg>
        <pc:sldLayoutChg chg="del">
          <pc:chgData name="Umair Hoodbhoy" userId="9134fddd-ebe0-41b2-9df4-5549cb596a18" providerId="ADAL" clId="{9916DB96-9C9B-4D48-AD53-436571A62B7D}" dt="2022-03-28T14:06:22.902" v="103" actId="2696"/>
          <pc:sldLayoutMkLst>
            <pc:docMk/>
            <pc:sldMasterMk cId="1265995284" sldId="2147483921"/>
            <pc:sldLayoutMk cId="1931366865" sldId="2147483877"/>
          </pc:sldLayoutMkLst>
        </pc:sldLayoutChg>
        <pc:sldLayoutChg chg="del">
          <pc:chgData name="Umair Hoodbhoy" userId="9134fddd-ebe0-41b2-9df4-5549cb596a18" providerId="ADAL" clId="{9916DB96-9C9B-4D48-AD53-436571A62B7D}" dt="2022-03-28T14:06:23.165" v="104" actId="2696"/>
          <pc:sldLayoutMkLst>
            <pc:docMk/>
            <pc:sldMasterMk cId="1265995284" sldId="2147483921"/>
            <pc:sldLayoutMk cId="3934884658" sldId="2147483879"/>
          </pc:sldLayoutMkLst>
        </pc:sldLayoutChg>
        <pc:sldLayoutChg chg="del">
          <pc:chgData name="Umair Hoodbhoy" userId="9134fddd-ebe0-41b2-9df4-5549cb596a18" providerId="ADAL" clId="{9916DB96-9C9B-4D48-AD53-436571A62B7D}" dt="2022-03-28T14:06:23.379" v="105" actId="2696"/>
          <pc:sldLayoutMkLst>
            <pc:docMk/>
            <pc:sldMasterMk cId="1265995284" sldId="2147483921"/>
            <pc:sldLayoutMk cId="3828336703" sldId="2147483880"/>
          </pc:sldLayoutMkLst>
        </pc:sldLayoutChg>
        <pc:sldLayoutChg chg="del">
          <pc:chgData name="Umair Hoodbhoy" userId="9134fddd-ebe0-41b2-9df4-5549cb596a18" providerId="ADAL" clId="{9916DB96-9C9B-4D48-AD53-436571A62B7D}" dt="2022-03-28T14:06:23.597" v="106" actId="2696"/>
          <pc:sldLayoutMkLst>
            <pc:docMk/>
            <pc:sldMasterMk cId="1265995284" sldId="2147483921"/>
            <pc:sldLayoutMk cId="4181926823" sldId="2147483885"/>
          </pc:sldLayoutMkLst>
        </pc:sldLayoutChg>
        <pc:sldLayoutChg chg="del">
          <pc:chgData name="Umair Hoodbhoy" userId="9134fddd-ebe0-41b2-9df4-5549cb596a18" providerId="ADAL" clId="{9916DB96-9C9B-4D48-AD53-436571A62B7D}" dt="2022-03-28T14:06:23.832" v="107" actId="2696"/>
          <pc:sldLayoutMkLst>
            <pc:docMk/>
            <pc:sldMasterMk cId="1265995284" sldId="2147483921"/>
            <pc:sldLayoutMk cId="1551561278" sldId="2147483889"/>
          </pc:sldLayoutMkLst>
        </pc:sldLayoutChg>
        <pc:sldLayoutChg chg="del">
          <pc:chgData name="Umair Hoodbhoy" userId="9134fddd-ebe0-41b2-9df4-5549cb596a18" providerId="ADAL" clId="{9916DB96-9C9B-4D48-AD53-436571A62B7D}" dt="2022-03-28T14:06:24.088" v="108" actId="2696"/>
          <pc:sldLayoutMkLst>
            <pc:docMk/>
            <pc:sldMasterMk cId="1265995284" sldId="2147483921"/>
            <pc:sldLayoutMk cId="4174972435" sldId="2147483898"/>
          </pc:sldLayoutMkLst>
        </pc:sldLayoutChg>
        <pc:sldLayoutChg chg="del">
          <pc:chgData name="Umair Hoodbhoy" userId="9134fddd-ebe0-41b2-9df4-5549cb596a18" providerId="ADAL" clId="{9916DB96-9C9B-4D48-AD53-436571A62B7D}" dt="2022-03-28T14:06:24.551" v="109" actId="2696"/>
          <pc:sldLayoutMkLst>
            <pc:docMk/>
            <pc:sldMasterMk cId="1265995284" sldId="2147483921"/>
            <pc:sldLayoutMk cId="409035951" sldId="2147483905"/>
          </pc:sldLayoutMkLst>
        </pc:sldLayoutChg>
        <pc:sldLayoutChg chg="del">
          <pc:chgData name="Umair Hoodbhoy" userId="9134fddd-ebe0-41b2-9df4-5549cb596a18" providerId="ADAL" clId="{9916DB96-9C9B-4D48-AD53-436571A62B7D}" dt="2022-03-28T14:05:37.039" v="22" actId="2696"/>
          <pc:sldLayoutMkLst>
            <pc:docMk/>
            <pc:sldMasterMk cId="1265995284" sldId="2147483921"/>
            <pc:sldLayoutMk cId="502528588" sldId="2147483926"/>
          </pc:sldLayoutMkLst>
        </pc:sldLayoutChg>
        <pc:sldLayoutChg chg="del">
          <pc:chgData name="Umair Hoodbhoy" userId="9134fddd-ebe0-41b2-9df4-5549cb596a18" providerId="ADAL" clId="{9916DB96-9C9B-4D48-AD53-436571A62B7D}" dt="2022-03-28T14:05:35.033" v="21" actId="2696"/>
          <pc:sldLayoutMkLst>
            <pc:docMk/>
            <pc:sldMasterMk cId="1265995284" sldId="2147483921"/>
            <pc:sldLayoutMk cId="2890052679" sldId="2147483929"/>
          </pc:sldLayoutMkLst>
        </pc:sldLayoutChg>
        <pc:sldLayoutChg chg="del">
          <pc:chgData name="Umair Hoodbhoy" userId="9134fddd-ebe0-41b2-9df4-5549cb596a18" providerId="ADAL" clId="{9916DB96-9C9B-4D48-AD53-436571A62B7D}" dt="2022-03-28T14:05:30.519" v="20" actId="2696"/>
          <pc:sldLayoutMkLst>
            <pc:docMk/>
            <pc:sldMasterMk cId="1265995284" sldId="2147483921"/>
            <pc:sldLayoutMk cId="3374862697" sldId="2147483930"/>
          </pc:sldLayoutMkLst>
        </pc:sldLayoutChg>
        <pc:sldLayoutChg chg="del">
          <pc:chgData name="Umair Hoodbhoy" userId="9134fddd-ebe0-41b2-9df4-5549cb596a18" providerId="ADAL" clId="{9916DB96-9C9B-4D48-AD53-436571A62B7D}" dt="2022-03-28T14:05:29.671" v="19" actId="2696"/>
          <pc:sldLayoutMkLst>
            <pc:docMk/>
            <pc:sldMasterMk cId="1265995284" sldId="2147483921"/>
            <pc:sldLayoutMk cId="1472443564" sldId="2147483931"/>
          </pc:sldLayoutMkLst>
        </pc:sldLayoutChg>
        <pc:sldLayoutChg chg="del">
          <pc:chgData name="Umair Hoodbhoy" userId="9134fddd-ebe0-41b2-9df4-5549cb596a18" providerId="ADAL" clId="{9916DB96-9C9B-4D48-AD53-436571A62B7D}" dt="2022-03-28T14:05:25.818" v="18" actId="2696"/>
          <pc:sldLayoutMkLst>
            <pc:docMk/>
            <pc:sldMasterMk cId="1265995284" sldId="2147483921"/>
            <pc:sldLayoutMk cId="2831190424" sldId="2147483935"/>
          </pc:sldLayoutMkLst>
        </pc:sldLayoutChg>
        <pc:sldLayoutChg chg="del">
          <pc:chgData name="Umair Hoodbhoy" userId="9134fddd-ebe0-41b2-9df4-5549cb596a18" providerId="ADAL" clId="{9916DB96-9C9B-4D48-AD53-436571A62B7D}" dt="2022-03-28T14:05:22.982" v="16" actId="2696"/>
          <pc:sldLayoutMkLst>
            <pc:docMk/>
            <pc:sldMasterMk cId="1265995284" sldId="2147483921"/>
            <pc:sldLayoutMk cId="1326274384" sldId="2147483936"/>
          </pc:sldLayoutMkLst>
        </pc:sldLayoutChg>
        <pc:sldLayoutChg chg="del">
          <pc:chgData name="Umair Hoodbhoy" userId="9134fddd-ebe0-41b2-9df4-5549cb596a18" providerId="ADAL" clId="{9916DB96-9C9B-4D48-AD53-436571A62B7D}" dt="2022-03-28T14:05:23.918" v="17" actId="2696"/>
          <pc:sldLayoutMkLst>
            <pc:docMk/>
            <pc:sldMasterMk cId="1265995284" sldId="2147483921"/>
            <pc:sldLayoutMk cId="2098176596" sldId="2147483937"/>
          </pc:sldLayoutMkLst>
        </pc:sldLayoutChg>
        <pc:sldLayoutChg chg="del">
          <pc:chgData name="Umair Hoodbhoy" userId="9134fddd-ebe0-41b2-9df4-5549cb596a18" providerId="ADAL" clId="{9916DB96-9C9B-4D48-AD53-436571A62B7D}" dt="2022-03-28T14:05:19.787" v="15" actId="2696"/>
          <pc:sldLayoutMkLst>
            <pc:docMk/>
            <pc:sldMasterMk cId="1265995284" sldId="2147483921"/>
            <pc:sldLayoutMk cId="2548904914" sldId="2147483938"/>
          </pc:sldLayoutMkLst>
        </pc:sldLayoutChg>
        <pc:sldLayoutChg chg="del">
          <pc:chgData name="Umair Hoodbhoy" userId="9134fddd-ebe0-41b2-9df4-5549cb596a18" providerId="ADAL" clId="{9916DB96-9C9B-4D48-AD53-436571A62B7D}" dt="2022-03-28T14:05:11.567" v="14" actId="2696"/>
          <pc:sldLayoutMkLst>
            <pc:docMk/>
            <pc:sldMasterMk cId="1265995284" sldId="2147483921"/>
            <pc:sldLayoutMk cId="485284723" sldId="2147483939"/>
          </pc:sldLayoutMkLst>
        </pc:sldLayoutChg>
        <pc:sldLayoutChg chg="del">
          <pc:chgData name="Umair Hoodbhoy" userId="9134fddd-ebe0-41b2-9df4-5549cb596a18" providerId="ADAL" clId="{9916DB96-9C9B-4D48-AD53-436571A62B7D}" dt="2022-03-28T14:05:50.119" v="23" actId="2696"/>
          <pc:sldLayoutMkLst>
            <pc:docMk/>
            <pc:sldMasterMk cId="1265995284" sldId="2147483921"/>
            <pc:sldLayoutMk cId="3287276256" sldId="2147483950"/>
          </pc:sldLayoutMkLst>
        </pc:sldLayoutChg>
        <pc:sldLayoutChg chg="del">
          <pc:chgData name="Umair Hoodbhoy" userId="9134fddd-ebe0-41b2-9df4-5549cb596a18" providerId="ADAL" clId="{9916DB96-9C9B-4D48-AD53-436571A62B7D}" dt="2022-03-28T14:05:50.453" v="24" actId="2696"/>
          <pc:sldLayoutMkLst>
            <pc:docMk/>
            <pc:sldMasterMk cId="1265995284" sldId="2147483921"/>
            <pc:sldLayoutMk cId="3306613698" sldId="2147483951"/>
          </pc:sldLayoutMkLst>
        </pc:sldLayoutChg>
        <pc:sldLayoutChg chg="del">
          <pc:chgData name="Umair Hoodbhoy" userId="9134fddd-ebe0-41b2-9df4-5549cb596a18" providerId="ADAL" clId="{9916DB96-9C9B-4D48-AD53-436571A62B7D}" dt="2022-03-28T14:05:50.792" v="25" actId="2696"/>
          <pc:sldLayoutMkLst>
            <pc:docMk/>
            <pc:sldMasterMk cId="1265995284" sldId="2147483921"/>
            <pc:sldLayoutMk cId="250979801" sldId="2147483952"/>
          </pc:sldLayoutMkLst>
        </pc:sldLayoutChg>
        <pc:sldLayoutChg chg="del">
          <pc:chgData name="Umair Hoodbhoy" userId="9134fddd-ebe0-41b2-9df4-5549cb596a18" providerId="ADAL" clId="{9916DB96-9C9B-4D48-AD53-436571A62B7D}" dt="2022-03-28T14:05:51.026" v="26" actId="2696"/>
          <pc:sldLayoutMkLst>
            <pc:docMk/>
            <pc:sldMasterMk cId="1265995284" sldId="2147483921"/>
            <pc:sldLayoutMk cId="3494490220" sldId="2147483953"/>
          </pc:sldLayoutMkLst>
        </pc:sldLayoutChg>
        <pc:sldLayoutChg chg="del">
          <pc:chgData name="Umair Hoodbhoy" userId="9134fddd-ebe0-41b2-9df4-5549cb596a18" providerId="ADAL" clId="{9916DB96-9C9B-4D48-AD53-436571A62B7D}" dt="2022-03-28T14:05:51.234" v="27" actId="2696"/>
          <pc:sldLayoutMkLst>
            <pc:docMk/>
            <pc:sldMasterMk cId="1265995284" sldId="2147483921"/>
            <pc:sldLayoutMk cId="2431676009" sldId="2147483954"/>
          </pc:sldLayoutMkLst>
        </pc:sldLayoutChg>
        <pc:sldLayoutChg chg="del">
          <pc:chgData name="Umair Hoodbhoy" userId="9134fddd-ebe0-41b2-9df4-5549cb596a18" providerId="ADAL" clId="{9916DB96-9C9B-4D48-AD53-436571A62B7D}" dt="2022-03-28T14:05:51.460" v="28" actId="2696"/>
          <pc:sldLayoutMkLst>
            <pc:docMk/>
            <pc:sldMasterMk cId="1265995284" sldId="2147483921"/>
            <pc:sldLayoutMk cId="2550646888" sldId="2147483955"/>
          </pc:sldLayoutMkLst>
        </pc:sldLayoutChg>
        <pc:sldLayoutChg chg="del">
          <pc:chgData name="Umair Hoodbhoy" userId="9134fddd-ebe0-41b2-9df4-5549cb596a18" providerId="ADAL" clId="{9916DB96-9C9B-4D48-AD53-436571A62B7D}" dt="2022-03-28T14:05:51.623" v="29" actId="2696"/>
          <pc:sldLayoutMkLst>
            <pc:docMk/>
            <pc:sldMasterMk cId="1265995284" sldId="2147483921"/>
            <pc:sldLayoutMk cId="3450750046" sldId="2147483956"/>
          </pc:sldLayoutMkLst>
        </pc:sldLayoutChg>
        <pc:sldLayoutChg chg="del">
          <pc:chgData name="Umair Hoodbhoy" userId="9134fddd-ebe0-41b2-9df4-5549cb596a18" providerId="ADAL" clId="{9916DB96-9C9B-4D48-AD53-436571A62B7D}" dt="2022-03-28T14:05:51.830" v="30" actId="2696"/>
          <pc:sldLayoutMkLst>
            <pc:docMk/>
            <pc:sldMasterMk cId="1265995284" sldId="2147483921"/>
            <pc:sldLayoutMk cId="784457337" sldId="2147483957"/>
          </pc:sldLayoutMkLst>
        </pc:sldLayoutChg>
        <pc:sldLayoutChg chg="del">
          <pc:chgData name="Umair Hoodbhoy" userId="9134fddd-ebe0-41b2-9df4-5549cb596a18" providerId="ADAL" clId="{9916DB96-9C9B-4D48-AD53-436571A62B7D}" dt="2022-03-28T14:05:52.047" v="31" actId="2696"/>
          <pc:sldLayoutMkLst>
            <pc:docMk/>
            <pc:sldMasterMk cId="1265995284" sldId="2147483921"/>
            <pc:sldLayoutMk cId="3375482131" sldId="2147483958"/>
          </pc:sldLayoutMkLst>
        </pc:sldLayoutChg>
        <pc:sldLayoutChg chg="del">
          <pc:chgData name="Umair Hoodbhoy" userId="9134fddd-ebe0-41b2-9df4-5549cb596a18" providerId="ADAL" clId="{9916DB96-9C9B-4D48-AD53-436571A62B7D}" dt="2022-03-28T14:05:52.524" v="32" actId="2696"/>
          <pc:sldLayoutMkLst>
            <pc:docMk/>
            <pc:sldMasterMk cId="1265995284" sldId="2147483921"/>
            <pc:sldLayoutMk cId="3717530591" sldId="2147483959"/>
          </pc:sldLayoutMkLst>
        </pc:sldLayoutChg>
        <pc:sldLayoutChg chg="modSp">
          <pc:chgData name="Umair Hoodbhoy" userId="9134fddd-ebe0-41b2-9df4-5549cb596a18" providerId="ADAL" clId="{9916DB96-9C9B-4D48-AD53-436571A62B7D}" dt="2022-03-28T14:06:38.544" v="111" actId="207"/>
          <pc:sldLayoutMkLst>
            <pc:docMk/>
            <pc:sldMasterMk cId="1265995284" sldId="2147483921"/>
            <pc:sldLayoutMk cId="3820433234" sldId="2147483960"/>
          </pc:sldLayoutMkLst>
          <pc:spChg chg="mod">
            <ac:chgData name="Umair Hoodbhoy" userId="9134fddd-ebe0-41b2-9df4-5549cb596a18" providerId="ADAL" clId="{9916DB96-9C9B-4D48-AD53-436571A62B7D}" dt="2022-03-28T14:06:38.544" v="111" actId="207"/>
            <ac:spMkLst>
              <pc:docMk/>
              <pc:sldMasterMk cId="1265995284" sldId="2147483921"/>
              <pc:sldLayoutMk cId="3820433234" sldId="2147483960"/>
              <ac:spMk id="3" creationId="{00000000-0000-0000-0000-000000000000}"/>
            </ac:spMkLst>
          </pc:spChg>
        </pc:sldLayoutChg>
        <pc:sldLayoutChg chg="del">
          <pc:chgData name="Umair Hoodbhoy" userId="9134fddd-ebe0-41b2-9df4-5549cb596a18" providerId="ADAL" clId="{9916DB96-9C9B-4D48-AD53-436571A62B7D}" dt="2022-03-28T14:06:25.456" v="110" actId="2696"/>
          <pc:sldLayoutMkLst>
            <pc:docMk/>
            <pc:sldMasterMk cId="1265995284" sldId="2147483921"/>
            <pc:sldLayoutMk cId="3758520871" sldId="2147483961"/>
          </pc:sldLayoutMkLst>
        </pc:sldLayoutChg>
        <pc:sldLayoutChg chg="del">
          <pc:chgData name="Umair Hoodbhoy" userId="9134fddd-ebe0-41b2-9df4-5549cb596a18" providerId="ADAL" clId="{9916DB96-9C9B-4D48-AD53-436571A62B7D}" dt="2022-03-28T14:06:01.319" v="33" actId="2696"/>
          <pc:sldLayoutMkLst>
            <pc:docMk/>
            <pc:sldMasterMk cId="1265995284" sldId="2147483921"/>
            <pc:sldLayoutMk cId="3804040951" sldId="2147483962"/>
          </pc:sldLayoutMkLst>
        </pc:sldLayoutChg>
        <pc:sldLayoutChg chg="del">
          <pc:chgData name="Umair Hoodbhoy" userId="9134fddd-ebe0-41b2-9df4-5549cb596a18" providerId="ADAL" clId="{9916DB96-9C9B-4D48-AD53-436571A62B7D}" dt="2022-03-28T14:06:02.247" v="34" actId="2696"/>
          <pc:sldLayoutMkLst>
            <pc:docMk/>
            <pc:sldMasterMk cId="1265995284" sldId="2147483921"/>
            <pc:sldLayoutMk cId="1201527827" sldId="2147483963"/>
          </pc:sldLayoutMkLst>
        </pc:sldLayoutChg>
      </pc:sldMasterChg>
    </pc:docChg>
  </pc:docChgLst>
  <pc:docChgLst>
    <pc:chgData name="Karim El Jamali" userId="0a7c8eb8-c4ad-4e01-8ef9-3ece26eb4cac" providerId="ADAL" clId="{F09386BD-7029-B442-84CB-CFA62E862C2B}"/>
    <pc:docChg chg="modSld modShowInfo">
      <pc:chgData name="Karim El Jamali" userId="0a7c8eb8-c4ad-4e01-8ef9-3ece26eb4cac" providerId="ADAL" clId="{F09386BD-7029-B442-84CB-CFA62E862C2B}" dt="2022-10-27T19:52:11.266" v="2" actId="2744"/>
      <pc:docMkLst>
        <pc:docMk/>
      </pc:docMkLst>
      <pc:sldChg chg="mod modShow">
        <pc:chgData name="Karim El Jamali" userId="0a7c8eb8-c4ad-4e01-8ef9-3ece26eb4cac" providerId="ADAL" clId="{F09386BD-7029-B442-84CB-CFA62E862C2B}" dt="2022-10-27T14:37:44.906" v="0" actId="729"/>
        <pc:sldMkLst>
          <pc:docMk/>
          <pc:sldMk cId="925140132" sldId="2076137364"/>
        </pc:sldMkLst>
      </pc:sldChg>
      <pc:sldChg chg="mod modShow">
        <pc:chgData name="Karim El Jamali" userId="0a7c8eb8-c4ad-4e01-8ef9-3ece26eb4cac" providerId="ADAL" clId="{F09386BD-7029-B442-84CB-CFA62E862C2B}" dt="2022-10-27T14:37:47.969" v="1" actId="729"/>
        <pc:sldMkLst>
          <pc:docMk/>
          <pc:sldMk cId="1607100514" sldId="2076137480"/>
        </pc:sldMkLst>
      </pc:sldChg>
    </pc:docChg>
  </pc:docChgLst>
  <pc:docChgLst>
    <pc:chgData name="Umair Hoodbhoy" userId="9134fddd-ebe0-41b2-9df4-5549cb596a18" providerId="ADAL" clId="{AACD1D46-5927-AC48-9FCA-68D700C35AE6}"/>
    <pc:docChg chg="custSel addSld delSld modSld modMainMaster modSection">
      <pc:chgData name="Umair Hoodbhoy" userId="9134fddd-ebe0-41b2-9df4-5549cb596a18" providerId="ADAL" clId="{AACD1D46-5927-AC48-9FCA-68D700C35AE6}" dt="2021-06-09T21:29:42.518" v="48" actId="478"/>
      <pc:docMkLst>
        <pc:docMk/>
      </pc:docMkLst>
      <pc:sldChg chg="del">
        <pc:chgData name="Umair Hoodbhoy" userId="9134fddd-ebe0-41b2-9df4-5549cb596a18" providerId="ADAL" clId="{AACD1D46-5927-AC48-9FCA-68D700C35AE6}" dt="2021-06-09T21:27:39.667" v="10" actId="2696"/>
        <pc:sldMkLst>
          <pc:docMk/>
          <pc:sldMk cId="3043928419" sldId="2076137245"/>
        </pc:sldMkLst>
      </pc:sldChg>
      <pc:sldChg chg="addSp delSp modSp add del mod modClrScheme modAnim chgLayout">
        <pc:chgData name="Umair Hoodbhoy" userId="9134fddd-ebe0-41b2-9df4-5549cb596a18" providerId="ADAL" clId="{AACD1D46-5927-AC48-9FCA-68D700C35AE6}" dt="2021-06-09T21:28:57.558" v="45" actId="14100"/>
        <pc:sldMkLst>
          <pc:docMk/>
          <pc:sldMk cId="3218429462" sldId="2076137373"/>
        </pc:sldMkLst>
        <pc:spChg chg="add del mod ord">
          <ac:chgData name="Umair Hoodbhoy" userId="9134fddd-ebe0-41b2-9df4-5549cb596a18" providerId="ADAL" clId="{AACD1D46-5927-AC48-9FCA-68D700C35AE6}" dt="2021-06-09T21:28:22.505" v="29" actId="478"/>
          <ac:spMkLst>
            <pc:docMk/>
            <pc:sldMk cId="3218429462" sldId="2076137373"/>
            <ac:spMk id="2" creationId="{4B701B57-0F69-9241-A8DC-5B22349DE1F0}"/>
          </ac:spMkLst>
        </pc:spChg>
        <pc:spChg chg="mod ord">
          <ac:chgData name="Umair Hoodbhoy" userId="9134fddd-ebe0-41b2-9df4-5549cb596a18" providerId="ADAL" clId="{AACD1D46-5927-AC48-9FCA-68D700C35AE6}" dt="2021-06-09T21:28:13.068" v="28" actId="20577"/>
          <ac:spMkLst>
            <pc:docMk/>
            <pc:sldMk cId="3218429462" sldId="2076137373"/>
            <ac:spMk id="3" creationId="{7ECBEFEE-60D8-4D4C-BE26-6CDD6ECBE774}"/>
          </ac:spMkLst>
        </pc:spChg>
        <pc:spChg chg="add mod ord">
          <ac:chgData name="Umair Hoodbhoy" userId="9134fddd-ebe0-41b2-9df4-5549cb596a18" providerId="ADAL" clId="{AACD1D46-5927-AC48-9FCA-68D700C35AE6}" dt="2021-06-09T21:28:07.419" v="13"/>
          <ac:spMkLst>
            <pc:docMk/>
            <pc:sldMk cId="3218429462" sldId="2076137373"/>
            <ac:spMk id="4" creationId="{A4D40D50-3D18-3A4F-AAC9-953333C82BA9}"/>
          </ac:spMkLst>
        </pc:spChg>
        <pc:spChg chg="mod">
          <ac:chgData name="Umair Hoodbhoy" userId="9134fddd-ebe0-41b2-9df4-5549cb596a18" providerId="ADAL" clId="{AACD1D46-5927-AC48-9FCA-68D700C35AE6}" dt="2021-06-09T21:28:57.558" v="45" actId="14100"/>
          <ac:spMkLst>
            <pc:docMk/>
            <pc:sldMk cId="3218429462" sldId="2076137373"/>
            <ac:spMk id="27" creationId="{FC07361E-624C-D940-8034-83AD14997C81}"/>
          </ac:spMkLst>
        </pc:spChg>
        <pc:picChg chg="add mod">
          <ac:chgData name="Umair Hoodbhoy" userId="9134fddd-ebe0-41b2-9df4-5549cb596a18" providerId="ADAL" clId="{AACD1D46-5927-AC48-9FCA-68D700C35AE6}" dt="2021-06-09T21:26:28.294" v="7" actId="14100"/>
          <ac:picMkLst>
            <pc:docMk/>
            <pc:sldMk cId="3218429462" sldId="2076137373"/>
            <ac:picMk id="32" creationId="{3400EE02-AF80-5548-9D69-B5F6F9FAB09E}"/>
          </ac:picMkLst>
        </pc:picChg>
      </pc:sldChg>
      <pc:sldMasterChg chg="delSp mod">
        <pc:chgData name="Umair Hoodbhoy" userId="9134fddd-ebe0-41b2-9df4-5549cb596a18" providerId="ADAL" clId="{AACD1D46-5927-AC48-9FCA-68D700C35AE6}" dt="2021-06-09T21:29:37.594" v="47" actId="478"/>
        <pc:sldMasterMkLst>
          <pc:docMk/>
          <pc:sldMasterMk cId="2457033317" sldId="2147483782"/>
        </pc:sldMasterMkLst>
        <pc:spChg chg="del">
          <ac:chgData name="Umair Hoodbhoy" userId="9134fddd-ebe0-41b2-9df4-5549cb596a18" providerId="ADAL" clId="{AACD1D46-5927-AC48-9FCA-68D700C35AE6}" dt="2021-06-09T21:29:37.594" v="47" actId="478"/>
          <ac:spMkLst>
            <pc:docMk/>
            <pc:sldMasterMk cId="2457033317" sldId="2147483782"/>
            <ac:spMk id="8" creationId="{942B8DE2-CE25-2742-93CB-DEEF18D0B316}"/>
          </ac:spMkLst>
        </pc:spChg>
      </pc:sldMasterChg>
      <pc:sldMasterChg chg="delSp mod">
        <pc:chgData name="Umair Hoodbhoy" userId="9134fddd-ebe0-41b2-9df4-5549cb596a18" providerId="ADAL" clId="{AACD1D46-5927-AC48-9FCA-68D700C35AE6}" dt="2021-06-09T21:29:42.518" v="48" actId="478"/>
        <pc:sldMasterMkLst>
          <pc:docMk/>
          <pc:sldMasterMk cId="2369028813" sldId="2147483803"/>
        </pc:sldMasterMkLst>
        <pc:spChg chg="del">
          <ac:chgData name="Umair Hoodbhoy" userId="9134fddd-ebe0-41b2-9df4-5549cb596a18" providerId="ADAL" clId="{AACD1D46-5927-AC48-9FCA-68D700C35AE6}" dt="2021-06-09T21:29:42.518" v="48" actId="478"/>
          <ac:spMkLst>
            <pc:docMk/>
            <pc:sldMasterMk cId="2369028813" sldId="2147483803"/>
            <ac:spMk id="54" creationId="{8D080F91-5045-49C9-9FBA-334DEA7ED6D5}"/>
          </ac:spMkLst>
        </pc:spChg>
      </pc:sldMasterChg>
      <pc:sldMasterChg chg="delSp mod">
        <pc:chgData name="Umair Hoodbhoy" userId="9134fddd-ebe0-41b2-9df4-5549cb596a18" providerId="ADAL" clId="{AACD1D46-5927-AC48-9FCA-68D700C35AE6}" dt="2021-06-09T21:29:19.944" v="46" actId="478"/>
        <pc:sldMasterMkLst>
          <pc:docMk/>
          <pc:sldMasterMk cId="1222085444" sldId="2147483855"/>
        </pc:sldMasterMkLst>
        <pc:spChg chg="del">
          <ac:chgData name="Umair Hoodbhoy" userId="9134fddd-ebe0-41b2-9df4-5549cb596a18" providerId="ADAL" clId="{AACD1D46-5927-AC48-9FCA-68D700C35AE6}" dt="2021-06-09T21:29:19.944" v="46" actId="478"/>
          <ac:spMkLst>
            <pc:docMk/>
            <pc:sldMasterMk cId="1222085444" sldId="2147483855"/>
            <ac:spMk id="8" creationId="{942B8DE2-CE25-2742-93CB-DEEF18D0B316}"/>
          </ac:spMkLst>
        </pc:spChg>
      </pc:sldMasterChg>
    </pc:docChg>
  </pc:docChgLst>
  <pc:docChgLst>
    <pc:chgData name="Gerald Buchholz" userId="97e3c71f-ae99-44f8-94e4-b84f105a31b7" providerId="ADAL" clId="{DDBD0F19-3F51-C849-8A29-483F7A2CA8FF}"/>
    <pc:docChg chg="modSld">
      <pc:chgData name="Gerald Buchholz" userId="97e3c71f-ae99-44f8-94e4-b84f105a31b7" providerId="ADAL" clId="{DDBD0F19-3F51-C849-8A29-483F7A2CA8FF}" dt="2022-09-16T14:18:55.444" v="27" actId="14100"/>
      <pc:docMkLst>
        <pc:docMk/>
      </pc:docMkLst>
      <pc:sldChg chg="modSp mod">
        <pc:chgData name="Gerald Buchholz" userId="97e3c71f-ae99-44f8-94e4-b84f105a31b7" providerId="ADAL" clId="{DDBD0F19-3F51-C849-8A29-483F7A2CA8FF}" dt="2022-09-16T14:18:12.326" v="23" actId="113"/>
        <pc:sldMkLst>
          <pc:docMk/>
          <pc:sldMk cId="3085279990" sldId="2142532903"/>
        </pc:sldMkLst>
        <pc:spChg chg="mod">
          <ac:chgData name="Gerald Buchholz" userId="97e3c71f-ae99-44f8-94e4-b84f105a31b7" providerId="ADAL" clId="{DDBD0F19-3F51-C849-8A29-483F7A2CA8FF}" dt="2022-09-16T14:18:12.326" v="23" actId="113"/>
          <ac:spMkLst>
            <pc:docMk/>
            <pc:sldMk cId="3085279990" sldId="2142532903"/>
            <ac:spMk id="8" creationId="{2D6BA85D-C5BF-4A20-BFE2-697800F7B507}"/>
          </ac:spMkLst>
        </pc:spChg>
      </pc:sldChg>
      <pc:sldChg chg="modSp mod">
        <pc:chgData name="Gerald Buchholz" userId="97e3c71f-ae99-44f8-94e4-b84f105a31b7" providerId="ADAL" clId="{DDBD0F19-3F51-C849-8A29-483F7A2CA8FF}" dt="2022-09-16T14:18:55.444" v="27" actId="14100"/>
        <pc:sldMkLst>
          <pc:docMk/>
          <pc:sldMk cId="1952617932" sldId="2142532911"/>
        </pc:sldMkLst>
        <pc:picChg chg="mod">
          <ac:chgData name="Gerald Buchholz" userId="97e3c71f-ae99-44f8-94e4-b84f105a31b7" providerId="ADAL" clId="{DDBD0F19-3F51-C849-8A29-483F7A2CA8FF}" dt="2022-09-16T14:18:55.444" v="27" actId="14100"/>
          <ac:picMkLst>
            <pc:docMk/>
            <pc:sldMk cId="1952617932" sldId="2142532911"/>
            <ac:picMk id="4" creationId="{8BA35C7E-DFD8-B548-A688-8204C86EDFD9}"/>
          </ac:picMkLst>
        </pc:picChg>
        <pc:picChg chg="mod">
          <ac:chgData name="Gerald Buchholz" userId="97e3c71f-ae99-44f8-94e4-b84f105a31b7" providerId="ADAL" clId="{DDBD0F19-3F51-C849-8A29-483F7A2CA8FF}" dt="2022-09-16T14:18:51.847" v="26" actId="14100"/>
          <ac:picMkLst>
            <pc:docMk/>
            <pc:sldMk cId="1952617932" sldId="2142532911"/>
            <ac:picMk id="12" creationId="{7C9EB1A6-3C3C-F744-A53E-58AC6980B9A7}"/>
          </ac:picMkLst>
        </pc:picChg>
        <pc:picChg chg="mod">
          <ac:chgData name="Gerald Buchholz" userId="97e3c71f-ae99-44f8-94e4-b84f105a31b7" providerId="ADAL" clId="{DDBD0F19-3F51-C849-8A29-483F7A2CA8FF}" dt="2022-09-16T14:18:49.114" v="25" actId="14100"/>
          <ac:picMkLst>
            <pc:docMk/>
            <pc:sldMk cId="1952617932" sldId="2142532911"/>
            <ac:picMk id="13" creationId="{DFDF42E3-EDC9-EA4A-AD20-AE27F835BD8C}"/>
          </ac:picMkLst>
        </pc:picChg>
      </pc:sldChg>
      <pc:sldChg chg="modSp">
        <pc:chgData name="Gerald Buchholz" userId="97e3c71f-ae99-44f8-94e4-b84f105a31b7" providerId="ADAL" clId="{DDBD0F19-3F51-C849-8A29-483F7A2CA8FF}" dt="2022-09-16T13:10:11.721" v="22" actId="20577"/>
        <pc:sldMkLst>
          <pc:docMk/>
          <pc:sldMk cId="828713058" sldId="2142532914"/>
        </pc:sldMkLst>
        <pc:spChg chg="mod">
          <ac:chgData name="Gerald Buchholz" userId="97e3c71f-ae99-44f8-94e4-b84f105a31b7" providerId="ADAL" clId="{DDBD0F19-3F51-C849-8A29-483F7A2CA8FF}" dt="2022-09-16T13:10:11.721" v="22" actId="20577"/>
          <ac:spMkLst>
            <pc:docMk/>
            <pc:sldMk cId="828713058" sldId="2142532914"/>
            <ac:spMk id="3" creationId="{5A3BE0CD-C15D-7C00-9663-A6F121DD2B74}"/>
          </ac:spMkLst>
        </pc:spChg>
      </pc:sldChg>
    </pc:docChg>
  </pc:docChgLst>
  <pc:docChgLst>
    <pc:chgData name="Umair Hoodbhoy" userId="9134fddd-ebe0-41b2-9df4-5549cb596a18" providerId="ADAL" clId="{C9CBF01D-57E8-5842-B2BE-853AC4233D2A}"/>
    <pc:docChg chg="undo custSel addSld delSld modSld sldOrd modMainMaster addSection delSection modSection">
      <pc:chgData name="Umair Hoodbhoy" userId="9134fddd-ebe0-41b2-9df4-5549cb596a18" providerId="ADAL" clId="{C9CBF01D-57E8-5842-B2BE-853AC4233D2A}" dt="2022-04-15T17:40:05.056" v="692" actId="1035"/>
      <pc:docMkLst>
        <pc:docMk/>
      </pc:docMkLst>
      <pc:sldChg chg="modSp add del mod">
        <pc:chgData name="Umair Hoodbhoy" userId="9134fddd-ebe0-41b2-9df4-5549cb596a18" providerId="ADAL" clId="{C9CBF01D-57E8-5842-B2BE-853AC4233D2A}" dt="2022-04-15T15:11:22.300" v="215" actId="18676"/>
        <pc:sldMkLst>
          <pc:docMk/>
          <pc:sldMk cId="757462908" sldId="288"/>
        </pc:sldMkLst>
        <pc:spChg chg="mod">
          <ac:chgData name="Umair Hoodbhoy" userId="9134fddd-ebe0-41b2-9df4-5549cb596a18" providerId="ADAL" clId="{C9CBF01D-57E8-5842-B2BE-853AC4233D2A}" dt="2022-04-15T15:01:00.506" v="198" actId="20577"/>
          <ac:spMkLst>
            <pc:docMk/>
            <pc:sldMk cId="757462908" sldId="288"/>
            <ac:spMk id="2" creationId="{1D737FC5-98F2-BB4B-AD80-FFF5BE41F3D2}"/>
          </ac:spMkLst>
        </pc:spChg>
        <pc:spChg chg="mod">
          <ac:chgData name="Umair Hoodbhoy" userId="9134fddd-ebe0-41b2-9df4-5549cb596a18" providerId="ADAL" clId="{C9CBF01D-57E8-5842-B2BE-853AC4233D2A}" dt="2022-04-15T15:00:37.553" v="189" actId="20577"/>
          <ac:spMkLst>
            <pc:docMk/>
            <pc:sldMk cId="757462908" sldId="288"/>
            <ac:spMk id="7" creationId="{4275093A-A4D8-394B-8AFC-F59069CDDA39}"/>
          </ac:spMkLst>
        </pc:spChg>
      </pc:sldChg>
      <pc:sldChg chg="modSp mod ord">
        <pc:chgData name="Umair Hoodbhoy" userId="9134fddd-ebe0-41b2-9df4-5549cb596a18" providerId="ADAL" clId="{C9CBF01D-57E8-5842-B2BE-853AC4233D2A}" dt="2022-04-15T15:47:07.786" v="494" actId="20577"/>
        <pc:sldMkLst>
          <pc:docMk/>
          <pc:sldMk cId="3028643797" sldId="693"/>
        </pc:sldMkLst>
        <pc:spChg chg="mod">
          <ac:chgData name="Umair Hoodbhoy" userId="9134fddd-ebe0-41b2-9df4-5549cb596a18" providerId="ADAL" clId="{C9CBF01D-57E8-5842-B2BE-853AC4233D2A}" dt="2022-04-15T15:47:07.786" v="494" actId="20577"/>
          <ac:spMkLst>
            <pc:docMk/>
            <pc:sldMk cId="3028643797" sldId="693"/>
            <ac:spMk id="8" creationId="{F0EA8C08-8D27-B14A-AA87-941AD409674F}"/>
          </ac:spMkLst>
        </pc:spChg>
        <pc:spChg chg="mod">
          <ac:chgData name="Umair Hoodbhoy" userId="9134fddd-ebe0-41b2-9df4-5549cb596a18" providerId="ADAL" clId="{C9CBF01D-57E8-5842-B2BE-853AC4233D2A}" dt="2022-04-15T15:46:30.721" v="478" actId="20577"/>
          <ac:spMkLst>
            <pc:docMk/>
            <pc:sldMk cId="3028643797" sldId="693"/>
            <ac:spMk id="11" creationId="{FC910DCA-ABB3-4D5E-BBDD-14127E5D4870}"/>
          </ac:spMkLst>
        </pc:spChg>
        <pc:spChg chg="mod">
          <ac:chgData name="Umair Hoodbhoy" userId="9134fddd-ebe0-41b2-9df4-5549cb596a18" providerId="ADAL" clId="{C9CBF01D-57E8-5842-B2BE-853AC4233D2A}" dt="2022-04-15T15:46:21.646" v="475" actId="20577"/>
          <ac:spMkLst>
            <pc:docMk/>
            <pc:sldMk cId="3028643797" sldId="693"/>
            <ac:spMk id="12" creationId="{78257993-4477-5E4E-86A4-F6EE3CBA69B1}"/>
          </ac:spMkLst>
        </pc:spChg>
      </pc:sldChg>
      <pc:sldChg chg="del">
        <pc:chgData name="Umair Hoodbhoy" userId="9134fddd-ebe0-41b2-9df4-5549cb596a18" providerId="ADAL" clId="{C9CBF01D-57E8-5842-B2BE-853AC4233D2A}" dt="2022-04-15T14:54:08.062" v="144" actId="2696"/>
        <pc:sldMkLst>
          <pc:docMk/>
          <pc:sldMk cId="4234829795" sldId="2065"/>
        </pc:sldMkLst>
      </pc:sldChg>
      <pc:sldChg chg="addSp modSp add mod chgLayout">
        <pc:chgData name="Umair Hoodbhoy" userId="9134fddd-ebe0-41b2-9df4-5549cb596a18" providerId="ADAL" clId="{C9CBF01D-57E8-5842-B2BE-853AC4233D2A}" dt="2022-04-15T14:39:38.553" v="54" actId="20577"/>
        <pc:sldMkLst>
          <pc:docMk/>
          <pc:sldMk cId="1323792454" sldId="2199"/>
        </pc:sldMkLst>
        <pc:spChg chg="mod ord">
          <ac:chgData name="Umair Hoodbhoy" userId="9134fddd-ebe0-41b2-9df4-5549cb596a18" providerId="ADAL" clId="{C9CBF01D-57E8-5842-B2BE-853AC4233D2A}" dt="2022-04-15T14:38:28.868" v="3" actId="700"/>
          <ac:spMkLst>
            <pc:docMk/>
            <pc:sldMk cId="1323792454" sldId="2199"/>
            <ac:spMk id="2" creationId="{9CA63561-8E66-894D-BA2E-15B2F7A193F5}"/>
          </ac:spMkLst>
        </pc:spChg>
        <pc:spChg chg="add mod ord">
          <ac:chgData name="Umair Hoodbhoy" userId="9134fddd-ebe0-41b2-9df4-5549cb596a18" providerId="ADAL" clId="{C9CBF01D-57E8-5842-B2BE-853AC4233D2A}" dt="2022-04-15T14:38:44.932" v="6" actId="20577"/>
          <ac:spMkLst>
            <pc:docMk/>
            <pc:sldMk cId="1323792454" sldId="2199"/>
            <ac:spMk id="3" creationId="{961E17D8-0AEA-114D-FD15-B5A96FB58E3A}"/>
          </ac:spMkLst>
        </pc:spChg>
        <pc:spChg chg="mod ord">
          <ac:chgData name="Umair Hoodbhoy" userId="9134fddd-ebe0-41b2-9df4-5549cb596a18" providerId="ADAL" clId="{C9CBF01D-57E8-5842-B2BE-853AC4233D2A}" dt="2022-04-15T14:38:28.868" v="3" actId="700"/>
          <ac:spMkLst>
            <pc:docMk/>
            <pc:sldMk cId="1323792454" sldId="2199"/>
            <ac:spMk id="4" creationId="{21D83AA6-6A5C-D74F-AFBB-DFEE4F882C40}"/>
          </ac:spMkLst>
        </pc:spChg>
        <pc:spChg chg="mod ord">
          <ac:chgData name="Umair Hoodbhoy" userId="9134fddd-ebe0-41b2-9df4-5549cb596a18" providerId="ADAL" clId="{C9CBF01D-57E8-5842-B2BE-853AC4233D2A}" dt="2022-04-15T14:39:33.696" v="50" actId="20577"/>
          <ac:spMkLst>
            <pc:docMk/>
            <pc:sldMk cId="1323792454" sldId="2199"/>
            <ac:spMk id="5" creationId="{0D93DA70-5A70-E144-AF57-938CF8230A9F}"/>
          </ac:spMkLst>
        </pc:spChg>
        <pc:spChg chg="mod ord">
          <ac:chgData name="Umair Hoodbhoy" userId="9134fddd-ebe0-41b2-9df4-5549cb596a18" providerId="ADAL" clId="{C9CBF01D-57E8-5842-B2BE-853AC4233D2A}" dt="2022-04-15T14:39:38.553" v="54" actId="20577"/>
          <ac:spMkLst>
            <pc:docMk/>
            <pc:sldMk cId="1323792454" sldId="2199"/>
            <ac:spMk id="6" creationId="{8B412D75-DF74-4C49-94D9-E641784F1938}"/>
          </ac:spMkLst>
        </pc:spChg>
      </pc:sldChg>
      <pc:sldChg chg="add del modTransition">
        <pc:chgData name="Umair Hoodbhoy" userId="9134fddd-ebe0-41b2-9df4-5549cb596a18" providerId="ADAL" clId="{C9CBF01D-57E8-5842-B2BE-853AC4233D2A}" dt="2022-04-15T15:24:10.851" v="330"/>
        <pc:sldMkLst>
          <pc:docMk/>
          <pc:sldMk cId="76501233" sldId="2218"/>
        </pc:sldMkLst>
      </pc:sldChg>
      <pc:sldChg chg="add">
        <pc:chgData name="Umair Hoodbhoy" userId="9134fddd-ebe0-41b2-9df4-5549cb596a18" providerId="ADAL" clId="{C9CBF01D-57E8-5842-B2BE-853AC4233D2A}" dt="2022-04-15T14:37:19.379" v="2"/>
        <pc:sldMkLst>
          <pc:docMk/>
          <pc:sldMk cId="951561340" sldId="2219"/>
        </pc:sldMkLst>
      </pc:sldChg>
      <pc:sldChg chg="modSp mod">
        <pc:chgData name="Umair Hoodbhoy" userId="9134fddd-ebe0-41b2-9df4-5549cb596a18" providerId="ADAL" clId="{C9CBF01D-57E8-5842-B2BE-853AC4233D2A}" dt="2022-04-15T17:38:34.355" v="686" actId="14100"/>
        <pc:sldMkLst>
          <pc:docMk/>
          <pc:sldMk cId="709374243" sldId="2234"/>
        </pc:sldMkLst>
        <pc:spChg chg="mod">
          <ac:chgData name="Umair Hoodbhoy" userId="9134fddd-ebe0-41b2-9df4-5549cb596a18" providerId="ADAL" clId="{C9CBF01D-57E8-5842-B2BE-853AC4233D2A}" dt="2022-04-15T17:38:34.355" v="686" actId="14100"/>
          <ac:spMkLst>
            <pc:docMk/>
            <pc:sldMk cId="709374243" sldId="2234"/>
            <ac:spMk id="2" creationId="{E40086DF-1AB1-004D-B9EE-77720C5E9DC2}"/>
          </ac:spMkLst>
        </pc:spChg>
        <pc:spChg chg="mod">
          <ac:chgData name="Umair Hoodbhoy" userId="9134fddd-ebe0-41b2-9df4-5549cb596a18" providerId="ADAL" clId="{C9CBF01D-57E8-5842-B2BE-853AC4233D2A}" dt="2022-04-15T16:27:39.374" v="605" actId="404"/>
          <ac:spMkLst>
            <pc:docMk/>
            <pc:sldMk cId="709374243" sldId="2234"/>
            <ac:spMk id="13" creationId="{984FF452-C8C1-8243-85A8-246548DD9AD3}"/>
          </ac:spMkLst>
        </pc:spChg>
        <pc:spChg chg="mod">
          <ac:chgData name="Umair Hoodbhoy" userId="9134fddd-ebe0-41b2-9df4-5549cb596a18" providerId="ADAL" clId="{C9CBF01D-57E8-5842-B2BE-853AC4233D2A}" dt="2022-04-15T16:27:27.941" v="603" actId="404"/>
          <ac:spMkLst>
            <pc:docMk/>
            <pc:sldMk cId="709374243" sldId="2234"/>
            <ac:spMk id="50" creationId="{1C740657-DF9D-7B48-9C04-04A08BD390B2}"/>
          </ac:spMkLst>
        </pc:spChg>
        <pc:spChg chg="mod">
          <ac:chgData name="Umair Hoodbhoy" userId="9134fddd-ebe0-41b2-9df4-5549cb596a18" providerId="ADAL" clId="{C9CBF01D-57E8-5842-B2BE-853AC4233D2A}" dt="2022-04-15T16:27:45.111" v="606" actId="404"/>
          <ac:spMkLst>
            <pc:docMk/>
            <pc:sldMk cId="709374243" sldId="2234"/>
            <ac:spMk id="52" creationId="{5810CA85-37D8-C24C-AE54-30426C4280FA}"/>
          </ac:spMkLst>
        </pc:spChg>
      </pc:sldChg>
      <pc:sldChg chg="delSp modSp add del mod modTransition modClrScheme chgLayout">
        <pc:chgData name="Umair Hoodbhoy" userId="9134fddd-ebe0-41b2-9df4-5549cb596a18" providerId="ADAL" clId="{C9CBF01D-57E8-5842-B2BE-853AC4233D2A}" dt="2022-04-15T17:29:30.004" v="643" actId="404"/>
        <pc:sldMkLst>
          <pc:docMk/>
          <pc:sldMk cId="818802095" sldId="2252"/>
        </pc:sldMkLst>
        <pc:spChg chg="mod ord">
          <ac:chgData name="Umair Hoodbhoy" userId="9134fddd-ebe0-41b2-9df4-5549cb596a18" providerId="ADAL" clId="{C9CBF01D-57E8-5842-B2BE-853AC4233D2A}" dt="2022-04-15T17:29:01.556" v="638" actId="700"/>
          <ac:spMkLst>
            <pc:docMk/>
            <pc:sldMk cId="818802095" sldId="2252"/>
            <ac:spMk id="2" creationId="{74C5A784-A696-B944-879F-AEFDC52D3C65}"/>
          </ac:spMkLst>
        </pc:spChg>
        <pc:spChg chg="mod">
          <ac:chgData name="Umair Hoodbhoy" userId="9134fddd-ebe0-41b2-9df4-5549cb596a18" providerId="ADAL" clId="{C9CBF01D-57E8-5842-B2BE-853AC4233D2A}" dt="2022-04-15T17:29:30.004" v="643" actId="404"/>
          <ac:spMkLst>
            <pc:docMk/>
            <pc:sldMk cId="818802095" sldId="2252"/>
            <ac:spMk id="10" creationId="{0998E1D0-79A4-224E-B073-CD6387354A96}"/>
          </ac:spMkLst>
        </pc:spChg>
        <pc:spChg chg="mod ord">
          <ac:chgData name="Umair Hoodbhoy" userId="9134fddd-ebe0-41b2-9df4-5549cb596a18" providerId="ADAL" clId="{C9CBF01D-57E8-5842-B2BE-853AC4233D2A}" dt="2022-04-15T17:29:01.556" v="638" actId="700"/>
          <ac:spMkLst>
            <pc:docMk/>
            <pc:sldMk cId="818802095" sldId="2252"/>
            <ac:spMk id="12" creationId="{71844632-00B8-9546-9B0E-CE2377C565D4}"/>
          </ac:spMkLst>
        </pc:spChg>
        <pc:spChg chg="mod ord">
          <ac:chgData name="Umair Hoodbhoy" userId="9134fddd-ebe0-41b2-9df4-5549cb596a18" providerId="ADAL" clId="{C9CBF01D-57E8-5842-B2BE-853AC4233D2A}" dt="2022-04-15T17:29:13.749" v="642" actId="139"/>
          <ac:spMkLst>
            <pc:docMk/>
            <pc:sldMk cId="818802095" sldId="2252"/>
            <ac:spMk id="15" creationId="{065B3DD9-6C02-D449-BDC1-A65DC528F94F}"/>
          </ac:spMkLst>
        </pc:spChg>
        <pc:spChg chg="del">
          <ac:chgData name="Umair Hoodbhoy" userId="9134fddd-ebe0-41b2-9df4-5549cb596a18" providerId="ADAL" clId="{C9CBF01D-57E8-5842-B2BE-853AC4233D2A}" dt="2022-04-15T17:29:01.556" v="638" actId="700"/>
          <ac:spMkLst>
            <pc:docMk/>
            <pc:sldMk cId="818802095" sldId="2252"/>
            <ac:spMk id="16" creationId="{A3E0D777-A265-3E46-A44A-D3EDDBF88F43}"/>
          </ac:spMkLst>
        </pc:spChg>
      </pc:sldChg>
      <pc:sldChg chg="add del modTransition">
        <pc:chgData name="Umair Hoodbhoy" userId="9134fddd-ebe0-41b2-9df4-5549cb596a18" providerId="ADAL" clId="{C9CBF01D-57E8-5842-B2BE-853AC4233D2A}" dt="2022-04-15T17:27:12.483" v="611" actId="2696"/>
        <pc:sldMkLst>
          <pc:docMk/>
          <pc:sldMk cId="185465812" sldId="2254"/>
        </pc:sldMkLst>
      </pc:sldChg>
      <pc:sldChg chg="add">
        <pc:chgData name="Umair Hoodbhoy" userId="9134fddd-ebe0-41b2-9df4-5549cb596a18" providerId="ADAL" clId="{C9CBF01D-57E8-5842-B2BE-853AC4233D2A}" dt="2022-04-15T17:26:21.810" v="609"/>
        <pc:sldMkLst>
          <pc:docMk/>
          <pc:sldMk cId="1080954645" sldId="2265"/>
        </pc:sldMkLst>
      </pc:sldChg>
      <pc:sldChg chg="modSp del mod">
        <pc:chgData name="Umair Hoodbhoy" userId="9134fddd-ebe0-41b2-9df4-5549cb596a18" providerId="ADAL" clId="{C9CBF01D-57E8-5842-B2BE-853AC4233D2A}" dt="2022-04-15T15:23:00.945" v="329" actId="18676"/>
        <pc:sldMkLst>
          <pc:docMk/>
          <pc:sldMk cId="2767350058" sldId="2276"/>
        </pc:sldMkLst>
        <pc:spChg chg="mod">
          <ac:chgData name="Umair Hoodbhoy" userId="9134fddd-ebe0-41b2-9df4-5549cb596a18" providerId="ADAL" clId="{C9CBF01D-57E8-5842-B2BE-853AC4233D2A}" dt="2022-04-15T15:18:00.330" v="324" actId="20577"/>
          <ac:spMkLst>
            <pc:docMk/>
            <pc:sldMk cId="2767350058" sldId="2276"/>
            <ac:spMk id="2" creationId="{D6C5C903-A5B2-874F-92AA-689B24F5A695}"/>
          </ac:spMkLst>
        </pc:spChg>
      </pc:sldChg>
      <pc:sldChg chg="addSp delSp modSp add del mod modClrScheme modShow chgLayout">
        <pc:chgData name="Umair Hoodbhoy" userId="9134fddd-ebe0-41b2-9df4-5549cb596a18" providerId="ADAL" clId="{C9CBF01D-57E8-5842-B2BE-853AC4233D2A}" dt="2022-04-15T17:27:16.945" v="612" actId="2696"/>
        <pc:sldMkLst>
          <pc:docMk/>
          <pc:sldMk cId="554319" sldId="2317"/>
        </pc:sldMkLst>
        <pc:spChg chg="add del mod ord">
          <ac:chgData name="Umair Hoodbhoy" userId="9134fddd-ebe0-41b2-9df4-5549cb596a18" providerId="ADAL" clId="{C9CBF01D-57E8-5842-B2BE-853AC4233D2A}" dt="2022-04-15T16:14:22.506" v="498" actId="700"/>
          <ac:spMkLst>
            <pc:docMk/>
            <pc:sldMk cId="554319" sldId="2317"/>
            <ac:spMk id="2" creationId="{2C701B68-1A2A-2C7B-8042-3C6A8E3B09E2}"/>
          </ac:spMkLst>
        </pc:spChg>
        <pc:spChg chg="add del mod ord">
          <ac:chgData name="Umair Hoodbhoy" userId="9134fddd-ebe0-41b2-9df4-5549cb596a18" providerId="ADAL" clId="{C9CBF01D-57E8-5842-B2BE-853AC4233D2A}" dt="2022-04-15T16:47:02.139" v="607" actId="478"/>
          <ac:spMkLst>
            <pc:docMk/>
            <pc:sldMk cId="554319" sldId="2317"/>
            <ac:spMk id="6" creationId="{E2D4766B-057F-FA78-042C-50DF4F3EABB0}"/>
          </ac:spMkLst>
        </pc:spChg>
        <pc:spChg chg="mod">
          <ac:chgData name="Umair Hoodbhoy" userId="9134fddd-ebe0-41b2-9df4-5549cb596a18" providerId="ADAL" clId="{C9CBF01D-57E8-5842-B2BE-853AC4233D2A}" dt="2022-04-15T16:12:21.140" v="495" actId="20577"/>
          <ac:spMkLst>
            <pc:docMk/>
            <pc:sldMk cId="554319" sldId="2317"/>
            <ac:spMk id="173" creationId="{FB6CC928-8DB8-0D47-BE92-BF8D1EC45899}"/>
          </ac:spMkLst>
        </pc:spChg>
        <pc:spChg chg="del">
          <ac:chgData name="Umair Hoodbhoy" userId="9134fddd-ebe0-41b2-9df4-5549cb596a18" providerId="ADAL" clId="{C9CBF01D-57E8-5842-B2BE-853AC4233D2A}" dt="2022-04-15T16:13:22.358" v="496" actId="478"/>
          <ac:spMkLst>
            <pc:docMk/>
            <pc:sldMk cId="554319" sldId="2317"/>
            <ac:spMk id="201" creationId="{C4716D47-C605-AD4D-AF49-09BF8A5CCC70}"/>
          </ac:spMkLst>
        </pc:spChg>
      </pc:sldChg>
      <pc:sldChg chg="modSp del mod">
        <pc:chgData name="Umair Hoodbhoy" userId="9134fddd-ebe0-41b2-9df4-5549cb596a18" providerId="ADAL" clId="{C9CBF01D-57E8-5842-B2BE-853AC4233D2A}" dt="2022-04-15T15:28:40.288" v="372" actId="2696"/>
        <pc:sldMkLst>
          <pc:docMk/>
          <pc:sldMk cId="578829394" sldId="2076137193"/>
        </pc:sldMkLst>
        <pc:spChg chg="mod">
          <ac:chgData name="Umair Hoodbhoy" userId="9134fddd-ebe0-41b2-9df4-5549cb596a18" providerId="ADAL" clId="{C9CBF01D-57E8-5842-B2BE-853AC4233D2A}" dt="2022-04-15T15:25:50.132" v="368" actId="1076"/>
          <ac:spMkLst>
            <pc:docMk/>
            <pc:sldMk cId="578829394" sldId="2076137193"/>
            <ac:spMk id="12" creationId="{20A61477-7081-EF46-9906-F818FBF0096E}"/>
          </ac:spMkLst>
        </pc:spChg>
      </pc:sldChg>
      <pc:sldChg chg="addSp delSp modSp add del mod modTransition modClrScheme chgLayout">
        <pc:chgData name="Umair Hoodbhoy" userId="9134fddd-ebe0-41b2-9df4-5549cb596a18" providerId="ADAL" clId="{C9CBF01D-57E8-5842-B2BE-853AC4233D2A}" dt="2022-04-15T15:24:42.075" v="365" actId="20577"/>
        <pc:sldMkLst>
          <pc:docMk/>
          <pc:sldMk cId="2505491166" sldId="2076137199"/>
        </pc:sldMkLst>
        <pc:spChg chg="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2" creationId="{16D3B818-FFCF-E349-9C5E-76EA20A77B60}"/>
          </ac:spMkLst>
        </pc:spChg>
        <pc:spChg chg="del 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3" creationId="{FEFA7E18-9418-3F4A-BF99-F4FF02A603D7}"/>
          </ac:spMkLst>
        </pc:spChg>
        <pc:spChg chg="del 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4" creationId="{56A48098-696C-5940-9AA4-3388E4BDD3DD}"/>
          </ac:spMkLst>
        </pc:spChg>
        <pc:spChg chg="del 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5" creationId="{15151CAB-6AD7-FB4B-B93B-E96716A42D05}"/>
          </ac:spMkLst>
        </pc:spChg>
        <pc:spChg chg="del 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6" creationId="{6FDEAFCF-E105-7C45-BC79-857D828F0786}"/>
          </ac:spMkLst>
        </pc:spChg>
        <pc:spChg chg="add 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7" creationId="{60A1A2EE-927F-5AD9-5D8D-8E4DE6126E0D}"/>
          </ac:spMkLst>
        </pc:spChg>
        <pc:spChg chg="add mod ord">
          <ac:chgData name="Umair Hoodbhoy" userId="9134fddd-ebe0-41b2-9df4-5549cb596a18" providerId="ADAL" clId="{C9CBF01D-57E8-5842-B2BE-853AC4233D2A}" dt="2022-04-15T15:24:42.075" v="365" actId="20577"/>
          <ac:spMkLst>
            <pc:docMk/>
            <pc:sldMk cId="2505491166" sldId="2076137199"/>
            <ac:spMk id="8" creationId="{F2FD687D-4187-6FAA-BF01-E477219FEC37}"/>
          </ac:spMkLst>
        </pc:spChg>
        <pc:spChg chg="add mod ord">
          <ac:chgData name="Umair Hoodbhoy" userId="9134fddd-ebe0-41b2-9df4-5549cb596a18" providerId="ADAL" clId="{C9CBF01D-57E8-5842-B2BE-853AC4233D2A}" dt="2022-04-15T15:24:25.760" v="332" actId="700"/>
          <ac:spMkLst>
            <pc:docMk/>
            <pc:sldMk cId="2505491166" sldId="2076137199"/>
            <ac:spMk id="9" creationId="{8F9576F8-6879-A1D8-A5A6-8009E7602612}"/>
          </ac:spMkLst>
        </pc:spChg>
        <pc:spChg chg="add mod ord">
          <ac:chgData name="Umair Hoodbhoy" userId="9134fddd-ebe0-41b2-9df4-5549cb596a18" providerId="ADAL" clId="{C9CBF01D-57E8-5842-B2BE-853AC4233D2A}" dt="2022-04-15T15:24:35.415" v="347" actId="20577"/>
          <ac:spMkLst>
            <pc:docMk/>
            <pc:sldMk cId="2505491166" sldId="2076137199"/>
            <ac:spMk id="10" creationId="{F63ADBB6-F01F-806D-BD63-87576D732E4E}"/>
          </ac:spMkLst>
        </pc:spChg>
      </pc:sldChg>
      <pc:sldChg chg="modSp mod">
        <pc:chgData name="Umair Hoodbhoy" userId="9134fddd-ebe0-41b2-9df4-5549cb596a18" providerId="ADAL" clId="{C9CBF01D-57E8-5842-B2BE-853AC4233D2A}" dt="2022-04-15T17:38:57.665" v="688" actId="14100"/>
        <pc:sldMkLst>
          <pc:docMk/>
          <pc:sldMk cId="1322618566" sldId="2076137210"/>
        </pc:sldMkLst>
        <pc:spChg chg="mod">
          <ac:chgData name="Umair Hoodbhoy" userId="9134fddd-ebe0-41b2-9df4-5549cb596a18" providerId="ADAL" clId="{C9CBF01D-57E8-5842-B2BE-853AC4233D2A}" dt="2022-04-15T17:38:57.665" v="688" actId="14100"/>
          <ac:spMkLst>
            <pc:docMk/>
            <pc:sldMk cId="1322618566" sldId="2076137210"/>
            <ac:spMk id="9" creationId="{D3B508E7-BD56-2940-B1F5-DB0C0CD3B77D}"/>
          </ac:spMkLst>
        </pc:spChg>
      </pc:sldChg>
      <pc:sldChg chg="modSp add">
        <pc:chgData name="Umair Hoodbhoy" userId="9134fddd-ebe0-41b2-9df4-5549cb596a18" providerId="ADAL" clId="{C9CBF01D-57E8-5842-B2BE-853AC4233D2A}" dt="2022-04-15T16:24:07.437" v="593" actId="20577"/>
        <pc:sldMkLst>
          <pc:docMk/>
          <pc:sldMk cId="3530600210" sldId="2076137214"/>
        </pc:sldMkLst>
        <pc:spChg chg="mod">
          <ac:chgData name="Umair Hoodbhoy" userId="9134fddd-ebe0-41b2-9df4-5549cb596a18" providerId="ADAL" clId="{C9CBF01D-57E8-5842-B2BE-853AC4233D2A}" dt="2022-04-15T15:29:02.954" v="374" actId="113"/>
          <ac:spMkLst>
            <pc:docMk/>
            <pc:sldMk cId="3530600210" sldId="2076137214"/>
            <ac:spMk id="9" creationId="{0799D5CD-F594-1E43-BF89-CB60D785C60F}"/>
          </ac:spMkLst>
        </pc:spChg>
        <pc:spChg chg="mod">
          <ac:chgData name="Umair Hoodbhoy" userId="9134fddd-ebe0-41b2-9df4-5549cb596a18" providerId="ADAL" clId="{C9CBF01D-57E8-5842-B2BE-853AC4233D2A}" dt="2022-04-15T16:24:07.437" v="593" actId="20577"/>
          <ac:spMkLst>
            <pc:docMk/>
            <pc:sldMk cId="3530600210" sldId="2076137214"/>
            <ac:spMk id="13" creationId="{56CD404B-F28C-F047-BDA3-F095FEE90AF6}"/>
          </ac:spMkLst>
        </pc:spChg>
      </pc:sldChg>
      <pc:sldChg chg="modSp mod">
        <pc:chgData name="Umair Hoodbhoy" userId="9134fddd-ebe0-41b2-9df4-5549cb596a18" providerId="ADAL" clId="{C9CBF01D-57E8-5842-B2BE-853AC4233D2A}" dt="2022-04-15T17:39:13.585" v="689" actId="14100"/>
        <pc:sldMkLst>
          <pc:docMk/>
          <pc:sldMk cId="855769954" sldId="2076137224"/>
        </pc:sldMkLst>
        <pc:spChg chg="mod">
          <ac:chgData name="Umair Hoodbhoy" userId="9134fddd-ebe0-41b2-9df4-5549cb596a18" providerId="ADAL" clId="{C9CBF01D-57E8-5842-B2BE-853AC4233D2A}" dt="2022-04-15T17:39:13.585" v="689" actId="14100"/>
          <ac:spMkLst>
            <pc:docMk/>
            <pc:sldMk cId="855769954" sldId="2076137224"/>
            <ac:spMk id="2" creationId="{1943A081-7CD4-BB48-B518-BCB26FEEF97A}"/>
          </ac:spMkLst>
        </pc:spChg>
      </pc:sldChg>
      <pc:sldChg chg="modSp mod">
        <pc:chgData name="Umair Hoodbhoy" userId="9134fddd-ebe0-41b2-9df4-5549cb596a18" providerId="ADAL" clId="{C9CBF01D-57E8-5842-B2BE-853AC4233D2A}" dt="2022-04-15T17:40:05.056" v="692" actId="1035"/>
        <pc:sldMkLst>
          <pc:docMk/>
          <pc:sldMk cId="20622805" sldId="2076137225"/>
        </pc:sldMkLst>
        <pc:graphicFrameChg chg="mod">
          <ac:chgData name="Umair Hoodbhoy" userId="9134fddd-ebe0-41b2-9df4-5549cb596a18" providerId="ADAL" clId="{C9CBF01D-57E8-5842-B2BE-853AC4233D2A}" dt="2022-04-15T17:40:05.056" v="692" actId="1035"/>
          <ac:graphicFrameMkLst>
            <pc:docMk/>
            <pc:sldMk cId="20622805" sldId="2076137225"/>
            <ac:graphicFrameMk id="4" creationId="{DEE1F64A-3958-3046-A056-671192233B78}"/>
          </ac:graphicFrameMkLst>
        </pc:graphicFrameChg>
      </pc:sldChg>
      <pc:sldChg chg="modSp add del mod">
        <pc:chgData name="Umair Hoodbhoy" userId="9134fddd-ebe0-41b2-9df4-5549cb596a18" providerId="ADAL" clId="{C9CBF01D-57E8-5842-B2BE-853AC4233D2A}" dt="2022-04-15T15:23:00.945" v="329" actId="18676"/>
        <pc:sldMkLst>
          <pc:docMk/>
          <pc:sldMk cId="42961500" sldId="2076137240"/>
        </pc:sldMkLst>
        <pc:spChg chg="mod">
          <ac:chgData name="Umair Hoodbhoy" userId="9134fddd-ebe0-41b2-9df4-5549cb596a18" providerId="ADAL" clId="{C9CBF01D-57E8-5842-B2BE-853AC4233D2A}" dt="2022-04-15T15:18:55.405" v="328" actId="20577"/>
          <ac:spMkLst>
            <pc:docMk/>
            <pc:sldMk cId="42961500" sldId="2076137240"/>
            <ac:spMk id="3" creationId="{173E1C3E-FC65-8248-8CC2-A0787FFDAA30}"/>
          </ac:spMkLst>
        </pc:spChg>
      </pc:sldChg>
      <pc:sldChg chg="modSp mod">
        <pc:chgData name="Umair Hoodbhoy" userId="9134fddd-ebe0-41b2-9df4-5549cb596a18" providerId="ADAL" clId="{C9CBF01D-57E8-5842-B2BE-853AC4233D2A}" dt="2022-04-15T17:37:53.796" v="685" actId="14100"/>
        <pc:sldMkLst>
          <pc:docMk/>
          <pc:sldMk cId="2330344674" sldId="2076137248"/>
        </pc:sldMkLst>
        <pc:spChg chg="mod">
          <ac:chgData name="Umair Hoodbhoy" userId="9134fddd-ebe0-41b2-9df4-5549cb596a18" providerId="ADAL" clId="{C9CBF01D-57E8-5842-B2BE-853AC4233D2A}" dt="2022-04-15T17:37:53.796" v="685" actId="14100"/>
          <ac:spMkLst>
            <pc:docMk/>
            <pc:sldMk cId="2330344674" sldId="2076137248"/>
            <ac:spMk id="9" creationId="{32F3EF9A-3B56-E04C-9070-020DD0204597}"/>
          </ac:spMkLst>
        </pc:spChg>
        <pc:spChg chg="mod">
          <ac:chgData name="Umair Hoodbhoy" userId="9134fddd-ebe0-41b2-9df4-5549cb596a18" providerId="ADAL" clId="{C9CBF01D-57E8-5842-B2BE-853AC4233D2A}" dt="2022-04-15T17:33:57.003" v="650" actId="403"/>
          <ac:spMkLst>
            <pc:docMk/>
            <pc:sldMk cId="2330344674" sldId="2076137248"/>
            <ac:spMk id="170" creationId="{100AC174-F876-AA47-B9B3-DBF19FFE8DFD}"/>
          </ac:spMkLst>
        </pc:spChg>
        <pc:spChg chg="mod">
          <ac:chgData name="Umair Hoodbhoy" userId="9134fddd-ebe0-41b2-9df4-5549cb596a18" providerId="ADAL" clId="{C9CBF01D-57E8-5842-B2BE-853AC4233D2A}" dt="2022-04-15T17:35:47.516" v="667" actId="1076"/>
          <ac:spMkLst>
            <pc:docMk/>
            <pc:sldMk cId="2330344674" sldId="2076137248"/>
            <ac:spMk id="171" creationId="{287EAF21-33B4-6046-9CF6-110FFCC2D223}"/>
          </ac:spMkLst>
        </pc:spChg>
        <pc:spChg chg="mod">
          <ac:chgData name="Umair Hoodbhoy" userId="9134fddd-ebe0-41b2-9df4-5549cb596a18" providerId="ADAL" clId="{C9CBF01D-57E8-5842-B2BE-853AC4233D2A}" dt="2022-04-15T17:36:19.261" v="673" actId="14100"/>
          <ac:spMkLst>
            <pc:docMk/>
            <pc:sldMk cId="2330344674" sldId="2076137248"/>
            <ac:spMk id="179" creationId="{296D261C-7DF0-2946-8EB2-960B1325943B}"/>
          </ac:spMkLst>
        </pc:spChg>
        <pc:spChg chg="mod">
          <ac:chgData name="Umair Hoodbhoy" userId="9134fddd-ebe0-41b2-9df4-5549cb596a18" providerId="ADAL" clId="{C9CBF01D-57E8-5842-B2BE-853AC4233D2A}" dt="2022-04-15T17:36:27.487" v="674" actId="1076"/>
          <ac:spMkLst>
            <pc:docMk/>
            <pc:sldMk cId="2330344674" sldId="2076137248"/>
            <ac:spMk id="182" creationId="{707E3B1E-5C03-A14B-815B-E029682C628E}"/>
          </ac:spMkLst>
        </pc:spChg>
        <pc:spChg chg="mod">
          <ac:chgData name="Umair Hoodbhoy" userId="9134fddd-ebe0-41b2-9df4-5549cb596a18" providerId="ADAL" clId="{C9CBF01D-57E8-5842-B2BE-853AC4233D2A}" dt="2022-04-15T17:37:03.411" v="681" actId="1076"/>
          <ac:spMkLst>
            <pc:docMk/>
            <pc:sldMk cId="2330344674" sldId="2076137248"/>
            <ac:spMk id="186" creationId="{7EE12571-6C06-014B-AC97-C469466A5305}"/>
          </ac:spMkLst>
        </pc:spChg>
        <pc:spChg chg="mod">
          <ac:chgData name="Umair Hoodbhoy" userId="9134fddd-ebe0-41b2-9df4-5549cb596a18" providerId="ADAL" clId="{C9CBF01D-57E8-5842-B2BE-853AC4233D2A}" dt="2022-04-15T17:37:13.735" v="682" actId="1076"/>
          <ac:spMkLst>
            <pc:docMk/>
            <pc:sldMk cId="2330344674" sldId="2076137248"/>
            <ac:spMk id="189" creationId="{868A3FB5-8216-B34C-89CB-708D5F33577F}"/>
          </ac:spMkLst>
        </pc:spChg>
        <pc:spChg chg="mod">
          <ac:chgData name="Umair Hoodbhoy" userId="9134fddd-ebe0-41b2-9df4-5549cb596a18" providerId="ADAL" clId="{C9CBF01D-57E8-5842-B2BE-853AC4233D2A}" dt="2022-04-15T17:37:25.844" v="684" actId="167"/>
          <ac:spMkLst>
            <pc:docMk/>
            <pc:sldMk cId="2330344674" sldId="2076137248"/>
            <ac:spMk id="190" creationId="{4FB80001-AD38-804E-A65E-18615A4E72F0}"/>
          </ac:spMkLst>
        </pc:spChg>
        <pc:spChg chg="mod">
          <ac:chgData name="Umair Hoodbhoy" userId="9134fddd-ebe0-41b2-9df4-5549cb596a18" providerId="ADAL" clId="{C9CBF01D-57E8-5842-B2BE-853AC4233D2A}" dt="2022-04-15T17:37:20.889" v="683" actId="167"/>
          <ac:spMkLst>
            <pc:docMk/>
            <pc:sldMk cId="2330344674" sldId="2076137248"/>
            <ac:spMk id="191" creationId="{3AC6EFF3-1D93-6B43-9F1C-D1358490AFE9}"/>
          </ac:spMkLst>
        </pc:spChg>
        <pc:spChg chg="mod">
          <ac:chgData name="Umair Hoodbhoy" userId="9134fddd-ebe0-41b2-9df4-5549cb596a18" providerId="ADAL" clId="{C9CBF01D-57E8-5842-B2BE-853AC4233D2A}" dt="2022-04-15T17:35:53.556" v="668" actId="167"/>
          <ac:spMkLst>
            <pc:docMk/>
            <pc:sldMk cId="2330344674" sldId="2076137248"/>
            <ac:spMk id="192" creationId="{BAE90710-113B-7341-AFB2-0D908716282B}"/>
          </ac:spMkLst>
        </pc:spChg>
      </pc:sldChg>
      <pc:sldChg chg="del">
        <pc:chgData name="Umair Hoodbhoy" userId="9134fddd-ebe0-41b2-9df4-5549cb596a18" providerId="ADAL" clId="{C9CBF01D-57E8-5842-B2BE-853AC4233D2A}" dt="2022-04-15T14:40:50.409" v="117" actId="2696"/>
        <pc:sldMkLst>
          <pc:docMk/>
          <pc:sldMk cId="147769947" sldId="2076137276"/>
        </pc:sldMkLst>
      </pc:sldChg>
      <pc:sldChg chg="add del">
        <pc:chgData name="Umair Hoodbhoy" userId="9134fddd-ebe0-41b2-9df4-5549cb596a18" providerId="ADAL" clId="{C9CBF01D-57E8-5842-B2BE-853AC4233D2A}" dt="2022-04-15T15:15:16.143" v="217"/>
        <pc:sldMkLst>
          <pc:docMk/>
          <pc:sldMk cId="1994531181" sldId="2076137306"/>
        </pc:sldMkLst>
      </pc:sldChg>
      <pc:sldChg chg="delSp modSp modAnim">
        <pc:chgData name="Umair Hoodbhoy" userId="9134fddd-ebe0-41b2-9df4-5549cb596a18" providerId="ADAL" clId="{C9CBF01D-57E8-5842-B2BE-853AC4233D2A}" dt="2022-04-15T15:07:57.412" v="214" actId="1038"/>
        <pc:sldMkLst>
          <pc:docMk/>
          <pc:sldMk cId="1306524387" sldId="2076137320"/>
        </pc:sldMkLst>
        <pc:spChg chg="mod">
          <ac:chgData name="Umair Hoodbhoy" userId="9134fddd-ebe0-41b2-9df4-5549cb596a18" providerId="ADAL" clId="{C9CBF01D-57E8-5842-B2BE-853AC4233D2A}" dt="2022-04-15T15:07:18.013" v="203" actId="1076"/>
          <ac:spMkLst>
            <pc:docMk/>
            <pc:sldMk cId="1306524387" sldId="2076137320"/>
            <ac:spMk id="94" creationId="{061FAD9D-495C-6440-AEFF-7A8CC5E17A93}"/>
          </ac:spMkLst>
        </pc:spChg>
        <pc:grpChg chg="mod">
          <ac:chgData name="Umair Hoodbhoy" userId="9134fddd-ebe0-41b2-9df4-5549cb596a18" providerId="ADAL" clId="{C9CBF01D-57E8-5842-B2BE-853AC4233D2A}" dt="2022-04-15T15:07:18.013" v="203" actId="1076"/>
          <ac:grpSpMkLst>
            <pc:docMk/>
            <pc:sldMk cId="1306524387" sldId="2076137320"/>
            <ac:grpSpMk id="6" creationId="{96B5C035-C0B8-F34E-82D9-8E624EFD95FB}"/>
          </ac:grpSpMkLst>
        </pc:grpChg>
        <pc:picChg chg="mod">
          <ac:chgData name="Umair Hoodbhoy" userId="9134fddd-ebe0-41b2-9df4-5549cb596a18" providerId="ADAL" clId="{C9CBF01D-57E8-5842-B2BE-853AC4233D2A}" dt="2022-04-15T15:07:51.899" v="211" actId="1036"/>
          <ac:picMkLst>
            <pc:docMk/>
            <pc:sldMk cId="1306524387" sldId="2076137320"/>
            <ac:picMk id="91" creationId="{529D06FE-BB6A-2A41-BF80-3A2C5F8B96AA}"/>
          </ac:picMkLst>
        </pc:picChg>
        <pc:picChg chg="mod">
          <ac:chgData name="Umair Hoodbhoy" userId="9134fddd-ebe0-41b2-9df4-5549cb596a18" providerId="ADAL" clId="{C9CBF01D-57E8-5842-B2BE-853AC4233D2A}" dt="2022-04-15T15:07:57.412" v="214" actId="1038"/>
          <ac:picMkLst>
            <pc:docMk/>
            <pc:sldMk cId="1306524387" sldId="2076137320"/>
            <ac:picMk id="92" creationId="{2D7E595E-6EE7-5843-9712-72899DD99092}"/>
          </ac:picMkLst>
        </pc:picChg>
        <pc:picChg chg="del">
          <ac:chgData name="Umair Hoodbhoy" userId="9134fddd-ebe0-41b2-9df4-5549cb596a18" providerId="ADAL" clId="{C9CBF01D-57E8-5842-B2BE-853AC4233D2A}" dt="2022-04-15T15:07:10.232" v="202" actId="478"/>
          <ac:picMkLst>
            <pc:docMk/>
            <pc:sldMk cId="1306524387" sldId="2076137320"/>
            <ac:picMk id="3074" creationId="{26C112AE-30F6-9A42-BD1A-07E3F40DBE1B}"/>
          </ac:picMkLst>
        </pc:picChg>
        <pc:picChg chg="mod">
          <ac:chgData name="Umair Hoodbhoy" userId="9134fddd-ebe0-41b2-9df4-5549cb596a18" providerId="ADAL" clId="{C9CBF01D-57E8-5842-B2BE-853AC4233D2A}" dt="2022-04-15T15:07:51.899" v="211" actId="1036"/>
          <ac:picMkLst>
            <pc:docMk/>
            <pc:sldMk cId="1306524387" sldId="2076137320"/>
            <ac:picMk id="3076" creationId="{37733D55-8FB5-8449-94B6-CA8FF65ED0A0}"/>
          </ac:picMkLst>
        </pc:picChg>
        <pc:picChg chg="mod">
          <ac:chgData name="Umair Hoodbhoy" userId="9134fddd-ebe0-41b2-9df4-5549cb596a18" providerId="ADAL" clId="{C9CBF01D-57E8-5842-B2BE-853AC4233D2A}" dt="2022-04-15T15:07:18.013" v="203" actId="1076"/>
          <ac:picMkLst>
            <pc:docMk/>
            <pc:sldMk cId="1306524387" sldId="2076137320"/>
            <ac:picMk id="3082" creationId="{73364F48-1DC2-FA4E-9A90-AE8D55223723}"/>
          </ac:picMkLst>
        </pc:picChg>
      </pc:sldChg>
      <pc:sldChg chg="addSp delSp modSp add mod addAnim delAnim">
        <pc:chgData name="Umair Hoodbhoy" userId="9134fddd-ebe0-41b2-9df4-5549cb596a18" providerId="ADAL" clId="{C9CBF01D-57E8-5842-B2BE-853AC4233D2A}" dt="2022-04-15T16:23:15.594" v="592" actId="20577"/>
        <pc:sldMkLst>
          <pc:docMk/>
          <pc:sldMk cId="3811922728" sldId="2076137321"/>
        </pc:sldMkLst>
        <pc:spChg chg="mod">
          <ac:chgData name="Umair Hoodbhoy" userId="9134fddd-ebe0-41b2-9df4-5549cb596a18" providerId="ADAL" clId="{C9CBF01D-57E8-5842-B2BE-853AC4233D2A}" dt="2022-04-15T16:19:31.266" v="544" actId="20577"/>
          <ac:spMkLst>
            <pc:docMk/>
            <pc:sldMk cId="3811922728" sldId="2076137321"/>
            <ac:spMk id="2" creationId="{DF4D0777-9659-434E-8181-99A4B87A0924}"/>
          </ac:spMkLst>
        </pc:spChg>
        <pc:spChg chg="mod">
          <ac:chgData name="Umair Hoodbhoy" userId="9134fddd-ebe0-41b2-9df4-5549cb596a18" providerId="ADAL" clId="{C9CBF01D-57E8-5842-B2BE-853AC4233D2A}" dt="2022-04-15T16:22:41.550" v="586" actId="14100"/>
          <ac:spMkLst>
            <pc:docMk/>
            <pc:sldMk cId="3811922728" sldId="2076137321"/>
            <ac:spMk id="3" creationId="{7C871136-0FB8-AA4A-9F30-8333DDC51285}"/>
          </ac:spMkLst>
        </pc:spChg>
        <pc:spChg chg="mod">
          <ac:chgData name="Umair Hoodbhoy" userId="9134fddd-ebe0-41b2-9df4-5549cb596a18" providerId="ADAL" clId="{C9CBF01D-57E8-5842-B2BE-853AC4233D2A}" dt="2022-04-15T16:23:13.264" v="591" actId="20577"/>
          <ac:spMkLst>
            <pc:docMk/>
            <pc:sldMk cId="3811922728" sldId="2076137321"/>
            <ac:spMk id="5" creationId="{B0EEFD9C-688B-694D-8FDB-67B50C61221A}"/>
          </ac:spMkLst>
        </pc:spChg>
        <pc:spChg chg="mod">
          <ac:chgData name="Umair Hoodbhoy" userId="9134fddd-ebe0-41b2-9df4-5549cb596a18" providerId="ADAL" clId="{C9CBF01D-57E8-5842-B2BE-853AC4233D2A}" dt="2022-04-15T16:22:52.123" v="588" actId="14100"/>
          <ac:spMkLst>
            <pc:docMk/>
            <pc:sldMk cId="3811922728" sldId="2076137321"/>
            <ac:spMk id="11" creationId="{6B346D4F-FF27-B94D-8E24-C30076AC17ED}"/>
          </ac:spMkLst>
        </pc:spChg>
        <pc:spChg chg="mod">
          <ac:chgData name="Umair Hoodbhoy" userId="9134fddd-ebe0-41b2-9df4-5549cb596a18" providerId="ADAL" clId="{C9CBF01D-57E8-5842-B2BE-853AC4233D2A}" dt="2022-04-15T16:22:55.341" v="589" actId="20577"/>
          <ac:spMkLst>
            <pc:docMk/>
            <pc:sldMk cId="3811922728" sldId="2076137321"/>
            <ac:spMk id="12" creationId="{20A61477-7081-EF46-9906-F818FBF0096E}"/>
          </ac:spMkLst>
        </pc:spChg>
        <pc:spChg chg="mod">
          <ac:chgData name="Umair Hoodbhoy" userId="9134fddd-ebe0-41b2-9df4-5549cb596a18" providerId="ADAL" clId="{C9CBF01D-57E8-5842-B2BE-853AC4233D2A}" dt="2022-04-15T16:23:15.594" v="592" actId="20577"/>
          <ac:spMkLst>
            <pc:docMk/>
            <pc:sldMk cId="3811922728" sldId="2076137321"/>
            <ac:spMk id="16" creationId="{A693EA9B-CE8F-1945-97B4-7B19BCA902C5}"/>
          </ac:spMkLst>
        </pc:spChg>
        <pc:grpChg chg="add del mod">
          <ac:chgData name="Umair Hoodbhoy" userId="9134fddd-ebe0-41b2-9df4-5549cb596a18" providerId="ADAL" clId="{C9CBF01D-57E8-5842-B2BE-853AC4233D2A}" dt="2022-04-15T16:23:02.183" v="590" actId="1076"/>
          <ac:grpSpMkLst>
            <pc:docMk/>
            <pc:sldMk cId="3811922728" sldId="2076137321"/>
            <ac:grpSpMk id="18" creationId="{426EA994-53F2-9045-95A4-5B10D6985E53}"/>
          </ac:grpSpMkLst>
        </pc:grpChg>
        <pc:grpChg chg="mod">
          <ac:chgData name="Umair Hoodbhoy" userId="9134fddd-ebe0-41b2-9df4-5549cb596a18" providerId="ADAL" clId="{C9CBF01D-57E8-5842-B2BE-853AC4233D2A}" dt="2022-04-15T16:22:41.550" v="586" actId="14100"/>
          <ac:grpSpMkLst>
            <pc:docMk/>
            <pc:sldMk cId="3811922728" sldId="2076137321"/>
            <ac:grpSpMk id="19" creationId="{E496AF47-D812-A64E-9AD1-58E3B68F2B92}"/>
          </ac:grpSpMkLst>
        </pc:grpChg>
        <pc:picChg chg="mod">
          <ac:chgData name="Umair Hoodbhoy" userId="9134fddd-ebe0-41b2-9df4-5549cb596a18" providerId="ADAL" clId="{C9CBF01D-57E8-5842-B2BE-853AC4233D2A}" dt="2022-04-15T16:22:41.550" v="586" actId="14100"/>
          <ac:picMkLst>
            <pc:docMk/>
            <pc:sldMk cId="3811922728" sldId="2076137321"/>
            <ac:picMk id="8" creationId="{67137219-559A-BE43-85D3-4F2105551207}"/>
          </ac:picMkLst>
        </pc:picChg>
      </pc:sldChg>
      <pc:sldChg chg="modSp del">
        <pc:chgData name="Umair Hoodbhoy" userId="9134fddd-ebe0-41b2-9df4-5549cb596a18" providerId="ADAL" clId="{C9CBF01D-57E8-5842-B2BE-853AC4233D2A}" dt="2022-04-15T15:29:07.042" v="375" actId="2696"/>
        <pc:sldMkLst>
          <pc:docMk/>
          <pc:sldMk cId="969394176" sldId="2076137353"/>
        </pc:sldMkLst>
        <pc:spChg chg="mod">
          <ac:chgData name="Umair Hoodbhoy" userId="9134fddd-ebe0-41b2-9df4-5549cb596a18" providerId="ADAL" clId="{C9CBF01D-57E8-5842-B2BE-853AC4233D2A}" dt="2022-04-15T15:28:09.109" v="370" actId="113"/>
          <ac:spMkLst>
            <pc:docMk/>
            <pc:sldMk cId="969394176" sldId="2076137353"/>
            <ac:spMk id="9" creationId="{0799D5CD-F594-1E43-BF89-CB60D785C60F}"/>
          </ac:spMkLst>
        </pc:spChg>
        <pc:spChg chg="mod">
          <ac:chgData name="Umair Hoodbhoy" userId="9134fddd-ebe0-41b2-9df4-5549cb596a18" providerId="ADAL" clId="{C9CBF01D-57E8-5842-B2BE-853AC4233D2A}" dt="2022-04-15T15:28:11.430" v="371" actId="113"/>
          <ac:spMkLst>
            <pc:docMk/>
            <pc:sldMk cId="969394176" sldId="2076137353"/>
            <ac:spMk id="13" creationId="{56CD404B-F28C-F047-BDA3-F095FEE90AF6}"/>
          </ac:spMkLst>
        </pc:spChg>
      </pc:sldChg>
      <pc:sldChg chg="del">
        <pc:chgData name="Umair Hoodbhoy" userId="9134fddd-ebe0-41b2-9df4-5549cb596a18" providerId="ADAL" clId="{C9CBF01D-57E8-5842-B2BE-853AC4233D2A}" dt="2022-04-15T14:54:08.062" v="144" actId="2696"/>
        <pc:sldMkLst>
          <pc:docMk/>
          <pc:sldMk cId="4152654557" sldId="2076137357"/>
        </pc:sldMkLst>
      </pc:sldChg>
      <pc:sldChg chg="modSp del mod">
        <pc:chgData name="Umair Hoodbhoy" userId="9134fddd-ebe0-41b2-9df4-5549cb596a18" providerId="ADAL" clId="{C9CBF01D-57E8-5842-B2BE-853AC4233D2A}" dt="2022-04-15T15:23:00.945" v="329" actId="18676"/>
        <pc:sldMkLst>
          <pc:docMk/>
          <pc:sldMk cId="1884109374" sldId="2076137363"/>
        </pc:sldMkLst>
        <pc:spChg chg="mod">
          <ac:chgData name="Umair Hoodbhoy" userId="9134fddd-ebe0-41b2-9df4-5549cb596a18" providerId="ADAL" clId="{C9CBF01D-57E8-5842-B2BE-853AC4233D2A}" dt="2022-04-15T14:40:24.217" v="116" actId="20577"/>
          <ac:spMkLst>
            <pc:docMk/>
            <pc:sldMk cId="1884109374" sldId="2076137363"/>
            <ac:spMk id="2" creationId="{F3F03CFD-4C93-454A-9FA9-4E5FF067F033}"/>
          </ac:spMkLst>
        </pc:spChg>
      </pc:sldChg>
      <pc:sldChg chg="modSp mod">
        <pc:chgData name="Umair Hoodbhoy" userId="9134fddd-ebe0-41b2-9df4-5549cb596a18" providerId="ADAL" clId="{C9CBF01D-57E8-5842-B2BE-853AC4233D2A}" dt="2022-04-15T16:17:48.101" v="521" actId="20577"/>
        <pc:sldMkLst>
          <pc:docMk/>
          <pc:sldMk cId="925140132" sldId="2076137364"/>
        </pc:sldMkLst>
        <pc:spChg chg="mod">
          <ac:chgData name="Umair Hoodbhoy" userId="9134fddd-ebe0-41b2-9df4-5549cb596a18" providerId="ADAL" clId="{C9CBF01D-57E8-5842-B2BE-853AC4233D2A}" dt="2022-04-15T16:17:48.101" v="521" actId="20577"/>
          <ac:spMkLst>
            <pc:docMk/>
            <pc:sldMk cId="925140132" sldId="2076137364"/>
            <ac:spMk id="7" creationId="{14220691-7AF4-694D-9556-AB541469BD61}"/>
          </ac:spMkLst>
        </pc:spChg>
      </pc:sldChg>
      <pc:sldChg chg="modSp mod ord">
        <pc:chgData name="Umair Hoodbhoy" userId="9134fddd-ebe0-41b2-9df4-5549cb596a18" providerId="ADAL" clId="{C9CBF01D-57E8-5842-B2BE-853AC4233D2A}" dt="2022-04-15T16:20:07.789" v="563" actId="20577"/>
        <pc:sldMkLst>
          <pc:docMk/>
          <pc:sldMk cId="2080515683" sldId="2076137368"/>
        </pc:sldMkLst>
        <pc:spChg chg="mod">
          <ac:chgData name="Umair Hoodbhoy" userId="9134fddd-ebe0-41b2-9df4-5549cb596a18" providerId="ADAL" clId="{C9CBF01D-57E8-5842-B2BE-853AC4233D2A}" dt="2022-04-15T16:20:07.789" v="563" actId="20577"/>
          <ac:spMkLst>
            <pc:docMk/>
            <pc:sldMk cId="2080515683" sldId="2076137368"/>
            <ac:spMk id="3" creationId="{52AE42AA-AD93-9A4D-A1D1-25F960506E0A}"/>
          </ac:spMkLst>
        </pc:spChg>
      </pc:sldChg>
      <pc:sldChg chg="modSp del mod modNotesTx">
        <pc:chgData name="Umair Hoodbhoy" userId="9134fddd-ebe0-41b2-9df4-5549cb596a18" providerId="ADAL" clId="{C9CBF01D-57E8-5842-B2BE-853AC4233D2A}" dt="2022-04-15T15:11:22.300" v="215" actId="18676"/>
        <pc:sldMkLst>
          <pc:docMk/>
          <pc:sldMk cId="4220206366" sldId="2076137369"/>
        </pc:sldMkLst>
        <pc:spChg chg="mod">
          <ac:chgData name="Umair Hoodbhoy" userId="9134fddd-ebe0-41b2-9df4-5549cb596a18" providerId="ADAL" clId="{C9CBF01D-57E8-5842-B2BE-853AC4233D2A}" dt="2022-04-15T14:51:42.568" v="134" actId="20577"/>
          <ac:spMkLst>
            <pc:docMk/>
            <pc:sldMk cId="4220206366" sldId="2076137369"/>
            <ac:spMk id="3" creationId="{10491F7B-D675-2041-B735-2FE09A623E15}"/>
          </ac:spMkLst>
        </pc:spChg>
        <pc:spChg chg="mod">
          <ac:chgData name="Umair Hoodbhoy" userId="9134fddd-ebe0-41b2-9df4-5549cb596a18" providerId="ADAL" clId="{C9CBF01D-57E8-5842-B2BE-853AC4233D2A}" dt="2022-04-15T14:52:06.295" v="141" actId="20577"/>
          <ac:spMkLst>
            <pc:docMk/>
            <pc:sldMk cId="4220206366" sldId="2076137369"/>
            <ac:spMk id="4" creationId="{E5425139-AD78-F44F-91DE-E8D9CAD4D0F8}"/>
          </ac:spMkLst>
        </pc:spChg>
        <pc:spChg chg="mod">
          <ac:chgData name="Umair Hoodbhoy" userId="9134fddd-ebe0-41b2-9df4-5549cb596a18" providerId="ADAL" clId="{C9CBF01D-57E8-5842-B2BE-853AC4233D2A}" dt="2022-04-15T14:51:52.291" v="136" actId="20577"/>
          <ac:spMkLst>
            <pc:docMk/>
            <pc:sldMk cId="4220206366" sldId="2076137369"/>
            <ac:spMk id="6" creationId="{5E29B2E5-767C-714A-A3D7-615A103FBD16}"/>
          </ac:spMkLst>
        </pc:spChg>
      </pc:sldChg>
      <pc:sldChg chg="del">
        <pc:chgData name="Umair Hoodbhoy" userId="9134fddd-ebe0-41b2-9df4-5549cb596a18" providerId="ADAL" clId="{C9CBF01D-57E8-5842-B2BE-853AC4233D2A}" dt="2022-04-15T15:11:22.300" v="215" actId="18676"/>
        <pc:sldMkLst>
          <pc:docMk/>
          <pc:sldMk cId="2115855436" sldId="2076137370"/>
        </pc:sldMkLst>
      </pc:sldChg>
      <pc:sldChg chg="modSp del mod">
        <pc:chgData name="Umair Hoodbhoy" userId="9134fddd-ebe0-41b2-9df4-5549cb596a18" providerId="ADAL" clId="{C9CBF01D-57E8-5842-B2BE-853AC4233D2A}" dt="2022-04-15T15:11:22.300" v="215" actId="18676"/>
        <pc:sldMkLst>
          <pc:docMk/>
          <pc:sldMk cId="346803899" sldId="2076137371"/>
        </pc:sldMkLst>
        <pc:spChg chg="mod">
          <ac:chgData name="Umair Hoodbhoy" userId="9134fddd-ebe0-41b2-9df4-5549cb596a18" providerId="ADAL" clId="{C9CBF01D-57E8-5842-B2BE-853AC4233D2A}" dt="2022-04-15T14:54:57.317" v="161" actId="20577"/>
          <ac:spMkLst>
            <pc:docMk/>
            <pc:sldMk cId="346803899" sldId="2076137371"/>
            <ac:spMk id="5" creationId="{2F2760F3-9C5B-9949-803B-5CE162302429}"/>
          </ac:spMkLst>
        </pc:spChg>
      </pc:sldChg>
      <pc:sldChg chg="modSp del mod">
        <pc:chgData name="Umair Hoodbhoy" userId="9134fddd-ebe0-41b2-9df4-5549cb596a18" providerId="ADAL" clId="{C9CBF01D-57E8-5842-B2BE-853AC4233D2A}" dt="2022-04-15T15:17:54.143" v="308" actId="2696"/>
        <pc:sldMkLst>
          <pc:docMk/>
          <pc:sldMk cId="398239984" sldId="2076137372"/>
        </pc:sldMkLst>
        <pc:spChg chg="mod">
          <ac:chgData name="Umair Hoodbhoy" userId="9134fddd-ebe0-41b2-9df4-5549cb596a18" providerId="ADAL" clId="{C9CBF01D-57E8-5842-B2BE-853AC4233D2A}" dt="2022-04-15T15:17:48.843" v="307" actId="5793"/>
          <ac:spMkLst>
            <pc:docMk/>
            <pc:sldMk cId="398239984" sldId="2076137372"/>
            <ac:spMk id="5" creationId="{2F2760F3-9C5B-9949-803B-5CE162302429}"/>
          </ac:spMkLst>
        </pc:spChg>
      </pc:sldChg>
      <pc:sldChg chg="modSp del mod">
        <pc:chgData name="Umair Hoodbhoy" userId="9134fddd-ebe0-41b2-9df4-5549cb596a18" providerId="ADAL" clId="{C9CBF01D-57E8-5842-B2BE-853AC4233D2A}" dt="2022-04-15T15:11:22.300" v="215" actId="18676"/>
        <pc:sldMkLst>
          <pc:docMk/>
          <pc:sldMk cId="3218429462" sldId="2076137373"/>
        </pc:sldMkLst>
        <pc:spChg chg="mod">
          <ac:chgData name="Umair Hoodbhoy" userId="9134fddd-ebe0-41b2-9df4-5549cb596a18" providerId="ADAL" clId="{C9CBF01D-57E8-5842-B2BE-853AC4233D2A}" dt="2022-04-15T14:55:07.366" v="171" actId="20577"/>
          <ac:spMkLst>
            <pc:docMk/>
            <pc:sldMk cId="3218429462" sldId="2076137373"/>
            <ac:spMk id="3" creationId="{7ECBEFEE-60D8-4D4C-BE26-6CDD6ECBE774}"/>
          </ac:spMkLst>
        </pc:spChg>
        <pc:spChg chg="mod">
          <ac:chgData name="Umair Hoodbhoy" userId="9134fddd-ebe0-41b2-9df4-5549cb596a18" providerId="ADAL" clId="{C9CBF01D-57E8-5842-B2BE-853AC4233D2A}" dt="2022-04-15T14:56:08.640" v="177" actId="207"/>
          <ac:spMkLst>
            <pc:docMk/>
            <pc:sldMk cId="3218429462" sldId="2076137373"/>
            <ac:spMk id="55" creationId="{08FDEC38-4B02-7642-A346-321BD82A3FA2}"/>
          </ac:spMkLst>
        </pc:spChg>
        <pc:spChg chg="mod">
          <ac:chgData name="Umair Hoodbhoy" userId="9134fddd-ebe0-41b2-9df4-5549cb596a18" providerId="ADAL" clId="{C9CBF01D-57E8-5842-B2BE-853AC4233D2A}" dt="2022-04-15T14:56:08.640" v="177" actId="207"/>
          <ac:spMkLst>
            <pc:docMk/>
            <pc:sldMk cId="3218429462" sldId="2076137373"/>
            <ac:spMk id="56" creationId="{A5B7CA90-3170-A445-B464-8D6D16348FB2}"/>
          </ac:spMkLst>
        </pc:spChg>
        <pc:spChg chg="mod">
          <ac:chgData name="Umair Hoodbhoy" userId="9134fddd-ebe0-41b2-9df4-5549cb596a18" providerId="ADAL" clId="{C9CBF01D-57E8-5842-B2BE-853AC4233D2A}" dt="2022-04-15T14:56:08.640" v="177" actId="207"/>
          <ac:spMkLst>
            <pc:docMk/>
            <pc:sldMk cId="3218429462" sldId="2076137373"/>
            <ac:spMk id="57" creationId="{18B4507A-A82A-9849-8A3D-A8495DCEBDC1}"/>
          </ac:spMkLst>
        </pc:spChg>
        <pc:spChg chg="mod">
          <ac:chgData name="Umair Hoodbhoy" userId="9134fddd-ebe0-41b2-9df4-5549cb596a18" providerId="ADAL" clId="{C9CBF01D-57E8-5842-B2BE-853AC4233D2A}" dt="2022-04-15T14:56:08.640" v="177" actId="207"/>
          <ac:spMkLst>
            <pc:docMk/>
            <pc:sldMk cId="3218429462" sldId="2076137373"/>
            <ac:spMk id="58" creationId="{2ED28C9D-B12E-194F-B8C1-79A5061A4592}"/>
          </ac:spMkLst>
        </pc:spChg>
        <pc:spChg chg="mod">
          <ac:chgData name="Umair Hoodbhoy" userId="9134fddd-ebe0-41b2-9df4-5549cb596a18" providerId="ADAL" clId="{C9CBF01D-57E8-5842-B2BE-853AC4233D2A}" dt="2022-04-15T14:56:08.640" v="177" actId="207"/>
          <ac:spMkLst>
            <pc:docMk/>
            <pc:sldMk cId="3218429462" sldId="2076137373"/>
            <ac:spMk id="59" creationId="{5B65D19D-E071-5143-AF02-20E9C86CF54A}"/>
          </ac:spMkLst>
        </pc:spChg>
      </pc:sldChg>
      <pc:sldChg chg="add">
        <pc:chgData name="Umair Hoodbhoy" userId="9134fddd-ebe0-41b2-9df4-5549cb596a18" providerId="ADAL" clId="{C9CBF01D-57E8-5842-B2BE-853AC4233D2A}" dt="2022-04-15T14:37:19.379" v="2"/>
        <pc:sldMkLst>
          <pc:docMk/>
          <pc:sldMk cId="2723372838" sldId="2076137474"/>
        </pc:sldMkLst>
      </pc:sldChg>
      <pc:sldChg chg="add">
        <pc:chgData name="Umair Hoodbhoy" userId="9134fddd-ebe0-41b2-9df4-5549cb596a18" providerId="ADAL" clId="{C9CBF01D-57E8-5842-B2BE-853AC4233D2A}" dt="2022-04-15T14:37:19.379" v="2"/>
        <pc:sldMkLst>
          <pc:docMk/>
          <pc:sldMk cId="4184076443" sldId="2076137475"/>
        </pc:sldMkLst>
      </pc:sldChg>
      <pc:sldChg chg="add">
        <pc:chgData name="Umair Hoodbhoy" userId="9134fddd-ebe0-41b2-9df4-5549cb596a18" providerId="ADAL" clId="{C9CBF01D-57E8-5842-B2BE-853AC4233D2A}" dt="2022-04-15T14:37:19.379" v="2"/>
        <pc:sldMkLst>
          <pc:docMk/>
          <pc:sldMk cId="2099355004" sldId="2076137478"/>
        </pc:sldMkLst>
      </pc:sldChg>
      <pc:sldChg chg="modSp add mod">
        <pc:chgData name="Umair Hoodbhoy" userId="9134fddd-ebe0-41b2-9df4-5549cb596a18" providerId="ADAL" clId="{C9CBF01D-57E8-5842-B2BE-853AC4233D2A}" dt="2022-04-15T14:40:12.378" v="98" actId="20577"/>
        <pc:sldMkLst>
          <pc:docMk/>
          <pc:sldMk cId="731239890" sldId="2076137479"/>
        </pc:sldMkLst>
        <pc:spChg chg="mod">
          <ac:chgData name="Umair Hoodbhoy" userId="9134fddd-ebe0-41b2-9df4-5549cb596a18" providerId="ADAL" clId="{C9CBF01D-57E8-5842-B2BE-853AC4233D2A}" dt="2022-04-15T14:40:06.603" v="81" actId="20577"/>
          <ac:spMkLst>
            <pc:docMk/>
            <pc:sldMk cId="731239890" sldId="2076137479"/>
            <ac:spMk id="2" creationId="{9CA63561-8E66-894D-BA2E-15B2F7A193F5}"/>
          </ac:spMkLst>
        </pc:spChg>
        <pc:spChg chg="mod">
          <ac:chgData name="Umair Hoodbhoy" userId="9134fddd-ebe0-41b2-9df4-5549cb596a18" providerId="ADAL" clId="{C9CBF01D-57E8-5842-B2BE-853AC4233D2A}" dt="2022-04-15T14:40:12.378" v="98" actId="20577"/>
          <ac:spMkLst>
            <pc:docMk/>
            <pc:sldMk cId="731239890" sldId="2076137479"/>
            <ac:spMk id="3" creationId="{961E17D8-0AEA-114D-FD15-B5A96FB58E3A}"/>
          </ac:spMkLst>
        </pc:spChg>
      </pc:sldChg>
      <pc:sldChg chg="add del">
        <pc:chgData name="Umair Hoodbhoy" userId="9134fddd-ebe0-41b2-9df4-5549cb596a18" providerId="ADAL" clId="{C9CBF01D-57E8-5842-B2BE-853AC4233D2A}" dt="2022-04-15T15:11:22.300" v="215" actId="18676"/>
        <pc:sldMkLst>
          <pc:docMk/>
          <pc:sldMk cId="3881208732" sldId="2076137507"/>
        </pc:sldMkLst>
      </pc:sldChg>
      <pc:sldChg chg="modSp add del">
        <pc:chgData name="Umair Hoodbhoy" userId="9134fddd-ebe0-41b2-9df4-5549cb596a18" providerId="ADAL" clId="{C9CBF01D-57E8-5842-B2BE-853AC4233D2A}" dt="2022-04-15T15:11:22.300" v="215" actId="18676"/>
        <pc:sldMkLst>
          <pc:docMk/>
          <pc:sldMk cId="1787085901" sldId="2076137684"/>
        </pc:sldMkLst>
        <pc:spChg chg="mod">
          <ac:chgData name="Umair Hoodbhoy" userId="9134fddd-ebe0-41b2-9df4-5549cb596a18" providerId="ADAL" clId="{C9CBF01D-57E8-5842-B2BE-853AC4233D2A}" dt="2022-04-15T14:53:29.442" v="143"/>
          <ac:spMkLst>
            <pc:docMk/>
            <pc:sldMk cId="1787085901" sldId="2076137684"/>
            <ac:spMk id="94" creationId="{DB407837-5DCB-4A4D-91F5-40D0D58038CC}"/>
          </ac:spMkLst>
        </pc:spChg>
      </pc:sldChg>
      <pc:sldChg chg="modSp add del mod">
        <pc:chgData name="Umair Hoodbhoy" userId="9134fddd-ebe0-41b2-9df4-5549cb596a18" providerId="ADAL" clId="{C9CBF01D-57E8-5842-B2BE-853AC4233D2A}" dt="2022-04-15T15:11:22.300" v="215" actId="18676"/>
        <pc:sldMkLst>
          <pc:docMk/>
          <pc:sldMk cId="3085279990" sldId="2142532903"/>
        </pc:sldMkLst>
        <pc:spChg chg="mod">
          <ac:chgData name="Umair Hoodbhoy" userId="9134fddd-ebe0-41b2-9df4-5549cb596a18" providerId="ADAL" clId="{C9CBF01D-57E8-5842-B2BE-853AC4233D2A}" dt="2022-04-15T14:51:00.894" v="124" actId="27636"/>
          <ac:spMkLst>
            <pc:docMk/>
            <pc:sldMk cId="3085279990" sldId="2142532903"/>
            <ac:spMk id="8" creationId="{2D6BA85D-C5BF-4A20-BFE2-697800F7B507}"/>
          </ac:spMkLst>
        </pc:spChg>
        <pc:spChg chg="mod">
          <ac:chgData name="Umair Hoodbhoy" userId="9134fddd-ebe0-41b2-9df4-5549cb596a18" providerId="ADAL" clId="{C9CBF01D-57E8-5842-B2BE-853AC4233D2A}" dt="2022-04-15T14:53:29.442" v="143"/>
          <ac:spMkLst>
            <pc:docMk/>
            <pc:sldMk cId="3085279990" sldId="2142532903"/>
            <ac:spMk id="30" creationId="{BB5975D8-DEA6-497E-93BF-E81E330FAB19}"/>
          </ac:spMkLst>
        </pc:spChg>
      </pc:sldChg>
      <pc:sldChg chg="modSp add del">
        <pc:chgData name="Umair Hoodbhoy" userId="9134fddd-ebe0-41b2-9df4-5549cb596a18" providerId="ADAL" clId="{C9CBF01D-57E8-5842-B2BE-853AC4233D2A}" dt="2022-04-15T15:11:22.300" v="215" actId="18676"/>
        <pc:sldMkLst>
          <pc:docMk/>
          <pc:sldMk cId="704400032" sldId="2142532908"/>
        </pc:sldMkLst>
        <pc:spChg chg="mod">
          <ac:chgData name="Umair Hoodbhoy" userId="9134fddd-ebe0-41b2-9df4-5549cb596a18" providerId="ADAL" clId="{C9CBF01D-57E8-5842-B2BE-853AC4233D2A}" dt="2022-04-15T14:53:29.442" v="143"/>
          <ac:spMkLst>
            <pc:docMk/>
            <pc:sldMk cId="704400032" sldId="2142532908"/>
            <ac:spMk id="130" creationId="{00F15633-EA7F-4B40-9F6B-9F696C5640AC}"/>
          </ac:spMkLst>
        </pc:spChg>
      </pc:sldChg>
      <pc:sldChg chg="modSp add del">
        <pc:chgData name="Umair Hoodbhoy" userId="9134fddd-ebe0-41b2-9df4-5549cb596a18" providerId="ADAL" clId="{C9CBF01D-57E8-5842-B2BE-853AC4233D2A}" dt="2022-04-15T15:11:22.300" v="215" actId="18676"/>
        <pc:sldMkLst>
          <pc:docMk/>
          <pc:sldMk cId="1383354098" sldId="2142532910"/>
        </pc:sldMkLst>
        <pc:spChg chg="mod">
          <ac:chgData name="Umair Hoodbhoy" userId="9134fddd-ebe0-41b2-9df4-5549cb596a18" providerId="ADAL" clId="{C9CBF01D-57E8-5842-B2BE-853AC4233D2A}" dt="2022-04-15T14:53:29.442" v="143"/>
          <ac:spMkLst>
            <pc:docMk/>
            <pc:sldMk cId="1383354098" sldId="2142532910"/>
            <ac:spMk id="187" creationId="{0B6516F0-B114-4009-8FA2-BB2A9B786646}"/>
          </ac:spMkLst>
        </pc:spChg>
      </pc:sldChg>
      <pc:sldMasterChg chg="mod delSldLayout">
        <pc:chgData name="Umair Hoodbhoy" userId="9134fddd-ebe0-41b2-9df4-5549cb596a18" providerId="ADAL" clId="{C9CBF01D-57E8-5842-B2BE-853AC4233D2A}" dt="2022-04-15T17:26:42.713" v="610" actId="6014"/>
        <pc:sldMasterMkLst>
          <pc:docMk/>
          <pc:sldMasterMk cId="1265995284" sldId="2147483921"/>
        </pc:sldMasterMkLst>
        <pc:sldLayoutChg chg="del">
          <pc:chgData name="Umair Hoodbhoy" userId="9134fddd-ebe0-41b2-9df4-5549cb596a18" providerId="ADAL" clId="{C9CBF01D-57E8-5842-B2BE-853AC4233D2A}" dt="2022-04-15T14:54:08.062" v="144" actId="2696"/>
          <pc:sldLayoutMkLst>
            <pc:docMk/>
            <pc:sldMasterMk cId="1265995284" sldId="2147483921"/>
            <pc:sldLayoutMk cId="3820433234" sldId="2147483960"/>
          </pc:sldLayoutMkLst>
        </pc:sldLayoutChg>
      </pc:sldMasterChg>
    </pc:docChg>
  </pc:docChgLst>
  <pc:docChgLst>
    <pc:chgData name="Umair Hoodbhoy" userId="9134fddd-ebe0-41b2-9df4-5549cb596a18" providerId="ADAL" clId="{44348C2F-924F-1E4A-BF95-61E986BB833A}"/>
    <pc:docChg chg="custSel modSld">
      <pc:chgData name="Umair Hoodbhoy" userId="9134fddd-ebe0-41b2-9df4-5549cb596a18" providerId="ADAL" clId="{44348C2F-924F-1E4A-BF95-61E986BB833A}" dt="2021-05-04T20:50:39.053" v="25" actId="20577"/>
      <pc:docMkLst>
        <pc:docMk/>
      </pc:docMkLst>
      <pc:sldChg chg="addSp delSp modSp mod">
        <pc:chgData name="Umair Hoodbhoy" userId="9134fddd-ebe0-41b2-9df4-5549cb596a18" providerId="ADAL" clId="{44348C2F-924F-1E4A-BF95-61E986BB833A}" dt="2021-05-02T20:38:57.335" v="0" actId="478"/>
        <pc:sldMkLst>
          <pc:docMk/>
          <pc:sldMk cId="3028643797" sldId="693"/>
        </pc:sldMkLst>
        <pc:spChg chg="add mod">
          <ac:chgData name="Umair Hoodbhoy" userId="9134fddd-ebe0-41b2-9df4-5549cb596a18" providerId="ADAL" clId="{44348C2F-924F-1E4A-BF95-61E986BB833A}" dt="2021-05-02T20:38:57.335" v="0" actId="478"/>
          <ac:spMkLst>
            <pc:docMk/>
            <pc:sldMk cId="3028643797" sldId="693"/>
            <ac:spMk id="3" creationId="{5A048EAC-ADB0-D048-A156-9B90E9B5855F}"/>
          </ac:spMkLst>
        </pc:spChg>
        <pc:spChg chg="del">
          <ac:chgData name="Umair Hoodbhoy" userId="9134fddd-ebe0-41b2-9df4-5549cb596a18" providerId="ADAL" clId="{44348C2F-924F-1E4A-BF95-61E986BB833A}" dt="2021-05-02T20:38:57.335" v="0" actId="478"/>
          <ac:spMkLst>
            <pc:docMk/>
            <pc:sldMk cId="3028643797" sldId="693"/>
            <ac:spMk id="10" creationId="{D0F89B35-8C21-B148-A0B6-2CECEEC2B6AA}"/>
          </ac:spMkLst>
        </pc:spChg>
      </pc:sldChg>
      <pc:sldChg chg="modSp mod">
        <pc:chgData name="Umair Hoodbhoy" userId="9134fddd-ebe0-41b2-9df4-5549cb596a18" providerId="ADAL" clId="{44348C2F-924F-1E4A-BF95-61E986BB833A}" dt="2021-05-04T20:50:31.139" v="24" actId="27636"/>
        <pc:sldMkLst>
          <pc:docMk/>
          <pc:sldMk cId="969394176" sldId="2076137353"/>
        </pc:sldMkLst>
        <pc:spChg chg="mod">
          <ac:chgData name="Umair Hoodbhoy" userId="9134fddd-ebe0-41b2-9df4-5549cb596a18" providerId="ADAL" clId="{44348C2F-924F-1E4A-BF95-61E986BB833A}" dt="2021-05-04T20:50:31.139" v="24" actId="27636"/>
          <ac:spMkLst>
            <pc:docMk/>
            <pc:sldMk cId="969394176" sldId="2076137353"/>
            <ac:spMk id="9" creationId="{0799D5CD-F594-1E43-BF89-CB60D785C60F}"/>
          </ac:spMkLst>
        </pc:spChg>
      </pc:sldChg>
      <pc:sldChg chg="modSp mod">
        <pc:chgData name="Umair Hoodbhoy" userId="9134fddd-ebe0-41b2-9df4-5549cb596a18" providerId="ADAL" clId="{44348C2F-924F-1E4A-BF95-61E986BB833A}" dt="2021-05-04T20:50:39.053" v="25" actId="20577"/>
        <pc:sldMkLst>
          <pc:docMk/>
          <pc:sldMk cId="128074046" sldId="2076137366"/>
        </pc:sldMkLst>
        <pc:spChg chg="mod">
          <ac:chgData name="Umair Hoodbhoy" userId="9134fddd-ebe0-41b2-9df4-5549cb596a18" providerId="ADAL" clId="{44348C2F-924F-1E4A-BF95-61E986BB833A}" dt="2021-05-04T20:50:39.053" v="25" actId="20577"/>
          <ac:spMkLst>
            <pc:docMk/>
            <pc:sldMk cId="128074046" sldId="2076137366"/>
            <ac:spMk id="2" creationId="{0DED0AFE-99A2-4343-B9D8-4C61AA64E2B8}"/>
          </ac:spMkLst>
        </pc:spChg>
      </pc:sldChg>
      <pc:sldChg chg="modSp mod">
        <pc:chgData name="Umair Hoodbhoy" userId="9134fddd-ebe0-41b2-9df4-5549cb596a18" providerId="ADAL" clId="{44348C2F-924F-1E4A-BF95-61E986BB833A}" dt="2021-05-04T20:50:30.963" v="23" actId="27636"/>
        <pc:sldMkLst>
          <pc:docMk/>
          <pc:sldMk cId="2080515683" sldId="2076137368"/>
        </pc:sldMkLst>
        <pc:spChg chg="mod">
          <ac:chgData name="Umair Hoodbhoy" userId="9134fddd-ebe0-41b2-9df4-5549cb596a18" providerId="ADAL" clId="{44348C2F-924F-1E4A-BF95-61E986BB833A}" dt="2021-05-04T20:50:30.963" v="23" actId="27636"/>
          <ac:spMkLst>
            <pc:docMk/>
            <pc:sldMk cId="2080515683" sldId="2076137368"/>
            <ac:spMk id="3" creationId="{52AE42AA-AD93-9A4D-A1D1-25F960506E0A}"/>
          </ac:spMkLst>
        </pc:spChg>
      </pc:sldChg>
    </pc:docChg>
  </pc:docChgLst>
  <pc:docChgLst>
    <pc:chgData name="James Devine" userId="5da39f8a-bad4-46ea-8634-3c1a8e2d8da2" providerId="ADAL" clId="{D50CCC17-82F6-994F-B692-188C251CBA41}"/>
    <pc:docChg chg="modSld">
      <pc:chgData name="James Devine" userId="5da39f8a-bad4-46ea-8634-3c1a8e2d8da2" providerId="ADAL" clId="{D50CCC17-82F6-994F-B692-188C251CBA41}" dt="2021-06-20T23:23:43.847" v="0" actId="207"/>
      <pc:docMkLst>
        <pc:docMk/>
      </pc:docMkLst>
      <pc:sldChg chg="modSp mod">
        <pc:chgData name="James Devine" userId="5da39f8a-bad4-46ea-8634-3c1a8e2d8da2" providerId="ADAL" clId="{D50CCC17-82F6-994F-B692-188C251CBA41}" dt="2021-06-20T23:23:43.847" v="0" actId="207"/>
        <pc:sldMkLst>
          <pc:docMk/>
          <pc:sldMk cId="1575435649" sldId="2076137354"/>
        </pc:sldMkLst>
        <pc:spChg chg="mod">
          <ac:chgData name="James Devine" userId="5da39f8a-bad4-46ea-8634-3c1a8e2d8da2" providerId="ADAL" clId="{D50CCC17-82F6-994F-B692-188C251CBA41}" dt="2021-06-20T23:23:43.847" v="0" actId="207"/>
          <ac:spMkLst>
            <pc:docMk/>
            <pc:sldMk cId="1575435649" sldId="2076137354"/>
            <ac:spMk id="106" creationId="{37EC9519-12DD-A744-B4C1-4AFFDBD91B04}"/>
          </ac:spMkLst>
        </pc:spChg>
      </pc:sldChg>
    </pc:docChg>
  </pc:docChgLst>
  <pc:docChgLst>
    <pc:chgData name="Umair Hoodbhoy" userId="9134fddd-ebe0-41b2-9df4-5549cb596a18" providerId="ADAL" clId="{276EFF8F-30AB-7244-9C6D-3407A8C6422A}"/>
    <pc:docChg chg="undo redo custSel addSld delSld modSld sldOrd modMainMaster delSection modSection">
      <pc:chgData name="Umair Hoodbhoy" userId="9134fddd-ebe0-41b2-9df4-5549cb596a18" providerId="ADAL" clId="{276EFF8F-30AB-7244-9C6D-3407A8C6422A}" dt="2022-07-20T22:56:12.716" v="2179" actId="20578"/>
      <pc:docMkLst>
        <pc:docMk/>
      </pc:docMkLst>
      <pc:sldChg chg="add del">
        <pc:chgData name="Umair Hoodbhoy" userId="9134fddd-ebe0-41b2-9df4-5549cb596a18" providerId="ADAL" clId="{276EFF8F-30AB-7244-9C6D-3407A8C6422A}" dt="2022-07-19T23:48:43.718" v="2066" actId="2696"/>
        <pc:sldMkLst>
          <pc:docMk/>
          <pc:sldMk cId="757462908" sldId="288"/>
        </pc:sldMkLst>
      </pc:sldChg>
      <pc:sldChg chg="del">
        <pc:chgData name="Umair Hoodbhoy" userId="9134fddd-ebe0-41b2-9df4-5549cb596a18" providerId="ADAL" clId="{276EFF8F-30AB-7244-9C6D-3407A8C6422A}" dt="2022-07-18T18:42:16.793" v="260" actId="18676"/>
        <pc:sldMkLst>
          <pc:docMk/>
          <pc:sldMk cId="76501233" sldId="2218"/>
        </pc:sldMkLst>
      </pc:sldChg>
      <pc:sldChg chg="modSp mod">
        <pc:chgData name="Umair Hoodbhoy" userId="9134fddd-ebe0-41b2-9df4-5549cb596a18" providerId="ADAL" clId="{276EFF8F-30AB-7244-9C6D-3407A8C6422A}" dt="2022-07-12T22:56:01.192" v="143" actId="20577"/>
        <pc:sldMkLst>
          <pc:docMk/>
          <pc:sldMk cId="951561340" sldId="2219"/>
        </pc:sldMkLst>
        <pc:spChg chg="mod">
          <ac:chgData name="Umair Hoodbhoy" userId="9134fddd-ebe0-41b2-9df4-5549cb596a18" providerId="ADAL" clId="{276EFF8F-30AB-7244-9C6D-3407A8C6422A}" dt="2022-07-12T22:56:01.192" v="143" actId="20577"/>
          <ac:spMkLst>
            <pc:docMk/>
            <pc:sldMk cId="951561340" sldId="2219"/>
            <ac:spMk id="2" creationId="{EAFC43F3-D39C-7C49-8B0F-EE083D8C0F08}"/>
          </ac:spMkLst>
        </pc:spChg>
      </pc:sldChg>
      <pc:sldChg chg="modSp modNotesTx">
        <pc:chgData name="Umair Hoodbhoy" userId="9134fddd-ebe0-41b2-9df4-5549cb596a18" providerId="ADAL" clId="{276EFF8F-30AB-7244-9C6D-3407A8C6422A}" dt="2022-07-20T00:18:09.487" v="2177" actId="6549"/>
        <pc:sldMkLst>
          <pc:docMk/>
          <pc:sldMk cId="709374243" sldId="2234"/>
        </pc:sldMkLst>
        <pc:spChg chg="mod">
          <ac:chgData name="Umair Hoodbhoy" userId="9134fddd-ebe0-41b2-9df4-5549cb596a18" providerId="ADAL" clId="{276EFF8F-30AB-7244-9C6D-3407A8C6422A}" dt="2022-07-12T02:23:43.822" v="62" actId="20577"/>
          <ac:spMkLst>
            <pc:docMk/>
            <pc:sldMk cId="709374243" sldId="2234"/>
            <ac:spMk id="50" creationId="{1C740657-DF9D-7B48-9C04-04A08BD390B2}"/>
          </ac:spMkLst>
        </pc:spChg>
        <pc:spChg chg="mod">
          <ac:chgData name="Umair Hoodbhoy" userId="9134fddd-ebe0-41b2-9df4-5549cb596a18" providerId="ADAL" clId="{276EFF8F-30AB-7244-9C6D-3407A8C6422A}" dt="2022-07-20T00:18:04.912" v="2176" actId="6549"/>
          <ac:spMkLst>
            <pc:docMk/>
            <pc:sldMk cId="709374243" sldId="2234"/>
            <ac:spMk id="52" creationId="{5810CA85-37D8-C24C-AE54-30426C4280FA}"/>
          </ac:spMkLst>
        </pc:spChg>
      </pc:sldChg>
      <pc:sldChg chg="del">
        <pc:chgData name="Umair Hoodbhoy" userId="9134fddd-ebe0-41b2-9df4-5549cb596a18" providerId="ADAL" clId="{276EFF8F-30AB-7244-9C6D-3407A8C6422A}" dt="2022-07-18T18:42:16.793" v="260" actId="18676"/>
        <pc:sldMkLst>
          <pc:docMk/>
          <pc:sldMk cId="818802095" sldId="2252"/>
        </pc:sldMkLst>
      </pc:sldChg>
      <pc:sldChg chg="del">
        <pc:chgData name="Umair Hoodbhoy" userId="9134fddd-ebe0-41b2-9df4-5549cb596a18" providerId="ADAL" clId="{276EFF8F-30AB-7244-9C6D-3407A8C6422A}" dt="2022-07-18T18:42:16.793" v="260" actId="18676"/>
        <pc:sldMkLst>
          <pc:docMk/>
          <pc:sldMk cId="1080954645" sldId="2265"/>
        </pc:sldMkLst>
      </pc:sldChg>
      <pc:sldChg chg="del">
        <pc:chgData name="Umair Hoodbhoy" userId="9134fddd-ebe0-41b2-9df4-5549cb596a18" providerId="ADAL" clId="{276EFF8F-30AB-7244-9C6D-3407A8C6422A}" dt="2022-07-18T18:42:16.793" v="260" actId="18676"/>
        <pc:sldMkLst>
          <pc:docMk/>
          <pc:sldMk cId="2505491166" sldId="2076137199"/>
        </pc:sldMkLst>
      </pc:sldChg>
      <pc:sldChg chg="modSp modAnim">
        <pc:chgData name="Umair Hoodbhoy" userId="9134fddd-ebe0-41b2-9df4-5549cb596a18" providerId="ADAL" clId="{276EFF8F-30AB-7244-9C6D-3407A8C6422A}" dt="2022-07-12T16:14:32.159" v="71"/>
        <pc:sldMkLst>
          <pc:docMk/>
          <pc:sldMk cId="1322618566" sldId="2076137210"/>
        </pc:sldMkLst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1322618566" sldId="2076137210"/>
            <ac:spMk id="49" creationId="{B7D0CDD6-F23E-7649-B10D-C9EFC8714711}"/>
          </ac:spMkLst>
        </pc:spChg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1322618566" sldId="2076137210"/>
            <ac:spMk id="57" creationId="{9C97EF29-228E-BF4D-978F-229746AA9530}"/>
          </ac:spMkLst>
        </pc:spChg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1322618566" sldId="2076137210"/>
            <ac:spMk id="149" creationId="{0430CDEA-8087-FB46-B131-D70FF5174678}"/>
          </ac:spMkLst>
        </pc:spChg>
      </pc:sldChg>
      <pc:sldChg chg="modSp mod modClrScheme chgLayout">
        <pc:chgData name="Umair Hoodbhoy" userId="9134fddd-ebe0-41b2-9df4-5549cb596a18" providerId="ADAL" clId="{276EFF8F-30AB-7244-9C6D-3407A8C6422A}" dt="2022-07-12T01:55:57.057" v="60" actId="1076"/>
        <pc:sldMkLst>
          <pc:docMk/>
          <pc:sldMk cId="3530600210" sldId="2076137214"/>
        </pc:sldMkLst>
        <pc:spChg chg="mod ord">
          <ac:chgData name="Umair Hoodbhoy" userId="9134fddd-ebe0-41b2-9df4-5549cb596a18" providerId="ADAL" clId="{276EFF8F-30AB-7244-9C6D-3407A8C6422A}" dt="2022-07-11T19:38:45.634" v="41" actId="700"/>
          <ac:spMkLst>
            <pc:docMk/>
            <pc:sldMk cId="3530600210" sldId="2076137214"/>
            <ac:spMk id="8" creationId="{C639F7DD-95E8-F746-BBB7-3799F081153B}"/>
          </ac:spMkLst>
        </pc:spChg>
        <pc:spChg chg="mod ord">
          <ac:chgData name="Umair Hoodbhoy" userId="9134fddd-ebe0-41b2-9df4-5549cb596a18" providerId="ADAL" clId="{276EFF8F-30AB-7244-9C6D-3407A8C6422A}" dt="2022-07-12T01:55:57.057" v="60" actId="1076"/>
          <ac:spMkLst>
            <pc:docMk/>
            <pc:sldMk cId="3530600210" sldId="2076137214"/>
            <ac:spMk id="9" creationId="{0799D5CD-F594-1E43-BF89-CB60D785C60F}"/>
          </ac:spMkLst>
        </pc:spChg>
      </pc:sldChg>
      <pc:sldChg chg="add del">
        <pc:chgData name="Umair Hoodbhoy" userId="9134fddd-ebe0-41b2-9df4-5549cb596a18" providerId="ADAL" clId="{276EFF8F-30AB-7244-9C6D-3407A8C6422A}" dt="2022-07-18T18:50:33.006" v="268" actId="2696"/>
        <pc:sldMkLst>
          <pc:docMk/>
          <pc:sldMk cId="1147408677" sldId="2076137216"/>
        </pc:sldMkLst>
      </pc:sldChg>
      <pc:sldChg chg="modSp mod chgLayout">
        <pc:chgData name="Umair Hoodbhoy" userId="9134fddd-ebe0-41b2-9df4-5549cb596a18" providerId="ADAL" clId="{276EFF8F-30AB-7244-9C6D-3407A8C6422A}" dt="2022-07-12T23:11:18.427" v="219" actId="14100"/>
        <pc:sldMkLst>
          <pc:docMk/>
          <pc:sldMk cId="20622805" sldId="2076137225"/>
        </pc:sldMkLst>
        <pc:spChg chg="mod ord">
          <ac:chgData name="Umair Hoodbhoy" userId="9134fddd-ebe0-41b2-9df4-5549cb596a18" providerId="ADAL" clId="{276EFF8F-30AB-7244-9C6D-3407A8C6422A}" dt="2022-07-12T23:10:46.725" v="217" actId="1076"/>
          <ac:spMkLst>
            <pc:docMk/>
            <pc:sldMk cId="20622805" sldId="2076137225"/>
            <ac:spMk id="2" creationId="{5078F382-055A-F044-83CB-C6DA263A1698}"/>
          </ac:spMkLst>
        </pc:spChg>
        <pc:spChg chg="mod ord">
          <ac:chgData name="Umair Hoodbhoy" userId="9134fddd-ebe0-41b2-9df4-5549cb596a18" providerId="ADAL" clId="{276EFF8F-30AB-7244-9C6D-3407A8C6422A}" dt="2022-07-12T23:10:34.605" v="215" actId="700"/>
          <ac:spMkLst>
            <pc:docMk/>
            <pc:sldMk cId="20622805" sldId="2076137225"/>
            <ac:spMk id="3" creationId="{45C527B8-BC2A-9943-8AEA-C88CAA5C46C7}"/>
          </ac:spMkLst>
        </pc:spChg>
        <pc:graphicFrameChg chg="mod ord">
          <ac:chgData name="Umair Hoodbhoy" userId="9134fddd-ebe0-41b2-9df4-5549cb596a18" providerId="ADAL" clId="{276EFF8F-30AB-7244-9C6D-3407A8C6422A}" dt="2022-07-12T23:11:18.427" v="219" actId="14100"/>
          <ac:graphicFrameMkLst>
            <pc:docMk/>
            <pc:sldMk cId="20622805" sldId="2076137225"/>
            <ac:graphicFrameMk id="4" creationId="{DEE1F64A-3958-3046-A056-671192233B78}"/>
          </ac:graphicFrameMkLst>
        </pc:graphicFrameChg>
      </pc:sldChg>
      <pc:sldChg chg="modSp add modAnim">
        <pc:chgData name="Umair Hoodbhoy" userId="9134fddd-ebe0-41b2-9df4-5549cb596a18" providerId="ADAL" clId="{276EFF8F-30AB-7244-9C6D-3407A8C6422A}" dt="2022-07-20T22:56:12.716" v="2179" actId="20578"/>
        <pc:sldMkLst>
          <pc:docMk/>
          <pc:sldMk cId="42961500" sldId="2076137240"/>
        </pc:sldMkLst>
        <pc:spChg chg="mod">
          <ac:chgData name="Umair Hoodbhoy" userId="9134fddd-ebe0-41b2-9df4-5549cb596a18" providerId="ADAL" clId="{276EFF8F-30AB-7244-9C6D-3407A8C6422A}" dt="2022-07-20T22:56:12.716" v="2179" actId="20578"/>
          <ac:spMkLst>
            <pc:docMk/>
            <pc:sldMk cId="42961500" sldId="2076137240"/>
            <ac:spMk id="5" creationId="{0787F2AF-12CA-604C-A988-9018CF2A1F7D}"/>
          </ac:spMkLst>
        </pc:spChg>
      </pc:sldChg>
      <pc:sldChg chg="modSp mod chgLayout">
        <pc:chgData name="Umair Hoodbhoy" userId="9134fddd-ebe0-41b2-9df4-5549cb596a18" providerId="ADAL" clId="{276EFF8F-30AB-7244-9C6D-3407A8C6422A}" dt="2022-07-12T23:10:25.564" v="213" actId="700"/>
        <pc:sldMkLst>
          <pc:docMk/>
          <pc:sldMk cId="2330344674" sldId="2076137248"/>
        </pc:sldMkLst>
        <pc:spChg chg="mod ord">
          <ac:chgData name="Umair Hoodbhoy" userId="9134fddd-ebe0-41b2-9df4-5549cb596a18" providerId="ADAL" clId="{276EFF8F-30AB-7244-9C6D-3407A8C6422A}" dt="2022-07-12T23:10:25.564" v="213" actId="700"/>
          <ac:spMkLst>
            <pc:docMk/>
            <pc:sldMk cId="2330344674" sldId="2076137248"/>
            <ac:spMk id="2" creationId="{D6C5C903-A5B2-874F-92AA-689B24F5A695}"/>
          </ac:spMkLst>
        </pc:spChg>
        <pc:spChg chg="mod ord">
          <ac:chgData name="Umair Hoodbhoy" userId="9134fddd-ebe0-41b2-9df4-5549cb596a18" providerId="ADAL" clId="{276EFF8F-30AB-7244-9C6D-3407A8C6422A}" dt="2022-07-12T23:10:25.564" v="213" actId="700"/>
          <ac:spMkLst>
            <pc:docMk/>
            <pc:sldMk cId="2330344674" sldId="2076137248"/>
            <ac:spMk id="9" creationId="{32F3EF9A-3B56-E04C-9070-020DD0204597}"/>
          </ac:spMkLst>
        </pc:spChg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2330344674" sldId="2076137248"/>
            <ac:spMk id="49" creationId="{B7D0CDD6-F23E-7649-B10D-C9EFC8714711}"/>
          </ac:spMkLst>
        </pc:spChg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2330344674" sldId="2076137248"/>
            <ac:spMk id="57" creationId="{9C97EF29-228E-BF4D-978F-229746AA9530}"/>
          </ac:spMkLst>
        </pc:spChg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2330344674" sldId="2076137248"/>
            <ac:spMk id="149" creationId="{0430CDEA-8087-FB46-B131-D70FF5174678}"/>
          </ac:spMkLst>
        </pc:spChg>
      </pc:sldChg>
      <pc:sldChg chg="modSp add mod">
        <pc:chgData name="Umair Hoodbhoy" userId="9134fddd-ebe0-41b2-9df4-5549cb596a18" providerId="ADAL" clId="{276EFF8F-30AB-7244-9C6D-3407A8C6422A}" dt="2022-07-18T18:49:48.409" v="267" actId="27636"/>
        <pc:sldMkLst>
          <pc:docMk/>
          <pc:sldMk cId="1931471600" sldId="2076137311"/>
        </pc:sldMkLst>
        <pc:spChg chg="mod">
          <ac:chgData name="Umair Hoodbhoy" userId="9134fddd-ebe0-41b2-9df4-5549cb596a18" providerId="ADAL" clId="{276EFF8F-30AB-7244-9C6D-3407A8C6422A}" dt="2022-07-18T18:49:48.409" v="267" actId="27636"/>
          <ac:spMkLst>
            <pc:docMk/>
            <pc:sldMk cId="1931471600" sldId="2076137311"/>
            <ac:spMk id="188" creationId="{F1D0A8CB-1F4C-D147-B4FD-0BB05D23CD1A}"/>
          </ac:spMkLst>
        </pc:spChg>
      </pc:sldChg>
      <pc:sldChg chg="modSp mod chgLayout">
        <pc:chgData name="Umair Hoodbhoy" userId="9134fddd-ebe0-41b2-9df4-5549cb596a18" providerId="ADAL" clId="{276EFF8F-30AB-7244-9C6D-3407A8C6422A}" dt="2022-07-12T23:10:30.641" v="214" actId="700"/>
        <pc:sldMkLst>
          <pc:docMk/>
          <pc:sldMk cId="1306524387" sldId="2076137320"/>
        </pc:sldMkLst>
        <pc:spChg chg="mod ord">
          <ac:chgData name="Umair Hoodbhoy" userId="9134fddd-ebe0-41b2-9df4-5549cb596a18" providerId="ADAL" clId="{276EFF8F-30AB-7244-9C6D-3407A8C6422A}" dt="2022-07-12T23:10:30.641" v="214" actId="700"/>
          <ac:spMkLst>
            <pc:docMk/>
            <pc:sldMk cId="1306524387" sldId="2076137320"/>
            <ac:spMk id="2" creationId="{A30F4086-6EF5-474C-A914-81C5C3674D56}"/>
          </ac:spMkLst>
        </pc:spChg>
        <pc:spChg chg="mod ord">
          <ac:chgData name="Umair Hoodbhoy" userId="9134fddd-ebe0-41b2-9df4-5549cb596a18" providerId="ADAL" clId="{276EFF8F-30AB-7244-9C6D-3407A8C6422A}" dt="2022-07-12T23:10:30.641" v="214" actId="700"/>
          <ac:spMkLst>
            <pc:docMk/>
            <pc:sldMk cId="1306524387" sldId="2076137320"/>
            <ac:spMk id="3" creationId="{B3428D55-5D2B-4A43-8C33-25BC4C4CB37C}"/>
          </ac:spMkLst>
        </pc:spChg>
      </pc:sldChg>
      <pc:sldChg chg="modSp del mod modClrScheme chgLayout">
        <pc:chgData name="Umair Hoodbhoy" userId="9134fddd-ebe0-41b2-9df4-5549cb596a18" providerId="ADAL" clId="{276EFF8F-30AB-7244-9C6D-3407A8C6422A}" dt="2022-07-11T19:38:40.636" v="40" actId="2696"/>
        <pc:sldMkLst>
          <pc:docMk/>
          <pc:sldMk cId="3811922728" sldId="2076137321"/>
        </pc:sldMkLst>
        <pc:spChg chg="mod ord">
          <ac:chgData name="Umair Hoodbhoy" userId="9134fddd-ebe0-41b2-9df4-5549cb596a18" providerId="ADAL" clId="{276EFF8F-30AB-7244-9C6D-3407A8C6422A}" dt="2022-07-11T19:35:46.110" v="19" actId="700"/>
          <ac:spMkLst>
            <pc:docMk/>
            <pc:sldMk cId="3811922728" sldId="2076137321"/>
            <ac:spMk id="2" creationId="{DF4D0777-9659-434E-8181-99A4B87A0924}"/>
          </ac:spMkLst>
        </pc:spChg>
        <pc:spChg chg="mod">
          <ac:chgData name="Umair Hoodbhoy" userId="9134fddd-ebe0-41b2-9df4-5549cb596a18" providerId="ADAL" clId="{276EFF8F-30AB-7244-9C6D-3407A8C6422A}" dt="2022-07-11T19:35:48.291" v="23" actId="20577"/>
          <ac:spMkLst>
            <pc:docMk/>
            <pc:sldMk cId="3811922728" sldId="2076137321"/>
            <ac:spMk id="7" creationId="{A67E845C-0EE8-F143-97BD-607B234C466B}"/>
          </ac:spMkLst>
        </pc:spChg>
        <pc:graphicFrameChg chg="mod ord">
          <ac:chgData name="Umair Hoodbhoy" userId="9134fddd-ebe0-41b2-9df4-5549cb596a18" providerId="ADAL" clId="{276EFF8F-30AB-7244-9C6D-3407A8C6422A}" dt="2022-07-11T19:35:46.110" v="19" actId="700"/>
          <ac:graphicFrameMkLst>
            <pc:docMk/>
            <pc:sldMk cId="3811922728" sldId="2076137321"/>
            <ac:graphicFrameMk id="4" creationId="{574D2549-3CE2-7D45-ADB8-4920B2742065}"/>
          </ac:graphicFrameMkLst>
        </pc:graphicFrameChg>
      </pc:sldChg>
      <pc:sldChg chg="modSp">
        <pc:chgData name="Umair Hoodbhoy" userId="9134fddd-ebe0-41b2-9df4-5549cb596a18" providerId="ADAL" clId="{276EFF8F-30AB-7244-9C6D-3407A8C6422A}" dt="2022-07-12T16:14:32.159" v="71"/>
        <pc:sldMkLst>
          <pc:docMk/>
          <pc:sldMk cId="1575435649" sldId="2076137354"/>
        </pc:sldMkLst>
        <pc:spChg chg="mod">
          <ac:chgData name="Umair Hoodbhoy" userId="9134fddd-ebe0-41b2-9df4-5549cb596a18" providerId="ADAL" clId="{276EFF8F-30AB-7244-9C6D-3407A8C6422A}" dt="2022-07-12T16:14:32.159" v="71"/>
          <ac:spMkLst>
            <pc:docMk/>
            <pc:sldMk cId="1575435649" sldId="2076137354"/>
            <ac:spMk id="120" creationId="{B374C34C-009D-1F4D-BA32-F0D19BF5099E}"/>
          </ac:spMkLst>
        </pc:spChg>
      </pc:sldChg>
      <pc:sldChg chg="modSp mod chgLayout">
        <pc:chgData name="Umair Hoodbhoy" userId="9134fddd-ebe0-41b2-9df4-5549cb596a18" providerId="ADAL" clId="{276EFF8F-30AB-7244-9C6D-3407A8C6422A}" dt="2022-07-12T23:10:15.805" v="212" actId="700"/>
        <pc:sldMkLst>
          <pc:docMk/>
          <pc:sldMk cId="454347288" sldId="2076137355"/>
        </pc:sldMkLst>
        <pc:spChg chg="mod ord">
          <ac:chgData name="Umair Hoodbhoy" userId="9134fddd-ebe0-41b2-9df4-5549cb596a18" providerId="ADAL" clId="{276EFF8F-30AB-7244-9C6D-3407A8C6422A}" dt="2022-07-12T23:10:15.805" v="212" actId="700"/>
          <ac:spMkLst>
            <pc:docMk/>
            <pc:sldMk cId="454347288" sldId="2076137355"/>
            <ac:spMk id="4" creationId="{F64634AA-515F-7C47-B283-32BAE58855AE}"/>
          </ac:spMkLst>
        </pc:spChg>
        <pc:spChg chg="mod ord">
          <ac:chgData name="Umair Hoodbhoy" userId="9134fddd-ebe0-41b2-9df4-5549cb596a18" providerId="ADAL" clId="{276EFF8F-30AB-7244-9C6D-3407A8C6422A}" dt="2022-07-12T23:10:15.805" v="212" actId="700"/>
          <ac:spMkLst>
            <pc:docMk/>
            <pc:sldMk cId="454347288" sldId="2076137355"/>
            <ac:spMk id="8" creationId="{76D79612-5ECB-054C-8F12-EF459D4A1CCA}"/>
          </ac:spMkLst>
        </pc:spChg>
        <pc:spChg chg="mod">
          <ac:chgData name="Umair Hoodbhoy" userId="9134fddd-ebe0-41b2-9df4-5549cb596a18" providerId="ADAL" clId="{276EFF8F-30AB-7244-9C6D-3407A8C6422A}" dt="2022-07-12T16:23:57.798" v="78" actId="14100"/>
          <ac:spMkLst>
            <pc:docMk/>
            <pc:sldMk cId="454347288" sldId="2076137355"/>
            <ac:spMk id="176" creationId="{873EB2AF-9C66-8045-8582-84E59A24B037}"/>
          </ac:spMkLst>
        </pc:spChg>
      </pc:sldChg>
      <pc:sldChg chg="add del">
        <pc:chgData name="Umair Hoodbhoy" userId="9134fddd-ebe0-41b2-9df4-5549cb596a18" providerId="ADAL" clId="{276EFF8F-30AB-7244-9C6D-3407A8C6422A}" dt="2022-07-18T19:17:01.587" v="274" actId="2696"/>
        <pc:sldMkLst>
          <pc:docMk/>
          <pc:sldMk cId="4152654557" sldId="2076137357"/>
        </pc:sldMkLst>
      </pc:sldChg>
      <pc:sldChg chg="add">
        <pc:chgData name="Umair Hoodbhoy" userId="9134fddd-ebe0-41b2-9df4-5549cb596a18" providerId="ADAL" clId="{276EFF8F-30AB-7244-9C6D-3407A8C6422A}" dt="2022-07-18T18:49:48.202" v="266"/>
        <pc:sldMkLst>
          <pc:docMk/>
          <pc:sldMk cId="1884109374" sldId="2076137363"/>
        </pc:sldMkLst>
      </pc:sldChg>
      <pc:sldChg chg="modSp mod">
        <pc:chgData name="Umair Hoodbhoy" userId="9134fddd-ebe0-41b2-9df4-5549cb596a18" providerId="ADAL" clId="{276EFF8F-30AB-7244-9C6D-3407A8C6422A}" dt="2022-07-18T15:48:42.586" v="259"/>
        <pc:sldMkLst>
          <pc:docMk/>
          <pc:sldMk cId="2080515683" sldId="2076137368"/>
        </pc:sldMkLst>
        <pc:spChg chg="mod">
          <ac:chgData name="Umair Hoodbhoy" userId="9134fddd-ebe0-41b2-9df4-5549cb596a18" providerId="ADAL" clId="{276EFF8F-30AB-7244-9C6D-3407A8C6422A}" dt="2022-07-18T15:48:42.586" v="259"/>
          <ac:spMkLst>
            <pc:docMk/>
            <pc:sldMk cId="2080515683" sldId="2076137368"/>
            <ac:spMk id="3" creationId="{52AE42AA-AD93-9A4D-A1D1-25F960506E0A}"/>
          </ac:spMkLst>
        </pc:spChg>
      </pc:sldChg>
      <pc:sldChg chg="modSp add mod">
        <pc:chgData name="Umair Hoodbhoy" userId="9134fddd-ebe0-41b2-9df4-5549cb596a18" providerId="ADAL" clId="{276EFF8F-30AB-7244-9C6D-3407A8C6422A}" dt="2022-07-18T18:44:51.964" v="262" actId="27636"/>
        <pc:sldMkLst>
          <pc:docMk/>
          <pc:sldMk cId="4220206366" sldId="2076137369"/>
        </pc:sldMkLst>
        <pc:spChg chg="mod">
          <ac:chgData name="Umair Hoodbhoy" userId="9134fddd-ebe0-41b2-9df4-5549cb596a18" providerId="ADAL" clId="{276EFF8F-30AB-7244-9C6D-3407A8C6422A}" dt="2022-07-18T18:44:51.964" v="262" actId="27636"/>
          <ac:spMkLst>
            <pc:docMk/>
            <pc:sldMk cId="4220206366" sldId="2076137369"/>
            <ac:spMk id="3" creationId="{10491F7B-D675-2041-B735-2FE09A623E15}"/>
          </ac:spMkLst>
        </pc:spChg>
      </pc:sldChg>
      <pc:sldChg chg="add">
        <pc:chgData name="Umair Hoodbhoy" userId="9134fddd-ebe0-41b2-9df4-5549cb596a18" providerId="ADAL" clId="{276EFF8F-30AB-7244-9C6D-3407A8C6422A}" dt="2022-07-18T18:44:51.721" v="261"/>
        <pc:sldMkLst>
          <pc:docMk/>
          <pc:sldMk cId="2115855436" sldId="2076137370"/>
        </pc:sldMkLst>
      </pc:sldChg>
      <pc:sldChg chg="modSp add mod">
        <pc:chgData name="Umair Hoodbhoy" userId="9134fddd-ebe0-41b2-9df4-5549cb596a18" providerId="ADAL" clId="{276EFF8F-30AB-7244-9C6D-3407A8C6422A}" dt="2022-07-20T00:16:15.318" v="2168" actId="14100"/>
        <pc:sldMkLst>
          <pc:docMk/>
          <pc:sldMk cId="346803899" sldId="2076137371"/>
        </pc:sldMkLst>
        <pc:spChg chg="mod">
          <ac:chgData name="Umair Hoodbhoy" userId="9134fddd-ebe0-41b2-9df4-5549cb596a18" providerId="ADAL" clId="{276EFF8F-30AB-7244-9C6D-3407A8C6422A}" dt="2022-07-20T00:16:07.405" v="2167" actId="14100"/>
          <ac:spMkLst>
            <pc:docMk/>
            <pc:sldMk cId="346803899" sldId="2076137371"/>
            <ac:spMk id="132" creationId="{57B74768-7737-EB4E-B1C2-BAC1FC228DF1}"/>
          </ac:spMkLst>
        </pc:spChg>
        <pc:spChg chg="mod">
          <ac:chgData name="Umair Hoodbhoy" userId="9134fddd-ebe0-41b2-9df4-5549cb596a18" providerId="ADAL" clId="{276EFF8F-30AB-7244-9C6D-3407A8C6422A}" dt="2022-07-20T00:15:52.398" v="2163" actId="255"/>
          <ac:spMkLst>
            <pc:docMk/>
            <pc:sldMk cId="346803899" sldId="2076137371"/>
            <ac:spMk id="133" creationId="{BD649105-8AFD-6246-AE75-90E94BD7F8EF}"/>
          </ac:spMkLst>
        </pc:spChg>
        <pc:spChg chg="mod">
          <ac:chgData name="Umair Hoodbhoy" userId="9134fddd-ebe0-41b2-9df4-5549cb596a18" providerId="ADAL" clId="{276EFF8F-30AB-7244-9C6D-3407A8C6422A}" dt="2022-07-20T00:16:05.166" v="2166" actId="14100"/>
          <ac:spMkLst>
            <pc:docMk/>
            <pc:sldMk cId="346803899" sldId="2076137371"/>
            <ac:spMk id="135" creationId="{CB675F1E-08A0-1847-8D5F-A6D47F8F9EC9}"/>
          </ac:spMkLst>
        </pc:spChg>
        <pc:spChg chg="mod">
          <ac:chgData name="Umair Hoodbhoy" userId="9134fddd-ebe0-41b2-9df4-5549cb596a18" providerId="ADAL" clId="{276EFF8F-30AB-7244-9C6D-3407A8C6422A}" dt="2022-07-20T00:16:15.318" v="2168" actId="14100"/>
          <ac:spMkLst>
            <pc:docMk/>
            <pc:sldMk cId="346803899" sldId="2076137371"/>
            <ac:spMk id="140" creationId="{BAAA4FCD-AA71-0949-9130-5396A79E1C80}"/>
          </ac:spMkLst>
        </pc:spChg>
        <pc:spChg chg="mod">
          <ac:chgData name="Umair Hoodbhoy" userId="9134fddd-ebe0-41b2-9df4-5549cb596a18" providerId="ADAL" clId="{276EFF8F-30AB-7244-9C6D-3407A8C6422A}" dt="2022-07-20T00:15:31.133" v="2162" actId="14100"/>
          <ac:spMkLst>
            <pc:docMk/>
            <pc:sldMk cId="346803899" sldId="2076137371"/>
            <ac:spMk id="141" creationId="{996C67C2-9726-BF40-BC89-6E65AA141849}"/>
          </ac:spMkLst>
        </pc:spChg>
        <pc:spChg chg="mod">
          <ac:chgData name="Umair Hoodbhoy" userId="9134fddd-ebe0-41b2-9df4-5549cb596a18" providerId="ADAL" clId="{276EFF8F-30AB-7244-9C6D-3407A8C6422A}" dt="2022-07-20T00:15:25.160" v="2159" actId="14100"/>
          <ac:spMkLst>
            <pc:docMk/>
            <pc:sldMk cId="346803899" sldId="2076137371"/>
            <ac:spMk id="148" creationId="{5747B195-97F8-1840-A1F1-EECB1A0CE015}"/>
          </ac:spMkLst>
        </pc:spChg>
        <pc:spChg chg="mod">
          <ac:chgData name="Umair Hoodbhoy" userId="9134fddd-ebe0-41b2-9df4-5549cb596a18" providerId="ADAL" clId="{276EFF8F-30AB-7244-9C6D-3407A8C6422A}" dt="2022-07-20T00:15:00.929" v="2155" actId="14100"/>
          <ac:spMkLst>
            <pc:docMk/>
            <pc:sldMk cId="346803899" sldId="2076137371"/>
            <ac:spMk id="165" creationId="{46765ADB-74CC-A74E-B736-B0B1BC2A6528}"/>
          </ac:spMkLst>
        </pc:spChg>
        <pc:spChg chg="mod">
          <ac:chgData name="Umair Hoodbhoy" userId="9134fddd-ebe0-41b2-9df4-5549cb596a18" providerId="ADAL" clId="{276EFF8F-30AB-7244-9C6D-3407A8C6422A}" dt="2022-07-20T00:16:01.299" v="2165" actId="14100"/>
          <ac:spMkLst>
            <pc:docMk/>
            <pc:sldMk cId="346803899" sldId="2076137371"/>
            <ac:spMk id="171" creationId="{94B3132C-7E57-0D43-AE09-A6EFC2908A4E}"/>
          </ac:spMkLst>
        </pc:spChg>
        <pc:spChg chg="mod">
          <ac:chgData name="Umair Hoodbhoy" userId="9134fddd-ebe0-41b2-9df4-5549cb596a18" providerId="ADAL" clId="{276EFF8F-30AB-7244-9C6D-3407A8C6422A}" dt="2022-07-20T00:15:52.398" v="2163" actId="255"/>
          <ac:spMkLst>
            <pc:docMk/>
            <pc:sldMk cId="346803899" sldId="2076137371"/>
            <ac:spMk id="172" creationId="{80103C23-E9A5-3543-B079-96C10215073E}"/>
          </ac:spMkLst>
        </pc:spChg>
        <pc:spChg chg="mod">
          <ac:chgData name="Umair Hoodbhoy" userId="9134fddd-ebe0-41b2-9df4-5549cb596a18" providerId="ADAL" clId="{276EFF8F-30AB-7244-9C6D-3407A8C6422A}" dt="2022-07-20T00:15:56.631" v="2164" actId="14100"/>
          <ac:spMkLst>
            <pc:docMk/>
            <pc:sldMk cId="346803899" sldId="2076137371"/>
            <ac:spMk id="173" creationId="{63C89845-5ED1-7E46-8829-C4AD43F73B26}"/>
          </ac:spMkLst>
        </pc:spChg>
        <pc:spChg chg="mod">
          <ac:chgData name="Umair Hoodbhoy" userId="9134fddd-ebe0-41b2-9df4-5549cb596a18" providerId="ADAL" clId="{276EFF8F-30AB-7244-9C6D-3407A8C6422A}" dt="2022-07-20T00:14:55.147" v="2153" actId="14100"/>
          <ac:spMkLst>
            <pc:docMk/>
            <pc:sldMk cId="346803899" sldId="2076137371"/>
            <ac:spMk id="175" creationId="{DAF8C369-9819-FB48-A6BC-4F987C64A122}"/>
          </ac:spMkLst>
        </pc:spChg>
        <pc:spChg chg="mod">
          <ac:chgData name="Umair Hoodbhoy" userId="9134fddd-ebe0-41b2-9df4-5549cb596a18" providerId="ADAL" clId="{276EFF8F-30AB-7244-9C6D-3407A8C6422A}" dt="2022-07-20T00:15:04.167" v="2156" actId="14100"/>
          <ac:spMkLst>
            <pc:docMk/>
            <pc:sldMk cId="346803899" sldId="2076137371"/>
            <ac:spMk id="176" creationId="{BFB42B57-D8C8-E343-AD1B-1E9FC1D84596}"/>
          </ac:spMkLst>
        </pc:spChg>
        <pc:spChg chg="mod">
          <ac:chgData name="Umair Hoodbhoy" userId="9134fddd-ebe0-41b2-9df4-5549cb596a18" providerId="ADAL" clId="{276EFF8F-30AB-7244-9C6D-3407A8C6422A}" dt="2022-07-20T00:15:52.398" v="2163" actId="255"/>
          <ac:spMkLst>
            <pc:docMk/>
            <pc:sldMk cId="346803899" sldId="2076137371"/>
            <ac:spMk id="177" creationId="{FA8AF394-20EB-964D-A8A1-DF8078EC5B12}"/>
          </ac:spMkLst>
        </pc:spChg>
        <pc:cxnChg chg="mod">
          <ac:chgData name="Umair Hoodbhoy" userId="9134fddd-ebe0-41b2-9df4-5549cb596a18" providerId="ADAL" clId="{276EFF8F-30AB-7244-9C6D-3407A8C6422A}" dt="2022-07-20T00:16:05.166" v="2166" actId="14100"/>
          <ac:cxnSpMkLst>
            <pc:docMk/>
            <pc:sldMk cId="346803899" sldId="2076137371"/>
            <ac:cxnSpMk id="125" creationId="{C1CEB05A-6BCE-D148-8A4F-A089EFED2A75}"/>
          </ac:cxnSpMkLst>
        </pc:cxnChg>
        <pc:cxnChg chg="mod">
          <ac:chgData name="Umair Hoodbhoy" userId="9134fddd-ebe0-41b2-9df4-5549cb596a18" providerId="ADAL" clId="{276EFF8F-30AB-7244-9C6D-3407A8C6422A}" dt="2022-07-20T00:16:07.405" v="2167" actId="14100"/>
          <ac:cxnSpMkLst>
            <pc:docMk/>
            <pc:sldMk cId="346803899" sldId="2076137371"/>
            <ac:cxnSpMk id="126" creationId="{D94B480A-98FB-724D-9513-B8FB8956B20F}"/>
          </ac:cxnSpMkLst>
        </pc:cxnChg>
        <pc:cxnChg chg="mod">
          <ac:chgData name="Umair Hoodbhoy" userId="9134fddd-ebe0-41b2-9df4-5549cb596a18" providerId="ADAL" clId="{276EFF8F-30AB-7244-9C6D-3407A8C6422A}" dt="2022-07-20T00:15:52.398" v="2163" actId="255"/>
          <ac:cxnSpMkLst>
            <pc:docMk/>
            <pc:sldMk cId="346803899" sldId="2076137371"/>
            <ac:cxnSpMk id="127" creationId="{D1E2E394-9BC2-084C-9659-FA56D2B885AD}"/>
          </ac:cxnSpMkLst>
        </pc:cxnChg>
        <pc:cxnChg chg="mod">
          <ac:chgData name="Umair Hoodbhoy" userId="9134fddd-ebe0-41b2-9df4-5549cb596a18" providerId="ADAL" clId="{276EFF8F-30AB-7244-9C6D-3407A8C6422A}" dt="2022-07-20T00:15:56.631" v="2164" actId="14100"/>
          <ac:cxnSpMkLst>
            <pc:docMk/>
            <pc:sldMk cId="346803899" sldId="2076137371"/>
            <ac:cxnSpMk id="167" creationId="{E64E973B-395E-5F4E-8668-1038EDFE91BD}"/>
          </ac:cxnSpMkLst>
        </pc:cxnChg>
        <pc:cxnChg chg="mod">
          <ac:chgData name="Umair Hoodbhoy" userId="9134fddd-ebe0-41b2-9df4-5549cb596a18" providerId="ADAL" clId="{276EFF8F-30AB-7244-9C6D-3407A8C6422A}" dt="2022-07-20T00:16:01.299" v="2165" actId="14100"/>
          <ac:cxnSpMkLst>
            <pc:docMk/>
            <pc:sldMk cId="346803899" sldId="2076137371"/>
            <ac:cxnSpMk id="168" creationId="{27D21D3F-90E3-6342-9909-E4955A63AEB7}"/>
          </ac:cxnSpMkLst>
        </pc:cxnChg>
        <pc:cxnChg chg="mod">
          <ac:chgData name="Umair Hoodbhoy" userId="9134fddd-ebe0-41b2-9df4-5549cb596a18" providerId="ADAL" clId="{276EFF8F-30AB-7244-9C6D-3407A8C6422A}" dt="2022-07-20T00:15:52.398" v="2163" actId="255"/>
          <ac:cxnSpMkLst>
            <pc:docMk/>
            <pc:sldMk cId="346803899" sldId="2076137371"/>
            <ac:cxnSpMk id="169" creationId="{8E05BD8E-6C13-D44A-A6EA-DE5E1E0EA173}"/>
          </ac:cxnSpMkLst>
        </pc:cxnChg>
      </pc:sldChg>
      <pc:sldChg chg="modSp add mod modAnim">
        <pc:chgData name="Umair Hoodbhoy" userId="9134fddd-ebe0-41b2-9df4-5549cb596a18" providerId="ADAL" clId="{276EFF8F-30AB-7244-9C6D-3407A8C6422A}" dt="2022-07-20T00:26:57.997" v="2178"/>
        <pc:sldMkLst>
          <pc:docMk/>
          <pc:sldMk cId="3218429462" sldId="2076137373"/>
        </pc:sldMkLst>
        <pc:spChg chg="mod">
          <ac:chgData name="Umair Hoodbhoy" userId="9134fddd-ebe0-41b2-9df4-5549cb596a18" providerId="ADAL" clId="{276EFF8F-30AB-7244-9C6D-3407A8C6422A}" dt="2022-07-20T00:16:47.721" v="2169" actId="14100"/>
          <ac:spMkLst>
            <pc:docMk/>
            <pc:sldMk cId="3218429462" sldId="2076137373"/>
            <ac:spMk id="27" creationId="{FC07361E-624C-D940-8034-83AD14997C81}"/>
          </ac:spMkLst>
        </pc:spChg>
      </pc:sldChg>
      <pc:sldChg chg="modSp del mod chgLayout">
        <pc:chgData name="Umair Hoodbhoy" userId="9134fddd-ebe0-41b2-9df4-5549cb596a18" providerId="ADAL" clId="{276EFF8F-30AB-7244-9C6D-3407A8C6422A}" dt="2022-07-14T21:18:59.605" v="255" actId="2696"/>
        <pc:sldMkLst>
          <pc:docMk/>
          <pc:sldMk cId="2723372838" sldId="2076137474"/>
        </pc:sldMkLst>
        <pc:spChg chg="mod ord">
          <ac:chgData name="Umair Hoodbhoy" userId="9134fddd-ebe0-41b2-9df4-5549cb596a18" providerId="ADAL" clId="{276EFF8F-30AB-7244-9C6D-3407A8C6422A}" dt="2022-07-13T14:25:07.209" v="254" actId="20577"/>
          <ac:spMkLst>
            <pc:docMk/>
            <pc:sldMk cId="2723372838" sldId="2076137474"/>
            <ac:spMk id="2" creationId="{EAFC43F3-D39C-7C49-8B0F-EE083D8C0F08}"/>
          </ac:spMkLst>
        </pc:spChg>
        <pc:spChg chg="mod ord">
          <ac:chgData name="Umair Hoodbhoy" userId="9134fddd-ebe0-41b2-9df4-5549cb596a18" providerId="ADAL" clId="{276EFF8F-30AB-7244-9C6D-3407A8C6422A}" dt="2022-07-12T23:12:00.628" v="222" actId="700"/>
          <ac:spMkLst>
            <pc:docMk/>
            <pc:sldMk cId="2723372838" sldId="2076137474"/>
            <ac:spMk id="4" creationId="{70020214-6AFA-F942-90D4-4F7F84DFF2A6}"/>
          </ac:spMkLst>
        </pc:spChg>
        <pc:spChg chg="mod ord">
          <ac:chgData name="Umair Hoodbhoy" userId="9134fddd-ebe0-41b2-9df4-5549cb596a18" providerId="ADAL" clId="{276EFF8F-30AB-7244-9C6D-3407A8C6422A}" dt="2022-07-13T14:23:49.138" v="228" actId="404"/>
          <ac:spMkLst>
            <pc:docMk/>
            <pc:sldMk cId="2723372838" sldId="2076137474"/>
            <ac:spMk id="6" creationId="{19E66DDD-2CA3-CB49-B7E4-49DE898BD902}"/>
          </ac:spMkLst>
        </pc:spChg>
      </pc:sldChg>
      <pc:sldChg chg="modSp mod ord modAnim">
        <pc:chgData name="Umair Hoodbhoy" userId="9134fddd-ebe0-41b2-9df4-5549cb596a18" providerId="ADAL" clId="{276EFF8F-30AB-7244-9C6D-3407A8C6422A}" dt="2022-07-12T23:03:07.096" v="180" actId="20577"/>
        <pc:sldMkLst>
          <pc:docMk/>
          <pc:sldMk cId="4184076443" sldId="2076137475"/>
        </pc:sldMkLst>
        <pc:spChg chg="mod">
          <ac:chgData name="Umair Hoodbhoy" userId="9134fddd-ebe0-41b2-9df4-5549cb596a18" providerId="ADAL" clId="{276EFF8F-30AB-7244-9C6D-3407A8C6422A}" dt="2022-07-12T22:55:39.786" v="100" actId="20577"/>
          <ac:spMkLst>
            <pc:docMk/>
            <pc:sldMk cId="4184076443" sldId="2076137475"/>
            <ac:spMk id="2" creationId="{EAFC43F3-D39C-7C49-8B0F-EE083D8C0F08}"/>
          </ac:spMkLst>
        </pc:spChg>
        <pc:spChg chg="mod">
          <ac:chgData name="Umair Hoodbhoy" userId="9134fddd-ebe0-41b2-9df4-5549cb596a18" providerId="ADAL" clId="{276EFF8F-30AB-7244-9C6D-3407A8C6422A}" dt="2022-07-12T23:03:07.096" v="180" actId="20577"/>
          <ac:spMkLst>
            <pc:docMk/>
            <pc:sldMk cId="4184076443" sldId="2076137475"/>
            <ac:spMk id="8" creationId="{F11CB36F-F539-524C-AA77-5B266350F89B}"/>
          </ac:spMkLst>
        </pc:spChg>
      </pc:sldChg>
      <pc:sldChg chg="addSp delSp modSp mod chgLayout modNotesTx">
        <pc:chgData name="Umair Hoodbhoy" userId="9134fddd-ebe0-41b2-9df4-5549cb596a18" providerId="ADAL" clId="{276EFF8F-30AB-7244-9C6D-3407A8C6422A}" dt="2022-07-18T19:23:32.335" v="303" actId="6549"/>
        <pc:sldMkLst>
          <pc:docMk/>
          <pc:sldMk cId="2099355004" sldId="2076137478"/>
        </pc:sldMkLst>
        <pc:spChg chg="mod ord">
          <ac:chgData name="Umair Hoodbhoy" userId="9134fddd-ebe0-41b2-9df4-5549cb596a18" providerId="ADAL" clId="{276EFF8F-30AB-7244-9C6D-3407A8C6422A}" dt="2022-07-13T14:24:56.484" v="247" actId="20577"/>
          <ac:spMkLst>
            <pc:docMk/>
            <pc:sldMk cId="2099355004" sldId="2076137478"/>
            <ac:spMk id="2" creationId="{7F3496CD-B2F3-5948-A833-E4F3B20C8163}"/>
          </ac:spMkLst>
        </pc:spChg>
        <pc:spChg chg="mod ord">
          <ac:chgData name="Umair Hoodbhoy" userId="9134fddd-ebe0-41b2-9df4-5549cb596a18" providerId="ADAL" clId="{276EFF8F-30AB-7244-9C6D-3407A8C6422A}" dt="2022-07-12T23:11:52.367" v="220" actId="700"/>
          <ac:spMkLst>
            <pc:docMk/>
            <pc:sldMk cId="2099355004" sldId="2076137478"/>
            <ac:spMk id="3" creationId="{4ADD7EFA-4420-7742-BBEC-7D42EEE6253C}"/>
          </ac:spMkLst>
        </pc:spChg>
        <pc:spChg chg="add del mod">
          <ac:chgData name="Umair Hoodbhoy" userId="9134fddd-ebe0-41b2-9df4-5549cb596a18" providerId="ADAL" clId="{276EFF8F-30AB-7244-9C6D-3407A8C6422A}" dt="2022-07-13T14:24:51.959" v="230" actId="478"/>
          <ac:spMkLst>
            <pc:docMk/>
            <pc:sldMk cId="2099355004" sldId="2076137478"/>
            <ac:spMk id="4" creationId="{5167DDB2-BE5D-C26E-1B33-73CAE5972791}"/>
          </ac:spMkLst>
        </pc:spChg>
        <pc:spChg chg="mod">
          <ac:chgData name="Umair Hoodbhoy" userId="9134fddd-ebe0-41b2-9df4-5549cb596a18" providerId="ADAL" clId="{276EFF8F-30AB-7244-9C6D-3407A8C6422A}" dt="2022-07-18T19:23:10.180" v="302" actId="14100"/>
          <ac:spMkLst>
            <pc:docMk/>
            <pc:sldMk cId="2099355004" sldId="2076137478"/>
            <ac:spMk id="92" creationId="{290C55B5-3483-AD49-A049-6D3E2986607F}"/>
          </ac:spMkLst>
        </pc:spChg>
      </pc:sldChg>
      <pc:sldChg chg="modSp add mod modClrScheme chgLayout">
        <pc:chgData name="Umair Hoodbhoy" userId="9134fddd-ebe0-41b2-9df4-5549cb596a18" providerId="ADAL" clId="{276EFF8F-30AB-7244-9C6D-3407A8C6422A}" dt="2022-07-11T19:54:12.592" v="59" actId="14100"/>
        <pc:sldMkLst>
          <pc:docMk/>
          <pc:sldMk cId="1607100514" sldId="2076137480"/>
        </pc:sldMkLst>
        <pc:spChg chg="mod ord">
          <ac:chgData name="Umair Hoodbhoy" userId="9134fddd-ebe0-41b2-9df4-5549cb596a18" providerId="ADAL" clId="{276EFF8F-30AB-7244-9C6D-3407A8C6422A}" dt="2022-07-11T19:38:04.909" v="34" actId="700"/>
          <ac:spMkLst>
            <pc:docMk/>
            <pc:sldMk cId="1607100514" sldId="2076137480"/>
            <ac:spMk id="2" creationId="{DF4D0777-9659-434E-8181-99A4B87A0924}"/>
          </ac:spMkLst>
        </pc:spChg>
        <pc:spChg chg="mod">
          <ac:chgData name="Umair Hoodbhoy" userId="9134fddd-ebe0-41b2-9df4-5549cb596a18" providerId="ADAL" clId="{276EFF8F-30AB-7244-9C6D-3407A8C6422A}" dt="2022-07-11T19:39:02.519" v="48" actId="6549"/>
          <ac:spMkLst>
            <pc:docMk/>
            <pc:sldMk cId="1607100514" sldId="2076137480"/>
            <ac:spMk id="7" creationId="{A67E845C-0EE8-F143-97BD-607B234C466B}"/>
          </ac:spMkLst>
        </pc:spChg>
        <pc:spChg chg="mod">
          <ac:chgData name="Umair Hoodbhoy" userId="9134fddd-ebe0-41b2-9df4-5549cb596a18" providerId="ADAL" clId="{276EFF8F-30AB-7244-9C6D-3407A8C6422A}" dt="2022-07-11T19:54:12.592" v="59" actId="14100"/>
          <ac:spMkLst>
            <pc:docMk/>
            <pc:sldMk cId="1607100514" sldId="2076137480"/>
            <ac:spMk id="12" creationId="{20A61477-7081-EF46-9906-F818FBF0096E}"/>
          </ac:spMkLst>
        </pc:spChg>
        <pc:graphicFrameChg chg="mod ord">
          <ac:chgData name="Umair Hoodbhoy" userId="9134fddd-ebe0-41b2-9df4-5549cb596a18" providerId="ADAL" clId="{276EFF8F-30AB-7244-9C6D-3407A8C6422A}" dt="2022-07-11T19:38:23.774" v="39"/>
          <ac:graphicFrameMkLst>
            <pc:docMk/>
            <pc:sldMk cId="1607100514" sldId="2076137480"/>
            <ac:graphicFrameMk id="4" creationId="{574D2549-3CE2-7D45-ADB8-4920B2742065}"/>
          </ac:graphicFrameMkLst>
        </pc:graphicFrameChg>
      </pc:sldChg>
      <pc:sldChg chg="add">
        <pc:chgData name="Umair Hoodbhoy" userId="9134fddd-ebe0-41b2-9df4-5549cb596a18" providerId="ADAL" clId="{276EFF8F-30AB-7244-9C6D-3407A8C6422A}" dt="2022-07-18T18:44:51.721" v="261"/>
        <pc:sldMkLst>
          <pc:docMk/>
          <pc:sldMk cId="3881208732" sldId="2076137507"/>
        </pc:sldMkLst>
      </pc:sldChg>
      <pc:sldChg chg="add">
        <pc:chgData name="Umair Hoodbhoy" userId="9134fddd-ebe0-41b2-9df4-5549cb596a18" providerId="ADAL" clId="{276EFF8F-30AB-7244-9C6D-3407A8C6422A}" dt="2022-07-18T18:44:51.721" v="261"/>
        <pc:sldMkLst>
          <pc:docMk/>
          <pc:sldMk cId="1787085901" sldId="2076137684"/>
        </pc:sldMkLst>
      </pc:sldChg>
      <pc:sldChg chg="modSp add mod">
        <pc:chgData name="Umair Hoodbhoy" userId="9134fddd-ebe0-41b2-9df4-5549cb596a18" providerId="ADAL" clId="{276EFF8F-30AB-7244-9C6D-3407A8C6422A}" dt="2022-07-20T00:13:56.035" v="2150" actId="20577"/>
        <pc:sldMkLst>
          <pc:docMk/>
          <pc:sldMk cId="3085279990" sldId="2142532903"/>
        </pc:sldMkLst>
        <pc:spChg chg="mod">
          <ac:chgData name="Umair Hoodbhoy" userId="9134fddd-ebe0-41b2-9df4-5549cb596a18" providerId="ADAL" clId="{276EFF8F-30AB-7244-9C6D-3407A8C6422A}" dt="2022-07-20T00:13:56.035" v="2150" actId="20577"/>
          <ac:spMkLst>
            <pc:docMk/>
            <pc:sldMk cId="3085279990" sldId="2142532903"/>
            <ac:spMk id="8" creationId="{2D6BA85D-C5BF-4A20-BFE2-697800F7B507}"/>
          </ac:spMkLst>
        </pc:spChg>
      </pc:sldChg>
      <pc:sldChg chg="add">
        <pc:chgData name="Umair Hoodbhoy" userId="9134fddd-ebe0-41b2-9df4-5549cb596a18" providerId="ADAL" clId="{276EFF8F-30AB-7244-9C6D-3407A8C6422A}" dt="2022-07-18T18:44:51.721" v="261"/>
        <pc:sldMkLst>
          <pc:docMk/>
          <pc:sldMk cId="704400032" sldId="2142532908"/>
        </pc:sldMkLst>
      </pc:sldChg>
      <pc:sldChg chg="add">
        <pc:chgData name="Umair Hoodbhoy" userId="9134fddd-ebe0-41b2-9df4-5549cb596a18" providerId="ADAL" clId="{276EFF8F-30AB-7244-9C6D-3407A8C6422A}" dt="2022-07-18T18:44:51.721" v="261"/>
        <pc:sldMkLst>
          <pc:docMk/>
          <pc:sldMk cId="1383354098" sldId="2142532910"/>
        </pc:sldMkLst>
      </pc:sldChg>
      <pc:sldChg chg="add modAnim">
        <pc:chgData name="Umair Hoodbhoy" userId="9134fddd-ebe0-41b2-9df4-5549cb596a18" providerId="ADAL" clId="{276EFF8F-30AB-7244-9C6D-3407A8C6422A}" dt="2022-07-18T19:16:33.647" v="273"/>
        <pc:sldMkLst>
          <pc:docMk/>
          <pc:sldMk cId="1952617932" sldId="2142532911"/>
        </pc:sldMkLst>
      </pc:sldChg>
      <pc:sldChg chg="addSp delSp modSp add del mod">
        <pc:chgData name="Umair Hoodbhoy" userId="9134fddd-ebe0-41b2-9df4-5549cb596a18" providerId="ADAL" clId="{276EFF8F-30AB-7244-9C6D-3407A8C6422A}" dt="2022-07-19T23:48:43.718" v="2066" actId="2696"/>
        <pc:sldMkLst>
          <pc:docMk/>
          <pc:sldMk cId="1622321540" sldId="2142532912"/>
        </pc:sldMkLst>
        <pc:spChg chg="mod">
          <ac:chgData name="Umair Hoodbhoy" userId="9134fddd-ebe0-41b2-9df4-5549cb596a18" providerId="ADAL" clId="{276EFF8F-30AB-7244-9C6D-3407A8C6422A}" dt="2022-07-19T23:46:26.129" v="2032" actId="6549"/>
          <ac:spMkLst>
            <pc:docMk/>
            <pc:sldMk cId="1622321540" sldId="2142532912"/>
            <ac:spMk id="3" creationId="{5A3BE0CD-C15D-7C00-9663-A6F121DD2B74}"/>
          </ac:spMkLst>
        </pc:spChg>
        <pc:grpChg chg="add">
          <ac:chgData name="Umair Hoodbhoy" userId="9134fddd-ebe0-41b2-9df4-5549cb596a18" providerId="ADAL" clId="{276EFF8F-30AB-7244-9C6D-3407A8C6422A}" dt="2022-07-19T22:32:56.895" v="1907" actId="164"/>
          <ac:grpSpMkLst>
            <pc:docMk/>
            <pc:sldMk cId="1622321540" sldId="2142532912"/>
            <ac:grpSpMk id="5" creationId="{2461BEBA-1106-9FD2-CDE1-22225B875083}"/>
          </ac:grpSpMkLst>
        </pc:grpChg>
        <pc:grpChg chg="del">
          <ac:chgData name="Umair Hoodbhoy" userId="9134fddd-ebe0-41b2-9df4-5549cb596a18" providerId="ADAL" clId="{276EFF8F-30AB-7244-9C6D-3407A8C6422A}" dt="2022-07-19T21:19:49.131" v="307" actId="165"/>
          <ac:grpSpMkLst>
            <pc:docMk/>
            <pc:sldMk cId="1622321540" sldId="2142532912"/>
            <ac:grpSpMk id="10" creationId="{D66FE0BC-386A-ED0D-4114-1EE5F26D24AD}"/>
          </ac:grpSpMkLst>
        </pc:grpChg>
        <pc:picChg chg="topLvl">
          <ac:chgData name="Umair Hoodbhoy" userId="9134fddd-ebe0-41b2-9df4-5549cb596a18" providerId="ADAL" clId="{276EFF8F-30AB-7244-9C6D-3407A8C6422A}" dt="2022-07-19T21:19:49.131" v="307" actId="165"/>
          <ac:picMkLst>
            <pc:docMk/>
            <pc:sldMk cId="1622321540" sldId="2142532912"/>
            <ac:picMk id="6" creationId="{06E2DA44-CCB4-86AF-1F2F-AFBA1C36FE27}"/>
          </ac:picMkLst>
        </pc:picChg>
        <pc:picChg chg="topLvl">
          <ac:chgData name="Umair Hoodbhoy" userId="9134fddd-ebe0-41b2-9df4-5549cb596a18" providerId="ADAL" clId="{276EFF8F-30AB-7244-9C6D-3407A8C6422A}" dt="2022-07-19T21:19:49.131" v="307" actId="165"/>
          <ac:picMkLst>
            <pc:docMk/>
            <pc:sldMk cId="1622321540" sldId="2142532912"/>
            <ac:picMk id="9" creationId="{11B32120-9EA1-C572-239B-A235E52AA8D4}"/>
          </ac:picMkLst>
        </pc:picChg>
      </pc:sldChg>
      <pc:sldChg chg="addSp delSp modSp add mod modClrScheme modAnim chgLayout modNotesTx">
        <pc:chgData name="Umair Hoodbhoy" userId="9134fddd-ebe0-41b2-9df4-5549cb596a18" providerId="ADAL" clId="{276EFF8F-30AB-7244-9C6D-3407A8C6422A}" dt="2022-07-19T23:51:34.274" v="2090" actId="403"/>
        <pc:sldMkLst>
          <pc:docMk/>
          <pc:sldMk cId="562963981" sldId="2142532913"/>
        </pc:sldMkLst>
        <pc:spChg chg="mod ord">
          <ac:chgData name="Umair Hoodbhoy" userId="9134fddd-ebe0-41b2-9df4-5549cb596a18" providerId="ADAL" clId="{276EFF8F-30AB-7244-9C6D-3407A8C6422A}" dt="2022-07-19T23:51:34.274" v="2090" actId="403"/>
          <ac:spMkLst>
            <pc:docMk/>
            <pc:sldMk cId="562963981" sldId="2142532913"/>
            <ac:spMk id="2" creationId="{AF79B5BD-D278-FA8F-060A-B258BBFEA880}"/>
          </ac:spMkLst>
        </pc:spChg>
        <pc:spChg chg="mod ord">
          <ac:chgData name="Umair Hoodbhoy" userId="9134fddd-ebe0-41b2-9df4-5549cb596a18" providerId="ADAL" clId="{276EFF8F-30AB-7244-9C6D-3407A8C6422A}" dt="2022-07-19T23:49:05.226" v="2071" actId="20577"/>
          <ac:spMkLst>
            <pc:docMk/>
            <pc:sldMk cId="562963981" sldId="2142532913"/>
            <ac:spMk id="3" creationId="{5A3BE0CD-C15D-7C00-9663-A6F121DD2B74}"/>
          </ac:spMkLst>
        </pc:spChg>
        <pc:spChg chg="mod ord">
          <ac:chgData name="Umair Hoodbhoy" userId="9134fddd-ebe0-41b2-9df4-5549cb596a18" providerId="ADAL" clId="{276EFF8F-30AB-7244-9C6D-3407A8C6422A}" dt="2022-07-19T22:35:44.977" v="1942" actId="700"/>
          <ac:spMkLst>
            <pc:docMk/>
            <pc:sldMk cId="562963981" sldId="2142532913"/>
            <ac:spMk id="4" creationId="{1AC1915F-BC3D-A770-D020-B9939AF4DB7B}"/>
          </ac:spMkLst>
        </pc:spChg>
        <pc:spChg chg="add del mod ord">
          <ac:chgData name="Umair Hoodbhoy" userId="9134fddd-ebe0-41b2-9df4-5549cb596a18" providerId="ADAL" clId="{276EFF8F-30AB-7244-9C6D-3407A8C6422A}" dt="2022-07-19T22:06:58.743" v="1851"/>
          <ac:spMkLst>
            <pc:docMk/>
            <pc:sldMk cId="562963981" sldId="2142532913"/>
            <ac:spMk id="5" creationId="{3374DFFF-D845-7379-57DC-BA1A7D09431E}"/>
          </ac:spMkLst>
        </pc:spChg>
        <pc:spChg chg="add del mod">
          <ac:chgData name="Umair Hoodbhoy" userId="9134fddd-ebe0-41b2-9df4-5549cb596a18" providerId="ADAL" clId="{276EFF8F-30AB-7244-9C6D-3407A8C6422A}" dt="2022-07-19T22:34:35.297" v="1927" actId="700"/>
          <ac:spMkLst>
            <pc:docMk/>
            <pc:sldMk cId="562963981" sldId="2142532913"/>
            <ac:spMk id="10" creationId="{5E61F43E-F5CB-0A23-18F3-1197E42AF70C}"/>
          </ac:spMkLst>
        </pc:spChg>
        <pc:spChg chg="add del mod ord">
          <ac:chgData name="Umair Hoodbhoy" userId="9134fddd-ebe0-41b2-9df4-5549cb596a18" providerId="ADAL" clId="{276EFF8F-30AB-7244-9C6D-3407A8C6422A}" dt="2022-07-19T22:35:44.977" v="1942" actId="700"/>
          <ac:spMkLst>
            <pc:docMk/>
            <pc:sldMk cId="562963981" sldId="2142532913"/>
            <ac:spMk id="30" creationId="{4FB7501F-CE7E-E05F-6706-3B6F3B6DF554}"/>
          </ac:spMkLst>
        </pc:spChg>
        <pc:grpChg chg="add del mod">
          <ac:chgData name="Umair Hoodbhoy" userId="9134fddd-ebe0-41b2-9df4-5549cb596a18" providerId="ADAL" clId="{276EFF8F-30AB-7244-9C6D-3407A8C6422A}" dt="2022-07-19T22:33:15.754" v="1912"/>
          <ac:grpSpMkLst>
            <pc:docMk/>
            <pc:sldMk cId="562963981" sldId="2142532913"/>
            <ac:grpSpMk id="11" creationId="{2FCDE4D4-10F4-A716-71B7-6506183306F5}"/>
          </ac:grpSpMkLst>
        </pc:grpChg>
        <pc:grpChg chg="add del mod">
          <ac:chgData name="Umair Hoodbhoy" userId="9134fddd-ebe0-41b2-9df4-5549cb596a18" providerId="ADAL" clId="{276EFF8F-30AB-7244-9C6D-3407A8C6422A}" dt="2022-07-19T22:33:24.814" v="1914"/>
          <ac:grpSpMkLst>
            <pc:docMk/>
            <pc:sldMk cId="562963981" sldId="2142532913"/>
            <ac:grpSpMk id="14" creationId="{8DA85143-8D43-42FB-C223-13BB22876CF8}"/>
          </ac:grpSpMkLst>
        </pc:grpChg>
        <pc:grpChg chg="add del mod">
          <ac:chgData name="Umair Hoodbhoy" userId="9134fddd-ebe0-41b2-9df4-5549cb596a18" providerId="ADAL" clId="{276EFF8F-30AB-7244-9C6D-3407A8C6422A}" dt="2022-07-19T22:33:28.725" v="1916"/>
          <ac:grpSpMkLst>
            <pc:docMk/>
            <pc:sldMk cId="562963981" sldId="2142532913"/>
            <ac:grpSpMk id="17" creationId="{82E16B91-3E98-7E53-8E99-DE60AAB04937}"/>
          </ac:grpSpMkLst>
        </pc:grpChg>
        <pc:grpChg chg="add del mod">
          <ac:chgData name="Umair Hoodbhoy" userId="9134fddd-ebe0-41b2-9df4-5549cb596a18" providerId="ADAL" clId="{276EFF8F-30AB-7244-9C6D-3407A8C6422A}" dt="2022-07-19T22:33:49.078" v="1918"/>
          <ac:grpSpMkLst>
            <pc:docMk/>
            <pc:sldMk cId="562963981" sldId="2142532913"/>
            <ac:grpSpMk id="20" creationId="{06107582-098B-B7A5-385C-C0B002509D01}"/>
          </ac:grpSpMkLst>
        </pc:grpChg>
        <pc:grpChg chg="add del mod">
          <ac:chgData name="Umair Hoodbhoy" userId="9134fddd-ebe0-41b2-9df4-5549cb596a18" providerId="ADAL" clId="{276EFF8F-30AB-7244-9C6D-3407A8C6422A}" dt="2022-07-19T22:34:21.604" v="1925" actId="21"/>
          <ac:grpSpMkLst>
            <pc:docMk/>
            <pc:sldMk cId="562963981" sldId="2142532913"/>
            <ac:grpSpMk id="24" creationId="{BB3690CB-BFAC-0FE6-0159-ECB2E99A8856}"/>
          </ac:grpSpMkLst>
        </pc:grpChg>
        <pc:grpChg chg="add del mod">
          <ac:chgData name="Umair Hoodbhoy" userId="9134fddd-ebe0-41b2-9df4-5549cb596a18" providerId="ADAL" clId="{276EFF8F-30AB-7244-9C6D-3407A8C6422A}" dt="2022-07-19T22:34:37.306" v="1928" actId="21"/>
          <ac:grpSpMkLst>
            <pc:docMk/>
            <pc:sldMk cId="562963981" sldId="2142532913"/>
            <ac:grpSpMk id="27" creationId="{54F50801-85C4-CD04-F910-B043C1136BF9}"/>
          </ac:grpSpMkLst>
        </pc:grpChg>
        <pc:grpChg chg="add del mod">
          <ac:chgData name="Umair Hoodbhoy" userId="9134fddd-ebe0-41b2-9df4-5549cb596a18" providerId="ADAL" clId="{276EFF8F-30AB-7244-9C6D-3407A8C6422A}" dt="2022-07-19T23:50:41.563" v="2081" actId="478"/>
          <ac:grpSpMkLst>
            <pc:docMk/>
            <pc:sldMk cId="562963981" sldId="2142532913"/>
            <ac:grpSpMk id="31" creationId="{AB163439-A6C9-57C1-2050-0F6DD36ADF2B}"/>
          </ac:grpSpMkLst>
        </pc:grpChg>
        <pc:grpChg chg="add mod">
          <ac:chgData name="Umair Hoodbhoy" userId="9134fddd-ebe0-41b2-9df4-5549cb596a18" providerId="ADAL" clId="{276EFF8F-30AB-7244-9C6D-3407A8C6422A}" dt="2022-07-19T23:51:08.111" v="2086"/>
          <ac:grpSpMkLst>
            <pc:docMk/>
            <pc:sldMk cId="562963981" sldId="2142532913"/>
            <ac:grpSpMk id="35" creationId="{489E20E4-5516-0346-7ED9-6B3562E0E6C7}"/>
          </ac:grpSpMkLst>
        </pc:grpChg>
        <pc:picChg chg="del mod">
          <ac:chgData name="Umair Hoodbhoy" userId="9134fddd-ebe0-41b2-9df4-5549cb596a18" providerId="ADAL" clId="{276EFF8F-30AB-7244-9C6D-3407A8C6422A}" dt="2022-07-19T22:06:56.626" v="1850" actId="21"/>
          <ac:picMkLst>
            <pc:docMk/>
            <pc:sldMk cId="562963981" sldId="2142532913"/>
            <ac:picMk id="6" creationId="{06E2DA44-CCB4-86AF-1F2F-AFBA1C36FE27}"/>
          </ac:picMkLst>
        </pc:picChg>
        <pc:picChg chg="add del mod">
          <ac:chgData name="Umair Hoodbhoy" userId="9134fddd-ebe0-41b2-9df4-5549cb596a18" providerId="ADAL" clId="{276EFF8F-30AB-7244-9C6D-3407A8C6422A}" dt="2022-07-19T22:33:07.780" v="1908" actId="478"/>
          <ac:picMkLst>
            <pc:docMk/>
            <pc:sldMk cId="562963981" sldId="2142532913"/>
            <ac:picMk id="7" creationId="{82967B95-A990-0224-44D5-CEF3ECC8141C}"/>
          </ac:picMkLst>
        </pc:picChg>
        <pc:picChg chg="del mod">
          <ac:chgData name="Umair Hoodbhoy" userId="9134fddd-ebe0-41b2-9df4-5549cb596a18" providerId="ADAL" clId="{276EFF8F-30AB-7244-9C6D-3407A8C6422A}" dt="2022-07-19T22:33:07.780" v="1908" actId="478"/>
          <ac:picMkLst>
            <pc:docMk/>
            <pc:sldMk cId="562963981" sldId="2142532913"/>
            <ac:picMk id="9" creationId="{11B32120-9EA1-C572-239B-A235E52AA8D4}"/>
          </ac:picMkLst>
        </pc:picChg>
        <pc:picChg chg="mod">
          <ac:chgData name="Umair Hoodbhoy" userId="9134fddd-ebe0-41b2-9df4-5549cb596a18" providerId="ADAL" clId="{276EFF8F-30AB-7244-9C6D-3407A8C6422A}" dt="2022-07-19T22:33:10.835" v="1909"/>
          <ac:picMkLst>
            <pc:docMk/>
            <pc:sldMk cId="562963981" sldId="2142532913"/>
            <ac:picMk id="12" creationId="{AC8FCB28-D3AE-BA07-6B68-EE0D79C418C5}"/>
          </ac:picMkLst>
        </pc:picChg>
        <pc:picChg chg="mod">
          <ac:chgData name="Umair Hoodbhoy" userId="9134fddd-ebe0-41b2-9df4-5549cb596a18" providerId="ADAL" clId="{276EFF8F-30AB-7244-9C6D-3407A8C6422A}" dt="2022-07-19T22:33:10.835" v="1909"/>
          <ac:picMkLst>
            <pc:docMk/>
            <pc:sldMk cId="562963981" sldId="2142532913"/>
            <ac:picMk id="13" creationId="{5884E436-D9DC-2E87-7F2C-03109004405A}"/>
          </ac:picMkLst>
        </pc:picChg>
        <pc:picChg chg="mod">
          <ac:chgData name="Umair Hoodbhoy" userId="9134fddd-ebe0-41b2-9df4-5549cb596a18" providerId="ADAL" clId="{276EFF8F-30AB-7244-9C6D-3407A8C6422A}" dt="2022-07-19T22:33:23.881" v="1913"/>
          <ac:picMkLst>
            <pc:docMk/>
            <pc:sldMk cId="562963981" sldId="2142532913"/>
            <ac:picMk id="15" creationId="{9F45ECBA-6A0A-56AA-27A5-4519A26AFABF}"/>
          </ac:picMkLst>
        </pc:picChg>
        <pc:picChg chg="mod">
          <ac:chgData name="Umair Hoodbhoy" userId="9134fddd-ebe0-41b2-9df4-5549cb596a18" providerId="ADAL" clId="{276EFF8F-30AB-7244-9C6D-3407A8C6422A}" dt="2022-07-19T22:33:23.881" v="1913"/>
          <ac:picMkLst>
            <pc:docMk/>
            <pc:sldMk cId="562963981" sldId="2142532913"/>
            <ac:picMk id="16" creationId="{9D03D8A1-CA21-DFD8-44CE-743EBCBE6CAC}"/>
          </ac:picMkLst>
        </pc:picChg>
        <pc:picChg chg="mod">
          <ac:chgData name="Umair Hoodbhoy" userId="9134fddd-ebe0-41b2-9df4-5549cb596a18" providerId="ADAL" clId="{276EFF8F-30AB-7244-9C6D-3407A8C6422A}" dt="2022-07-19T22:33:26.495" v="1915"/>
          <ac:picMkLst>
            <pc:docMk/>
            <pc:sldMk cId="562963981" sldId="2142532913"/>
            <ac:picMk id="18" creationId="{DC139CF6-F4E9-D72D-76C0-FC0B238011BA}"/>
          </ac:picMkLst>
        </pc:picChg>
        <pc:picChg chg="mod">
          <ac:chgData name="Umair Hoodbhoy" userId="9134fddd-ebe0-41b2-9df4-5549cb596a18" providerId="ADAL" clId="{276EFF8F-30AB-7244-9C6D-3407A8C6422A}" dt="2022-07-19T22:33:26.495" v="1915"/>
          <ac:picMkLst>
            <pc:docMk/>
            <pc:sldMk cId="562963981" sldId="2142532913"/>
            <ac:picMk id="19" creationId="{20C178B1-D3F3-E00C-7A24-4178280B98F3}"/>
          </ac:picMkLst>
        </pc:picChg>
        <pc:picChg chg="mod">
          <ac:chgData name="Umair Hoodbhoy" userId="9134fddd-ebe0-41b2-9df4-5549cb596a18" providerId="ADAL" clId="{276EFF8F-30AB-7244-9C6D-3407A8C6422A}" dt="2022-07-19T22:33:40.405" v="1917"/>
          <ac:picMkLst>
            <pc:docMk/>
            <pc:sldMk cId="562963981" sldId="2142532913"/>
            <ac:picMk id="21" creationId="{EBCBA1BE-FFB5-FB90-9D56-17F0F0228FFE}"/>
          </ac:picMkLst>
        </pc:picChg>
        <pc:picChg chg="mod">
          <ac:chgData name="Umair Hoodbhoy" userId="9134fddd-ebe0-41b2-9df4-5549cb596a18" providerId="ADAL" clId="{276EFF8F-30AB-7244-9C6D-3407A8C6422A}" dt="2022-07-19T22:33:40.405" v="1917"/>
          <ac:picMkLst>
            <pc:docMk/>
            <pc:sldMk cId="562963981" sldId="2142532913"/>
            <ac:picMk id="22" creationId="{668B9971-2E04-8929-C731-05EA13FB6EE1}"/>
          </ac:picMkLst>
        </pc:picChg>
        <pc:picChg chg="add del mod">
          <ac:chgData name="Umair Hoodbhoy" userId="9134fddd-ebe0-41b2-9df4-5549cb596a18" providerId="ADAL" clId="{276EFF8F-30AB-7244-9C6D-3407A8C6422A}" dt="2022-07-19T22:33:53.975" v="1922"/>
          <ac:picMkLst>
            <pc:docMk/>
            <pc:sldMk cId="562963981" sldId="2142532913"/>
            <ac:picMk id="23" creationId="{F8F633A9-86A1-D9A0-ED11-A0D0FEB46062}"/>
          </ac:picMkLst>
        </pc:picChg>
        <pc:picChg chg="mod">
          <ac:chgData name="Umair Hoodbhoy" userId="9134fddd-ebe0-41b2-9df4-5549cb596a18" providerId="ADAL" clId="{276EFF8F-30AB-7244-9C6D-3407A8C6422A}" dt="2022-07-19T22:34:14.634" v="1923"/>
          <ac:picMkLst>
            <pc:docMk/>
            <pc:sldMk cId="562963981" sldId="2142532913"/>
            <ac:picMk id="25" creationId="{5DD2A3CA-0A89-9B3A-34FB-E6DC527C7AFE}"/>
          </ac:picMkLst>
        </pc:picChg>
        <pc:picChg chg="mod">
          <ac:chgData name="Umair Hoodbhoy" userId="9134fddd-ebe0-41b2-9df4-5549cb596a18" providerId="ADAL" clId="{276EFF8F-30AB-7244-9C6D-3407A8C6422A}" dt="2022-07-19T22:34:14.634" v="1923"/>
          <ac:picMkLst>
            <pc:docMk/>
            <pc:sldMk cId="562963981" sldId="2142532913"/>
            <ac:picMk id="26" creationId="{C2B9FF26-0740-BD46-20A7-B20D9EDE1829}"/>
          </ac:picMkLst>
        </pc:picChg>
        <pc:picChg chg="mod">
          <ac:chgData name="Umair Hoodbhoy" userId="9134fddd-ebe0-41b2-9df4-5549cb596a18" providerId="ADAL" clId="{276EFF8F-30AB-7244-9C6D-3407A8C6422A}" dt="2022-07-19T22:34:23.047" v="1926"/>
          <ac:picMkLst>
            <pc:docMk/>
            <pc:sldMk cId="562963981" sldId="2142532913"/>
            <ac:picMk id="28" creationId="{3E9EE153-D586-C43C-FB6A-254293D1052F}"/>
          </ac:picMkLst>
        </pc:picChg>
        <pc:picChg chg="mod">
          <ac:chgData name="Umair Hoodbhoy" userId="9134fddd-ebe0-41b2-9df4-5549cb596a18" providerId="ADAL" clId="{276EFF8F-30AB-7244-9C6D-3407A8C6422A}" dt="2022-07-19T22:34:23.047" v="1926"/>
          <ac:picMkLst>
            <pc:docMk/>
            <pc:sldMk cId="562963981" sldId="2142532913"/>
            <ac:picMk id="29" creationId="{1AD06738-A42A-87DA-A7B3-AD14CFE2B37F}"/>
          </ac:picMkLst>
        </pc:picChg>
        <pc:picChg chg="mod">
          <ac:chgData name="Umair Hoodbhoy" userId="9134fddd-ebe0-41b2-9df4-5549cb596a18" providerId="ADAL" clId="{276EFF8F-30AB-7244-9C6D-3407A8C6422A}" dt="2022-07-19T22:34:42.605" v="1930"/>
          <ac:picMkLst>
            <pc:docMk/>
            <pc:sldMk cId="562963981" sldId="2142532913"/>
            <ac:picMk id="32" creationId="{ED60E588-BA77-0419-AE77-C80143400FA4}"/>
          </ac:picMkLst>
        </pc:picChg>
        <pc:picChg chg="mod">
          <ac:chgData name="Umair Hoodbhoy" userId="9134fddd-ebe0-41b2-9df4-5549cb596a18" providerId="ADAL" clId="{276EFF8F-30AB-7244-9C6D-3407A8C6422A}" dt="2022-07-19T22:34:42.605" v="1930"/>
          <ac:picMkLst>
            <pc:docMk/>
            <pc:sldMk cId="562963981" sldId="2142532913"/>
            <ac:picMk id="33" creationId="{EAF18622-7434-33D9-061B-52F16FAE151D}"/>
          </ac:picMkLst>
        </pc:picChg>
        <pc:picChg chg="add del mod">
          <ac:chgData name="Umair Hoodbhoy" userId="9134fddd-ebe0-41b2-9df4-5549cb596a18" providerId="ADAL" clId="{276EFF8F-30AB-7244-9C6D-3407A8C6422A}" dt="2022-07-19T23:51:06.859" v="2085" actId="478"/>
          <ac:picMkLst>
            <pc:docMk/>
            <pc:sldMk cId="562963981" sldId="2142532913"/>
            <ac:picMk id="34" creationId="{7D86434F-248C-974C-64A0-2483E718414F}"/>
          </ac:picMkLst>
        </pc:picChg>
        <pc:picChg chg="mod">
          <ac:chgData name="Umair Hoodbhoy" userId="9134fddd-ebe0-41b2-9df4-5549cb596a18" providerId="ADAL" clId="{276EFF8F-30AB-7244-9C6D-3407A8C6422A}" dt="2022-07-19T23:51:08.111" v="2086"/>
          <ac:picMkLst>
            <pc:docMk/>
            <pc:sldMk cId="562963981" sldId="2142532913"/>
            <ac:picMk id="36" creationId="{AAC52D94-C995-3EAE-7F76-A4759A4FDB08}"/>
          </ac:picMkLst>
        </pc:picChg>
        <pc:picChg chg="mod">
          <ac:chgData name="Umair Hoodbhoy" userId="9134fddd-ebe0-41b2-9df4-5549cb596a18" providerId="ADAL" clId="{276EFF8F-30AB-7244-9C6D-3407A8C6422A}" dt="2022-07-19T23:51:08.111" v="2086"/>
          <ac:picMkLst>
            <pc:docMk/>
            <pc:sldMk cId="562963981" sldId="2142532913"/>
            <ac:picMk id="37" creationId="{45DBE0AB-27A8-DB8A-802C-FBA93D5C9A0C}"/>
          </ac:picMkLst>
        </pc:picChg>
      </pc:sldChg>
      <pc:sldChg chg="addSp delSp modSp add mod modClrScheme modAnim chgLayout modNotesTx">
        <pc:chgData name="Umair Hoodbhoy" userId="9134fddd-ebe0-41b2-9df4-5549cb596a18" providerId="ADAL" clId="{276EFF8F-30AB-7244-9C6D-3407A8C6422A}" dt="2022-07-20T00:13:59.482" v="2152"/>
        <pc:sldMkLst>
          <pc:docMk/>
          <pc:sldMk cId="828713058" sldId="2142532914"/>
        </pc:sldMkLst>
        <pc:spChg chg="mod ord">
          <ac:chgData name="Umair Hoodbhoy" userId="9134fddd-ebe0-41b2-9df4-5549cb596a18" providerId="ADAL" clId="{276EFF8F-30AB-7244-9C6D-3407A8C6422A}" dt="2022-07-19T23:51:21.611" v="2088" actId="403"/>
          <ac:spMkLst>
            <pc:docMk/>
            <pc:sldMk cId="828713058" sldId="2142532914"/>
            <ac:spMk id="2" creationId="{AF79B5BD-D278-FA8F-060A-B258BBFEA880}"/>
          </ac:spMkLst>
        </pc:spChg>
        <pc:spChg chg="mod ord">
          <ac:chgData name="Umair Hoodbhoy" userId="9134fddd-ebe0-41b2-9df4-5549cb596a18" providerId="ADAL" clId="{276EFF8F-30AB-7244-9C6D-3407A8C6422A}" dt="2022-07-19T23:50:26.632" v="2079" actId="14100"/>
          <ac:spMkLst>
            <pc:docMk/>
            <pc:sldMk cId="828713058" sldId="2142532914"/>
            <ac:spMk id="3" creationId="{5A3BE0CD-C15D-7C00-9663-A6F121DD2B74}"/>
          </ac:spMkLst>
        </pc:spChg>
        <pc:spChg chg="mod ord">
          <ac:chgData name="Umair Hoodbhoy" userId="9134fddd-ebe0-41b2-9df4-5549cb596a18" providerId="ADAL" clId="{276EFF8F-30AB-7244-9C6D-3407A8C6422A}" dt="2022-07-19T22:31:59.314" v="1904" actId="700"/>
          <ac:spMkLst>
            <pc:docMk/>
            <pc:sldMk cId="828713058" sldId="2142532914"/>
            <ac:spMk id="4" creationId="{1AC1915F-BC3D-A770-D020-B9939AF4DB7B}"/>
          </ac:spMkLst>
        </pc:spChg>
        <pc:spChg chg="add del mod ord">
          <ac:chgData name="Umair Hoodbhoy" userId="9134fddd-ebe0-41b2-9df4-5549cb596a18" providerId="ADAL" clId="{276EFF8F-30AB-7244-9C6D-3407A8C6422A}" dt="2022-07-19T22:31:59.314" v="1904" actId="700"/>
          <ac:spMkLst>
            <pc:docMk/>
            <pc:sldMk cId="828713058" sldId="2142532914"/>
            <ac:spMk id="5" creationId="{A5F69579-8966-54C9-5E70-A0109CA6D1EA}"/>
          </ac:spMkLst>
        </pc:spChg>
        <pc:grpChg chg="add del mod">
          <ac:chgData name="Umair Hoodbhoy" userId="9134fddd-ebe0-41b2-9df4-5549cb596a18" providerId="ADAL" clId="{276EFF8F-30AB-7244-9C6D-3407A8C6422A}" dt="2022-07-19T22:36:09.334" v="1946"/>
          <ac:grpSpMkLst>
            <pc:docMk/>
            <pc:sldMk cId="828713058" sldId="2142532914"/>
            <ac:grpSpMk id="7" creationId="{E3974D33-B762-60FA-E967-CCB4182B00B5}"/>
          </ac:grpSpMkLst>
        </pc:grpChg>
        <pc:grpChg chg="add del mod">
          <ac:chgData name="Umair Hoodbhoy" userId="9134fddd-ebe0-41b2-9df4-5549cb596a18" providerId="ADAL" clId="{276EFF8F-30AB-7244-9C6D-3407A8C6422A}" dt="2022-07-19T23:49:36.178" v="2073" actId="478"/>
          <ac:grpSpMkLst>
            <pc:docMk/>
            <pc:sldMk cId="828713058" sldId="2142532914"/>
            <ac:grpSpMk id="11" creationId="{FA3EC394-86F6-55A9-D344-5225D930EA84}"/>
          </ac:grpSpMkLst>
        </pc:grpChg>
        <pc:grpChg chg="add del mod">
          <ac:chgData name="Umair Hoodbhoy" userId="9134fddd-ebe0-41b2-9df4-5549cb596a18" providerId="ADAL" clId="{276EFF8F-30AB-7244-9C6D-3407A8C6422A}" dt="2022-07-19T23:50:57.285" v="2083" actId="165"/>
          <ac:grpSpMkLst>
            <pc:docMk/>
            <pc:sldMk cId="828713058" sldId="2142532914"/>
            <ac:grpSpMk id="14" creationId="{CDB90D94-88A6-0E5D-346A-2D8E1D817272}"/>
          </ac:grpSpMkLst>
        </pc:grpChg>
        <pc:grpChg chg="add">
          <ac:chgData name="Umair Hoodbhoy" userId="9134fddd-ebe0-41b2-9df4-5549cb596a18" providerId="ADAL" clId="{276EFF8F-30AB-7244-9C6D-3407A8C6422A}" dt="2022-07-19T23:51:02.094" v="2084" actId="164"/>
          <ac:grpSpMkLst>
            <pc:docMk/>
            <pc:sldMk cId="828713058" sldId="2142532914"/>
            <ac:grpSpMk id="17" creationId="{998FF50C-9D29-4334-AEB7-D1B3A0638F21}"/>
          </ac:grpSpMkLst>
        </pc:grpChg>
        <pc:picChg chg="del">
          <ac:chgData name="Umair Hoodbhoy" userId="9134fddd-ebe0-41b2-9df4-5549cb596a18" providerId="ADAL" clId="{276EFF8F-30AB-7244-9C6D-3407A8C6422A}" dt="2022-07-19T22:31:51.161" v="1901" actId="478"/>
          <ac:picMkLst>
            <pc:docMk/>
            <pc:sldMk cId="828713058" sldId="2142532914"/>
            <ac:picMk id="6" creationId="{06E2DA44-CCB4-86AF-1F2F-AFBA1C36FE27}"/>
          </ac:picMkLst>
        </pc:picChg>
        <pc:picChg chg="mod">
          <ac:chgData name="Umair Hoodbhoy" userId="9134fddd-ebe0-41b2-9df4-5549cb596a18" providerId="ADAL" clId="{276EFF8F-30AB-7244-9C6D-3407A8C6422A}" dt="2022-07-19T22:36:01.846" v="1945"/>
          <ac:picMkLst>
            <pc:docMk/>
            <pc:sldMk cId="828713058" sldId="2142532914"/>
            <ac:picMk id="8" creationId="{41BE3507-9B90-3469-606D-9560F70931BB}"/>
          </ac:picMkLst>
        </pc:picChg>
        <pc:picChg chg="del">
          <ac:chgData name="Umair Hoodbhoy" userId="9134fddd-ebe0-41b2-9df4-5549cb596a18" providerId="ADAL" clId="{276EFF8F-30AB-7244-9C6D-3407A8C6422A}" dt="2022-07-19T22:35:56.241" v="1944" actId="478"/>
          <ac:picMkLst>
            <pc:docMk/>
            <pc:sldMk cId="828713058" sldId="2142532914"/>
            <ac:picMk id="9" creationId="{11B32120-9EA1-C572-239B-A235E52AA8D4}"/>
          </ac:picMkLst>
        </pc:picChg>
        <pc:picChg chg="mod">
          <ac:chgData name="Umair Hoodbhoy" userId="9134fddd-ebe0-41b2-9df4-5549cb596a18" providerId="ADAL" clId="{276EFF8F-30AB-7244-9C6D-3407A8C6422A}" dt="2022-07-19T22:36:01.846" v="1945"/>
          <ac:picMkLst>
            <pc:docMk/>
            <pc:sldMk cId="828713058" sldId="2142532914"/>
            <ac:picMk id="10" creationId="{E1E9ED1D-DB60-C6F9-CF3C-728CF0584E8C}"/>
          </ac:picMkLst>
        </pc:picChg>
        <pc:picChg chg="mod">
          <ac:chgData name="Umair Hoodbhoy" userId="9134fddd-ebe0-41b2-9df4-5549cb596a18" providerId="ADAL" clId="{276EFF8F-30AB-7244-9C6D-3407A8C6422A}" dt="2022-07-19T22:36:10.404" v="1947"/>
          <ac:picMkLst>
            <pc:docMk/>
            <pc:sldMk cId="828713058" sldId="2142532914"/>
            <ac:picMk id="12" creationId="{3D6E4E3D-12D3-29FE-068E-25AAA9D594C2}"/>
          </ac:picMkLst>
        </pc:picChg>
        <pc:picChg chg="mod">
          <ac:chgData name="Umair Hoodbhoy" userId="9134fddd-ebe0-41b2-9df4-5549cb596a18" providerId="ADAL" clId="{276EFF8F-30AB-7244-9C6D-3407A8C6422A}" dt="2022-07-19T22:36:10.404" v="1947"/>
          <ac:picMkLst>
            <pc:docMk/>
            <pc:sldMk cId="828713058" sldId="2142532914"/>
            <ac:picMk id="13" creationId="{D8ED6C18-D21E-77BF-D420-E1DB1900B309}"/>
          </ac:picMkLst>
        </pc:picChg>
        <pc:picChg chg="mod topLvl">
          <ac:chgData name="Umair Hoodbhoy" userId="9134fddd-ebe0-41b2-9df4-5549cb596a18" providerId="ADAL" clId="{276EFF8F-30AB-7244-9C6D-3407A8C6422A}" dt="2022-07-19T23:50:57.285" v="2083" actId="165"/>
          <ac:picMkLst>
            <pc:docMk/>
            <pc:sldMk cId="828713058" sldId="2142532914"/>
            <ac:picMk id="15" creationId="{880298E9-1FF0-F1FC-4251-A3F570C70E5D}"/>
          </ac:picMkLst>
        </pc:picChg>
        <pc:picChg chg="mod topLvl">
          <ac:chgData name="Umair Hoodbhoy" userId="9134fddd-ebe0-41b2-9df4-5549cb596a18" providerId="ADAL" clId="{276EFF8F-30AB-7244-9C6D-3407A8C6422A}" dt="2022-07-19T23:50:57.285" v="2083" actId="165"/>
          <ac:picMkLst>
            <pc:docMk/>
            <pc:sldMk cId="828713058" sldId="2142532914"/>
            <ac:picMk id="16" creationId="{EFB017F3-3CA5-0081-0540-1E39ED0710F9}"/>
          </ac:picMkLst>
        </pc:picChg>
      </pc:sldChg>
      <pc:sldMasterChg chg="modSp mod delSldLayout modSldLayout">
        <pc:chgData name="Umair Hoodbhoy" userId="9134fddd-ebe0-41b2-9df4-5549cb596a18" providerId="ADAL" clId="{276EFF8F-30AB-7244-9C6D-3407A8C6422A}" dt="2022-07-12T23:09:35.629" v="207" actId="1037"/>
        <pc:sldMasterMkLst>
          <pc:docMk/>
          <pc:sldMasterMk cId="1265995284" sldId="2147483921"/>
        </pc:sldMasterMkLst>
        <pc:spChg chg="mod">
          <ac:chgData name="Umair Hoodbhoy" userId="9134fddd-ebe0-41b2-9df4-5549cb596a18" providerId="ADAL" clId="{276EFF8F-30AB-7244-9C6D-3407A8C6422A}" dt="2022-07-12T23:08:12.041" v="199" actId="14100"/>
          <ac:spMkLst>
            <pc:docMk/>
            <pc:sldMasterMk cId="1265995284" sldId="2147483921"/>
            <ac:spMk id="53" creationId="{FED88148-DAE4-4EDB-B6CA-525B9863BAC4}"/>
          </ac:spMkLst>
        </pc:spChg>
        <pc:sldLayoutChg chg="del">
          <pc:chgData name="Umair Hoodbhoy" userId="9134fddd-ebe0-41b2-9df4-5549cb596a18" providerId="ADAL" clId="{276EFF8F-30AB-7244-9C6D-3407A8C6422A}" dt="2022-07-12T23:05:10.687" v="187" actId="2696"/>
          <pc:sldLayoutMkLst>
            <pc:docMk/>
            <pc:sldMasterMk cId="1265995284" sldId="2147483921"/>
            <pc:sldLayoutMk cId="863177834" sldId="2147483928"/>
          </pc:sldLayoutMkLst>
        </pc:sldLayoutChg>
        <pc:sldLayoutChg chg="modSp mod">
          <pc:chgData name="Umair Hoodbhoy" userId="9134fddd-ebe0-41b2-9df4-5549cb596a18" providerId="ADAL" clId="{276EFF8F-30AB-7244-9C6D-3407A8C6422A}" dt="2022-07-12T23:08:33.545" v="201" actId="14100"/>
          <pc:sldLayoutMkLst>
            <pc:docMk/>
            <pc:sldMasterMk cId="1265995284" sldId="2147483921"/>
            <pc:sldLayoutMk cId="2568056591" sldId="2147483941"/>
          </pc:sldLayoutMkLst>
          <pc:spChg chg="mod">
            <ac:chgData name="Umair Hoodbhoy" userId="9134fddd-ebe0-41b2-9df4-5549cb596a18" providerId="ADAL" clId="{276EFF8F-30AB-7244-9C6D-3407A8C6422A}" dt="2022-07-12T23:08:33.545" v="201" actId="14100"/>
            <ac:spMkLst>
              <pc:docMk/>
              <pc:sldMasterMk cId="1265995284" sldId="2147483921"/>
              <pc:sldLayoutMk cId="2568056591" sldId="2147483941"/>
              <ac:spMk id="5" creationId="{40921ACF-5C53-42EB-9D6F-C99EC261B57E}"/>
            </ac:spMkLst>
          </pc:spChg>
        </pc:sldLayoutChg>
        <pc:sldLayoutChg chg="modSp mod">
          <pc:chgData name="Umair Hoodbhoy" userId="9134fddd-ebe0-41b2-9df4-5549cb596a18" providerId="ADAL" clId="{276EFF8F-30AB-7244-9C6D-3407A8C6422A}" dt="2022-07-12T23:09:35.629" v="207" actId="1037"/>
          <pc:sldLayoutMkLst>
            <pc:docMk/>
            <pc:sldMasterMk cId="1265995284" sldId="2147483921"/>
            <pc:sldLayoutMk cId="3716326456" sldId="2147483942"/>
          </pc:sldLayoutMkLst>
          <pc:spChg chg="mod">
            <ac:chgData name="Umair Hoodbhoy" userId="9134fddd-ebe0-41b2-9df4-5549cb596a18" providerId="ADAL" clId="{276EFF8F-30AB-7244-9C6D-3407A8C6422A}" dt="2022-07-12T23:09:35.629" v="207" actId="1037"/>
            <ac:spMkLst>
              <pc:docMk/>
              <pc:sldMasterMk cId="1265995284" sldId="2147483921"/>
              <pc:sldLayoutMk cId="3716326456" sldId="2147483942"/>
              <ac:spMk id="7" creationId="{5C5BC0C0-6A76-4B9E-9BCE-1855C67C7538}"/>
            </ac:spMkLst>
          </pc:spChg>
        </pc:sldLayoutChg>
        <pc:sldLayoutChg chg="del">
          <pc:chgData name="Umair Hoodbhoy" userId="9134fddd-ebe0-41b2-9df4-5549cb596a18" providerId="ADAL" clId="{276EFF8F-30AB-7244-9C6D-3407A8C6422A}" dt="2022-07-12T23:07:00.044" v="193" actId="2696"/>
          <pc:sldLayoutMkLst>
            <pc:docMk/>
            <pc:sldMasterMk cId="1265995284" sldId="2147483921"/>
            <pc:sldLayoutMk cId="1760526201" sldId="2147483945"/>
          </pc:sldLayoutMkLst>
        </pc:sldLayoutChg>
        <pc:sldLayoutChg chg="del">
          <pc:chgData name="Umair Hoodbhoy" userId="9134fddd-ebe0-41b2-9df4-5549cb596a18" providerId="ADAL" clId="{276EFF8F-30AB-7244-9C6D-3407A8C6422A}" dt="2022-07-12T23:06:39.437" v="192" actId="2696"/>
          <pc:sldLayoutMkLst>
            <pc:docMk/>
            <pc:sldMasterMk cId="1265995284" sldId="2147483921"/>
            <pc:sldLayoutMk cId="1731315450" sldId="2147483949"/>
          </pc:sldLayoutMkLst>
        </pc:sldLayoutChg>
        <pc:sldLayoutChg chg="del">
          <pc:chgData name="Umair Hoodbhoy" userId="9134fddd-ebe0-41b2-9df4-5549cb596a18" providerId="ADAL" clId="{276EFF8F-30AB-7244-9C6D-3407A8C6422A}" dt="2022-07-12T23:06:29.560" v="190" actId="2696"/>
          <pc:sldLayoutMkLst>
            <pc:docMk/>
            <pc:sldMasterMk cId="1265995284" sldId="2147483921"/>
            <pc:sldLayoutMk cId="168994001" sldId="2147483961"/>
          </pc:sldLayoutMkLst>
        </pc:sldLayoutChg>
        <pc:sldLayoutChg chg="del">
          <pc:chgData name="Umair Hoodbhoy" userId="9134fddd-ebe0-41b2-9df4-5549cb596a18" providerId="ADAL" clId="{276EFF8F-30AB-7244-9C6D-3407A8C6422A}" dt="2022-07-12T23:06:34.511" v="191" actId="2696"/>
          <pc:sldLayoutMkLst>
            <pc:docMk/>
            <pc:sldMasterMk cId="1265995284" sldId="2147483921"/>
            <pc:sldLayoutMk cId="4018698138" sldId="2147483962"/>
          </pc:sldLayoutMkLst>
        </pc:sldLayoutChg>
        <pc:sldLayoutChg chg="del">
          <pc:chgData name="Umair Hoodbhoy" userId="9134fddd-ebe0-41b2-9df4-5549cb596a18" providerId="ADAL" clId="{276EFF8F-30AB-7244-9C6D-3407A8C6422A}" dt="2022-07-11T19:38:40.636" v="40" actId="2696"/>
          <pc:sldLayoutMkLst>
            <pc:docMk/>
            <pc:sldMasterMk cId="1265995284" sldId="2147483921"/>
            <pc:sldLayoutMk cId="2411866774" sldId="2147483963"/>
          </pc:sldLayoutMkLst>
        </pc:sldLayoutChg>
      </pc:sldMasterChg>
    </pc:docChg>
  </pc:docChgLst>
  <pc:docChgLst>
    <pc:chgData name="Karim El Jamali" userId="0a7c8eb8-c4ad-4e01-8ef9-3ece26eb4cac" providerId="ADAL" clId="{156EC5A7-BD14-1B43-BA4E-4E369F99C2CF}"/>
    <pc:docChg chg="addSld delSld modSld modSection">
      <pc:chgData name="Karim El Jamali" userId="0a7c8eb8-c4ad-4e01-8ef9-3ece26eb4cac" providerId="ADAL" clId="{156EC5A7-BD14-1B43-BA4E-4E369F99C2CF}" dt="2022-11-08T20:52:52.421" v="19" actId="729"/>
      <pc:docMkLst>
        <pc:docMk/>
      </pc:docMkLst>
      <pc:sldChg chg="mod modShow">
        <pc:chgData name="Karim El Jamali" userId="0a7c8eb8-c4ad-4e01-8ef9-3ece26eb4cac" providerId="ADAL" clId="{156EC5A7-BD14-1B43-BA4E-4E369F99C2CF}" dt="2022-11-08T20:30:46.134" v="1" actId="729"/>
        <pc:sldMkLst>
          <pc:docMk/>
          <pc:sldMk cId="988491581" sldId="284"/>
        </pc:sldMkLst>
      </pc:sldChg>
      <pc:sldChg chg="del">
        <pc:chgData name="Karim El Jamali" userId="0a7c8eb8-c4ad-4e01-8ef9-3ece26eb4cac" providerId="ADAL" clId="{156EC5A7-BD14-1B43-BA4E-4E369F99C2CF}" dt="2022-11-08T20:52:15.408" v="4" actId="2696"/>
        <pc:sldMkLst>
          <pc:docMk/>
          <pc:sldMk cId="3028643797" sldId="693"/>
        </pc:sldMkLst>
      </pc:sldChg>
      <pc:sldChg chg="add del">
        <pc:chgData name="Karim El Jamali" userId="0a7c8eb8-c4ad-4e01-8ef9-3ece26eb4cac" providerId="ADAL" clId="{156EC5A7-BD14-1B43-BA4E-4E369F99C2CF}" dt="2022-11-08T20:52:48.153" v="18"/>
        <pc:sldMkLst>
          <pc:docMk/>
          <pc:sldMk cId="1116769962" sldId="2076137258"/>
        </pc:sldMkLst>
      </pc:sldChg>
      <pc:sldChg chg="mod modShow">
        <pc:chgData name="Karim El Jamali" userId="0a7c8eb8-c4ad-4e01-8ef9-3ece26eb4cac" providerId="ADAL" clId="{156EC5A7-BD14-1B43-BA4E-4E369F99C2CF}" dt="2022-11-08T20:52:52.421" v="19" actId="729"/>
        <pc:sldMkLst>
          <pc:docMk/>
          <pc:sldMk cId="128074046" sldId="2076137366"/>
        </pc:sldMkLst>
      </pc:sldChg>
      <pc:sldChg chg="mod modShow">
        <pc:chgData name="Karim El Jamali" userId="0a7c8eb8-c4ad-4e01-8ef9-3ece26eb4cac" providerId="ADAL" clId="{156EC5A7-BD14-1B43-BA4E-4E369F99C2CF}" dt="2022-11-08T20:30:43.213" v="0" actId="729"/>
        <pc:sldMkLst>
          <pc:docMk/>
          <pc:sldMk cId="731239890" sldId="2076137479"/>
        </pc:sldMkLst>
      </pc:sldChg>
      <pc:sldChg chg="mod modShow">
        <pc:chgData name="Karim El Jamali" userId="0a7c8eb8-c4ad-4e01-8ef9-3ece26eb4cac" providerId="ADAL" clId="{156EC5A7-BD14-1B43-BA4E-4E369F99C2CF}" dt="2022-11-08T20:31:07.100" v="2" actId="729"/>
        <pc:sldMkLst>
          <pc:docMk/>
          <pc:sldMk cId="1952617932" sldId="2142532911"/>
        </pc:sldMkLst>
      </pc:sldChg>
      <pc:sldChg chg="modSp add mod">
        <pc:chgData name="Karim El Jamali" userId="0a7c8eb8-c4ad-4e01-8ef9-3ece26eb4cac" providerId="ADAL" clId="{156EC5A7-BD14-1B43-BA4E-4E369F99C2CF}" dt="2022-11-08T20:52:38.279" v="15" actId="20577"/>
        <pc:sldMkLst>
          <pc:docMk/>
          <pc:sldMk cId="3271198452" sldId="2142532916"/>
        </pc:sldMkLst>
        <pc:spChg chg="mod">
          <ac:chgData name="Karim El Jamali" userId="0a7c8eb8-c4ad-4e01-8ef9-3ece26eb4cac" providerId="ADAL" clId="{156EC5A7-BD14-1B43-BA4E-4E369F99C2CF}" dt="2022-11-08T20:52:38.279" v="15" actId="20577"/>
          <ac:spMkLst>
            <pc:docMk/>
            <pc:sldMk cId="3271198452" sldId="2142532916"/>
            <ac:spMk id="3" creationId="{00000000-0000-0000-0000-000000000000}"/>
          </ac:spMkLst>
        </pc:spChg>
        <pc:spChg chg="mod">
          <ac:chgData name="Karim El Jamali" userId="0a7c8eb8-c4ad-4e01-8ef9-3ece26eb4cac" providerId="ADAL" clId="{156EC5A7-BD14-1B43-BA4E-4E369F99C2CF}" dt="2022-11-08T20:52:18.023" v="5" actId="20577"/>
          <ac:spMkLst>
            <pc:docMk/>
            <pc:sldMk cId="3271198452" sldId="2142532916"/>
            <ac:spMk id="4" creationId="{00000000-0000-0000-0000-000000000000}"/>
          </ac:spMkLst>
        </pc:spChg>
      </pc:sldChg>
    </pc:docChg>
  </pc:docChgLst>
  <pc:docChgLst>
    <pc:chgData name="Saad Mirza" userId="5f2f0f25-0018-40ff-927a-f0b552514279" providerId="ADAL" clId="{C0CDACD8-C888-0549-A974-A5A71FB6B413}"/>
    <pc:docChg chg="custSel addSld delSld modSld modSection">
      <pc:chgData name="Saad Mirza" userId="5f2f0f25-0018-40ff-927a-f0b552514279" providerId="ADAL" clId="{C0CDACD8-C888-0549-A974-A5A71FB6B413}" dt="2021-05-04T22:54:12.515" v="2" actId="2696"/>
      <pc:docMkLst>
        <pc:docMk/>
      </pc:docMkLst>
      <pc:sldChg chg="delSp new del mod">
        <pc:chgData name="Saad Mirza" userId="5f2f0f25-0018-40ff-927a-f0b552514279" providerId="ADAL" clId="{C0CDACD8-C888-0549-A974-A5A71FB6B413}" dt="2021-05-04T22:54:12.515" v="2" actId="2696"/>
        <pc:sldMkLst>
          <pc:docMk/>
          <pc:sldMk cId="1573705524" sldId="2076137373"/>
        </pc:sldMkLst>
        <pc:spChg chg="del">
          <ac:chgData name="Saad Mirza" userId="5f2f0f25-0018-40ff-927a-f0b552514279" providerId="ADAL" clId="{C0CDACD8-C888-0549-A974-A5A71FB6B413}" dt="2021-05-04T22:37:37.329" v="1" actId="478"/>
          <ac:spMkLst>
            <pc:docMk/>
            <pc:sldMk cId="1573705524" sldId="2076137373"/>
            <ac:spMk id="4" creationId="{8542F31A-762C-CB41-A984-24918953446E}"/>
          </ac:spMkLst>
        </pc:spChg>
      </pc:sldChg>
    </pc:docChg>
  </pc:docChgLst>
  <pc:docChgLst>
    <pc:chgData name="Shahzad Ali" userId="ecba8e45-00b4-4f6b-a2f0-4dc2d773ca2c" providerId="ADAL" clId="{F37ABCD6-0ACA-754F-87DD-73FFDCC00EBF}"/>
    <pc:docChg chg="undo custSel addSld delSld modSld modMainMaster modSection">
      <pc:chgData name="Shahzad Ali" userId="ecba8e45-00b4-4f6b-a2f0-4dc2d773ca2c" providerId="ADAL" clId="{F37ABCD6-0ACA-754F-87DD-73FFDCC00EBF}" dt="2022-11-09T19:47:02.550" v="197" actId="478"/>
      <pc:docMkLst>
        <pc:docMk/>
      </pc:docMkLst>
      <pc:sldChg chg="addSp delSp del mod">
        <pc:chgData name="Shahzad Ali" userId="ecba8e45-00b4-4f6b-a2f0-4dc2d773ca2c" providerId="ADAL" clId="{F37ABCD6-0ACA-754F-87DD-73FFDCC00EBF}" dt="2022-11-09T09:40:13.566" v="124" actId="2696"/>
        <pc:sldMkLst>
          <pc:docMk/>
          <pc:sldMk cId="1323792454" sldId="2199"/>
        </pc:sldMkLst>
        <pc:spChg chg="add del">
          <ac:chgData name="Shahzad Ali" userId="ecba8e45-00b4-4f6b-a2f0-4dc2d773ca2c" providerId="ADAL" clId="{F37ABCD6-0ACA-754F-87DD-73FFDCC00EBF}" dt="2022-11-09T09:38:49.540" v="81" actId="22"/>
          <ac:spMkLst>
            <pc:docMk/>
            <pc:sldMk cId="1323792454" sldId="2199"/>
            <ac:spMk id="8" creationId="{7D833589-FEAB-417D-2A98-16824B7DDCA0}"/>
          </ac:spMkLst>
        </pc:spChg>
      </pc:sldChg>
      <pc:sldChg chg="delSp mod">
        <pc:chgData name="Shahzad Ali" userId="ecba8e45-00b4-4f6b-a2f0-4dc2d773ca2c" providerId="ADAL" clId="{F37ABCD6-0ACA-754F-87DD-73FFDCC00EBF}" dt="2022-11-09T19:47:02.550" v="197" actId="478"/>
        <pc:sldMkLst>
          <pc:docMk/>
          <pc:sldMk cId="1931471600" sldId="2076137311"/>
        </pc:sldMkLst>
        <pc:spChg chg="del">
          <ac:chgData name="Shahzad Ali" userId="ecba8e45-00b4-4f6b-a2f0-4dc2d773ca2c" providerId="ADAL" clId="{F37ABCD6-0ACA-754F-87DD-73FFDCC00EBF}" dt="2022-11-09T19:47:02.550" v="197" actId="478"/>
          <ac:spMkLst>
            <pc:docMk/>
            <pc:sldMk cId="1931471600" sldId="2076137311"/>
            <ac:spMk id="3" creationId="{EFDB2F53-CE8A-E040-AC40-69A1A29BDA28}"/>
          </ac:spMkLst>
        </pc:spChg>
      </pc:sldChg>
      <pc:sldChg chg="del">
        <pc:chgData name="Shahzad Ali" userId="ecba8e45-00b4-4f6b-a2f0-4dc2d773ca2c" providerId="ADAL" clId="{F37ABCD6-0ACA-754F-87DD-73FFDCC00EBF}" dt="2022-11-09T09:41:09.527" v="177" actId="2696"/>
        <pc:sldMkLst>
          <pc:docMk/>
          <pc:sldMk cId="1884109374" sldId="2076137363"/>
        </pc:sldMkLst>
      </pc:sldChg>
      <pc:sldChg chg="addSp delSp del mod">
        <pc:chgData name="Shahzad Ali" userId="ecba8e45-00b4-4f6b-a2f0-4dc2d773ca2c" providerId="ADAL" clId="{F37ABCD6-0ACA-754F-87DD-73FFDCC00EBF}" dt="2022-11-09T09:38:41.543" v="79" actId="2696"/>
        <pc:sldMkLst>
          <pc:docMk/>
          <pc:sldMk cId="1951837551" sldId="2076137367"/>
        </pc:sldMkLst>
        <pc:spChg chg="add del">
          <ac:chgData name="Shahzad Ali" userId="ecba8e45-00b4-4f6b-a2f0-4dc2d773ca2c" providerId="ADAL" clId="{F37ABCD6-0ACA-754F-87DD-73FFDCC00EBF}" dt="2022-11-09T09:37:32.616" v="39" actId="22"/>
          <ac:spMkLst>
            <pc:docMk/>
            <pc:sldMk cId="1951837551" sldId="2076137367"/>
            <ac:spMk id="3" creationId="{3A6E58BF-2F62-44B0-A00E-75D4204F0FE7}"/>
          </ac:spMkLst>
        </pc:spChg>
        <pc:spChg chg="add del">
          <ac:chgData name="Shahzad Ali" userId="ecba8e45-00b4-4f6b-a2f0-4dc2d773ca2c" providerId="ADAL" clId="{F37ABCD6-0ACA-754F-87DD-73FFDCC00EBF}" dt="2022-11-09T09:37:35.537" v="41" actId="22"/>
          <ac:spMkLst>
            <pc:docMk/>
            <pc:sldMk cId="1951837551" sldId="2076137367"/>
            <ac:spMk id="5" creationId="{98574A26-D2D3-714D-5AD0-231988E5D5DC}"/>
          </ac:spMkLst>
        </pc:spChg>
      </pc:sldChg>
      <pc:sldChg chg="del">
        <pc:chgData name="Shahzad Ali" userId="ecba8e45-00b4-4f6b-a2f0-4dc2d773ca2c" providerId="ADAL" clId="{F37ABCD6-0ACA-754F-87DD-73FFDCC00EBF}" dt="2022-11-09T09:37:05.948" v="34" actId="2696"/>
        <pc:sldMkLst>
          <pc:docMk/>
          <pc:sldMk cId="4220206366" sldId="2076137369"/>
        </pc:sldMkLst>
      </pc:sldChg>
      <pc:sldChg chg="del">
        <pc:chgData name="Shahzad Ali" userId="ecba8e45-00b4-4f6b-a2f0-4dc2d773ca2c" providerId="ADAL" clId="{F37ABCD6-0ACA-754F-87DD-73FFDCC00EBF}" dt="2022-11-09T19:45:25.368" v="193" actId="2696"/>
        <pc:sldMkLst>
          <pc:docMk/>
          <pc:sldMk cId="2115855436" sldId="2076137370"/>
        </pc:sldMkLst>
      </pc:sldChg>
      <pc:sldChg chg="mod modShow">
        <pc:chgData name="Shahzad Ali" userId="ecba8e45-00b4-4f6b-a2f0-4dc2d773ca2c" providerId="ADAL" clId="{F37ABCD6-0ACA-754F-87DD-73FFDCC00EBF}" dt="2022-11-09T19:45:42.403" v="196" actId="729"/>
        <pc:sldMkLst>
          <pc:docMk/>
          <pc:sldMk cId="346803899" sldId="2076137371"/>
        </pc:sldMkLst>
      </pc:sldChg>
      <pc:sldChg chg="mod modShow">
        <pc:chgData name="Shahzad Ali" userId="ecba8e45-00b4-4f6b-a2f0-4dc2d773ca2c" providerId="ADAL" clId="{F37ABCD6-0ACA-754F-87DD-73FFDCC00EBF}" dt="2022-11-09T19:45:42.403" v="196" actId="729"/>
        <pc:sldMkLst>
          <pc:docMk/>
          <pc:sldMk cId="3218429462" sldId="2076137373"/>
        </pc:sldMkLst>
      </pc:sldChg>
      <pc:sldChg chg="modSp">
        <pc:chgData name="Shahzad Ali" userId="ecba8e45-00b4-4f6b-a2f0-4dc2d773ca2c" providerId="ADAL" clId="{F37ABCD6-0ACA-754F-87DD-73FFDCC00EBF}" dt="2022-11-04T01:01:03.811" v="10" actId="18331"/>
        <pc:sldMkLst>
          <pc:docMk/>
          <pc:sldMk cId="1383354098" sldId="2142532910"/>
        </pc:sldMkLst>
        <pc:picChg chg="mod">
          <ac:chgData name="Shahzad Ali" userId="ecba8e45-00b4-4f6b-a2f0-4dc2d773ca2c" providerId="ADAL" clId="{F37ABCD6-0ACA-754F-87DD-73FFDCC00EBF}" dt="2022-11-04T01:01:03.811" v="10" actId="18331"/>
          <ac:picMkLst>
            <pc:docMk/>
            <pc:sldMk cId="1383354098" sldId="2142532910"/>
            <ac:picMk id="211" creationId="{EFEEC601-1D6D-48EB-BD06-D0FC1E2B01F0}"/>
          </ac:picMkLst>
        </pc:picChg>
      </pc:sldChg>
      <pc:sldChg chg="modSp add mod">
        <pc:chgData name="Shahzad Ali" userId="ecba8e45-00b4-4f6b-a2f0-4dc2d773ca2c" providerId="ADAL" clId="{F37ABCD6-0ACA-754F-87DD-73FFDCC00EBF}" dt="2022-11-09T09:36:58.893" v="33" actId="14100"/>
        <pc:sldMkLst>
          <pc:docMk/>
          <pc:sldMk cId="3577550500" sldId="2142532918"/>
        </pc:sldMkLst>
        <pc:spChg chg="mod">
          <ac:chgData name="Shahzad Ali" userId="ecba8e45-00b4-4f6b-a2f0-4dc2d773ca2c" providerId="ADAL" clId="{F37ABCD6-0ACA-754F-87DD-73FFDCC00EBF}" dt="2022-11-09T09:36:47.264" v="31" actId="20577"/>
          <ac:spMkLst>
            <pc:docMk/>
            <pc:sldMk cId="3577550500" sldId="2142532918"/>
            <ac:spMk id="2" creationId="{9CA63561-8E66-894D-BA2E-15B2F7A193F5}"/>
          </ac:spMkLst>
        </pc:spChg>
        <pc:spChg chg="mod">
          <ac:chgData name="Shahzad Ali" userId="ecba8e45-00b4-4f6b-a2f0-4dc2d773ca2c" providerId="ADAL" clId="{F37ABCD6-0ACA-754F-87DD-73FFDCC00EBF}" dt="2022-11-09T09:36:58.893" v="33" actId="14100"/>
          <ac:spMkLst>
            <pc:docMk/>
            <pc:sldMk cId="3577550500" sldId="2142532918"/>
            <ac:spMk id="8" creationId="{B6CC06E6-C9C2-6E56-EB2F-3611C416F29F}"/>
          </ac:spMkLst>
        </pc:spChg>
      </pc:sldChg>
      <pc:sldChg chg="modSp add mod modShow">
        <pc:chgData name="Shahzad Ali" userId="ecba8e45-00b4-4f6b-a2f0-4dc2d773ca2c" providerId="ADAL" clId="{F37ABCD6-0ACA-754F-87DD-73FFDCC00EBF}" dt="2022-11-09T19:45:42.403" v="196" actId="729"/>
        <pc:sldMkLst>
          <pc:docMk/>
          <pc:sldMk cId="2369689961" sldId="2142532919"/>
        </pc:sldMkLst>
        <pc:spChg chg="mod">
          <ac:chgData name="Shahzad Ali" userId="ecba8e45-00b4-4f6b-a2f0-4dc2d773ca2c" providerId="ADAL" clId="{F37ABCD6-0ACA-754F-87DD-73FFDCC00EBF}" dt="2022-11-09T19:45:29.895" v="195" actId="404"/>
          <ac:spMkLst>
            <pc:docMk/>
            <pc:sldMk cId="2369689961" sldId="2142532919"/>
            <ac:spMk id="2" creationId="{9CA63561-8E66-894D-BA2E-15B2F7A193F5}"/>
          </ac:spMkLst>
        </pc:spChg>
        <pc:spChg chg="mod">
          <ac:chgData name="Shahzad Ali" userId="ecba8e45-00b4-4f6b-a2f0-4dc2d773ca2c" providerId="ADAL" clId="{F37ABCD6-0ACA-754F-87DD-73FFDCC00EBF}" dt="2022-11-09T09:37:21.552" v="37" actId="20577"/>
          <ac:spMkLst>
            <pc:docMk/>
            <pc:sldMk cId="2369689961" sldId="2142532919"/>
            <ac:spMk id="8" creationId="{B6CC06E6-C9C2-6E56-EB2F-3611C416F29F}"/>
          </ac:spMkLst>
        </pc:spChg>
      </pc:sldChg>
      <pc:sldChg chg="modSp add mod">
        <pc:chgData name="Shahzad Ali" userId="ecba8e45-00b4-4f6b-a2f0-4dc2d773ca2c" providerId="ADAL" clId="{F37ABCD6-0ACA-754F-87DD-73FFDCC00EBF}" dt="2022-11-09T09:38:34.389" v="78" actId="20577"/>
        <pc:sldMkLst>
          <pc:docMk/>
          <pc:sldMk cId="2901792483" sldId="2142532920"/>
        </pc:sldMkLst>
        <pc:spChg chg="mod">
          <ac:chgData name="Shahzad Ali" userId="ecba8e45-00b4-4f6b-a2f0-4dc2d773ca2c" providerId="ADAL" clId="{F37ABCD6-0ACA-754F-87DD-73FFDCC00EBF}" dt="2022-11-09T09:38:08.291" v="48" actId="404"/>
          <ac:spMkLst>
            <pc:docMk/>
            <pc:sldMk cId="2901792483" sldId="2142532920"/>
            <ac:spMk id="2" creationId="{9CA63561-8E66-894D-BA2E-15B2F7A193F5}"/>
          </ac:spMkLst>
        </pc:spChg>
        <pc:spChg chg="mod">
          <ac:chgData name="Shahzad Ali" userId="ecba8e45-00b4-4f6b-a2f0-4dc2d773ca2c" providerId="ADAL" clId="{F37ABCD6-0ACA-754F-87DD-73FFDCC00EBF}" dt="2022-11-09T09:38:34.389" v="78" actId="20577"/>
          <ac:spMkLst>
            <pc:docMk/>
            <pc:sldMk cId="2901792483" sldId="2142532920"/>
            <ac:spMk id="8" creationId="{B6CC06E6-C9C2-6E56-EB2F-3611C416F29F}"/>
          </ac:spMkLst>
        </pc:spChg>
      </pc:sldChg>
      <pc:sldChg chg="modSp add mod">
        <pc:chgData name="Shahzad Ali" userId="ecba8e45-00b4-4f6b-a2f0-4dc2d773ca2c" providerId="ADAL" clId="{F37ABCD6-0ACA-754F-87DD-73FFDCC00EBF}" dt="2022-11-09T09:39:59.552" v="123" actId="14100"/>
        <pc:sldMkLst>
          <pc:docMk/>
          <pc:sldMk cId="2113495607" sldId="2142532921"/>
        </pc:sldMkLst>
        <pc:spChg chg="mod">
          <ac:chgData name="Shahzad Ali" userId="ecba8e45-00b4-4f6b-a2f0-4dc2d773ca2c" providerId="ADAL" clId="{F37ABCD6-0ACA-754F-87DD-73FFDCC00EBF}" dt="2022-11-09T09:39:13.527" v="88" actId="20577"/>
          <ac:spMkLst>
            <pc:docMk/>
            <pc:sldMk cId="2113495607" sldId="2142532921"/>
            <ac:spMk id="2" creationId="{9CA63561-8E66-894D-BA2E-15B2F7A193F5}"/>
          </ac:spMkLst>
        </pc:spChg>
        <pc:spChg chg="mod">
          <ac:chgData name="Shahzad Ali" userId="ecba8e45-00b4-4f6b-a2f0-4dc2d773ca2c" providerId="ADAL" clId="{F37ABCD6-0ACA-754F-87DD-73FFDCC00EBF}" dt="2022-11-09T09:39:59.552" v="123" actId="14100"/>
          <ac:spMkLst>
            <pc:docMk/>
            <pc:sldMk cId="2113495607" sldId="2142532921"/>
            <ac:spMk id="8" creationId="{B6CC06E6-C9C2-6E56-EB2F-3611C416F29F}"/>
          </ac:spMkLst>
        </pc:spChg>
      </pc:sldChg>
      <pc:sldChg chg="addSp delSp modSp add mod">
        <pc:chgData name="Shahzad Ali" userId="ecba8e45-00b4-4f6b-a2f0-4dc2d773ca2c" providerId="ADAL" clId="{F37ABCD6-0ACA-754F-87DD-73FFDCC00EBF}" dt="2022-11-09T09:41:06.931" v="176" actId="20577"/>
        <pc:sldMkLst>
          <pc:docMk/>
          <pc:sldMk cId="1167441924" sldId="2142532922"/>
        </pc:sldMkLst>
        <pc:spChg chg="mod">
          <ac:chgData name="Shahzad Ali" userId="ecba8e45-00b4-4f6b-a2f0-4dc2d773ca2c" providerId="ADAL" clId="{F37ABCD6-0ACA-754F-87DD-73FFDCC00EBF}" dt="2022-11-09T09:40:33.036" v="139" actId="20577"/>
          <ac:spMkLst>
            <pc:docMk/>
            <pc:sldMk cId="1167441924" sldId="2142532922"/>
            <ac:spMk id="2" creationId="{9CA63561-8E66-894D-BA2E-15B2F7A193F5}"/>
          </ac:spMkLst>
        </pc:spChg>
        <pc:spChg chg="add del mod">
          <ac:chgData name="Shahzad Ali" userId="ecba8e45-00b4-4f6b-a2f0-4dc2d773ca2c" providerId="ADAL" clId="{F37ABCD6-0ACA-754F-87DD-73FFDCC00EBF}" dt="2022-11-09T09:40:40.248" v="141" actId="767"/>
          <ac:spMkLst>
            <pc:docMk/>
            <pc:sldMk cId="1167441924" sldId="2142532922"/>
            <ac:spMk id="3" creationId="{3C18BA8C-F4AD-CBFE-A14F-A57D13DFDC5D}"/>
          </ac:spMkLst>
        </pc:spChg>
        <pc:spChg chg="mod">
          <ac:chgData name="Shahzad Ali" userId="ecba8e45-00b4-4f6b-a2f0-4dc2d773ca2c" providerId="ADAL" clId="{F37ABCD6-0ACA-754F-87DD-73FFDCC00EBF}" dt="2022-11-09T09:41:06.931" v="176" actId="20577"/>
          <ac:spMkLst>
            <pc:docMk/>
            <pc:sldMk cId="1167441924" sldId="2142532922"/>
            <ac:spMk id="8" creationId="{B6CC06E6-C9C2-6E56-EB2F-3611C416F29F}"/>
          </ac:spMkLst>
        </pc:spChg>
      </pc:sldChg>
      <pc:sldMasterChg chg="addSp delSp modSp mod modSldLayout">
        <pc:chgData name="Shahzad Ali" userId="ecba8e45-00b4-4f6b-a2f0-4dc2d773ca2c" providerId="ADAL" clId="{F37ABCD6-0ACA-754F-87DD-73FFDCC00EBF}" dt="2022-11-09T09:42:31.729" v="192" actId="14100"/>
        <pc:sldMasterMkLst>
          <pc:docMk/>
          <pc:sldMasterMk cId="1265995284" sldId="2147483921"/>
        </pc:sldMasterMkLst>
        <pc:spChg chg="add del">
          <ac:chgData name="Shahzad Ali" userId="ecba8e45-00b4-4f6b-a2f0-4dc2d773ca2c" providerId="ADAL" clId="{F37ABCD6-0ACA-754F-87DD-73FFDCC00EBF}" dt="2022-11-09T09:41:59.664" v="183" actId="478"/>
          <ac:spMkLst>
            <pc:docMk/>
            <pc:sldMasterMk cId="1265995284" sldId="2147483921"/>
            <ac:spMk id="2" creationId="{1DE02E5D-735D-4174-82F5-3E5A79DAB788}"/>
          </ac:spMkLst>
        </pc:spChg>
        <pc:spChg chg="add del">
          <ac:chgData name="Shahzad Ali" userId="ecba8e45-00b4-4f6b-a2f0-4dc2d773ca2c" providerId="ADAL" clId="{F37ABCD6-0ACA-754F-87DD-73FFDCC00EBF}" dt="2022-11-09T09:41:59.664" v="183" actId="478"/>
          <ac:spMkLst>
            <pc:docMk/>
            <pc:sldMasterMk cId="1265995284" sldId="2147483921"/>
            <ac:spMk id="3" creationId="{C9569971-31CA-46A7-B62B-65D5F1EC08C7}"/>
          </ac:spMkLst>
        </pc:spChg>
        <pc:spChg chg="del">
          <ac:chgData name="Shahzad Ali" userId="ecba8e45-00b4-4f6b-a2f0-4dc2d773ca2c" providerId="ADAL" clId="{F37ABCD6-0ACA-754F-87DD-73FFDCC00EBF}" dt="2022-11-09T09:41:44.407" v="178" actId="478"/>
          <ac:spMkLst>
            <pc:docMk/>
            <pc:sldMasterMk cId="1265995284" sldId="2147483921"/>
            <ac:spMk id="4" creationId="{03D4790B-CF6A-41BA-97EB-3A22F395DE91}"/>
          </ac:spMkLst>
        </pc:spChg>
        <pc:spChg chg="add del mod">
          <ac:chgData name="Shahzad Ali" userId="ecba8e45-00b4-4f6b-a2f0-4dc2d773ca2c" providerId="ADAL" clId="{F37ABCD6-0ACA-754F-87DD-73FFDCC00EBF}" dt="2022-11-09T09:42:03.151" v="184" actId="478"/>
          <ac:spMkLst>
            <pc:docMk/>
            <pc:sldMasterMk cId="1265995284" sldId="2147483921"/>
            <ac:spMk id="7" creationId="{E07E7683-3026-44B6-9A6A-FC5ED25F6FBC}"/>
          </ac:spMkLst>
        </pc:spChg>
        <pc:spChg chg="add del">
          <ac:chgData name="Shahzad Ali" userId="ecba8e45-00b4-4f6b-a2f0-4dc2d773ca2c" providerId="ADAL" clId="{F37ABCD6-0ACA-754F-87DD-73FFDCC00EBF}" dt="2022-11-09T09:42:18.558" v="188" actId="478"/>
          <ac:spMkLst>
            <pc:docMk/>
            <pc:sldMasterMk cId="1265995284" sldId="2147483921"/>
            <ac:spMk id="53" creationId="{FED88148-DAE4-4EDB-B6CA-525B9863BAC4}"/>
          </ac:spMkLst>
        </pc:spChg>
        <pc:spChg chg="del">
          <ac:chgData name="Shahzad Ali" userId="ecba8e45-00b4-4f6b-a2f0-4dc2d773ca2c" providerId="ADAL" clId="{F37ABCD6-0ACA-754F-87DD-73FFDCC00EBF}" dt="2022-11-09T09:41:47.276" v="179" actId="478"/>
          <ac:spMkLst>
            <pc:docMk/>
            <pc:sldMasterMk cId="1265995284" sldId="2147483921"/>
            <ac:spMk id="54" creationId="{8D080F91-5045-49C9-9FBA-334DEA7ED6D5}"/>
          </ac:spMkLst>
        </pc:spChg>
        <pc:picChg chg="add mod">
          <ac:chgData name="Shahzad Ali" userId="ecba8e45-00b4-4f6b-a2f0-4dc2d773ca2c" providerId="ADAL" clId="{F37ABCD6-0ACA-754F-87DD-73FFDCC00EBF}" dt="2022-11-09T09:42:31.729" v="192" actId="14100"/>
          <ac:picMkLst>
            <pc:docMk/>
            <pc:sldMasterMk cId="1265995284" sldId="2147483921"/>
            <ac:picMk id="5" creationId="{7636279E-8634-F0FC-C2A8-71CA913D3F58}"/>
          </ac:picMkLst>
        </pc:picChg>
        <pc:picChg chg="add del">
          <ac:chgData name="Shahzad Ali" userId="ecba8e45-00b4-4f6b-a2f0-4dc2d773ca2c" providerId="ADAL" clId="{F37ABCD6-0ACA-754F-87DD-73FFDCC00EBF}" dt="2022-11-09T09:42:07.789" v="186" actId="478"/>
          <ac:picMkLst>
            <pc:docMk/>
            <pc:sldMasterMk cId="1265995284" sldId="2147483921"/>
            <ac:picMk id="6" creationId="{2CD449A2-525F-4A43-992D-4178ADDF93A4}"/>
          </ac:picMkLst>
        </pc:picChg>
        <pc:picChg chg="add del">
          <ac:chgData name="Shahzad Ali" userId="ecba8e45-00b4-4f6b-a2f0-4dc2d773ca2c" providerId="ADAL" clId="{F37ABCD6-0ACA-754F-87DD-73FFDCC00EBF}" dt="2022-11-09T09:42:04.638" v="185" actId="478"/>
          <ac:picMkLst>
            <pc:docMk/>
            <pc:sldMasterMk cId="1265995284" sldId="2147483921"/>
            <ac:picMk id="9" creationId="{38CB813C-A9B5-4A5A-8832-4CD779D05E4E}"/>
          </ac:picMkLst>
        </pc:picChg>
        <pc:picChg chg="add del">
          <ac:chgData name="Shahzad Ali" userId="ecba8e45-00b4-4f6b-a2f0-4dc2d773ca2c" providerId="ADAL" clId="{F37ABCD6-0ACA-754F-87DD-73FFDCC00EBF}" dt="2022-11-09T09:42:15.294" v="187" actId="478"/>
          <ac:picMkLst>
            <pc:docMk/>
            <pc:sldMasterMk cId="1265995284" sldId="2147483921"/>
            <ac:picMk id="18" creationId="{9CFF2A30-233A-41BF-99BE-F33E4FAF2F7B}"/>
          </ac:picMkLst>
        </pc:picChg>
        <pc:picChg chg="del">
          <ac:chgData name="Shahzad Ali" userId="ecba8e45-00b4-4f6b-a2f0-4dc2d773ca2c" providerId="ADAL" clId="{F37ABCD6-0ACA-754F-87DD-73FFDCC00EBF}" dt="2022-11-09T09:41:54.508" v="180" actId="478"/>
          <ac:picMkLst>
            <pc:docMk/>
            <pc:sldMasterMk cId="1265995284" sldId="2147483921"/>
            <ac:picMk id="19" creationId="{51404FAA-DDC5-4FD7-80AC-9CAFE055CE3D}"/>
          </ac:picMkLst>
        </pc:picChg>
        <pc:cxnChg chg="add del">
          <ac:chgData name="Shahzad Ali" userId="ecba8e45-00b4-4f6b-a2f0-4dc2d773ca2c" providerId="ADAL" clId="{F37ABCD6-0ACA-754F-87DD-73FFDCC00EBF}" dt="2022-11-09T09:41:59.664" v="183" actId="478"/>
          <ac:cxnSpMkLst>
            <pc:docMk/>
            <pc:sldMasterMk cId="1265995284" sldId="2147483921"/>
            <ac:cxnSpMk id="12" creationId="{C8765DB3-EA47-4724-882F-37D76A807D45}"/>
          </ac:cxnSpMkLst>
        </pc:cxnChg>
        <pc:sldLayoutChg chg="addSp delSp modSp mod">
          <pc:chgData name="Shahzad Ali" userId="ecba8e45-00b4-4f6b-a2f0-4dc2d773ca2c" providerId="ADAL" clId="{F37ABCD6-0ACA-754F-87DD-73FFDCC00EBF}" dt="2022-11-04T00:57:00.534" v="9" actId="478"/>
          <pc:sldLayoutMkLst>
            <pc:docMk/>
            <pc:sldMasterMk cId="1265995284" sldId="2147483921"/>
            <pc:sldLayoutMk cId="73925251" sldId="2147483922"/>
          </pc:sldLayoutMkLst>
          <pc:spChg chg="add del mod">
            <ac:chgData name="Shahzad Ali" userId="ecba8e45-00b4-4f6b-a2f0-4dc2d773ca2c" providerId="ADAL" clId="{F37ABCD6-0ACA-754F-87DD-73FFDCC00EBF}" dt="2022-11-04T00:57:00.097" v="8" actId="767"/>
            <ac:spMkLst>
              <pc:docMk/>
              <pc:sldMasterMk cId="1265995284" sldId="2147483921"/>
              <pc:sldLayoutMk cId="73925251" sldId="2147483922"/>
              <ac:spMk id="2" creationId="{EEA73632-73BF-00DD-57E0-6AAE0FC0E6C9}"/>
            </ac:spMkLst>
          </pc:spChg>
          <pc:spChg chg="add del">
            <ac:chgData name="Shahzad Ali" userId="ecba8e45-00b4-4f6b-a2f0-4dc2d773ca2c" providerId="ADAL" clId="{F37ABCD6-0ACA-754F-87DD-73FFDCC00EBF}" dt="2022-11-04T00:57:00.534" v="9" actId="478"/>
            <ac:spMkLst>
              <pc:docMk/>
              <pc:sldMasterMk cId="1265995284" sldId="2147483921"/>
              <pc:sldLayoutMk cId="73925251" sldId="2147483922"/>
              <ac:spMk id="13" creationId="{FC9A8359-3D44-49C0-A6C2-9F4FA5397B5F}"/>
            </ac:spMkLst>
          </pc:spChg>
        </pc:sldLayoutChg>
        <pc:sldLayoutChg chg="addSp delSp mod">
          <pc:chgData name="Shahzad Ali" userId="ecba8e45-00b4-4f6b-a2f0-4dc2d773ca2c" providerId="ADAL" clId="{F37ABCD6-0ACA-754F-87DD-73FFDCC00EBF}" dt="2022-11-04T00:56:52.712" v="5" actId="478"/>
          <pc:sldLayoutMkLst>
            <pc:docMk/>
            <pc:sldMasterMk cId="1265995284" sldId="2147483921"/>
            <pc:sldLayoutMk cId="2502483505" sldId="2147483933"/>
          </pc:sldLayoutMkLst>
          <pc:spChg chg="add del">
            <ac:chgData name="Shahzad Ali" userId="ecba8e45-00b4-4f6b-a2f0-4dc2d773ca2c" providerId="ADAL" clId="{F37ABCD6-0ACA-754F-87DD-73FFDCC00EBF}" dt="2022-11-04T00:56:52.028" v="4" actId="478"/>
            <ac:spMkLst>
              <pc:docMk/>
              <pc:sldMasterMk cId="1265995284" sldId="2147483921"/>
              <pc:sldLayoutMk cId="2502483505" sldId="2147483933"/>
              <ac:spMk id="4" creationId="{00000000-0000-0000-0000-000000000000}"/>
            </ac:spMkLst>
          </pc:spChg>
          <pc:spChg chg="add del">
            <ac:chgData name="Shahzad Ali" userId="ecba8e45-00b4-4f6b-a2f0-4dc2d773ca2c" providerId="ADAL" clId="{F37ABCD6-0ACA-754F-87DD-73FFDCC00EBF}" dt="2022-11-04T00:56:52.712" v="5" actId="478"/>
            <ac:spMkLst>
              <pc:docMk/>
              <pc:sldMasterMk cId="1265995284" sldId="2147483921"/>
              <pc:sldLayoutMk cId="2502483505" sldId="2147483933"/>
              <ac:spMk id="17" creationId="{300B1F5F-8543-4D33-948B-2BB2D5F0A964}"/>
            </ac:spMkLst>
          </pc:spChg>
        </pc:sldLayoutChg>
        <pc:sldLayoutChg chg="delSp mod">
          <pc:chgData name="Shahzad Ali" userId="ecba8e45-00b4-4f6b-a2f0-4dc2d773ca2c" providerId="ADAL" clId="{F37ABCD6-0ACA-754F-87DD-73FFDCC00EBF}" dt="2022-11-04T00:56:25.717" v="1" actId="478"/>
          <pc:sldLayoutMkLst>
            <pc:docMk/>
            <pc:sldMasterMk cId="1265995284" sldId="2147483921"/>
            <pc:sldLayoutMk cId="3723275214" sldId="2147483948"/>
          </pc:sldLayoutMkLst>
          <pc:spChg chg="del">
            <ac:chgData name="Shahzad Ali" userId="ecba8e45-00b4-4f6b-a2f0-4dc2d773ca2c" providerId="ADAL" clId="{F37ABCD6-0ACA-754F-87DD-73FFDCC00EBF}" dt="2022-11-04T00:56:24.310" v="0" actId="478"/>
            <ac:spMkLst>
              <pc:docMk/>
              <pc:sldMasterMk cId="1265995284" sldId="2147483921"/>
              <pc:sldLayoutMk cId="3723275214" sldId="2147483948"/>
              <ac:spMk id="9" creationId="{AD694960-32CB-43FF-AFA3-F50711C2DE5D}"/>
            </ac:spMkLst>
          </pc:spChg>
          <pc:picChg chg="del">
            <ac:chgData name="Shahzad Ali" userId="ecba8e45-00b4-4f6b-a2f0-4dc2d773ca2c" providerId="ADAL" clId="{F37ABCD6-0ACA-754F-87DD-73FFDCC00EBF}" dt="2022-11-04T00:56:25.717" v="1" actId="478"/>
            <ac:picMkLst>
              <pc:docMk/>
              <pc:sldMasterMk cId="1265995284" sldId="2147483921"/>
              <pc:sldLayoutMk cId="3723275214" sldId="2147483948"/>
              <ac:picMk id="8" creationId="{D39C9492-1545-4373-AC31-D778E4F80D56}"/>
            </ac:picMkLst>
          </pc:picChg>
        </pc:sldLayoutChg>
      </pc:sldMasterChg>
    </pc:docChg>
  </pc:docChgLst>
  <pc:docChgLst>
    <pc:chgData name="Umair Hoodbhoy" userId="9134fddd-ebe0-41b2-9df4-5549cb596a18" providerId="ADAL" clId="{8192C59E-F959-2D46-9FB4-06C5C28484AB}"/>
    <pc:docChg chg="custSel modSld">
      <pc:chgData name="Umair Hoodbhoy" userId="9134fddd-ebe0-41b2-9df4-5549cb596a18" providerId="ADAL" clId="{8192C59E-F959-2D46-9FB4-06C5C28484AB}" dt="2021-05-06T18:39:32.506" v="46" actId="14100"/>
      <pc:docMkLst>
        <pc:docMk/>
      </pc:docMkLst>
      <pc:sldChg chg="modSp mod">
        <pc:chgData name="Umair Hoodbhoy" userId="9134fddd-ebe0-41b2-9df4-5549cb596a18" providerId="ADAL" clId="{8192C59E-F959-2D46-9FB4-06C5C28484AB}" dt="2021-05-06T18:39:32.506" v="46" actId="14100"/>
        <pc:sldMkLst>
          <pc:docMk/>
          <pc:sldMk cId="145920987" sldId="2289"/>
        </pc:sldMkLst>
        <pc:spChg chg="mod">
          <ac:chgData name="Umair Hoodbhoy" userId="9134fddd-ebe0-41b2-9df4-5549cb596a18" providerId="ADAL" clId="{8192C59E-F959-2D46-9FB4-06C5C28484AB}" dt="2021-05-06T18:39:10.502" v="17" actId="20577"/>
          <ac:spMkLst>
            <pc:docMk/>
            <pc:sldMk cId="145920987" sldId="2289"/>
            <ac:spMk id="42" creationId="{5526AC21-7153-F14C-BA48-EE2F9A300EC1}"/>
          </ac:spMkLst>
        </pc:spChg>
        <pc:spChg chg="mod">
          <ac:chgData name="Umair Hoodbhoy" userId="9134fddd-ebe0-41b2-9df4-5549cb596a18" providerId="ADAL" clId="{8192C59E-F959-2D46-9FB4-06C5C28484AB}" dt="2021-05-06T18:39:32.506" v="46" actId="14100"/>
          <ac:spMkLst>
            <pc:docMk/>
            <pc:sldMk cId="145920987" sldId="2289"/>
            <ac:spMk id="43" creationId="{02AE8457-95D8-2B42-AFBD-976A54035803}"/>
          </ac:spMkLst>
        </pc:spChg>
        <pc:spChg chg="mod">
          <ac:chgData name="Umair Hoodbhoy" userId="9134fddd-ebe0-41b2-9df4-5549cb596a18" providerId="ADAL" clId="{8192C59E-F959-2D46-9FB4-06C5C28484AB}" dt="2021-05-06T18:39:16.486" v="20" actId="20577"/>
          <ac:spMkLst>
            <pc:docMk/>
            <pc:sldMk cId="145920987" sldId="2289"/>
            <ac:spMk id="65" creationId="{3C2C0C8D-D173-344D-BEFC-23D1D3657685}"/>
          </ac:spMkLst>
        </pc:spChg>
      </pc:sldChg>
    </pc:docChg>
  </pc:docChgLst>
  <pc:docChgLst>
    <pc:chgData name="Shahzad Ali" userId="ecba8e45-00b4-4f6b-a2f0-4dc2d773ca2c" providerId="ADAL" clId="{D05514A4-1194-5C41-946E-2D8E06469278}"/>
    <pc:docChg chg="custSel modSld">
      <pc:chgData name="Shahzad Ali" userId="ecba8e45-00b4-4f6b-a2f0-4dc2d773ca2c" providerId="ADAL" clId="{D05514A4-1194-5C41-946E-2D8E06469278}" dt="2024-04-15T06:08:40.095" v="40" actId="729"/>
      <pc:docMkLst>
        <pc:docMk/>
      </pc:docMkLst>
      <pc:sldChg chg="modSp mod modClrScheme chgLayout">
        <pc:chgData name="Shahzad Ali" userId="ecba8e45-00b4-4f6b-a2f0-4dc2d773ca2c" providerId="ADAL" clId="{D05514A4-1194-5C41-946E-2D8E06469278}" dt="2024-04-12T05:49:15.594" v="19" actId="404"/>
        <pc:sldMkLst>
          <pc:docMk/>
          <pc:sldMk cId="2465049406" sldId="2219"/>
        </pc:sldMkLst>
        <pc:spChg chg="mod ord">
          <ac:chgData name="Shahzad Ali" userId="ecba8e45-00b4-4f6b-a2f0-4dc2d773ca2c" providerId="ADAL" clId="{D05514A4-1194-5C41-946E-2D8E06469278}" dt="2024-04-12T05:49:08.596" v="17" actId="700"/>
          <ac:spMkLst>
            <pc:docMk/>
            <pc:sldMk cId="2465049406" sldId="2219"/>
            <ac:spMk id="2" creationId="{EAFC43F3-D39C-7C49-8B0F-EE083D8C0F08}"/>
          </ac:spMkLst>
        </pc:spChg>
        <pc:spChg chg="mod ord">
          <ac:chgData name="Shahzad Ali" userId="ecba8e45-00b4-4f6b-a2f0-4dc2d773ca2c" providerId="ADAL" clId="{D05514A4-1194-5C41-946E-2D8E06469278}" dt="2024-04-12T05:49:08.596" v="17" actId="700"/>
          <ac:spMkLst>
            <pc:docMk/>
            <pc:sldMk cId="2465049406" sldId="2219"/>
            <ac:spMk id="4" creationId="{516AD596-4324-9416-7BDF-9642973CD1B6}"/>
          </ac:spMkLst>
        </pc:spChg>
        <pc:spChg chg="mod ord">
          <ac:chgData name="Shahzad Ali" userId="ecba8e45-00b4-4f6b-a2f0-4dc2d773ca2c" providerId="ADAL" clId="{D05514A4-1194-5C41-946E-2D8E06469278}" dt="2024-04-12T05:49:15.594" v="19" actId="404"/>
          <ac:spMkLst>
            <pc:docMk/>
            <pc:sldMk cId="2465049406" sldId="2219"/>
            <ac:spMk id="11" creationId="{3046DEF7-6B33-0944-B2EE-907DD4BA28D7}"/>
          </ac:spMkLst>
        </pc:spChg>
      </pc:sldChg>
      <pc:sldChg chg="modSp mod modClrScheme modShow chgLayout">
        <pc:chgData name="Shahzad Ali" userId="ecba8e45-00b4-4f6b-a2f0-4dc2d773ca2c" providerId="ADAL" clId="{D05514A4-1194-5C41-946E-2D8E06469278}" dt="2024-04-15T06:08:40.095" v="40" actId="729"/>
        <pc:sldMkLst>
          <pc:docMk/>
          <pc:sldMk cId="3681976740" sldId="2076137248"/>
        </pc:sldMkLst>
        <pc:spChg chg="mod ord">
          <ac:chgData name="Shahzad Ali" userId="ecba8e45-00b4-4f6b-a2f0-4dc2d773ca2c" providerId="ADAL" clId="{D05514A4-1194-5C41-946E-2D8E06469278}" dt="2024-04-12T05:48:22.580" v="14" actId="700"/>
          <ac:spMkLst>
            <pc:docMk/>
            <pc:sldMk cId="3681976740" sldId="2076137248"/>
            <ac:spMk id="2" creationId="{D6C5C903-A5B2-874F-92AA-689B24F5A695}"/>
          </ac:spMkLst>
        </pc:spChg>
        <pc:spChg chg="mod ord">
          <ac:chgData name="Shahzad Ali" userId="ecba8e45-00b4-4f6b-a2f0-4dc2d773ca2c" providerId="ADAL" clId="{D05514A4-1194-5C41-946E-2D8E06469278}" dt="2024-04-12T05:48:22.580" v="14" actId="700"/>
          <ac:spMkLst>
            <pc:docMk/>
            <pc:sldMk cId="3681976740" sldId="2076137248"/>
            <ac:spMk id="11" creationId="{9B388756-8DB2-8C7E-4896-BDD45F41DF63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7:55.664" v="10" actId="700"/>
        <pc:sldMkLst>
          <pc:docMk/>
          <pc:sldMk cId="953001300" sldId="2076137311"/>
        </pc:sldMkLst>
        <pc:spChg chg="mod ord">
          <ac:chgData name="Shahzad Ali" userId="ecba8e45-00b4-4f6b-a2f0-4dc2d773ca2c" providerId="ADAL" clId="{D05514A4-1194-5C41-946E-2D8E06469278}" dt="2024-04-12T05:47:55.664" v="10" actId="700"/>
          <ac:spMkLst>
            <pc:docMk/>
            <pc:sldMk cId="953001300" sldId="2076137311"/>
            <ac:spMk id="2" creationId="{D6C5C903-A5B2-874F-92AA-689B24F5A695}"/>
          </ac:spMkLst>
        </pc:spChg>
        <pc:spChg chg="mod ord">
          <ac:chgData name="Shahzad Ali" userId="ecba8e45-00b4-4f6b-a2f0-4dc2d773ca2c" providerId="ADAL" clId="{D05514A4-1194-5C41-946E-2D8E06469278}" dt="2024-04-12T05:47:55.664" v="10" actId="700"/>
          <ac:spMkLst>
            <pc:docMk/>
            <pc:sldMk cId="953001300" sldId="2076137311"/>
            <ac:spMk id="5" creationId="{EEF32AC6-0AB6-724B-A59B-BBA4CE656F2C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8:08.448" v="12" actId="700"/>
        <pc:sldMkLst>
          <pc:docMk/>
          <pc:sldMk cId="28244139" sldId="2076137320"/>
        </pc:sldMkLst>
        <pc:spChg chg="mod ord">
          <ac:chgData name="Shahzad Ali" userId="ecba8e45-00b4-4f6b-a2f0-4dc2d773ca2c" providerId="ADAL" clId="{D05514A4-1194-5C41-946E-2D8E06469278}" dt="2024-04-12T05:48:08.448" v="12" actId="700"/>
          <ac:spMkLst>
            <pc:docMk/>
            <pc:sldMk cId="28244139" sldId="2076137320"/>
            <ac:spMk id="2" creationId="{A30F4086-6EF5-474C-A914-81C5C3674D56}"/>
          </ac:spMkLst>
        </pc:spChg>
        <pc:spChg chg="mod ord">
          <ac:chgData name="Shahzad Ali" userId="ecba8e45-00b4-4f6b-a2f0-4dc2d773ca2c" providerId="ADAL" clId="{D05514A4-1194-5C41-946E-2D8E06469278}" dt="2024-04-12T05:48:08.448" v="12" actId="700"/>
          <ac:spMkLst>
            <pc:docMk/>
            <pc:sldMk cId="28244139" sldId="2076137320"/>
            <ac:spMk id="4" creationId="{54EBCA41-78AA-F610-19D4-BA0C634274B4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6:59.279" v="3" actId="700"/>
        <pc:sldMkLst>
          <pc:docMk/>
          <pc:sldMk cId="2080515683" sldId="2076137368"/>
        </pc:sldMkLst>
        <pc:spChg chg="mod ord">
          <ac:chgData name="Shahzad Ali" userId="ecba8e45-00b4-4f6b-a2f0-4dc2d773ca2c" providerId="ADAL" clId="{D05514A4-1194-5C41-946E-2D8E06469278}" dt="2024-04-12T05:46:59.279" v="3" actId="700"/>
          <ac:spMkLst>
            <pc:docMk/>
            <pc:sldMk cId="2080515683" sldId="2076137368"/>
            <ac:spMk id="2" creationId="{2EFC4822-A744-2148-BBC1-EDD812DD5ABF}"/>
          </ac:spMkLst>
        </pc:spChg>
        <pc:spChg chg="mod ord">
          <ac:chgData name="Shahzad Ali" userId="ecba8e45-00b4-4f6b-a2f0-4dc2d773ca2c" providerId="ADAL" clId="{D05514A4-1194-5C41-946E-2D8E06469278}" dt="2024-04-12T05:46:59.279" v="3" actId="700"/>
          <ac:spMkLst>
            <pc:docMk/>
            <pc:sldMk cId="2080515683" sldId="2076137368"/>
            <ac:spMk id="3" creationId="{52AE42AA-AD93-9A4D-A1D1-25F960506E0A}"/>
          </ac:spMkLst>
        </pc:spChg>
        <pc:spChg chg="mod ord">
          <ac:chgData name="Shahzad Ali" userId="ecba8e45-00b4-4f6b-a2f0-4dc2d773ca2c" providerId="ADAL" clId="{D05514A4-1194-5C41-946E-2D8E06469278}" dt="2024-04-12T05:46:59.279" v="3" actId="700"/>
          <ac:spMkLst>
            <pc:docMk/>
            <pc:sldMk cId="2080515683" sldId="2076137368"/>
            <ac:spMk id="6" creationId="{4B5C656E-977E-2A0B-1A3C-93CA61E4685B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7:29.543" v="7" actId="700"/>
        <pc:sldMkLst>
          <pc:docMk/>
          <pc:sldMk cId="1787085901" sldId="2076137684"/>
        </pc:sldMkLst>
        <pc:spChg chg="mod ord">
          <ac:chgData name="Shahzad Ali" userId="ecba8e45-00b4-4f6b-a2f0-4dc2d773ca2c" providerId="ADAL" clId="{D05514A4-1194-5C41-946E-2D8E06469278}" dt="2024-04-12T05:47:29.543" v="7" actId="700"/>
          <ac:spMkLst>
            <pc:docMk/>
            <pc:sldMk cId="1787085901" sldId="2076137684"/>
            <ac:spMk id="2" creationId="{86096312-B3A2-4FBE-8F5F-349C1CB7719C}"/>
          </ac:spMkLst>
        </pc:spChg>
        <pc:spChg chg="mod ord">
          <ac:chgData name="Shahzad Ali" userId="ecba8e45-00b4-4f6b-a2f0-4dc2d773ca2c" providerId="ADAL" clId="{D05514A4-1194-5C41-946E-2D8E06469278}" dt="2024-04-12T05:47:29.543" v="7" actId="700"/>
          <ac:spMkLst>
            <pc:docMk/>
            <pc:sldMk cId="1787085901" sldId="2076137684"/>
            <ac:spMk id="4" creationId="{80AB639E-7B22-49E8-EB82-3EECDF38E849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7:24.103" v="6" actId="27636"/>
        <pc:sldMkLst>
          <pc:docMk/>
          <pc:sldMk cId="3085279990" sldId="2142532903"/>
        </pc:sldMkLst>
        <pc:spChg chg="mod ord">
          <ac:chgData name="Shahzad Ali" userId="ecba8e45-00b4-4f6b-a2f0-4dc2d773ca2c" providerId="ADAL" clId="{D05514A4-1194-5C41-946E-2D8E06469278}" dt="2024-04-12T05:47:24.096" v="5" actId="700"/>
          <ac:spMkLst>
            <pc:docMk/>
            <pc:sldMk cId="3085279990" sldId="2142532903"/>
            <ac:spMk id="3" creationId="{5AC1F237-AA8F-C592-78FF-00CD306E5233}"/>
          </ac:spMkLst>
        </pc:spChg>
        <pc:spChg chg="mod ord">
          <ac:chgData name="Shahzad Ali" userId="ecba8e45-00b4-4f6b-a2f0-4dc2d773ca2c" providerId="ADAL" clId="{D05514A4-1194-5C41-946E-2D8E06469278}" dt="2024-04-12T05:47:24.096" v="5" actId="700"/>
          <ac:spMkLst>
            <pc:docMk/>
            <pc:sldMk cId="3085279990" sldId="2142532903"/>
            <ac:spMk id="7" creationId="{B6F522AF-8FA9-4CC2-BA09-2BE3C99E8BB9}"/>
          </ac:spMkLst>
        </pc:spChg>
        <pc:spChg chg="mod ord">
          <ac:chgData name="Shahzad Ali" userId="ecba8e45-00b4-4f6b-a2f0-4dc2d773ca2c" providerId="ADAL" clId="{D05514A4-1194-5C41-946E-2D8E06469278}" dt="2024-04-12T05:47:24.103" v="6" actId="27636"/>
          <ac:spMkLst>
            <pc:docMk/>
            <pc:sldMk cId="3085279990" sldId="2142532903"/>
            <ac:spMk id="8" creationId="{2D6BA85D-C5BF-4A20-BFE2-697800F7B507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7:43.844" v="8" actId="700"/>
        <pc:sldMkLst>
          <pc:docMk/>
          <pc:sldMk cId="828713058" sldId="2142532914"/>
        </pc:sldMkLst>
        <pc:spChg chg="mod ord">
          <ac:chgData name="Shahzad Ali" userId="ecba8e45-00b4-4f6b-a2f0-4dc2d773ca2c" providerId="ADAL" clId="{D05514A4-1194-5C41-946E-2D8E06469278}" dt="2024-04-12T05:47:43.844" v="8" actId="700"/>
          <ac:spMkLst>
            <pc:docMk/>
            <pc:sldMk cId="828713058" sldId="2142532914"/>
            <ac:spMk id="2" creationId="{AF79B5BD-D278-FA8F-060A-B258BBFEA880}"/>
          </ac:spMkLst>
        </pc:spChg>
        <pc:spChg chg="mod ord">
          <ac:chgData name="Shahzad Ali" userId="ecba8e45-00b4-4f6b-a2f0-4dc2d773ca2c" providerId="ADAL" clId="{D05514A4-1194-5C41-946E-2D8E06469278}" dt="2024-04-12T05:47:43.844" v="8" actId="700"/>
          <ac:spMkLst>
            <pc:docMk/>
            <pc:sldMk cId="828713058" sldId="2142532914"/>
            <ac:spMk id="3" creationId="{5A3BE0CD-C15D-7C00-9663-A6F121DD2B74}"/>
          </ac:spMkLst>
        </pc:spChg>
        <pc:spChg chg="mod ord">
          <ac:chgData name="Shahzad Ali" userId="ecba8e45-00b4-4f6b-a2f0-4dc2d773ca2c" providerId="ADAL" clId="{D05514A4-1194-5C41-946E-2D8E06469278}" dt="2024-04-12T05:47:43.844" v="8" actId="700"/>
          <ac:spMkLst>
            <pc:docMk/>
            <pc:sldMk cId="828713058" sldId="2142532914"/>
            <ac:spMk id="4" creationId="{1AC1915F-BC3D-A770-D020-B9939AF4DB7B}"/>
          </ac:spMkLst>
        </pc:spChg>
      </pc:sldChg>
      <pc:sldChg chg="addSp delSp modSp mod modClrScheme chgLayout">
        <pc:chgData name="Shahzad Ali" userId="ecba8e45-00b4-4f6b-a2f0-4dc2d773ca2c" providerId="ADAL" clId="{D05514A4-1194-5C41-946E-2D8E06469278}" dt="2024-04-12T05:46:55.013" v="2" actId="14100"/>
        <pc:sldMkLst>
          <pc:docMk/>
          <pc:sldMk cId="3271198452" sldId="2142532916"/>
        </pc:sldMkLst>
        <pc:spChg chg="add mod ord">
          <ac:chgData name="Shahzad Ali" userId="ecba8e45-00b4-4f6b-a2f0-4dc2d773ca2c" providerId="ADAL" clId="{D05514A4-1194-5C41-946E-2D8E06469278}" dt="2024-04-12T05:46:45.314" v="0" actId="700"/>
          <ac:spMkLst>
            <pc:docMk/>
            <pc:sldMk cId="3271198452" sldId="2142532916"/>
            <ac:spMk id="2" creationId="{364907CE-9F2D-8B50-EC18-E705D2859B5E}"/>
          </ac:spMkLst>
        </pc:spChg>
        <pc:spChg chg="mod ord">
          <ac:chgData name="Shahzad Ali" userId="ecba8e45-00b4-4f6b-a2f0-4dc2d773ca2c" providerId="ADAL" clId="{D05514A4-1194-5C41-946E-2D8E06469278}" dt="2024-04-12T05:46:55.013" v="2" actId="14100"/>
          <ac:spMkLst>
            <pc:docMk/>
            <pc:sldMk cId="3271198452" sldId="2142532916"/>
            <ac:spMk id="3" creationId="{00000000-0000-0000-0000-000000000000}"/>
          </ac:spMkLst>
        </pc:spChg>
        <pc:spChg chg="mod ord">
          <ac:chgData name="Shahzad Ali" userId="ecba8e45-00b4-4f6b-a2f0-4dc2d773ca2c" providerId="ADAL" clId="{D05514A4-1194-5C41-946E-2D8E06469278}" dt="2024-04-12T05:46:45.314" v="0" actId="700"/>
          <ac:spMkLst>
            <pc:docMk/>
            <pc:sldMk cId="3271198452" sldId="2142532916"/>
            <ac:spMk id="4" creationId="{00000000-0000-0000-0000-000000000000}"/>
          </ac:spMkLst>
        </pc:spChg>
        <pc:spChg chg="del mod ord">
          <ac:chgData name="Shahzad Ali" userId="ecba8e45-00b4-4f6b-a2f0-4dc2d773ca2c" providerId="ADAL" clId="{D05514A4-1194-5C41-946E-2D8E06469278}" dt="2024-04-12T05:46:45.314" v="0" actId="700"/>
          <ac:spMkLst>
            <pc:docMk/>
            <pc:sldMk cId="3271198452" sldId="2142532916"/>
            <ac:spMk id="5" creationId="{00000000-0000-0000-0000-000000000000}"/>
          </ac:spMkLst>
        </pc:spChg>
        <pc:picChg chg="del">
          <ac:chgData name="Shahzad Ali" userId="ecba8e45-00b4-4f6b-a2f0-4dc2d773ca2c" providerId="ADAL" clId="{D05514A4-1194-5C41-946E-2D8E06469278}" dt="2024-04-12T05:46:47.147" v="1" actId="478"/>
          <ac:picMkLst>
            <pc:docMk/>
            <pc:sldMk cId="3271198452" sldId="2142532916"/>
            <ac:picMk id="6" creationId="{756F7E9D-CE01-22DA-9F55-83B5F68D411B}"/>
          </ac:picMkLst>
        </pc:picChg>
      </pc:sldChg>
      <pc:sldChg chg="modSp mod modClrScheme chgLayout">
        <pc:chgData name="Shahzad Ali" userId="ecba8e45-00b4-4f6b-a2f0-4dc2d773ca2c" providerId="ADAL" clId="{D05514A4-1194-5C41-946E-2D8E06469278}" dt="2024-04-12T05:47:09.776" v="4" actId="700"/>
        <pc:sldMkLst>
          <pc:docMk/>
          <pc:sldMk cId="3577550500" sldId="2142532918"/>
        </pc:sldMkLst>
        <pc:spChg chg="mod ord">
          <ac:chgData name="Shahzad Ali" userId="ecba8e45-00b4-4f6b-a2f0-4dc2d773ca2c" providerId="ADAL" clId="{D05514A4-1194-5C41-946E-2D8E06469278}" dt="2024-04-12T05:47:09.776" v="4" actId="700"/>
          <ac:spMkLst>
            <pc:docMk/>
            <pc:sldMk cId="3577550500" sldId="2142532918"/>
            <ac:spMk id="2" creationId="{9CA63561-8E66-894D-BA2E-15B2F7A193F5}"/>
          </ac:spMkLst>
        </pc:spChg>
        <pc:spChg chg="mod ord">
          <ac:chgData name="Shahzad Ali" userId="ecba8e45-00b4-4f6b-a2f0-4dc2d773ca2c" providerId="ADAL" clId="{D05514A4-1194-5C41-946E-2D8E06469278}" dt="2024-04-12T05:47:09.776" v="4" actId="700"/>
          <ac:spMkLst>
            <pc:docMk/>
            <pc:sldMk cId="3577550500" sldId="2142532918"/>
            <ac:spMk id="8" creationId="{B6CC06E6-C9C2-6E56-EB2F-3611C416F29F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8:45.451" v="16" actId="700"/>
        <pc:sldMkLst>
          <pc:docMk/>
          <pc:sldMk cId="96728862" sldId="2142532921"/>
        </pc:sldMkLst>
        <pc:spChg chg="mod ord">
          <ac:chgData name="Shahzad Ali" userId="ecba8e45-00b4-4f6b-a2f0-4dc2d773ca2c" providerId="ADAL" clId="{D05514A4-1194-5C41-946E-2D8E06469278}" dt="2024-04-12T05:48:45.451" v="16" actId="700"/>
          <ac:spMkLst>
            <pc:docMk/>
            <pc:sldMk cId="96728862" sldId="2142532921"/>
            <ac:spMk id="2" creationId="{9CA63561-8E66-894D-BA2E-15B2F7A193F5}"/>
          </ac:spMkLst>
        </pc:spChg>
        <pc:spChg chg="mod ord">
          <ac:chgData name="Shahzad Ali" userId="ecba8e45-00b4-4f6b-a2f0-4dc2d773ca2c" providerId="ADAL" clId="{D05514A4-1194-5C41-946E-2D8E06469278}" dt="2024-04-12T05:48:45.451" v="16" actId="700"/>
          <ac:spMkLst>
            <pc:docMk/>
            <pc:sldMk cId="96728862" sldId="2142532921"/>
            <ac:spMk id="8" creationId="{B6CC06E6-C9C2-6E56-EB2F-3611C416F29F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7:50.611" v="9" actId="700"/>
        <pc:sldMkLst>
          <pc:docMk/>
          <pc:sldMk cId="976714577" sldId="2142532922"/>
        </pc:sldMkLst>
        <pc:spChg chg="mod ord">
          <ac:chgData name="Shahzad Ali" userId="ecba8e45-00b4-4f6b-a2f0-4dc2d773ca2c" providerId="ADAL" clId="{D05514A4-1194-5C41-946E-2D8E06469278}" dt="2024-04-12T05:47:50.611" v="9" actId="700"/>
          <ac:spMkLst>
            <pc:docMk/>
            <pc:sldMk cId="976714577" sldId="2142532922"/>
            <ac:spMk id="2" creationId="{9CA63561-8E66-894D-BA2E-15B2F7A193F5}"/>
          </ac:spMkLst>
        </pc:spChg>
        <pc:spChg chg="mod ord">
          <ac:chgData name="Shahzad Ali" userId="ecba8e45-00b4-4f6b-a2f0-4dc2d773ca2c" providerId="ADAL" clId="{D05514A4-1194-5C41-946E-2D8E06469278}" dt="2024-04-12T05:47:50.611" v="9" actId="700"/>
          <ac:spMkLst>
            <pc:docMk/>
            <pc:sldMk cId="976714577" sldId="2142532922"/>
            <ac:spMk id="8" creationId="{B6CC06E6-C9C2-6E56-EB2F-3611C416F29F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9:23.013" v="20" actId="700"/>
        <pc:sldMkLst>
          <pc:docMk/>
          <pc:sldMk cId="2099355004" sldId="2142532924"/>
        </pc:sldMkLst>
        <pc:spChg chg="mod ord">
          <ac:chgData name="Shahzad Ali" userId="ecba8e45-00b4-4f6b-a2f0-4dc2d773ca2c" providerId="ADAL" clId="{D05514A4-1194-5C41-946E-2D8E06469278}" dt="2024-04-12T05:49:23.013" v="20" actId="700"/>
          <ac:spMkLst>
            <pc:docMk/>
            <pc:sldMk cId="2099355004" sldId="2142532924"/>
            <ac:spMk id="2" creationId="{7F3496CD-B2F3-5948-A833-E4F3B20C8163}"/>
          </ac:spMkLst>
        </pc:spChg>
        <pc:spChg chg="mod ord">
          <ac:chgData name="Shahzad Ali" userId="ecba8e45-00b4-4f6b-a2f0-4dc2d773ca2c" providerId="ADAL" clId="{D05514A4-1194-5C41-946E-2D8E06469278}" dt="2024-04-12T05:49:23.013" v="20" actId="700"/>
          <ac:spMkLst>
            <pc:docMk/>
            <pc:sldMk cId="2099355004" sldId="2142532924"/>
            <ac:spMk id="27" creationId="{9833B91D-E67E-1FDF-0501-AE6044846117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8:00.309" v="11" actId="700"/>
        <pc:sldMkLst>
          <pc:docMk/>
          <pc:sldMk cId="373201886" sldId="2142532925"/>
        </pc:sldMkLst>
        <pc:spChg chg="mod ord">
          <ac:chgData name="Shahzad Ali" userId="ecba8e45-00b4-4f6b-a2f0-4dc2d773ca2c" providerId="ADAL" clId="{D05514A4-1194-5C41-946E-2D8E06469278}" dt="2024-04-12T05:48:00.309" v="11" actId="700"/>
          <ac:spMkLst>
            <pc:docMk/>
            <pc:sldMk cId="373201886" sldId="2142532925"/>
            <ac:spMk id="2" creationId="{9CA63561-8E66-894D-BA2E-15B2F7A193F5}"/>
          </ac:spMkLst>
        </pc:spChg>
        <pc:spChg chg="mod ord">
          <ac:chgData name="Shahzad Ali" userId="ecba8e45-00b4-4f6b-a2f0-4dc2d773ca2c" providerId="ADAL" clId="{D05514A4-1194-5C41-946E-2D8E06469278}" dt="2024-04-12T05:48:00.309" v="11" actId="700"/>
          <ac:spMkLst>
            <pc:docMk/>
            <pc:sldMk cId="373201886" sldId="2142532925"/>
            <ac:spMk id="8" creationId="{B6CC06E6-C9C2-6E56-EB2F-3611C416F29F}"/>
          </ac:spMkLst>
        </pc:spChg>
      </pc:sldChg>
      <pc:sldChg chg="addSp delSp modSp mod modClrScheme chgLayout">
        <pc:chgData name="Shahzad Ali" userId="ecba8e45-00b4-4f6b-a2f0-4dc2d773ca2c" providerId="ADAL" clId="{D05514A4-1194-5C41-946E-2D8E06469278}" dt="2024-04-12T05:49:30.078" v="21" actId="700"/>
        <pc:sldMkLst>
          <pc:docMk/>
          <pc:sldMk cId="918470366" sldId="2142532928"/>
        </pc:sldMkLst>
        <pc:spChg chg="mod ord">
          <ac:chgData name="Shahzad Ali" userId="ecba8e45-00b4-4f6b-a2f0-4dc2d773ca2c" providerId="ADAL" clId="{D05514A4-1194-5C41-946E-2D8E06469278}" dt="2024-04-12T05:49:30.078" v="21" actId="700"/>
          <ac:spMkLst>
            <pc:docMk/>
            <pc:sldMk cId="918470366" sldId="2142532928"/>
            <ac:spMk id="2" creationId="{9CA63561-8E66-894D-BA2E-15B2F7A193F5}"/>
          </ac:spMkLst>
        </pc:spChg>
        <pc:spChg chg="add mod ord">
          <ac:chgData name="Shahzad Ali" userId="ecba8e45-00b4-4f6b-a2f0-4dc2d773ca2c" providerId="ADAL" clId="{D05514A4-1194-5C41-946E-2D8E06469278}" dt="2024-04-12T05:49:30.078" v="21" actId="700"/>
          <ac:spMkLst>
            <pc:docMk/>
            <pc:sldMk cId="918470366" sldId="2142532928"/>
            <ac:spMk id="3" creationId="{E1AA11DA-A97D-C79C-AB48-688FC7935453}"/>
          </ac:spMkLst>
        </pc:spChg>
        <pc:spChg chg="del mod ord">
          <ac:chgData name="Shahzad Ali" userId="ecba8e45-00b4-4f6b-a2f0-4dc2d773ca2c" providerId="ADAL" clId="{D05514A4-1194-5C41-946E-2D8E06469278}" dt="2024-04-12T05:49:30.078" v="21" actId="700"/>
          <ac:spMkLst>
            <pc:docMk/>
            <pc:sldMk cId="918470366" sldId="2142532928"/>
            <ac:spMk id="4" creationId="{F3CC9706-AA4F-C30D-400E-ACF53BB58767}"/>
          </ac:spMkLst>
        </pc:spChg>
      </pc:sldChg>
      <pc:sldChg chg="modSp mod modClrScheme chgLayout">
        <pc:chgData name="Shahzad Ali" userId="ecba8e45-00b4-4f6b-a2f0-4dc2d773ca2c" providerId="ADAL" clId="{D05514A4-1194-5C41-946E-2D8E06469278}" dt="2024-04-12T05:48:27.057" v="15" actId="313"/>
        <pc:sldMkLst>
          <pc:docMk/>
          <pc:sldMk cId="3791913711" sldId="2142532929"/>
        </pc:sldMkLst>
        <pc:spChg chg="mod ord">
          <ac:chgData name="Shahzad Ali" userId="ecba8e45-00b4-4f6b-a2f0-4dc2d773ca2c" providerId="ADAL" clId="{D05514A4-1194-5C41-946E-2D8E06469278}" dt="2024-04-12T05:48:27.057" v="15" actId="313"/>
          <ac:spMkLst>
            <pc:docMk/>
            <pc:sldMk cId="3791913711" sldId="2142532929"/>
            <ac:spMk id="2" creationId="{A30F4086-6EF5-474C-A914-81C5C3674D56}"/>
          </ac:spMkLst>
        </pc:spChg>
        <pc:spChg chg="mod ord">
          <ac:chgData name="Shahzad Ali" userId="ecba8e45-00b4-4f6b-a2f0-4dc2d773ca2c" providerId="ADAL" clId="{D05514A4-1194-5C41-946E-2D8E06469278}" dt="2024-04-12T05:48:14.397" v="13" actId="700"/>
          <ac:spMkLst>
            <pc:docMk/>
            <pc:sldMk cId="3791913711" sldId="2142532929"/>
            <ac:spMk id="4" creationId="{54EBCA41-78AA-F610-19D4-BA0C634274B4}"/>
          </ac:spMkLst>
        </pc:spChg>
      </pc:sldChg>
      <pc:sldMasterChg chg="delSldLayout">
        <pc:chgData name="Shahzad Ali" userId="ecba8e45-00b4-4f6b-a2f0-4dc2d773ca2c" providerId="ADAL" clId="{D05514A4-1194-5C41-946E-2D8E06469278}" dt="2024-04-12T05:49:44.045" v="39" actId="2696"/>
        <pc:sldMasterMkLst>
          <pc:docMk/>
          <pc:sldMasterMk cId="1265995284" sldId="2147483921"/>
        </pc:sldMasterMkLst>
        <pc:sldLayoutChg chg="del">
          <pc:chgData name="Shahzad Ali" userId="ecba8e45-00b4-4f6b-a2f0-4dc2d773ca2c" providerId="ADAL" clId="{D05514A4-1194-5C41-946E-2D8E06469278}" dt="2024-04-12T05:49:36.411" v="22" actId="2696"/>
          <pc:sldLayoutMkLst>
            <pc:docMk/>
            <pc:sldMasterMk cId="1265995284" sldId="2147483921"/>
            <pc:sldLayoutMk cId="73925251" sldId="2147483922"/>
          </pc:sldLayoutMkLst>
        </pc:sldLayoutChg>
        <pc:sldLayoutChg chg="del">
          <pc:chgData name="Shahzad Ali" userId="ecba8e45-00b4-4f6b-a2f0-4dc2d773ca2c" providerId="ADAL" clId="{D05514A4-1194-5C41-946E-2D8E06469278}" dt="2024-04-12T05:49:36.830" v="23" actId="2696"/>
          <pc:sldLayoutMkLst>
            <pc:docMk/>
            <pc:sldMasterMk cId="1265995284" sldId="2147483921"/>
            <pc:sldLayoutMk cId="954850706" sldId="2147483923"/>
          </pc:sldLayoutMkLst>
        </pc:sldLayoutChg>
        <pc:sldLayoutChg chg="del">
          <pc:chgData name="Shahzad Ali" userId="ecba8e45-00b4-4f6b-a2f0-4dc2d773ca2c" providerId="ADAL" clId="{D05514A4-1194-5C41-946E-2D8E06469278}" dt="2024-04-12T05:49:37.266" v="24" actId="2696"/>
          <pc:sldLayoutMkLst>
            <pc:docMk/>
            <pc:sldMasterMk cId="1265995284" sldId="2147483921"/>
            <pc:sldLayoutMk cId="2142378462" sldId="2147483924"/>
          </pc:sldLayoutMkLst>
        </pc:sldLayoutChg>
        <pc:sldLayoutChg chg="del">
          <pc:chgData name="Shahzad Ali" userId="ecba8e45-00b4-4f6b-a2f0-4dc2d773ca2c" providerId="ADAL" clId="{D05514A4-1194-5C41-946E-2D8E06469278}" dt="2024-04-12T05:49:37.701" v="25" actId="2696"/>
          <pc:sldLayoutMkLst>
            <pc:docMk/>
            <pc:sldMasterMk cId="1265995284" sldId="2147483921"/>
            <pc:sldLayoutMk cId="3216389583" sldId="2147483925"/>
          </pc:sldLayoutMkLst>
        </pc:sldLayoutChg>
        <pc:sldLayoutChg chg="del">
          <pc:chgData name="Shahzad Ali" userId="ecba8e45-00b4-4f6b-a2f0-4dc2d773ca2c" providerId="ADAL" clId="{D05514A4-1194-5C41-946E-2D8E06469278}" dt="2024-04-12T05:49:38.182" v="26" actId="2696"/>
          <pc:sldLayoutMkLst>
            <pc:docMk/>
            <pc:sldMasterMk cId="1265995284" sldId="2147483921"/>
            <pc:sldLayoutMk cId="3465795493" sldId="2147483927"/>
          </pc:sldLayoutMkLst>
        </pc:sldLayoutChg>
        <pc:sldLayoutChg chg="del">
          <pc:chgData name="Shahzad Ali" userId="ecba8e45-00b4-4f6b-a2f0-4dc2d773ca2c" providerId="ADAL" clId="{D05514A4-1194-5C41-946E-2D8E06469278}" dt="2024-04-12T05:49:38.600" v="27" actId="2696"/>
          <pc:sldLayoutMkLst>
            <pc:docMk/>
            <pc:sldMasterMk cId="1265995284" sldId="2147483921"/>
            <pc:sldLayoutMk cId="703652379" sldId="2147483932"/>
          </pc:sldLayoutMkLst>
        </pc:sldLayoutChg>
        <pc:sldLayoutChg chg="del">
          <pc:chgData name="Shahzad Ali" userId="ecba8e45-00b4-4f6b-a2f0-4dc2d773ca2c" providerId="ADAL" clId="{D05514A4-1194-5C41-946E-2D8E06469278}" dt="2024-04-12T05:49:39.083" v="28" actId="2696"/>
          <pc:sldLayoutMkLst>
            <pc:docMk/>
            <pc:sldMasterMk cId="1265995284" sldId="2147483921"/>
            <pc:sldLayoutMk cId="2502483505" sldId="2147483933"/>
          </pc:sldLayoutMkLst>
        </pc:sldLayoutChg>
        <pc:sldLayoutChg chg="del">
          <pc:chgData name="Shahzad Ali" userId="ecba8e45-00b4-4f6b-a2f0-4dc2d773ca2c" providerId="ADAL" clId="{D05514A4-1194-5C41-946E-2D8E06469278}" dt="2024-04-12T05:49:39.499" v="29" actId="2696"/>
          <pc:sldLayoutMkLst>
            <pc:docMk/>
            <pc:sldMasterMk cId="1265995284" sldId="2147483921"/>
            <pc:sldLayoutMk cId="2701289028" sldId="2147483934"/>
          </pc:sldLayoutMkLst>
        </pc:sldLayoutChg>
        <pc:sldLayoutChg chg="del">
          <pc:chgData name="Shahzad Ali" userId="ecba8e45-00b4-4f6b-a2f0-4dc2d773ca2c" providerId="ADAL" clId="{D05514A4-1194-5C41-946E-2D8E06469278}" dt="2024-04-12T05:49:41.008" v="30" actId="2696"/>
          <pc:sldLayoutMkLst>
            <pc:docMk/>
            <pc:sldMasterMk cId="1265995284" sldId="2147483921"/>
            <pc:sldLayoutMk cId="2568056591" sldId="2147483941"/>
          </pc:sldLayoutMkLst>
        </pc:sldLayoutChg>
        <pc:sldLayoutChg chg="del">
          <pc:chgData name="Shahzad Ali" userId="ecba8e45-00b4-4f6b-a2f0-4dc2d773ca2c" providerId="ADAL" clId="{D05514A4-1194-5C41-946E-2D8E06469278}" dt="2024-04-12T05:49:41.328" v="31" actId="2696"/>
          <pc:sldLayoutMkLst>
            <pc:docMk/>
            <pc:sldMasterMk cId="1265995284" sldId="2147483921"/>
            <pc:sldLayoutMk cId="3716326456" sldId="2147483942"/>
          </pc:sldLayoutMkLst>
        </pc:sldLayoutChg>
        <pc:sldLayoutChg chg="del">
          <pc:chgData name="Shahzad Ali" userId="ecba8e45-00b4-4f6b-a2f0-4dc2d773ca2c" providerId="ADAL" clId="{D05514A4-1194-5C41-946E-2D8E06469278}" dt="2024-04-12T05:49:41.509" v="32" actId="2696"/>
          <pc:sldLayoutMkLst>
            <pc:docMk/>
            <pc:sldMasterMk cId="1265995284" sldId="2147483921"/>
            <pc:sldLayoutMk cId="995678406" sldId="2147483943"/>
          </pc:sldLayoutMkLst>
        </pc:sldLayoutChg>
        <pc:sldLayoutChg chg="del">
          <pc:chgData name="Shahzad Ali" userId="ecba8e45-00b4-4f6b-a2f0-4dc2d773ca2c" providerId="ADAL" clId="{D05514A4-1194-5C41-946E-2D8E06469278}" dt="2024-04-12T05:49:41.715" v="33" actId="2696"/>
          <pc:sldLayoutMkLst>
            <pc:docMk/>
            <pc:sldMasterMk cId="1265995284" sldId="2147483921"/>
            <pc:sldLayoutMk cId="3006392584" sldId="2147483944"/>
          </pc:sldLayoutMkLst>
        </pc:sldLayoutChg>
        <pc:sldLayoutChg chg="del">
          <pc:chgData name="Shahzad Ali" userId="ecba8e45-00b4-4f6b-a2f0-4dc2d773ca2c" providerId="ADAL" clId="{D05514A4-1194-5C41-946E-2D8E06469278}" dt="2024-04-12T05:49:41.950" v="34" actId="2696"/>
          <pc:sldLayoutMkLst>
            <pc:docMk/>
            <pc:sldMasterMk cId="1265995284" sldId="2147483921"/>
            <pc:sldLayoutMk cId="1710321461" sldId="2147483946"/>
          </pc:sldLayoutMkLst>
        </pc:sldLayoutChg>
        <pc:sldLayoutChg chg="del">
          <pc:chgData name="Shahzad Ali" userId="ecba8e45-00b4-4f6b-a2f0-4dc2d773ca2c" providerId="ADAL" clId="{D05514A4-1194-5C41-946E-2D8E06469278}" dt="2024-04-12T05:49:42.170" v="35" actId="2696"/>
          <pc:sldLayoutMkLst>
            <pc:docMk/>
            <pc:sldMasterMk cId="1265995284" sldId="2147483921"/>
            <pc:sldLayoutMk cId="903254142" sldId="2147483947"/>
          </pc:sldLayoutMkLst>
        </pc:sldLayoutChg>
        <pc:sldLayoutChg chg="del">
          <pc:chgData name="Shahzad Ali" userId="ecba8e45-00b4-4f6b-a2f0-4dc2d773ca2c" providerId="ADAL" clId="{D05514A4-1194-5C41-946E-2D8E06469278}" dt="2024-04-12T05:49:42.420" v="36" actId="2696"/>
          <pc:sldLayoutMkLst>
            <pc:docMk/>
            <pc:sldMasterMk cId="1265995284" sldId="2147483921"/>
            <pc:sldLayoutMk cId="3723275214" sldId="2147483948"/>
          </pc:sldLayoutMkLst>
        </pc:sldLayoutChg>
        <pc:sldLayoutChg chg="del">
          <pc:chgData name="Shahzad Ali" userId="ecba8e45-00b4-4f6b-a2f0-4dc2d773ca2c" providerId="ADAL" clId="{D05514A4-1194-5C41-946E-2D8E06469278}" dt="2024-04-12T05:49:42.921" v="37" actId="2696"/>
          <pc:sldLayoutMkLst>
            <pc:docMk/>
            <pc:sldMasterMk cId="1265995284" sldId="2147483921"/>
            <pc:sldLayoutMk cId="4076018981" sldId="2147483964"/>
          </pc:sldLayoutMkLst>
        </pc:sldLayoutChg>
        <pc:sldLayoutChg chg="del">
          <pc:chgData name="Shahzad Ali" userId="ecba8e45-00b4-4f6b-a2f0-4dc2d773ca2c" providerId="ADAL" clId="{D05514A4-1194-5C41-946E-2D8E06469278}" dt="2024-04-12T05:49:43.341" v="38" actId="2696"/>
          <pc:sldLayoutMkLst>
            <pc:docMk/>
            <pc:sldMasterMk cId="1265995284" sldId="2147483921"/>
            <pc:sldLayoutMk cId="3697728235" sldId="2147483966"/>
          </pc:sldLayoutMkLst>
        </pc:sldLayoutChg>
        <pc:sldLayoutChg chg="del">
          <pc:chgData name="Shahzad Ali" userId="ecba8e45-00b4-4f6b-a2f0-4dc2d773ca2c" providerId="ADAL" clId="{D05514A4-1194-5C41-946E-2D8E06469278}" dt="2024-04-12T05:49:44.045" v="39" actId="2696"/>
          <pc:sldLayoutMkLst>
            <pc:docMk/>
            <pc:sldMasterMk cId="1265995284" sldId="2147483921"/>
            <pc:sldLayoutMk cId="483782344" sldId="2147483995"/>
          </pc:sldLayoutMkLst>
        </pc:sldLayoutChg>
      </pc:sldMasterChg>
    </pc:docChg>
  </pc:docChgLst>
  <pc:docChgLst>
    <pc:chgData name="Ginny Dudek" userId="787f50d1-3b77-4512-bcfb-ca490ebc47cd" providerId="ADAL" clId="{7EDC8407-6AA2-CA43-9F90-53E80C1FDD31}"/>
    <pc:docChg chg="undo custSel modSld delMainMaster modMainMaster">
      <pc:chgData name="Ginny Dudek" userId="787f50d1-3b77-4512-bcfb-ca490ebc47cd" providerId="ADAL" clId="{7EDC8407-6AA2-CA43-9F90-53E80C1FDD31}" dt="2021-12-23T01:42:56.181" v="689" actId="948"/>
      <pc:docMkLst>
        <pc:docMk/>
      </pc:docMkLst>
      <pc:sldChg chg="delSp modSp mod chgLayout modNotes">
        <pc:chgData name="Ginny Dudek" userId="787f50d1-3b77-4512-bcfb-ca490ebc47cd" providerId="ADAL" clId="{7EDC8407-6AA2-CA43-9F90-53E80C1FDD31}" dt="2021-12-23T01:10:18.549" v="404"/>
        <pc:sldMkLst>
          <pc:docMk/>
          <pc:sldMk cId="3028643797" sldId="693"/>
        </pc:sldMkLst>
        <pc:spChg chg="del mod ord">
          <ac:chgData name="Ginny Dudek" userId="787f50d1-3b77-4512-bcfb-ca490ebc47cd" providerId="ADAL" clId="{7EDC8407-6AA2-CA43-9F90-53E80C1FDD31}" dt="2021-12-23T00:39:54.824" v="0" actId="700"/>
          <ac:spMkLst>
            <pc:docMk/>
            <pc:sldMk cId="3028643797" sldId="693"/>
            <ac:spMk id="3" creationId="{5A048EAC-ADB0-D048-A156-9B90E9B5855F}"/>
          </ac:spMkLst>
        </pc:spChg>
        <pc:spChg chg="mod ord">
          <ac:chgData name="Ginny Dudek" userId="787f50d1-3b77-4512-bcfb-ca490ebc47cd" providerId="ADAL" clId="{7EDC8407-6AA2-CA43-9F90-53E80C1FDD31}" dt="2021-12-23T00:44:41.480" v="91" actId="700"/>
          <ac:spMkLst>
            <pc:docMk/>
            <pc:sldMk cId="3028643797" sldId="693"/>
            <ac:spMk id="7" creationId="{14220691-7AF4-694D-9556-AB541469BD61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028643797" sldId="693"/>
            <ac:spMk id="8" creationId="{F0EA8C08-8D27-B14A-AA87-941AD409674F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028643797" sldId="693"/>
            <ac:spMk id="11" creationId="{FC910DCA-ABB3-4D5E-BBDD-14127E5D4870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028643797" sldId="693"/>
            <ac:spMk id="12" creationId="{78257993-4477-5E4E-86A4-F6EE3CBA69B1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3:20.026" v="664"/>
        <pc:sldMkLst>
          <pc:docMk/>
          <pc:sldMk cId="4183306902" sldId="2024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4183306902" sldId="2024"/>
            <ac:spMk id="2" creationId="{6C90A0EA-4429-BC4D-8681-E74A920794E6}"/>
          </ac:spMkLst>
        </pc:spChg>
        <pc:spChg chg="mod ord">
          <ac:chgData name="Ginny Dudek" userId="787f50d1-3b77-4512-bcfb-ca490ebc47cd" providerId="ADAL" clId="{7EDC8407-6AA2-CA43-9F90-53E80C1FDD31}" dt="2021-12-23T01:21:44.454" v="549" actId="255"/>
          <ac:spMkLst>
            <pc:docMk/>
            <pc:sldMk cId="4183306902" sldId="2024"/>
            <ac:spMk id="3" creationId="{21F41909-F9B1-CF45-AA45-147491D9C071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6" creationId="{1ADA1223-54EF-7F4E-9A5E-BCA7048ECC91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8" creationId="{80A66BF9-C34E-734B-BD09-C77062B02D6E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12" creationId="{E4A53BEF-BDCE-2F49-93E5-049A42BF15D8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15" creationId="{D82D1F71-B42B-3343-9F48-C537DE5635ED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16" creationId="{270D5DCD-0B35-9545-B794-BF322C510578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18" creationId="{008B403E-5746-AF4D-880E-37B731B8FF34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24" creationId="{52AB5CD5-B88E-1542-95AD-506351270952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26" creationId="{547F8A26-C823-1F43-BDF5-438230050E8D}"/>
          </ac:spMkLst>
        </pc:spChg>
        <pc:spChg chg="mod">
          <ac:chgData name="Ginny Dudek" userId="787f50d1-3b77-4512-bcfb-ca490ebc47cd" providerId="ADAL" clId="{7EDC8407-6AA2-CA43-9F90-53E80C1FDD31}" dt="2021-12-23T01:23:07.837" v="591" actId="1076"/>
          <ac:spMkLst>
            <pc:docMk/>
            <pc:sldMk cId="4183306902" sldId="2024"/>
            <ac:spMk id="32" creationId="{1D061671-9402-4A45-98F6-0E3E31CFC0C5}"/>
          </ac:spMkLst>
        </pc:spChg>
        <pc:spChg chg="mod">
          <ac:chgData name="Ginny Dudek" userId="787f50d1-3b77-4512-bcfb-ca490ebc47cd" providerId="ADAL" clId="{7EDC8407-6AA2-CA43-9F90-53E80C1FDD31}" dt="2021-12-23T01:22:46.344" v="589" actId="2711"/>
          <ac:spMkLst>
            <pc:docMk/>
            <pc:sldMk cId="4183306902" sldId="2024"/>
            <ac:spMk id="50" creationId="{E26FFAF7-2225-2E4A-8777-184043D06EF8}"/>
          </ac:spMkLst>
        </pc:spChg>
        <pc:spChg chg="mod">
          <ac:chgData name="Ginny Dudek" userId="787f50d1-3b77-4512-bcfb-ca490ebc47cd" providerId="ADAL" clId="{7EDC8407-6AA2-CA43-9F90-53E80C1FDD31}" dt="2021-12-23T01:22:50.529" v="590" actId="2711"/>
          <ac:spMkLst>
            <pc:docMk/>
            <pc:sldMk cId="4183306902" sldId="2024"/>
            <ac:spMk id="51" creationId="{4F3E1A75-2EA6-B74C-8D5B-B3A2F1F6580A}"/>
          </ac:spMkLst>
        </pc:spChg>
        <pc:spChg chg="mod">
          <ac:chgData name="Ginny Dudek" userId="787f50d1-3b77-4512-bcfb-ca490ebc47cd" providerId="ADAL" clId="{7EDC8407-6AA2-CA43-9F90-53E80C1FDD31}" dt="2021-12-23T01:22:27.106" v="588" actId="1035"/>
          <ac:spMkLst>
            <pc:docMk/>
            <pc:sldMk cId="4183306902" sldId="2024"/>
            <ac:spMk id="52" creationId="{6A51A0B6-E43A-A945-8181-4D419D3D3E52}"/>
          </ac:spMkLst>
        </pc:spChg>
        <pc:picChg chg="mod">
          <ac:chgData name="Ginny Dudek" userId="787f50d1-3b77-4512-bcfb-ca490ebc47cd" providerId="ADAL" clId="{7EDC8407-6AA2-CA43-9F90-53E80C1FDD31}" dt="2021-12-23T01:22:05.982" v="575" actId="1035"/>
          <ac:picMkLst>
            <pc:docMk/>
            <pc:sldMk cId="4183306902" sldId="2024"/>
            <ac:picMk id="5" creationId="{D14C6D93-96AA-D740-918A-D61F8D16D18F}"/>
          </ac:picMkLst>
        </pc:picChg>
        <pc:picChg chg="mod">
          <ac:chgData name="Ginny Dudek" userId="787f50d1-3b77-4512-bcfb-ca490ebc47cd" providerId="ADAL" clId="{7EDC8407-6AA2-CA43-9F90-53E80C1FDD31}" dt="2021-12-23T01:22:27.106" v="588" actId="1035"/>
          <ac:picMkLst>
            <pc:docMk/>
            <pc:sldMk cId="4183306902" sldId="2024"/>
            <ac:picMk id="10" creationId="{F93C902F-48B2-A94C-97D2-4E50EC33E2B1}"/>
          </ac:picMkLst>
        </pc:picChg>
        <pc:picChg chg="mod">
          <ac:chgData name="Ginny Dudek" userId="787f50d1-3b77-4512-bcfb-ca490ebc47cd" providerId="ADAL" clId="{7EDC8407-6AA2-CA43-9F90-53E80C1FDD31}" dt="2021-12-23T01:22:27.106" v="588" actId="1035"/>
          <ac:picMkLst>
            <pc:docMk/>
            <pc:sldMk cId="4183306902" sldId="2024"/>
            <ac:picMk id="22" creationId="{49FAB9A9-7C6E-C04F-8EAC-26F43D71B838}"/>
          </ac:picMkLst>
        </pc:picChg>
        <pc:picChg chg="mod">
          <ac:chgData name="Ginny Dudek" userId="787f50d1-3b77-4512-bcfb-ca490ebc47cd" providerId="ADAL" clId="{7EDC8407-6AA2-CA43-9F90-53E80C1FDD31}" dt="2021-12-23T01:22:27.106" v="588" actId="1035"/>
          <ac:picMkLst>
            <pc:docMk/>
            <pc:sldMk cId="4183306902" sldId="2024"/>
            <ac:picMk id="23" creationId="{91E25C96-030B-A647-9EA4-7882E086F117}"/>
          </ac:picMkLst>
        </pc:picChg>
        <pc:picChg chg="mod">
          <ac:chgData name="Ginny Dudek" userId="787f50d1-3b77-4512-bcfb-ca490ebc47cd" providerId="ADAL" clId="{7EDC8407-6AA2-CA43-9F90-53E80C1FDD31}" dt="2021-12-23T01:22:27.106" v="588" actId="1035"/>
          <ac:picMkLst>
            <pc:docMk/>
            <pc:sldMk cId="4183306902" sldId="2024"/>
            <ac:picMk id="25" creationId="{DE0BCCB6-F5E1-F049-99E2-C27FEEC50039}"/>
          </ac:picMkLst>
        </pc:picChg>
        <pc:picChg chg="mod">
          <ac:chgData name="Ginny Dudek" userId="787f50d1-3b77-4512-bcfb-ca490ebc47cd" providerId="ADAL" clId="{7EDC8407-6AA2-CA43-9F90-53E80C1FDD31}" dt="2021-12-23T01:22:27.106" v="588" actId="1035"/>
          <ac:picMkLst>
            <pc:docMk/>
            <pc:sldMk cId="4183306902" sldId="2024"/>
            <ac:picMk id="27" creationId="{5716528E-75D8-3C49-8700-C1EE84445EA7}"/>
          </ac:picMkLst>
        </pc:picChg>
        <pc:cxnChg chg="mod">
          <ac:chgData name="Ginny Dudek" userId="787f50d1-3b77-4512-bcfb-ca490ebc47cd" providerId="ADAL" clId="{7EDC8407-6AA2-CA43-9F90-53E80C1FDD31}" dt="2021-12-23T01:22:27.106" v="588" actId="1035"/>
          <ac:cxnSpMkLst>
            <pc:docMk/>
            <pc:sldMk cId="4183306902" sldId="2024"/>
            <ac:cxnSpMk id="20" creationId="{3B08FA18-B865-7448-8C27-26A6FC733582}"/>
          </ac:cxnSpMkLst>
        </pc:cxnChg>
        <pc:cxnChg chg="mod">
          <ac:chgData name="Ginny Dudek" userId="787f50d1-3b77-4512-bcfb-ca490ebc47cd" providerId="ADAL" clId="{7EDC8407-6AA2-CA43-9F90-53E80C1FDD31}" dt="2021-12-23T01:22:27.106" v="588" actId="1035"/>
          <ac:cxnSpMkLst>
            <pc:docMk/>
            <pc:sldMk cId="4183306902" sldId="2024"/>
            <ac:cxnSpMk id="29" creationId="{E73422F5-F72A-6244-9534-BB69313F33C1}"/>
          </ac:cxnSpMkLst>
        </pc:cxnChg>
        <pc:cxnChg chg="mod">
          <ac:chgData name="Ginny Dudek" userId="787f50d1-3b77-4512-bcfb-ca490ebc47cd" providerId="ADAL" clId="{7EDC8407-6AA2-CA43-9F90-53E80C1FDD31}" dt="2021-12-23T01:22:27.106" v="588" actId="1035"/>
          <ac:cxnSpMkLst>
            <pc:docMk/>
            <pc:sldMk cId="4183306902" sldId="2024"/>
            <ac:cxnSpMk id="49" creationId="{35A62309-AFCE-2244-81BF-F70E973739A2}"/>
          </ac:cxnSpMkLst>
        </pc:cxnChg>
      </pc:sldChg>
      <pc:sldChg chg="addSp modSp mod modClrScheme chgLayout">
        <pc:chgData name="Ginny Dudek" userId="787f50d1-3b77-4512-bcfb-ca490ebc47cd" providerId="ADAL" clId="{7EDC8407-6AA2-CA43-9F90-53E80C1FDD31}" dt="2021-12-23T01:33:20.026" v="664"/>
        <pc:sldMkLst>
          <pc:docMk/>
          <pc:sldMk cId="4234829795" sldId="2065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4234829795" sldId="2065"/>
            <ac:spMk id="2" creationId="{1E9B8F76-6FE8-214F-959F-EECA3DB02835}"/>
          </ac:spMkLst>
        </pc:spChg>
        <pc:spChg chg="mod ord">
          <ac:chgData name="Ginny Dudek" userId="787f50d1-3b77-4512-bcfb-ca490ebc47cd" providerId="ADAL" clId="{7EDC8407-6AA2-CA43-9F90-53E80C1FDD31}" dt="2021-12-23T01:17:39.707" v="483" actId="14100"/>
          <ac:spMkLst>
            <pc:docMk/>
            <pc:sldMk cId="4234829795" sldId="2065"/>
            <ac:spMk id="3" creationId="{173E1C3E-FC65-8248-8CC2-A0787FFDAA30}"/>
          </ac:spMkLst>
        </pc:spChg>
        <pc:spChg chg="mod ord">
          <ac:chgData name="Ginny Dudek" userId="787f50d1-3b77-4512-bcfb-ca490ebc47cd" providerId="ADAL" clId="{7EDC8407-6AA2-CA43-9F90-53E80C1FDD31}" dt="2021-12-23T01:17:58.361" v="486" actId="1076"/>
          <ac:spMkLst>
            <pc:docMk/>
            <pc:sldMk cId="4234829795" sldId="2065"/>
            <ac:spMk id="5" creationId="{0787F2AF-12CA-604C-A988-9018CF2A1F7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6" creationId="{A4A61A90-C62F-AA44-8EF1-EA667161FF9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7" creationId="{F9BAF4C9-9D54-F847-898C-C9780D961B3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18" creationId="{10ED15AB-AFEB-1347-AE64-DA18FFB1417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19" creationId="{63295818-1B3D-7540-B727-68F84F39661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23" creationId="{40FEE7DE-C1CF-584B-B9BF-A3455865B07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25" creationId="{0C7F2698-0DCD-4F44-9B24-3940C0505E7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234829795" sldId="2065"/>
            <ac:spMk id="31" creationId="{7FCE8F7D-4230-C84D-B0E2-74E8EEBAE5C9}"/>
          </ac:spMkLst>
        </pc:spChg>
      </pc:sldChg>
      <pc:sldChg chg="addSp modSp mod modTransition chgLayout">
        <pc:chgData name="Ginny Dudek" userId="787f50d1-3b77-4512-bcfb-ca490ebc47cd" providerId="ADAL" clId="{7EDC8407-6AA2-CA43-9F90-53E80C1FDD31}" dt="2021-12-23T01:29:21.541" v="645" actId="2"/>
        <pc:sldMkLst>
          <pc:docMk/>
          <pc:sldMk cId="709374243" sldId="2234"/>
        </pc:sldMkLst>
        <pc:spChg chg="add mod or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2" creationId="{E40086DF-1AB1-004D-B9EE-77720C5E9DC2}"/>
          </ac:spMkLst>
        </pc:spChg>
        <pc:spChg chg="mod ord">
          <ac:chgData name="Ginny Dudek" userId="787f50d1-3b77-4512-bcfb-ca490ebc47cd" providerId="ADAL" clId="{7EDC8407-6AA2-CA43-9F90-53E80C1FDD31}" dt="2021-12-23T00:51:38.263" v="170" actId="700"/>
          <ac:spMkLst>
            <pc:docMk/>
            <pc:sldMk cId="709374243" sldId="2234"/>
            <ac:spMk id="5" creationId="{2F2760F3-9C5B-9949-803B-5CE162302429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7" creationId="{93D6B769-4ED3-1A42-A404-4CB69F8A56D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10" creationId="{181CB8FE-BBB8-8641-9333-7E007A0A6B7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11" creationId="{CD5BAEB4-584D-0F4E-A7F2-6300877D798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12" creationId="{BDE6502F-9749-E247-A20C-2C4D84E43F81}"/>
          </ac:spMkLst>
        </pc:spChg>
        <pc:spChg chg="mod">
          <ac:chgData name="Ginny Dudek" userId="787f50d1-3b77-4512-bcfb-ca490ebc47cd" providerId="ADAL" clId="{7EDC8407-6AA2-CA43-9F90-53E80C1FDD31}" dt="2021-12-23T01:29:21.541" v="645" actId="2"/>
          <ac:spMkLst>
            <pc:docMk/>
            <pc:sldMk cId="709374243" sldId="2234"/>
            <ac:spMk id="13" creationId="{984FF452-C8C1-8243-85A8-246548DD9AD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22" creationId="{7DE8D553-97B8-6B4C-B719-03703732294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23" creationId="{3DA78391-FA9C-AA4F-9B12-751841D3C67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32" creationId="{4285E173-C990-2D46-9B30-FCEDC33BB2C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34" creationId="{33122F93-BF66-BF49-AA67-DB02448CF91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50" creationId="{1C740657-DF9D-7B48-9C04-04A08BD390B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709374243" sldId="2234"/>
            <ac:spMk id="52" creationId="{5810CA85-37D8-C24C-AE54-30426C4280FA}"/>
          </ac:spMkLst>
        </pc:spChg>
      </pc:sldChg>
      <pc:sldChg chg="modSp mod modClrScheme chgLayout">
        <pc:chgData name="Ginny Dudek" userId="787f50d1-3b77-4512-bcfb-ca490ebc47cd" providerId="ADAL" clId="{7EDC8407-6AA2-CA43-9F90-53E80C1FDD31}" dt="2021-12-23T01:13:32.581" v="443" actId="700"/>
        <pc:sldMkLst>
          <pc:docMk/>
          <pc:sldMk cId="515732495" sldId="2238"/>
        </pc:sldMkLst>
        <pc:spChg chg="mod ord">
          <ac:chgData name="Ginny Dudek" userId="787f50d1-3b77-4512-bcfb-ca490ebc47cd" providerId="ADAL" clId="{7EDC8407-6AA2-CA43-9F90-53E80C1FDD31}" dt="2021-12-23T01:13:32.581" v="443" actId="700"/>
          <ac:spMkLst>
            <pc:docMk/>
            <pc:sldMk cId="515732495" sldId="2238"/>
            <ac:spMk id="2" creationId="{1D8D69E3-FD79-B947-82BA-C371ABF65ED1}"/>
          </ac:spMkLst>
        </pc:spChg>
        <pc:spChg chg="mod ord">
          <ac:chgData name="Ginny Dudek" userId="787f50d1-3b77-4512-bcfb-ca490ebc47cd" providerId="ADAL" clId="{7EDC8407-6AA2-CA43-9F90-53E80C1FDD31}" dt="2021-12-23T01:13:32.581" v="443" actId="700"/>
          <ac:spMkLst>
            <pc:docMk/>
            <pc:sldMk cId="515732495" sldId="2238"/>
            <ac:spMk id="3" creationId="{10491F7B-D675-2041-B735-2FE09A623E15}"/>
          </ac:spMkLst>
        </pc:spChg>
        <pc:spChg chg="mod ord">
          <ac:chgData name="Ginny Dudek" userId="787f50d1-3b77-4512-bcfb-ca490ebc47cd" providerId="ADAL" clId="{7EDC8407-6AA2-CA43-9F90-53E80C1FDD31}" dt="2021-12-23T01:13:32.581" v="443" actId="700"/>
          <ac:spMkLst>
            <pc:docMk/>
            <pc:sldMk cId="515732495" sldId="2238"/>
            <ac:spMk id="4" creationId="{E5425139-AD78-F44F-91DE-E8D9CAD4D0F8}"/>
          </ac:spMkLst>
        </pc:spChg>
        <pc:spChg chg="mod ord">
          <ac:chgData name="Ginny Dudek" userId="787f50d1-3b77-4512-bcfb-ca490ebc47cd" providerId="ADAL" clId="{7EDC8407-6AA2-CA43-9F90-53E80C1FDD31}" dt="2021-12-23T01:13:32.581" v="443" actId="700"/>
          <ac:spMkLst>
            <pc:docMk/>
            <pc:sldMk cId="515732495" sldId="2238"/>
            <ac:spMk id="5" creationId="{F624473F-575A-B74E-90DC-BC276D9550B0}"/>
          </ac:spMkLst>
        </pc:spChg>
        <pc:spChg chg="mod ord">
          <ac:chgData name="Ginny Dudek" userId="787f50d1-3b77-4512-bcfb-ca490ebc47cd" providerId="ADAL" clId="{7EDC8407-6AA2-CA43-9F90-53E80C1FDD31}" dt="2021-12-23T01:13:32.581" v="443" actId="700"/>
          <ac:spMkLst>
            <pc:docMk/>
            <pc:sldMk cId="515732495" sldId="2238"/>
            <ac:spMk id="6" creationId="{5E29B2E5-767C-714A-A3D7-615A103FBD16}"/>
          </ac:spMkLst>
        </pc:spChg>
      </pc:sldChg>
      <pc:sldChg chg="addSp modSp mod modClrScheme chgLayout">
        <pc:chgData name="Ginny Dudek" userId="787f50d1-3b77-4512-bcfb-ca490ebc47cd" providerId="ADAL" clId="{7EDC8407-6AA2-CA43-9F90-53E80C1FDD31}" dt="2021-12-23T01:36:11.171" v="668" actId="113"/>
        <pc:sldMkLst>
          <pc:docMk/>
          <pc:sldMk cId="3405656985" sldId="2242"/>
        </pc:sldMkLst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2" creationId="{C7CB9CF9-678B-6D41-91A0-58809A5FA8BC}"/>
          </ac:spMkLst>
        </pc:spChg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3405656985" sldId="2242"/>
            <ac:spMk id="3" creationId="{88901BB0-210A-FB4B-ADF7-FD6A83B451C5}"/>
          </ac:spMkLst>
        </pc:spChg>
        <pc:spChg chg="mod ord">
          <ac:chgData name="Ginny Dudek" userId="787f50d1-3b77-4512-bcfb-ca490ebc47cd" providerId="ADAL" clId="{7EDC8407-6AA2-CA43-9F90-53E80C1FDD31}" dt="2021-12-23T01:14:38.986" v="453" actId="255"/>
          <ac:spMkLst>
            <pc:docMk/>
            <pc:sldMk cId="3405656985" sldId="2242"/>
            <ac:spMk id="5" creationId="{2F2760F3-9C5B-9949-803B-5CE16230242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10" creationId="{B43C5B3B-9349-7244-BC61-81133416228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12" creationId="{CE36162B-C698-9F45-B68E-20895DC6F2AF}"/>
          </ac:spMkLst>
        </pc:spChg>
        <pc:spChg chg="mod">
          <ac:chgData name="Ginny Dudek" userId="787f50d1-3b77-4512-bcfb-ca490ebc47cd" providerId="ADAL" clId="{7EDC8407-6AA2-CA43-9F90-53E80C1FDD31}" dt="2021-12-23T01:29:49.642" v="650" actId="2"/>
          <ac:spMkLst>
            <pc:docMk/>
            <pc:sldMk cId="3405656985" sldId="2242"/>
            <ac:spMk id="13" creationId="{984FF452-C8C1-8243-85A8-246548DD9AD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14" creationId="{616EC387-10EB-5D42-A29E-A6E3BCC6D05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16" creationId="{31ABF35B-9771-3740-A381-D284663810B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20" creationId="{40BE404A-22B1-E44A-8164-07035AC2D6B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21" creationId="{2DADBB08-C1F2-2049-ACD4-29F0DF5552D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05656985" sldId="2242"/>
            <ac:spMk id="27" creationId="{982C27F9-E83D-2347-AE63-C4B708D3E2EB}"/>
          </ac:spMkLst>
        </pc:spChg>
        <pc:spChg chg="mod">
          <ac:chgData name="Ginny Dudek" userId="787f50d1-3b77-4512-bcfb-ca490ebc47cd" providerId="ADAL" clId="{7EDC8407-6AA2-CA43-9F90-53E80C1FDD31}" dt="2021-12-23T01:36:11.171" v="668" actId="113"/>
          <ac:spMkLst>
            <pc:docMk/>
            <pc:sldMk cId="3405656985" sldId="2242"/>
            <ac:spMk id="34" creationId="{796CD332-0EAA-2F42-9CF7-BF319A991DAF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3:20.026" v="664"/>
        <pc:sldMkLst>
          <pc:docMk/>
          <pc:sldMk cId="3103057942" sldId="2243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3103057942" sldId="2243"/>
            <ac:spMk id="2" creationId="{2AD5DBE3-C751-7D47-ACE7-DFD5AC595FB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103057942" sldId="2243"/>
            <ac:spMk id="3" creationId="{975C9E5C-2A0F-5843-9E0A-5AA2D519AC43}"/>
          </ac:spMkLst>
        </pc:spChg>
        <pc:spChg chg="mod ord">
          <ac:chgData name="Ginny Dudek" userId="787f50d1-3b77-4512-bcfb-ca490ebc47cd" providerId="ADAL" clId="{7EDC8407-6AA2-CA43-9F90-53E80C1FDD31}" dt="2021-12-23T01:14:06.676" v="448" actId="255"/>
          <ac:spMkLst>
            <pc:docMk/>
            <pc:sldMk cId="3103057942" sldId="2243"/>
            <ac:spMk id="5" creationId="{2F2760F3-9C5B-9949-803B-5CE162302429}"/>
          </ac:spMkLst>
        </pc:spChg>
        <pc:spChg chg="mod">
          <ac:chgData name="Ginny Dudek" userId="787f50d1-3b77-4512-bcfb-ca490ebc47cd" providerId="ADAL" clId="{7EDC8407-6AA2-CA43-9F90-53E80C1FDD31}" dt="2021-12-23T01:14:20.253" v="451" actId="1076"/>
          <ac:spMkLst>
            <pc:docMk/>
            <pc:sldMk cId="3103057942" sldId="2243"/>
            <ac:spMk id="13" creationId="{984FF452-C8C1-8243-85A8-246548DD9AD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103057942" sldId="2243"/>
            <ac:spMk id="18" creationId="{4B6E7C6F-CE67-E340-A8E2-1E38DDC6B8C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103057942" sldId="2243"/>
            <ac:spMk id="20" creationId="{1FC818A7-D704-A144-AD2F-58079CC1FAE2}"/>
          </ac:spMkLst>
        </pc:spChg>
        <pc:spChg chg="mod">
          <ac:chgData name="Ginny Dudek" userId="787f50d1-3b77-4512-bcfb-ca490ebc47cd" providerId="ADAL" clId="{7EDC8407-6AA2-CA43-9F90-53E80C1FDD31}" dt="2021-12-23T01:14:10.318" v="449" actId="113"/>
          <ac:spMkLst>
            <pc:docMk/>
            <pc:sldMk cId="3103057942" sldId="2243"/>
            <ac:spMk id="34" creationId="{796CD332-0EAA-2F42-9CF7-BF319A991DAF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41:20.005" v="685" actId="166"/>
        <pc:sldMkLst>
          <pc:docMk/>
          <pc:sldMk cId="2767350058" sldId="2276"/>
        </pc:sldMkLst>
        <pc:spChg chg="mod ord">
          <ac:chgData name="Ginny Dudek" userId="787f50d1-3b77-4512-bcfb-ca490ebc47cd" providerId="ADAL" clId="{7EDC8407-6AA2-CA43-9F90-53E80C1FDD31}" dt="2021-12-23T01:27:30.496" v="623" actId="255"/>
          <ac:spMkLst>
            <pc:docMk/>
            <pc:sldMk cId="2767350058" sldId="2276"/>
            <ac:spMk id="2" creationId="{D6C5C903-A5B2-874F-92AA-689B24F5A695}"/>
          </ac:spMkLst>
        </pc:spChg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2767350058" sldId="2276"/>
            <ac:spMk id="3" creationId="{4D377171-199D-B848-994C-68A3C23F8F6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4" creationId="{7F710EB8-4D74-7648-905C-7147C7B2198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5" creationId="{2E4541FA-9D22-E141-8021-FB030226ED3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6" creationId="{6883F05B-4F5D-6142-9536-8E4A2EB4F2E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7" creationId="{7FFB7E76-685C-0248-A016-77287A5E8E1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9" creationId="{1C79BC18-B8BB-E747-83DA-1C7D11D5AB1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74" creationId="{B4A9F827-A1EA-9E4D-904D-851E5FF387D1}"/>
          </ac:spMkLst>
        </pc:spChg>
        <pc:spChg chg="mod">
          <ac:chgData name="Ginny Dudek" userId="787f50d1-3b77-4512-bcfb-ca490ebc47cd" providerId="ADAL" clId="{7EDC8407-6AA2-CA43-9F90-53E80C1FDD31}" dt="2021-12-23T01:40:32.592" v="682" actId="207"/>
          <ac:spMkLst>
            <pc:docMk/>
            <pc:sldMk cId="2767350058" sldId="2276"/>
            <ac:spMk id="75" creationId="{0D77AF39-361F-EB4D-97EE-3E1168F997E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80" creationId="{B3FB34A8-0480-B946-A3FB-FA935303DAA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81" creationId="{61BD4A01-918C-FC4B-9D20-B306FFDD45F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82" creationId="{55545146-6488-664D-8E61-19AA3F2C34E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83" creationId="{453B8B65-9208-BB4C-B481-8AD1FD21A6F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89" creationId="{30C2146A-B8FE-BC46-995C-2E38EF79C85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91" creationId="{254795F4-34B2-C74B-9B70-C76305CFB96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94" creationId="{31634FD1-A722-6A4E-A53B-4C9D1F01E78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00" creationId="{E23C24A2-4FEE-524A-9BBD-62F831ECF41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07" creationId="{FF6BECD3-E772-A548-BFD6-993FE7B105C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08" creationId="{DF9466FC-17FE-6249-AFE0-11184DCE7AB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10" creationId="{E35A1395-0FEB-A440-91D6-8AC5EF25614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21" creationId="{E1D90283-24CC-A84A-90DF-F14C5D6CE83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22" creationId="{E22FC355-8619-6148-845B-7E9FD3AC7E3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23" creationId="{FE16EE1C-D380-A54B-9F96-7CCF0B4C762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27" creationId="{B904BC7B-1670-F34E-ACEB-0230F21F9C7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30" creationId="{4531EB11-FCE7-EF4F-B44D-0CD6A8271C6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38" creationId="{5A2503FC-26BE-6843-A805-BC04442739A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40" creationId="{D204EBB2-7AF7-8442-B7D7-D9D40605C61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41" creationId="{6B6A3A5A-BAF8-B548-9560-DD636ED9EE7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42" creationId="{0F0C939E-98DE-D642-83FA-59E6E8F4750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44" creationId="{B1EE4AE0-D18C-C942-86EB-99CE64CC24E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45" creationId="{B080BD46-3564-D649-A61C-BF47AF8F037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46" creationId="{74E5D95B-39A6-5F46-BF3D-5DA1D2B4DB72}"/>
          </ac:spMkLst>
        </pc:spChg>
        <pc:spChg chg="mod">
          <ac:chgData name="Ginny Dudek" userId="787f50d1-3b77-4512-bcfb-ca490ebc47cd" providerId="ADAL" clId="{7EDC8407-6AA2-CA43-9F90-53E80C1FDD31}" dt="2021-12-23T01:41:20.005" v="685" actId="166"/>
          <ac:spMkLst>
            <pc:docMk/>
            <pc:sldMk cId="2767350058" sldId="2276"/>
            <ac:spMk id="150" creationId="{FC20D0E3-02BF-AB40-8415-E74DD6072E6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51" creationId="{C062B25A-A4E6-8743-A7E6-01F6677745E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52" creationId="{28887BCE-1A59-374B-B8BB-771474573C7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55" creationId="{D54C5A3F-311A-664F-8C97-36C09051DE6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58" creationId="{A7CBA77D-1A63-0E4F-9CB1-8C2DB67E99F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63" creationId="{2FAAA7E0-28F9-3A48-BF2B-19B67E79896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64" creationId="{63276594-5463-1C40-9862-6C556FB1303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65" creationId="{05CAB15C-B58C-174D-9114-8F46D7BAD02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66" creationId="{949C1ABE-B719-EB4A-8D34-9C7864E6D19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72" creationId="{452DEF93-0073-6840-A2BD-D7334F938D1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767350058" sldId="2276"/>
            <ac:spMk id="186" creationId="{2E5B7422-5918-5A43-8909-0203037DD09C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6:26.798" v="671" actId="1076"/>
        <pc:sldMkLst>
          <pc:docMk/>
          <pc:sldMk cId="145920987" sldId="2289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145920987" sldId="2289"/>
            <ac:spMk id="2" creationId="{A2E9D563-F5F3-EC49-80A5-387C403C85CA}"/>
          </ac:spMkLst>
        </pc:spChg>
        <pc:spChg chg="mod ord">
          <ac:chgData name="Ginny Dudek" userId="787f50d1-3b77-4512-bcfb-ca490ebc47cd" providerId="ADAL" clId="{7EDC8407-6AA2-CA43-9F90-53E80C1FDD31}" dt="2021-12-23T01:36:26.798" v="671" actId="1076"/>
          <ac:spMkLst>
            <pc:docMk/>
            <pc:sldMk cId="145920987" sldId="2289"/>
            <ac:spMk id="7" creationId="{AAFEAE58-DF5C-984B-868B-B53F88222DB0}"/>
          </ac:spMkLst>
        </pc:spChg>
        <pc:spChg chg="mod">
          <ac:chgData name="Ginny Dudek" userId="787f50d1-3b77-4512-bcfb-ca490ebc47cd" providerId="ADAL" clId="{7EDC8407-6AA2-CA43-9F90-53E80C1FDD31}" dt="2021-12-23T01:36:23.271" v="670" actId="1076"/>
          <ac:spMkLst>
            <pc:docMk/>
            <pc:sldMk cId="145920987" sldId="2289"/>
            <ac:spMk id="8" creationId="{DE0726BA-CE94-0240-B6B2-C39D537DAA76}"/>
          </ac:spMkLst>
        </pc:spChg>
        <pc:spChg chg="mod">
          <ac:chgData name="Ginny Dudek" userId="787f50d1-3b77-4512-bcfb-ca490ebc47cd" providerId="ADAL" clId="{7EDC8407-6AA2-CA43-9F90-53E80C1FDD31}" dt="2021-12-23T01:15:58.380" v="466" actId="20577"/>
          <ac:spMkLst>
            <pc:docMk/>
            <pc:sldMk cId="145920987" sldId="2289"/>
            <ac:spMk id="13" creationId="{984FF452-C8C1-8243-85A8-246548DD9AD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33" creationId="{9CEAE7B7-99E2-6A43-B600-4A14DC508DA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35" creationId="{574F96F3-32A6-FF46-AA52-1E92D66C58C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38" creationId="{1118E8D2-2EFA-2C42-AF12-3F0CEF1947C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41" creationId="{1B214BE3-D713-3B48-92A3-5082BEC757B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42" creationId="{5526AC21-7153-F14C-BA48-EE2F9A300EC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43" creationId="{02AE8457-95D8-2B42-AFBD-976A5403580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45" creationId="{35B30FD2-F47D-D448-B0A8-D81979289E2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49" creationId="{F453B23C-F58E-D14E-B405-812B3F9DA84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52" creationId="{CD549543-006D-D04C-8681-1C06548B986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53" creationId="{3ACDEAC9-408B-E742-820C-1A9B6824FA1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56" creationId="{168862F3-9366-224C-AFD8-E036E4E4228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57" creationId="{556EF5F7-DDA5-014E-BCE5-E51ECF9949F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58" creationId="{89BB8F4F-C340-6149-9C1D-16C847446C1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60" creationId="{65772C38-4530-2740-8B9B-2AD9B054FA9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61" creationId="{30BA5941-3EBB-D34B-A55C-B0804897E16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64" creationId="{93DC2B27-D303-7343-8DFE-F57DB0D6A32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45920987" sldId="2289"/>
            <ac:spMk id="65" creationId="{3C2C0C8D-D173-344D-BEFC-23D1D3657685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3:20.026" v="664"/>
        <pc:sldMkLst>
          <pc:docMk/>
          <pc:sldMk cId="2065787456" sldId="2314"/>
        </pc:sldMkLst>
        <pc:spChg chg="mod ord">
          <ac:chgData name="Ginny Dudek" userId="787f50d1-3b77-4512-bcfb-ca490ebc47cd" providerId="ADAL" clId="{7EDC8407-6AA2-CA43-9F90-53E80C1FDD31}" dt="2021-12-23T01:19:11.112" v="491" actId="255"/>
          <ac:spMkLst>
            <pc:docMk/>
            <pc:sldMk cId="2065787456" sldId="2314"/>
            <ac:spMk id="2" creationId="{B67DF008-0C48-C64F-826A-47D49A3472F7}"/>
          </ac:spMkLst>
        </pc:spChg>
        <pc:spChg chg="mod ord">
          <ac:chgData name="Ginny Dudek" userId="787f50d1-3b77-4512-bcfb-ca490ebc47cd" providerId="ADAL" clId="{7EDC8407-6AA2-CA43-9F90-53E80C1FDD31}" dt="2021-12-23T01:19:33.105" v="495" actId="255"/>
          <ac:spMkLst>
            <pc:docMk/>
            <pc:sldMk cId="2065787456" sldId="2314"/>
            <ac:spMk id="3" creationId="{0D94AE51-C0B6-CC42-BA8F-E01493B834D2}"/>
          </ac:spMkLst>
        </pc:spChg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2065787456" sldId="2314"/>
            <ac:spMk id="4" creationId="{76DB2034-CB4D-FA43-B3D4-169E43D6E840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3:20.026" v="664"/>
        <pc:sldMkLst>
          <pc:docMk/>
          <pc:sldMk cId="2987136415" sldId="2315"/>
        </pc:sldMkLst>
        <pc:spChg chg="mod ord">
          <ac:chgData name="Ginny Dudek" userId="787f50d1-3b77-4512-bcfb-ca490ebc47cd" providerId="ADAL" clId="{7EDC8407-6AA2-CA43-9F90-53E80C1FDD31}" dt="2021-12-23T01:19:48.768" v="497" actId="255"/>
          <ac:spMkLst>
            <pc:docMk/>
            <pc:sldMk cId="2987136415" sldId="2315"/>
            <ac:spMk id="2" creationId="{1562074E-5C10-1145-9F0C-CA295FC13721}"/>
          </ac:spMkLst>
        </pc:spChg>
        <pc:spChg chg="mod">
          <ac:chgData name="Ginny Dudek" userId="787f50d1-3b77-4512-bcfb-ca490ebc47cd" providerId="ADAL" clId="{7EDC8407-6AA2-CA43-9F90-53E80C1FDD31}" dt="2021-12-23T01:20:41.797" v="541" actId="1036"/>
          <ac:spMkLst>
            <pc:docMk/>
            <pc:sldMk cId="2987136415" sldId="2315"/>
            <ac:spMk id="5" creationId="{476457F6-6123-964C-AD40-8A3A147071C3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10" creationId="{00B65315-4324-E747-9FD2-BFD7747BB770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11" creationId="{91A8274A-CA68-C644-AD01-AF26D0D8EA4E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12" creationId="{AEE7523E-6556-024F-993D-A7C36FF111C8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13" creationId="{76E9FB4C-1138-1D44-B23A-5D8301572A8B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14" creationId="{53CF256B-B59C-F74A-A668-C631719A2C73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15" creationId="{54B7C6BD-8EF8-554E-9414-B6F3D0619D4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19" creationId="{D6C11628-5B39-B043-9980-F1977EC5864A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26" creationId="{9F5688F9-42F0-024C-8FE0-994E1927D15D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27" creationId="{4DFEDFB1-CC0D-3549-85EA-A60D3D73A7F7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31" creationId="{FA700A64-8C72-524A-A541-C26F9758B9CF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32" creationId="{198E82B0-2240-1C4A-A7E7-F6EF06BC592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35" creationId="{598154A6-53AA-2F43-BF66-2BA42D9212B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36" creationId="{F4958A4B-851D-C442-BD3E-FCF85552D96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40" creationId="{532C75F6-A5AD-A848-A019-DFE31AA48ED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42" creationId="{C4788111-DC5A-1745-8825-BA80260946B0}"/>
          </ac:spMkLst>
        </pc:spChg>
        <pc:spChg chg="mod">
          <ac:chgData name="Ginny Dudek" userId="787f50d1-3b77-4512-bcfb-ca490ebc47cd" providerId="ADAL" clId="{7EDC8407-6AA2-CA43-9F90-53E80C1FDD31}" dt="2021-12-23T01:21:31.267" v="547" actId="20577"/>
          <ac:spMkLst>
            <pc:docMk/>
            <pc:sldMk cId="2987136415" sldId="2315"/>
            <ac:spMk id="43" creationId="{1EDF385D-F98B-3941-96BE-E0CDE102754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45" creationId="{0C5F83E7-A712-B940-B140-7C1726552755}"/>
          </ac:spMkLst>
        </pc:spChg>
        <pc:spChg chg="mod">
          <ac:chgData name="Ginny Dudek" userId="787f50d1-3b77-4512-bcfb-ca490ebc47cd" providerId="ADAL" clId="{7EDC8407-6AA2-CA43-9F90-53E80C1FDD31}" dt="2021-12-23T01:21:26.214" v="546" actId="20577"/>
          <ac:spMkLst>
            <pc:docMk/>
            <pc:sldMk cId="2987136415" sldId="2315"/>
            <ac:spMk id="46" creationId="{893F5E15-0491-854F-AFD0-7B3BA2E2C2D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49" creationId="{BA1B33E4-AC66-7F4E-A76E-761BBB9D21E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51" creationId="{E98E95EB-04BE-6842-8413-C8B84791FFB2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52" creationId="{10E1669C-A272-4C42-B800-AC8D9E48610E}"/>
          </ac:spMkLst>
        </pc:spChg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2987136415" sldId="2315"/>
            <ac:spMk id="56" creationId="{13AAB964-7200-564A-BB54-C5231D061E8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60" creationId="{F021BED2-3FF5-CD45-BBB7-217A854144A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61" creationId="{F4795FAC-25C5-B140-825A-E8AF42022B5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66" creationId="{5768E42F-5974-A343-B857-1E5148A1D1B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67" creationId="{61EB8A69-B586-514D-A734-ACB92F42B79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68" creationId="{3A2C7175-6885-1847-AEA4-D65B5BA6B60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987136415" sldId="2315"/>
            <ac:spMk id="69" creationId="{5918CDBC-2D3F-6F4E-9105-819A8AA5E612}"/>
          </ac:spMkLst>
        </pc:spChg>
        <pc:spChg chg="mod">
          <ac:chgData name="Ginny Dudek" userId="787f50d1-3b77-4512-bcfb-ca490ebc47cd" providerId="ADAL" clId="{7EDC8407-6AA2-CA43-9F90-53E80C1FDD31}" dt="2021-12-23T01:20:59.900" v="542" actId="20577"/>
          <ac:spMkLst>
            <pc:docMk/>
            <pc:sldMk cId="2987136415" sldId="2315"/>
            <ac:spMk id="71" creationId="{D716C15A-DA2B-1348-82FD-520BFE6565EC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73" creationId="{CB32E08C-0559-014C-BBEB-0327412AAD37}"/>
          </ac:spMkLst>
        </pc:spChg>
        <pc:spChg chg="mod">
          <ac:chgData name="Ginny Dudek" userId="787f50d1-3b77-4512-bcfb-ca490ebc47cd" providerId="ADAL" clId="{7EDC8407-6AA2-CA43-9F90-53E80C1FDD31}" dt="2021-12-23T01:20:20.421" v="526" actId="1035"/>
          <ac:spMkLst>
            <pc:docMk/>
            <pc:sldMk cId="2987136415" sldId="2315"/>
            <ac:spMk id="74" creationId="{FC212F7F-0938-9741-ABAF-FAD222587BE4}"/>
          </ac:spMkLst>
        </pc:spChg>
        <pc:spChg chg="mod">
          <ac:chgData name="Ginny Dudek" userId="787f50d1-3b77-4512-bcfb-ca490ebc47cd" providerId="ADAL" clId="{7EDC8407-6AA2-CA43-9F90-53E80C1FDD31}" dt="2021-12-23T01:20:27.725" v="528" actId="1076"/>
          <ac:spMkLst>
            <pc:docMk/>
            <pc:sldMk cId="2987136415" sldId="2315"/>
            <ac:spMk id="75" creationId="{3D78F48A-D733-744B-9402-91D41DEF6CA6}"/>
          </ac:spMkLst>
        </pc:s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17" creationId="{5722C3BB-C04B-EF4C-A5C6-30F2FB3C2666}"/>
          </ac:grpSpMkLst>
        </pc:grpChg>
        <pc:grpChg chg="mod">
          <ac:chgData name="Ginny Dudek" userId="787f50d1-3b77-4512-bcfb-ca490ebc47cd" providerId="ADAL" clId="{7EDC8407-6AA2-CA43-9F90-53E80C1FDD31}" dt="2021-12-23T00:45:55.463" v="99"/>
          <ac:grpSpMkLst>
            <pc:docMk/>
            <pc:sldMk cId="2987136415" sldId="2315"/>
            <ac:grpSpMk id="18" creationId="{9EACD679-9ABC-3B43-860E-6A0205CA9A70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33" creationId="{EA7BEFE3-43D0-5740-B2A9-7AED94B04465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38" creationId="{D4507346-3936-6347-ABB7-A97271D1D8EC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41" creationId="{C97B4CC2-4D15-2047-A39A-C09A4C556068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44" creationId="{212EB9A6-E6AD-C04B-8E8F-25A655504DC9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47" creationId="{46A925B8-918C-014E-A516-56793C302DA5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57" creationId="{793ED902-2399-F74C-AE91-55122EC69159}"/>
          </ac:grpSpMkLst>
        </pc:grpChg>
        <pc:grpChg chg="mod">
          <ac:chgData name="Ginny Dudek" userId="787f50d1-3b77-4512-bcfb-ca490ebc47cd" providerId="ADAL" clId="{7EDC8407-6AA2-CA43-9F90-53E80C1FDD31}" dt="2021-12-23T01:20:20.421" v="526" actId="1035"/>
          <ac:grpSpMkLst>
            <pc:docMk/>
            <pc:sldMk cId="2987136415" sldId="2315"/>
            <ac:grpSpMk id="63" creationId="{E462D2DF-C3EC-DE47-B265-C0D98CE1C8CF}"/>
          </ac:grpSpMkLst>
        </pc:grp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3" creationId="{21233182-F323-B746-B607-E36E4F301C6E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4" creationId="{60CE8597-C742-114B-A856-0FA7573BC7D5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16" creationId="{B79BBF5E-7F79-D84E-9695-27AA421D63F0}"/>
          </ac:picMkLst>
        </pc:picChg>
        <pc:picChg chg="mod">
          <ac:chgData name="Ginny Dudek" userId="787f50d1-3b77-4512-bcfb-ca490ebc47cd" providerId="ADAL" clId="{7EDC8407-6AA2-CA43-9F90-53E80C1FDD31}" dt="2021-12-23T00:45:55.463" v="99"/>
          <ac:picMkLst>
            <pc:docMk/>
            <pc:sldMk cId="2987136415" sldId="2315"/>
            <ac:picMk id="20" creationId="{486F6C9A-4776-B84F-B514-DC3D0C151162}"/>
          </ac:picMkLst>
        </pc:picChg>
        <pc:picChg chg="mod">
          <ac:chgData name="Ginny Dudek" userId="787f50d1-3b77-4512-bcfb-ca490ebc47cd" providerId="ADAL" clId="{7EDC8407-6AA2-CA43-9F90-53E80C1FDD31}" dt="2021-12-23T00:45:55.463" v="99"/>
          <ac:picMkLst>
            <pc:docMk/>
            <pc:sldMk cId="2987136415" sldId="2315"/>
            <ac:picMk id="21" creationId="{E0BCF02A-6A16-9142-A38C-A76D3091B428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23" creationId="{2A43508F-3224-094A-8520-C1B95DFE1CE7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24" creationId="{50E24BA3-74F2-1147-A9AF-83A375B1BD0D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25" creationId="{30242320-1278-D44E-A13B-A8769A69F62B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28" creationId="{2A7D8696-D888-0546-AC0F-9DF3470574D8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29" creationId="{688BE42D-956A-8249-86BC-DC949211865E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30" creationId="{2FE9D044-14CE-B141-B2F1-AF1C7029E0C8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53" creationId="{C61FF8E7-8DE1-3746-B89B-C23C2E30A336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54" creationId="{011B77AA-7BB2-624B-A8A2-CE6B12549D0D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55" creationId="{8A3992E3-0D15-6540-9CF9-423EBB1B364E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62" creationId="{20FCC1E1-1CAD-034E-AF1A-3E46F85FF963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76" creationId="{65E0A24C-36DD-4343-94DD-8A21764B4579}"/>
          </ac:picMkLst>
        </pc:picChg>
        <pc:picChg chg="mod">
          <ac:chgData name="Ginny Dudek" userId="787f50d1-3b77-4512-bcfb-ca490ebc47cd" providerId="ADAL" clId="{7EDC8407-6AA2-CA43-9F90-53E80C1FDD31}" dt="2021-12-23T01:20:20.421" v="526" actId="1035"/>
          <ac:picMkLst>
            <pc:docMk/>
            <pc:sldMk cId="2987136415" sldId="2315"/>
            <ac:picMk id="77" creationId="{FBD4502F-AE48-1746-A61B-BD8E5A749D2F}"/>
          </ac:picMkLst>
        </pc:picChg>
        <pc:cxnChg chg="mod">
          <ac:chgData name="Ginny Dudek" userId="787f50d1-3b77-4512-bcfb-ca490ebc47cd" providerId="ADAL" clId="{7EDC8407-6AA2-CA43-9F90-53E80C1FDD31}" dt="2021-12-23T01:20:20.421" v="526" actId="1035"/>
          <ac:cxnSpMkLst>
            <pc:docMk/>
            <pc:sldMk cId="2987136415" sldId="2315"/>
            <ac:cxnSpMk id="6" creationId="{76610118-61E1-CF43-8631-26BD265701BE}"/>
          </ac:cxnSpMkLst>
        </pc:cxnChg>
        <pc:cxnChg chg="mod">
          <ac:chgData name="Ginny Dudek" userId="787f50d1-3b77-4512-bcfb-ca490ebc47cd" providerId="ADAL" clId="{7EDC8407-6AA2-CA43-9F90-53E80C1FDD31}" dt="2021-12-23T01:20:20.421" v="526" actId="1035"/>
          <ac:cxnSpMkLst>
            <pc:docMk/>
            <pc:sldMk cId="2987136415" sldId="2315"/>
            <ac:cxnSpMk id="7" creationId="{7C596E69-EF44-224B-8E87-1AB027295513}"/>
          </ac:cxnSpMkLst>
        </pc:cxnChg>
        <pc:cxnChg chg="mod">
          <ac:chgData name="Ginny Dudek" userId="787f50d1-3b77-4512-bcfb-ca490ebc47cd" providerId="ADAL" clId="{7EDC8407-6AA2-CA43-9F90-53E80C1FDD31}" dt="2021-12-23T01:20:20.421" v="526" actId="1035"/>
          <ac:cxnSpMkLst>
            <pc:docMk/>
            <pc:sldMk cId="2987136415" sldId="2315"/>
            <ac:cxnSpMk id="8" creationId="{17B1783F-25DC-884B-84E0-749140E057F0}"/>
          </ac:cxnSpMkLst>
        </pc:cxnChg>
        <pc:cxnChg chg="mod">
          <ac:chgData name="Ginny Dudek" userId="787f50d1-3b77-4512-bcfb-ca490ebc47cd" providerId="ADAL" clId="{7EDC8407-6AA2-CA43-9F90-53E80C1FDD31}" dt="2021-12-23T01:20:20.421" v="526" actId="1035"/>
          <ac:cxnSpMkLst>
            <pc:docMk/>
            <pc:sldMk cId="2987136415" sldId="2315"/>
            <ac:cxnSpMk id="9" creationId="{0BC1041F-6440-0E4A-97EB-45A7B5BAB033}"/>
          </ac:cxnSpMkLst>
        </pc:cxnChg>
        <pc:cxnChg chg="mod">
          <ac:chgData name="Ginny Dudek" userId="787f50d1-3b77-4512-bcfb-ca490ebc47cd" providerId="ADAL" clId="{7EDC8407-6AA2-CA43-9F90-53E80C1FDD31}" dt="2021-12-23T01:20:20.421" v="526" actId="1035"/>
          <ac:cxnSpMkLst>
            <pc:docMk/>
            <pc:sldMk cId="2987136415" sldId="2315"/>
            <ac:cxnSpMk id="22" creationId="{2CB9B9E5-D307-154E-81C0-708A1892145C}"/>
          </ac:cxnSpMkLst>
        </pc:cxnChg>
      </pc:sldChg>
      <pc:sldChg chg="addSp modSp mod modClrScheme chgLayout">
        <pc:chgData name="Ginny Dudek" userId="787f50d1-3b77-4512-bcfb-ca490ebc47cd" providerId="ADAL" clId="{7EDC8407-6AA2-CA43-9F90-53E80C1FDD31}" dt="2021-12-23T01:10:18.549" v="404"/>
        <pc:sldMkLst>
          <pc:docMk/>
          <pc:sldMk cId="578829394" sldId="2076137193"/>
        </pc:sldMkLst>
        <pc:spChg chg="mod ord">
          <ac:chgData name="Ginny Dudek" userId="787f50d1-3b77-4512-bcfb-ca490ebc47cd" providerId="ADAL" clId="{7EDC8407-6AA2-CA43-9F90-53E80C1FDD31}" dt="2021-12-23T00:46:22.020" v="102" actId="1076"/>
          <ac:spMkLst>
            <pc:docMk/>
            <pc:sldMk cId="578829394" sldId="2076137193"/>
            <ac:spMk id="2" creationId="{DF4D0777-9659-434E-8181-99A4B87A092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3" creationId="{7C871136-0FB8-AA4A-9F30-8333DDC5128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5" creationId="{B0EEFD9C-688B-694D-8FDB-67B50C61221A}"/>
          </ac:spMkLst>
        </pc:spChg>
        <pc:spChg chg="add 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6" creationId="{BA301ADA-6298-6C44-9BE1-9799C579D15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7" creationId="{A67E845C-0EE8-F143-97BD-607B234C466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11" creationId="{6B346D4F-FF27-B94D-8E24-C30076AC17E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12" creationId="{20A61477-7081-EF46-9906-F818FBF0096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13" creationId="{0AD81C7A-A4AF-5145-92DA-4C6A90C5200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16" creationId="{A693EA9B-CE8F-1945-97B4-7B19BCA902C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578829394" sldId="2076137193"/>
            <ac:spMk id="17" creationId="{8D1AFBCE-8FC0-F944-8D3F-9B7A1FB2ABCA}"/>
          </ac:spMkLst>
        </pc:spChg>
        <pc:grpChg chg="mod">
          <ac:chgData name="Ginny Dudek" userId="787f50d1-3b77-4512-bcfb-ca490ebc47cd" providerId="ADAL" clId="{7EDC8407-6AA2-CA43-9F90-53E80C1FDD31}" dt="2021-12-23T00:47:02.283" v="110" actId="1038"/>
          <ac:grpSpMkLst>
            <pc:docMk/>
            <pc:sldMk cId="578829394" sldId="2076137193"/>
            <ac:grpSpMk id="18" creationId="{426EA994-53F2-9045-95A4-5B10D6985E53}"/>
          </ac:grpSpMkLst>
        </pc:grpChg>
        <pc:grpChg chg="mod">
          <ac:chgData name="Ginny Dudek" userId="787f50d1-3b77-4512-bcfb-ca490ebc47cd" providerId="ADAL" clId="{7EDC8407-6AA2-CA43-9F90-53E80C1FDD31}" dt="2021-12-23T00:46:41.894" v="106" actId="1036"/>
          <ac:grpSpMkLst>
            <pc:docMk/>
            <pc:sldMk cId="578829394" sldId="2076137193"/>
            <ac:grpSpMk id="19" creationId="{E496AF47-D812-A64E-9AD1-58E3B68F2B92}"/>
          </ac:grpSpMkLst>
        </pc:grpChg>
        <pc:graphicFrameChg chg="mod ord">
          <ac:chgData name="Ginny Dudek" userId="787f50d1-3b77-4512-bcfb-ca490ebc47cd" providerId="ADAL" clId="{7EDC8407-6AA2-CA43-9F90-53E80C1FDD31}" dt="2021-12-23T00:45:32.365" v="98" actId="700"/>
          <ac:graphicFrameMkLst>
            <pc:docMk/>
            <pc:sldMk cId="578829394" sldId="2076137193"/>
            <ac:graphicFrameMk id="4" creationId="{574D2549-3CE2-7D45-ADB8-4920B2742065}"/>
          </ac:graphicFrameMkLst>
        </pc:graphicFrameChg>
        <pc:picChg chg="mod">
          <ac:chgData name="Ginny Dudek" userId="787f50d1-3b77-4512-bcfb-ca490ebc47cd" providerId="ADAL" clId="{7EDC8407-6AA2-CA43-9F90-53E80C1FDD31}" dt="2021-12-23T00:46:41.894" v="106" actId="1036"/>
          <ac:picMkLst>
            <pc:docMk/>
            <pc:sldMk cId="578829394" sldId="2076137193"/>
            <ac:picMk id="8" creationId="{67137219-559A-BE43-85D3-4F2105551207}"/>
          </ac:picMkLst>
        </pc:picChg>
      </pc:sldChg>
      <pc:sldChg chg="addSp modSp mod modClrScheme chgLayout">
        <pc:chgData name="Ginny Dudek" userId="787f50d1-3b77-4512-bcfb-ca490ebc47cd" providerId="ADAL" clId="{7EDC8407-6AA2-CA43-9F90-53E80C1FDD31}" dt="2021-12-23T01:10:18.549" v="404"/>
        <pc:sldMkLst>
          <pc:docMk/>
          <pc:sldMk cId="1322618566" sldId="2076137210"/>
        </pc:sldMkLst>
        <pc:spChg chg="mod ord">
          <ac:chgData name="Ginny Dudek" userId="787f50d1-3b77-4512-bcfb-ca490ebc47cd" providerId="ADAL" clId="{7EDC8407-6AA2-CA43-9F90-53E80C1FDD31}" dt="2021-12-23T00:52:20.127" v="201" actId="700"/>
          <ac:spMkLst>
            <pc:docMk/>
            <pc:sldMk cId="1322618566" sldId="2076137210"/>
            <ac:spMk id="2" creationId="{D6C5C903-A5B2-874F-92AA-689B24F5A69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3" creationId="{A1838F56-E470-124E-ABFF-8AE93BF38D9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4" creationId="{394CDF03-D379-314C-AA20-A4B34F5313E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5" creationId="{8335E590-A569-9B45-8B80-8449B9CCF44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6" creationId="{7395A5C2-46B4-714A-8DAD-61E0AFF1192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7" creationId="{0DEF658D-885B-2E4A-90C0-2ED6549C2C3A}"/>
          </ac:spMkLst>
        </pc:spChg>
        <pc:spChg chg="add 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9" creationId="{D3B508E7-BD56-2940-B1F5-DB0C0CD3B77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0" creationId="{8BAC0A8D-26A3-B54A-81A9-A7C0D669D7A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48" creationId="{E1C7C625-C429-D644-A6AB-B035FAE2A7C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49" creationId="{B7D0CDD6-F23E-7649-B10D-C9EFC871471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56" creationId="{A786A7ED-EEB4-8F45-AFE7-FA9681152F9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57" creationId="{9C97EF29-228E-BF4D-978F-229746AA953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66" creationId="{4C263FDE-8334-C844-B1AF-A6B7BC39CC6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67" creationId="{618A47D6-9A5C-D841-BF7B-ACF725845FB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73" creationId="{AA757D1D-48C3-0944-B489-5D4A937D6A8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77" creationId="{9F26F095-0404-B34D-9A88-0258E5F96C2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82" creationId="{D472A23E-9273-8744-A05C-6948C79F5C8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85" creationId="{556E3C6F-84AA-C84F-A848-4CBA92D2A56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88" creationId="{174AF0F8-530D-3F4D-8F02-E6A106155D2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91" creationId="{AEE296F0-1FBE-404C-8273-90DA22D786B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93" creationId="{D3F47D7D-98D0-C548-8262-70F00A4B00D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96" creationId="{29EA8196-7DAE-8740-AA43-DE4FEC0D83C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03" creationId="{B289CC68-3E6B-5147-8BBD-59DB761F065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04" creationId="{29C5D88E-A704-6C45-B7A7-A88BC732480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12" creationId="{26B4B834-223A-524F-9419-9FDB8F78AF9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26" creationId="{ACE3D40E-E1EE-EB47-9BD9-647EFEFD2AA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27" creationId="{94B53D91-2997-174B-A895-6890014BD03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29" creationId="{9D37DDA5-4ABD-454B-BB14-8186C7570ED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31" creationId="{892C2E36-BD5D-6B43-8AA5-39F01C648B7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35" creationId="{DA34BBB1-5176-9A40-B6D0-CD25E2099D6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36" creationId="{4677A490-F458-2E40-8F9B-BB6E93FFF36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45" creationId="{ECC1B19C-1149-B84D-961B-21E14306015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22618566" sldId="2076137210"/>
            <ac:spMk id="149" creationId="{0430CDEA-8087-FB46-B131-D70FF5174678}"/>
          </ac:spMkLst>
        </pc:spChg>
      </pc:sldChg>
      <pc:sldChg chg="addSp modSp mod modClrScheme chgLayout">
        <pc:chgData name="Ginny Dudek" userId="787f50d1-3b77-4512-bcfb-ca490ebc47cd" providerId="ADAL" clId="{7EDC8407-6AA2-CA43-9F90-53E80C1FDD31}" dt="2021-12-23T01:10:18.549" v="404"/>
        <pc:sldMkLst>
          <pc:docMk/>
          <pc:sldMk cId="855769954" sldId="2076137224"/>
        </pc:sldMkLst>
        <pc:spChg chg="add mod">
          <ac:chgData name="Ginny Dudek" userId="787f50d1-3b77-4512-bcfb-ca490ebc47cd" providerId="ADAL" clId="{7EDC8407-6AA2-CA43-9F90-53E80C1FDD31}" dt="2021-12-23T01:10:18.549" v="404"/>
          <ac:spMkLst>
            <pc:docMk/>
            <pc:sldMk cId="855769954" sldId="2076137224"/>
            <ac:spMk id="2" creationId="{1943A081-7CD4-BB48-B518-BCB26FEEF97A}"/>
          </ac:spMkLst>
        </pc:spChg>
        <pc:spChg chg="mod ord">
          <ac:chgData name="Ginny Dudek" userId="787f50d1-3b77-4512-bcfb-ca490ebc47cd" providerId="ADAL" clId="{7EDC8407-6AA2-CA43-9F90-53E80C1FDD31}" dt="2021-12-23T00:52:50.217" v="205" actId="700"/>
          <ac:spMkLst>
            <pc:docMk/>
            <pc:sldMk cId="855769954" sldId="2076137224"/>
            <ac:spMk id="4" creationId="{65E6DC44-4979-472C-B5E2-1FF21CEF7CBF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855769954" sldId="2076137224"/>
            <ac:spMk id="5" creationId="{44EC1C3D-90E1-4CFA-B721-F2F4EDCDF242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855769954" sldId="2076137224"/>
            <ac:spMk id="6" creationId="{DB2E4CA7-6218-FC4E-AD18-8608210A1695}"/>
          </ac:spMkLst>
        </pc:spChg>
      </pc:sldChg>
      <pc:sldChg chg="addSp modSp mod modTransition chgLayout">
        <pc:chgData name="Ginny Dudek" userId="787f50d1-3b77-4512-bcfb-ca490ebc47cd" providerId="ADAL" clId="{7EDC8407-6AA2-CA43-9F90-53E80C1FDD31}" dt="2021-12-23T01:10:18.549" v="404"/>
        <pc:sldMkLst>
          <pc:docMk/>
          <pc:sldMk cId="20622805" sldId="2076137225"/>
        </pc:sldMkLst>
        <pc:spChg chg="add mod ord">
          <ac:chgData name="Ginny Dudek" userId="787f50d1-3b77-4512-bcfb-ca490ebc47cd" providerId="ADAL" clId="{7EDC8407-6AA2-CA43-9F90-53E80C1FDD31}" dt="2021-12-23T01:10:18.549" v="404"/>
          <ac:spMkLst>
            <pc:docMk/>
            <pc:sldMk cId="20622805" sldId="2076137225"/>
            <ac:spMk id="2" creationId="{5078F382-055A-F044-83CB-C6DA263A1698}"/>
          </ac:spMkLst>
        </pc:spChg>
        <pc:spChg chg="mod ord">
          <ac:chgData name="Ginny Dudek" userId="787f50d1-3b77-4512-bcfb-ca490ebc47cd" providerId="ADAL" clId="{7EDC8407-6AA2-CA43-9F90-53E80C1FDD31}" dt="2021-12-23T01:07:27.687" v="374" actId="1076"/>
          <ac:spMkLst>
            <pc:docMk/>
            <pc:sldMk cId="20622805" sldId="2076137225"/>
            <ac:spMk id="3" creationId="{45C527B8-BC2A-9943-8AEA-C88CAA5C46C7}"/>
          </ac:spMkLst>
        </pc:spChg>
        <pc:graphicFrameChg chg="mod ord">
          <ac:chgData name="Ginny Dudek" userId="787f50d1-3b77-4512-bcfb-ca490ebc47cd" providerId="ADAL" clId="{7EDC8407-6AA2-CA43-9F90-53E80C1FDD31}" dt="2021-12-23T01:07:51.955" v="376" actId="20577"/>
          <ac:graphicFrameMkLst>
            <pc:docMk/>
            <pc:sldMk cId="20622805" sldId="2076137225"/>
            <ac:graphicFrameMk id="4" creationId="{DEE1F64A-3958-3046-A056-671192233B78}"/>
          </ac:graphicFrameMkLst>
        </pc:graphicFrameChg>
      </pc:sldChg>
      <pc:sldChg chg="addSp modSp mod modClrScheme chgLayout">
        <pc:chgData name="Ginny Dudek" userId="787f50d1-3b77-4512-bcfb-ca490ebc47cd" providerId="ADAL" clId="{7EDC8407-6AA2-CA43-9F90-53E80C1FDD31}" dt="2021-12-23T01:33:20.026" v="664"/>
        <pc:sldMkLst>
          <pc:docMk/>
          <pc:sldMk cId="2330344674" sldId="2076137248"/>
        </pc:sldMkLst>
        <pc:spChg chg="mod ord">
          <ac:chgData name="Ginny Dudek" userId="787f50d1-3b77-4512-bcfb-ca490ebc47cd" providerId="ADAL" clId="{7EDC8407-6AA2-CA43-9F90-53E80C1FDD31}" dt="2021-12-23T01:11:47.050" v="418" actId="255"/>
          <ac:spMkLst>
            <pc:docMk/>
            <pc:sldMk cId="2330344674" sldId="2076137248"/>
            <ac:spMk id="2" creationId="{D6C5C903-A5B2-874F-92AA-689B24F5A69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3" creationId="{A1838F56-E470-124E-ABFF-8AE93BF38D9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4" creationId="{394CDF03-D379-314C-AA20-A4B34F5313E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5" creationId="{8335E590-A569-9B45-8B80-8449B9CCF44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6" creationId="{7395A5C2-46B4-714A-8DAD-61E0AFF1192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7" creationId="{0DEF658D-885B-2E4A-90C0-2ED6549C2C3A}"/>
          </ac:spMkLst>
        </pc:spChg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2330344674" sldId="2076137248"/>
            <ac:spMk id="9" creationId="{32F3EF9A-3B56-E04C-9070-020DD020459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0" creationId="{8BAC0A8D-26A3-B54A-81A9-A7C0D669D7AA}"/>
          </ac:spMkLst>
        </pc:spChg>
        <pc:spChg chg="mod">
          <ac:chgData name="Ginny Dudek" userId="787f50d1-3b77-4512-bcfb-ca490ebc47cd" providerId="ADAL" clId="{7EDC8407-6AA2-CA43-9F90-53E80C1FDD31}" dt="2021-12-23T01:32:41.282" v="662" actId="1076"/>
          <ac:spMkLst>
            <pc:docMk/>
            <pc:sldMk cId="2330344674" sldId="2076137248"/>
            <ac:spMk id="13" creationId="{D431499B-5973-8C42-8480-EE4D4DDAB16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48" creationId="{E1C7C625-C429-D644-A6AB-B035FAE2A7C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49" creationId="{B7D0CDD6-F23E-7649-B10D-C9EFC871471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56" creationId="{A786A7ED-EEB4-8F45-AFE7-FA9681152F9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57" creationId="{9C97EF29-228E-BF4D-978F-229746AA953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66" creationId="{4C263FDE-8334-C844-B1AF-A6B7BC39CC6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67" creationId="{618A47D6-9A5C-D841-BF7B-ACF725845FB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73" creationId="{AA757D1D-48C3-0944-B489-5D4A937D6A8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77" creationId="{9F26F095-0404-B34D-9A88-0258E5F96C2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82" creationId="{D472A23E-9273-8744-A05C-6948C79F5C8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85" creationId="{556E3C6F-84AA-C84F-A848-4CBA92D2A56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88" creationId="{174AF0F8-530D-3F4D-8F02-E6A106155D2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91" creationId="{AEE296F0-1FBE-404C-8273-90DA22D786B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93" creationId="{D3F47D7D-98D0-C548-8262-70F00A4B00D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96" creationId="{29EA8196-7DAE-8740-AA43-DE4FEC0D83C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03" creationId="{B289CC68-3E6B-5147-8BBD-59DB761F065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04" creationId="{29C5D88E-A704-6C45-B7A7-A88BC732480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29" creationId="{9D37DDA5-4ABD-454B-BB14-8186C7570ED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31" creationId="{892C2E36-BD5D-6B43-8AA5-39F01C648B7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35" creationId="{DA34BBB1-5176-9A40-B6D0-CD25E2099D6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36" creationId="{4677A490-F458-2E40-8F9B-BB6E93FFF36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45" creationId="{ECC1B19C-1149-B84D-961B-21E14306015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49" creationId="{0430CDEA-8087-FB46-B131-D70FF517467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67" creationId="{2DBE7718-B18B-7647-821A-69C45598FE5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68" creationId="{A62FB69E-65B1-DC4A-BB05-1B4B9C17A51F}"/>
          </ac:spMkLst>
        </pc:spChg>
        <pc:spChg chg="mod">
          <ac:chgData name="Ginny Dudek" userId="787f50d1-3b77-4512-bcfb-ca490ebc47cd" providerId="ADAL" clId="{7EDC8407-6AA2-CA43-9F90-53E80C1FDD31}" dt="2021-12-23T01:32:36.826" v="661" actId="1076"/>
          <ac:spMkLst>
            <pc:docMk/>
            <pc:sldMk cId="2330344674" sldId="2076137248"/>
            <ac:spMk id="169" creationId="{D728B093-B390-F743-921C-F8A610CB4A5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70" creationId="{100AC174-F876-AA47-B9B3-DBF19FFE8DF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71" creationId="{287EAF21-33B4-6046-9CF6-110FFCC2D22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78" creationId="{467B53E3-E1CE-9A42-848E-74FBE502B02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79" creationId="{296D261C-7DF0-2946-8EB2-960B1325943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81" creationId="{F2F0D5F1-F3FB-DC46-9E09-6ACC89E3A8E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82" creationId="{707E3B1E-5C03-A14B-815B-E029682C628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85" creationId="{93DFCC7F-4E9D-DF45-AAC7-7BDCA11DABD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86" creationId="{7EE12571-6C06-014B-AC97-C469466A530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88" creationId="{279BC5A6-FA98-6C44-AE13-7A86E038598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330344674" sldId="2076137248"/>
            <ac:spMk id="189" creationId="{868A3FB5-8216-B34C-89CB-708D5F33577F}"/>
          </ac:spMkLst>
        </pc:spChg>
        <pc:spChg chg="mod">
          <ac:chgData name="Ginny Dudek" userId="787f50d1-3b77-4512-bcfb-ca490ebc47cd" providerId="ADAL" clId="{7EDC8407-6AA2-CA43-9F90-53E80C1FDD31}" dt="2021-12-23T01:32:48.025" v="663" actId="166"/>
          <ac:spMkLst>
            <pc:docMk/>
            <pc:sldMk cId="2330344674" sldId="2076137248"/>
            <ac:spMk id="192" creationId="{BAE90710-113B-7341-AFB2-0D908716282B}"/>
          </ac:spMkLst>
        </pc:spChg>
      </pc:sldChg>
      <pc:sldChg chg="addSp modSp mod modClrScheme chgLayout">
        <pc:chgData name="Ginny Dudek" userId="787f50d1-3b77-4512-bcfb-ca490ebc47cd" providerId="ADAL" clId="{7EDC8407-6AA2-CA43-9F90-53E80C1FDD31}" dt="2021-12-23T01:42:56.181" v="689" actId="948"/>
        <pc:sldMkLst>
          <pc:docMk/>
          <pc:sldMk cId="147769947" sldId="2076137276"/>
        </pc:sldMkLst>
        <pc:spChg chg="mod ord">
          <ac:chgData name="Ginny Dudek" userId="787f50d1-3b77-4512-bcfb-ca490ebc47cd" providerId="ADAL" clId="{7EDC8407-6AA2-CA43-9F90-53E80C1FDD31}" dt="2021-12-23T01:42:56.181" v="689" actId="948"/>
          <ac:spMkLst>
            <pc:docMk/>
            <pc:sldMk cId="147769947" sldId="2076137276"/>
            <ac:spMk id="2" creationId="{C9CD6290-DE6E-2A4A-89DF-85731DD8C38A}"/>
          </ac:spMkLst>
        </pc:spChg>
        <pc:spChg chg="mod ord">
          <ac:chgData name="Ginny Dudek" userId="787f50d1-3b77-4512-bcfb-ca490ebc47cd" providerId="ADAL" clId="{7EDC8407-6AA2-CA43-9F90-53E80C1FDD31}" dt="2021-12-23T01:28:39.921" v="637" actId="1035"/>
          <ac:spMkLst>
            <pc:docMk/>
            <pc:sldMk cId="147769947" sldId="2076137276"/>
            <ac:spMk id="3" creationId="{B6931622-3102-E64C-8BA0-EA97A85F9152}"/>
          </ac:spMkLst>
        </pc:spChg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147769947" sldId="2076137276"/>
            <ac:spMk id="4" creationId="{6215EBB4-A3A8-5E4D-BD44-3A19FDAD1A67}"/>
          </ac:spMkLst>
        </pc:spChg>
        <pc:spChg chg="mod ord">
          <ac:chgData name="Ginny Dudek" userId="787f50d1-3b77-4512-bcfb-ca490ebc47cd" providerId="ADAL" clId="{7EDC8407-6AA2-CA43-9F90-53E80C1FDD31}" dt="2021-12-23T01:27:50.881" v="625" actId="255"/>
          <ac:spMkLst>
            <pc:docMk/>
            <pc:sldMk cId="147769947" sldId="2076137276"/>
            <ac:spMk id="93" creationId="{FFA99A92-6EE6-9E4F-B0BE-CA24DFC6F3BE}"/>
          </ac:spMkLst>
        </pc:spChg>
      </pc:sldChg>
      <pc:sldChg chg="addSp modSp mod modTransition chgLayout">
        <pc:chgData name="Ginny Dudek" userId="787f50d1-3b77-4512-bcfb-ca490ebc47cd" providerId="ADAL" clId="{7EDC8407-6AA2-CA43-9F90-53E80C1FDD31}" dt="2021-12-23T01:29:31.423" v="646" actId="2"/>
        <pc:sldMkLst>
          <pc:docMk/>
          <pc:sldMk cId="1306524387" sldId="2076137320"/>
        </pc:sldMkLst>
        <pc:spChg chg="mod ord">
          <ac:chgData name="Ginny Dudek" userId="787f50d1-3b77-4512-bcfb-ca490ebc47cd" providerId="ADAL" clId="{7EDC8407-6AA2-CA43-9F90-53E80C1FDD31}" dt="2021-12-23T01:08:39.991" v="382" actId="113"/>
          <ac:spMkLst>
            <pc:docMk/>
            <pc:sldMk cId="1306524387" sldId="2076137320"/>
            <ac:spMk id="2" creationId="{A30F4086-6EF5-474C-A914-81C5C3674D56}"/>
          </ac:spMkLst>
        </pc:spChg>
        <pc:spChg chg="add mod or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3" creationId="{B3428D55-5D2B-4A43-8C33-25BC4C4CB37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15" creationId="{4B9CC333-C6B9-DC47-82BB-B64BE37B2B8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16" creationId="{43AC7FE2-5736-CF49-83DE-89FF226412C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17" creationId="{F8A1A917-9EA9-B148-90CF-237CC99B2EF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18" creationId="{832C9AF2-7D77-9745-83B3-7453B5CF36B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20" creationId="{105B0F89-F51F-5E46-9DD3-EF82D9CE08B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21" creationId="{1EE11021-D91E-6243-88D2-E4DF4C1C838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22" creationId="{B4416B64-6F8F-434F-AB59-E31417DD10B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23" creationId="{5F2803FE-4921-774D-A3BC-AC63D6EEB4F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28" creationId="{CEB7EA56-0649-174F-8DE1-09CFB9AEB68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29" creationId="{E29CDFE1-07A0-0F4F-9918-4A6BB47474D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31" creationId="{01DD10BC-47A1-704F-A18B-900C12DFA92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33" creationId="{365DF01F-CEC6-DE4C-B54C-DB0E074E6E3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37" creationId="{098554E3-AE0A-6049-B72A-A7E327C431C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38" creationId="{510376DE-6A41-1449-A9F3-500D756271D9}"/>
          </ac:spMkLst>
        </pc:spChg>
        <pc:spChg chg="mod">
          <ac:chgData name="Ginny Dudek" userId="787f50d1-3b77-4512-bcfb-ca490ebc47cd" providerId="ADAL" clId="{7EDC8407-6AA2-CA43-9F90-53E80C1FDD31}" dt="2021-12-23T01:29:31.423" v="646" actId="2"/>
          <ac:spMkLst>
            <pc:docMk/>
            <pc:sldMk cId="1306524387" sldId="2076137320"/>
            <ac:spMk id="42" creationId="{538789AD-E648-544E-ACB5-3A3EAA47341C}"/>
          </ac:spMkLst>
        </pc:spChg>
        <pc:spChg chg="mod">
          <ac:chgData name="Ginny Dudek" userId="787f50d1-3b77-4512-bcfb-ca490ebc47cd" providerId="ADAL" clId="{7EDC8407-6AA2-CA43-9F90-53E80C1FDD31}" dt="2021-12-23T01:10:36.894" v="406" actId="20577"/>
          <ac:spMkLst>
            <pc:docMk/>
            <pc:sldMk cId="1306524387" sldId="2076137320"/>
            <ac:spMk id="49" creationId="{131D1C0F-000E-A148-AF1E-40DF5A9EA0C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0" creationId="{34FBAAEF-6D38-D146-A3FD-3EFA2B075F2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1" creationId="{EAB7CB84-5D30-1A46-9313-29D6CE7102A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2" creationId="{8D28868E-6030-C842-84EF-9F010C30D5F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3" creationId="{B3B94F9F-995D-934A-8981-E936EE2F1A4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5" creationId="{9D395FB0-C6ED-EC41-BD16-6F2155AAECE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6" creationId="{3F911DE4-263D-3B48-8A86-ED59850D87F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7" creationId="{1E453648-73DF-2C4C-8C29-39FD35ED225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8" creationId="{304B000B-54B3-464B-B9ED-38D8D0936B7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59" creationId="{A8B78F0B-BB3B-8D4C-B4A9-ABDBA48025A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63" creationId="{D70D3D13-C555-9642-B16C-30235B37B5A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65" creationId="{42B01C6F-62F4-974C-9BAB-7A6813427C1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66" creationId="{71EF4660-72DF-3A4E-9F03-DDA92BE2ABB6}"/>
          </ac:spMkLst>
        </pc:spChg>
        <pc:spChg chg="mod">
          <ac:chgData name="Ginny Dudek" userId="787f50d1-3b77-4512-bcfb-ca490ebc47cd" providerId="ADAL" clId="{7EDC8407-6AA2-CA43-9F90-53E80C1FDD31}" dt="2021-12-23T01:11:13.860" v="415" actId="1035"/>
          <ac:spMkLst>
            <pc:docMk/>
            <pc:sldMk cId="1306524387" sldId="2076137320"/>
            <ac:spMk id="68" creationId="{3F5DFFA2-8436-D345-986C-00BC0774BF5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72" creationId="{5D2E2952-ABA7-5F43-8DDA-A2996DBD3A1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76" creationId="{7E27DA72-49D3-0140-81E8-3E695AE82EF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80" creationId="{577C805D-3682-DE4E-B2CA-E7E8593CC64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84" creationId="{41A6DFEC-4050-8542-81FD-5E80813C1D86}"/>
          </ac:spMkLst>
        </pc:spChg>
        <pc:spChg chg="mod">
          <ac:chgData name="Ginny Dudek" userId="787f50d1-3b77-4512-bcfb-ca490ebc47cd" providerId="ADAL" clId="{7EDC8407-6AA2-CA43-9F90-53E80C1FDD31}" dt="2021-12-23T01:10:53.278" v="407" actId="255"/>
          <ac:spMkLst>
            <pc:docMk/>
            <pc:sldMk cId="1306524387" sldId="2076137320"/>
            <ac:spMk id="94" creationId="{061FAD9D-495C-6440-AEFF-7A8CC5E17A9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95" creationId="{7A14E0E7-BFB4-4949-AF5F-EA7D33F6F1D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96" creationId="{EE1590F3-8087-6C48-B863-4D044FC43473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97" creationId="{E1786ACB-5222-3A4F-B621-9DE2CCAFC73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98" creationId="{7223ABCD-86AF-4749-8900-A268491C68D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99" creationId="{7597A4B9-D207-B448-BCFF-EACF762E7B0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101" creationId="{E8B44443-89A0-1C48-806E-F1E82C17A3C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306524387" sldId="2076137320"/>
            <ac:spMk id="112" creationId="{BCE517EB-19BF-3C4A-BED2-6E19FD447017}"/>
          </ac:spMkLst>
        </pc:spChg>
        <pc:grpChg chg="mod">
          <ac:chgData name="Ginny Dudek" userId="787f50d1-3b77-4512-bcfb-ca490ebc47cd" providerId="ADAL" clId="{7EDC8407-6AA2-CA43-9F90-53E80C1FDD31}" dt="2021-12-23T00:57:13.849" v="338"/>
          <ac:grpSpMkLst>
            <pc:docMk/>
            <pc:sldMk cId="1306524387" sldId="2076137320"/>
            <ac:grpSpMk id="6" creationId="{96B5C035-C0B8-F34E-82D9-8E624EFD95FB}"/>
          </ac:grpSpMkLst>
        </pc:grpChg>
        <pc:picChg chg="mod">
          <ac:chgData name="Ginny Dudek" userId="787f50d1-3b77-4512-bcfb-ca490ebc47cd" providerId="ADAL" clId="{7EDC8407-6AA2-CA43-9F90-53E80C1FDD31}" dt="2021-12-23T00:57:13.849" v="338"/>
          <ac:picMkLst>
            <pc:docMk/>
            <pc:sldMk cId="1306524387" sldId="2076137320"/>
            <ac:picMk id="3082" creationId="{73364F48-1DC2-FA4E-9A90-AE8D55223723}"/>
          </ac:picMkLst>
        </pc:picChg>
      </pc:sldChg>
      <pc:sldChg chg="addSp modSp mod modClrScheme chgLayout modNotes">
        <pc:chgData name="Ginny Dudek" userId="787f50d1-3b77-4512-bcfb-ca490ebc47cd" providerId="ADAL" clId="{7EDC8407-6AA2-CA43-9F90-53E80C1FDD31}" dt="2021-12-23T01:34:21.101" v="667" actId="313"/>
        <pc:sldMkLst>
          <pc:docMk/>
          <pc:sldMk cId="969394176" sldId="2076137353"/>
        </pc:sldMkLst>
        <pc:spChg chg="mod">
          <ac:chgData name="Ginny Dudek" userId="787f50d1-3b77-4512-bcfb-ca490ebc47cd" providerId="ADAL" clId="{7EDC8407-6AA2-CA43-9F90-53E80C1FDD31}" dt="2021-12-23T01:34:19.815" v="666" actId="313"/>
          <ac:spMkLst>
            <pc:docMk/>
            <pc:sldMk cId="969394176" sldId="2076137353"/>
            <ac:spMk id="2" creationId="{14C775A3-F6AB-C34F-8891-461ADA974726}"/>
          </ac:spMkLst>
        </pc:spChg>
        <pc:spChg chg="mod">
          <ac:chgData name="Ginny Dudek" userId="787f50d1-3b77-4512-bcfb-ca490ebc47cd" providerId="ADAL" clId="{7EDC8407-6AA2-CA43-9F90-53E80C1FDD31}" dt="2021-12-23T01:34:21.101" v="667" actId="313"/>
          <ac:spMkLst>
            <pc:docMk/>
            <pc:sldMk cId="969394176" sldId="2076137353"/>
            <ac:spMk id="3" creationId="{C29D2BD9-0A2E-4F44-A647-13BA69C18956}"/>
          </ac:spMkLst>
        </pc:spChg>
        <pc:spChg chg="mod ord">
          <ac:chgData name="Ginny Dudek" userId="787f50d1-3b77-4512-bcfb-ca490ebc47cd" providerId="ADAL" clId="{7EDC8407-6AA2-CA43-9F90-53E80C1FDD31}" dt="2021-12-23T00:48:42.084" v="120" actId="1076"/>
          <ac:spMkLst>
            <pc:docMk/>
            <pc:sldMk cId="969394176" sldId="2076137353"/>
            <ac:spMk id="8" creationId="{C639F7DD-95E8-F746-BBB7-3799F081153B}"/>
          </ac:spMkLst>
        </pc:spChg>
        <pc:spChg chg="mod ord">
          <ac:chgData name="Ginny Dudek" userId="787f50d1-3b77-4512-bcfb-ca490ebc47cd" providerId="ADAL" clId="{7EDC8407-6AA2-CA43-9F90-53E80C1FDD31}" dt="2021-12-23T01:34:17.265" v="665" actId="313"/>
          <ac:spMkLst>
            <pc:docMk/>
            <pc:sldMk cId="969394176" sldId="2076137353"/>
            <ac:spMk id="9" creationId="{0799D5CD-F594-1E43-BF89-CB60D785C60F}"/>
          </ac:spMkLst>
        </pc:spChg>
        <pc:spChg chg="add mod">
          <ac:chgData name="Ginny Dudek" userId="787f50d1-3b77-4512-bcfb-ca490ebc47cd" providerId="ADAL" clId="{7EDC8407-6AA2-CA43-9F90-53E80C1FDD31}" dt="2021-12-23T01:10:18.549" v="404"/>
          <ac:spMkLst>
            <pc:docMk/>
            <pc:sldMk cId="969394176" sldId="2076137353"/>
            <ac:spMk id="10" creationId="{4595772C-5FC4-8E4B-A89A-4315A52E119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69394176" sldId="2076137353"/>
            <ac:spMk id="13" creationId="{56CD404B-F28C-F047-BDA3-F095FEE90AF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69394176" sldId="2076137353"/>
            <ac:spMk id="15" creationId="{7F021ADB-3962-B445-A0F3-0DBB570FAA5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69394176" sldId="2076137353"/>
            <ac:spMk id="16" creationId="{9152F00D-4569-2D45-9B5C-EFA2E49A25BA}"/>
          </ac:spMkLst>
        </pc:spChg>
        <pc:cxnChg chg="mod">
          <ac:chgData name="Ginny Dudek" userId="787f50d1-3b77-4512-bcfb-ca490ebc47cd" providerId="ADAL" clId="{7EDC8407-6AA2-CA43-9F90-53E80C1FDD31}" dt="2021-12-23T00:50:22.341" v="165" actId="1037"/>
          <ac:cxnSpMkLst>
            <pc:docMk/>
            <pc:sldMk cId="969394176" sldId="2076137353"/>
            <ac:cxnSpMk id="6" creationId="{75E5BA41-77E2-AC4A-AE59-022E9BC991C3}"/>
          </ac:cxnSpMkLst>
        </pc:cxnChg>
        <pc:cxnChg chg="mod">
          <ac:chgData name="Ginny Dudek" userId="787f50d1-3b77-4512-bcfb-ca490ebc47cd" providerId="ADAL" clId="{7EDC8407-6AA2-CA43-9F90-53E80C1FDD31}" dt="2021-12-23T00:49:34.505" v="135" actId="1035"/>
          <ac:cxnSpMkLst>
            <pc:docMk/>
            <pc:sldMk cId="969394176" sldId="2076137353"/>
            <ac:cxnSpMk id="14" creationId="{8E5F878D-694D-AD41-A790-7D3A107D9434}"/>
          </ac:cxnSpMkLst>
        </pc:cxnChg>
      </pc:sldChg>
      <pc:sldChg chg="addSp modSp mod modTransition chgLayout">
        <pc:chgData name="Ginny Dudek" userId="787f50d1-3b77-4512-bcfb-ca490ebc47cd" providerId="ADAL" clId="{7EDC8407-6AA2-CA43-9F90-53E80C1FDD31}" dt="2021-12-23T01:10:18.549" v="404"/>
        <pc:sldMkLst>
          <pc:docMk/>
          <pc:sldMk cId="1575435649" sldId="2076137354"/>
        </pc:sldMkLst>
        <pc:spChg chg="mod ord">
          <ac:chgData name="Ginny Dudek" userId="787f50d1-3b77-4512-bcfb-ca490ebc47cd" providerId="ADAL" clId="{7EDC8407-6AA2-CA43-9F90-53E80C1FDD31}" dt="2021-12-23T01:03:40.430" v="364" actId="20577"/>
          <ac:spMkLst>
            <pc:docMk/>
            <pc:sldMk cId="1575435649" sldId="2076137354"/>
            <ac:spMk id="2" creationId="{93F61A05-3362-6044-9758-2C43A9EF6CE6}"/>
          </ac:spMkLst>
        </pc:spChg>
        <pc:spChg chg="add mod or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3" creationId="{031EA5C3-76AE-9C4F-A6CC-04DDC307ADDD}"/>
          </ac:spMkLst>
        </pc:spChg>
        <pc:spChg chg="mod">
          <ac:chgData name="Ginny Dudek" userId="787f50d1-3b77-4512-bcfb-ca490ebc47cd" providerId="ADAL" clId="{7EDC8407-6AA2-CA43-9F90-53E80C1FDD31}" dt="2021-12-23T00:56:12.032" v="320" actId="1035"/>
          <ac:spMkLst>
            <pc:docMk/>
            <pc:sldMk cId="1575435649" sldId="2076137354"/>
            <ac:spMk id="16" creationId="{6D60FF72-E689-8D45-BA57-93E8969A6CF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22" creationId="{73561CFE-B5F2-DD41-B59B-AF1FC308876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23" creationId="{A78E54F2-5A73-2A4B-AEC4-EA25A68CB5A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24" creationId="{8EC8D410-D4B5-5F41-8564-42D5EAFF9F7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49" creationId="{5A96904B-02E3-0548-9C56-74762526AD6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56" creationId="{7EB5DE4E-CFDD-CA4E-93F7-49310B36B71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60" creationId="{17723022-2D48-E84A-AA61-ECEE71021D1B}"/>
          </ac:spMkLst>
        </pc:spChg>
        <pc:spChg chg="mod">
          <ac:chgData name="Ginny Dudek" userId="787f50d1-3b77-4512-bcfb-ca490ebc47cd" providerId="ADAL" clId="{7EDC8407-6AA2-CA43-9F90-53E80C1FDD31}" dt="2021-12-23T00:56:12.032" v="320" actId="1035"/>
          <ac:spMkLst>
            <pc:docMk/>
            <pc:sldMk cId="1575435649" sldId="2076137354"/>
            <ac:spMk id="71" creationId="{48CC73C6-BBF5-7245-9C3C-6C40C4B9C15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84" creationId="{9F6DB7D1-4A0B-3E4E-8910-17F29099739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99" creationId="{6F9B06F9-AE89-F845-9014-1288B6CF566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13" creationId="{8F50469C-5342-934C-AB4E-18602F74920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15" creationId="{C10552FE-203B-AD48-9C10-0372AEE2435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20" creationId="{B374C34C-009D-1F4D-BA32-F0D19BF5099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35" creationId="{97145650-A121-2C47-930C-0A884E67F37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37" creationId="{5ABB5F55-F8E2-3B4E-B273-9FF2E3EE37C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39" creationId="{1E4B2CCE-4C93-4749-AE12-E5FF6A4106AD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1575435649" sldId="2076137354"/>
            <ac:spMk id="141" creationId="{70863F9A-C6FC-1044-96CB-B20ADC9EEDA9}"/>
          </ac:spMkLst>
        </pc:spChg>
        <pc:spChg chg="mod">
          <ac:chgData name="Ginny Dudek" userId="787f50d1-3b77-4512-bcfb-ca490ebc47cd" providerId="ADAL" clId="{7EDC8407-6AA2-CA43-9F90-53E80C1FDD31}" dt="2021-12-23T00:56:12.032" v="320" actId="1035"/>
          <ac:spMkLst>
            <pc:docMk/>
            <pc:sldMk cId="1575435649" sldId="2076137354"/>
            <ac:spMk id="160" creationId="{A57467B5-FB48-B24B-BC99-1E727C245941}"/>
          </ac:spMkLst>
        </pc:s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25" creationId="{60E5B498-6AF6-D647-BD85-B47FCEDCE497}"/>
          </ac:grpSpMkLst>
        </pc:gr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30" creationId="{AAB8A22C-DD51-5D4D-911B-E680EE15C308}"/>
          </ac:grpSpMkLst>
        </pc:gr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31" creationId="{4C262294-E30A-E640-92A5-6C78CFE32B43}"/>
          </ac:grpSpMkLst>
        </pc:gr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40" creationId="{1EE4C648-55E1-314B-B75B-C100A6CCCD3B}"/>
          </ac:grpSpMkLst>
        </pc:gr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108" creationId="{32F2D3BC-05BE-F645-900C-2440AD5DD50A}"/>
          </ac:grpSpMkLst>
        </pc:gr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116" creationId="{48B1322A-D482-2545-8182-342337C2FA29}"/>
          </ac:grpSpMkLst>
        </pc:grpChg>
        <pc:grpChg chg="mod">
          <ac:chgData name="Ginny Dudek" userId="787f50d1-3b77-4512-bcfb-ca490ebc47cd" providerId="ADAL" clId="{7EDC8407-6AA2-CA43-9F90-53E80C1FDD31}" dt="2021-12-23T00:56:12.032" v="320" actId="1035"/>
          <ac:grpSpMkLst>
            <pc:docMk/>
            <pc:sldMk cId="1575435649" sldId="2076137354"/>
            <ac:grpSpMk id="117" creationId="{B471DDAE-0B97-7347-BF1A-66224757DC3E}"/>
          </ac:grpSpMkLst>
        </pc:grpChg>
        <pc:picChg chg="mod">
          <ac:chgData name="Ginny Dudek" userId="787f50d1-3b77-4512-bcfb-ca490ebc47cd" providerId="ADAL" clId="{7EDC8407-6AA2-CA43-9F90-53E80C1FDD31}" dt="2021-12-23T00:56:24.493" v="334" actId="1035"/>
          <ac:picMkLst>
            <pc:docMk/>
            <pc:sldMk cId="1575435649" sldId="2076137354"/>
            <ac:picMk id="6" creationId="{3FA17DC6-FA8F-D942-964A-6A48381B8725}"/>
          </ac:picMkLst>
        </pc:picChg>
        <pc:picChg chg="mod">
          <ac:chgData name="Ginny Dudek" userId="787f50d1-3b77-4512-bcfb-ca490ebc47cd" providerId="ADAL" clId="{7EDC8407-6AA2-CA43-9F90-53E80C1FDD31}" dt="2021-12-23T00:56:12.032" v="320" actId="1035"/>
          <ac:picMkLst>
            <pc:docMk/>
            <pc:sldMk cId="1575435649" sldId="2076137354"/>
            <ac:picMk id="161" creationId="{8AB3CD33-6E37-4647-AB92-62A8D517F4EB}"/>
          </ac:picMkLst>
        </pc:pic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12" creationId="{7D2FFB58-8604-6C43-9946-6FDDAA02E8F6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15" creationId="{A317D68C-7F41-014B-996E-58BB35478842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20" creationId="{A79A3244-5D9F-F94A-B28E-3E25B460869D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36" creationId="{59DBD225-DE39-DD45-BADB-C65A43B4B4AE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39" creationId="{FF412E31-A056-7F47-B96A-9FA4984AA0FB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45" creationId="{377EA1A5-D9BD-6F44-A7D5-1CF2FAA2E5D1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96" creationId="{3B9AD8D6-695B-8A4E-BB0C-84004BA6C832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102" creationId="{0CCABCBF-8335-7A4F-84BD-3600569040C8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119" creationId="{DB04BA9B-6EB9-3F4A-BE2B-9186F4FA4E42}"/>
          </ac:cxnSpMkLst>
        </pc:cxnChg>
        <pc:cxnChg chg="mod">
          <ac:chgData name="Ginny Dudek" userId="787f50d1-3b77-4512-bcfb-ca490ebc47cd" providerId="ADAL" clId="{7EDC8407-6AA2-CA43-9F90-53E80C1FDD31}" dt="2021-12-23T00:56:12.032" v="320" actId="1035"/>
          <ac:cxnSpMkLst>
            <pc:docMk/>
            <pc:sldMk cId="1575435649" sldId="2076137354"/>
            <ac:cxnSpMk id="121" creationId="{26A6F28C-CE94-0D45-BB4C-7367B4CA6434}"/>
          </ac:cxnSpMkLst>
        </pc:cxnChg>
      </pc:sldChg>
      <pc:sldChg chg="modSp mod modClrScheme chgLayout modNotes">
        <pc:chgData name="Ginny Dudek" userId="787f50d1-3b77-4512-bcfb-ca490ebc47cd" providerId="ADAL" clId="{7EDC8407-6AA2-CA43-9F90-53E80C1FDD31}" dt="2021-12-23T01:29:46.547" v="649" actId="313"/>
        <pc:sldMkLst>
          <pc:docMk/>
          <pc:sldMk cId="454347288" sldId="2076137355"/>
        </pc:sldMkLst>
        <pc:spChg chg="mod ord">
          <ac:chgData name="Ginny Dudek" userId="787f50d1-3b77-4512-bcfb-ca490ebc47cd" providerId="ADAL" clId="{7EDC8407-6AA2-CA43-9F90-53E80C1FDD31}" dt="2021-12-23T01:11:57.279" v="419" actId="700"/>
          <ac:spMkLst>
            <pc:docMk/>
            <pc:sldMk cId="454347288" sldId="2076137355"/>
            <ac:spMk id="4" creationId="{F64634AA-515F-7C47-B283-32BAE58855AE}"/>
          </ac:spMkLst>
        </pc:spChg>
        <pc:spChg chg="mod ord">
          <ac:chgData name="Ginny Dudek" userId="787f50d1-3b77-4512-bcfb-ca490ebc47cd" providerId="ADAL" clId="{7EDC8407-6AA2-CA43-9F90-53E80C1FDD31}" dt="2021-12-23T01:12:02.964" v="421" actId="255"/>
          <ac:spMkLst>
            <pc:docMk/>
            <pc:sldMk cId="454347288" sldId="2076137355"/>
            <ac:spMk id="8" creationId="{76D79612-5ECB-054C-8F12-EF459D4A1CCA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8" creationId="{90E31D32-1148-D844-B740-ABA1B7F75088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9" creationId="{49DBDD5A-E61C-724D-A458-8F713C193517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52" creationId="{E09AF236-1926-5B42-B7B4-B14E420B9D2E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53" creationId="{9E1F92D2-DCB9-DB48-9A4D-EA25891ECA74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54" creationId="{49F2569A-014A-8945-8739-053086F85E36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56" creationId="{A8C8F77D-2E38-904D-935E-AF44CB5603D9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58" creationId="{CD90AD6F-C0E1-9E4C-AD4C-29016BD6D9D1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60" creationId="{756446F2-D022-DD41-B6F6-03808E613974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24" creationId="{E8801532-F84A-5A49-8DA5-51C2CBF617F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60" creationId="{2232CAEA-C874-194F-B292-BA05C9C079E7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67" creationId="{2C31ACA2-0978-5646-B29D-0B8FF9DF6FF3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69" creationId="{2885702A-3F19-8641-9B61-3566C8D288C0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72" creationId="{0168A3C6-889D-CD4F-AD09-F287CE9EBAE8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73" creationId="{C32DF321-899B-DC43-8AE9-0930154D0169}"/>
          </ac:spMkLst>
        </pc:spChg>
        <pc:spChg chg="mod">
          <ac:chgData name="Ginny Dudek" userId="787f50d1-3b77-4512-bcfb-ca490ebc47cd" providerId="ADAL" clId="{7EDC8407-6AA2-CA43-9F90-53E80C1FDD31}" dt="2021-12-23T01:29:46.547" v="649" actId="313"/>
          <ac:spMkLst>
            <pc:docMk/>
            <pc:sldMk cId="454347288" sldId="2076137355"/>
            <ac:spMk id="176" creationId="{873EB2AF-9C66-8045-8582-84E59A24B037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79" creationId="{AA2D7C78-579C-5F4C-B1BB-18861800CDAF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182" creationId="{E04CBA15-C51A-7D49-B435-1C52C8F0A00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54347288" sldId="2076137355"/>
            <ac:spMk id="186" creationId="{6BEB5138-3533-164D-84D0-7EC341670659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08" creationId="{441B2FBA-F065-9A4E-BADA-414B3AEBE286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40" creationId="{E17EBBD3-99C5-684F-8C64-7F3E44EB3E7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41" creationId="{FFEB6DF2-51E8-BF4D-AECB-62CFA5B64D71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59" creationId="{87FCA0BE-ACD2-6346-BB01-DA2444EA4797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62" creationId="{D0DA6A21-1701-E24B-9E45-3A3DD3FABAC3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63" creationId="{50838ACF-747C-1D4D-823F-311E23835B0C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64" creationId="{DB08AD34-9AF8-DC41-A491-AD10C0675514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70" creationId="{9F3EC075-A4F1-ED4D-A7FE-3717108F1145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77" creationId="{FF4F8916-6743-A745-AD15-6CEEE905A937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80" creationId="{5BDC8FB5-8057-894B-B26C-224066929533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81" creationId="{5630F919-FFAB-4747-A0CF-6DDF808EF198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82" creationId="{F294FCCA-20F8-B54D-A92B-32772AA7A08C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84" creationId="{686B80F3-1A4C-D84B-868E-5D6AACF989A1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86" creationId="{3CE5A09F-F8D9-BC4C-BB10-6D049AE1C633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90" creationId="{BC6DB005-CB45-614E-99F7-D1BB1755BEF5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91" creationId="{BCF516EC-6AE2-D64E-859D-75A9F749289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92" creationId="{65963371-7E88-D149-9950-8B6B7272D1A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93" creationId="{4AA48F71-F979-3643-B740-4AEAA51A3F6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298" creationId="{C5EFA53D-F7D3-834F-9BB3-95623A61AFF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01" creationId="{71B43208-F3D0-6E42-8C3D-742C639BFE4F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02" creationId="{53B5F886-8F8E-6D40-8786-8B8ED1F260A0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03" creationId="{7BCCB202-8C38-D34E-A083-3DCB854D49E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08" creationId="{23E5BE2F-734F-6648-92B9-30CC0C68B436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41" creationId="{3BF2AFDD-3BD9-394B-A58C-5C8D23287B1E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44" creationId="{60D7BD73-E6CB-C14C-AECD-4F74A258EE3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45" creationId="{A2435C60-E0EE-0646-883B-D829631CB979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46" creationId="{B00D8214-C0A8-CA4B-8AD1-D67225827902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47" creationId="{11DC723A-1FED-4943-9F18-2839A4E5CD26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51" creationId="{76098F12-B139-064D-97CE-A95780CAD7D6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53" creationId="{9E667FF1-5C11-6448-99C5-A8C6A6BB8E24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60" creationId="{516CB02C-86BB-1149-84D4-09EDCC07EF73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89" creationId="{8D0FE1EC-45C0-8749-947A-B759DD1DBBC4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91" creationId="{73C4324D-8298-5449-ACB2-CA3CE42AE788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95" creationId="{AB9F55E4-7045-5948-B8EE-99F99998B1AC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396" creationId="{D19A1B55-6D28-4547-A02C-B3A085CC9BA0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05" creationId="{B67462BA-30F8-AB40-A86F-00F013967202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07" creationId="{68CA6977-4907-7C42-B63E-E37C53C058F5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09" creationId="{43B32773-CE56-9B45-8561-D941F87C51E2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11" creationId="{CBF8DB54-B54C-4541-B71C-0210A74D6EA1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14" creationId="{08B436F2-68B4-9A4C-90B6-262FE60E8198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23" creationId="{3CEABD06-686B-7D48-AAF8-6491890D279F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24" creationId="{F5DED08B-F4D2-5647-828D-84A9D5807711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25" creationId="{C6E83872-262C-BA41-9EAA-DE0C03A956C0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26" creationId="{16CD7943-3587-B94F-97D7-08FD811A02F7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27" creationId="{7C4FE745-4C2B-384D-B804-B2327B7B00D2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28" creationId="{44DE6260-659E-1E40-B5FF-117D1D2E071E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30" creationId="{9553B1F7-C227-324A-9247-F895769E3DA6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31" creationId="{04F6D8A0-804E-8F48-BC27-1E5434B2333F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32" creationId="{C6EE1B3F-6804-CC46-B874-EDB55D8ED8D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33" creationId="{463FF598-5E28-A34A-B215-8DBD6645CB98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34" creationId="{E89E0872-EF44-264F-BE5D-EC5F92B9CF09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35" creationId="{D1BDD5AE-51B2-7F4B-8F38-13994B441B0A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43" creationId="{BDEE2A6C-306E-1648-BCD6-4163778970E1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71" creationId="{3A08B630-7ADF-9A4D-8036-5D05086D141D}"/>
          </ac:spMkLst>
        </pc:spChg>
        <pc:spChg chg="mod">
          <ac:chgData name="Ginny Dudek" userId="787f50d1-3b77-4512-bcfb-ca490ebc47cd" providerId="ADAL" clId="{7EDC8407-6AA2-CA43-9F90-53E80C1FDD31}" dt="2021-12-23T01:12:56.255" v="441" actId="1035"/>
          <ac:spMkLst>
            <pc:docMk/>
            <pc:sldMk cId="454347288" sldId="2076137355"/>
            <ac:spMk id="481" creationId="{64156738-0752-054D-A652-8F000CB507FD}"/>
          </ac:spMkLst>
        </pc:s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19" creationId="{FD2969B5-3674-204D-99E5-1E0FB39E3871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20" creationId="{4A601A51-24EE-7E49-8FC4-2132D406F3B7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63" creationId="{C00DB4C6-DDCE-2C46-B4F4-AC03441047EA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177" creationId="{BE852FED-8F8F-5643-9953-B0304B8C47D6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181" creationId="{941BA356-72C9-8D43-B280-E0A92173B5C6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283" creationId="{BFE4C0B6-9A8F-1F41-9D6A-8CA866515BE6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295" creationId="{7BA6F869-BEE1-464D-A9D8-0E583EA4210D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03" creationId="{5BC984A0-D80B-3D46-B10B-3BF2DE2BD6EB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12" creationId="{B610C555-61C0-544F-89F7-7E7F371F2540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22" creationId="{8AC78416-BDA3-744C-83CE-EF8AA85D29F8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29" creationId="{7122E1B3-B1B4-934A-908D-39D58CEDD14F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40" creationId="{1F10D6E9-C1DF-1E45-958F-1CEF6292D899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44" creationId="{C60F1AA4-EAB0-6749-91DD-A9443C443BCC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67" creationId="{F4D6B805-A9FC-9D40-8413-201B6A5D3FE4}"/>
          </ac:grpSpMkLst>
        </pc:grpChg>
        <pc:grpChg chg="mod">
          <ac:chgData name="Ginny Dudek" userId="787f50d1-3b77-4512-bcfb-ca490ebc47cd" providerId="ADAL" clId="{7EDC8407-6AA2-CA43-9F90-53E80C1FDD31}" dt="2021-12-23T01:12:56.255" v="441" actId="1035"/>
          <ac:grpSpMkLst>
            <pc:docMk/>
            <pc:sldMk cId="454347288" sldId="2076137355"/>
            <ac:grpSpMk id="468" creationId="{34742489-E104-C748-BCB0-D8502E21DD2E}"/>
          </ac:grpSpMkLst>
        </pc:grp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59" creationId="{19C5E0C3-F246-0049-A15D-0C93746909C9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66" creationId="{C2937F77-1874-5246-80C9-542E18A22ADD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70" creationId="{21A6D0B7-6FD2-CA44-885E-30C932C5A65B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71" creationId="{1AC71041-88A7-1D44-A1A2-801E153DA72C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74" creationId="{689EA985-3997-1F44-9A41-A62A1EB56118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75" creationId="{BA95B2C3-3085-1849-AA4F-9B9F5BBC422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78" creationId="{8ACBEC2C-BD08-AD49-96C8-4036E92EF2DF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80" creationId="{FF59C1E9-3AA4-C141-8CA5-5421FF7CB1DE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83" creationId="{3468F819-12A2-084D-93B5-9A707D147143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96" creationId="{3E068533-751D-2244-ADAF-A3C42253FD54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99" creationId="{C656416A-EA96-C249-8A08-8530DF920902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204" creationId="{6F2F1E32-4F7B-3448-AAF4-A6EFC558A967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205" creationId="{8464C1A0-BDD7-5E4A-AE5B-CC0E5A418D7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209" creationId="{31E377B1-2FD9-7E4F-A03B-CAF3126EEF10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252" creationId="{B7F7522F-F590-7C4A-9637-32D2B906008B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256" creationId="{0A8E66E2-4207-C44F-A17C-3A1F74F7DB84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11" creationId="{EB86E9F7-2A36-BA42-B072-B94A74095D20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13" creationId="{11B3E8D4-E15B-6B4A-AC9D-110A14BD974D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15" creationId="{639892F7-C9CA-5F43-8925-D9FB936E7168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40" creationId="{95B67702-1BDA-E640-9C1D-7E57CAD23D5D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49" creationId="{89DC74F4-0944-0048-B8FE-9254B571CC05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55" creationId="{3AE0903B-2E43-F94D-A41A-8A15CC1B8A26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57" creationId="{4D088153-0B02-2444-BF3D-296165EAECA9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58" creationId="{49EDDE72-9990-754D-87A2-308982ADCF41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66" creationId="{C14B94D1-8F07-B249-BB18-405C7A07A958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70" creationId="{844E65A7-877E-D545-A721-E65A8E34E5F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71" creationId="{36D2E7FF-1B15-8840-B6F7-EB959209974D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72" creationId="{24A05AE2-945E-1A48-9205-B79D7B769CBD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74" creationId="{F346A916-1660-4F47-B542-7EF0F846AF5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77" creationId="{D21A16E4-5CAC-0C48-8CEA-5AADB3196B26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79" creationId="{8F2C8A7A-481B-CC4E-BB4D-BBFB7285C908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92" creationId="{620F79D6-3167-6F44-B786-456DB56F071E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93" creationId="{FEC7E5D1-28C2-EF42-B2BF-E3EB7166EE4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397" creationId="{121EEF6B-9226-F241-830A-4D1FA38824FB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00" creationId="{6A12E17C-028A-BB48-B9A1-1D62E474EA40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01" creationId="{702B2280-ADEA-A149-9DFF-5B39F81912D7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06" creationId="{5B9520DB-413A-D34B-9D19-C05114CB8B62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08" creationId="{4FEE1E44-812B-D54F-9068-D7FBC9B0ECF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13" creationId="{952CEF84-1A3D-0F4A-9CCD-7F56989C98A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19" creationId="{F31C57EE-62FF-4949-A832-AB54B7421BE1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20" creationId="{3547E909-8F1E-CC40-B1BD-C7472982ACF3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21" creationId="{93357B74-A56D-BA45-927F-039BC92226B3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36" creationId="{CF11A0D4-26C0-0848-8FD0-9E31180883D3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37" creationId="{1D19D434-B20E-1949-AC9B-3E0ECCCD84E4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41" creationId="{21A7DB1F-A96A-7243-BD16-A433BF449389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66" creationId="{061B5C49-51DC-A545-B85C-240373CFB087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70" creationId="{90B88ED1-B291-494B-9BA1-BE364106B233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478" creationId="{58690BB9-084C-584E-A843-7974BD61A11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028" creationId="{F2BA1CB7-0DE5-CE45-8748-3FA3B045414A}"/>
          </ac:picMkLst>
        </pc:picChg>
        <pc:picChg chg="mod">
          <ac:chgData name="Ginny Dudek" userId="787f50d1-3b77-4512-bcfb-ca490ebc47cd" providerId="ADAL" clId="{7EDC8407-6AA2-CA43-9F90-53E80C1FDD31}" dt="2021-12-23T01:12:56.255" v="441" actId="1035"/>
          <ac:picMkLst>
            <pc:docMk/>
            <pc:sldMk cId="454347288" sldId="2076137355"/>
            <ac:picMk id="1032" creationId="{76CEEBF4-537A-C546-A2BF-A21B5FFA042A}"/>
          </ac:picMkLst>
        </pc:pic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190" creationId="{FC7FCAE6-A5A7-1146-8DA7-1269566F3DA7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194" creationId="{5064159A-495A-0046-A59C-2645EE1FD93D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198" creationId="{715980EA-91C9-A942-9B25-E3B3337DB695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22" creationId="{9DB5DAEC-CF6E-2C46-B8A2-3ECAF97AEBB5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31" creationId="{F18173DC-2375-BB44-BD28-1709F06F7094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34" creationId="{D1138434-93EF-AA40-AE36-E06D6374785F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39" creationId="{7AA97CF1-D198-4447-8994-BD99A44A29DF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57" creationId="{A9262C00-5996-034D-8DC9-DF53B45F2723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61" creationId="{9702E539-1E90-B64E-8BC8-9DAE71E71B30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65" creationId="{BCF39230-43DC-2B44-82C0-C0775A36ECA1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71" creationId="{A34F0554-42CF-5749-AEE7-28F8EBB33E62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76" creationId="{0680E402-C48C-2B4D-9153-10A4B0AD16EE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78" creationId="{A77E1318-DB61-A540-8580-4D2CE158CA52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79" creationId="{F6912C5D-8A67-C64E-852B-940C3E48E96C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85" creationId="{FB5D3AC4-BE4D-AB4B-AE79-F316C2EAA017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87" creationId="{DEF2C2B6-D091-FB46-B278-6F8ED05013A6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289" creationId="{B0172B1F-C4A1-F045-89EC-500EC7E94205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19" creationId="{CC704CE6-6097-F841-AC5B-ED3A3FBE91BD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20" creationId="{22BBA352-B6D9-C947-A1FA-E8C27A982EBC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42" creationId="{0EC787C5-E84E-6949-B99A-223F75013196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50" creationId="{3E1C50D7-A350-A443-87F3-36BB089AFDD6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54" creationId="{661C3EE2-33BC-CE4F-99CB-65EB7554F7ED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59" creationId="{3055291C-0859-0B43-9002-D1AE06B1A46E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61" creationId="{83B4A3C3-AFB7-6C49-916B-833DEF7AA94D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62" creationId="{F3171CCA-F0D4-6C4B-9033-B003E26CFCFF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63" creationId="{0AFF8F25-A260-ED4F-BE1E-B0FBEEE13BC6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65" creationId="{4BA49121-6C1A-B145-A290-C9AD8D29CB9E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75" creationId="{FC73F357-BA44-8447-811B-FD151237E612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376" creationId="{E5574543-CEBD-9344-B1B2-756723BAE3A6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438" creationId="{98F3599E-5769-A046-BC80-4E8DC55E7D57}"/>
          </ac:cxnSpMkLst>
        </pc:cxnChg>
        <pc:cxnChg chg="mod">
          <ac:chgData name="Ginny Dudek" userId="787f50d1-3b77-4512-bcfb-ca490ebc47cd" providerId="ADAL" clId="{7EDC8407-6AA2-CA43-9F90-53E80C1FDD31}" dt="2021-12-23T01:12:56.255" v="441" actId="1035"/>
          <ac:cxnSpMkLst>
            <pc:docMk/>
            <pc:sldMk cId="454347288" sldId="2076137355"/>
            <ac:cxnSpMk id="439" creationId="{66D61AD1-4DEC-BF4D-81F1-86AD8AA8EF69}"/>
          </ac:cxnSpMkLst>
        </pc:cxnChg>
      </pc:sldChg>
      <pc:sldChg chg="modSp mod">
        <pc:chgData name="Ginny Dudek" userId="787f50d1-3b77-4512-bcfb-ca490ebc47cd" providerId="ADAL" clId="{7EDC8407-6AA2-CA43-9F90-53E80C1FDD31}" dt="2021-12-23T01:18:36.958" v="488" actId="1076"/>
        <pc:sldMkLst>
          <pc:docMk/>
          <pc:sldMk cId="4152654557" sldId="2076137357"/>
        </pc:sldMkLst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152654557" sldId="2076137357"/>
            <ac:spMk id="2" creationId="{0006048D-6585-E14C-800F-80FB54A5A386}"/>
          </ac:spMkLst>
        </pc:spChg>
        <pc:spChg chg="mod">
          <ac:chgData name="Ginny Dudek" userId="787f50d1-3b77-4512-bcfb-ca490ebc47cd" providerId="ADAL" clId="{7EDC8407-6AA2-CA43-9F90-53E80C1FDD31}" dt="2021-12-23T01:18:29.935" v="487" actId="1076"/>
          <ac:spMkLst>
            <pc:docMk/>
            <pc:sldMk cId="4152654557" sldId="2076137357"/>
            <ac:spMk id="3" creationId="{9FB356D7-60EA-814A-9C14-1AD2D85FDDA2}"/>
          </ac:spMkLst>
        </pc:spChg>
        <pc:spChg chg="mod">
          <ac:chgData name="Ginny Dudek" userId="787f50d1-3b77-4512-bcfb-ca490ebc47cd" providerId="ADAL" clId="{7EDC8407-6AA2-CA43-9F90-53E80C1FDD31}" dt="2021-12-23T01:18:36.958" v="488" actId="1076"/>
          <ac:spMkLst>
            <pc:docMk/>
            <pc:sldMk cId="4152654557" sldId="2076137357"/>
            <ac:spMk id="15" creationId="{29F1BDB9-919B-6F41-852B-60EA525FAD1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4152654557" sldId="2076137357"/>
            <ac:spMk id="16" creationId="{923640E6-1B44-DD4B-A430-D3DC548C5001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6:39.795" v="674" actId="1036"/>
        <pc:sldMkLst>
          <pc:docMk/>
          <pc:sldMk cId="2657344243" sldId="2076137360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2657344243" sldId="2076137360"/>
            <ac:spMk id="2" creationId="{F41751AB-0698-5B4D-B21F-36444303E1FA}"/>
          </ac:spMkLst>
        </pc:spChg>
        <pc:spChg chg="mod ord">
          <ac:chgData name="Ginny Dudek" userId="787f50d1-3b77-4512-bcfb-ca490ebc47cd" providerId="ADAL" clId="{7EDC8407-6AA2-CA43-9F90-53E80C1FDD31}" dt="2021-12-23T01:16:25.202" v="468" actId="255"/>
          <ac:spMkLst>
            <pc:docMk/>
            <pc:sldMk cId="2657344243" sldId="2076137360"/>
            <ac:spMk id="5" creationId="{2F2760F3-9C5B-9949-803B-5CE162302429}"/>
          </ac:spMkLst>
        </pc:spChg>
        <pc:spChg chg="mod">
          <ac:chgData name="Ginny Dudek" userId="787f50d1-3b77-4512-bcfb-ca490ebc47cd" providerId="ADAL" clId="{7EDC8407-6AA2-CA43-9F90-53E80C1FDD31}" dt="2021-12-23T01:36:39.795" v="674" actId="1036"/>
          <ac:spMkLst>
            <pc:docMk/>
            <pc:sldMk cId="2657344243" sldId="2076137360"/>
            <ac:spMk id="7" creationId="{0801DE3C-2DE2-CC4C-9EA7-FA29934874B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2657344243" sldId="2076137360"/>
            <ac:spMk id="9" creationId="{55F84C60-853D-294E-B0FF-FE943C589B49}"/>
          </ac:spMkLst>
        </pc:spChg>
        <pc:spChg chg="mod">
          <ac:chgData name="Ginny Dudek" userId="787f50d1-3b77-4512-bcfb-ca490ebc47cd" providerId="ADAL" clId="{7EDC8407-6AA2-CA43-9F90-53E80C1FDD31}" dt="2021-12-23T01:16:40.989" v="470" actId="1076"/>
          <ac:spMkLst>
            <pc:docMk/>
            <pc:sldMk cId="2657344243" sldId="2076137360"/>
            <ac:spMk id="34" creationId="{796CD332-0EAA-2F42-9CF7-BF319A991DAF}"/>
          </ac:spMkLst>
        </pc:spChg>
      </pc:sldChg>
      <pc:sldChg chg="addSp modSp mod chgLayout modNotes">
        <pc:chgData name="Ginny Dudek" userId="787f50d1-3b77-4512-bcfb-ca490ebc47cd" providerId="ADAL" clId="{7EDC8407-6AA2-CA43-9F90-53E80C1FDD31}" dt="2021-12-23T01:18:57.749" v="489" actId="700"/>
        <pc:sldMkLst>
          <pc:docMk/>
          <pc:sldMk cId="4020946294" sldId="2076137362"/>
        </pc:sldMkLst>
        <pc:spChg chg="add mod ord">
          <ac:chgData name="Ginny Dudek" userId="787f50d1-3b77-4512-bcfb-ca490ebc47cd" providerId="ADAL" clId="{7EDC8407-6AA2-CA43-9F90-53E80C1FDD31}" dt="2021-12-23T01:18:57.749" v="489" actId="700"/>
          <ac:spMkLst>
            <pc:docMk/>
            <pc:sldMk cId="4020946294" sldId="2076137362"/>
            <ac:spMk id="2" creationId="{04A6790D-06DA-194C-8918-CFA2786712A2}"/>
          </ac:spMkLst>
        </pc:spChg>
        <pc:spChg chg="mod ord">
          <ac:chgData name="Ginny Dudek" userId="787f50d1-3b77-4512-bcfb-ca490ebc47cd" providerId="ADAL" clId="{7EDC8407-6AA2-CA43-9F90-53E80C1FDD31}" dt="2021-12-23T01:18:57.749" v="489" actId="700"/>
          <ac:spMkLst>
            <pc:docMk/>
            <pc:sldMk cId="4020946294" sldId="2076137362"/>
            <ac:spMk id="7" creationId="{14220691-7AF4-694D-9556-AB541469BD61}"/>
          </ac:spMkLst>
        </pc:spChg>
        <pc:spChg chg="mod ord">
          <ac:chgData name="Ginny Dudek" userId="787f50d1-3b77-4512-bcfb-ca490ebc47cd" providerId="ADAL" clId="{7EDC8407-6AA2-CA43-9F90-53E80C1FDD31}" dt="2021-12-23T01:18:57.749" v="489" actId="700"/>
          <ac:spMkLst>
            <pc:docMk/>
            <pc:sldMk cId="4020946294" sldId="2076137362"/>
            <ac:spMk id="10" creationId="{D0F89B35-8C21-B148-A0B6-2CECEEC2B6AA}"/>
          </ac:spMkLst>
        </pc:spChg>
        <pc:spChg chg="mod ord">
          <ac:chgData name="Ginny Dudek" userId="787f50d1-3b77-4512-bcfb-ca490ebc47cd" providerId="ADAL" clId="{7EDC8407-6AA2-CA43-9F90-53E80C1FDD31}" dt="2021-12-23T01:18:57.749" v="489" actId="700"/>
          <ac:spMkLst>
            <pc:docMk/>
            <pc:sldMk cId="4020946294" sldId="2076137362"/>
            <ac:spMk id="11" creationId="{FC910DCA-ABB3-4D5E-BBDD-14127E5D4870}"/>
          </ac:spMkLst>
        </pc:spChg>
        <pc:spChg chg="mod ord">
          <ac:chgData name="Ginny Dudek" userId="787f50d1-3b77-4512-bcfb-ca490ebc47cd" providerId="ADAL" clId="{7EDC8407-6AA2-CA43-9F90-53E80C1FDD31}" dt="2021-12-23T01:18:57.749" v="489" actId="700"/>
          <ac:spMkLst>
            <pc:docMk/>
            <pc:sldMk cId="4020946294" sldId="2076137362"/>
            <ac:spMk id="12" creationId="{78257993-4477-5E4E-86A4-F6EE3CBA69B1}"/>
          </ac:spMkLst>
        </pc:spChg>
      </pc:sldChg>
      <pc:sldChg chg="addSp delSp modSp mod chgLayout modNotes">
        <pc:chgData name="Ginny Dudek" userId="787f50d1-3b77-4512-bcfb-ca490ebc47cd" providerId="ADAL" clId="{7EDC8407-6AA2-CA43-9F90-53E80C1FDD31}" dt="2021-12-23T01:26:25.679" v="615" actId="700"/>
        <pc:sldMkLst>
          <pc:docMk/>
          <pc:sldMk cId="1884109374" sldId="2076137363"/>
        </pc:sldMkLst>
        <pc:spChg chg="add mod ord">
          <ac:chgData name="Ginny Dudek" userId="787f50d1-3b77-4512-bcfb-ca490ebc47cd" providerId="ADAL" clId="{7EDC8407-6AA2-CA43-9F90-53E80C1FDD31}" dt="2021-12-23T01:26:25.679" v="615" actId="700"/>
          <ac:spMkLst>
            <pc:docMk/>
            <pc:sldMk cId="1884109374" sldId="2076137363"/>
            <ac:spMk id="2" creationId="{F3F03CFD-4C93-454A-9FA9-4E5FF067F033}"/>
          </ac:spMkLst>
        </pc:spChg>
        <pc:spChg chg="mod ord">
          <ac:chgData name="Ginny Dudek" userId="787f50d1-3b77-4512-bcfb-ca490ebc47cd" providerId="ADAL" clId="{7EDC8407-6AA2-CA43-9F90-53E80C1FDD31}" dt="2021-12-23T01:26:25.679" v="615" actId="700"/>
          <ac:spMkLst>
            <pc:docMk/>
            <pc:sldMk cId="1884109374" sldId="2076137363"/>
            <ac:spMk id="7" creationId="{14220691-7AF4-694D-9556-AB541469BD61}"/>
          </ac:spMkLst>
        </pc:spChg>
        <pc:spChg chg="del mod">
          <ac:chgData name="Ginny Dudek" userId="787f50d1-3b77-4512-bcfb-ca490ebc47cd" providerId="ADAL" clId="{7EDC8407-6AA2-CA43-9F90-53E80C1FDD31}" dt="2021-12-23T01:26:25.679" v="615" actId="700"/>
          <ac:spMkLst>
            <pc:docMk/>
            <pc:sldMk cId="1884109374" sldId="2076137363"/>
            <ac:spMk id="8" creationId="{F0EA8C08-8D27-B14A-AA87-941AD409674F}"/>
          </ac:spMkLst>
        </pc:spChg>
        <pc:spChg chg="mod ord">
          <ac:chgData name="Ginny Dudek" userId="787f50d1-3b77-4512-bcfb-ca490ebc47cd" providerId="ADAL" clId="{7EDC8407-6AA2-CA43-9F90-53E80C1FDD31}" dt="2021-12-23T01:26:25.679" v="615" actId="700"/>
          <ac:spMkLst>
            <pc:docMk/>
            <pc:sldMk cId="1884109374" sldId="2076137363"/>
            <ac:spMk id="10" creationId="{D0F89B35-8C21-B148-A0B6-2CECEEC2B6AA}"/>
          </ac:spMkLst>
        </pc:spChg>
        <pc:spChg chg="mod ord">
          <ac:chgData name="Ginny Dudek" userId="787f50d1-3b77-4512-bcfb-ca490ebc47cd" providerId="ADAL" clId="{7EDC8407-6AA2-CA43-9F90-53E80C1FDD31}" dt="2021-12-23T01:26:25.679" v="615" actId="700"/>
          <ac:spMkLst>
            <pc:docMk/>
            <pc:sldMk cId="1884109374" sldId="2076137363"/>
            <ac:spMk id="11" creationId="{FC910DCA-ABB3-4D5E-BBDD-14127E5D4870}"/>
          </ac:spMkLst>
        </pc:spChg>
        <pc:spChg chg="mod ord">
          <ac:chgData name="Ginny Dudek" userId="787f50d1-3b77-4512-bcfb-ca490ebc47cd" providerId="ADAL" clId="{7EDC8407-6AA2-CA43-9F90-53E80C1FDD31}" dt="2021-12-23T01:26:25.679" v="615" actId="700"/>
          <ac:spMkLst>
            <pc:docMk/>
            <pc:sldMk cId="1884109374" sldId="2076137363"/>
            <ac:spMk id="12" creationId="{78257993-4477-5E4E-86A4-F6EE3CBA69B1}"/>
          </ac:spMkLst>
        </pc:spChg>
      </pc:sldChg>
      <pc:sldChg chg="modSp modNotes">
        <pc:chgData name="Ginny Dudek" userId="787f50d1-3b77-4512-bcfb-ca490ebc47cd" providerId="ADAL" clId="{7EDC8407-6AA2-CA43-9F90-53E80C1FDD31}" dt="2021-12-23T01:10:18.549" v="404"/>
        <pc:sldMkLst>
          <pc:docMk/>
          <pc:sldMk cId="925140132" sldId="2076137364"/>
        </pc:sldMkLst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25140132" sldId="2076137364"/>
            <ac:spMk id="8" creationId="{F0EA8C08-8D27-B14A-AA87-941AD409674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25140132" sldId="2076137364"/>
            <ac:spMk id="10" creationId="{D0F89B35-8C21-B148-A0B6-2CECEEC2B6A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25140132" sldId="2076137364"/>
            <ac:spMk id="11" creationId="{FC910DCA-ABB3-4D5E-BBDD-14127E5D487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925140132" sldId="2076137364"/>
            <ac:spMk id="12" creationId="{78257993-4477-5E4E-86A4-F6EE3CBA69B1}"/>
          </ac:spMkLst>
        </pc:spChg>
      </pc:sldChg>
      <pc:sldChg chg="modSp mod chgLayout modNotes">
        <pc:chgData name="Ginny Dudek" userId="787f50d1-3b77-4512-bcfb-ca490ebc47cd" providerId="ADAL" clId="{7EDC8407-6AA2-CA43-9F90-53E80C1FDD31}" dt="2021-12-23T01:10:18.549" v="404"/>
        <pc:sldMkLst>
          <pc:docMk/>
          <pc:sldMk cId="3331518502" sldId="2076137365"/>
        </pc:sldMkLst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331518502" sldId="2076137365"/>
            <ac:spMk id="7" creationId="{14220691-7AF4-694D-9556-AB541469BD61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331518502" sldId="2076137365"/>
            <ac:spMk id="8" creationId="{F0EA8C08-8D27-B14A-AA87-941AD409674F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331518502" sldId="2076137365"/>
            <ac:spMk id="10" creationId="{D0F89B35-8C21-B148-A0B6-2CECEEC2B6AA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331518502" sldId="2076137365"/>
            <ac:spMk id="11" creationId="{FC910DCA-ABB3-4D5E-BBDD-14127E5D4870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3331518502" sldId="2076137365"/>
            <ac:spMk id="12" creationId="{78257993-4477-5E4E-86A4-F6EE3CBA69B1}"/>
          </ac:spMkLst>
        </pc:spChg>
      </pc:sldChg>
      <pc:sldChg chg="addSp delSp modSp mod modClrScheme chgLayout">
        <pc:chgData name="Ginny Dudek" userId="787f50d1-3b77-4512-bcfb-ca490ebc47cd" providerId="ADAL" clId="{7EDC8407-6AA2-CA43-9F90-53E80C1FDD31}" dt="2021-12-23T01:28:55.239" v="642" actId="700"/>
        <pc:sldMkLst>
          <pc:docMk/>
          <pc:sldMk cId="128074046" sldId="2076137366"/>
        </pc:sldMkLst>
        <pc:spChg chg="mod ord">
          <ac:chgData name="Ginny Dudek" userId="787f50d1-3b77-4512-bcfb-ca490ebc47cd" providerId="ADAL" clId="{7EDC8407-6AA2-CA43-9F90-53E80C1FDD31}" dt="2021-12-23T01:28:55.239" v="642" actId="700"/>
          <ac:spMkLst>
            <pc:docMk/>
            <pc:sldMk cId="128074046" sldId="2076137366"/>
            <ac:spMk id="2" creationId="{0DED0AFE-99A2-4343-B9D8-4C61AA64E2B8}"/>
          </ac:spMkLst>
        </pc:spChg>
        <pc:spChg chg="del mod ord">
          <ac:chgData name="Ginny Dudek" userId="787f50d1-3b77-4512-bcfb-ca490ebc47cd" providerId="ADAL" clId="{7EDC8407-6AA2-CA43-9F90-53E80C1FDD31}" dt="2021-12-23T01:28:55.239" v="642" actId="700"/>
          <ac:spMkLst>
            <pc:docMk/>
            <pc:sldMk cId="128074046" sldId="2076137366"/>
            <ac:spMk id="3" creationId="{79A9FF6F-4FF1-4F43-B22B-F5EEF4981D3A}"/>
          </ac:spMkLst>
        </pc:spChg>
        <pc:spChg chg="add mod ord">
          <ac:chgData name="Ginny Dudek" userId="787f50d1-3b77-4512-bcfb-ca490ebc47cd" providerId="ADAL" clId="{7EDC8407-6AA2-CA43-9F90-53E80C1FDD31}" dt="2021-12-23T01:28:55.239" v="642" actId="700"/>
          <ac:spMkLst>
            <pc:docMk/>
            <pc:sldMk cId="128074046" sldId="2076137366"/>
            <ac:spMk id="4" creationId="{755D14BE-0012-1F42-9FC1-CF2CFE7109D1}"/>
          </ac:spMkLst>
        </pc:spChg>
        <pc:spChg chg="add mod ord">
          <ac:chgData name="Ginny Dudek" userId="787f50d1-3b77-4512-bcfb-ca490ebc47cd" providerId="ADAL" clId="{7EDC8407-6AA2-CA43-9F90-53E80C1FDD31}" dt="2021-12-23T01:28:55.239" v="642" actId="700"/>
          <ac:spMkLst>
            <pc:docMk/>
            <pc:sldMk cId="128074046" sldId="2076137366"/>
            <ac:spMk id="5" creationId="{45FDD491-2FA9-9746-88F4-8E5903CC12D1}"/>
          </ac:spMkLst>
        </pc:spChg>
        <pc:spChg chg="add mod ord">
          <ac:chgData name="Ginny Dudek" userId="787f50d1-3b77-4512-bcfb-ca490ebc47cd" providerId="ADAL" clId="{7EDC8407-6AA2-CA43-9F90-53E80C1FDD31}" dt="2021-12-23T01:28:55.239" v="642" actId="700"/>
          <ac:spMkLst>
            <pc:docMk/>
            <pc:sldMk cId="128074046" sldId="2076137366"/>
            <ac:spMk id="6" creationId="{997C9675-FFAF-0141-92E2-123FDFF5B437}"/>
          </ac:spMkLst>
        </pc:spChg>
        <pc:spChg chg="add mod ord">
          <ac:chgData name="Ginny Dudek" userId="787f50d1-3b77-4512-bcfb-ca490ebc47cd" providerId="ADAL" clId="{7EDC8407-6AA2-CA43-9F90-53E80C1FDD31}" dt="2021-12-23T01:28:55.239" v="642" actId="700"/>
          <ac:spMkLst>
            <pc:docMk/>
            <pc:sldMk cId="128074046" sldId="2076137366"/>
            <ac:spMk id="7" creationId="{2CDDC1DC-290F-4148-B783-C20BFEB6F7BD}"/>
          </ac:spMkLst>
        </pc:spChg>
      </pc:sldChg>
      <pc:sldChg chg="modSp mod chgLayout modNotes">
        <pc:chgData name="Ginny Dudek" userId="787f50d1-3b77-4512-bcfb-ca490ebc47cd" providerId="ADAL" clId="{7EDC8407-6AA2-CA43-9F90-53E80C1FDD31}" dt="2021-12-23T01:10:18.549" v="404"/>
        <pc:sldMkLst>
          <pc:docMk/>
          <pc:sldMk cId="1951837551" sldId="2076137367"/>
        </pc:sldMkLst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1951837551" sldId="2076137367"/>
            <ac:spMk id="7" creationId="{14220691-7AF4-694D-9556-AB541469BD61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1951837551" sldId="2076137367"/>
            <ac:spMk id="9" creationId="{ED288B31-95A0-124D-8DA0-E1787FA24355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1951837551" sldId="2076137367"/>
            <ac:spMk id="10" creationId="{D0F89B35-8C21-B148-A0B6-2CECEEC2B6AA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1951837551" sldId="2076137367"/>
            <ac:spMk id="11" creationId="{FC910DCA-ABB3-4D5E-BBDD-14127E5D4870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1951837551" sldId="2076137367"/>
            <ac:spMk id="12" creationId="{78257993-4477-5E4E-86A4-F6EE3CBA69B1}"/>
          </ac:spMkLst>
        </pc:spChg>
      </pc:sldChg>
      <pc:sldChg chg="addSp modSp mod modClrScheme chgLayout">
        <pc:chgData name="Ginny Dudek" userId="787f50d1-3b77-4512-bcfb-ca490ebc47cd" providerId="ADAL" clId="{7EDC8407-6AA2-CA43-9F90-53E80C1FDD31}" dt="2021-12-23T01:10:18.549" v="404"/>
        <pc:sldMkLst>
          <pc:docMk/>
          <pc:sldMk cId="2080515683" sldId="2076137368"/>
        </pc:sldMkLst>
        <pc:spChg chg="mod ord">
          <ac:chgData name="Ginny Dudek" userId="787f50d1-3b77-4512-bcfb-ca490ebc47cd" providerId="ADAL" clId="{7EDC8407-6AA2-CA43-9F90-53E80C1FDD31}" dt="2021-12-23T00:46:12.773" v="101" actId="255"/>
          <ac:spMkLst>
            <pc:docMk/>
            <pc:sldMk cId="2080515683" sldId="2076137368"/>
            <ac:spMk id="2" creationId="{2EFC4822-A744-2148-BBC1-EDD812DD5ABF}"/>
          </ac:spMkLst>
        </pc:spChg>
        <pc:spChg chg="mod ord">
          <ac:chgData name="Ginny Dudek" userId="787f50d1-3b77-4512-bcfb-ca490ebc47cd" providerId="ADAL" clId="{7EDC8407-6AA2-CA43-9F90-53E80C1FDD31}" dt="2021-12-23T01:10:18.549" v="404"/>
          <ac:spMkLst>
            <pc:docMk/>
            <pc:sldMk cId="2080515683" sldId="2076137368"/>
            <ac:spMk id="3" creationId="{52AE42AA-AD93-9A4D-A1D1-25F960506E0A}"/>
          </ac:spMkLst>
        </pc:spChg>
        <pc:spChg chg="add mod">
          <ac:chgData name="Ginny Dudek" userId="787f50d1-3b77-4512-bcfb-ca490ebc47cd" providerId="ADAL" clId="{7EDC8407-6AA2-CA43-9F90-53E80C1FDD31}" dt="2021-12-23T01:10:18.549" v="404"/>
          <ac:spMkLst>
            <pc:docMk/>
            <pc:sldMk cId="2080515683" sldId="2076137368"/>
            <ac:spMk id="4" creationId="{8BA5278F-E290-8D45-9740-ED52AA5A7EAC}"/>
          </ac:spMkLst>
        </pc:spChg>
      </pc:sldChg>
      <pc:sldChg chg="modSp mod chgLayout">
        <pc:chgData name="Ginny Dudek" userId="787f50d1-3b77-4512-bcfb-ca490ebc47cd" providerId="ADAL" clId="{7EDC8407-6AA2-CA43-9F90-53E80C1FDD31}" dt="2021-12-23T01:17:27.335" v="479" actId="700"/>
        <pc:sldMkLst>
          <pc:docMk/>
          <pc:sldMk cId="4220206366" sldId="2076137369"/>
        </pc:sldMkLst>
        <pc:spChg chg="mod ord">
          <ac:chgData name="Ginny Dudek" userId="787f50d1-3b77-4512-bcfb-ca490ebc47cd" providerId="ADAL" clId="{7EDC8407-6AA2-CA43-9F90-53E80C1FDD31}" dt="2021-12-23T01:17:27.335" v="479" actId="700"/>
          <ac:spMkLst>
            <pc:docMk/>
            <pc:sldMk cId="4220206366" sldId="2076137369"/>
            <ac:spMk id="2" creationId="{1D8D69E3-FD79-B947-82BA-C371ABF65ED1}"/>
          </ac:spMkLst>
        </pc:spChg>
        <pc:spChg chg="mod ord">
          <ac:chgData name="Ginny Dudek" userId="787f50d1-3b77-4512-bcfb-ca490ebc47cd" providerId="ADAL" clId="{7EDC8407-6AA2-CA43-9F90-53E80C1FDD31}" dt="2021-12-23T01:17:27.335" v="479" actId="700"/>
          <ac:spMkLst>
            <pc:docMk/>
            <pc:sldMk cId="4220206366" sldId="2076137369"/>
            <ac:spMk id="3" creationId="{10491F7B-D675-2041-B735-2FE09A623E15}"/>
          </ac:spMkLst>
        </pc:spChg>
        <pc:spChg chg="mod ord">
          <ac:chgData name="Ginny Dudek" userId="787f50d1-3b77-4512-bcfb-ca490ebc47cd" providerId="ADAL" clId="{7EDC8407-6AA2-CA43-9F90-53E80C1FDD31}" dt="2021-12-23T01:17:27.335" v="479" actId="700"/>
          <ac:spMkLst>
            <pc:docMk/>
            <pc:sldMk cId="4220206366" sldId="2076137369"/>
            <ac:spMk id="4" creationId="{E5425139-AD78-F44F-91DE-E8D9CAD4D0F8}"/>
          </ac:spMkLst>
        </pc:spChg>
        <pc:spChg chg="mod ord">
          <ac:chgData name="Ginny Dudek" userId="787f50d1-3b77-4512-bcfb-ca490ebc47cd" providerId="ADAL" clId="{7EDC8407-6AA2-CA43-9F90-53E80C1FDD31}" dt="2021-12-23T01:17:27.335" v="479" actId="700"/>
          <ac:spMkLst>
            <pc:docMk/>
            <pc:sldMk cId="4220206366" sldId="2076137369"/>
            <ac:spMk id="5" creationId="{F624473F-575A-B74E-90DC-BC276D9550B0}"/>
          </ac:spMkLst>
        </pc:spChg>
        <pc:spChg chg="mod ord">
          <ac:chgData name="Ginny Dudek" userId="787f50d1-3b77-4512-bcfb-ca490ebc47cd" providerId="ADAL" clId="{7EDC8407-6AA2-CA43-9F90-53E80C1FDD31}" dt="2021-12-23T01:17:27.335" v="479" actId="700"/>
          <ac:spMkLst>
            <pc:docMk/>
            <pc:sldMk cId="4220206366" sldId="2076137369"/>
            <ac:spMk id="6" creationId="{5E29B2E5-767C-714A-A3D7-615A103FBD16}"/>
          </ac:spMkLst>
        </pc:spChg>
      </pc:sldChg>
      <pc:sldChg chg="addSp modSp mod chgLayout">
        <pc:chgData name="Ginny Dudek" userId="787f50d1-3b77-4512-bcfb-ca490ebc47cd" providerId="ADAL" clId="{7EDC8407-6AA2-CA43-9F90-53E80C1FDD31}" dt="2021-12-23T01:23:32.938" v="592" actId="700"/>
        <pc:sldMkLst>
          <pc:docMk/>
          <pc:sldMk cId="2115855436" sldId="2076137370"/>
        </pc:sldMkLst>
        <pc:spChg chg="mod ord">
          <ac:chgData name="Ginny Dudek" userId="787f50d1-3b77-4512-bcfb-ca490ebc47cd" providerId="ADAL" clId="{7EDC8407-6AA2-CA43-9F90-53E80C1FDD31}" dt="2021-12-23T01:23:32.938" v="592" actId="700"/>
          <ac:spMkLst>
            <pc:docMk/>
            <pc:sldMk cId="2115855436" sldId="2076137370"/>
            <ac:spMk id="2" creationId="{1D8D69E3-FD79-B947-82BA-C371ABF65ED1}"/>
          </ac:spMkLst>
        </pc:spChg>
        <pc:spChg chg="add mod ord">
          <ac:chgData name="Ginny Dudek" userId="787f50d1-3b77-4512-bcfb-ca490ebc47cd" providerId="ADAL" clId="{7EDC8407-6AA2-CA43-9F90-53E80C1FDD31}" dt="2021-12-23T01:23:32.938" v="592" actId="700"/>
          <ac:spMkLst>
            <pc:docMk/>
            <pc:sldMk cId="2115855436" sldId="2076137370"/>
            <ac:spMk id="3" creationId="{DB58AADB-20C5-D94D-A0A3-0D3265BDADF4}"/>
          </ac:spMkLst>
        </pc:spChg>
        <pc:spChg chg="mod ord">
          <ac:chgData name="Ginny Dudek" userId="787f50d1-3b77-4512-bcfb-ca490ebc47cd" providerId="ADAL" clId="{7EDC8407-6AA2-CA43-9F90-53E80C1FDD31}" dt="2021-12-23T01:23:32.938" v="592" actId="700"/>
          <ac:spMkLst>
            <pc:docMk/>
            <pc:sldMk cId="2115855436" sldId="2076137370"/>
            <ac:spMk id="4" creationId="{E5425139-AD78-F44F-91DE-E8D9CAD4D0F8}"/>
          </ac:spMkLst>
        </pc:spChg>
        <pc:spChg chg="mod ord">
          <ac:chgData name="Ginny Dudek" userId="787f50d1-3b77-4512-bcfb-ca490ebc47cd" providerId="ADAL" clId="{7EDC8407-6AA2-CA43-9F90-53E80C1FDD31}" dt="2021-12-23T01:23:32.938" v="592" actId="700"/>
          <ac:spMkLst>
            <pc:docMk/>
            <pc:sldMk cId="2115855436" sldId="2076137370"/>
            <ac:spMk id="5" creationId="{F624473F-575A-B74E-90DC-BC276D9550B0}"/>
          </ac:spMkLst>
        </pc:spChg>
        <pc:spChg chg="mod ord">
          <ac:chgData name="Ginny Dudek" userId="787f50d1-3b77-4512-bcfb-ca490ebc47cd" providerId="ADAL" clId="{7EDC8407-6AA2-CA43-9F90-53E80C1FDD31}" dt="2021-12-23T01:23:32.938" v="592" actId="700"/>
          <ac:spMkLst>
            <pc:docMk/>
            <pc:sldMk cId="2115855436" sldId="2076137370"/>
            <ac:spMk id="6" creationId="{5E29B2E5-767C-714A-A3D7-615A103FBD16}"/>
          </ac:spMkLst>
        </pc:spChg>
      </pc:sldChg>
      <pc:sldChg chg="addSp modSp mod modClrScheme chgLayout">
        <pc:chgData name="Ginny Dudek" userId="787f50d1-3b77-4512-bcfb-ca490ebc47cd" providerId="ADAL" clId="{7EDC8407-6AA2-CA43-9F90-53E80C1FDD31}" dt="2021-12-23T01:38:01.417" v="676" actId="113"/>
        <pc:sldMkLst>
          <pc:docMk/>
          <pc:sldMk cId="346803899" sldId="2076137371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346803899" sldId="2076137371"/>
            <ac:spMk id="2" creationId="{A36D8FCC-AFE3-5940-AEE6-E259567BA14B}"/>
          </ac:spMkLst>
        </pc:spChg>
        <pc:spChg chg="mod ord">
          <ac:chgData name="Ginny Dudek" userId="787f50d1-3b77-4512-bcfb-ca490ebc47cd" providerId="ADAL" clId="{7EDC8407-6AA2-CA43-9F90-53E80C1FDD31}" dt="2021-12-23T01:23:43.656" v="594" actId="255"/>
          <ac:spMkLst>
            <pc:docMk/>
            <pc:sldMk cId="346803899" sldId="2076137371"/>
            <ac:spMk id="5" creationId="{2F2760F3-9C5B-9949-803B-5CE16230242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32" creationId="{57B74768-7737-EB4E-B1C2-BAC1FC228DF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33" creationId="{BD649105-8AFD-6246-AE75-90E94BD7F8EF}"/>
          </ac:spMkLst>
        </pc:spChg>
        <pc:spChg chg="mod">
          <ac:chgData name="Ginny Dudek" userId="787f50d1-3b77-4512-bcfb-ca490ebc47cd" providerId="ADAL" clId="{7EDC8407-6AA2-CA43-9F90-53E80C1FDD31}" dt="2021-12-23T01:24:56.838" v="600" actId="1036"/>
          <ac:spMkLst>
            <pc:docMk/>
            <pc:sldMk cId="346803899" sldId="2076137371"/>
            <ac:spMk id="134" creationId="{09ACD5B4-E9B6-A64A-8DAB-0973F526132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35" creationId="{CB675F1E-08A0-1847-8D5F-A6D47F8F9EC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37" creationId="{2EE6876E-94DC-8B42-8D54-FE1F943F87E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39" creationId="{AA7AA067-C5C2-AE48-BC76-B389F5D18A7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40" creationId="{BAAA4FCD-AA71-0949-9130-5396A79E1C80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41" creationId="{996C67C2-9726-BF40-BC89-6E65AA141849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45" creationId="{A41A7B0C-570B-B547-BAE0-1F6DB230340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46" creationId="{75682158-BE64-2944-AFFF-9DA890E1F20A}"/>
          </ac:spMkLst>
        </pc:spChg>
        <pc:spChg chg="mod">
          <ac:chgData name="Ginny Dudek" userId="787f50d1-3b77-4512-bcfb-ca490ebc47cd" providerId="ADAL" clId="{7EDC8407-6AA2-CA43-9F90-53E80C1FDD31}" dt="2021-12-23T01:38:01.417" v="676" actId="113"/>
          <ac:spMkLst>
            <pc:docMk/>
            <pc:sldMk cId="346803899" sldId="2076137371"/>
            <ac:spMk id="147" creationId="{D8A36269-BFB2-8047-A978-A8FA38ECBF1B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48" creationId="{5747B195-97F8-1840-A1F1-EECB1A0CE015}"/>
          </ac:spMkLst>
        </pc:spChg>
        <pc:spChg chg="mod">
          <ac:chgData name="Ginny Dudek" userId="787f50d1-3b77-4512-bcfb-ca490ebc47cd" providerId="ADAL" clId="{7EDC8407-6AA2-CA43-9F90-53E80C1FDD31}" dt="2021-12-23T01:24:25.779" v="599" actId="1076"/>
          <ac:spMkLst>
            <pc:docMk/>
            <pc:sldMk cId="346803899" sldId="2076137371"/>
            <ac:spMk id="165" creationId="{46765ADB-74CC-A74E-B736-B0B1BC2A6528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66" creationId="{DE7661A7-0398-8641-9087-EEFE7CE00BA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71" creationId="{94B3132C-7E57-0D43-AE09-A6EFC2908A4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72" creationId="{80103C23-E9A5-3543-B079-96C10215073E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73" creationId="{63C89845-5ED1-7E46-8829-C4AD43F73B26}"/>
          </ac:spMkLst>
        </pc:spChg>
        <pc:spChg chg="mod">
          <ac:chgData name="Ginny Dudek" userId="787f50d1-3b77-4512-bcfb-ca490ebc47cd" providerId="ADAL" clId="{7EDC8407-6AA2-CA43-9F90-53E80C1FDD31}" dt="2021-12-23T01:37:46.023" v="675" actId="1076"/>
          <ac:spMkLst>
            <pc:docMk/>
            <pc:sldMk cId="346803899" sldId="2076137371"/>
            <ac:spMk id="175" creationId="{DAF8C369-9819-FB48-A6BC-4F987C64A12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76" creationId="{BFB42B57-D8C8-E343-AD1B-1E9FC1D8459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77" creationId="{FA8AF394-20EB-964D-A8A1-DF8078EC5B1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46803899" sldId="2076137371"/>
            <ac:spMk id="178" creationId="{78501583-FAEE-3647-B9C6-37133DF41177}"/>
          </ac:spMkLst>
        </pc:spChg>
        <pc:spChg chg="mod">
          <ac:chgData name="Ginny Dudek" userId="787f50d1-3b77-4512-bcfb-ca490ebc47cd" providerId="ADAL" clId="{7EDC8407-6AA2-CA43-9F90-53E80C1FDD31}" dt="2021-12-23T01:23:57.970" v="596" actId="1076"/>
          <ac:spMkLst>
            <pc:docMk/>
            <pc:sldMk cId="346803899" sldId="2076137371"/>
            <ac:spMk id="189" creationId="{A4841F3B-B65C-684E-88BC-9C68A002384D}"/>
          </ac:spMkLst>
        </pc:spChg>
      </pc:sldChg>
      <pc:sldChg chg="addSp modSp mod modClrScheme chgLayout">
        <pc:chgData name="Ginny Dudek" userId="787f50d1-3b77-4512-bcfb-ca490ebc47cd" providerId="ADAL" clId="{7EDC8407-6AA2-CA43-9F90-53E80C1FDD31}" dt="2021-12-23T01:33:20.026" v="664"/>
        <pc:sldMkLst>
          <pc:docMk/>
          <pc:sldMk cId="398239984" sldId="2076137372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398239984" sldId="2076137372"/>
            <ac:spMk id="2" creationId="{436B7B59-84D6-124F-906B-67D925369713}"/>
          </ac:spMkLst>
        </pc:spChg>
        <pc:spChg chg="mod ord">
          <ac:chgData name="Ginny Dudek" userId="787f50d1-3b77-4512-bcfb-ca490ebc47cd" providerId="ADAL" clId="{7EDC8407-6AA2-CA43-9F90-53E80C1FDD31}" dt="2021-12-23T01:26:37.052" v="617" actId="255"/>
          <ac:spMkLst>
            <pc:docMk/>
            <pc:sldMk cId="398239984" sldId="2076137372"/>
            <ac:spMk id="5" creationId="{2F2760F3-9C5B-9949-803B-5CE162302429}"/>
          </ac:spMkLst>
        </pc:spChg>
        <pc:spChg chg="mod">
          <ac:chgData name="Ginny Dudek" userId="787f50d1-3b77-4512-bcfb-ca490ebc47cd" providerId="ADAL" clId="{7EDC8407-6AA2-CA43-9F90-53E80C1FDD31}" dt="2021-12-23T01:26:44.788" v="620" actId="1076"/>
          <ac:spMkLst>
            <pc:docMk/>
            <pc:sldMk cId="398239984" sldId="2076137372"/>
            <ac:spMk id="147" creationId="{D8A36269-BFB2-8047-A978-A8FA38ECBF1B}"/>
          </ac:spMkLst>
        </pc:spChg>
        <pc:spChg chg="mod">
          <ac:chgData name="Ginny Dudek" userId="787f50d1-3b77-4512-bcfb-ca490ebc47cd" providerId="ADAL" clId="{7EDC8407-6AA2-CA43-9F90-53E80C1FDD31}" dt="2021-12-23T01:29:53.283" v="652" actId="2"/>
          <ac:spMkLst>
            <pc:docMk/>
            <pc:sldMk cId="398239984" sldId="2076137372"/>
            <ac:spMk id="189" creationId="{A4841F3B-B65C-684E-88BC-9C68A002384D}"/>
          </ac:spMkLst>
        </pc:spChg>
      </pc:sldChg>
      <pc:sldChg chg="addSp modSp mod modClrScheme chgLayout modNotes">
        <pc:chgData name="Ginny Dudek" userId="787f50d1-3b77-4512-bcfb-ca490ebc47cd" providerId="ADAL" clId="{7EDC8407-6AA2-CA43-9F90-53E80C1FDD31}" dt="2021-12-23T01:33:20.026" v="664"/>
        <pc:sldMkLst>
          <pc:docMk/>
          <pc:sldMk cId="3218429462" sldId="2076137373"/>
        </pc:sldMkLst>
        <pc:spChg chg="add mod">
          <ac:chgData name="Ginny Dudek" userId="787f50d1-3b77-4512-bcfb-ca490ebc47cd" providerId="ADAL" clId="{7EDC8407-6AA2-CA43-9F90-53E80C1FDD31}" dt="2021-12-23T01:33:20.026" v="664"/>
          <ac:spMkLst>
            <pc:docMk/>
            <pc:sldMk cId="3218429462" sldId="2076137373"/>
            <ac:spMk id="2" creationId="{98C44F23-C3B9-DC45-B098-92D2B328B624}"/>
          </ac:spMkLst>
        </pc:spChg>
        <pc:spChg chg="mod ord">
          <ac:chgData name="Ginny Dudek" userId="787f50d1-3b77-4512-bcfb-ca490ebc47cd" providerId="ADAL" clId="{7EDC8407-6AA2-CA43-9F90-53E80C1FDD31}" dt="2021-12-23T01:25:49.740" v="613" actId="1038"/>
          <ac:spMkLst>
            <pc:docMk/>
            <pc:sldMk cId="3218429462" sldId="2076137373"/>
            <ac:spMk id="3" creationId="{7ECBEFEE-60D8-4D4C-BE26-6CDD6ECBE774}"/>
          </ac:spMkLst>
        </pc:spChg>
        <pc:spChg chg="mod ord">
          <ac:chgData name="Ginny Dudek" userId="787f50d1-3b77-4512-bcfb-ca490ebc47cd" providerId="ADAL" clId="{7EDC8407-6AA2-CA43-9F90-53E80C1FDD31}" dt="2021-12-23T01:25:39.559" v="610" actId="1076"/>
          <ac:spMkLst>
            <pc:docMk/>
            <pc:sldMk cId="3218429462" sldId="2076137373"/>
            <ac:spMk id="4" creationId="{A4D40D50-3D18-3A4F-AAC9-953333C82BA9}"/>
          </ac:spMkLst>
        </pc:spChg>
        <pc:spChg chg="mod">
          <ac:chgData name="Ginny Dudek" userId="787f50d1-3b77-4512-bcfb-ca490ebc47cd" providerId="ADAL" clId="{7EDC8407-6AA2-CA43-9F90-53E80C1FDD31}" dt="2021-12-23T01:26:00.104" v="614" actId="1076"/>
          <ac:spMkLst>
            <pc:docMk/>
            <pc:sldMk cId="3218429462" sldId="2076137373"/>
            <ac:spMk id="27" creationId="{FC07361E-624C-D940-8034-83AD14997C8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33" creationId="{A9461D9F-2381-AA48-8548-A5E06FC5739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34" creationId="{A6B00F77-84FA-2443-893C-947B44BF9B2A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35" creationId="{1A2371A6-1FAD-A345-AD88-40407AD2CA45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41" creationId="{AF817248-1F89-9346-BE3E-96170CE95B76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43" creationId="{1D48615C-2574-5A4A-9EB0-769F9D2A749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50" creationId="{F76D05DB-B3D3-0C42-98F9-1DCED7ADA06F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55" creationId="{08FDEC38-4B02-7642-A346-321BD82A3FA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56" creationId="{A5B7CA90-3170-A445-B464-8D6D16348FB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57" creationId="{18B4507A-A82A-9849-8A3D-A8495DCEBDC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58" creationId="{2ED28C9D-B12E-194F-B8C1-79A5061A4592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k cId="3218429462" sldId="2076137373"/>
            <ac:spMk id="59" creationId="{5B65D19D-E071-5143-AF02-20E9C86CF54A}"/>
          </ac:spMkLst>
        </pc:spChg>
      </pc:sldChg>
      <pc:sldMasterChg chg="del delSldLayout">
        <pc:chgData name="Ginny Dudek" userId="787f50d1-3b77-4512-bcfb-ca490ebc47cd" providerId="ADAL" clId="{7EDC8407-6AA2-CA43-9F90-53E80C1FDD31}" dt="2021-12-23T00:42:02.367" v="3" actId="2696"/>
        <pc:sldMasterMkLst>
          <pc:docMk/>
          <pc:sldMasterMk cId="3787048019" sldId="2147483691"/>
        </pc:sldMasterMkLst>
        <pc:sldLayoutChg chg="del">
          <pc:chgData name="Ginny Dudek" userId="787f50d1-3b77-4512-bcfb-ca490ebc47cd" providerId="ADAL" clId="{7EDC8407-6AA2-CA43-9F90-53E80C1FDD31}" dt="2021-12-23T00:42:02.356" v="1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Ginny Dudek" userId="787f50d1-3b77-4512-bcfb-ca490ebc47cd" providerId="ADAL" clId="{7EDC8407-6AA2-CA43-9F90-53E80C1FDD31}" dt="2021-12-23T00:42:02.358" v="2" actId="2696"/>
          <pc:sldLayoutMkLst>
            <pc:docMk/>
            <pc:sldMasterMk cId="3787048019" sldId="2147483691"/>
            <pc:sldLayoutMk cId="191519106" sldId="2147483693"/>
          </pc:sldLayoutMkLst>
        </pc:sldLayoutChg>
      </pc:sldMasterChg>
      <pc:sldMasterChg chg="del delSldLayout">
        <pc:chgData name="Ginny Dudek" userId="787f50d1-3b77-4512-bcfb-ca490ebc47cd" providerId="ADAL" clId="{7EDC8407-6AA2-CA43-9F90-53E80C1FDD31}" dt="2021-12-23T00:43:58.621" v="34" actId="2696"/>
        <pc:sldMasterMkLst>
          <pc:docMk/>
          <pc:sldMasterMk cId="1271404269" sldId="2147483694"/>
        </pc:sldMasterMkLst>
        <pc:sldLayoutChg chg="del">
          <pc:chgData name="Ginny Dudek" userId="787f50d1-3b77-4512-bcfb-ca490ebc47cd" providerId="ADAL" clId="{7EDC8407-6AA2-CA43-9F90-53E80C1FDD31}" dt="2021-12-23T00:43:58.590" v="28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Ginny Dudek" userId="787f50d1-3b77-4512-bcfb-ca490ebc47cd" providerId="ADAL" clId="{7EDC8407-6AA2-CA43-9F90-53E80C1FDD31}" dt="2021-12-23T00:43:58.592" v="29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Ginny Dudek" userId="787f50d1-3b77-4512-bcfb-ca490ebc47cd" providerId="ADAL" clId="{7EDC8407-6AA2-CA43-9F90-53E80C1FDD31}" dt="2021-12-23T00:43:58.594" v="30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Ginny Dudek" userId="787f50d1-3b77-4512-bcfb-ca490ebc47cd" providerId="ADAL" clId="{7EDC8407-6AA2-CA43-9F90-53E80C1FDD31}" dt="2021-12-23T00:43:58.595" v="31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Ginny Dudek" userId="787f50d1-3b77-4512-bcfb-ca490ebc47cd" providerId="ADAL" clId="{7EDC8407-6AA2-CA43-9F90-53E80C1FDD31}" dt="2021-12-23T00:43:58.596" v="32" actId="2696"/>
          <pc:sldLayoutMkLst>
            <pc:docMk/>
            <pc:sldMasterMk cId="1271404269" sldId="2147483694"/>
            <pc:sldLayoutMk cId="385845009" sldId="2147483703"/>
          </pc:sldLayoutMkLst>
        </pc:sldLayoutChg>
        <pc:sldLayoutChg chg="del">
          <pc:chgData name="Ginny Dudek" userId="787f50d1-3b77-4512-bcfb-ca490ebc47cd" providerId="ADAL" clId="{7EDC8407-6AA2-CA43-9F90-53E80C1FDD31}" dt="2021-12-23T00:43:58.598" v="33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  <pc:sldMasterChg chg="del delSldLayout">
        <pc:chgData name="Ginny Dudek" userId="787f50d1-3b77-4512-bcfb-ca490ebc47cd" providerId="ADAL" clId="{7EDC8407-6AA2-CA43-9F90-53E80C1FDD31}" dt="2021-12-23T00:44:01.942" v="50" actId="2696"/>
        <pc:sldMasterMkLst>
          <pc:docMk/>
          <pc:sldMasterMk cId="363090471" sldId="2147483719"/>
        </pc:sldMasterMkLst>
        <pc:sldLayoutChg chg="del">
          <pc:chgData name="Ginny Dudek" userId="787f50d1-3b77-4512-bcfb-ca490ebc47cd" providerId="ADAL" clId="{7EDC8407-6AA2-CA43-9F90-53E80C1FDD31}" dt="2021-12-23T00:44:01.921" v="35" actId="2696"/>
          <pc:sldLayoutMkLst>
            <pc:docMk/>
            <pc:sldMasterMk cId="363090471" sldId="2147483719"/>
            <pc:sldLayoutMk cId="91283096" sldId="2147483720"/>
          </pc:sldLayoutMkLst>
        </pc:sldLayoutChg>
        <pc:sldLayoutChg chg="del">
          <pc:chgData name="Ginny Dudek" userId="787f50d1-3b77-4512-bcfb-ca490ebc47cd" providerId="ADAL" clId="{7EDC8407-6AA2-CA43-9F90-53E80C1FDD31}" dt="2021-12-23T00:44:01.924" v="36" actId="2696"/>
          <pc:sldLayoutMkLst>
            <pc:docMk/>
            <pc:sldMasterMk cId="363090471" sldId="2147483719"/>
            <pc:sldLayoutMk cId="2187664383" sldId="2147483721"/>
          </pc:sldLayoutMkLst>
        </pc:sldLayoutChg>
        <pc:sldLayoutChg chg="del">
          <pc:chgData name="Ginny Dudek" userId="787f50d1-3b77-4512-bcfb-ca490ebc47cd" providerId="ADAL" clId="{7EDC8407-6AA2-CA43-9F90-53E80C1FDD31}" dt="2021-12-23T00:44:01.926" v="37" actId="2696"/>
          <pc:sldLayoutMkLst>
            <pc:docMk/>
            <pc:sldMasterMk cId="363090471" sldId="2147483719"/>
            <pc:sldLayoutMk cId="3980197596" sldId="2147483722"/>
          </pc:sldLayoutMkLst>
        </pc:sldLayoutChg>
        <pc:sldLayoutChg chg="del">
          <pc:chgData name="Ginny Dudek" userId="787f50d1-3b77-4512-bcfb-ca490ebc47cd" providerId="ADAL" clId="{7EDC8407-6AA2-CA43-9F90-53E80C1FDD31}" dt="2021-12-23T00:44:01.927" v="38" actId="2696"/>
          <pc:sldLayoutMkLst>
            <pc:docMk/>
            <pc:sldMasterMk cId="363090471" sldId="2147483719"/>
            <pc:sldLayoutMk cId="216096241" sldId="2147483723"/>
          </pc:sldLayoutMkLst>
        </pc:sldLayoutChg>
        <pc:sldLayoutChg chg="del">
          <pc:chgData name="Ginny Dudek" userId="787f50d1-3b77-4512-bcfb-ca490ebc47cd" providerId="ADAL" clId="{7EDC8407-6AA2-CA43-9F90-53E80C1FDD31}" dt="2021-12-23T00:44:01.928" v="39" actId="2696"/>
          <pc:sldLayoutMkLst>
            <pc:docMk/>
            <pc:sldMasterMk cId="363090471" sldId="2147483719"/>
            <pc:sldLayoutMk cId="1133669458" sldId="2147483725"/>
          </pc:sldLayoutMkLst>
        </pc:sldLayoutChg>
        <pc:sldLayoutChg chg="del">
          <pc:chgData name="Ginny Dudek" userId="787f50d1-3b77-4512-bcfb-ca490ebc47cd" providerId="ADAL" clId="{7EDC8407-6AA2-CA43-9F90-53E80C1FDD31}" dt="2021-12-23T00:44:01.930" v="40" actId="2696"/>
          <pc:sldLayoutMkLst>
            <pc:docMk/>
            <pc:sldMasterMk cId="363090471" sldId="2147483719"/>
            <pc:sldLayoutMk cId="3094320288" sldId="2147483727"/>
          </pc:sldLayoutMkLst>
        </pc:sldLayoutChg>
        <pc:sldLayoutChg chg="del">
          <pc:chgData name="Ginny Dudek" userId="787f50d1-3b77-4512-bcfb-ca490ebc47cd" providerId="ADAL" clId="{7EDC8407-6AA2-CA43-9F90-53E80C1FDD31}" dt="2021-12-23T00:44:01.931" v="41" actId="2696"/>
          <pc:sldLayoutMkLst>
            <pc:docMk/>
            <pc:sldMasterMk cId="363090471" sldId="2147483719"/>
            <pc:sldLayoutMk cId="4022704985" sldId="2147483728"/>
          </pc:sldLayoutMkLst>
        </pc:sldLayoutChg>
        <pc:sldLayoutChg chg="del">
          <pc:chgData name="Ginny Dudek" userId="787f50d1-3b77-4512-bcfb-ca490ebc47cd" providerId="ADAL" clId="{7EDC8407-6AA2-CA43-9F90-53E80C1FDD31}" dt="2021-12-23T00:44:01.932" v="42" actId="2696"/>
          <pc:sldLayoutMkLst>
            <pc:docMk/>
            <pc:sldMasterMk cId="363090471" sldId="2147483719"/>
            <pc:sldLayoutMk cId="3464349808" sldId="2147483729"/>
          </pc:sldLayoutMkLst>
        </pc:sldLayoutChg>
        <pc:sldLayoutChg chg="del">
          <pc:chgData name="Ginny Dudek" userId="787f50d1-3b77-4512-bcfb-ca490ebc47cd" providerId="ADAL" clId="{7EDC8407-6AA2-CA43-9F90-53E80C1FDD31}" dt="2021-12-23T00:44:01.933" v="43" actId="2696"/>
          <pc:sldLayoutMkLst>
            <pc:docMk/>
            <pc:sldMasterMk cId="363090471" sldId="2147483719"/>
            <pc:sldLayoutMk cId="1669603794" sldId="2147483730"/>
          </pc:sldLayoutMkLst>
        </pc:sldLayoutChg>
        <pc:sldLayoutChg chg="del">
          <pc:chgData name="Ginny Dudek" userId="787f50d1-3b77-4512-bcfb-ca490ebc47cd" providerId="ADAL" clId="{7EDC8407-6AA2-CA43-9F90-53E80C1FDD31}" dt="2021-12-23T00:44:01.935" v="44" actId="2696"/>
          <pc:sldLayoutMkLst>
            <pc:docMk/>
            <pc:sldMasterMk cId="363090471" sldId="2147483719"/>
            <pc:sldLayoutMk cId="3918059481" sldId="2147483733"/>
          </pc:sldLayoutMkLst>
        </pc:sldLayoutChg>
        <pc:sldLayoutChg chg="del">
          <pc:chgData name="Ginny Dudek" userId="787f50d1-3b77-4512-bcfb-ca490ebc47cd" providerId="ADAL" clId="{7EDC8407-6AA2-CA43-9F90-53E80C1FDD31}" dt="2021-12-23T00:44:01.936" v="45" actId="2696"/>
          <pc:sldLayoutMkLst>
            <pc:docMk/>
            <pc:sldMasterMk cId="363090471" sldId="2147483719"/>
            <pc:sldLayoutMk cId="2689633868" sldId="2147483734"/>
          </pc:sldLayoutMkLst>
        </pc:sldLayoutChg>
        <pc:sldLayoutChg chg="del">
          <pc:chgData name="Ginny Dudek" userId="787f50d1-3b77-4512-bcfb-ca490ebc47cd" providerId="ADAL" clId="{7EDC8407-6AA2-CA43-9F90-53E80C1FDD31}" dt="2021-12-23T00:44:01.937" v="46" actId="2696"/>
          <pc:sldLayoutMkLst>
            <pc:docMk/>
            <pc:sldMasterMk cId="363090471" sldId="2147483719"/>
            <pc:sldLayoutMk cId="351999936" sldId="2147483735"/>
          </pc:sldLayoutMkLst>
        </pc:sldLayoutChg>
        <pc:sldLayoutChg chg="del">
          <pc:chgData name="Ginny Dudek" userId="787f50d1-3b77-4512-bcfb-ca490ebc47cd" providerId="ADAL" clId="{7EDC8407-6AA2-CA43-9F90-53E80C1FDD31}" dt="2021-12-23T00:44:01.938" v="47" actId="2696"/>
          <pc:sldLayoutMkLst>
            <pc:docMk/>
            <pc:sldMasterMk cId="363090471" sldId="2147483719"/>
            <pc:sldLayoutMk cId="3741725907" sldId="2147483737"/>
          </pc:sldLayoutMkLst>
        </pc:sldLayoutChg>
        <pc:sldLayoutChg chg="del">
          <pc:chgData name="Ginny Dudek" userId="787f50d1-3b77-4512-bcfb-ca490ebc47cd" providerId="ADAL" clId="{7EDC8407-6AA2-CA43-9F90-53E80C1FDD31}" dt="2021-12-23T00:44:01.939" v="48" actId="2696"/>
          <pc:sldLayoutMkLst>
            <pc:docMk/>
            <pc:sldMasterMk cId="363090471" sldId="2147483719"/>
            <pc:sldLayoutMk cId="722069528" sldId="2147483739"/>
          </pc:sldLayoutMkLst>
        </pc:sldLayoutChg>
        <pc:sldLayoutChg chg="del">
          <pc:chgData name="Ginny Dudek" userId="787f50d1-3b77-4512-bcfb-ca490ebc47cd" providerId="ADAL" clId="{7EDC8407-6AA2-CA43-9F90-53E80C1FDD31}" dt="2021-12-23T00:44:01.940" v="49" actId="2696"/>
          <pc:sldLayoutMkLst>
            <pc:docMk/>
            <pc:sldMasterMk cId="363090471" sldId="2147483719"/>
            <pc:sldLayoutMk cId="139103953" sldId="2147483740"/>
          </pc:sldLayoutMkLst>
        </pc:sldLayoutChg>
      </pc:sldMasterChg>
      <pc:sldMasterChg chg="del delSldLayout">
        <pc:chgData name="Ginny Dudek" userId="787f50d1-3b77-4512-bcfb-ca490ebc47cd" providerId="ADAL" clId="{7EDC8407-6AA2-CA43-9F90-53E80C1FDD31}" dt="2021-12-23T00:44:05.124" v="69" actId="2696"/>
        <pc:sldMasterMkLst>
          <pc:docMk/>
          <pc:sldMasterMk cId="2457033317" sldId="2147483782"/>
        </pc:sldMasterMkLst>
        <pc:sldLayoutChg chg="del">
          <pc:chgData name="Ginny Dudek" userId="787f50d1-3b77-4512-bcfb-ca490ebc47cd" providerId="ADAL" clId="{7EDC8407-6AA2-CA43-9F90-53E80C1FDD31}" dt="2021-12-23T00:44:05.099" v="51" actId="2696"/>
          <pc:sldLayoutMkLst>
            <pc:docMk/>
            <pc:sldMasterMk cId="2457033317" sldId="2147483782"/>
            <pc:sldLayoutMk cId="2155691353" sldId="2147483783"/>
          </pc:sldLayoutMkLst>
        </pc:sldLayoutChg>
        <pc:sldLayoutChg chg="del">
          <pc:chgData name="Ginny Dudek" userId="787f50d1-3b77-4512-bcfb-ca490ebc47cd" providerId="ADAL" clId="{7EDC8407-6AA2-CA43-9F90-53E80C1FDD31}" dt="2021-12-23T00:44:05.101" v="52" actId="2696"/>
          <pc:sldLayoutMkLst>
            <pc:docMk/>
            <pc:sldMasterMk cId="2457033317" sldId="2147483782"/>
            <pc:sldLayoutMk cId="4014518859" sldId="2147483784"/>
          </pc:sldLayoutMkLst>
        </pc:sldLayoutChg>
        <pc:sldLayoutChg chg="del">
          <pc:chgData name="Ginny Dudek" userId="787f50d1-3b77-4512-bcfb-ca490ebc47cd" providerId="ADAL" clId="{7EDC8407-6AA2-CA43-9F90-53E80C1FDD31}" dt="2021-12-23T00:44:05.103" v="53" actId="2696"/>
          <pc:sldLayoutMkLst>
            <pc:docMk/>
            <pc:sldMasterMk cId="2457033317" sldId="2147483782"/>
            <pc:sldLayoutMk cId="3564859780" sldId="2147483785"/>
          </pc:sldLayoutMkLst>
        </pc:sldLayoutChg>
        <pc:sldLayoutChg chg="del">
          <pc:chgData name="Ginny Dudek" userId="787f50d1-3b77-4512-bcfb-ca490ebc47cd" providerId="ADAL" clId="{7EDC8407-6AA2-CA43-9F90-53E80C1FDD31}" dt="2021-12-23T00:44:05.104" v="54" actId="2696"/>
          <pc:sldLayoutMkLst>
            <pc:docMk/>
            <pc:sldMasterMk cId="2457033317" sldId="2147483782"/>
            <pc:sldLayoutMk cId="382996925" sldId="2147483786"/>
          </pc:sldLayoutMkLst>
        </pc:sldLayoutChg>
        <pc:sldLayoutChg chg="del">
          <pc:chgData name="Ginny Dudek" userId="787f50d1-3b77-4512-bcfb-ca490ebc47cd" providerId="ADAL" clId="{7EDC8407-6AA2-CA43-9F90-53E80C1FDD31}" dt="2021-12-23T00:44:05.105" v="55" actId="2696"/>
          <pc:sldLayoutMkLst>
            <pc:docMk/>
            <pc:sldMasterMk cId="2457033317" sldId="2147483782"/>
            <pc:sldLayoutMk cId="4268773516" sldId="2147483787"/>
          </pc:sldLayoutMkLst>
        </pc:sldLayoutChg>
        <pc:sldLayoutChg chg="del">
          <pc:chgData name="Ginny Dudek" userId="787f50d1-3b77-4512-bcfb-ca490ebc47cd" providerId="ADAL" clId="{7EDC8407-6AA2-CA43-9F90-53E80C1FDD31}" dt="2021-12-23T00:44:05.107" v="56" actId="2696"/>
          <pc:sldLayoutMkLst>
            <pc:docMk/>
            <pc:sldMasterMk cId="2457033317" sldId="2147483782"/>
            <pc:sldLayoutMk cId="2697331384" sldId="2147483790"/>
          </pc:sldLayoutMkLst>
        </pc:sldLayoutChg>
        <pc:sldLayoutChg chg="del">
          <pc:chgData name="Ginny Dudek" userId="787f50d1-3b77-4512-bcfb-ca490ebc47cd" providerId="ADAL" clId="{7EDC8407-6AA2-CA43-9F90-53E80C1FDD31}" dt="2021-12-23T00:44:05.108" v="57" actId="2696"/>
          <pc:sldLayoutMkLst>
            <pc:docMk/>
            <pc:sldMasterMk cId="2457033317" sldId="2147483782"/>
            <pc:sldLayoutMk cId="3984860733" sldId="2147483791"/>
          </pc:sldLayoutMkLst>
        </pc:sldLayoutChg>
        <pc:sldLayoutChg chg="del">
          <pc:chgData name="Ginny Dudek" userId="787f50d1-3b77-4512-bcfb-ca490ebc47cd" providerId="ADAL" clId="{7EDC8407-6AA2-CA43-9F90-53E80C1FDD31}" dt="2021-12-23T00:44:05.110" v="58" actId="2696"/>
          <pc:sldLayoutMkLst>
            <pc:docMk/>
            <pc:sldMasterMk cId="2457033317" sldId="2147483782"/>
            <pc:sldLayoutMk cId="1655875503" sldId="2147483792"/>
          </pc:sldLayoutMkLst>
        </pc:sldLayoutChg>
        <pc:sldLayoutChg chg="del">
          <pc:chgData name="Ginny Dudek" userId="787f50d1-3b77-4512-bcfb-ca490ebc47cd" providerId="ADAL" clId="{7EDC8407-6AA2-CA43-9F90-53E80C1FDD31}" dt="2021-12-23T00:44:05.111" v="59" actId="2696"/>
          <pc:sldLayoutMkLst>
            <pc:docMk/>
            <pc:sldMasterMk cId="2457033317" sldId="2147483782"/>
            <pc:sldLayoutMk cId="1661485495" sldId="2147483793"/>
          </pc:sldLayoutMkLst>
        </pc:sldLayoutChg>
        <pc:sldLayoutChg chg="del">
          <pc:chgData name="Ginny Dudek" userId="787f50d1-3b77-4512-bcfb-ca490ebc47cd" providerId="ADAL" clId="{7EDC8407-6AA2-CA43-9F90-53E80C1FDD31}" dt="2021-12-23T00:44:05.112" v="60" actId="2696"/>
          <pc:sldLayoutMkLst>
            <pc:docMk/>
            <pc:sldMasterMk cId="2457033317" sldId="2147483782"/>
            <pc:sldLayoutMk cId="3615181968" sldId="2147483794"/>
          </pc:sldLayoutMkLst>
        </pc:sldLayoutChg>
        <pc:sldLayoutChg chg="del">
          <pc:chgData name="Ginny Dudek" userId="787f50d1-3b77-4512-bcfb-ca490ebc47cd" providerId="ADAL" clId="{7EDC8407-6AA2-CA43-9F90-53E80C1FDD31}" dt="2021-12-23T00:44:05.114" v="61" actId="2696"/>
          <pc:sldLayoutMkLst>
            <pc:docMk/>
            <pc:sldMasterMk cId="2457033317" sldId="2147483782"/>
            <pc:sldLayoutMk cId="753243820" sldId="2147483795"/>
          </pc:sldLayoutMkLst>
        </pc:sldLayoutChg>
        <pc:sldLayoutChg chg="del">
          <pc:chgData name="Ginny Dudek" userId="787f50d1-3b77-4512-bcfb-ca490ebc47cd" providerId="ADAL" clId="{7EDC8407-6AA2-CA43-9F90-53E80C1FDD31}" dt="2021-12-23T00:44:05.115" v="62" actId="2696"/>
          <pc:sldLayoutMkLst>
            <pc:docMk/>
            <pc:sldMasterMk cId="2457033317" sldId="2147483782"/>
            <pc:sldLayoutMk cId="3413359818" sldId="2147483796"/>
          </pc:sldLayoutMkLst>
        </pc:sldLayoutChg>
        <pc:sldLayoutChg chg="del">
          <pc:chgData name="Ginny Dudek" userId="787f50d1-3b77-4512-bcfb-ca490ebc47cd" providerId="ADAL" clId="{7EDC8407-6AA2-CA43-9F90-53E80C1FDD31}" dt="2021-12-23T00:44:05.116" v="63" actId="2696"/>
          <pc:sldLayoutMkLst>
            <pc:docMk/>
            <pc:sldMasterMk cId="2457033317" sldId="2147483782"/>
            <pc:sldLayoutMk cId="4129498409" sldId="2147483797"/>
          </pc:sldLayoutMkLst>
        </pc:sldLayoutChg>
        <pc:sldLayoutChg chg="del">
          <pc:chgData name="Ginny Dudek" userId="787f50d1-3b77-4512-bcfb-ca490ebc47cd" providerId="ADAL" clId="{7EDC8407-6AA2-CA43-9F90-53E80C1FDD31}" dt="2021-12-23T00:44:05.117" v="64" actId="2696"/>
          <pc:sldLayoutMkLst>
            <pc:docMk/>
            <pc:sldMasterMk cId="2457033317" sldId="2147483782"/>
            <pc:sldLayoutMk cId="3589146343" sldId="2147483798"/>
          </pc:sldLayoutMkLst>
        </pc:sldLayoutChg>
        <pc:sldLayoutChg chg="del">
          <pc:chgData name="Ginny Dudek" userId="787f50d1-3b77-4512-bcfb-ca490ebc47cd" providerId="ADAL" clId="{7EDC8407-6AA2-CA43-9F90-53E80C1FDD31}" dt="2021-12-23T00:44:05.119" v="65" actId="2696"/>
          <pc:sldLayoutMkLst>
            <pc:docMk/>
            <pc:sldMasterMk cId="2457033317" sldId="2147483782"/>
            <pc:sldLayoutMk cId="473098051" sldId="2147483799"/>
          </pc:sldLayoutMkLst>
        </pc:sldLayoutChg>
        <pc:sldLayoutChg chg="del">
          <pc:chgData name="Ginny Dudek" userId="787f50d1-3b77-4512-bcfb-ca490ebc47cd" providerId="ADAL" clId="{7EDC8407-6AA2-CA43-9F90-53E80C1FDD31}" dt="2021-12-23T00:44:05.120" v="66" actId="2696"/>
          <pc:sldLayoutMkLst>
            <pc:docMk/>
            <pc:sldMasterMk cId="2457033317" sldId="2147483782"/>
            <pc:sldLayoutMk cId="3773715631" sldId="2147483800"/>
          </pc:sldLayoutMkLst>
        </pc:sldLayoutChg>
        <pc:sldLayoutChg chg="del">
          <pc:chgData name="Ginny Dudek" userId="787f50d1-3b77-4512-bcfb-ca490ebc47cd" providerId="ADAL" clId="{7EDC8407-6AA2-CA43-9F90-53E80C1FDD31}" dt="2021-12-23T00:44:05.121" v="67" actId="2696"/>
          <pc:sldLayoutMkLst>
            <pc:docMk/>
            <pc:sldMasterMk cId="2457033317" sldId="2147483782"/>
            <pc:sldLayoutMk cId="53717893" sldId="2147483865"/>
          </pc:sldLayoutMkLst>
        </pc:sldLayoutChg>
        <pc:sldLayoutChg chg="del">
          <pc:chgData name="Ginny Dudek" userId="787f50d1-3b77-4512-bcfb-ca490ebc47cd" providerId="ADAL" clId="{7EDC8407-6AA2-CA43-9F90-53E80C1FDD31}" dt="2021-12-23T00:44:05.122" v="68" actId="2696"/>
          <pc:sldLayoutMkLst>
            <pc:docMk/>
            <pc:sldMasterMk cId="2457033317" sldId="2147483782"/>
            <pc:sldLayoutMk cId="669867626" sldId="2147483866"/>
          </pc:sldLayoutMkLst>
        </pc:sldLayoutChg>
      </pc:sldMasterChg>
      <pc:sldMasterChg chg="del delSldLayout">
        <pc:chgData name="Ginny Dudek" userId="787f50d1-3b77-4512-bcfb-ca490ebc47cd" providerId="ADAL" clId="{7EDC8407-6AA2-CA43-9F90-53E80C1FDD31}" dt="2021-12-23T00:44:07.731" v="79" actId="2696"/>
        <pc:sldMasterMkLst>
          <pc:docMk/>
          <pc:sldMasterMk cId="3342386975" sldId="2147483843"/>
        </pc:sldMasterMkLst>
        <pc:sldLayoutChg chg="del">
          <pc:chgData name="Ginny Dudek" userId="787f50d1-3b77-4512-bcfb-ca490ebc47cd" providerId="ADAL" clId="{7EDC8407-6AA2-CA43-9F90-53E80C1FDD31}" dt="2021-12-23T00:44:07.717" v="70" actId="2696"/>
          <pc:sldLayoutMkLst>
            <pc:docMk/>
            <pc:sldMasterMk cId="3342386975" sldId="2147483843"/>
            <pc:sldLayoutMk cId="734876394" sldId="2147483844"/>
          </pc:sldLayoutMkLst>
        </pc:sldLayoutChg>
        <pc:sldLayoutChg chg="del">
          <pc:chgData name="Ginny Dudek" userId="787f50d1-3b77-4512-bcfb-ca490ebc47cd" providerId="ADAL" clId="{7EDC8407-6AA2-CA43-9F90-53E80C1FDD31}" dt="2021-12-23T00:44:07.720" v="71" actId="2696"/>
          <pc:sldLayoutMkLst>
            <pc:docMk/>
            <pc:sldMasterMk cId="3342386975" sldId="2147483843"/>
            <pc:sldLayoutMk cId="2460310838" sldId="2147483845"/>
          </pc:sldLayoutMkLst>
        </pc:sldLayoutChg>
        <pc:sldLayoutChg chg="del">
          <pc:chgData name="Ginny Dudek" userId="787f50d1-3b77-4512-bcfb-ca490ebc47cd" providerId="ADAL" clId="{7EDC8407-6AA2-CA43-9F90-53E80C1FDD31}" dt="2021-12-23T00:44:07.721" v="72" actId="2696"/>
          <pc:sldLayoutMkLst>
            <pc:docMk/>
            <pc:sldMasterMk cId="3342386975" sldId="2147483843"/>
            <pc:sldLayoutMk cId="1190152214" sldId="2147483846"/>
          </pc:sldLayoutMkLst>
        </pc:sldLayoutChg>
        <pc:sldLayoutChg chg="del">
          <pc:chgData name="Ginny Dudek" userId="787f50d1-3b77-4512-bcfb-ca490ebc47cd" providerId="ADAL" clId="{7EDC8407-6AA2-CA43-9F90-53E80C1FDD31}" dt="2021-12-23T00:44:07.722" v="73" actId="2696"/>
          <pc:sldLayoutMkLst>
            <pc:docMk/>
            <pc:sldMasterMk cId="3342386975" sldId="2147483843"/>
            <pc:sldLayoutMk cId="3678631056" sldId="2147483847"/>
          </pc:sldLayoutMkLst>
        </pc:sldLayoutChg>
        <pc:sldLayoutChg chg="del">
          <pc:chgData name="Ginny Dudek" userId="787f50d1-3b77-4512-bcfb-ca490ebc47cd" providerId="ADAL" clId="{7EDC8407-6AA2-CA43-9F90-53E80C1FDD31}" dt="2021-12-23T00:44:07.724" v="74" actId="2696"/>
          <pc:sldLayoutMkLst>
            <pc:docMk/>
            <pc:sldMasterMk cId="3342386975" sldId="2147483843"/>
            <pc:sldLayoutMk cId="1601488585" sldId="2147483848"/>
          </pc:sldLayoutMkLst>
        </pc:sldLayoutChg>
        <pc:sldLayoutChg chg="del">
          <pc:chgData name="Ginny Dudek" userId="787f50d1-3b77-4512-bcfb-ca490ebc47cd" providerId="ADAL" clId="{7EDC8407-6AA2-CA43-9F90-53E80C1FDD31}" dt="2021-12-23T00:44:07.725" v="75" actId="2696"/>
          <pc:sldLayoutMkLst>
            <pc:docMk/>
            <pc:sldMasterMk cId="3342386975" sldId="2147483843"/>
            <pc:sldLayoutMk cId="952946400" sldId="2147483849"/>
          </pc:sldLayoutMkLst>
        </pc:sldLayoutChg>
        <pc:sldLayoutChg chg="del">
          <pc:chgData name="Ginny Dudek" userId="787f50d1-3b77-4512-bcfb-ca490ebc47cd" providerId="ADAL" clId="{7EDC8407-6AA2-CA43-9F90-53E80C1FDD31}" dt="2021-12-23T00:44:07.726" v="76" actId="2696"/>
          <pc:sldLayoutMkLst>
            <pc:docMk/>
            <pc:sldMasterMk cId="3342386975" sldId="2147483843"/>
            <pc:sldLayoutMk cId="3958125417" sldId="2147483850"/>
          </pc:sldLayoutMkLst>
        </pc:sldLayoutChg>
        <pc:sldLayoutChg chg="del">
          <pc:chgData name="Ginny Dudek" userId="787f50d1-3b77-4512-bcfb-ca490ebc47cd" providerId="ADAL" clId="{7EDC8407-6AA2-CA43-9F90-53E80C1FDD31}" dt="2021-12-23T00:44:07.727" v="77" actId="2696"/>
          <pc:sldLayoutMkLst>
            <pc:docMk/>
            <pc:sldMasterMk cId="3342386975" sldId="2147483843"/>
            <pc:sldLayoutMk cId="3532948555" sldId="2147483851"/>
          </pc:sldLayoutMkLst>
        </pc:sldLayoutChg>
        <pc:sldLayoutChg chg="del">
          <pc:chgData name="Ginny Dudek" userId="787f50d1-3b77-4512-bcfb-ca490ebc47cd" providerId="ADAL" clId="{7EDC8407-6AA2-CA43-9F90-53E80C1FDD31}" dt="2021-12-23T00:44:07.729" v="78" actId="2696"/>
          <pc:sldLayoutMkLst>
            <pc:docMk/>
            <pc:sldMasterMk cId="3342386975" sldId="2147483843"/>
            <pc:sldLayoutMk cId="3815089227" sldId="2147483852"/>
          </pc:sldLayoutMkLst>
        </pc:sldLayoutChg>
      </pc:sldMasterChg>
      <pc:sldMasterChg chg="del delSldLayout">
        <pc:chgData name="Ginny Dudek" userId="787f50d1-3b77-4512-bcfb-ca490ebc47cd" providerId="ADAL" clId="{7EDC8407-6AA2-CA43-9F90-53E80C1FDD31}" dt="2021-12-23T00:44:10.653" v="90" actId="2696"/>
        <pc:sldMasterMkLst>
          <pc:docMk/>
          <pc:sldMasterMk cId="1222085444" sldId="2147483855"/>
        </pc:sldMasterMkLst>
        <pc:sldLayoutChg chg="del">
          <pc:chgData name="Ginny Dudek" userId="787f50d1-3b77-4512-bcfb-ca490ebc47cd" providerId="ADAL" clId="{7EDC8407-6AA2-CA43-9F90-53E80C1FDD31}" dt="2021-12-23T00:44:10.639" v="80" actId="2696"/>
          <pc:sldLayoutMkLst>
            <pc:docMk/>
            <pc:sldMasterMk cId="1222085444" sldId="2147483855"/>
            <pc:sldLayoutMk cId="2953103538" sldId="2147483856"/>
          </pc:sldLayoutMkLst>
        </pc:sldLayoutChg>
        <pc:sldLayoutChg chg="del">
          <pc:chgData name="Ginny Dudek" userId="787f50d1-3b77-4512-bcfb-ca490ebc47cd" providerId="ADAL" clId="{7EDC8407-6AA2-CA43-9F90-53E80C1FDD31}" dt="2021-12-23T00:44:10.641" v="81" actId="2696"/>
          <pc:sldLayoutMkLst>
            <pc:docMk/>
            <pc:sldMasterMk cId="1222085444" sldId="2147483855"/>
            <pc:sldLayoutMk cId="1139777955" sldId="2147483857"/>
          </pc:sldLayoutMkLst>
        </pc:sldLayoutChg>
        <pc:sldLayoutChg chg="del">
          <pc:chgData name="Ginny Dudek" userId="787f50d1-3b77-4512-bcfb-ca490ebc47cd" providerId="ADAL" clId="{7EDC8407-6AA2-CA43-9F90-53E80C1FDD31}" dt="2021-12-23T00:44:10.642" v="82" actId="2696"/>
          <pc:sldLayoutMkLst>
            <pc:docMk/>
            <pc:sldMasterMk cId="1222085444" sldId="2147483855"/>
            <pc:sldLayoutMk cId="1365286221" sldId="2147483858"/>
          </pc:sldLayoutMkLst>
        </pc:sldLayoutChg>
        <pc:sldLayoutChg chg="del">
          <pc:chgData name="Ginny Dudek" userId="787f50d1-3b77-4512-bcfb-ca490ebc47cd" providerId="ADAL" clId="{7EDC8407-6AA2-CA43-9F90-53E80C1FDD31}" dt="2021-12-23T00:44:10.644" v="83" actId="2696"/>
          <pc:sldLayoutMkLst>
            <pc:docMk/>
            <pc:sldMasterMk cId="1222085444" sldId="2147483855"/>
            <pc:sldLayoutMk cId="1160785112" sldId="2147483859"/>
          </pc:sldLayoutMkLst>
        </pc:sldLayoutChg>
        <pc:sldLayoutChg chg="del">
          <pc:chgData name="Ginny Dudek" userId="787f50d1-3b77-4512-bcfb-ca490ebc47cd" providerId="ADAL" clId="{7EDC8407-6AA2-CA43-9F90-53E80C1FDD31}" dt="2021-12-23T00:44:10.645" v="84" actId="2696"/>
          <pc:sldLayoutMkLst>
            <pc:docMk/>
            <pc:sldMasterMk cId="1222085444" sldId="2147483855"/>
            <pc:sldLayoutMk cId="2013794623" sldId="2147483860"/>
          </pc:sldLayoutMkLst>
        </pc:sldLayoutChg>
        <pc:sldLayoutChg chg="del">
          <pc:chgData name="Ginny Dudek" userId="787f50d1-3b77-4512-bcfb-ca490ebc47cd" providerId="ADAL" clId="{7EDC8407-6AA2-CA43-9F90-53E80C1FDD31}" dt="2021-12-23T00:44:10.646" v="85" actId="2696"/>
          <pc:sldLayoutMkLst>
            <pc:docMk/>
            <pc:sldMasterMk cId="1222085444" sldId="2147483855"/>
            <pc:sldLayoutMk cId="453399564" sldId="2147483861"/>
          </pc:sldLayoutMkLst>
        </pc:sldLayoutChg>
        <pc:sldLayoutChg chg="del">
          <pc:chgData name="Ginny Dudek" userId="787f50d1-3b77-4512-bcfb-ca490ebc47cd" providerId="ADAL" clId="{7EDC8407-6AA2-CA43-9F90-53E80C1FDD31}" dt="2021-12-23T00:44:10.647" v="86" actId="2696"/>
          <pc:sldLayoutMkLst>
            <pc:docMk/>
            <pc:sldMasterMk cId="1222085444" sldId="2147483855"/>
            <pc:sldLayoutMk cId="2977197236" sldId="2147483863"/>
          </pc:sldLayoutMkLst>
        </pc:sldLayoutChg>
        <pc:sldLayoutChg chg="del">
          <pc:chgData name="Ginny Dudek" userId="787f50d1-3b77-4512-bcfb-ca490ebc47cd" providerId="ADAL" clId="{7EDC8407-6AA2-CA43-9F90-53E80C1FDD31}" dt="2021-12-23T00:44:10.649" v="87" actId="2696"/>
          <pc:sldLayoutMkLst>
            <pc:docMk/>
            <pc:sldMasterMk cId="1222085444" sldId="2147483855"/>
            <pc:sldLayoutMk cId="3506823317" sldId="2147483864"/>
          </pc:sldLayoutMkLst>
        </pc:sldLayoutChg>
        <pc:sldLayoutChg chg="del">
          <pc:chgData name="Ginny Dudek" userId="787f50d1-3b77-4512-bcfb-ca490ebc47cd" providerId="ADAL" clId="{7EDC8407-6AA2-CA43-9F90-53E80C1FDD31}" dt="2021-12-23T00:44:10.650" v="88" actId="2696"/>
          <pc:sldLayoutMkLst>
            <pc:docMk/>
            <pc:sldMasterMk cId="1222085444" sldId="2147483855"/>
            <pc:sldLayoutMk cId="1176422194" sldId="2147483867"/>
          </pc:sldLayoutMkLst>
        </pc:sldLayoutChg>
        <pc:sldLayoutChg chg="del">
          <pc:chgData name="Ginny Dudek" userId="787f50d1-3b77-4512-bcfb-ca490ebc47cd" providerId="ADAL" clId="{7EDC8407-6AA2-CA43-9F90-53E80C1FDD31}" dt="2021-12-23T00:44:10.651" v="89" actId="2696"/>
          <pc:sldLayoutMkLst>
            <pc:docMk/>
            <pc:sldMasterMk cId="1222085444" sldId="2147483855"/>
            <pc:sldLayoutMk cId="3951546699" sldId="2147483908"/>
          </pc:sldLayoutMkLst>
        </pc:sldLayoutChg>
      </pc:sldMasterChg>
      <pc:sldMasterChg chg="del delSldLayout">
        <pc:chgData name="Ginny Dudek" userId="787f50d1-3b77-4512-bcfb-ca490ebc47cd" providerId="ADAL" clId="{7EDC8407-6AA2-CA43-9F90-53E80C1FDD31}" dt="2021-12-23T00:42:07.367" v="15" actId="2696"/>
        <pc:sldMasterMkLst>
          <pc:docMk/>
          <pc:sldMasterMk cId="535183352" sldId="2147483909"/>
        </pc:sldMasterMkLst>
        <pc:sldLayoutChg chg="del">
          <pc:chgData name="Ginny Dudek" userId="787f50d1-3b77-4512-bcfb-ca490ebc47cd" providerId="ADAL" clId="{7EDC8407-6AA2-CA43-9F90-53E80C1FDD31}" dt="2021-12-23T00:42:07.353" v="4" actId="2696"/>
          <pc:sldLayoutMkLst>
            <pc:docMk/>
            <pc:sldMasterMk cId="535183352" sldId="2147483909"/>
            <pc:sldLayoutMk cId="2660466921" sldId="2147483910"/>
          </pc:sldLayoutMkLst>
        </pc:sldLayoutChg>
        <pc:sldLayoutChg chg="del">
          <pc:chgData name="Ginny Dudek" userId="787f50d1-3b77-4512-bcfb-ca490ebc47cd" providerId="ADAL" clId="{7EDC8407-6AA2-CA43-9F90-53E80C1FDD31}" dt="2021-12-23T00:42:07.355" v="5" actId="2696"/>
          <pc:sldLayoutMkLst>
            <pc:docMk/>
            <pc:sldMasterMk cId="535183352" sldId="2147483909"/>
            <pc:sldLayoutMk cId="161608882" sldId="2147483911"/>
          </pc:sldLayoutMkLst>
        </pc:sldLayoutChg>
        <pc:sldLayoutChg chg="del">
          <pc:chgData name="Ginny Dudek" userId="787f50d1-3b77-4512-bcfb-ca490ebc47cd" providerId="ADAL" clId="{7EDC8407-6AA2-CA43-9F90-53E80C1FDD31}" dt="2021-12-23T00:42:07.356" v="6" actId="2696"/>
          <pc:sldLayoutMkLst>
            <pc:docMk/>
            <pc:sldMasterMk cId="535183352" sldId="2147483909"/>
            <pc:sldLayoutMk cId="1128798539" sldId="2147483912"/>
          </pc:sldLayoutMkLst>
        </pc:sldLayoutChg>
        <pc:sldLayoutChg chg="del">
          <pc:chgData name="Ginny Dudek" userId="787f50d1-3b77-4512-bcfb-ca490ebc47cd" providerId="ADAL" clId="{7EDC8407-6AA2-CA43-9F90-53E80C1FDD31}" dt="2021-12-23T00:42:07.358" v="7" actId="2696"/>
          <pc:sldLayoutMkLst>
            <pc:docMk/>
            <pc:sldMasterMk cId="535183352" sldId="2147483909"/>
            <pc:sldLayoutMk cId="2788055818" sldId="2147483913"/>
          </pc:sldLayoutMkLst>
        </pc:sldLayoutChg>
        <pc:sldLayoutChg chg="del">
          <pc:chgData name="Ginny Dudek" userId="787f50d1-3b77-4512-bcfb-ca490ebc47cd" providerId="ADAL" clId="{7EDC8407-6AA2-CA43-9F90-53E80C1FDD31}" dt="2021-12-23T00:42:07.359" v="8" actId="2696"/>
          <pc:sldLayoutMkLst>
            <pc:docMk/>
            <pc:sldMasterMk cId="535183352" sldId="2147483909"/>
            <pc:sldLayoutMk cId="1909763828" sldId="2147483914"/>
          </pc:sldLayoutMkLst>
        </pc:sldLayoutChg>
        <pc:sldLayoutChg chg="del">
          <pc:chgData name="Ginny Dudek" userId="787f50d1-3b77-4512-bcfb-ca490ebc47cd" providerId="ADAL" clId="{7EDC8407-6AA2-CA43-9F90-53E80C1FDD31}" dt="2021-12-23T00:42:07.360" v="9" actId="2696"/>
          <pc:sldLayoutMkLst>
            <pc:docMk/>
            <pc:sldMasterMk cId="535183352" sldId="2147483909"/>
            <pc:sldLayoutMk cId="1512741741" sldId="2147483915"/>
          </pc:sldLayoutMkLst>
        </pc:sldLayoutChg>
        <pc:sldLayoutChg chg="del">
          <pc:chgData name="Ginny Dudek" userId="787f50d1-3b77-4512-bcfb-ca490ebc47cd" providerId="ADAL" clId="{7EDC8407-6AA2-CA43-9F90-53E80C1FDD31}" dt="2021-12-23T00:42:07.361" v="10" actId="2696"/>
          <pc:sldLayoutMkLst>
            <pc:docMk/>
            <pc:sldMasterMk cId="535183352" sldId="2147483909"/>
            <pc:sldLayoutMk cId="2593773397" sldId="2147483916"/>
          </pc:sldLayoutMkLst>
        </pc:sldLayoutChg>
        <pc:sldLayoutChg chg="del">
          <pc:chgData name="Ginny Dudek" userId="787f50d1-3b77-4512-bcfb-ca490ebc47cd" providerId="ADAL" clId="{7EDC8407-6AA2-CA43-9F90-53E80C1FDD31}" dt="2021-12-23T00:42:07.362" v="11" actId="2696"/>
          <pc:sldLayoutMkLst>
            <pc:docMk/>
            <pc:sldMasterMk cId="535183352" sldId="2147483909"/>
            <pc:sldLayoutMk cId="1766634908" sldId="2147483917"/>
          </pc:sldLayoutMkLst>
        </pc:sldLayoutChg>
        <pc:sldLayoutChg chg="del">
          <pc:chgData name="Ginny Dudek" userId="787f50d1-3b77-4512-bcfb-ca490ebc47cd" providerId="ADAL" clId="{7EDC8407-6AA2-CA43-9F90-53E80C1FDD31}" dt="2021-12-23T00:42:07.363" v="12" actId="2696"/>
          <pc:sldLayoutMkLst>
            <pc:docMk/>
            <pc:sldMasterMk cId="535183352" sldId="2147483909"/>
            <pc:sldLayoutMk cId="2800566396" sldId="2147483918"/>
          </pc:sldLayoutMkLst>
        </pc:sldLayoutChg>
        <pc:sldLayoutChg chg="del">
          <pc:chgData name="Ginny Dudek" userId="787f50d1-3b77-4512-bcfb-ca490ebc47cd" providerId="ADAL" clId="{7EDC8407-6AA2-CA43-9F90-53E80C1FDD31}" dt="2021-12-23T00:42:07.365" v="13" actId="2696"/>
          <pc:sldLayoutMkLst>
            <pc:docMk/>
            <pc:sldMasterMk cId="535183352" sldId="2147483909"/>
            <pc:sldLayoutMk cId="3805683001" sldId="2147483919"/>
          </pc:sldLayoutMkLst>
        </pc:sldLayoutChg>
        <pc:sldLayoutChg chg="del">
          <pc:chgData name="Ginny Dudek" userId="787f50d1-3b77-4512-bcfb-ca490ebc47cd" providerId="ADAL" clId="{7EDC8407-6AA2-CA43-9F90-53E80C1FDD31}" dt="2021-12-23T00:42:07.366" v="14" actId="2696"/>
          <pc:sldLayoutMkLst>
            <pc:docMk/>
            <pc:sldMasterMk cId="535183352" sldId="2147483909"/>
            <pc:sldLayoutMk cId="290756253" sldId="2147483920"/>
          </pc:sldLayoutMkLst>
        </pc:sldLayoutChg>
      </pc:sldMasterChg>
      <pc:sldMasterChg chg="modSp modSldLayout">
        <pc:chgData name="Ginny Dudek" userId="787f50d1-3b77-4512-bcfb-ca490ebc47cd" providerId="ADAL" clId="{7EDC8407-6AA2-CA43-9F90-53E80C1FDD31}" dt="2021-12-23T01:10:18.549" v="404"/>
        <pc:sldMasterMkLst>
          <pc:docMk/>
          <pc:sldMasterMk cId="1265995284" sldId="2147483921"/>
        </pc:sldMasterMkLst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asterMk cId="1265995284" sldId="2147483921"/>
            <ac:spMk id="3" creationId="{C9569971-31CA-46A7-B62B-65D5F1EC08C7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asterMk cId="1265995284" sldId="2147483921"/>
            <ac:spMk id="4" creationId="{03D4790B-CF6A-41BA-97EB-3A22F395DE91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asterMk cId="1265995284" sldId="2147483921"/>
            <ac:spMk id="7" creationId="{E07E7683-3026-44B6-9A6A-FC5ED25F6FBC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asterMk cId="1265995284" sldId="2147483921"/>
            <ac:spMk id="53" creationId="{FED88148-DAE4-4EDB-B6CA-525B9863BAC4}"/>
          </ac:spMkLst>
        </pc:spChg>
        <pc:spChg chg="mod">
          <ac:chgData name="Ginny Dudek" userId="787f50d1-3b77-4512-bcfb-ca490ebc47cd" providerId="ADAL" clId="{7EDC8407-6AA2-CA43-9F90-53E80C1FDD31}" dt="2021-12-23T01:10:18.549" v="404"/>
          <ac:spMkLst>
            <pc:docMk/>
            <pc:sldMasterMk cId="1265995284" sldId="2147483921"/>
            <ac:spMk id="54" creationId="{8D080F91-5045-49C9-9FBA-334DEA7ED6D5}"/>
          </ac:spMkLst>
        </pc:sp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335089459" sldId="214748374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5089459" sldId="2147483743"/>
              <ac:spMk id="4" creationId="{7AB0B672-BCB2-4225-B99B-5DCF23F80FE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5089459" sldId="2147483743"/>
              <ac:spMk id="6" creationId="{03B61F2A-595B-416B-8750-4128A1C56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5089459" sldId="2147483743"/>
              <ac:spMk id="12" creationId="{6F38E861-F63B-4687-8815-049E649B22B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5089459" sldId="2147483743"/>
              <ac:spMk id="13" creationId="{FC9A8359-3D44-49C0-A6C2-9F4FA5397B5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5089459" sldId="2147483743"/>
              <ac:spMk id="14" creationId="{5E731692-DC44-4DB0-B070-1633C8A6C1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5089459" sldId="2147483743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17220877" sldId="214748374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220877" sldId="2147483744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220877" sldId="2147483744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220877" sldId="2147483744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220877" sldId="2147483744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220877" sldId="2147483744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244426909" sldId="214748374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44426909" sldId="2147483745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44426909" sldId="2147483745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44426909" sldId="2147483745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44426909" sldId="2147483745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44426909" sldId="2147483745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94973411" sldId="214748374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4973411" sldId="2147483746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4973411" sldId="2147483746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4973411" sldId="2147483746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4973411" sldId="2147483746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4973411" sldId="2147483746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864172982" sldId="214748374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64172982" sldId="2147483747"/>
              <ac:spMk id="17" creationId="{C578D149-F010-4285-AC81-2EAF1FB3CD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64172982" sldId="2147483747"/>
              <ac:spMk id="27" creationId="{C808D55C-5C8D-4377-A742-EE11C46538C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64172982" sldId="2147483747"/>
              <ac:spMk id="31" creationId="{F815C864-6652-46E5-8A30-D78A46C8AA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64172982" sldId="2147483747"/>
              <ac:spMk id="33" creationId="{EA3B90CB-73FF-4403-94EE-BE411CC825B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396334855" sldId="214748374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6334855" sldId="2147483748"/>
              <ac:spMk id="3" creationId="{A72FA7EC-82EF-4B8E-BFB0-53B1C2DEF32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6334855" sldId="2147483748"/>
              <ac:spMk id="8" creationId="{ADC804F6-BBBF-468B-AD85-DB793C9A134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6334855" sldId="2147483748"/>
              <ac:spMk id="10" creationId="{30A1C153-4D56-46E1-BFD5-46B620EC9DF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6334855" sldId="2147483748"/>
              <ac:spMk id="11" creationId="{B97EDAF6-6C56-407E-A0E6-0396B2AFE8B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6334855" sldId="2147483748"/>
              <ac:spMk id="19" creationId="{10E548B1-A7AB-4F5C-920C-E383E125720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646413949" sldId="214748374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2" creationId="{F0F3043B-F0A1-445D-A3C3-87FAEB5450E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7" creationId="{3AA95507-B288-4695-B49E-B0D952D1CD6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11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1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46413949" sldId="2147483749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813567112" sldId="214748375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5" creationId="{D577140D-1657-4124-861E-09DB002AD4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6" creationId="{6989E631-FFE0-4842-9C8D-2977AD46DA0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1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1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3567112" sldId="2147483750"/>
              <ac:spMk id="14" creationId="{A29B5D22-0E52-DF44-A45F-FDDEC75E913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708587616" sldId="214748375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9" creationId="{4FCDF98C-CBF5-4539-AD9D-C223581703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12" creationId="{621183CE-880D-441E-AE35-7DEB2838DB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13" creationId="{3E2408D1-A70F-491B-AF40-F2D6D673080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14" creationId="{CDABA34A-CCBF-AD4D-85C2-7C7D88DEEFA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18" creationId="{C14AC91F-FC10-45B8-89B7-630632AF1D5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19" creationId="{9560445B-3FDA-4173-A768-23E3DA0A29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8587616" sldId="2147483751"/>
              <ac:spMk id="20" creationId="{18531370-74B7-4C13-9374-090CB9301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334746527" sldId="214748375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1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1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1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34746527" sldId="2147483752"/>
              <ac:spMk id="2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586213195" sldId="214748375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1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1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1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2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2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2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2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86213195" sldId="2147483753"/>
              <ac:spMk id="2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219177443" sldId="214748375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2" creationId="{28DDBF27-0730-410D-BAE0-26163E0F157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4" creationId="{CC753A2C-3435-41AC-A18D-606FF9F39CA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5" creationId="{5CE36272-55E6-4F28-A873-57EC91F08D0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11" creationId="{3076DD3A-5F5D-1C4F-986B-875DAC62F28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12" creationId="{DE4D14C0-17E4-471E-BDE9-53C45FD4AF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19177443" sldId="2147483754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376842062" sldId="214748375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842062" sldId="2147483755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842062" sldId="2147483755"/>
              <ac:spMk id="5" creationId="{059179A7-71BB-4BD2-A47D-A594663B77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842062" sldId="2147483755"/>
              <ac:spMk id="8" creationId="{67876956-2FDA-41F0-94F4-089CF3F001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842062" sldId="2147483755"/>
              <ac:spMk id="17" creationId="{300B1F5F-8543-4D33-948B-2BB2D5F0A964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189081825" sldId="214748375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9081825" sldId="214748375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9081825" sldId="2147483756"/>
              <ac:spMk id="9" creationId="{09185FFA-C3E7-4147-8A2A-8CBC3B555F8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9081825" sldId="2147483756"/>
              <ac:spMk id="13" creationId="{E0F4EEAE-FE38-4977-BE03-C6FE37CE9B8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142245163" sldId="214748375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142245163" sldId="2147483757"/>
              <ac:spMk id="3" creationId="{CE369E53-9B01-4DE3-AA8C-7E24E0667BC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142245163" sldId="2147483757"/>
              <ac:spMk id="9" creationId="{3E0952E6-8A45-4ED3-8795-5500CF2555C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142245163" sldId="2147483757"/>
              <ac:spMk id="20" creationId="{6C11DD5C-BB52-401D-B80D-0BB27E13D1BD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10175447" sldId="214748375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6" creationId="{499DA643-7886-4E76-B744-70CDFB91AC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21" creationId="{F713FD9B-7F58-49DA-828C-6AFB95C3059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25" creationId="{8BFE3482-9FCE-4942-A0DA-5D56D8A0A98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26" creationId="{4106FF92-DF2C-4564-865D-13A0CD798BC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27" creationId="{6AB442A6-9161-4BDC-8EF2-4C5B39D0751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0" creationId="{48F907F9-E87B-4F59-9391-5532D7A663A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1" creationId="{267899DF-4F52-4684-AC6F-0883A53C11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2" creationId="{DF46243E-4895-4378-8368-39A558B862F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3" creationId="{EC0275C7-D33A-4425-A5B5-250243A9CE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4" creationId="{FE74125A-7B25-4E65-BC7B-96BC7583866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5" creationId="{A58CEB35-5926-4E02-B654-7B0FD55D4CA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6" creationId="{964DEE3F-990A-4B8D-87D2-C323DB73A28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7" creationId="{1428E643-05C9-47A5-97A7-31F3BD8B7F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8" creationId="{603310E4-AE4D-4245-AF01-F39C61959EA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10175447" sldId="2147483758"/>
              <ac:spMk id="49" creationId="{E33C7370-1CE7-47BC-9BCC-C39D1CAEF72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308972044" sldId="214748375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8972044" sldId="2147483759"/>
              <ac:spMk id="6" creationId="{20ACD09F-6A9B-480A-AA15-9D0CE5BD92B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8972044" sldId="2147483759"/>
              <ac:spMk id="8" creationId="{54AB0F76-F5DA-43E3-9A58-6FC111B7094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8972044" sldId="2147483759"/>
              <ac:spMk id="10" creationId="{ADF79901-81FB-4A67-BCDF-D19F36D2ED7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8972044" sldId="2147483759"/>
              <ac:spMk id="11" creationId="{B77F9609-69E6-4ACF-A51C-34B08A5D29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8972044" sldId="2147483759"/>
              <ac:spMk id="12" creationId="{FB6514B0-B5AD-7441-8788-CC49EA13C2C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8972044" sldId="2147483759"/>
              <ac:spMk id="13" creationId="{30E05159-70E4-4A2B-AD23-87D665BD0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740203735" sldId="214748376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40203735" sldId="2147483760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40203735" sldId="2147483760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40203735" sldId="2147483760"/>
              <ac:spMk id="7" creationId="{33F23066-4CC0-5F47-A36A-B7030C407EC2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90226065" sldId="214748376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0226065" sldId="2147483761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0226065" sldId="2147483761"/>
              <ac:spMk id="8" creationId="{A595C1D1-8E3D-406F-9C43-8A3B98DE198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0226065" sldId="2147483761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623171205" sldId="214748376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623171205" sldId="2147483762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623171205" sldId="2147483762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623171205" sldId="2147483762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616860466" sldId="214748376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16860466" sldId="2147483763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16860466" sldId="2147483763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16860466" sldId="2147483763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813756797" sldId="214748376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3756797" sldId="2147483764"/>
              <ac:spMk id="3" creationId="{7B1DD5E0-DF4F-4FD4-91A6-9795355910B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3756797" sldId="2147483764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3756797" sldId="2147483764"/>
              <ac:spMk id="5" creationId="{40921ACF-5C53-42EB-9D6F-C99EC261B57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92190891" sldId="214748376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2190891" sldId="2147483765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2190891" sldId="2147483765"/>
              <ac:spMk id="3" creationId="{8FDAB6C9-BDEA-413D-B3BE-9E709130CC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2190891" sldId="2147483765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92190891" sldId="2147483765"/>
              <ac:spMk id="10" creationId="{8DB3E1DC-DDD6-4BE3-9074-991B0C39B9F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574674615" sldId="214748376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74674615" sldId="2147483766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74674615" sldId="2147483766"/>
              <ac:spMk id="3" creationId="{19C94CC7-68F7-4FC6-88EA-D50857541ED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74674615" sldId="2147483766"/>
              <ac:spMk id="4" creationId="{9FA5A5C2-A8BF-4C24-8F59-825B08F569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74674615" sldId="2147483766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74674615" sldId="2147483766"/>
              <ac:spMk id="11" creationId="{054AE0C7-D76D-48BC-981D-C5FF150662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74674615" sldId="2147483766"/>
              <ac:spMk id="12" creationId="{6A084C2C-A70E-4948-83C6-DFDDFC6B3BB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47266660" sldId="214748376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7266660" sldId="2147483768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7266660" sldId="2147483768"/>
              <ac:spMk id="4" creationId="{B344496F-93F5-4FDF-84C6-C43FF72AB1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7266660" sldId="2147483768"/>
              <ac:spMk id="6" creationId="{0187C5AF-5F7F-49EB-A6F2-A916853651F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926574211" sldId="214748376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6574211" sldId="2147483769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6574211" sldId="2147483769"/>
              <ac:spMk id="4" creationId="{872BA934-278D-4E25-89CC-C4524DE51C9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6574211" sldId="2147483769"/>
              <ac:spMk id="5" creationId="{002C8E61-0F88-44D8-8976-9214DDE8C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6574211" sldId="2147483769"/>
              <ac:spMk id="6" creationId="{50066A28-2DAC-4D32-A643-853A23514A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6574211" sldId="2147483769"/>
              <ac:spMk id="7" creationId="{08B75131-8648-4D75-8253-2052B1104F5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889905571" sldId="214748377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89905571" sldId="2147483770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89905571" sldId="2147483770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89905571" sldId="2147483770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89905571" sldId="2147483770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171942892" sldId="214748377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71942892" sldId="2147483771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71942892" sldId="2147483771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71942892" sldId="2147483771"/>
              <ac:spMk id="9" creationId="{AD694960-32CB-43FF-AFA3-F50711C2DE5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71942892" sldId="2147483771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018146742" sldId="214748377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18146742" sldId="2147483772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18146742" sldId="2147483772"/>
              <ac:spMk id="4" creationId="{52612670-1B3D-4F9A-AD24-1C8A847F1A9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18146742" sldId="2147483772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18146742" sldId="2147483772"/>
              <ac:spMk id="11" creationId="{18AA2B72-95AF-4DE8-A84F-D9C0A7FA2943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498447808" sldId="214748377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98447808" sldId="2147483773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98447808" sldId="2147483773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98447808" sldId="2147483773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584103514" sldId="214748377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584103514" sldId="2147483774"/>
              <ac:spMk id="6" creationId="{93F88020-2B81-473F-BACB-02C3040B058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584103514" sldId="2147483774"/>
              <ac:spMk id="10" creationId="{0DC2970F-E2CA-4699-9D97-7B1DF5FD283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584103514" sldId="2147483774"/>
              <ac:spMk id="11" creationId="{81317827-5F33-404C-BC5B-DB4D6868A5A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584103514" sldId="2147483774"/>
              <ac:spMk id="12" creationId="{493E748C-D8DF-4331-B76E-0AC66B11B7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587519485" sldId="214748377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87519485" sldId="2147483775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87519485" sldId="2147483775"/>
              <ac:spMk id="9" creationId="{57FC474E-6E6E-475A-BDB5-1817E2BDB3A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87519485" sldId="2147483775"/>
              <ac:spMk id="11" creationId="{51C1394E-6EE7-4CA1-A6DA-D75DF07C45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40008300" sldId="214748377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40008300" sldId="2147483776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40008300" sldId="214748377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40008300" sldId="2147483776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40008300" sldId="2147483776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615106329" sldId="214748377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15106329" sldId="2147483777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15106329" sldId="2147483777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15106329" sldId="2147483777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15106329" sldId="2147483777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65103545" sldId="214748377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103545" sldId="2147483778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103545" sldId="214748377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103545" sldId="2147483778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103545" sldId="2147483778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103545" sldId="2147483778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133358880" sldId="214748377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133358880" sldId="2147483779"/>
              <ac:spMk id="3" creationId="{D982BA5E-D716-4823-85BE-506BD223779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133358880" sldId="2147483779"/>
              <ac:spMk id="6" creationId="{D9F14F68-D228-40CA-8BDC-6891E588A1A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893606300" sldId="214748378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93606300" sldId="2147483780"/>
              <ac:spMk id="3" creationId="{D982BA5E-D716-4823-85BE-506BD223779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93606300" sldId="2147483780"/>
              <ac:spMk id="6" creationId="{D9F14F68-D228-40CA-8BDC-6891E588A1A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65421867" sldId="214748380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421867" sldId="2147483801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421867" sldId="2147483801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65421867" sldId="2147483801"/>
              <ac:spMk id="11" creationId="{A6DD7577-1D57-124B-86D9-35092D46AB04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768807289" sldId="214748380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8807289" sldId="2147483804"/>
              <ac:spMk id="4" creationId="{7AB0B672-BCB2-4225-B99B-5DCF23F80FE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8807289" sldId="2147483804"/>
              <ac:spMk id="6" creationId="{03B61F2A-595B-416B-8750-4128A1C56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8807289" sldId="2147483804"/>
              <ac:spMk id="12" creationId="{6F38E861-F63B-4687-8815-049E649B22B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8807289" sldId="2147483804"/>
              <ac:spMk id="13" creationId="{FC9A8359-3D44-49C0-A6C2-9F4FA5397B5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8807289" sldId="2147483804"/>
              <ac:spMk id="14" creationId="{5E731692-DC44-4DB0-B070-1633C8A6C1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8807289" sldId="2147483804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376600760" sldId="214748380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600760" sldId="2147483805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600760" sldId="2147483805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600760" sldId="2147483805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600760" sldId="2147483805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76600760" sldId="2147483805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979813961" sldId="214748380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79813961" sldId="2147483806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79813961" sldId="2147483806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79813961" sldId="2147483806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79813961" sldId="2147483806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79813961" sldId="2147483806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724086461" sldId="214748380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24086461" sldId="2147483807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24086461" sldId="2147483807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24086461" sldId="2147483807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24086461" sldId="2147483807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24086461" sldId="2147483807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625300230" sldId="214748380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25300230" sldId="2147483808"/>
              <ac:spMk id="17" creationId="{C578D149-F010-4285-AC81-2EAF1FB3CD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25300230" sldId="2147483808"/>
              <ac:spMk id="27" creationId="{C808D55C-5C8D-4377-A742-EE11C46538C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25300230" sldId="2147483808"/>
              <ac:spMk id="31" creationId="{F815C864-6652-46E5-8A30-D78A46C8AA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25300230" sldId="2147483808"/>
              <ac:spMk id="33" creationId="{EA3B90CB-73FF-4403-94EE-BE411CC825B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65950011" sldId="214748380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5950011" sldId="2147483809"/>
              <ac:spMk id="3" creationId="{7B1DD5E0-DF4F-4FD4-91A6-9795355910B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5950011" sldId="2147483809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5950011" sldId="2147483809"/>
              <ac:spMk id="5" creationId="{40921ACF-5C53-42EB-9D6F-C99EC261B57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095345456" sldId="214748381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95345456" sldId="2147483810"/>
              <ac:spMk id="14" creationId="{6F68AD6F-7618-FA45-A4CE-1975465085D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95345456" sldId="2147483810"/>
              <ac:spMk id="16" creationId="{0466C02B-ED2C-AB49-9941-A273FD8BBA9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95345456" sldId="2147483810"/>
              <ac:spMk id="17" creationId="{69C0AB07-2271-F746-BA33-F85A76C3600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95345456" sldId="2147483810"/>
              <ac:spMk id="20" creationId="{1A19240A-EFA5-8A43-8BBE-EAEDF8084BC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95345456" sldId="2147483810"/>
              <ac:spMk id="21" creationId="{66F82375-F28C-124B-9936-D5EBFA281A8B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925019662" sldId="214748381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25019662" sldId="2147483811"/>
              <ac:spMk id="8" creationId="{ADC804F6-BBBF-468B-AD85-DB793C9A134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25019662" sldId="2147483811"/>
              <ac:spMk id="10" creationId="{30A1C153-4D56-46E1-BFD5-46B620EC9DF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25019662" sldId="2147483811"/>
              <ac:spMk id="11" creationId="{B97EDAF6-6C56-407E-A0E6-0396B2AFE8B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25019662" sldId="2147483811"/>
              <ac:spMk id="19" creationId="{10E548B1-A7AB-4F5C-920C-E383E125720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591800040" sldId="214748381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2" creationId="{F0F3043B-F0A1-445D-A3C3-87FAEB5450E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7" creationId="{3AA95507-B288-4695-B49E-B0D952D1CD6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11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1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1800040" sldId="2147483812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8299994" sldId="214748381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5" creationId="{D577140D-1657-4124-861E-09DB002AD4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6" creationId="{6989E631-FFE0-4842-9C8D-2977AD46DA0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1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1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8299994" sldId="2147483813"/>
              <ac:spMk id="14" creationId="{A29B5D22-0E52-DF44-A45F-FDDEC75E913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05769235" sldId="214748381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9" creationId="{4FCDF98C-CBF5-4539-AD9D-C223581703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12" creationId="{621183CE-880D-441E-AE35-7DEB2838DB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13" creationId="{3E2408D1-A70F-491B-AF40-F2D6D673080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14" creationId="{CDABA34A-CCBF-AD4D-85C2-7C7D88DEEFA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18" creationId="{C14AC91F-FC10-45B8-89B7-630632AF1D5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19" creationId="{9560445B-3FDA-4173-A768-23E3DA0A29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05769235" sldId="2147483814"/>
              <ac:spMk id="20" creationId="{18531370-74B7-4C13-9374-090CB9301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01094358" sldId="214748381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1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1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1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01094358" sldId="2147483815"/>
              <ac:spMk id="2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177549063" sldId="214748381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1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1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1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2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2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2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2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77549063" sldId="2147483816"/>
              <ac:spMk id="2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502545528" sldId="214748381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2" creationId="{28DDBF27-0730-410D-BAE0-26163E0F157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4" creationId="{CC753A2C-3435-41AC-A18D-606FF9F39CA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5" creationId="{5CE36272-55E6-4F28-A873-57EC91F08D0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11" creationId="{3076DD3A-5F5D-1C4F-986B-875DAC62F28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12" creationId="{DE4D14C0-17E4-471E-BDE9-53C45FD4AF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02545528" sldId="2147483817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882292661" sldId="214748381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2292661" sldId="214748381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2292661" sldId="2147483818"/>
              <ac:spMk id="5" creationId="{059179A7-71BB-4BD2-A47D-A594663B77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2292661" sldId="2147483818"/>
              <ac:spMk id="8" creationId="{67876956-2FDA-41F0-94F4-089CF3F001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2292661" sldId="2147483818"/>
              <ac:spMk id="17" creationId="{300B1F5F-8543-4D33-948B-2BB2D5F0A964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426701714" sldId="214748381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26701714" sldId="2147483819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26701714" sldId="2147483819"/>
              <ac:spMk id="9" creationId="{09185FFA-C3E7-4147-8A2A-8CBC3B555F8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26701714" sldId="2147483819"/>
              <ac:spMk id="13" creationId="{E0F4EEAE-FE38-4977-BE03-C6FE37CE9B8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686157439" sldId="214748382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686157439" sldId="2147483820"/>
              <ac:spMk id="3" creationId="{CE369E53-9B01-4DE3-AA8C-7E24E0667BC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686157439" sldId="2147483820"/>
              <ac:spMk id="9" creationId="{3E0952E6-8A45-4ED3-8795-5500CF2555C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686157439" sldId="2147483820"/>
              <ac:spMk id="20" creationId="{6C11DD5C-BB52-401D-B80D-0BB27E13D1BD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135118416" sldId="214748382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6" creationId="{499DA643-7886-4E76-B744-70CDFB91AC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21" creationId="{F713FD9B-7F58-49DA-828C-6AFB95C3059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25" creationId="{8BFE3482-9FCE-4942-A0DA-5D56D8A0A98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26" creationId="{4106FF92-DF2C-4564-865D-13A0CD798BC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27" creationId="{6AB442A6-9161-4BDC-8EF2-4C5B39D0751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0" creationId="{48F907F9-E87B-4F59-9391-5532D7A663A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1" creationId="{267899DF-4F52-4684-AC6F-0883A53C11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2" creationId="{DF46243E-4895-4378-8368-39A558B862F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3" creationId="{EC0275C7-D33A-4425-A5B5-250243A9CE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4" creationId="{FE74125A-7B25-4E65-BC7B-96BC7583866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5" creationId="{A58CEB35-5926-4E02-B654-7B0FD55D4CA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6" creationId="{964DEE3F-990A-4B8D-87D2-C323DB73A28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7" creationId="{1428E643-05C9-47A5-97A7-31F3BD8B7F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8" creationId="{603310E4-AE4D-4245-AF01-F39C61959EA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35118416" sldId="2147483821"/>
              <ac:spMk id="49" creationId="{E33C7370-1CE7-47BC-9BCC-C39D1CAEF72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900288271" sldId="214748382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00288271" sldId="2147483822"/>
              <ac:spMk id="6" creationId="{20ACD09F-6A9B-480A-AA15-9D0CE5BD92B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00288271" sldId="2147483822"/>
              <ac:spMk id="8" creationId="{54AB0F76-F5DA-43E3-9A58-6FC111B7094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00288271" sldId="2147483822"/>
              <ac:spMk id="10" creationId="{ADF79901-81FB-4A67-BCDF-D19F36D2ED7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00288271" sldId="2147483822"/>
              <ac:spMk id="11" creationId="{B77F9609-69E6-4ACF-A51C-34B08A5D29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00288271" sldId="2147483822"/>
              <ac:spMk id="12" creationId="{FB6514B0-B5AD-7441-8788-CC49EA13C2C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00288271" sldId="2147483822"/>
              <ac:spMk id="13" creationId="{30E05159-70E4-4A2B-AD23-87D665BD0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80206571" sldId="214748382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0206571" sldId="2147483823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0206571" sldId="2147483823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0206571" sldId="2147483823"/>
              <ac:spMk id="7" creationId="{33F23066-4CC0-5F47-A36A-B7030C407EC2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144392529" sldId="214748382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4392529" sldId="2147483824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4392529" sldId="2147483824"/>
              <ac:spMk id="8" creationId="{A595C1D1-8E3D-406F-9C43-8A3B98DE198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4392529" sldId="2147483824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009200226" sldId="214748382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09200226" sldId="2147483825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09200226" sldId="2147483825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009200226" sldId="2147483825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675125383" sldId="214748382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75125383" sldId="2147483826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75125383" sldId="2147483826"/>
              <ac:spMk id="3" creationId="{8FDAB6C9-BDEA-413D-B3BE-9E709130CC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75125383" sldId="2147483826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75125383" sldId="2147483826"/>
              <ac:spMk id="10" creationId="{8DB3E1DC-DDD6-4BE3-9074-991B0C39B9F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59893845" sldId="214748382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893845" sldId="2147483827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893845" sldId="2147483827"/>
              <ac:spMk id="3" creationId="{19C94CC7-68F7-4FC6-88EA-D50857541ED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893845" sldId="2147483827"/>
              <ac:spMk id="4" creationId="{9FA5A5C2-A8BF-4C24-8F59-825B08F569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893845" sldId="2147483827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893845" sldId="2147483827"/>
              <ac:spMk id="11" creationId="{054AE0C7-D76D-48BC-981D-C5FF150662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9893845" sldId="2147483827"/>
              <ac:spMk id="12" creationId="{6A084C2C-A70E-4948-83C6-DFDDFC6B3BB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668350309" sldId="214748382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68350309" sldId="2147483829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68350309" sldId="2147483829"/>
              <ac:spMk id="4" creationId="{B344496F-93F5-4FDF-84C6-C43FF72AB1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68350309" sldId="2147483829"/>
              <ac:spMk id="6" creationId="{0187C5AF-5F7F-49EB-A6F2-A916853651F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22292185" sldId="214748383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2292185" sldId="2147483830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2292185" sldId="2147483830"/>
              <ac:spMk id="4" creationId="{872BA934-278D-4E25-89CC-C4524DE51C9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2292185" sldId="2147483830"/>
              <ac:spMk id="5" creationId="{002C8E61-0F88-44D8-8976-9214DDE8C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2292185" sldId="2147483830"/>
              <ac:spMk id="6" creationId="{50066A28-2DAC-4D32-A643-853A23514A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2292185" sldId="2147483830"/>
              <ac:spMk id="7" creationId="{08B75131-8648-4D75-8253-2052B1104F5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91312925" sldId="214748383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1312925" sldId="2147483831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1312925" sldId="2147483831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1312925" sldId="2147483831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1312925" sldId="2147483831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331413135" sldId="214748383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31413135" sldId="2147483832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31413135" sldId="2147483832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31413135" sldId="2147483832"/>
              <ac:spMk id="9" creationId="{AD694960-32CB-43FF-AFA3-F50711C2DE5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31413135" sldId="2147483832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727936781" sldId="214748383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27936781" sldId="2147483833"/>
              <ac:spMk id="6" creationId="{9AB09A7A-3900-4366-A5B3-4C05A3DEC92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147477691" sldId="214748383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7477691" sldId="2147483834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7477691" sldId="2147483834"/>
              <ac:spMk id="4" creationId="{52612670-1B3D-4F9A-AD24-1C8A847F1A9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7477691" sldId="2147483834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47477691" sldId="2147483834"/>
              <ac:spMk id="11" creationId="{18AA2B72-95AF-4DE8-A84F-D9C0A7FA2943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11023408" sldId="214748383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1023408" sldId="2147483835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1023408" sldId="2147483835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1023408" sldId="2147483835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12040802" sldId="214748383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2040802" sldId="2147483836"/>
              <ac:spMk id="6" creationId="{93F88020-2B81-473F-BACB-02C3040B058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2040802" sldId="2147483836"/>
              <ac:spMk id="10" creationId="{0DC2970F-E2CA-4699-9D97-7B1DF5FD283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2040802" sldId="2147483836"/>
              <ac:spMk id="11" creationId="{81317827-5F33-404C-BC5B-DB4D6868A5A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12040802" sldId="2147483836"/>
              <ac:spMk id="12" creationId="{493E748C-D8DF-4331-B76E-0AC66B11B7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282226738" sldId="214748383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82226738" sldId="2147483837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82226738" sldId="2147483837"/>
              <ac:spMk id="9" creationId="{57FC474E-6E6E-475A-BDB5-1817E2BDB3A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82226738" sldId="2147483837"/>
              <ac:spMk id="11" creationId="{51C1394E-6EE7-4CA1-A6DA-D75DF07C45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35044838" sldId="214748383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5044838" sldId="2147483838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5044838" sldId="214748383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5044838" sldId="2147483838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5044838" sldId="2147483838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818436681" sldId="214748383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8436681" sldId="2147483839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8436681" sldId="2147483839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8436681" sldId="2147483839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8436681" sldId="2147483839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762282997" sldId="214748384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2282997" sldId="2147483840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2282997" sldId="2147483840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2282997" sldId="2147483840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2282997" sldId="2147483840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62282997" sldId="2147483840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39054967" sldId="214748384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054967" sldId="2147483841"/>
              <ac:spMk id="3" creationId="{D982BA5E-D716-4823-85BE-506BD223779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9054967" sldId="2147483841"/>
              <ac:spMk id="6" creationId="{D9F14F68-D228-40CA-8BDC-6891E588A1A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818772941" sldId="214748384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8772941" sldId="2147483842"/>
              <ac:spMk id="3" creationId="{D982BA5E-D716-4823-85BE-506BD223779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18772941" sldId="2147483842"/>
              <ac:spMk id="6" creationId="{D9F14F68-D228-40CA-8BDC-6891E588A1A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78327045" sldId="214748386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8327045" sldId="2147483869"/>
              <ac:spMk id="4" creationId="{7AB0B672-BCB2-4225-B99B-5DCF23F80FE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8327045" sldId="2147483869"/>
              <ac:spMk id="6" creationId="{03B61F2A-595B-416B-8750-4128A1C56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8327045" sldId="2147483869"/>
              <ac:spMk id="12" creationId="{6F38E861-F63B-4687-8815-049E649B22B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8327045" sldId="2147483869"/>
              <ac:spMk id="13" creationId="{FC9A8359-3D44-49C0-A6C2-9F4FA5397B5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8327045" sldId="2147483869"/>
              <ac:spMk id="14" creationId="{5E731692-DC44-4DB0-B070-1633C8A6C1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8327045" sldId="2147483869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654092672" sldId="214748387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54092672" sldId="2147483870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54092672" sldId="2147483870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54092672" sldId="2147483870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54092672" sldId="2147483870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54092672" sldId="2147483870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18775046" sldId="214748387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8775046" sldId="2147483871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8775046" sldId="2147483871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8775046" sldId="2147483871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8775046" sldId="2147483871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8775046" sldId="2147483871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381237053" sldId="214748387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81237053" sldId="2147483872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81237053" sldId="2147483872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81237053" sldId="2147483872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81237053" sldId="2147483872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81237053" sldId="2147483872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885121221" sldId="214748387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5121221" sldId="2147483873"/>
              <ac:spMk id="17" creationId="{C578D149-F010-4285-AC81-2EAF1FB3CD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5121221" sldId="2147483873"/>
              <ac:spMk id="27" creationId="{C808D55C-5C8D-4377-A742-EE11C46538C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5121221" sldId="2147483873"/>
              <ac:spMk id="31" creationId="{F815C864-6652-46E5-8A30-D78A46C8AA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85121221" sldId="2147483873"/>
              <ac:spMk id="33" creationId="{EA3B90CB-73FF-4403-94EE-BE411CC825B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639224781" sldId="214748387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39224781" sldId="2147483874"/>
              <ac:spMk id="3" creationId="{A72FA7EC-82EF-4B8E-BFB0-53B1C2DEF32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39224781" sldId="2147483874"/>
              <ac:spMk id="8" creationId="{ADC804F6-BBBF-468B-AD85-DB793C9A134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39224781" sldId="2147483874"/>
              <ac:spMk id="10" creationId="{30A1C153-4D56-46E1-BFD5-46B620EC9DF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39224781" sldId="2147483874"/>
              <ac:spMk id="11" creationId="{B97EDAF6-6C56-407E-A0E6-0396B2AFE8B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639224781" sldId="2147483874"/>
              <ac:spMk id="19" creationId="{10E548B1-A7AB-4F5C-920C-E383E125720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773794953" sldId="214748387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2" creationId="{F0F3043B-F0A1-445D-A3C3-87FAEB5450E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7" creationId="{3AA95507-B288-4695-B49E-B0D952D1CD6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11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1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73794953" sldId="2147483875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7672292" sldId="214748387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4" creationId="{D6AC3BDA-0220-44FF-9BEB-2511A2A0E80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5" creationId="{D577140D-1657-4124-861E-09DB002AD4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6" creationId="{6989E631-FFE0-4842-9C8D-2977AD46DA0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1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7672292" sldId="2147483876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931366865" sldId="214748387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31366865" sldId="2147483877"/>
              <ac:spMk id="9" creationId="{4FCDF98C-CBF5-4539-AD9D-C223581703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31366865" sldId="2147483877"/>
              <ac:spMk id="13" creationId="{3E2408D1-A70F-491B-AF40-F2D6D673080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31366865" sldId="2147483877"/>
              <ac:spMk id="15" creationId="{4BD6C626-24BC-F94B-A088-71B96198376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31366865" sldId="2147483877"/>
              <ac:spMk id="18" creationId="{C14AC91F-FC10-45B8-89B7-630632AF1D5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31366865" sldId="2147483877"/>
              <ac:spMk id="19" creationId="{9560445B-3FDA-4173-A768-23E3DA0A29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31366865" sldId="2147483877"/>
              <ac:spMk id="20" creationId="{18531370-74B7-4C13-9374-090CB9301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878034106" sldId="214748387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1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1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1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78034106" sldId="2147483878"/>
              <ac:spMk id="2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934884658" sldId="214748387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34884658" sldId="2147483879"/>
              <ac:spMk id="2" creationId="{28DDBF27-0730-410D-BAE0-26163E0F157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34884658" sldId="2147483879"/>
              <ac:spMk id="4" creationId="{CC753A2C-3435-41AC-A18D-606FF9F39CA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34884658" sldId="2147483879"/>
              <ac:spMk id="5" creationId="{5CE36272-55E6-4F28-A873-57EC91F08D0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34884658" sldId="2147483879"/>
              <ac:spMk id="11" creationId="{E4F618ED-252E-EB45-9B3E-CFE3EEF6AB2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34884658" sldId="2147483879"/>
              <ac:spMk id="12" creationId="{DE4D14C0-17E4-471E-BDE9-53C45FD4AF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934884658" sldId="2147483879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828336703" sldId="214748388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8336703" sldId="2147483880"/>
              <ac:spMk id="2" creationId="{28DDBF27-0730-410D-BAE0-26163E0F157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8336703" sldId="2147483880"/>
              <ac:spMk id="4" creationId="{CC753A2C-3435-41AC-A18D-606FF9F39CA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8336703" sldId="2147483880"/>
              <ac:spMk id="5" creationId="{5CE36272-55E6-4F28-A873-57EC91F08D0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8336703" sldId="2147483880"/>
              <ac:spMk id="11" creationId="{E4F618ED-252E-EB45-9B3E-CFE3EEF6AB2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8336703" sldId="2147483880"/>
              <ac:spMk id="12" creationId="{DE4D14C0-17E4-471E-BDE9-53C45FD4AF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8336703" sldId="2147483880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630228393" sldId="214748388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30228393" sldId="2147483881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30228393" sldId="2147483881"/>
              <ac:spMk id="5" creationId="{059179A7-71BB-4BD2-A47D-A594663B77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30228393" sldId="2147483881"/>
              <ac:spMk id="8" creationId="{67876956-2FDA-41F0-94F4-089CF3F001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630228393" sldId="2147483881"/>
              <ac:spMk id="17" creationId="{300B1F5F-8543-4D33-948B-2BB2D5F0A964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920295921" sldId="214748388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0295921" sldId="2147483882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0295921" sldId="2147483882"/>
              <ac:spMk id="9" creationId="{09185FFA-C3E7-4147-8A2A-8CBC3B555F8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20295921" sldId="2147483882"/>
              <ac:spMk id="13" creationId="{E0F4EEAE-FE38-4977-BE03-C6FE37CE9B8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11507100" sldId="214748388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1507100" sldId="2147483883"/>
              <ac:spMk id="3" creationId="{CE369E53-9B01-4DE3-AA8C-7E24E0667BC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1507100" sldId="2147483883"/>
              <ac:spMk id="9" creationId="{3E0952E6-8A45-4ED3-8795-5500CF2555C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11507100" sldId="2147483883"/>
              <ac:spMk id="20" creationId="{6C11DD5C-BB52-401D-B80D-0BB27E13D1BD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515451361" sldId="214748388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6" creationId="{499DA643-7886-4E76-B744-70CDFB91AC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21" creationId="{F713FD9B-7F58-49DA-828C-6AFB95C3059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25" creationId="{8BFE3482-9FCE-4942-A0DA-5D56D8A0A98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26" creationId="{4106FF92-DF2C-4564-865D-13A0CD798BC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27" creationId="{6AB442A6-9161-4BDC-8EF2-4C5B39D0751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0" creationId="{48F907F9-E87B-4F59-9391-5532D7A663A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1" creationId="{267899DF-4F52-4684-AC6F-0883A53C11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2" creationId="{DF46243E-4895-4378-8368-39A558B862F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3" creationId="{EC0275C7-D33A-4425-A5B5-250243A9CE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4" creationId="{FE74125A-7B25-4E65-BC7B-96BC7583866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5" creationId="{A58CEB35-5926-4E02-B654-7B0FD55D4CA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6" creationId="{964DEE3F-990A-4B8D-87D2-C323DB73A28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7" creationId="{1428E643-05C9-47A5-97A7-31F3BD8B7F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8" creationId="{603310E4-AE4D-4245-AF01-F39C61959EA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15451361" sldId="2147483884"/>
              <ac:spMk id="49" creationId="{E33C7370-1CE7-47BC-9BCC-C39D1CAEF72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181926823" sldId="214748388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81926823" sldId="2147483885"/>
              <ac:spMk id="4" creationId="{D3CD9450-1DEE-460E-9625-0FDFC7FF94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81926823" sldId="2147483885"/>
              <ac:spMk id="6" creationId="{20ACD09F-6A9B-480A-AA15-9D0CE5BD92B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81926823" sldId="2147483885"/>
              <ac:spMk id="8" creationId="{54AB0F76-F5DA-43E3-9A58-6FC111B7094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81926823" sldId="2147483885"/>
              <ac:spMk id="10" creationId="{ADF79901-81FB-4A67-BCDF-D19F36D2ED7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81926823" sldId="2147483885"/>
              <ac:spMk id="11" creationId="{B77F9609-69E6-4ACF-A51C-34B08A5D29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81926823" sldId="2147483885"/>
              <ac:spMk id="13" creationId="{30E05159-70E4-4A2B-AD23-87D665BD0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125423751" sldId="214748388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25423751" sldId="2147483886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25423751" sldId="214748388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25423751" sldId="2147483886"/>
              <ac:spMk id="6" creationId="{55B68253-1A6C-48A1-9A5A-8F4534996E0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29928806" sldId="214748388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29928806" sldId="2147483887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29928806" sldId="2147483887"/>
              <ac:spMk id="8" creationId="{A595C1D1-8E3D-406F-9C43-8A3B98DE198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29928806" sldId="2147483887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310852494" sldId="214748388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10852494" sldId="2147483888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10852494" sldId="2147483888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10852494" sldId="2147483888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551561278" sldId="214748388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51561278" sldId="2147483889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51561278" sldId="2147483889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551561278" sldId="2147483889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41107802" sldId="214748389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1107802" sldId="2147483890"/>
              <ac:spMk id="3" creationId="{7B1DD5E0-DF4F-4FD4-91A6-9795355910B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1107802" sldId="2147483890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1107802" sldId="2147483890"/>
              <ac:spMk id="5" creationId="{40921ACF-5C53-42EB-9D6F-C99EC261B57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639905469" sldId="214748389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9905469" sldId="2147483891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9905469" sldId="2147483891"/>
              <ac:spMk id="3" creationId="{8FDAB6C9-BDEA-413D-B3BE-9E709130CC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9905469" sldId="2147483891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639905469" sldId="2147483891"/>
              <ac:spMk id="10" creationId="{8DB3E1DC-DDD6-4BE3-9074-991B0C39B9F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353496708" sldId="214748389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53496708" sldId="2147483892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53496708" sldId="2147483892"/>
              <ac:spMk id="3" creationId="{19C94CC7-68F7-4FC6-88EA-D50857541ED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53496708" sldId="2147483892"/>
              <ac:spMk id="4" creationId="{9FA5A5C2-A8BF-4C24-8F59-825B08F569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53496708" sldId="2147483892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53496708" sldId="2147483892"/>
              <ac:spMk id="11" creationId="{054AE0C7-D76D-48BC-981D-C5FF150662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353496708" sldId="2147483892"/>
              <ac:spMk id="12" creationId="{6A084C2C-A70E-4948-83C6-DFDDFC6B3BB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277230596" sldId="214748389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77230596" sldId="2147483894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77230596" sldId="2147483894"/>
              <ac:spMk id="4" creationId="{B344496F-93F5-4FDF-84C6-C43FF72AB1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77230596" sldId="2147483894"/>
              <ac:spMk id="6" creationId="{0187C5AF-5F7F-49EB-A6F2-A916853651F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215264625" sldId="214748389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15264625" sldId="2147483895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15264625" sldId="2147483895"/>
              <ac:spMk id="4" creationId="{872BA934-278D-4E25-89CC-C4524DE51C9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15264625" sldId="2147483895"/>
              <ac:spMk id="5" creationId="{002C8E61-0F88-44D8-8976-9214DDE8C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15264625" sldId="2147483895"/>
              <ac:spMk id="6" creationId="{50066A28-2DAC-4D32-A643-853A23514A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215264625" sldId="2147483895"/>
              <ac:spMk id="7" creationId="{08B75131-8648-4D75-8253-2052B1104F5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811322497" sldId="214748389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1322497" sldId="214748389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1322497" sldId="2147483896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1322497" sldId="2147483896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811322497" sldId="2147483896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47610773" sldId="214748389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47610773" sldId="2147483897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47610773" sldId="2147483897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47610773" sldId="2147483897"/>
              <ac:spMk id="9" creationId="{AD694960-32CB-43FF-AFA3-F50711C2DE5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47610773" sldId="2147483897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174972435" sldId="214748389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4972435" sldId="2147483898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4972435" sldId="2147483898"/>
              <ac:spMk id="4" creationId="{52612670-1B3D-4F9A-AD24-1C8A847F1A9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4972435" sldId="2147483898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74972435" sldId="2147483898"/>
              <ac:spMk id="11" creationId="{18AA2B72-95AF-4DE8-A84F-D9C0A7FA2943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85755414" sldId="214748389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85755414" sldId="2147483899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85755414" sldId="2147483899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85755414" sldId="2147483899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219555910" sldId="214748390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9555910" sldId="2147483900"/>
              <ac:spMk id="6" creationId="{93F88020-2B81-473F-BACB-02C3040B058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9555910" sldId="2147483900"/>
              <ac:spMk id="10" creationId="{0DC2970F-E2CA-4699-9D97-7B1DF5FD283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9555910" sldId="2147483900"/>
              <ac:spMk id="11" creationId="{81317827-5F33-404C-BC5B-DB4D6868A5A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9555910" sldId="2147483900"/>
              <ac:spMk id="12" creationId="{493E748C-D8DF-4331-B76E-0AC66B11B7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285067750" sldId="214748390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85067750" sldId="2147483901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85067750" sldId="2147483901"/>
              <ac:spMk id="9" creationId="{57FC474E-6E6E-475A-BDB5-1817E2BDB3A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285067750" sldId="2147483901"/>
              <ac:spMk id="11" creationId="{51C1394E-6EE7-4CA1-A6DA-D75DF07C45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180854542" sldId="214748390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0854542" sldId="2147483902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0854542" sldId="2147483902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0854542" sldId="2147483902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180854542" sldId="2147483902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978811632" sldId="214748390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78811632" sldId="2147483903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78811632" sldId="2147483903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78811632" sldId="2147483903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978811632" sldId="2147483903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275312407" sldId="214748390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75312407" sldId="2147483904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75312407" sldId="2147483904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75312407" sldId="2147483904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75312407" sldId="2147483904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75312407" sldId="2147483904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09035951" sldId="214748390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9035951" sldId="2147483905"/>
              <ac:spMk id="3" creationId="{D982BA5E-D716-4823-85BE-506BD223779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09035951" sldId="2147483905"/>
              <ac:spMk id="6" creationId="{D9F14F68-D228-40CA-8BDC-6891E588A1A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486673043" sldId="214748390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86673043" sldId="2147483907"/>
              <ac:spMk id="2" creationId="{7771D59C-6AE3-3240-AF20-935688E69FA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73925251" sldId="214748392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3925251" sldId="2147483922"/>
              <ac:spMk id="4" creationId="{7AB0B672-BCB2-4225-B99B-5DCF23F80FE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3925251" sldId="2147483922"/>
              <ac:spMk id="6" creationId="{03B61F2A-595B-416B-8750-4128A1C56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3925251" sldId="2147483922"/>
              <ac:spMk id="12" creationId="{6F38E861-F63B-4687-8815-049E649B22B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3925251" sldId="2147483922"/>
              <ac:spMk id="13" creationId="{FC9A8359-3D44-49C0-A6C2-9F4FA5397B5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3925251" sldId="2147483922"/>
              <ac:spMk id="14" creationId="{5E731692-DC44-4DB0-B070-1633C8A6C1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3925251" sldId="2147483922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54850706" sldId="214748392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54850706" sldId="2147483923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54850706" sldId="2147483923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54850706" sldId="2147483923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54850706" sldId="2147483923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54850706" sldId="2147483923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142378462" sldId="214748392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42378462" sldId="2147483924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42378462" sldId="2147483924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42378462" sldId="2147483924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42378462" sldId="2147483924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142378462" sldId="2147483924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216389583" sldId="214748392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6389583" sldId="2147483925"/>
              <ac:spMk id="2" creationId="{92F2C0F7-4272-467D-80CA-C1BA72A57B5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6389583" sldId="2147483925"/>
              <ac:spMk id="9" creationId="{9566B3D0-4195-4294-B367-5A4DBD5074E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6389583" sldId="2147483925"/>
              <ac:spMk id="17" creationId="{795DEA80-622A-41A5-B7B5-FB1729C09E4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6389583" sldId="2147483925"/>
              <ac:spMk id="22" creationId="{4AD1F670-3CBB-4553-BB1A-37C494B0576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16389583" sldId="2147483925"/>
              <ac:spMk id="23" creationId="{3C2C46E9-8420-4999-9F5B-A178F7558698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502528588" sldId="214748392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02528588" sldId="2147483926"/>
              <ac:spMk id="17" creationId="{C578D149-F010-4285-AC81-2EAF1FB3CD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02528588" sldId="2147483926"/>
              <ac:spMk id="27" creationId="{C808D55C-5C8D-4377-A742-EE11C46538C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02528588" sldId="2147483926"/>
              <ac:spMk id="31" creationId="{F815C864-6652-46E5-8A30-D78A46C8AA7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502528588" sldId="2147483926"/>
              <ac:spMk id="33" creationId="{EA3B90CB-73FF-4403-94EE-BE411CC825B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465795493" sldId="214748392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65795493" sldId="2147483927"/>
              <ac:spMk id="3" creationId="{A72FA7EC-82EF-4B8E-BFB0-53B1C2DEF32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65795493" sldId="2147483927"/>
              <ac:spMk id="8" creationId="{ADC804F6-BBBF-468B-AD85-DB793C9A134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65795493" sldId="2147483927"/>
              <ac:spMk id="10" creationId="{30A1C153-4D56-46E1-BFD5-46B620EC9DF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65795493" sldId="2147483927"/>
              <ac:spMk id="11" creationId="{B97EDAF6-6C56-407E-A0E6-0396B2AFE8B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65795493" sldId="2147483927"/>
              <ac:spMk id="19" creationId="{10E548B1-A7AB-4F5C-920C-E383E125720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863177834" sldId="214748392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2" creationId="{F0F3043B-F0A1-445D-A3C3-87FAEB5450E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7" creationId="{3AA95507-B288-4695-B49E-B0D952D1CD6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11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1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863177834" sldId="2147483928"/>
              <ac:spMk id="1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890052679" sldId="214748392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4" creationId="{D6AC3BDA-0220-44FF-9BEB-2511A2A0E80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5" creationId="{D577140D-1657-4124-861E-09DB002AD4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6" creationId="{6989E631-FFE0-4842-9C8D-2977AD46DA0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1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90052679" sldId="2147483929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374862697" sldId="214748393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2" creationId="{11D12291-70ED-435E-9EC5-EAAA0684994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9" creationId="{4FCDF98C-CBF5-4539-AD9D-C223581703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12" creationId="{621183CE-880D-441E-AE35-7DEB2838DB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13" creationId="{3E2408D1-A70F-491B-AF40-F2D6D673080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18" creationId="{C14AC91F-FC10-45B8-89B7-630632AF1D5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19" creationId="{9560445B-3FDA-4173-A768-23E3DA0A293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4862697" sldId="2147483930"/>
              <ac:spMk id="20" creationId="{18531370-74B7-4C13-9374-090CB9301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472443564" sldId="214748393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1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1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1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2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472443564" sldId="2147483931"/>
              <ac:spMk id="2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703652379" sldId="214748393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2" creationId="{28DDBF27-0730-410D-BAE0-26163E0F157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4" creationId="{CC753A2C-3435-41AC-A18D-606FF9F39CA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5" creationId="{5CE36272-55E6-4F28-A873-57EC91F08D0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6" creationId="{28A7DC77-E51D-4212-9E2E-79FF4BCAF40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12" creationId="{DE4D14C0-17E4-471E-BDE9-53C45FD4AF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03652379" sldId="2147483932"/>
              <ac:spMk id="13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02483505" sldId="214748393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2483505" sldId="2147483933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2483505" sldId="2147483933"/>
              <ac:spMk id="5" creationId="{059179A7-71BB-4BD2-A47D-A594663B77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2483505" sldId="2147483933"/>
              <ac:spMk id="8" creationId="{67876956-2FDA-41F0-94F4-089CF3F001B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2483505" sldId="2147483933"/>
              <ac:spMk id="17" creationId="{300B1F5F-8543-4D33-948B-2BB2D5F0A964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701289028" sldId="214748393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01289028" sldId="2147483934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01289028" sldId="2147483934"/>
              <ac:spMk id="9" creationId="{09185FFA-C3E7-4147-8A2A-8CBC3B555F8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701289028" sldId="2147483934"/>
              <ac:spMk id="13" creationId="{E0F4EEAE-FE38-4977-BE03-C6FE37CE9B8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831190424" sldId="214748393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31190424" sldId="2147483935"/>
              <ac:spMk id="3" creationId="{CE369E53-9B01-4DE3-AA8C-7E24E0667BC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31190424" sldId="2147483935"/>
              <ac:spMk id="9" creationId="{3E0952E6-8A45-4ED3-8795-5500CF2555C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831190424" sldId="2147483935"/>
              <ac:spMk id="20" creationId="{6C11DD5C-BB52-401D-B80D-0BB27E13D1BD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326274384" sldId="214748393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6" creationId="{499DA643-7886-4E76-B744-70CDFB91AC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1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20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21" creationId="{F713FD9B-7F58-49DA-828C-6AFB95C3059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25" creationId="{8BFE3482-9FCE-4942-A0DA-5D56D8A0A98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26" creationId="{4106FF92-DF2C-4564-865D-13A0CD798BC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27" creationId="{6AB442A6-9161-4BDC-8EF2-4C5B39D0751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0" creationId="{48F907F9-E87B-4F59-9391-5532D7A663A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1" creationId="{267899DF-4F52-4684-AC6F-0883A53C11C1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2" creationId="{DF46243E-4895-4378-8368-39A558B862F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3" creationId="{EC0275C7-D33A-4425-A5B5-250243A9CE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4" creationId="{FE74125A-7B25-4E65-BC7B-96BC7583866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5" creationId="{A58CEB35-5926-4E02-B654-7B0FD55D4CA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6" creationId="{964DEE3F-990A-4B8D-87D2-C323DB73A28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7" creationId="{1428E643-05C9-47A5-97A7-31F3BD8B7F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8" creationId="{603310E4-AE4D-4245-AF01-F39C61959EA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326274384" sldId="2147483936"/>
              <ac:spMk id="49" creationId="{E33C7370-1CE7-47BC-9BCC-C39D1CAEF72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098176596" sldId="214748393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98176596" sldId="2147483937"/>
              <ac:spMk id="4" creationId="{D3CD9450-1DEE-460E-9625-0FDFC7FF94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98176596" sldId="2147483937"/>
              <ac:spMk id="6" creationId="{20ACD09F-6A9B-480A-AA15-9D0CE5BD92B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98176596" sldId="2147483937"/>
              <ac:spMk id="8" creationId="{54AB0F76-F5DA-43E3-9A58-6FC111B7094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98176596" sldId="2147483937"/>
              <ac:spMk id="10" creationId="{ADF79901-81FB-4A67-BCDF-D19F36D2ED7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98176596" sldId="2147483937"/>
              <ac:spMk id="11" creationId="{B77F9609-69E6-4ACF-A51C-34B08A5D29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098176596" sldId="2147483937"/>
              <ac:spMk id="13" creationId="{30E05159-70E4-4A2B-AD23-87D665BD05A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48904914" sldId="214748393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48904914" sldId="2147483938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48904914" sldId="214748393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48904914" sldId="2147483938"/>
              <ac:spMk id="6" creationId="{55B68253-1A6C-48A1-9A5A-8F4534996E0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85284723" sldId="214748393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85284723" sldId="2147483939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85284723" sldId="2147483939"/>
              <ac:spMk id="8" creationId="{A595C1D1-8E3D-406F-9C43-8A3B98DE198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85284723" sldId="2147483939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4106684812" sldId="214748394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06684812" sldId="2147483940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06684812" sldId="2147483940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4106684812" sldId="2147483940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68056591" sldId="214748394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68056591" sldId="2147483941"/>
              <ac:spMk id="3" creationId="{7B1DD5E0-DF4F-4FD4-91A6-9795355910B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68056591" sldId="2147483941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68056591" sldId="2147483941"/>
              <ac:spMk id="5" creationId="{40921ACF-5C53-42EB-9D6F-C99EC261B57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716326456" sldId="214748394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16326456" sldId="2147483942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16326456" sldId="2147483942"/>
              <ac:spMk id="3" creationId="{8FDAB6C9-BDEA-413D-B3BE-9E709130CCB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16326456" sldId="2147483942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16326456" sldId="2147483942"/>
              <ac:spMk id="10" creationId="{8DB3E1DC-DDD6-4BE3-9074-991B0C39B9F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95678406" sldId="214748394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5678406" sldId="2147483943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5678406" sldId="2147483943"/>
              <ac:spMk id="3" creationId="{19C94CC7-68F7-4FC6-88EA-D50857541ED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5678406" sldId="2147483943"/>
              <ac:spMk id="4" creationId="{9FA5A5C2-A8BF-4C24-8F59-825B08F5692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5678406" sldId="2147483943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5678406" sldId="2147483943"/>
              <ac:spMk id="11" creationId="{054AE0C7-D76D-48BC-981D-C5FF1506623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95678406" sldId="2147483943"/>
              <ac:spMk id="12" creationId="{6A084C2C-A70E-4948-83C6-DFDDFC6B3BB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006392584" sldId="214748394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006392584" sldId="2147483944"/>
              <ac:spMk id="3" creationId="{2485E42B-ED60-4CBF-83EF-1DE4309E6152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006392584" sldId="2147483944"/>
              <ac:spMk id="4" creationId="{B2B13050-444B-434A-9E7C-B17059CD5053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760526201" sldId="214748394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60526201" sldId="2147483945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60526201" sldId="2147483945"/>
              <ac:spMk id="4" creationId="{B344496F-93F5-4FDF-84C6-C43FF72AB11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60526201" sldId="2147483945"/>
              <ac:spMk id="6" creationId="{0187C5AF-5F7F-49EB-A6F2-A916853651F6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710321461" sldId="214748394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10321461" sldId="2147483946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10321461" sldId="2147483946"/>
              <ac:spMk id="4" creationId="{872BA934-278D-4E25-89CC-C4524DE51C99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10321461" sldId="2147483946"/>
              <ac:spMk id="5" creationId="{002C8E61-0F88-44D8-8976-9214DDE8C71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10321461" sldId="2147483946"/>
              <ac:spMk id="6" creationId="{50066A28-2DAC-4D32-A643-853A23514A9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10321461" sldId="2147483946"/>
              <ac:spMk id="7" creationId="{08B75131-8648-4D75-8253-2052B1104F5A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903254142" sldId="214748394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03254142" sldId="2147483947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03254142" sldId="2147483947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03254142" sldId="2147483947"/>
              <ac:spMk id="7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903254142" sldId="2147483947"/>
              <ac:spMk id="9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723275214" sldId="214748394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23275214" sldId="2147483948"/>
              <ac:spMk id="3" creationId="{41AAB5D3-2524-4B86-A6AB-93BA13707CA3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23275214" sldId="2147483948"/>
              <ac:spMk id="6" creationId="{9AB09A7A-3900-4366-A5B3-4C05A3DEC926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23275214" sldId="2147483948"/>
              <ac:spMk id="9" creationId="{AD694960-32CB-43FF-AFA3-F50711C2DE5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23275214" sldId="2147483948"/>
              <ac:spMk id="10" creationId="{A2F78DC2-DBE1-4BC8-BD76-95E378BBEFB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287276256" sldId="214748395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87276256" sldId="2147483950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87276256" sldId="2147483950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287276256" sldId="2147483950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306613698" sldId="214748395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6613698" sldId="2147483951"/>
              <ac:spMk id="6" creationId="{93F88020-2B81-473F-BACB-02C3040B058B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6613698" sldId="2147483951"/>
              <ac:spMk id="10" creationId="{0DC2970F-E2CA-4699-9D97-7B1DF5FD283C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6613698" sldId="2147483951"/>
              <ac:spMk id="11" creationId="{81317827-5F33-404C-BC5B-DB4D6868A5AA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06613698" sldId="2147483951"/>
              <ac:spMk id="12" creationId="{493E748C-D8DF-4331-B76E-0AC66B11B7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0979801" sldId="214748395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979801" sldId="2147483952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979801" sldId="2147483952"/>
              <ac:spMk id="9" creationId="{57FC474E-6E6E-475A-BDB5-1817E2BDB3A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0979801" sldId="2147483952"/>
              <ac:spMk id="11" creationId="{51C1394E-6EE7-4CA1-A6DA-D75DF07C45E9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494490220" sldId="214748395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94490220" sldId="2147483953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94490220" sldId="2147483953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94490220" sldId="2147483953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94490220" sldId="2147483953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431676009" sldId="2147483954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31676009" sldId="2147483954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31676009" sldId="2147483954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31676009" sldId="2147483954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431676009" sldId="2147483954"/>
              <ac:spMk id="8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2550646888" sldId="214748395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50646888" sldId="2147483955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50646888" sldId="2147483955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50646888" sldId="2147483955"/>
              <ac:spMk id="5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50646888" sldId="2147483955"/>
              <ac:spMk id="6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2550646888" sldId="2147483955"/>
              <ac:spMk id="7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450750046" sldId="2147483956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50750046" sldId="2147483956"/>
              <ac:spMk id="3" creationId="{D982BA5E-D716-4823-85BE-506BD223779D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450750046" sldId="2147483956"/>
              <ac:spMk id="6" creationId="{D9F14F68-D228-40CA-8BDC-6891E588A1AF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784457337" sldId="2147483957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84457337" sldId="2147483957"/>
              <ac:spMk id="2" creationId="{7771D59C-6AE3-3240-AF20-935688E69FA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784457337" sldId="2147483957"/>
              <ac:spMk id="5" creationId="{6851B967-4620-204A-92D3-F2257A68CF6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375482131" sldId="2147483958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375482131" sldId="2147483958"/>
              <ac:spMk id="2" creationId="{7771D59C-6AE3-3240-AF20-935688E69FAE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717530591" sldId="2147483959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17530591" sldId="2147483959"/>
              <ac:spMk id="2" creationId="{7771D59C-6AE3-3240-AF20-935688E69FA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17530591" sldId="2147483959"/>
              <ac:spMk id="4" creationId="{0FE6E8FE-72E8-9F4F-8D70-98B9B63CC3AB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820433234" sldId="2147483960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0433234" sldId="2147483960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0433234" sldId="2147483960"/>
              <ac:spMk id="8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20433234" sldId="2147483960"/>
              <ac:spMk id="11" creationId="{A6DD7577-1D57-124B-86D9-35092D46AB04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758520871" sldId="2147483961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58520871" sldId="2147483961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758520871" sldId="2147483961"/>
              <ac:spMk id="5" creationId="{00000000-0000-0000-0000-000000000000}"/>
            </ac:spMkLst>
          </pc:sp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3804040951" sldId="2147483962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04040951" sldId="2147483962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3804040951" sldId="2147483962"/>
              <ac:spMk id="4" creationId="{D5CFEB43-1574-0B4D-86DB-31501F8DCBFD}"/>
            </ac:spMkLst>
          </pc:spChg>
        </pc:sldLayoutChg>
        <pc:sldLayoutChg chg="delSp 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201527827" sldId="2147483963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201527827" sldId="2147483963"/>
              <ac:spMk id="3" creationId="{00000000-0000-0000-0000-000000000000}"/>
            </ac:spMkLst>
          </pc:spChg>
          <pc:picChg chg="del">
            <ac:chgData name="Ginny Dudek" userId="787f50d1-3b77-4512-bcfb-ca490ebc47cd" providerId="ADAL" clId="{7EDC8407-6AA2-CA43-9F90-53E80C1FDD31}" dt="2021-12-23T00:42:40.760" v="16"/>
            <ac:picMkLst>
              <pc:docMk/>
              <pc:sldMasterMk cId="1265995284" sldId="2147483921"/>
              <pc:sldLayoutMk cId="1201527827" sldId="2147483963"/>
              <ac:picMk id="5" creationId="{00000000-0000-0000-0000-000000000000}"/>
            </ac:picMkLst>
          </pc:picChg>
        </pc:sldLayoutChg>
        <pc:sldLayoutChg chg="modSp">
          <pc:chgData name="Ginny Dudek" userId="787f50d1-3b77-4512-bcfb-ca490ebc47cd" providerId="ADAL" clId="{7EDC8407-6AA2-CA43-9F90-53E80C1FDD31}" dt="2021-12-23T01:10:18.549" v="404"/>
          <pc:sldLayoutMkLst>
            <pc:docMk/>
            <pc:sldMasterMk cId="1265995284" sldId="2147483921"/>
            <pc:sldLayoutMk cId="1731315450" sldId="2147483965"/>
          </pc:sldLayoutMkLst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31315450" sldId="2147483965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31315450" sldId="2147483965"/>
              <ac:spMk id="4" creationId="{52612670-1B3D-4F9A-AD24-1C8A847F1A97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31315450" sldId="2147483965"/>
              <ac:spMk id="9" creationId="{00000000-0000-0000-0000-000000000000}"/>
            </ac:spMkLst>
          </pc:spChg>
          <pc:spChg chg="mod">
            <ac:chgData name="Ginny Dudek" userId="787f50d1-3b77-4512-bcfb-ca490ebc47cd" providerId="ADAL" clId="{7EDC8407-6AA2-CA43-9F90-53E80C1FDD31}" dt="2021-12-23T01:10:18.549" v="404"/>
            <ac:spMkLst>
              <pc:docMk/>
              <pc:sldMasterMk cId="1265995284" sldId="2147483921"/>
              <pc:sldLayoutMk cId="1731315450" sldId="2147483965"/>
              <ac:spMk id="11" creationId="{18AA2B72-95AF-4DE8-A84F-D9C0A7FA294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4/14/24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CBDAA-39C4-4953-8B33-EC28350C39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6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sz="12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7A21-D0D4-2046-B7BC-95AA7730D9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8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7A21-D0D4-2046-B7BC-95AA7730D9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0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01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2E21-26F3-411D-BFED-3FF4DE42833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8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7A21-D0D4-2046-B7BC-95AA7730D9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7A21-D0D4-2046-B7BC-95AA7730D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2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8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7A21-D0D4-2046-B7BC-95AA7730D9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prstGeom prst="rect">
            <a:avLst/>
          </a:prstGeo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4268" y="4785635"/>
            <a:ext cx="396000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1737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9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494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1877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966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5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0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8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826353" y="992926"/>
            <a:ext cx="431764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27724" y="2379609"/>
            <a:ext cx="4316383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826488" y="3389084"/>
            <a:ext cx="4317523" cy="75485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accent5"/>
                </a:solidFill>
              </a:defRPr>
            </a:lvl1pPr>
          </a:lstStyle>
          <a:p>
            <a:r>
              <a:rPr lang="en-US" sz="12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841560" y="1845298"/>
            <a:ext cx="430244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7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6"/>
            <a:ext cx="8555010" cy="3976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0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1090247"/>
            <a:ext cx="8555010" cy="3613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644" y="685800"/>
            <a:ext cx="8152210" cy="28098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9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1386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1" y="4886770"/>
            <a:ext cx="1179857" cy="1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96273"/>
            <a:ext cx="7966817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794" y="873007"/>
            <a:ext cx="8005627" cy="344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65DB3-EA47-4724-882F-37D76A807D45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7636279E-8634-F0FC-C2A8-71CA913D3F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3" y="4922588"/>
            <a:ext cx="914400" cy="1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100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05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9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825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825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395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437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555007" y="69851"/>
            <a:ext cx="491592" cy="553041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58.svg"/><Relationship Id="rId3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svg"/><Relationship Id="rId20" Type="http://schemas.openxmlformats.org/officeDocument/2006/relationships/image" Target="../media/image53.pn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svg"/><Relationship Id="rId37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sv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svg"/><Relationship Id="rId19" Type="http://schemas.openxmlformats.org/officeDocument/2006/relationships/image" Target="../media/image52.svg"/><Relationship Id="rId31" Type="http://schemas.openxmlformats.org/officeDocument/2006/relationships/image" Target="../media/image64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png"/><Relationship Id="rId27" Type="http://schemas.openxmlformats.org/officeDocument/2006/relationships/image" Target="../media/image60.svg"/><Relationship Id="rId30" Type="http://schemas.openxmlformats.org/officeDocument/2006/relationships/image" Target="../media/image63.tiff"/><Relationship Id="rId35" Type="http://schemas.openxmlformats.org/officeDocument/2006/relationships/image" Target="../media/image68.png"/><Relationship Id="rId8" Type="http://schemas.openxmlformats.org/officeDocument/2006/relationships/image" Target="../media/image41.svg"/><Relationship Id="rId3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9.jpe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tiff"/><Relationship Id="rId14" Type="http://schemas.openxmlformats.org/officeDocument/2006/relationships/image" Target="../media/image82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pn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84.sv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65.svg"/><Relationship Id="rId3" Type="http://schemas.openxmlformats.org/officeDocument/2006/relationships/image" Target="../media/image88.png"/><Relationship Id="rId7" Type="http://schemas.openxmlformats.org/officeDocument/2006/relationships/image" Target="../media/image92.tiff"/><Relationship Id="rId12" Type="http://schemas.openxmlformats.org/officeDocument/2006/relationships/image" Target="../media/image64.png"/><Relationship Id="rId17" Type="http://schemas.openxmlformats.org/officeDocument/2006/relationships/image" Target="../media/image98.tiff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7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emf"/><Relationship Id="rId11" Type="http://schemas.openxmlformats.org/officeDocument/2006/relationships/image" Target="../media/image84.svg"/><Relationship Id="rId5" Type="http://schemas.openxmlformats.org/officeDocument/2006/relationships/image" Target="../media/image90.tiff"/><Relationship Id="rId15" Type="http://schemas.openxmlformats.org/officeDocument/2006/relationships/image" Target="../media/image96.tiff"/><Relationship Id="rId10" Type="http://schemas.openxmlformats.org/officeDocument/2006/relationships/image" Target="../media/image83.png"/><Relationship Id="rId4" Type="http://schemas.openxmlformats.org/officeDocument/2006/relationships/image" Target="../media/image89.svg"/><Relationship Id="rId9" Type="http://schemas.openxmlformats.org/officeDocument/2006/relationships/image" Target="../media/image94.png"/><Relationship Id="rId1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tiff"/><Relationship Id="rId13" Type="http://schemas.openxmlformats.org/officeDocument/2006/relationships/image" Target="../media/image110.png"/><Relationship Id="rId18" Type="http://schemas.openxmlformats.org/officeDocument/2006/relationships/image" Target="../media/image113.svg"/><Relationship Id="rId3" Type="http://schemas.openxmlformats.org/officeDocument/2006/relationships/image" Target="../media/image100.png"/><Relationship Id="rId21" Type="http://schemas.openxmlformats.org/officeDocument/2006/relationships/image" Target="../media/image114.tiff"/><Relationship Id="rId7" Type="http://schemas.openxmlformats.org/officeDocument/2006/relationships/image" Target="../media/image104.svg"/><Relationship Id="rId12" Type="http://schemas.openxmlformats.org/officeDocument/2006/relationships/image" Target="../media/image109.svg"/><Relationship Id="rId17" Type="http://schemas.openxmlformats.org/officeDocument/2006/relationships/image" Target="../media/image112.png"/><Relationship Id="rId25" Type="http://schemas.openxmlformats.org/officeDocument/2006/relationships/image" Target="../media/image11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svg"/><Relationship Id="rId20" Type="http://schemas.openxmlformats.org/officeDocument/2006/relationships/image" Target="../media/image9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3.png"/><Relationship Id="rId23" Type="http://schemas.openxmlformats.org/officeDocument/2006/relationships/image" Target="../media/image115.png"/><Relationship Id="rId10" Type="http://schemas.openxmlformats.org/officeDocument/2006/relationships/image" Target="../media/image107.svg"/><Relationship Id="rId19" Type="http://schemas.openxmlformats.org/officeDocument/2006/relationships/image" Target="../media/image93.emf"/><Relationship Id="rId4" Type="http://schemas.openxmlformats.org/officeDocument/2006/relationships/image" Target="../media/image101.svg"/><Relationship Id="rId9" Type="http://schemas.openxmlformats.org/officeDocument/2006/relationships/image" Target="../media/image106.png"/><Relationship Id="rId14" Type="http://schemas.openxmlformats.org/officeDocument/2006/relationships/image" Target="../media/image111.svg"/><Relationship Id="rId22" Type="http://schemas.openxmlformats.org/officeDocument/2006/relationships/image" Target="../media/image3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sv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5.tiff"/><Relationship Id="rId12" Type="http://schemas.openxmlformats.org/officeDocument/2006/relationships/image" Target="../media/image23.pn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11" Type="http://schemas.openxmlformats.org/officeDocument/2006/relationships/image" Target="../media/image22.tiff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20.png"/><Relationship Id="rId14" Type="http://schemas.openxmlformats.org/officeDocument/2006/relationships/image" Target="../media/image25.jpe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13" Type="http://schemas.openxmlformats.org/officeDocument/2006/relationships/image" Target="../media/image9.sv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tiff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25.jpe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13" Type="http://schemas.openxmlformats.org/officeDocument/2006/relationships/image" Target="../media/image9.sv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tiff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25.jpe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23.png"/><Relationship Id="rId14" Type="http://schemas.openxmlformats.org/officeDocument/2006/relationships/image" Target="../media/image10.pn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353" y="992927"/>
            <a:ext cx="4317648" cy="855468"/>
          </a:xfrm>
        </p:spPr>
        <p:txBody>
          <a:bodyPr>
            <a:normAutofit/>
          </a:bodyPr>
          <a:lstStyle/>
          <a:p>
            <a:r>
              <a:rPr lang="en-US" sz="4050" dirty="0">
                <a:latin typeface="Calibri" panose="020F0502020204030204" pitchFamily="34" charset="0"/>
                <a:cs typeface="Calibri" panose="020F0502020204030204" pitchFamily="34" charset="0"/>
              </a:rPr>
              <a:t>Features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PART 2/2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4907CE-9F2D-8B50-EC18-E705D2859B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903-A5B2-874F-92AA-689B24F5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Solution – User VPN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32AC6-0AB6-724B-A59B-BBA4CE656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9</a:t>
            </a:fld>
            <a:endParaRPr lang="en-US" sz="800" dirty="0"/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5796AAB9-0CB7-674F-9EFB-2E9D91B7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396449" y="1418908"/>
            <a:ext cx="3267116" cy="2286000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4A9F827-A1EA-9E4D-904D-851E5FF387D1}"/>
              </a:ext>
            </a:extLst>
          </p:cNvPr>
          <p:cNvSpPr>
            <a:spLocks noChangeAspect="1"/>
          </p:cNvSpPr>
          <p:nvPr/>
        </p:nvSpPr>
        <p:spPr>
          <a:xfrm>
            <a:off x="4056577" y="2417517"/>
            <a:ext cx="493776" cy="493776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 w="6350"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77AF39-361F-EB4D-97EE-3E1168F997E3}"/>
              </a:ext>
            </a:extLst>
          </p:cNvPr>
          <p:cNvSpPr txBox="1"/>
          <p:nvPr/>
        </p:nvSpPr>
        <p:spPr>
          <a:xfrm>
            <a:off x="3925045" y="2978351"/>
            <a:ext cx="7664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08797B-A642-5D42-B448-C9B6F5FE15E9}"/>
              </a:ext>
            </a:extLst>
          </p:cNvPr>
          <p:cNvCxnSpPr>
            <a:cxnSpLocks/>
          </p:cNvCxnSpPr>
          <p:nvPr/>
        </p:nvCxnSpPr>
        <p:spPr>
          <a:xfrm flipH="1" flipV="1">
            <a:off x="4009935" y="2210926"/>
            <a:ext cx="248413" cy="482257"/>
          </a:xfrm>
          <a:prstGeom prst="line">
            <a:avLst/>
          </a:prstGeom>
          <a:ln w="28575">
            <a:solidFill>
              <a:srgbClr val="9EA4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716AA3-F69B-F44C-AF98-E5EDD274265B}"/>
              </a:ext>
            </a:extLst>
          </p:cNvPr>
          <p:cNvCxnSpPr>
            <a:cxnSpLocks/>
          </p:cNvCxnSpPr>
          <p:nvPr/>
        </p:nvCxnSpPr>
        <p:spPr>
          <a:xfrm flipV="1">
            <a:off x="4251622" y="2210924"/>
            <a:ext cx="446348" cy="475533"/>
          </a:xfrm>
          <a:prstGeom prst="line">
            <a:avLst/>
          </a:prstGeom>
          <a:ln w="28575">
            <a:solidFill>
              <a:srgbClr val="9EA4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B3FB34A8-0480-B946-A3FB-FA935303DAA1}"/>
              </a:ext>
            </a:extLst>
          </p:cNvPr>
          <p:cNvSpPr>
            <a:spLocks noChangeAspect="1"/>
          </p:cNvSpPr>
          <p:nvPr/>
        </p:nvSpPr>
        <p:spPr>
          <a:xfrm>
            <a:off x="3763045" y="1717148"/>
            <a:ext cx="493776" cy="493776"/>
          </a:xfrm>
          <a:prstGeom prst="roundRect">
            <a:avLst>
              <a:gd name="adj" fmla="val 8239"/>
            </a:avLst>
          </a:prstGeom>
          <a:solidFill>
            <a:schemeClr val="bg1"/>
          </a:solidFill>
          <a:ln w="38100">
            <a:solidFill>
              <a:srgbClr val="42A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1BD4A01-918C-FC4B-9D20-B306FFDD45FD}"/>
              </a:ext>
            </a:extLst>
          </p:cNvPr>
          <p:cNvSpPr>
            <a:spLocks noChangeAspect="1"/>
          </p:cNvSpPr>
          <p:nvPr/>
        </p:nvSpPr>
        <p:spPr>
          <a:xfrm>
            <a:off x="4451082" y="1717148"/>
            <a:ext cx="493776" cy="493776"/>
          </a:xfrm>
          <a:prstGeom prst="roundRect">
            <a:avLst>
              <a:gd name="adj" fmla="val 9808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545146-6488-664D-8E61-19AA3F2C34E6}"/>
              </a:ext>
            </a:extLst>
          </p:cNvPr>
          <p:cNvSpPr txBox="1"/>
          <p:nvPr/>
        </p:nvSpPr>
        <p:spPr>
          <a:xfrm>
            <a:off x="3786484" y="1803237"/>
            <a:ext cx="4432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3B8B65-9208-BB4C-B481-8AD1FD21A6F5}"/>
              </a:ext>
            </a:extLst>
          </p:cNvPr>
          <p:cNvSpPr txBox="1"/>
          <p:nvPr/>
        </p:nvSpPr>
        <p:spPr>
          <a:xfrm>
            <a:off x="4472854" y="1803237"/>
            <a:ext cx="4432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4137EAF-D504-6941-90ED-565837301F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9780" b="-681"/>
          <a:stretch/>
        </p:blipFill>
        <p:spPr>
          <a:xfrm>
            <a:off x="3427634" y="3374228"/>
            <a:ext cx="345357" cy="3097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0C2146A-B8FE-BC46-995C-2E38EF79C852}"/>
              </a:ext>
            </a:extLst>
          </p:cNvPr>
          <p:cNvSpPr txBox="1"/>
          <p:nvPr/>
        </p:nvSpPr>
        <p:spPr>
          <a:xfrm>
            <a:off x="575697" y="3555260"/>
            <a:ext cx="9305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>
                <a:latin typeface="Metropoli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Remote Users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4795F4-34B2-C74B-9B70-C76305CFB96E}"/>
              </a:ext>
            </a:extLst>
          </p:cNvPr>
          <p:cNvSpPr txBox="1"/>
          <p:nvPr/>
        </p:nvSpPr>
        <p:spPr>
          <a:xfrm>
            <a:off x="702372" y="189307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Profiles</a:t>
            </a:r>
            <a:endParaRPr lang="en-US" sz="1000">
              <a:latin typeface="Metropolis" pitchFamily="2" charset="77"/>
              <a:cs typeface="Calibri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FFC82D0-4B04-374D-A533-AA65C9CC0E5E}"/>
              </a:ext>
            </a:extLst>
          </p:cNvPr>
          <p:cNvCxnSpPr>
            <a:cxnSpLocks/>
          </p:cNvCxnSpPr>
          <p:nvPr/>
        </p:nvCxnSpPr>
        <p:spPr>
          <a:xfrm flipV="1">
            <a:off x="3831902" y="2662830"/>
            <a:ext cx="307135" cy="1079"/>
          </a:xfrm>
          <a:prstGeom prst="line">
            <a:avLst/>
          </a:prstGeom>
          <a:ln w="28575">
            <a:solidFill>
              <a:srgbClr val="9EA4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1634FD1-A722-6A4E-A53B-4C9D1F01E78A}"/>
              </a:ext>
            </a:extLst>
          </p:cNvPr>
          <p:cNvSpPr>
            <a:spLocks noChangeAspect="1"/>
          </p:cNvSpPr>
          <p:nvPr/>
        </p:nvSpPr>
        <p:spPr>
          <a:xfrm>
            <a:off x="2960705" y="2417517"/>
            <a:ext cx="877824" cy="877824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462938-B797-0642-A281-8BEF15E1D7C4}"/>
              </a:ext>
            </a:extLst>
          </p:cNvPr>
          <p:cNvCxnSpPr>
            <a:cxnSpLocks/>
          </p:cNvCxnSpPr>
          <p:nvPr/>
        </p:nvCxnSpPr>
        <p:spPr>
          <a:xfrm flipV="1">
            <a:off x="3427114" y="3122460"/>
            <a:ext cx="77444" cy="314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23C24A2-4FEE-524A-9BBD-62F831ECF419}"/>
              </a:ext>
            </a:extLst>
          </p:cNvPr>
          <p:cNvSpPr txBox="1"/>
          <p:nvPr/>
        </p:nvSpPr>
        <p:spPr>
          <a:xfrm>
            <a:off x="3129025" y="2264808"/>
            <a:ext cx="5390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VPN VPC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E4B9797-164B-B943-A956-A08E4C27602E}"/>
              </a:ext>
            </a:extLst>
          </p:cNvPr>
          <p:cNvCxnSpPr>
            <a:cxnSpLocks/>
          </p:cNvCxnSpPr>
          <p:nvPr/>
        </p:nvCxnSpPr>
        <p:spPr>
          <a:xfrm>
            <a:off x="3314761" y="2857637"/>
            <a:ext cx="19876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727DC4D1-580E-684D-943D-218A3E37D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8807" y="643799"/>
            <a:ext cx="809919" cy="62301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F6BECD3-E772-A548-BFD6-993FE7B105CA}"/>
              </a:ext>
            </a:extLst>
          </p:cNvPr>
          <p:cNvSpPr txBox="1"/>
          <p:nvPr/>
        </p:nvSpPr>
        <p:spPr>
          <a:xfrm>
            <a:off x="1339887" y="760219"/>
            <a:ext cx="645886" cy="467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800" b="1">
                <a:latin typeface="Metropoli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Enterprise</a:t>
            </a:r>
          </a:p>
          <a:p>
            <a:pPr algn="r">
              <a:lnSpc>
                <a:spcPct val="130000"/>
              </a:lnSpc>
            </a:pPr>
            <a:r>
              <a:rPr lang="en-US" sz="800" b="1">
                <a:latin typeface="Metropoli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Identity Providers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1F5AC2-A36D-6B4B-A768-A55BBAEE8C0E}"/>
              </a:ext>
            </a:extLst>
          </p:cNvPr>
          <p:cNvCxnSpPr>
            <a:cxnSpLocks/>
          </p:cNvCxnSpPr>
          <p:nvPr/>
        </p:nvCxnSpPr>
        <p:spPr>
          <a:xfrm>
            <a:off x="3438071" y="2582728"/>
            <a:ext cx="0" cy="5515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35A1395-0FEB-A440-91D6-8AC5EF256144}"/>
              </a:ext>
            </a:extLst>
          </p:cNvPr>
          <p:cNvSpPr txBox="1"/>
          <p:nvPr/>
        </p:nvSpPr>
        <p:spPr>
          <a:xfrm>
            <a:off x="2996026" y="3021076"/>
            <a:ext cx="44325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NLB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697756C9-1736-364D-9084-2E660D6274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29993"/>
          <a:stretch/>
        </p:blipFill>
        <p:spPr>
          <a:xfrm>
            <a:off x="3057070" y="2709129"/>
            <a:ext cx="293594" cy="294602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4244D8-DEE5-A045-9F74-D706509C3064}"/>
              </a:ext>
            </a:extLst>
          </p:cNvPr>
          <p:cNvGrpSpPr/>
          <p:nvPr/>
        </p:nvGrpSpPr>
        <p:grpSpPr>
          <a:xfrm>
            <a:off x="879011" y="2669294"/>
            <a:ext cx="420969" cy="320483"/>
            <a:chOff x="1441450" y="4066705"/>
            <a:chExt cx="420969" cy="32048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C88E1011-C78D-AD45-8483-F656AA95C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b="36612"/>
            <a:stretch/>
          </p:blipFill>
          <p:spPr>
            <a:xfrm>
              <a:off x="1441450" y="4066705"/>
              <a:ext cx="306668" cy="320483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A79AF3A5-1E53-A048-A98D-A6FF5D6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69679" y="4126566"/>
              <a:ext cx="192740" cy="24895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8E0B29F-D202-6046-9317-60FF840602BF}"/>
              </a:ext>
            </a:extLst>
          </p:cNvPr>
          <p:cNvGrpSpPr/>
          <p:nvPr/>
        </p:nvGrpSpPr>
        <p:grpSpPr>
          <a:xfrm>
            <a:off x="879011" y="3194085"/>
            <a:ext cx="420969" cy="320483"/>
            <a:chOff x="1441450" y="4066705"/>
            <a:chExt cx="420969" cy="320483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245AAB8-6607-F34F-843E-B2F77B095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36612"/>
            <a:stretch/>
          </p:blipFill>
          <p:spPr>
            <a:xfrm>
              <a:off x="1441450" y="4066705"/>
              <a:ext cx="306668" cy="320483"/>
            </a:xfrm>
            <a:prstGeom prst="rect">
              <a:avLst/>
            </a:prstGeom>
          </p:spPr>
        </p:pic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3C5FC37B-452D-2749-9249-ED1F5E2C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69679" y="4126566"/>
              <a:ext cx="192740" cy="248956"/>
            </a:xfrm>
            <a:prstGeom prst="rect">
              <a:avLst/>
            </a:prstGeom>
          </p:spPr>
        </p:pic>
      </p:grpSp>
      <p:pic>
        <p:nvPicPr>
          <p:cNvPr id="119" name="Graphic 118">
            <a:extLst>
              <a:ext uri="{FF2B5EF4-FFF2-40B4-BE49-F238E27FC236}">
                <a16:creationId xmlns:a16="http://schemas.microsoft.com/office/drawing/2014/main" id="{3A4CF0D6-079F-E444-8DF3-B1AC36CD8BCE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b="36612"/>
          <a:stretch/>
        </p:blipFill>
        <p:spPr>
          <a:xfrm>
            <a:off x="879012" y="2181081"/>
            <a:ext cx="306668" cy="320483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9ECEA321-7F02-0E48-AC34-3FE64B14384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7241" y="2240942"/>
            <a:ext cx="192740" cy="248957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1D90283-24CC-A84A-90DF-F14C5D6CE830}"/>
              </a:ext>
            </a:extLst>
          </p:cNvPr>
          <p:cNvSpPr txBox="1"/>
          <p:nvPr/>
        </p:nvSpPr>
        <p:spPr>
          <a:xfrm>
            <a:off x="296268" y="2295364"/>
            <a:ext cx="5460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Partners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22FC355-8619-6148-845B-7E9FD3AC7E3B}"/>
              </a:ext>
            </a:extLst>
          </p:cNvPr>
          <p:cNvSpPr txBox="1"/>
          <p:nvPr/>
        </p:nvSpPr>
        <p:spPr>
          <a:xfrm>
            <a:off x="211336" y="2781592"/>
            <a:ext cx="6309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Contractors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16EE1C-D380-A54B-9F96-7CCF0B4C7625}"/>
              </a:ext>
            </a:extLst>
          </p:cNvPr>
          <p:cNvSpPr txBox="1"/>
          <p:nvPr/>
        </p:nvSpPr>
        <p:spPr>
          <a:xfrm>
            <a:off x="211336" y="3296848"/>
            <a:ext cx="6309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Employees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481F03-CD14-1846-8424-A7B670D5704D}"/>
              </a:ext>
            </a:extLst>
          </p:cNvPr>
          <p:cNvGrpSpPr/>
          <p:nvPr/>
        </p:nvGrpSpPr>
        <p:grpSpPr>
          <a:xfrm>
            <a:off x="4875893" y="3964225"/>
            <a:ext cx="1097751" cy="751392"/>
            <a:chOff x="4741079" y="1083080"/>
            <a:chExt cx="4195874" cy="2872002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933BCE7B-E3BD-EE4A-B8E7-4E8AA469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079" y="1083080"/>
              <a:ext cx="4195874" cy="2872002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0804E4D-AB0D-FA4D-8402-D2F5338D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78440" y="1495907"/>
              <a:ext cx="2904426" cy="1832287"/>
            </a:xfrm>
            <a:prstGeom prst="rect">
              <a:avLst/>
            </a:prstGeom>
          </p:spPr>
        </p:pic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B904BC7B-1670-F34E-ACEB-0230F21F9C74}"/>
              </a:ext>
            </a:extLst>
          </p:cNvPr>
          <p:cNvSpPr txBox="1"/>
          <p:nvPr/>
        </p:nvSpPr>
        <p:spPr>
          <a:xfrm>
            <a:off x="5372440" y="3526490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r>
              <a:rPr lang="en-US" sz="11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Controller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BE1BD2F-7882-A64B-8BF7-295E03CABFD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b="22222"/>
          <a:stretch/>
        </p:blipFill>
        <p:spPr>
          <a:xfrm>
            <a:off x="3943594" y="3790984"/>
            <a:ext cx="492560" cy="407046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0B6DB2-3E65-1E47-931A-EFFC1B54C105}"/>
              </a:ext>
            </a:extLst>
          </p:cNvPr>
          <p:cNvCxnSpPr>
            <a:cxnSpLocks/>
          </p:cNvCxnSpPr>
          <p:nvPr/>
        </p:nvCxnSpPr>
        <p:spPr>
          <a:xfrm flipH="1">
            <a:off x="4242234" y="2760798"/>
            <a:ext cx="7504" cy="1042582"/>
          </a:xfrm>
          <a:prstGeom prst="line">
            <a:avLst/>
          </a:prstGeom>
          <a:ln w="28575">
            <a:solidFill>
              <a:srgbClr val="9EA4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531EB11-FCE7-EF4F-B44D-0CD6A8271C63}"/>
              </a:ext>
            </a:extLst>
          </p:cNvPr>
          <p:cNvSpPr txBox="1"/>
          <p:nvPr/>
        </p:nvSpPr>
        <p:spPr>
          <a:xfrm>
            <a:off x="3937228" y="4212982"/>
            <a:ext cx="5122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Center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9AF0F412-1DB8-C446-9212-AD0869F94D3A}"/>
              </a:ext>
            </a:extLst>
          </p:cNvPr>
          <p:cNvSpPr/>
          <p:nvPr/>
        </p:nvSpPr>
        <p:spPr>
          <a:xfrm>
            <a:off x="1375168" y="2217012"/>
            <a:ext cx="2778026" cy="554412"/>
          </a:xfrm>
          <a:custGeom>
            <a:avLst/>
            <a:gdLst>
              <a:gd name="connsiteX0" fmla="*/ 0 w 2514248"/>
              <a:gd name="connsiteY0" fmla="*/ 50800 h 560809"/>
              <a:gd name="connsiteX1" fmla="*/ 1654629 w 2514248"/>
              <a:gd name="connsiteY1" fmla="*/ 537029 h 560809"/>
              <a:gd name="connsiteX2" fmla="*/ 2489200 w 2514248"/>
              <a:gd name="connsiteY2" fmla="*/ 435429 h 560809"/>
              <a:gd name="connsiteX3" fmla="*/ 2293257 w 2514248"/>
              <a:gd name="connsiteY3" fmla="*/ 0 h 560809"/>
              <a:gd name="connsiteX0" fmla="*/ 0 w 2514248"/>
              <a:gd name="connsiteY0" fmla="*/ 50800 h 554412"/>
              <a:gd name="connsiteX1" fmla="*/ 1220677 w 2514248"/>
              <a:gd name="connsiteY1" fmla="*/ 529280 h 554412"/>
              <a:gd name="connsiteX2" fmla="*/ 2489200 w 2514248"/>
              <a:gd name="connsiteY2" fmla="*/ 435429 h 554412"/>
              <a:gd name="connsiteX3" fmla="*/ 2293257 w 2514248"/>
              <a:gd name="connsiteY3" fmla="*/ 0 h 55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248" h="554412">
                <a:moveTo>
                  <a:pt x="0" y="50800"/>
                </a:moveTo>
                <a:cubicBezTo>
                  <a:pt x="619881" y="261862"/>
                  <a:pt x="805810" y="465175"/>
                  <a:pt x="1220677" y="529280"/>
                </a:cubicBezTo>
                <a:cubicBezTo>
                  <a:pt x="1635544" y="593385"/>
                  <a:pt x="2382762" y="524934"/>
                  <a:pt x="2489200" y="435429"/>
                </a:cubicBezTo>
                <a:cubicBezTo>
                  <a:pt x="2595638" y="345924"/>
                  <a:pt x="2330752" y="59267"/>
                  <a:pt x="2293257" y="0"/>
                </a:cubicBezTo>
              </a:path>
            </a:pathLst>
          </a:custGeom>
          <a:noFill/>
          <a:ln w="38100">
            <a:solidFill>
              <a:srgbClr val="42A5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39E72D-C008-E642-B66D-CB2A87274486}"/>
              </a:ext>
            </a:extLst>
          </p:cNvPr>
          <p:cNvCxnSpPr>
            <a:cxnSpLocks/>
          </p:cNvCxnSpPr>
          <p:nvPr/>
        </p:nvCxnSpPr>
        <p:spPr>
          <a:xfrm flipV="1">
            <a:off x="1280749" y="1259600"/>
            <a:ext cx="922045" cy="921481"/>
          </a:xfrm>
          <a:prstGeom prst="straightConnector1">
            <a:avLst/>
          </a:prstGeom>
          <a:ln>
            <a:solidFill>
              <a:srgbClr val="72777A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D154DD9C-28D5-3B48-8F74-BD8CBC6F3E37}"/>
              </a:ext>
            </a:extLst>
          </p:cNvPr>
          <p:cNvSpPr/>
          <p:nvPr/>
        </p:nvSpPr>
        <p:spPr>
          <a:xfrm>
            <a:off x="1368447" y="2233467"/>
            <a:ext cx="3362044" cy="827750"/>
          </a:xfrm>
          <a:custGeom>
            <a:avLst/>
            <a:gdLst>
              <a:gd name="connsiteX0" fmla="*/ 0 w 3077029"/>
              <a:gd name="connsiteY0" fmla="*/ 667657 h 676278"/>
              <a:gd name="connsiteX1" fmla="*/ 1531258 w 3077029"/>
              <a:gd name="connsiteY1" fmla="*/ 660400 h 676278"/>
              <a:gd name="connsiteX2" fmla="*/ 2423886 w 3077029"/>
              <a:gd name="connsiteY2" fmla="*/ 522515 h 676278"/>
              <a:gd name="connsiteX3" fmla="*/ 3077029 w 3077029"/>
              <a:gd name="connsiteY3" fmla="*/ 0 h 676278"/>
              <a:gd name="connsiteX0" fmla="*/ 0 w 3077029"/>
              <a:gd name="connsiteY0" fmla="*/ 667657 h 776373"/>
              <a:gd name="connsiteX1" fmla="*/ 1531258 w 3077029"/>
              <a:gd name="connsiteY1" fmla="*/ 660400 h 776373"/>
              <a:gd name="connsiteX2" fmla="*/ 2339996 w 3077029"/>
              <a:gd name="connsiteY2" fmla="*/ 740629 h 776373"/>
              <a:gd name="connsiteX3" fmla="*/ 3077029 w 3077029"/>
              <a:gd name="connsiteY3" fmla="*/ 0 h 776373"/>
              <a:gd name="connsiteX0" fmla="*/ 0 w 3077029"/>
              <a:gd name="connsiteY0" fmla="*/ 667657 h 774184"/>
              <a:gd name="connsiteX1" fmla="*/ 1506091 w 3077029"/>
              <a:gd name="connsiteY1" fmla="*/ 643622 h 774184"/>
              <a:gd name="connsiteX2" fmla="*/ 2339996 w 3077029"/>
              <a:gd name="connsiteY2" fmla="*/ 740629 h 774184"/>
              <a:gd name="connsiteX3" fmla="*/ 3077029 w 3077029"/>
              <a:gd name="connsiteY3" fmla="*/ 0 h 774184"/>
              <a:gd name="connsiteX0" fmla="*/ 0 w 3077029"/>
              <a:gd name="connsiteY0" fmla="*/ 667657 h 827750"/>
              <a:gd name="connsiteX1" fmla="*/ 1506091 w 3077029"/>
              <a:gd name="connsiteY1" fmla="*/ 643622 h 827750"/>
              <a:gd name="connsiteX2" fmla="*/ 2105104 w 3077029"/>
              <a:gd name="connsiteY2" fmla="*/ 799352 h 827750"/>
              <a:gd name="connsiteX3" fmla="*/ 3077029 w 3077029"/>
              <a:gd name="connsiteY3" fmla="*/ 0 h 82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827750">
                <a:moveTo>
                  <a:pt x="0" y="667657"/>
                </a:moveTo>
                <a:cubicBezTo>
                  <a:pt x="563638" y="676123"/>
                  <a:pt x="1155240" y="621673"/>
                  <a:pt x="1506091" y="643622"/>
                </a:cubicBezTo>
                <a:cubicBezTo>
                  <a:pt x="1856942" y="665571"/>
                  <a:pt x="1847476" y="909419"/>
                  <a:pt x="2105104" y="799352"/>
                </a:cubicBezTo>
                <a:cubicBezTo>
                  <a:pt x="2362732" y="689285"/>
                  <a:pt x="2879271" y="206224"/>
                  <a:pt x="3077029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CFDFF98C-F98C-1D47-82CB-12FA062E0E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74656" y="782250"/>
            <a:ext cx="2054911" cy="1437821"/>
          </a:xfrm>
          <a:prstGeom prst="rect">
            <a:avLst/>
          </a:prstGeom>
        </p:spPr>
      </p:pic>
      <p:pic>
        <p:nvPicPr>
          <p:cNvPr id="137" name="Graphic 136">
            <a:extLst>
              <a:ext uri="{FF2B5EF4-FFF2-40B4-BE49-F238E27FC236}">
                <a16:creationId xmlns:a16="http://schemas.microsoft.com/office/drawing/2014/main" id="{A0DDEE2A-4068-414D-90B7-0ED25EB7A7D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74656" y="2770707"/>
            <a:ext cx="2054911" cy="1437821"/>
          </a:xfrm>
          <a:prstGeom prst="rect">
            <a:avLst/>
          </a:prstGeom>
        </p:spPr>
      </p:pic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5A2503FC-26BE-6843-A805-BC04442739A2}"/>
              </a:ext>
            </a:extLst>
          </p:cNvPr>
          <p:cNvSpPr>
            <a:spLocks noChangeAspect="1"/>
          </p:cNvSpPr>
          <p:nvPr/>
        </p:nvSpPr>
        <p:spPr>
          <a:xfrm>
            <a:off x="6662808" y="3440774"/>
            <a:ext cx="493776" cy="493776"/>
          </a:xfrm>
          <a:prstGeom prst="roundRect">
            <a:avLst>
              <a:gd name="adj" fmla="val 8239"/>
            </a:avLst>
          </a:prstGeom>
          <a:solidFill>
            <a:schemeClr val="bg1"/>
          </a:solidFill>
          <a:ln w="6350"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60E4BD7-4271-164A-ADEE-1DFF00365BE5}"/>
              </a:ext>
            </a:extLst>
          </p:cNvPr>
          <p:cNvGrpSpPr/>
          <p:nvPr/>
        </p:nvGrpSpPr>
        <p:grpSpPr>
          <a:xfrm>
            <a:off x="6662809" y="1457164"/>
            <a:ext cx="551834" cy="551833"/>
            <a:chOff x="6250326" y="1581150"/>
            <a:chExt cx="551834" cy="551833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204EBB2-7AF7-8442-B7D7-D9D40605C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384" y="1639207"/>
              <a:ext cx="493776" cy="493776"/>
            </a:xfrm>
            <a:prstGeom prst="roundRect">
              <a:avLst>
                <a:gd name="adj" fmla="val 5819"/>
              </a:avLst>
            </a:prstGeom>
            <a:solidFill>
              <a:schemeClr val="bg1"/>
            </a:solidFill>
            <a:ln w="6350">
              <a:solidFill>
                <a:srgbClr val="3C4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Metropolis" pitchFamily="2" charset="77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6B6A3A5A-BAF8-B548-9560-DD636ED9E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9355" y="1610179"/>
              <a:ext cx="493776" cy="493776"/>
            </a:xfrm>
            <a:prstGeom prst="roundRect">
              <a:avLst>
                <a:gd name="adj" fmla="val 6462"/>
              </a:avLst>
            </a:prstGeom>
            <a:solidFill>
              <a:schemeClr val="bg1"/>
            </a:solidFill>
            <a:ln w="6350">
              <a:solidFill>
                <a:srgbClr val="3C4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Metropolis" pitchFamily="2" charset="77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0F0C939E-98DE-D642-83FA-59E6E8F47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326" y="1581150"/>
              <a:ext cx="493776" cy="493776"/>
            </a:xfrm>
            <a:prstGeom prst="roundRect">
              <a:avLst>
                <a:gd name="adj" fmla="val 9808"/>
              </a:avLst>
            </a:prstGeom>
            <a:solidFill>
              <a:schemeClr val="bg1"/>
            </a:solidFill>
            <a:ln w="6350">
              <a:solidFill>
                <a:srgbClr val="3C4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Metropolis" pitchFamily="2" charset="77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F4B46F1-935B-6648-8C8B-13634EB727C9}"/>
              </a:ext>
            </a:extLst>
          </p:cNvPr>
          <p:cNvGrpSpPr/>
          <p:nvPr/>
        </p:nvGrpSpPr>
        <p:grpSpPr>
          <a:xfrm>
            <a:off x="7433767" y="3438364"/>
            <a:ext cx="551834" cy="551833"/>
            <a:chOff x="6250326" y="1581150"/>
            <a:chExt cx="551834" cy="551833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B1EE4AE0-D18C-C942-86EB-99CE64CC2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384" y="1639207"/>
              <a:ext cx="493776" cy="493776"/>
            </a:xfrm>
            <a:prstGeom prst="roundRect">
              <a:avLst>
                <a:gd name="adj" fmla="val 7748"/>
              </a:avLst>
            </a:prstGeom>
            <a:solidFill>
              <a:schemeClr val="bg1"/>
            </a:solidFill>
            <a:ln w="15875">
              <a:solidFill>
                <a:srgbClr val="FF0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Metropolis" pitchFamily="2" charset="77"/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080BD46-3564-D649-A61C-BF47AF8F0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9355" y="1610179"/>
              <a:ext cx="493776" cy="493776"/>
            </a:xfrm>
            <a:prstGeom prst="roundRect">
              <a:avLst>
                <a:gd name="adj" fmla="val 5819"/>
              </a:avLst>
            </a:prstGeom>
            <a:solidFill>
              <a:schemeClr val="bg1"/>
            </a:solidFill>
            <a:ln w="15875">
              <a:solidFill>
                <a:srgbClr val="FF0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Metropolis" pitchFamily="2" charset="77"/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74E5D95B-39A6-5F46-BF3D-5DA1D2B4D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326" y="1581150"/>
              <a:ext cx="493776" cy="493776"/>
            </a:xfrm>
            <a:prstGeom prst="roundRect">
              <a:avLst>
                <a:gd name="adj" fmla="val 9808"/>
              </a:avLst>
            </a:prstGeom>
            <a:solidFill>
              <a:schemeClr val="bg1"/>
            </a:solidFill>
            <a:ln w="15875">
              <a:solidFill>
                <a:srgbClr val="FF0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Metropolis" pitchFamily="2" charset="77"/>
              </a:endParaRP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4FA81A7-3C58-3B49-A8B0-EC5F02730604}"/>
              </a:ext>
            </a:extLst>
          </p:cNvPr>
          <p:cNvCxnSpPr>
            <a:cxnSpLocks/>
          </p:cNvCxnSpPr>
          <p:nvPr/>
        </p:nvCxnSpPr>
        <p:spPr>
          <a:xfrm flipV="1">
            <a:off x="4466639" y="1772325"/>
            <a:ext cx="2300853" cy="893658"/>
          </a:xfrm>
          <a:prstGeom prst="line">
            <a:avLst/>
          </a:prstGeom>
          <a:ln w="28575">
            <a:solidFill>
              <a:srgbClr val="E243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831C9C-AC5D-9E4B-A66B-08966B831C8E}"/>
              </a:ext>
            </a:extLst>
          </p:cNvPr>
          <p:cNvCxnSpPr>
            <a:cxnSpLocks/>
          </p:cNvCxnSpPr>
          <p:nvPr/>
        </p:nvCxnSpPr>
        <p:spPr>
          <a:xfrm>
            <a:off x="4466639" y="2665983"/>
            <a:ext cx="2300853" cy="962952"/>
          </a:xfrm>
          <a:prstGeom prst="line">
            <a:avLst/>
          </a:prstGeom>
          <a:ln w="28575">
            <a:solidFill>
              <a:srgbClr val="E243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39B7DA8-348B-1943-9C37-00ECA544B63D}"/>
              </a:ext>
            </a:extLst>
          </p:cNvPr>
          <p:cNvCxnSpPr>
            <a:cxnSpLocks/>
          </p:cNvCxnSpPr>
          <p:nvPr/>
        </p:nvCxnSpPr>
        <p:spPr>
          <a:xfrm flipV="1">
            <a:off x="7072869" y="3687662"/>
            <a:ext cx="372318" cy="1578"/>
          </a:xfrm>
          <a:prstGeom prst="line">
            <a:avLst/>
          </a:prstGeom>
          <a:ln w="28575">
            <a:solidFill>
              <a:srgbClr val="E243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C20D0E3-02BF-AB40-8415-E74DD6072E67}"/>
              </a:ext>
            </a:extLst>
          </p:cNvPr>
          <p:cNvSpPr txBox="1"/>
          <p:nvPr/>
        </p:nvSpPr>
        <p:spPr>
          <a:xfrm>
            <a:off x="6628225" y="3300475"/>
            <a:ext cx="54791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Transit VNet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2B25A-A4E6-8743-A7E6-01F6677745E2}"/>
              </a:ext>
            </a:extLst>
          </p:cNvPr>
          <p:cNvSpPr txBox="1"/>
          <p:nvPr/>
        </p:nvSpPr>
        <p:spPr>
          <a:xfrm>
            <a:off x="7411997" y="3300476"/>
            <a:ext cx="54791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VNets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887BCE-1A59-374B-B8BB-771474573C79}"/>
              </a:ext>
            </a:extLst>
          </p:cNvPr>
          <p:cNvSpPr txBox="1"/>
          <p:nvPr/>
        </p:nvSpPr>
        <p:spPr>
          <a:xfrm>
            <a:off x="6697168" y="1326535"/>
            <a:ext cx="44325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VPCs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A83233C-5612-9A4C-89BA-066DE0B15E46}"/>
              </a:ext>
            </a:extLst>
          </p:cNvPr>
          <p:cNvGrpSpPr/>
          <p:nvPr/>
        </p:nvGrpSpPr>
        <p:grpSpPr>
          <a:xfrm>
            <a:off x="7543453" y="1416323"/>
            <a:ext cx="954320" cy="162378"/>
            <a:chOff x="6629395" y="2290540"/>
            <a:chExt cx="954320" cy="162378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F6688DDC-250A-AE47-88FD-5C58EB4DA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r="70301" b="6746"/>
            <a:stretch/>
          </p:blipFill>
          <p:spPr>
            <a:xfrm>
              <a:off x="6629395" y="2290540"/>
              <a:ext cx="218346" cy="162378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4C5A3F-311A-664F-8C97-36C09051DE6A}"/>
                </a:ext>
              </a:extLst>
            </p:cNvPr>
            <p:cNvSpPr txBox="1"/>
            <p:nvPr/>
          </p:nvSpPr>
          <p:spPr>
            <a:xfrm>
              <a:off x="6905172" y="2328635"/>
              <a:ext cx="6785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>
                  <a:solidFill>
                    <a:srgbClr val="72777A"/>
                  </a:solidFill>
                  <a:latin typeface="Metropolis" pitchFamily="2" charset="77"/>
                  <a:ea typeface="Open Sans" panose="020B0606030504020204" pitchFamily="34" charset="0"/>
                  <a:cs typeface="Open Sans" panose="020B0606030504020204" pitchFamily="34" charset="0"/>
                </a:rPr>
                <a:t>GCP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06A938-4A9A-D84A-B992-BE7836AB9834}"/>
              </a:ext>
            </a:extLst>
          </p:cNvPr>
          <p:cNvGrpSpPr/>
          <p:nvPr/>
        </p:nvGrpSpPr>
        <p:grpSpPr>
          <a:xfrm>
            <a:off x="6899383" y="4027725"/>
            <a:ext cx="919849" cy="156672"/>
            <a:chOff x="6692894" y="4290789"/>
            <a:chExt cx="919849" cy="156672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BB5010A7-C3B8-E14E-B09C-0AB258AE9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r="75087" b="1905"/>
            <a:stretch/>
          </p:blipFill>
          <p:spPr>
            <a:xfrm>
              <a:off x="6692894" y="4290789"/>
              <a:ext cx="209067" cy="150586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7CBA77D-1A63-0E4F-9CB1-8C2DB67E99FE}"/>
                </a:ext>
              </a:extLst>
            </p:cNvPr>
            <p:cNvSpPr txBox="1"/>
            <p:nvPr/>
          </p:nvSpPr>
          <p:spPr>
            <a:xfrm>
              <a:off x="6934200" y="4324350"/>
              <a:ext cx="67854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>
                  <a:solidFill>
                    <a:srgbClr val="72777A"/>
                  </a:solidFill>
                  <a:latin typeface="Metropolis" pitchFamily="2" charset="77"/>
                  <a:ea typeface="Open Sans" panose="020B0606030504020204" pitchFamily="34" charset="0"/>
                  <a:cs typeface="Open Sans" panose="020B0606030504020204" pitchFamily="34" charset="0"/>
                </a:rPr>
                <a:t>Azure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D06B8E6-6300-6B4F-BCA3-B779787656C5}"/>
              </a:ext>
            </a:extLst>
          </p:cNvPr>
          <p:cNvGrpSpPr/>
          <p:nvPr/>
        </p:nvGrpSpPr>
        <p:grpSpPr>
          <a:xfrm>
            <a:off x="8187740" y="2432534"/>
            <a:ext cx="420969" cy="320483"/>
            <a:chOff x="1441450" y="4066705"/>
            <a:chExt cx="420969" cy="320483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2565C1-4844-2F43-AFD8-A3232B834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36612"/>
            <a:stretch/>
          </p:blipFill>
          <p:spPr>
            <a:xfrm>
              <a:off x="1441450" y="4066705"/>
              <a:ext cx="306668" cy="320483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88DC6E77-0BEF-9B4D-AB88-BD9311CB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69679" y="4126566"/>
              <a:ext cx="192740" cy="248956"/>
            </a:xfrm>
            <a:prstGeom prst="rect">
              <a:avLst/>
            </a:prstGeom>
          </p:spPr>
        </p:pic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4EB465-7DF9-654D-B516-4F85A4D00570}"/>
              </a:ext>
            </a:extLst>
          </p:cNvPr>
          <p:cNvCxnSpPr>
            <a:cxnSpLocks/>
          </p:cNvCxnSpPr>
          <p:nvPr/>
        </p:nvCxnSpPr>
        <p:spPr>
          <a:xfrm flipV="1">
            <a:off x="6862560" y="1819769"/>
            <a:ext cx="0" cy="1749023"/>
          </a:xfrm>
          <a:prstGeom prst="line">
            <a:avLst/>
          </a:prstGeom>
          <a:ln w="28575">
            <a:solidFill>
              <a:srgbClr val="E243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 162">
            <a:extLst>
              <a:ext uri="{FF2B5EF4-FFF2-40B4-BE49-F238E27FC236}">
                <a16:creationId xmlns:a16="http://schemas.microsoft.com/office/drawing/2014/main" id="{2FAAA7E0-28F9-3A48-BF2B-19B67E798967}"/>
              </a:ext>
            </a:extLst>
          </p:cNvPr>
          <p:cNvSpPr/>
          <p:nvPr/>
        </p:nvSpPr>
        <p:spPr>
          <a:xfrm>
            <a:off x="6916263" y="1591506"/>
            <a:ext cx="1229497" cy="991222"/>
          </a:xfrm>
          <a:custGeom>
            <a:avLst/>
            <a:gdLst>
              <a:gd name="connsiteX0" fmla="*/ 1229497 w 1229497"/>
              <a:gd name="connsiteY0" fmla="*/ 915340 h 915340"/>
              <a:gd name="connsiteX1" fmla="*/ 531341 w 1229497"/>
              <a:gd name="connsiteY1" fmla="*/ 112151 h 915340"/>
              <a:gd name="connsiteX2" fmla="*/ 0 w 1229497"/>
              <a:gd name="connsiteY2" fmla="*/ 25654 h 915340"/>
              <a:gd name="connsiteX0" fmla="*/ 1229497 w 1229497"/>
              <a:gd name="connsiteY0" fmla="*/ 991222 h 991222"/>
              <a:gd name="connsiteX1" fmla="*/ 531341 w 1229497"/>
              <a:gd name="connsiteY1" fmla="*/ 188033 h 991222"/>
              <a:gd name="connsiteX2" fmla="*/ 0 w 1229497"/>
              <a:gd name="connsiteY2" fmla="*/ 101536 h 9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9497" h="991222">
                <a:moveTo>
                  <a:pt x="1229497" y="991222"/>
                </a:moveTo>
                <a:cubicBezTo>
                  <a:pt x="982877" y="663768"/>
                  <a:pt x="736257" y="336314"/>
                  <a:pt x="531341" y="188033"/>
                </a:cubicBezTo>
                <a:cubicBezTo>
                  <a:pt x="326425" y="39752"/>
                  <a:pt x="107606" y="-102351"/>
                  <a:pt x="0" y="101536"/>
                </a:cubicBezTo>
              </a:path>
            </a:pathLst>
          </a:custGeom>
          <a:noFill/>
          <a:ln w="38100">
            <a:solidFill>
              <a:srgbClr val="FF0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63276594-5463-1C40-9862-6C556FB13038}"/>
              </a:ext>
            </a:extLst>
          </p:cNvPr>
          <p:cNvSpPr/>
          <p:nvPr/>
        </p:nvSpPr>
        <p:spPr>
          <a:xfrm>
            <a:off x="6561642" y="1692802"/>
            <a:ext cx="340578" cy="1977081"/>
          </a:xfrm>
          <a:custGeom>
            <a:avLst/>
            <a:gdLst>
              <a:gd name="connsiteX0" fmla="*/ 340578 w 340578"/>
              <a:gd name="connsiteY0" fmla="*/ 0 h 1977081"/>
              <a:gd name="connsiteX1" fmla="*/ 767 w 340578"/>
              <a:gd name="connsiteY1" fmla="*/ 1031789 h 1977081"/>
              <a:gd name="connsiteX2" fmla="*/ 266437 w 340578"/>
              <a:gd name="connsiteY2" fmla="*/ 1977081 h 19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578" h="1977081">
                <a:moveTo>
                  <a:pt x="340578" y="0"/>
                </a:moveTo>
                <a:cubicBezTo>
                  <a:pt x="176851" y="351138"/>
                  <a:pt x="13124" y="702276"/>
                  <a:pt x="767" y="1031789"/>
                </a:cubicBezTo>
                <a:cubicBezTo>
                  <a:pt x="-11590" y="1361302"/>
                  <a:pt x="127423" y="1669191"/>
                  <a:pt x="266437" y="1977081"/>
                </a:cubicBezTo>
              </a:path>
            </a:pathLst>
          </a:custGeom>
          <a:noFill/>
          <a:ln w="38100">
            <a:solidFill>
              <a:srgbClr val="FF0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5CAB15C-B58C-174D-9114-8F46D7BAD026}"/>
              </a:ext>
            </a:extLst>
          </p:cNvPr>
          <p:cNvSpPr/>
          <p:nvPr/>
        </p:nvSpPr>
        <p:spPr>
          <a:xfrm>
            <a:off x="6843531" y="3670343"/>
            <a:ext cx="914400" cy="190149"/>
          </a:xfrm>
          <a:custGeom>
            <a:avLst/>
            <a:gdLst>
              <a:gd name="connsiteX0" fmla="*/ 0 w 914400"/>
              <a:gd name="connsiteY0" fmla="*/ 0 h 190149"/>
              <a:gd name="connsiteX1" fmla="*/ 426308 w 914400"/>
              <a:gd name="connsiteY1" fmla="*/ 185351 h 190149"/>
              <a:gd name="connsiteX2" fmla="*/ 914400 w 914400"/>
              <a:gd name="connsiteY2" fmla="*/ 117389 h 19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90149">
                <a:moveTo>
                  <a:pt x="0" y="0"/>
                </a:moveTo>
                <a:cubicBezTo>
                  <a:pt x="136954" y="82893"/>
                  <a:pt x="273908" y="165786"/>
                  <a:pt x="426308" y="185351"/>
                </a:cubicBezTo>
                <a:cubicBezTo>
                  <a:pt x="578708" y="204916"/>
                  <a:pt x="746554" y="161152"/>
                  <a:pt x="914400" y="117389"/>
                </a:cubicBezTo>
              </a:path>
            </a:pathLst>
          </a:custGeom>
          <a:noFill/>
          <a:ln w="38100">
            <a:solidFill>
              <a:srgbClr val="FF06EE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etropolis" pitchFamily="2" charset="7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49C1ABE-B719-EB4A-8D34-9C7864E6D19F}"/>
              </a:ext>
            </a:extLst>
          </p:cNvPr>
          <p:cNvSpPr txBox="1"/>
          <p:nvPr/>
        </p:nvSpPr>
        <p:spPr>
          <a:xfrm>
            <a:off x="204384" y="4058032"/>
            <a:ext cx="757631" cy="26480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050">
                <a:latin typeface="Metropolis" pitchFamily="2" charset="77"/>
              </a:rPr>
              <a:t>Geo VPN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D981E229-08EA-B341-9F17-17618279BEA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7549" y="3822193"/>
            <a:ext cx="585615" cy="83938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4A6B3CE7-C7A5-0544-BF31-F47CB24E00FD}"/>
              </a:ext>
            </a:extLst>
          </p:cNvPr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221" y="3438487"/>
            <a:ext cx="715016" cy="55450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52DEF93-0073-6840-A2BD-D7334F938D1E}"/>
              </a:ext>
            </a:extLst>
          </p:cNvPr>
          <p:cNvSpPr txBox="1"/>
          <p:nvPr/>
        </p:nvSpPr>
        <p:spPr>
          <a:xfrm>
            <a:off x="1271921" y="142868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SAML</a:t>
            </a:r>
            <a:endParaRPr lang="en-US" sz="1100">
              <a:latin typeface="Metropolis" pitchFamily="2" charset="77"/>
              <a:cs typeface="Calibri Light"/>
            </a:endParaRPr>
          </a:p>
        </p:txBody>
      </p:sp>
      <p:pic>
        <p:nvPicPr>
          <p:cNvPr id="173" name="Graphic 172">
            <a:extLst>
              <a:ext uri="{FF2B5EF4-FFF2-40B4-BE49-F238E27FC236}">
                <a16:creationId xmlns:a16="http://schemas.microsoft.com/office/drawing/2014/main" id="{4DB73203-991D-8544-8072-8FAC78664CAF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06279" y="2466076"/>
            <a:ext cx="236797" cy="237744"/>
          </a:xfrm>
          <a:prstGeom prst="rect">
            <a:avLst/>
          </a:prstGeom>
        </p:spPr>
      </p:pic>
      <p:pic>
        <p:nvPicPr>
          <p:cNvPr id="174" name="Graphic 173">
            <a:extLst>
              <a:ext uri="{FF2B5EF4-FFF2-40B4-BE49-F238E27FC236}">
                <a16:creationId xmlns:a16="http://schemas.microsoft.com/office/drawing/2014/main" id="{3B43F766-2506-0048-AACC-40EFD3A85202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1284" y="2733010"/>
            <a:ext cx="236797" cy="237744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62323DC7-1553-4F4C-B0C6-6F868EAF48A4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09571" y="2997798"/>
            <a:ext cx="236797" cy="237744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FAD4B212-9F63-5442-8E4A-E331BC14C03E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31767" y="2528469"/>
            <a:ext cx="236797" cy="237744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B7D2FE8B-0960-3745-8F6F-62E60C328347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243088" y="2523292"/>
            <a:ext cx="236797" cy="237744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B8DC1F9A-ED39-084D-BEDF-B20208D8E5A1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25134" y="1570907"/>
            <a:ext cx="236797" cy="237744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7C3E190B-D638-AA42-A1D2-797C5F827C0A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847798" y="1570907"/>
            <a:ext cx="236797" cy="237744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8E41BD0F-E0CD-044C-99D0-214182EFCA47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29575" y="3562126"/>
            <a:ext cx="236797" cy="237744"/>
          </a:xfrm>
          <a:prstGeom prst="rect">
            <a:avLst/>
          </a:prstGeom>
        </p:spPr>
      </p:pic>
      <p:pic>
        <p:nvPicPr>
          <p:cNvPr id="181" name="Graphic 180">
            <a:extLst>
              <a:ext uri="{FF2B5EF4-FFF2-40B4-BE49-F238E27FC236}">
                <a16:creationId xmlns:a16="http://schemas.microsoft.com/office/drawing/2014/main" id="{F71A305F-A7CB-8545-B056-7824F7D919CD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852239" y="3562126"/>
            <a:ext cx="236797" cy="237744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E2C7AFD2-7732-2644-A1A5-C2FEF4A16054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504971" y="3570430"/>
            <a:ext cx="236797" cy="237744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0C37D4CB-AE24-3749-A535-28E67E24ABD8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627635" y="3570430"/>
            <a:ext cx="236797" cy="237744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2E5B7422-5918-5A43-8909-0203037DD09C}"/>
              </a:ext>
            </a:extLst>
          </p:cNvPr>
          <p:cNvSpPr txBox="1"/>
          <p:nvPr/>
        </p:nvSpPr>
        <p:spPr>
          <a:xfrm>
            <a:off x="1386878" y="2566578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3C4042"/>
                </a:solidFill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OpenVPN</a:t>
            </a:r>
            <a:endParaRPr lang="en-US" sz="2400">
              <a:latin typeface="Metropolis" pitchFamily="2" charset="77"/>
              <a:cs typeface="Calibri Light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1D0A8CB-1F4C-D147-B4FD-0BB05D23CD1A}"/>
              </a:ext>
            </a:extLst>
          </p:cNvPr>
          <p:cNvSpPr txBox="1"/>
          <p:nvPr/>
        </p:nvSpPr>
        <p:spPr>
          <a:xfrm>
            <a:off x="1969495" y="3970036"/>
            <a:ext cx="757631" cy="407179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1050">
                <a:latin typeface="Metropolis" pitchFamily="2" charset="77"/>
              </a:rPr>
              <a:t>User</a:t>
            </a:r>
            <a:br>
              <a:rPr lang="en-US" sz="1050">
                <a:latin typeface="Metropolis" pitchFamily="2" charset="77"/>
              </a:rPr>
            </a:br>
            <a:r>
              <a:rPr lang="en-US" sz="1050">
                <a:latin typeface="Metropolis" pitchFamily="2" charset="77"/>
              </a:rPr>
              <a:t>Accelerator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D1D399-F147-0E41-A08E-6BF48E17DDA3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742" y="3827603"/>
            <a:ext cx="594170" cy="806631"/>
          </a:xfrm>
          <a:prstGeom prst="rect">
            <a:avLst/>
          </a:prstGeom>
        </p:spPr>
      </p:pic>
      <p:pic>
        <p:nvPicPr>
          <p:cNvPr id="102" name="Picture 101" descr="Icon&#10;&#10;Description automatically generated with medium confidence">
            <a:extLst>
              <a:ext uri="{FF2B5EF4-FFF2-40B4-BE49-F238E27FC236}">
                <a16:creationId xmlns:a16="http://schemas.microsoft.com/office/drawing/2014/main" id="{B9D8BC83-F216-B342-B203-A63A2498C6B7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3982" y="792547"/>
            <a:ext cx="869403" cy="214644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9BCCF469-6925-FE4D-AB2A-B04A4E9922AF}"/>
              </a:ext>
            </a:extLst>
          </p:cNvPr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9158" y="729344"/>
            <a:ext cx="691154" cy="233265"/>
          </a:xfrm>
          <a:prstGeom prst="rect">
            <a:avLst/>
          </a:prstGeom>
        </p:spPr>
      </p:pic>
      <p:pic>
        <p:nvPicPr>
          <p:cNvPr id="104" name="Picture 103" descr="Logo&#10;&#10;Description automatically generated with medium confidence">
            <a:extLst>
              <a:ext uri="{FF2B5EF4-FFF2-40B4-BE49-F238E27FC236}">
                <a16:creationId xmlns:a16="http://schemas.microsoft.com/office/drawing/2014/main" id="{CABF19FE-88DD-F340-8AD5-D4458571E17D}"/>
              </a:ext>
            </a:extLst>
          </p:cNvPr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254" y="974082"/>
            <a:ext cx="1005125" cy="303930"/>
          </a:xfrm>
          <a:prstGeom prst="rect">
            <a:avLst/>
          </a:prstGeom>
        </p:spPr>
      </p:pic>
      <p:pic>
        <p:nvPicPr>
          <p:cNvPr id="98" name="Picture 2" descr="Duo for AnyConnect VPN | Duo Security | Duo Security">
            <a:extLst>
              <a:ext uri="{FF2B5EF4-FFF2-40B4-BE49-F238E27FC236}">
                <a16:creationId xmlns:a16="http://schemas.microsoft.com/office/drawing/2014/main" id="{D11FC72A-ABCB-C349-204C-6203E79D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6382" y="1029732"/>
            <a:ext cx="718433" cy="23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A7F8607-460E-3312-82C8-1555BA33E78A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3427114" y="2582728"/>
            <a:ext cx="79164" cy="222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phic 107">
            <a:extLst>
              <a:ext uri="{FF2B5EF4-FFF2-40B4-BE49-F238E27FC236}">
                <a16:creationId xmlns:a16="http://schemas.microsoft.com/office/drawing/2014/main" id="{A2B9D827-7B94-C774-31BC-388C23219A5C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25883" y="1953810"/>
            <a:ext cx="236797" cy="237744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C8866654-45A6-B9CB-543C-8F7ABDCEC7ED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879309" y="1967997"/>
            <a:ext cx="236797" cy="237744"/>
          </a:xfrm>
          <a:prstGeom prst="rect">
            <a:avLst/>
          </a:prstGeom>
        </p:spPr>
      </p:pic>
      <p:sp>
        <p:nvSpPr>
          <p:cNvPr id="134" name="Freeform 133">
            <a:extLst>
              <a:ext uri="{FF2B5EF4-FFF2-40B4-BE49-F238E27FC236}">
                <a16:creationId xmlns:a16="http://schemas.microsoft.com/office/drawing/2014/main" id="{FDAAE68B-48CF-9152-882D-63C202D93913}"/>
              </a:ext>
            </a:extLst>
          </p:cNvPr>
          <p:cNvSpPr/>
          <p:nvPr/>
        </p:nvSpPr>
        <p:spPr>
          <a:xfrm>
            <a:off x="1367452" y="2147340"/>
            <a:ext cx="3531325" cy="1280160"/>
          </a:xfrm>
          <a:custGeom>
            <a:avLst/>
            <a:gdLst>
              <a:gd name="connsiteX0" fmla="*/ 0 w 4062193"/>
              <a:gd name="connsiteY0" fmla="*/ 1788160 h 1788160"/>
              <a:gd name="connsiteX1" fmla="*/ 2458720 w 4062193"/>
              <a:gd name="connsiteY1" fmla="*/ 1168400 h 1788160"/>
              <a:gd name="connsiteX2" fmla="*/ 3200400 w 4062193"/>
              <a:gd name="connsiteY2" fmla="*/ 1036320 h 1788160"/>
              <a:gd name="connsiteX3" fmla="*/ 4013200 w 4062193"/>
              <a:gd name="connsiteY3" fmla="*/ 721360 h 1788160"/>
              <a:gd name="connsiteX4" fmla="*/ 3901440 w 4062193"/>
              <a:gd name="connsiteY4" fmla="*/ 0 h 1788160"/>
              <a:gd name="connsiteX0" fmla="*/ 0 w 3901440"/>
              <a:gd name="connsiteY0" fmla="*/ 1788160 h 1788160"/>
              <a:gd name="connsiteX1" fmla="*/ 2458720 w 3901440"/>
              <a:gd name="connsiteY1" fmla="*/ 1168400 h 1788160"/>
              <a:gd name="connsiteX2" fmla="*/ 3200400 w 3901440"/>
              <a:gd name="connsiteY2" fmla="*/ 1036320 h 1788160"/>
              <a:gd name="connsiteX3" fmla="*/ 3901440 w 3901440"/>
              <a:gd name="connsiteY3" fmla="*/ 0 h 1788160"/>
              <a:gd name="connsiteX0" fmla="*/ 0 w 3901440"/>
              <a:gd name="connsiteY0" fmla="*/ 1788160 h 1788160"/>
              <a:gd name="connsiteX1" fmla="*/ 2458720 w 3901440"/>
              <a:gd name="connsiteY1" fmla="*/ 1168400 h 1788160"/>
              <a:gd name="connsiteX2" fmla="*/ 2997200 w 3901440"/>
              <a:gd name="connsiteY2" fmla="*/ 1007291 h 1788160"/>
              <a:gd name="connsiteX3" fmla="*/ 3901440 w 3901440"/>
              <a:gd name="connsiteY3" fmla="*/ 0 h 1788160"/>
              <a:gd name="connsiteX0" fmla="*/ 0 w 3531325"/>
              <a:gd name="connsiteY0" fmla="*/ 1280160 h 1280160"/>
              <a:gd name="connsiteX1" fmla="*/ 2458720 w 3531325"/>
              <a:gd name="connsiteY1" fmla="*/ 660400 h 1280160"/>
              <a:gd name="connsiteX2" fmla="*/ 2997200 w 3531325"/>
              <a:gd name="connsiteY2" fmla="*/ 499291 h 1280160"/>
              <a:gd name="connsiteX3" fmla="*/ 3531325 w 3531325"/>
              <a:gd name="connsiteY3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325" h="1280160">
                <a:moveTo>
                  <a:pt x="0" y="1280160"/>
                </a:moveTo>
                <a:lnTo>
                  <a:pt x="2458720" y="660400"/>
                </a:lnTo>
                <a:cubicBezTo>
                  <a:pt x="2992120" y="535093"/>
                  <a:pt x="2818433" y="609358"/>
                  <a:pt x="2997200" y="499291"/>
                </a:cubicBezTo>
                <a:cubicBezTo>
                  <a:pt x="3175967" y="389224"/>
                  <a:pt x="3385275" y="215900"/>
                  <a:pt x="3531325" y="0"/>
                </a:cubicBezTo>
              </a:path>
            </a:pathLst>
          </a:custGeom>
          <a:noFill/>
          <a:ln w="38100">
            <a:solidFill>
              <a:srgbClr val="FF06EE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8EBFE530-1482-CDF2-FEFA-B499446122F3}"/>
              </a:ext>
            </a:extLst>
          </p:cNvPr>
          <p:cNvSpPr/>
          <p:nvPr/>
        </p:nvSpPr>
        <p:spPr>
          <a:xfrm>
            <a:off x="4130831" y="2124082"/>
            <a:ext cx="155304" cy="539931"/>
          </a:xfrm>
          <a:custGeom>
            <a:avLst/>
            <a:gdLst>
              <a:gd name="connsiteX0" fmla="*/ 0 w 4062193"/>
              <a:gd name="connsiteY0" fmla="*/ 1788160 h 1788160"/>
              <a:gd name="connsiteX1" fmla="*/ 2458720 w 4062193"/>
              <a:gd name="connsiteY1" fmla="*/ 1168400 h 1788160"/>
              <a:gd name="connsiteX2" fmla="*/ 3200400 w 4062193"/>
              <a:gd name="connsiteY2" fmla="*/ 1036320 h 1788160"/>
              <a:gd name="connsiteX3" fmla="*/ 4013200 w 4062193"/>
              <a:gd name="connsiteY3" fmla="*/ 721360 h 1788160"/>
              <a:gd name="connsiteX4" fmla="*/ 3901440 w 4062193"/>
              <a:gd name="connsiteY4" fmla="*/ 0 h 1788160"/>
              <a:gd name="connsiteX0" fmla="*/ 0 w 3901440"/>
              <a:gd name="connsiteY0" fmla="*/ 1788160 h 1788160"/>
              <a:gd name="connsiteX1" fmla="*/ 2458720 w 3901440"/>
              <a:gd name="connsiteY1" fmla="*/ 1168400 h 1788160"/>
              <a:gd name="connsiteX2" fmla="*/ 3200400 w 3901440"/>
              <a:gd name="connsiteY2" fmla="*/ 1036320 h 1788160"/>
              <a:gd name="connsiteX3" fmla="*/ 3901440 w 3901440"/>
              <a:gd name="connsiteY3" fmla="*/ 0 h 1788160"/>
              <a:gd name="connsiteX0" fmla="*/ 0 w 3901440"/>
              <a:gd name="connsiteY0" fmla="*/ 1788160 h 1788160"/>
              <a:gd name="connsiteX1" fmla="*/ 2458720 w 3901440"/>
              <a:gd name="connsiteY1" fmla="*/ 1168400 h 1788160"/>
              <a:gd name="connsiteX2" fmla="*/ 2997200 w 3901440"/>
              <a:gd name="connsiteY2" fmla="*/ 1007291 h 1788160"/>
              <a:gd name="connsiteX3" fmla="*/ 3901440 w 3901440"/>
              <a:gd name="connsiteY3" fmla="*/ 0 h 1788160"/>
              <a:gd name="connsiteX0" fmla="*/ 0 w 3531325"/>
              <a:gd name="connsiteY0" fmla="*/ 1280160 h 1280160"/>
              <a:gd name="connsiteX1" fmla="*/ 2458720 w 3531325"/>
              <a:gd name="connsiteY1" fmla="*/ 660400 h 1280160"/>
              <a:gd name="connsiteX2" fmla="*/ 2997200 w 3531325"/>
              <a:gd name="connsiteY2" fmla="*/ 499291 h 1280160"/>
              <a:gd name="connsiteX3" fmla="*/ 3531325 w 3531325"/>
              <a:gd name="connsiteY3" fmla="*/ 0 h 1280160"/>
              <a:gd name="connsiteX0" fmla="*/ 0 w 3531325"/>
              <a:gd name="connsiteY0" fmla="*/ 1280160 h 1280160"/>
              <a:gd name="connsiteX1" fmla="*/ 2997200 w 3531325"/>
              <a:gd name="connsiteY1" fmla="*/ 499291 h 1280160"/>
              <a:gd name="connsiteX2" fmla="*/ 3531325 w 3531325"/>
              <a:gd name="connsiteY2" fmla="*/ 0 h 1280160"/>
              <a:gd name="connsiteX0" fmla="*/ 0 w 3531325"/>
              <a:gd name="connsiteY0" fmla="*/ 1280160 h 1280160"/>
              <a:gd name="connsiteX1" fmla="*/ 3531325 w 3531325"/>
              <a:gd name="connsiteY1" fmla="*/ 0 h 1280160"/>
              <a:gd name="connsiteX0" fmla="*/ 155304 w 155304"/>
              <a:gd name="connsiteY0" fmla="*/ 539931 h 539931"/>
              <a:gd name="connsiteX1" fmla="*/ 0 w 155304"/>
              <a:gd name="connsiteY1" fmla="*/ 0 h 5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304" h="539931">
                <a:moveTo>
                  <a:pt x="155304" y="53993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6EE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80" grpId="0" animBg="1"/>
      <p:bldP spid="81" grpId="0" animBg="1"/>
      <p:bldP spid="82" grpId="0"/>
      <p:bldP spid="83" grpId="0"/>
      <p:bldP spid="89" grpId="0"/>
      <p:bldP spid="91" grpId="0"/>
      <p:bldP spid="91" grpId="1"/>
      <p:bldP spid="94" grpId="0" animBg="1"/>
      <p:bldP spid="100" grpId="0"/>
      <p:bldP spid="107" grpId="0"/>
      <p:bldP spid="110" grpId="0"/>
      <p:bldP spid="121" grpId="0"/>
      <p:bldP spid="122" grpId="0"/>
      <p:bldP spid="123" grpId="0"/>
      <p:bldP spid="127" grpId="0"/>
      <p:bldP spid="130" grpId="0"/>
      <p:bldP spid="132" grpId="0" animBg="1"/>
      <p:bldP spid="135" grpId="0" animBg="1"/>
      <p:bldP spid="138" grpId="0" animBg="1"/>
      <p:bldP spid="150" grpId="0"/>
      <p:bldP spid="151" grpId="0"/>
      <p:bldP spid="152" grpId="0"/>
      <p:bldP spid="163" grpId="0" animBg="1"/>
      <p:bldP spid="164" grpId="0" animBg="1"/>
      <p:bldP spid="165" grpId="0" animBg="1"/>
      <p:bldP spid="166" grpId="0"/>
      <p:bldP spid="172" grpId="0"/>
      <p:bldP spid="186" grpId="0"/>
      <p:bldP spid="188" grpId="0"/>
      <p:bldP spid="134" grpId="0" animBg="1"/>
      <p:bldP spid="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FireNet</a:t>
            </a:r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(Firewall Network)</a:t>
            </a:r>
            <a:endParaRPr lang="en-US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C06E6-C9C2-6E56-EB2F-3611C416F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cs typeface="Open Sans" panose="020B0606030504020204" pitchFamily="34" charset="0"/>
                <a:sym typeface="Wingdings" panose="05000000000000000000" pitchFamily="2" charset="2"/>
              </a:rPr>
              <a:t>Firewall Insertion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2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086-6EF5-474C-A914-81C5C367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400"/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Aviatrix Transit Firewall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BCA41-78AA-F610-19D4-BA0C63427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11</a:t>
            </a:fld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CC333-C6B9-DC47-82BB-B64BE37B2B8A}"/>
              </a:ext>
            </a:extLst>
          </p:cNvPr>
          <p:cNvSpPr/>
          <p:nvPr/>
        </p:nvSpPr>
        <p:spPr>
          <a:xfrm>
            <a:off x="6049740" y="843156"/>
            <a:ext cx="783655" cy="1060069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endParaRPr lang="en-US" sz="1100" kern="0">
              <a:ln w="0"/>
              <a:solidFill>
                <a:srgbClr val="1D8900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3AC7FE2-5736-CF49-83DE-89FF226412C9}"/>
              </a:ext>
            </a:extLst>
          </p:cNvPr>
          <p:cNvSpPr/>
          <p:nvPr/>
        </p:nvSpPr>
        <p:spPr>
          <a:xfrm>
            <a:off x="6416212" y="1028742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8A1A917-9EA9-B148-90CF-237CC99B2EFE}"/>
              </a:ext>
            </a:extLst>
          </p:cNvPr>
          <p:cNvSpPr/>
          <p:nvPr/>
        </p:nvSpPr>
        <p:spPr>
          <a:xfrm>
            <a:off x="6333081" y="1100916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2C9AF2-7D77-9745-83B3-7453B5CF36BF}"/>
              </a:ext>
            </a:extLst>
          </p:cNvPr>
          <p:cNvSpPr/>
          <p:nvPr/>
        </p:nvSpPr>
        <p:spPr>
          <a:xfrm>
            <a:off x="6268425" y="1173093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B0F89-F51F-5E46-9DD3-EF82D9CE08B8}"/>
              </a:ext>
            </a:extLst>
          </p:cNvPr>
          <p:cNvSpPr/>
          <p:nvPr/>
        </p:nvSpPr>
        <p:spPr>
          <a:xfrm>
            <a:off x="7171432" y="838559"/>
            <a:ext cx="783655" cy="1060069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endParaRPr lang="en-US" sz="1100" kern="0">
              <a:ln w="0"/>
              <a:solidFill>
                <a:srgbClr val="1D8900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EE11021-D91E-6243-88D2-E4DF4C1C8383}"/>
              </a:ext>
            </a:extLst>
          </p:cNvPr>
          <p:cNvSpPr/>
          <p:nvPr/>
        </p:nvSpPr>
        <p:spPr>
          <a:xfrm>
            <a:off x="7537905" y="1024145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16B64-6F8F-434F-AB59-E31417DD10BA}"/>
              </a:ext>
            </a:extLst>
          </p:cNvPr>
          <p:cNvSpPr/>
          <p:nvPr/>
        </p:nvSpPr>
        <p:spPr>
          <a:xfrm>
            <a:off x="7454774" y="1096320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F2803FE-4921-774D-A3BC-AC63D6EEB4F6}"/>
              </a:ext>
            </a:extLst>
          </p:cNvPr>
          <p:cNvSpPr/>
          <p:nvPr/>
        </p:nvSpPr>
        <p:spPr>
          <a:xfrm>
            <a:off x="7390118" y="1168496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D10BC-47A1-704F-A18B-900C12DFA929}"/>
              </a:ext>
            </a:extLst>
          </p:cNvPr>
          <p:cNvSpPr txBox="1"/>
          <p:nvPr/>
        </p:nvSpPr>
        <p:spPr>
          <a:xfrm>
            <a:off x="6415641" y="2274950"/>
            <a:ext cx="607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1000" kern="0">
                <a:solidFill>
                  <a:prstClr val="black"/>
                </a:solidFill>
                <a:latin typeface="Open Sans" panose="020B0606030504020204" pitchFamily="34" charset="0"/>
              </a:rPr>
              <a:t>Transit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5DF01F-CEC6-DE4C-B54C-DB0E074E6E3F}"/>
              </a:ext>
            </a:extLst>
          </p:cNvPr>
          <p:cNvSpPr/>
          <p:nvPr/>
        </p:nvSpPr>
        <p:spPr>
          <a:xfrm flipH="1">
            <a:off x="6413189" y="2323117"/>
            <a:ext cx="1245643" cy="623248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endParaRPr lang="en-US" sz="1100" kern="0">
              <a:ln w="0"/>
              <a:solidFill>
                <a:srgbClr val="1D8900"/>
              </a:solidFill>
              <a:latin typeface="Open Sans" panose="020B06060305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66D01A-9667-C846-ACBE-01F567990FA0}"/>
              </a:ext>
            </a:extLst>
          </p:cNvPr>
          <p:cNvCxnSpPr>
            <a:cxnSpLocks/>
            <a:stCxn id="86" idx="3"/>
            <a:endCxn id="37" idx="20"/>
          </p:cNvCxnSpPr>
          <p:nvPr/>
        </p:nvCxnSpPr>
        <p:spPr>
          <a:xfrm flipV="1">
            <a:off x="7177285" y="2512670"/>
            <a:ext cx="208270" cy="165981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Freeform 21">
            <a:extLst>
              <a:ext uri="{FF2B5EF4-FFF2-40B4-BE49-F238E27FC236}">
                <a16:creationId xmlns:a16="http://schemas.microsoft.com/office/drawing/2014/main" id="{098554E3-AE0A-6049-B72A-A7E327C431C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353319" y="2407383"/>
            <a:ext cx="284991" cy="224209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E8AD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10376DE-6A41-1449-A9F3-500D756271D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354464" y="2666571"/>
            <a:ext cx="284991" cy="224209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E8AD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ABA77D-3430-1248-AC12-F48216661F88}"/>
              </a:ext>
            </a:extLst>
          </p:cNvPr>
          <p:cNvCxnSpPr>
            <a:cxnSpLocks/>
            <a:endCxn id="38" idx="13"/>
          </p:cNvCxnSpPr>
          <p:nvPr/>
        </p:nvCxnSpPr>
        <p:spPr>
          <a:xfrm>
            <a:off x="7189192" y="2667226"/>
            <a:ext cx="217289" cy="11599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8789AD-E648-544E-ACB5-3A3EAA47341C}"/>
              </a:ext>
            </a:extLst>
          </p:cNvPr>
          <p:cNvSpPr txBox="1"/>
          <p:nvPr/>
        </p:nvSpPr>
        <p:spPr>
          <a:xfrm>
            <a:off x="6410851" y="1919477"/>
            <a:ext cx="1170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Aviatrix ActiveMesh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20FF80-89A9-0C4B-9EB4-077CC4718ED8}"/>
              </a:ext>
            </a:extLst>
          </p:cNvPr>
          <p:cNvCxnSpPr>
            <a:cxnSpLocks/>
            <a:stCxn id="51" idx="12"/>
          </p:cNvCxnSpPr>
          <p:nvPr/>
        </p:nvCxnSpPr>
        <p:spPr>
          <a:xfrm flipV="1">
            <a:off x="6803796" y="2846570"/>
            <a:ext cx="0" cy="6258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1D1C0F-000E-A148-AF1E-40DF5A9EA0CE}"/>
              </a:ext>
            </a:extLst>
          </p:cNvPr>
          <p:cNvSpPr txBox="1"/>
          <p:nvPr/>
        </p:nvSpPr>
        <p:spPr>
          <a:xfrm>
            <a:off x="6269107" y="3043351"/>
            <a:ext cx="491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IPsec</a:t>
            </a:r>
          </a:p>
          <a:p>
            <a:pPr algn="r"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 VPN</a:t>
            </a:r>
          </a:p>
        </p:txBody>
      </p:sp>
      <p:sp>
        <p:nvSpPr>
          <p:cNvPr id="50" name="Freeform 41">
            <a:extLst>
              <a:ext uri="{FF2B5EF4-FFF2-40B4-BE49-F238E27FC236}">
                <a16:creationId xmlns:a16="http://schemas.microsoft.com/office/drawing/2014/main" id="{34FBAAEF-6D38-D146-A3FD-3EFA2B075F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3056" y="3599330"/>
            <a:ext cx="577692" cy="691253"/>
          </a:xfrm>
          <a:custGeom>
            <a:avLst/>
            <a:gdLst>
              <a:gd name="T0" fmla="*/ 577 w 649"/>
              <a:gd name="T1" fmla="*/ 339 h 781"/>
              <a:gd name="T2" fmla="*/ 398 w 649"/>
              <a:gd name="T3" fmla="*/ 339 h 781"/>
              <a:gd name="T4" fmla="*/ 343 w 649"/>
              <a:gd name="T5" fmla="*/ 748 h 781"/>
              <a:gd name="T6" fmla="*/ 95 w 649"/>
              <a:gd name="T7" fmla="*/ 33 h 781"/>
              <a:gd name="T8" fmla="*/ 398 w 649"/>
              <a:gd name="T9" fmla="*/ 320 h 781"/>
              <a:gd name="T10" fmla="*/ 431 w 649"/>
              <a:gd name="T11" fmla="*/ 0 h 781"/>
              <a:gd name="T12" fmla="*/ 62 w 649"/>
              <a:gd name="T13" fmla="*/ 748 h 781"/>
              <a:gd name="T14" fmla="*/ 0 w 649"/>
              <a:gd name="T15" fmla="*/ 781 h 781"/>
              <a:gd name="T16" fmla="*/ 649 w 649"/>
              <a:gd name="T17" fmla="*/ 748 h 781"/>
              <a:gd name="T18" fmla="*/ 376 w 649"/>
              <a:gd name="T19" fmla="*/ 372 h 781"/>
              <a:gd name="T20" fmla="*/ 544 w 649"/>
              <a:gd name="T21" fmla="*/ 748 h 781"/>
              <a:gd name="T22" fmla="*/ 376 w 649"/>
              <a:gd name="T23" fmla="*/ 372 h 781"/>
              <a:gd name="T24" fmla="*/ 335 w 649"/>
              <a:gd name="T25" fmla="*/ 152 h 781"/>
              <a:gd name="T26" fmla="*/ 368 w 649"/>
              <a:gd name="T27" fmla="*/ 80 h 781"/>
              <a:gd name="T28" fmla="*/ 335 w 649"/>
              <a:gd name="T29" fmla="*/ 210 h 781"/>
              <a:gd name="T30" fmla="*/ 368 w 649"/>
              <a:gd name="T31" fmla="*/ 281 h 781"/>
              <a:gd name="T32" fmla="*/ 335 w 649"/>
              <a:gd name="T33" fmla="*/ 210 h 781"/>
              <a:gd name="T34" fmla="*/ 136 w 649"/>
              <a:gd name="T35" fmla="*/ 152 h 781"/>
              <a:gd name="T36" fmla="*/ 169 w 649"/>
              <a:gd name="T37" fmla="*/ 80 h 781"/>
              <a:gd name="T38" fmla="*/ 169 w 649"/>
              <a:gd name="T39" fmla="*/ 281 h 781"/>
              <a:gd name="T40" fmla="*/ 136 w 649"/>
              <a:gd name="T41" fmla="*/ 210 h 781"/>
              <a:gd name="T42" fmla="*/ 169 w 649"/>
              <a:gd name="T43" fmla="*/ 281 h 781"/>
              <a:gd name="T44" fmla="*/ 136 w 649"/>
              <a:gd name="T45" fmla="*/ 423 h 781"/>
              <a:gd name="T46" fmla="*/ 169 w 649"/>
              <a:gd name="T47" fmla="*/ 339 h 781"/>
              <a:gd name="T48" fmla="*/ 169 w 649"/>
              <a:gd name="T49" fmla="*/ 553 h 781"/>
              <a:gd name="T50" fmla="*/ 136 w 649"/>
              <a:gd name="T51" fmla="*/ 470 h 781"/>
              <a:gd name="T52" fmla="*/ 169 w 649"/>
              <a:gd name="T53" fmla="*/ 553 h 781"/>
              <a:gd name="T54" fmla="*/ 169 w 649"/>
              <a:gd name="T55" fmla="*/ 600 h 781"/>
              <a:gd name="T56" fmla="*/ 136 w 649"/>
              <a:gd name="T57" fmla="*/ 682 h 781"/>
              <a:gd name="T58" fmla="*/ 265 w 649"/>
              <a:gd name="T59" fmla="*/ 152 h 781"/>
              <a:gd name="T60" fmla="*/ 232 w 649"/>
              <a:gd name="T61" fmla="*/ 80 h 781"/>
              <a:gd name="T62" fmla="*/ 265 w 649"/>
              <a:gd name="T63" fmla="*/ 152 h 781"/>
              <a:gd name="T64" fmla="*/ 232 w 649"/>
              <a:gd name="T65" fmla="*/ 281 h 781"/>
              <a:gd name="T66" fmla="*/ 265 w 649"/>
              <a:gd name="T67" fmla="*/ 210 h 781"/>
              <a:gd name="T68" fmla="*/ 265 w 649"/>
              <a:gd name="T69" fmla="*/ 423 h 781"/>
              <a:gd name="T70" fmla="*/ 232 w 649"/>
              <a:gd name="T71" fmla="*/ 339 h 781"/>
              <a:gd name="T72" fmla="*/ 265 w 649"/>
              <a:gd name="T73" fmla="*/ 423 h 781"/>
              <a:gd name="T74" fmla="*/ 232 w 649"/>
              <a:gd name="T75" fmla="*/ 553 h 781"/>
              <a:gd name="T76" fmla="*/ 265 w 649"/>
              <a:gd name="T77" fmla="*/ 470 h 781"/>
              <a:gd name="T78" fmla="*/ 232 w 649"/>
              <a:gd name="T79" fmla="*/ 600 h 781"/>
              <a:gd name="T80" fmla="*/ 265 w 649"/>
              <a:gd name="T81" fmla="*/ 682 h 781"/>
              <a:gd name="T82" fmla="*/ 232 w 649"/>
              <a:gd name="T83" fmla="*/ 600 h 781"/>
              <a:gd name="T84" fmla="*/ 435 w 649"/>
              <a:gd name="T85" fmla="*/ 401 h 781"/>
              <a:gd name="T86" fmla="*/ 403 w 649"/>
              <a:gd name="T87" fmla="*/ 483 h 781"/>
              <a:gd name="T88" fmla="*/ 485 w 649"/>
              <a:gd name="T89" fmla="*/ 401 h 781"/>
              <a:gd name="T90" fmla="*/ 517 w 649"/>
              <a:gd name="T91" fmla="*/ 483 h 781"/>
              <a:gd name="T92" fmla="*/ 485 w 649"/>
              <a:gd name="T93" fmla="*/ 401 h 781"/>
              <a:gd name="T94" fmla="*/ 435 w 649"/>
              <a:gd name="T95" fmla="*/ 520 h 781"/>
              <a:gd name="T96" fmla="*/ 403 w 649"/>
              <a:gd name="T97" fmla="*/ 602 h 781"/>
              <a:gd name="T98" fmla="*/ 485 w 649"/>
              <a:gd name="T99" fmla="*/ 520 h 781"/>
              <a:gd name="T100" fmla="*/ 517 w 649"/>
              <a:gd name="T101" fmla="*/ 602 h 781"/>
              <a:gd name="T102" fmla="*/ 485 w 649"/>
              <a:gd name="T103" fmla="*/ 520 h 781"/>
              <a:gd name="T104" fmla="*/ 435 w 649"/>
              <a:gd name="T105" fmla="*/ 649 h 781"/>
              <a:gd name="T106" fmla="*/ 403 w 649"/>
              <a:gd name="T107" fmla="*/ 719 h 781"/>
              <a:gd name="T108" fmla="*/ 485 w 649"/>
              <a:gd name="T109" fmla="*/ 649 h 781"/>
              <a:gd name="T110" fmla="*/ 517 w 649"/>
              <a:gd name="T111" fmla="*/ 719 h 781"/>
              <a:gd name="T112" fmla="*/ 485 w 649"/>
              <a:gd name="T113" fmla="*/ 649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9" h="781">
                <a:moveTo>
                  <a:pt x="577" y="748"/>
                </a:moveTo>
                <a:lnTo>
                  <a:pt x="577" y="339"/>
                </a:lnTo>
                <a:lnTo>
                  <a:pt x="431" y="339"/>
                </a:lnTo>
                <a:lnTo>
                  <a:pt x="398" y="339"/>
                </a:lnTo>
                <a:lnTo>
                  <a:pt x="343" y="339"/>
                </a:lnTo>
                <a:lnTo>
                  <a:pt x="343" y="748"/>
                </a:lnTo>
                <a:lnTo>
                  <a:pt x="95" y="748"/>
                </a:lnTo>
                <a:lnTo>
                  <a:pt x="95" y="33"/>
                </a:lnTo>
                <a:lnTo>
                  <a:pt x="398" y="33"/>
                </a:lnTo>
                <a:lnTo>
                  <a:pt x="398" y="320"/>
                </a:lnTo>
                <a:lnTo>
                  <a:pt x="431" y="320"/>
                </a:lnTo>
                <a:lnTo>
                  <a:pt x="431" y="0"/>
                </a:lnTo>
                <a:lnTo>
                  <a:pt x="62" y="0"/>
                </a:lnTo>
                <a:lnTo>
                  <a:pt x="62" y="748"/>
                </a:lnTo>
                <a:lnTo>
                  <a:pt x="0" y="748"/>
                </a:lnTo>
                <a:lnTo>
                  <a:pt x="0" y="781"/>
                </a:lnTo>
                <a:lnTo>
                  <a:pt x="649" y="781"/>
                </a:lnTo>
                <a:lnTo>
                  <a:pt x="649" y="748"/>
                </a:lnTo>
                <a:lnTo>
                  <a:pt x="577" y="748"/>
                </a:lnTo>
                <a:close/>
                <a:moveTo>
                  <a:pt x="376" y="372"/>
                </a:moveTo>
                <a:lnTo>
                  <a:pt x="544" y="372"/>
                </a:lnTo>
                <a:lnTo>
                  <a:pt x="544" y="748"/>
                </a:lnTo>
                <a:lnTo>
                  <a:pt x="376" y="748"/>
                </a:lnTo>
                <a:lnTo>
                  <a:pt x="376" y="372"/>
                </a:lnTo>
                <a:close/>
                <a:moveTo>
                  <a:pt x="368" y="152"/>
                </a:moveTo>
                <a:lnTo>
                  <a:pt x="335" y="152"/>
                </a:lnTo>
                <a:lnTo>
                  <a:pt x="335" y="80"/>
                </a:lnTo>
                <a:lnTo>
                  <a:pt x="368" y="80"/>
                </a:lnTo>
                <a:lnTo>
                  <a:pt x="368" y="152"/>
                </a:lnTo>
                <a:close/>
                <a:moveTo>
                  <a:pt x="335" y="210"/>
                </a:moveTo>
                <a:lnTo>
                  <a:pt x="368" y="210"/>
                </a:lnTo>
                <a:lnTo>
                  <a:pt x="368" y="281"/>
                </a:lnTo>
                <a:lnTo>
                  <a:pt x="335" y="281"/>
                </a:lnTo>
                <a:lnTo>
                  <a:pt x="335" y="210"/>
                </a:lnTo>
                <a:close/>
                <a:moveTo>
                  <a:pt x="169" y="152"/>
                </a:moveTo>
                <a:lnTo>
                  <a:pt x="136" y="152"/>
                </a:lnTo>
                <a:lnTo>
                  <a:pt x="136" y="80"/>
                </a:lnTo>
                <a:lnTo>
                  <a:pt x="169" y="80"/>
                </a:lnTo>
                <a:lnTo>
                  <a:pt x="169" y="152"/>
                </a:lnTo>
                <a:close/>
                <a:moveTo>
                  <a:pt x="169" y="281"/>
                </a:moveTo>
                <a:lnTo>
                  <a:pt x="136" y="281"/>
                </a:lnTo>
                <a:lnTo>
                  <a:pt x="136" y="210"/>
                </a:lnTo>
                <a:lnTo>
                  <a:pt x="169" y="210"/>
                </a:lnTo>
                <a:lnTo>
                  <a:pt x="169" y="281"/>
                </a:lnTo>
                <a:close/>
                <a:moveTo>
                  <a:pt x="169" y="423"/>
                </a:moveTo>
                <a:lnTo>
                  <a:pt x="136" y="423"/>
                </a:lnTo>
                <a:lnTo>
                  <a:pt x="136" y="339"/>
                </a:lnTo>
                <a:lnTo>
                  <a:pt x="169" y="339"/>
                </a:lnTo>
                <a:lnTo>
                  <a:pt x="169" y="423"/>
                </a:lnTo>
                <a:close/>
                <a:moveTo>
                  <a:pt x="169" y="553"/>
                </a:moveTo>
                <a:lnTo>
                  <a:pt x="136" y="553"/>
                </a:lnTo>
                <a:lnTo>
                  <a:pt x="136" y="470"/>
                </a:lnTo>
                <a:lnTo>
                  <a:pt x="169" y="470"/>
                </a:lnTo>
                <a:lnTo>
                  <a:pt x="169" y="553"/>
                </a:lnTo>
                <a:close/>
                <a:moveTo>
                  <a:pt x="136" y="600"/>
                </a:moveTo>
                <a:lnTo>
                  <a:pt x="169" y="600"/>
                </a:lnTo>
                <a:lnTo>
                  <a:pt x="169" y="682"/>
                </a:lnTo>
                <a:lnTo>
                  <a:pt x="136" y="682"/>
                </a:lnTo>
                <a:lnTo>
                  <a:pt x="136" y="600"/>
                </a:lnTo>
                <a:close/>
                <a:moveTo>
                  <a:pt x="265" y="152"/>
                </a:moveTo>
                <a:lnTo>
                  <a:pt x="232" y="152"/>
                </a:lnTo>
                <a:lnTo>
                  <a:pt x="232" y="80"/>
                </a:lnTo>
                <a:lnTo>
                  <a:pt x="265" y="80"/>
                </a:lnTo>
                <a:lnTo>
                  <a:pt x="265" y="152"/>
                </a:lnTo>
                <a:close/>
                <a:moveTo>
                  <a:pt x="265" y="281"/>
                </a:moveTo>
                <a:lnTo>
                  <a:pt x="232" y="281"/>
                </a:lnTo>
                <a:lnTo>
                  <a:pt x="232" y="210"/>
                </a:lnTo>
                <a:lnTo>
                  <a:pt x="265" y="210"/>
                </a:lnTo>
                <a:lnTo>
                  <a:pt x="265" y="281"/>
                </a:lnTo>
                <a:close/>
                <a:moveTo>
                  <a:pt x="265" y="423"/>
                </a:moveTo>
                <a:lnTo>
                  <a:pt x="232" y="423"/>
                </a:lnTo>
                <a:lnTo>
                  <a:pt x="232" y="339"/>
                </a:lnTo>
                <a:lnTo>
                  <a:pt x="265" y="339"/>
                </a:lnTo>
                <a:lnTo>
                  <a:pt x="265" y="423"/>
                </a:lnTo>
                <a:close/>
                <a:moveTo>
                  <a:pt x="265" y="553"/>
                </a:moveTo>
                <a:lnTo>
                  <a:pt x="232" y="553"/>
                </a:lnTo>
                <a:lnTo>
                  <a:pt x="232" y="470"/>
                </a:lnTo>
                <a:lnTo>
                  <a:pt x="265" y="470"/>
                </a:lnTo>
                <a:lnTo>
                  <a:pt x="265" y="553"/>
                </a:lnTo>
                <a:close/>
                <a:moveTo>
                  <a:pt x="232" y="600"/>
                </a:moveTo>
                <a:lnTo>
                  <a:pt x="265" y="600"/>
                </a:lnTo>
                <a:lnTo>
                  <a:pt x="265" y="682"/>
                </a:lnTo>
                <a:lnTo>
                  <a:pt x="232" y="682"/>
                </a:lnTo>
                <a:lnTo>
                  <a:pt x="232" y="600"/>
                </a:lnTo>
                <a:close/>
                <a:moveTo>
                  <a:pt x="403" y="401"/>
                </a:moveTo>
                <a:lnTo>
                  <a:pt x="435" y="401"/>
                </a:lnTo>
                <a:lnTo>
                  <a:pt x="435" y="483"/>
                </a:lnTo>
                <a:lnTo>
                  <a:pt x="403" y="483"/>
                </a:lnTo>
                <a:lnTo>
                  <a:pt x="403" y="401"/>
                </a:lnTo>
                <a:close/>
                <a:moveTo>
                  <a:pt x="485" y="401"/>
                </a:moveTo>
                <a:lnTo>
                  <a:pt x="517" y="401"/>
                </a:lnTo>
                <a:lnTo>
                  <a:pt x="517" y="483"/>
                </a:lnTo>
                <a:lnTo>
                  <a:pt x="485" y="483"/>
                </a:lnTo>
                <a:lnTo>
                  <a:pt x="485" y="401"/>
                </a:lnTo>
                <a:close/>
                <a:moveTo>
                  <a:pt x="403" y="520"/>
                </a:moveTo>
                <a:lnTo>
                  <a:pt x="435" y="520"/>
                </a:lnTo>
                <a:lnTo>
                  <a:pt x="435" y="602"/>
                </a:lnTo>
                <a:lnTo>
                  <a:pt x="403" y="602"/>
                </a:lnTo>
                <a:lnTo>
                  <a:pt x="403" y="520"/>
                </a:lnTo>
                <a:close/>
                <a:moveTo>
                  <a:pt x="485" y="520"/>
                </a:moveTo>
                <a:lnTo>
                  <a:pt x="517" y="520"/>
                </a:lnTo>
                <a:lnTo>
                  <a:pt x="517" y="602"/>
                </a:lnTo>
                <a:lnTo>
                  <a:pt x="485" y="602"/>
                </a:lnTo>
                <a:lnTo>
                  <a:pt x="485" y="520"/>
                </a:lnTo>
                <a:close/>
                <a:moveTo>
                  <a:pt x="403" y="649"/>
                </a:moveTo>
                <a:lnTo>
                  <a:pt x="435" y="649"/>
                </a:lnTo>
                <a:lnTo>
                  <a:pt x="435" y="719"/>
                </a:lnTo>
                <a:lnTo>
                  <a:pt x="403" y="719"/>
                </a:lnTo>
                <a:lnTo>
                  <a:pt x="403" y="649"/>
                </a:lnTo>
                <a:close/>
                <a:moveTo>
                  <a:pt x="485" y="649"/>
                </a:moveTo>
                <a:lnTo>
                  <a:pt x="517" y="649"/>
                </a:lnTo>
                <a:lnTo>
                  <a:pt x="517" y="719"/>
                </a:lnTo>
                <a:lnTo>
                  <a:pt x="485" y="719"/>
                </a:lnTo>
                <a:lnTo>
                  <a:pt x="485" y="649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EAB7CB84-5D30-1A46-9313-29D6CE7102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14678" y="3451676"/>
            <a:ext cx="178237" cy="177228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D28868E-6030-C842-84EF-9F010C30D5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13557" y="3085297"/>
            <a:ext cx="172384" cy="248386"/>
          </a:xfrm>
          <a:custGeom>
            <a:avLst/>
            <a:gdLst>
              <a:gd name="T0" fmla="*/ 233 w 268"/>
              <a:gd name="T1" fmla="*/ 254 h 388"/>
              <a:gd name="T2" fmla="*/ 193 w 268"/>
              <a:gd name="T3" fmla="*/ 333 h 388"/>
              <a:gd name="T4" fmla="*/ 183 w 268"/>
              <a:gd name="T5" fmla="*/ 320 h 388"/>
              <a:gd name="T6" fmla="*/ 217 w 268"/>
              <a:gd name="T7" fmla="*/ 254 h 388"/>
              <a:gd name="T8" fmla="*/ 183 w 268"/>
              <a:gd name="T9" fmla="*/ 187 h 388"/>
              <a:gd name="T10" fmla="*/ 193 w 268"/>
              <a:gd name="T11" fmla="*/ 175 h 388"/>
              <a:gd name="T12" fmla="*/ 233 w 268"/>
              <a:gd name="T13" fmla="*/ 254 h 388"/>
              <a:gd name="T14" fmla="*/ 51 w 268"/>
              <a:gd name="T15" fmla="*/ 254 h 388"/>
              <a:gd name="T16" fmla="*/ 80 w 268"/>
              <a:gd name="T17" fmla="*/ 191 h 388"/>
              <a:gd name="T18" fmla="*/ 70 w 268"/>
              <a:gd name="T19" fmla="*/ 179 h 388"/>
              <a:gd name="T20" fmla="*/ 35 w 268"/>
              <a:gd name="T21" fmla="*/ 254 h 388"/>
              <a:gd name="T22" fmla="*/ 70 w 268"/>
              <a:gd name="T23" fmla="*/ 329 h 388"/>
              <a:gd name="T24" fmla="*/ 80 w 268"/>
              <a:gd name="T25" fmla="*/ 316 h 388"/>
              <a:gd name="T26" fmla="*/ 51 w 268"/>
              <a:gd name="T27" fmla="*/ 254 h 388"/>
              <a:gd name="T28" fmla="*/ 134 w 268"/>
              <a:gd name="T29" fmla="*/ 204 h 388"/>
              <a:gd name="T30" fmla="*/ 110 w 268"/>
              <a:gd name="T31" fmla="*/ 228 h 388"/>
              <a:gd name="T32" fmla="*/ 122 w 268"/>
              <a:gd name="T33" fmla="*/ 249 h 388"/>
              <a:gd name="T34" fmla="*/ 122 w 268"/>
              <a:gd name="T35" fmla="*/ 291 h 388"/>
              <a:gd name="T36" fmla="*/ 134 w 268"/>
              <a:gd name="T37" fmla="*/ 304 h 388"/>
              <a:gd name="T38" fmla="*/ 147 w 268"/>
              <a:gd name="T39" fmla="*/ 291 h 388"/>
              <a:gd name="T40" fmla="*/ 147 w 268"/>
              <a:gd name="T41" fmla="*/ 249 h 388"/>
              <a:gd name="T42" fmla="*/ 158 w 268"/>
              <a:gd name="T43" fmla="*/ 228 h 388"/>
              <a:gd name="T44" fmla="*/ 134 w 268"/>
              <a:gd name="T45" fmla="*/ 204 h 388"/>
              <a:gd name="T46" fmla="*/ 268 w 268"/>
              <a:gd name="T47" fmla="*/ 254 h 388"/>
              <a:gd name="T48" fmla="*/ 134 w 268"/>
              <a:gd name="T49" fmla="*/ 388 h 388"/>
              <a:gd name="T50" fmla="*/ 0 w 268"/>
              <a:gd name="T51" fmla="*/ 254 h 388"/>
              <a:gd name="T52" fmla="*/ 56 w 268"/>
              <a:gd name="T53" fmla="*/ 145 h 388"/>
              <a:gd name="T54" fmla="*/ 56 w 268"/>
              <a:gd name="T55" fmla="*/ 71 h 388"/>
              <a:gd name="T56" fmla="*/ 127 w 268"/>
              <a:gd name="T57" fmla="*/ 0 h 388"/>
              <a:gd name="T58" fmla="*/ 139 w 268"/>
              <a:gd name="T59" fmla="*/ 0 h 388"/>
              <a:gd name="T60" fmla="*/ 210 w 268"/>
              <a:gd name="T61" fmla="*/ 71 h 388"/>
              <a:gd name="T62" fmla="*/ 210 w 268"/>
              <a:gd name="T63" fmla="*/ 143 h 388"/>
              <a:gd name="T64" fmla="*/ 268 w 268"/>
              <a:gd name="T65" fmla="*/ 254 h 388"/>
              <a:gd name="T66" fmla="*/ 72 w 268"/>
              <a:gd name="T67" fmla="*/ 135 h 388"/>
              <a:gd name="T68" fmla="*/ 88 w 268"/>
              <a:gd name="T69" fmla="*/ 128 h 388"/>
              <a:gd name="T70" fmla="*/ 88 w 268"/>
              <a:gd name="T71" fmla="*/ 75 h 388"/>
              <a:gd name="T72" fmla="*/ 133 w 268"/>
              <a:gd name="T73" fmla="*/ 30 h 388"/>
              <a:gd name="T74" fmla="*/ 178 w 268"/>
              <a:gd name="T75" fmla="*/ 75 h 388"/>
              <a:gd name="T76" fmla="*/ 178 w 268"/>
              <a:gd name="T77" fmla="*/ 127 h 388"/>
              <a:gd name="T78" fmla="*/ 194 w 268"/>
              <a:gd name="T79" fmla="*/ 134 h 388"/>
              <a:gd name="T80" fmla="*/ 194 w 268"/>
              <a:gd name="T81" fmla="*/ 71 h 388"/>
              <a:gd name="T82" fmla="*/ 139 w 268"/>
              <a:gd name="T83" fmla="*/ 16 h 388"/>
              <a:gd name="T84" fmla="*/ 127 w 268"/>
              <a:gd name="T85" fmla="*/ 16 h 388"/>
              <a:gd name="T86" fmla="*/ 72 w 268"/>
              <a:gd name="T87" fmla="*/ 71 h 388"/>
              <a:gd name="T88" fmla="*/ 72 w 268"/>
              <a:gd name="T89" fmla="*/ 135 h 388"/>
              <a:gd name="T90" fmla="*/ 162 w 268"/>
              <a:gd name="T91" fmla="*/ 75 h 388"/>
              <a:gd name="T92" fmla="*/ 133 w 268"/>
              <a:gd name="T93" fmla="*/ 46 h 388"/>
              <a:gd name="T94" fmla="*/ 104 w 268"/>
              <a:gd name="T95" fmla="*/ 75 h 388"/>
              <a:gd name="T96" fmla="*/ 104 w 268"/>
              <a:gd name="T97" fmla="*/ 123 h 388"/>
              <a:gd name="T98" fmla="*/ 134 w 268"/>
              <a:gd name="T99" fmla="*/ 120 h 388"/>
              <a:gd name="T100" fmla="*/ 162 w 268"/>
              <a:gd name="T101" fmla="*/ 122 h 388"/>
              <a:gd name="T102" fmla="*/ 162 w 268"/>
              <a:gd name="T103" fmla="*/ 75 h 388"/>
              <a:gd name="T104" fmla="*/ 252 w 268"/>
              <a:gd name="T105" fmla="*/ 254 h 388"/>
              <a:gd name="T106" fmla="*/ 134 w 268"/>
              <a:gd name="T107" fmla="*/ 136 h 388"/>
              <a:gd name="T108" fmla="*/ 16 w 268"/>
              <a:gd name="T109" fmla="*/ 254 h 388"/>
              <a:gd name="T110" fmla="*/ 134 w 268"/>
              <a:gd name="T111" fmla="*/ 372 h 388"/>
              <a:gd name="T112" fmla="*/ 252 w 268"/>
              <a:gd name="T113" fmla="*/ 254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8" h="388">
                <a:moveTo>
                  <a:pt x="233" y="254"/>
                </a:moveTo>
                <a:cubicBezTo>
                  <a:pt x="233" y="285"/>
                  <a:pt x="218" y="314"/>
                  <a:pt x="193" y="333"/>
                </a:cubicBezTo>
                <a:cubicBezTo>
                  <a:pt x="183" y="320"/>
                  <a:pt x="183" y="320"/>
                  <a:pt x="183" y="320"/>
                </a:cubicBezTo>
                <a:cubicBezTo>
                  <a:pt x="205" y="304"/>
                  <a:pt x="217" y="280"/>
                  <a:pt x="217" y="254"/>
                </a:cubicBezTo>
                <a:cubicBezTo>
                  <a:pt x="217" y="227"/>
                  <a:pt x="205" y="203"/>
                  <a:pt x="183" y="187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218" y="193"/>
                  <a:pt x="233" y="222"/>
                  <a:pt x="233" y="254"/>
                </a:cubicBezTo>
                <a:close/>
                <a:moveTo>
                  <a:pt x="51" y="254"/>
                </a:moveTo>
                <a:cubicBezTo>
                  <a:pt x="51" y="230"/>
                  <a:pt x="62" y="207"/>
                  <a:pt x="80" y="191"/>
                </a:cubicBezTo>
                <a:cubicBezTo>
                  <a:pt x="70" y="179"/>
                  <a:pt x="70" y="179"/>
                  <a:pt x="70" y="179"/>
                </a:cubicBezTo>
                <a:cubicBezTo>
                  <a:pt x="48" y="198"/>
                  <a:pt x="35" y="225"/>
                  <a:pt x="35" y="254"/>
                </a:cubicBezTo>
                <a:cubicBezTo>
                  <a:pt x="35" y="283"/>
                  <a:pt x="48" y="310"/>
                  <a:pt x="70" y="329"/>
                </a:cubicBezTo>
                <a:cubicBezTo>
                  <a:pt x="80" y="316"/>
                  <a:pt x="80" y="316"/>
                  <a:pt x="80" y="316"/>
                </a:cubicBezTo>
                <a:cubicBezTo>
                  <a:pt x="62" y="301"/>
                  <a:pt x="51" y="278"/>
                  <a:pt x="51" y="254"/>
                </a:cubicBezTo>
                <a:close/>
                <a:moveTo>
                  <a:pt x="134" y="204"/>
                </a:moveTo>
                <a:cubicBezTo>
                  <a:pt x="121" y="204"/>
                  <a:pt x="110" y="215"/>
                  <a:pt x="110" y="228"/>
                </a:cubicBezTo>
                <a:cubicBezTo>
                  <a:pt x="110" y="237"/>
                  <a:pt x="115" y="245"/>
                  <a:pt x="122" y="249"/>
                </a:cubicBezTo>
                <a:cubicBezTo>
                  <a:pt x="122" y="291"/>
                  <a:pt x="122" y="291"/>
                  <a:pt x="122" y="291"/>
                </a:cubicBezTo>
                <a:cubicBezTo>
                  <a:pt x="122" y="298"/>
                  <a:pt x="127" y="304"/>
                  <a:pt x="134" y="304"/>
                </a:cubicBezTo>
                <a:cubicBezTo>
                  <a:pt x="141" y="304"/>
                  <a:pt x="147" y="298"/>
                  <a:pt x="147" y="291"/>
                </a:cubicBezTo>
                <a:cubicBezTo>
                  <a:pt x="147" y="249"/>
                  <a:pt x="147" y="249"/>
                  <a:pt x="147" y="249"/>
                </a:cubicBezTo>
                <a:cubicBezTo>
                  <a:pt x="154" y="245"/>
                  <a:pt x="158" y="237"/>
                  <a:pt x="158" y="228"/>
                </a:cubicBezTo>
                <a:cubicBezTo>
                  <a:pt x="158" y="215"/>
                  <a:pt x="148" y="204"/>
                  <a:pt x="134" y="204"/>
                </a:cubicBezTo>
                <a:close/>
                <a:moveTo>
                  <a:pt x="268" y="254"/>
                </a:moveTo>
                <a:cubicBezTo>
                  <a:pt x="268" y="328"/>
                  <a:pt x="208" y="388"/>
                  <a:pt x="134" y="388"/>
                </a:cubicBezTo>
                <a:cubicBezTo>
                  <a:pt x="60" y="388"/>
                  <a:pt x="0" y="328"/>
                  <a:pt x="0" y="254"/>
                </a:cubicBezTo>
                <a:cubicBezTo>
                  <a:pt x="0" y="209"/>
                  <a:pt x="22" y="169"/>
                  <a:pt x="56" y="145"/>
                </a:cubicBezTo>
                <a:cubicBezTo>
                  <a:pt x="56" y="71"/>
                  <a:pt x="56" y="71"/>
                  <a:pt x="56" y="71"/>
                </a:cubicBezTo>
                <a:cubicBezTo>
                  <a:pt x="56" y="32"/>
                  <a:pt x="88" y="0"/>
                  <a:pt x="12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78" y="0"/>
                  <a:pt x="210" y="32"/>
                  <a:pt x="210" y="71"/>
                </a:cubicBezTo>
                <a:cubicBezTo>
                  <a:pt x="210" y="143"/>
                  <a:pt x="210" y="143"/>
                  <a:pt x="210" y="143"/>
                </a:cubicBezTo>
                <a:cubicBezTo>
                  <a:pt x="245" y="167"/>
                  <a:pt x="268" y="208"/>
                  <a:pt x="268" y="254"/>
                </a:cubicBezTo>
                <a:close/>
                <a:moveTo>
                  <a:pt x="72" y="135"/>
                </a:moveTo>
                <a:cubicBezTo>
                  <a:pt x="77" y="132"/>
                  <a:pt x="82" y="130"/>
                  <a:pt x="88" y="128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51"/>
                  <a:pt x="108" y="30"/>
                  <a:pt x="133" y="30"/>
                </a:cubicBezTo>
                <a:cubicBezTo>
                  <a:pt x="158" y="30"/>
                  <a:pt x="178" y="51"/>
                  <a:pt x="178" y="75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84" y="129"/>
                  <a:pt x="189" y="131"/>
                  <a:pt x="194" y="134"/>
                </a:cubicBezTo>
                <a:cubicBezTo>
                  <a:pt x="194" y="71"/>
                  <a:pt x="194" y="71"/>
                  <a:pt x="194" y="71"/>
                </a:cubicBezTo>
                <a:cubicBezTo>
                  <a:pt x="194" y="41"/>
                  <a:pt x="169" y="16"/>
                  <a:pt x="139" y="16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96" y="16"/>
                  <a:pt x="72" y="41"/>
                  <a:pt x="72" y="71"/>
                </a:cubicBezTo>
                <a:lnTo>
                  <a:pt x="72" y="135"/>
                </a:lnTo>
                <a:close/>
                <a:moveTo>
                  <a:pt x="162" y="75"/>
                </a:moveTo>
                <a:cubicBezTo>
                  <a:pt x="162" y="59"/>
                  <a:pt x="149" y="46"/>
                  <a:pt x="133" y="46"/>
                </a:cubicBezTo>
                <a:cubicBezTo>
                  <a:pt x="117" y="46"/>
                  <a:pt x="104" y="59"/>
                  <a:pt x="104" y="75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13" y="121"/>
                  <a:pt x="124" y="120"/>
                  <a:pt x="134" y="120"/>
                </a:cubicBezTo>
                <a:cubicBezTo>
                  <a:pt x="144" y="120"/>
                  <a:pt x="153" y="121"/>
                  <a:pt x="162" y="122"/>
                </a:cubicBezTo>
                <a:lnTo>
                  <a:pt x="162" y="75"/>
                </a:lnTo>
                <a:close/>
                <a:moveTo>
                  <a:pt x="252" y="254"/>
                </a:moveTo>
                <a:cubicBezTo>
                  <a:pt x="252" y="189"/>
                  <a:pt x="199" y="136"/>
                  <a:pt x="134" y="136"/>
                </a:cubicBezTo>
                <a:cubicBezTo>
                  <a:pt x="69" y="136"/>
                  <a:pt x="16" y="189"/>
                  <a:pt x="16" y="254"/>
                </a:cubicBezTo>
                <a:cubicBezTo>
                  <a:pt x="16" y="319"/>
                  <a:pt x="69" y="372"/>
                  <a:pt x="134" y="372"/>
                </a:cubicBezTo>
                <a:cubicBezTo>
                  <a:pt x="199" y="372"/>
                  <a:pt x="252" y="319"/>
                  <a:pt x="252" y="25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B3B94F9F-995D-934A-8981-E936EE2F1A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5609" y="3446820"/>
            <a:ext cx="178237" cy="177228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91D4AA-D3EB-B648-866A-DE92BB8B5E83}"/>
              </a:ext>
            </a:extLst>
          </p:cNvPr>
          <p:cNvCxnSpPr>
            <a:cxnSpLocks/>
          </p:cNvCxnSpPr>
          <p:nvPr/>
        </p:nvCxnSpPr>
        <p:spPr>
          <a:xfrm flipV="1">
            <a:off x="6974787" y="2839568"/>
            <a:ext cx="3687" cy="87736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395FB0-C6ED-EC41-BD16-6F2155AAECEA}"/>
              </a:ext>
            </a:extLst>
          </p:cNvPr>
          <p:cNvSpPr txBox="1"/>
          <p:nvPr/>
        </p:nvSpPr>
        <p:spPr>
          <a:xfrm rot="16200000">
            <a:off x="6717317" y="3198922"/>
            <a:ext cx="97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Direct Connect/</a:t>
            </a:r>
          </a:p>
          <a:p>
            <a:pPr algn="ctr"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Express Route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911DE4-263D-3B48-8A86-ED59850D87FB}"/>
              </a:ext>
            </a:extLst>
          </p:cNvPr>
          <p:cNvSpPr/>
          <p:nvPr/>
        </p:nvSpPr>
        <p:spPr>
          <a:xfrm>
            <a:off x="8237421" y="827499"/>
            <a:ext cx="783655" cy="1060069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endParaRPr lang="en-US" sz="1100" kern="0">
              <a:ln w="0"/>
              <a:solidFill>
                <a:srgbClr val="1D8900"/>
              </a:solidFill>
              <a:latin typeface="Open Sans" panose="020B0606030504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E453648-73DF-2C4C-8C29-39FD35ED225B}"/>
              </a:ext>
            </a:extLst>
          </p:cNvPr>
          <p:cNvSpPr/>
          <p:nvPr/>
        </p:nvSpPr>
        <p:spPr>
          <a:xfrm>
            <a:off x="8603893" y="1013085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04B000B-54B3-464B-B9ED-38D8D0936B72}"/>
              </a:ext>
            </a:extLst>
          </p:cNvPr>
          <p:cNvSpPr/>
          <p:nvPr/>
        </p:nvSpPr>
        <p:spPr>
          <a:xfrm>
            <a:off x="8520762" y="1085260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8B78F0B-BB3B-8D4C-B4A9-ABDBA48025A6}"/>
              </a:ext>
            </a:extLst>
          </p:cNvPr>
          <p:cNvSpPr/>
          <p:nvPr/>
        </p:nvSpPr>
        <p:spPr>
          <a:xfrm>
            <a:off x="8456106" y="1157435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0D3D13-C555-9642-B16C-30235B37B5A2}"/>
              </a:ext>
            </a:extLst>
          </p:cNvPr>
          <p:cNvSpPr txBox="1"/>
          <p:nvPr/>
        </p:nvSpPr>
        <p:spPr>
          <a:xfrm>
            <a:off x="8246433" y="809072"/>
            <a:ext cx="721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Spoke-4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B01C6F-62F4-974C-9BAB-7A6813427C1A}"/>
              </a:ext>
            </a:extLst>
          </p:cNvPr>
          <p:cNvSpPr txBox="1"/>
          <p:nvPr/>
        </p:nvSpPr>
        <p:spPr>
          <a:xfrm>
            <a:off x="6074121" y="825103"/>
            <a:ext cx="721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Spoke-2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EF4660-72DF-3A4E-9F03-DDA92BE2ABB6}"/>
              </a:ext>
            </a:extLst>
          </p:cNvPr>
          <p:cNvSpPr txBox="1"/>
          <p:nvPr/>
        </p:nvSpPr>
        <p:spPr>
          <a:xfrm>
            <a:off x="7166072" y="828705"/>
            <a:ext cx="721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Spoke-3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7F5272-D6DD-894A-A5FF-DCE49AA438D0}"/>
              </a:ext>
            </a:extLst>
          </p:cNvPr>
          <p:cNvGrpSpPr/>
          <p:nvPr/>
        </p:nvGrpSpPr>
        <p:grpSpPr>
          <a:xfrm>
            <a:off x="6142931" y="1542472"/>
            <a:ext cx="596949" cy="336278"/>
            <a:chOff x="4658241" y="1663974"/>
            <a:chExt cx="596949" cy="3362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D2E2952-ABA7-5F43-8DDA-A2996DBD3A13}"/>
                </a:ext>
              </a:extLst>
            </p:cNvPr>
            <p:cNvSpPr/>
            <p:nvPr/>
          </p:nvSpPr>
          <p:spPr>
            <a:xfrm>
              <a:off x="4658241" y="1663974"/>
              <a:ext cx="596949" cy="33627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89">
                <a:defRPr/>
              </a:pPr>
              <a:endParaRPr lang="en-US" sz="1800" kern="0">
                <a:solidFill>
                  <a:prstClr val="white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6901A52-C0A0-9245-8C61-D9A854A9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87804" y="1720743"/>
              <a:ext cx="254412" cy="25441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78DC8AF-BC7E-0440-A3DD-C1E038E9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0203" y="1720743"/>
              <a:ext cx="254412" cy="254412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C3B892-6150-1548-8EB6-9DFDCF77B0F0}"/>
              </a:ext>
            </a:extLst>
          </p:cNvPr>
          <p:cNvGrpSpPr/>
          <p:nvPr/>
        </p:nvGrpSpPr>
        <p:grpSpPr>
          <a:xfrm>
            <a:off x="7264784" y="1536754"/>
            <a:ext cx="596949" cy="336278"/>
            <a:chOff x="4658241" y="1663974"/>
            <a:chExt cx="596949" cy="3362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E27DA72-49D3-0140-81E8-3E695AE82EF6}"/>
                </a:ext>
              </a:extLst>
            </p:cNvPr>
            <p:cNvSpPr/>
            <p:nvPr/>
          </p:nvSpPr>
          <p:spPr>
            <a:xfrm>
              <a:off x="4658241" y="1663974"/>
              <a:ext cx="596949" cy="33627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89">
                <a:defRPr/>
              </a:pPr>
              <a:endParaRPr lang="en-US" sz="1800" kern="0">
                <a:solidFill>
                  <a:prstClr val="white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5BA326-67B4-FA4C-AC52-B13A6BF83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95547" y="1720743"/>
              <a:ext cx="254412" cy="2544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3005A19-3547-6C4C-A7DC-E60C4CBDD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0203" y="1720743"/>
              <a:ext cx="254412" cy="25441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7949AAD-074D-1348-A228-3B6D3B96BA77}"/>
              </a:ext>
            </a:extLst>
          </p:cNvPr>
          <p:cNvGrpSpPr/>
          <p:nvPr/>
        </p:nvGrpSpPr>
        <p:grpSpPr>
          <a:xfrm>
            <a:off x="8337437" y="1523295"/>
            <a:ext cx="596949" cy="336042"/>
            <a:chOff x="4658241" y="1663974"/>
            <a:chExt cx="596949" cy="3362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7C805D-3682-DE4E-B2CA-E7E8593CC644}"/>
                </a:ext>
              </a:extLst>
            </p:cNvPr>
            <p:cNvSpPr/>
            <p:nvPr/>
          </p:nvSpPr>
          <p:spPr>
            <a:xfrm>
              <a:off x="4658241" y="1663974"/>
              <a:ext cx="596949" cy="33627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89">
                <a:defRPr/>
              </a:pPr>
              <a:endParaRPr lang="en-US" sz="1800" kern="0">
                <a:solidFill>
                  <a:prstClr val="white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A0896E2-0F9A-EA44-9B9C-9C26405B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86488" y="1720743"/>
              <a:ext cx="254233" cy="25441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4297E4E-000B-B74A-BAB2-667A938A5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0293" y="1720743"/>
              <a:ext cx="254234" cy="254412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20C121-2220-254D-9C4C-0CC229D009EC}"/>
              </a:ext>
            </a:extLst>
          </p:cNvPr>
          <p:cNvGrpSpPr/>
          <p:nvPr/>
        </p:nvGrpSpPr>
        <p:grpSpPr>
          <a:xfrm>
            <a:off x="6600911" y="2494677"/>
            <a:ext cx="596949" cy="336278"/>
            <a:chOff x="4658241" y="1663974"/>
            <a:chExt cx="596949" cy="33627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1A6DFEC-4050-8542-81FD-5E80813C1D86}"/>
                </a:ext>
              </a:extLst>
            </p:cNvPr>
            <p:cNvSpPr/>
            <p:nvPr/>
          </p:nvSpPr>
          <p:spPr>
            <a:xfrm>
              <a:off x="4658241" y="1663974"/>
              <a:ext cx="596949" cy="33627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89">
                <a:defRPr/>
              </a:pPr>
              <a:endParaRPr lang="en-US" sz="1800" kern="0">
                <a:solidFill>
                  <a:prstClr val="white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D5F71EE-64E3-2B48-BA8B-9D454997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5482" y="1720744"/>
              <a:ext cx="254412" cy="25441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18CFA36-1236-2C40-84FA-A2A4CBF33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0203" y="1720743"/>
              <a:ext cx="254412" cy="254412"/>
            </a:xfrm>
            <a:prstGeom prst="rect">
              <a:avLst/>
            </a:prstGeom>
          </p:spPr>
        </p:pic>
      </p:grpSp>
      <p:sp>
        <p:nvSpPr>
          <p:cNvPr id="68" name="Content Placeholder 4">
            <a:extLst>
              <a:ext uri="{FF2B5EF4-FFF2-40B4-BE49-F238E27FC236}">
                <a16:creationId xmlns:a16="http://schemas.microsoft.com/office/drawing/2014/main" id="{3F5DFFA2-8436-D345-986C-00BC0774BF50}"/>
              </a:ext>
            </a:extLst>
          </p:cNvPr>
          <p:cNvSpPr txBox="1">
            <a:spLocks/>
          </p:cNvSpPr>
          <p:nvPr/>
        </p:nvSpPr>
        <p:spPr>
          <a:xfrm>
            <a:off x="976563" y="985166"/>
            <a:ext cx="3774391" cy="35219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28650" indent="-2857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rgbClr val="2F2F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Policy-based scale out, multi-AZ FW deployments</a:t>
            </a:r>
          </a:p>
        </p:txBody>
      </p:sp>
      <p:pic>
        <p:nvPicPr>
          <p:cNvPr id="87" name="Picture 8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DB1384-1586-CB49-8190-3BBD5E6F4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2" y="1532592"/>
            <a:ext cx="863600" cy="804333"/>
          </a:xfrm>
          <a:prstGeom prst="rect">
            <a:avLst/>
          </a:prstGeom>
        </p:spPr>
      </p:pic>
      <p:pic>
        <p:nvPicPr>
          <p:cNvPr id="88" name="Picture 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6F04A0-497F-5E48-A103-49A85007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85" y="882100"/>
            <a:ext cx="847321" cy="549189"/>
          </a:xfrm>
          <a:prstGeom prst="rect">
            <a:avLst/>
          </a:prstGeom>
        </p:spPr>
      </p:pic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F599EB-F83A-A044-B4D9-A65638C11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25" y="2360237"/>
            <a:ext cx="822213" cy="657771"/>
          </a:xfrm>
          <a:prstGeom prst="rect">
            <a:avLst/>
          </a:prstGeom>
        </p:spPr>
      </p:pic>
      <p:pic>
        <p:nvPicPr>
          <p:cNvPr id="91" name="Picture 2" descr="Image result for fortinet">
            <a:extLst>
              <a:ext uri="{FF2B5EF4-FFF2-40B4-BE49-F238E27FC236}">
                <a16:creationId xmlns:a16="http://schemas.microsoft.com/office/drawing/2014/main" id="{529D06FE-BB6A-2A41-BF80-3A2C5F8B9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51542" y="4337658"/>
            <a:ext cx="1981437" cy="2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Image result for checkpoint">
            <a:extLst>
              <a:ext uri="{FF2B5EF4-FFF2-40B4-BE49-F238E27FC236}">
                <a16:creationId xmlns:a16="http://schemas.microsoft.com/office/drawing/2014/main" id="{2D7E595E-6EE7-5843-9712-72899DD99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8257" y="3924562"/>
            <a:ext cx="1661810" cy="27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33D1095-2C60-2A49-BE0D-BD2D74C70F0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3672" y="2397213"/>
            <a:ext cx="795718" cy="647657"/>
          </a:xfrm>
          <a:prstGeom prst="rect">
            <a:avLst/>
          </a:prstGeom>
        </p:spPr>
      </p:pic>
      <p:pic>
        <p:nvPicPr>
          <p:cNvPr id="3076" name="Picture 4" descr="Exclusively Palo Alto Networks">
            <a:extLst>
              <a:ext uri="{FF2B5EF4-FFF2-40B4-BE49-F238E27FC236}">
                <a16:creationId xmlns:a16="http://schemas.microsoft.com/office/drawing/2014/main" id="{37733D55-8FB5-8449-94B6-CA8FF65E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473" y="3890899"/>
            <a:ext cx="1888139" cy="34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B5C035-C0B8-F34E-82D9-8E624EFD95FB}"/>
              </a:ext>
            </a:extLst>
          </p:cNvPr>
          <p:cNvGrpSpPr/>
          <p:nvPr/>
        </p:nvGrpSpPr>
        <p:grpSpPr>
          <a:xfrm>
            <a:off x="4440943" y="3931810"/>
            <a:ext cx="1138987" cy="673203"/>
            <a:chOff x="5155647" y="3422206"/>
            <a:chExt cx="1156120" cy="558553"/>
          </a:xfrm>
        </p:grpSpPr>
        <p:pic>
          <p:nvPicPr>
            <p:cNvPr id="3082" name="Picture 10" descr="Next-Generation Firewalls (NGFW) - Cisco">
              <a:extLst>
                <a:ext uri="{FF2B5EF4-FFF2-40B4-BE49-F238E27FC236}">
                  <a16:creationId xmlns:a16="http://schemas.microsoft.com/office/drawing/2014/main" id="{73364F48-1DC2-FA4E-9A90-AE8D55223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155647" y="3455692"/>
              <a:ext cx="1156120" cy="52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61FAD9D-495C-6440-AEFF-7A8CC5E17A93}"/>
                </a:ext>
              </a:extLst>
            </p:cNvPr>
            <p:cNvSpPr/>
            <p:nvPr/>
          </p:nvSpPr>
          <p:spPr>
            <a:xfrm>
              <a:off x="5155647" y="3422206"/>
              <a:ext cx="1156120" cy="28089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685783">
                <a:defRPr/>
              </a:pPr>
              <a:r>
                <a:rPr lang="en-US" sz="800">
                  <a:latin typeface="Open Sans" panose="020B0606030504020204" pitchFamily="34" charset="0"/>
                  <a:cs typeface="Calibri Light"/>
                </a:rPr>
                <a:t>Bring Your Own Appliance</a:t>
              </a:r>
            </a:p>
          </p:txBody>
        </p:sp>
      </p:grp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9FDE35C-1400-8343-8A24-28AAC3B5357D}"/>
              </a:ext>
            </a:extLst>
          </p:cNvPr>
          <p:cNvCxnSpPr>
            <a:cxnSpLocks/>
            <a:stCxn id="95" idx="2"/>
            <a:endCxn id="33" idx="0"/>
          </p:cNvCxnSpPr>
          <p:nvPr/>
        </p:nvCxnSpPr>
        <p:spPr>
          <a:xfrm rot="16200000" flipH="1">
            <a:off x="6031412" y="1318518"/>
            <a:ext cx="419699" cy="1589497"/>
          </a:xfrm>
          <a:prstGeom prst="curved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2D7CDB2-E95E-6A43-AFFF-5F7DEAD20227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16200000" flipH="1">
            <a:off x="6528842" y="1815949"/>
            <a:ext cx="419892" cy="594443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B3B803B-DE4D-E44F-AC9C-E68231A96BEC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rot="5400000">
            <a:off x="7087390" y="1847247"/>
            <a:ext cx="424490" cy="52725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1E2EC7-6875-CA43-B8B0-3338BD46153C}"/>
              </a:ext>
            </a:extLst>
          </p:cNvPr>
          <p:cNvCxnSpPr>
            <a:cxnSpLocks/>
            <a:stCxn id="56" idx="2"/>
            <a:endCxn id="33" idx="0"/>
          </p:cNvCxnSpPr>
          <p:nvPr/>
        </p:nvCxnSpPr>
        <p:spPr>
          <a:xfrm rot="5400000">
            <a:off x="7614854" y="1308723"/>
            <a:ext cx="435549" cy="1593239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7EA56-0649-174F-8DE1-09CFB9AEB68F}"/>
              </a:ext>
            </a:extLst>
          </p:cNvPr>
          <p:cNvSpPr/>
          <p:nvPr/>
        </p:nvSpPr>
        <p:spPr>
          <a:xfrm>
            <a:off x="968831" y="1623135"/>
            <a:ext cx="3883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50">
              <a:spcAft>
                <a:spcPts val="450"/>
              </a:spcAft>
            </a:pPr>
            <a:r>
              <a:rPr lang="en-US" sz="1600">
                <a:solidFill>
                  <a:srgbClr val="2F2F2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Automated route management, Segmentation and Connection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CDFE1-07A0-0F4F-9918-4A6BB47474D7}"/>
              </a:ext>
            </a:extLst>
          </p:cNvPr>
          <p:cNvSpPr/>
          <p:nvPr/>
        </p:nvSpPr>
        <p:spPr>
          <a:xfrm>
            <a:off x="965832" y="2482969"/>
            <a:ext cx="41820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50">
              <a:spcAft>
                <a:spcPts val="450"/>
              </a:spcAft>
            </a:pPr>
            <a:r>
              <a:rPr lang="en-US" sz="1600">
                <a:solidFill>
                  <a:srgbClr val="2F2F2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Deep visibility and operational capabilities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14E0E7-BFB4-4949-AF5F-EA7D33F6F1DA}"/>
              </a:ext>
            </a:extLst>
          </p:cNvPr>
          <p:cNvSpPr/>
          <p:nvPr/>
        </p:nvSpPr>
        <p:spPr>
          <a:xfrm>
            <a:off x="5054685" y="843349"/>
            <a:ext cx="783655" cy="1060069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endParaRPr lang="en-US" sz="1100" kern="0">
              <a:ln w="0"/>
              <a:solidFill>
                <a:srgbClr val="1D8900"/>
              </a:solidFill>
              <a:latin typeface="Open Sans" panose="020B0606030504020204" pitchFamily="34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E1590F3-8087-6C48-B863-4D044FC43473}"/>
              </a:ext>
            </a:extLst>
          </p:cNvPr>
          <p:cNvSpPr/>
          <p:nvPr/>
        </p:nvSpPr>
        <p:spPr>
          <a:xfrm>
            <a:off x="5421158" y="1028934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1786ACB-5222-3A4F-B621-9DE2CCAFC73C}"/>
              </a:ext>
            </a:extLst>
          </p:cNvPr>
          <p:cNvSpPr/>
          <p:nvPr/>
        </p:nvSpPr>
        <p:spPr>
          <a:xfrm>
            <a:off x="5338026" y="1101109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223ABCD-86AF-4749-8900-A268491C68DB}"/>
              </a:ext>
            </a:extLst>
          </p:cNvPr>
          <p:cNvSpPr/>
          <p:nvPr/>
        </p:nvSpPr>
        <p:spPr>
          <a:xfrm>
            <a:off x="5273370" y="1173285"/>
            <a:ext cx="295576" cy="293902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800" kern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97A4B9-D207-B448-BCFF-EACF762E7B0C}"/>
              </a:ext>
            </a:extLst>
          </p:cNvPr>
          <p:cNvSpPr txBox="1"/>
          <p:nvPr/>
        </p:nvSpPr>
        <p:spPr>
          <a:xfrm>
            <a:off x="5079066" y="825296"/>
            <a:ext cx="721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800" kern="0">
                <a:solidFill>
                  <a:prstClr val="black"/>
                </a:solidFill>
                <a:latin typeface="Open Sans" panose="020B0606030504020204" pitchFamily="34" charset="0"/>
              </a:rPr>
              <a:t>Spoke-1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4BE2E65-1E04-1746-84E8-7772B33E2997}"/>
              </a:ext>
            </a:extLst>
          </p:cNvPr>
          <p:cNvGrpSpPr/>
          <p:nvPr/>
        </p:nvGrpSpPr>
        <p:grpSpPr>
          <a:xfrm>
            <a:off x="5147876" y="1542664"/>
            <a:ext cx="596949" cy="336278"/>
            <a:chOff x="4658241" y="1663974"/>
            <a:chExt cx="596949" cy="33627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B44443-89A0-1C48-806E-F1E82C17A3C0}"/>
                </a:ext>
              </a:extLst>
            </p:cNvPr>
            <p:cNvSpPr/>
            <p:nvPr/>
          </p:nvSpPr>
          <p:spPr>
            <a:xfrm>
              <a:off x="4658241" y="1663974"/>
              <a:ext cx="596949" cy="33627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89">
                <a:defRPr/>
              </a:pPr>
              <a:endParaRPr lang="en-US" sz="1800" kern="0">
                <a:solidFill>
                  <a:prstClr val="white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29CA71-84A5-EF4B-B491-14349208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87804" y="1720743"/>
              <a:ext cx="254412" cy="254412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54BBCC65-EB9E-F94E-8AAC-139D21F0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0203" y="1720743"/>
              <a:ext cx="254412" cy="254412"/>
            </a:xfrm>
            <a:prstGeom prst="rect">
              <a:avLst/>
            </a:prstGeom>
          </p:spPr>
        </p:pic>
      </p:grpSp>
      <p:pic>
        <p:nvPicPr>
          <p:cNvPr id="106" name="Graphic 105" descr="Repeat with solid fill">
            <a:extLst>
              <a:ext uri="{FF2B5EF4-FFF2-40B4-BE49-F238E27FC236}">
                <a16:creationId xmlns:a16="http://schemas.microsoft.com/office/drawing/2014/main" id="{07538604-6E4C-1F4C-AAB4-961BCDEFD4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8455" y="3040576"/>
            <a:ext cx="685800" cy="6858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BCE517EB-19BF-3C4A-BED2-6E19FD447017}"/>
              </a:ext>
            </a:extLst>
          </p:cNvPr>
          <p:cNvSpPr/>
          <p:nvPr/>
        </p:nvSpPr>
        <p:spPr>
          <a:xfrm>
            <a:off x="972968" y="3084059"/>
            <a:ext cx="4174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50">
              <a:spcAft>
                <a:spcPts val="450"/>
              </a:spcAft>
            </a:pPr>
            <a:r>
              <a:rPr lang="en-US" sz="1600">
                <a:solidFill>
                  <a:srgbClr val="2F2F2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Repeatable architecture, across regions and clouds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17054EF-2CE1-3249-9C02-4B2DC164338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128" y="3147283"/>
            <a:ext cx="456672" cy="4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28" grpId="0"/>
      <p:bldP spid="29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086-6EF5-474C-A914-81C5C367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400"/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Centralized Stateful Firewall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BCA41-78AA-F610-19D4-BA0C63427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12</a:t>
            </a:fld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93007-6B36-CC61-B285-797CAF1C568A}"/>
              </a:ext>
            </a:extLst>
          </p:cNvPr>
          <p:cNvSpPr/>
          <p:nvPr/>
        </p:nvSpPr>
        <p:spPr>
          <a:xfrm>
            <a:off x="480933" y="3532370"/>
            <a:ext cx="5230950" cy="103105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marL="284560" indent="-284560" defTabSz="685783">
              <a:spcBef>
                <a:spcPts val="225"/>
              </a:spcBef>
              <a:spcAft>
                <a:spcPts val="225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Operational Benefits: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Aviatrix Controller manages route tables and HA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No additional component needed (LB, additional hop, etc.)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Multi-Cloud – same rules and policies applicable in any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B3D04-5F56-FD76-3D68-922FF57E75F2}"/>
              </a:ext>
            </a:extLst>
          </p:cNvPr>
          <p:cNvSpPr/>
          <p:nvPr/>
        </p:nvSpPr>
        <p:spPr>
          <a:xfrm>
            <a:off x="485303" y="2357578"/>
            <a:ext cx="5151643" cy="10156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marL="284560" indent="-284560" defTabSz="685783">
              <a:spcBef>
                <a:spcPts val="225"/>
              </a:spcBef>
              <a:spcAft>
                <a:spcPts val="225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Technical Details: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Allow, Deny, Force Drop CIDRs, protocols and ports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Tags (collection of CIDRs) simplify rule creation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Best for single GW use cases supported by Single AZ HA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F6211A-C7B7-273E-6BCC-5730E17FCB7C}"/>
              </a:ext>
            </a:extLst>
          </p:cNvPr>
          <p:cNvSpPr txBox="1">
            <a:spLocks/>
          </p:cNvSpPr>
          <p:nvPr/>
        </p:nvSpPr>
        <p:spPr>
          <a:xfrm>
            <a:off x="7904163" y="2528888"/>
            <a:ext cx="1239837" cy="298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0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9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825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825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/>
              <a:t>Optimal Location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0A06E7-4172-7D1A-980C-986D214C70DD}"/>
              </a:ext>
            </a:extLst>
          </p:cNvPr>
          <p:cNvSpPr/>
          <p:nvPr/>
        </p:nvSpPr>
        <p:spPr>
          <a:xfrm>
            <a:off x="7107537" y="3142898"/>
            <a:ext cx="1366927" cy="96093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69B6C3-5F00-8204-A2AC-09C2F5AE9C1C}"/>
              </a:ext>
            </a:extLst>
          </p:cNvPr>
          <p:cNvSpPr/>
          <p:nvPr/>
        </p:nvSpPr>
        <p:spPr>
          <a:xfrm>
            <a:off x="6581353" y="1636487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40DAE-7289-6740-DFE0-21DA94D4FDD2}"/>
              </a:ext>
            </a:extLst>
          </p:cNvPr>
          <p:cNvSpPr/>
          <p:nvPr/>
        </p:nvSpPr>
        <p:spPr>
          <a:xfrm>
            <a:off x="6569703" y="1627106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D225C02-3573-57F3-5C8C-265DFD7C98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2499" y="1823891"/>
            <a:ext cx="275621" cy="27562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5CE97C7-997D-DE1B-03E8-8AFDDCBE5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578" y="1830731"/>
            <a:ext cx="275621" cy="27562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127B0F3-F5C0-0FC5-9162-6378F0ACBF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2526" y="1826285"/>
            <a:ext cx="275621" cy="27562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1089AEC-7196-F3EB-E826-7EB699924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275" y="3732676"/>
            <a:ext cx="256089" cy="251788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2EB63BA-3DB0-A8F1-81C5-7ABA5E1FE811}"/>
              </a:ext>
            </a:extLst>
          </p:cNvPr>
          <p:cNvSpPr/>
          <p:nvPr/>
        </p:nvSpPr>
        <p:spPr>
          <a:xfrm>
            <a:off x="7887877" y="1638362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42FA2C-33B2-0556-83E9-F0545D42FBB7}"/>
              </a:ext>
            </a:extLst>
          </p:cNvPr>
          <p:cNvSpPr/>
          <p:nvPr/>
        </p:nvSpPr>
        <p:spPr>
          <a:xfrm>
            <a:off x="7876227" y="1628981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2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BA524223-1728-F989-28B4-F35D4604F4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9023" y="1825766"/>
            <a:ext cx="275621" cy="27562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1FBE0BC-93CE-9D1C-2A36-57F31694D2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4102" y="1832606"/>
            <a:ext cx="275621" cy="27562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A5A8E63-7773-6AC0-2594-459C37DC4C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9050" y="1828160"/>
            <a:ext cx="275621" cy="27562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2E59B0-BF69-19C9-35CE-9F785B53F2D5}"/>
              </a:ext>
            </a:extLst>
          </p:cNvPr>
          <p:cNvCxnSpPr>
            <a:cxnSpLocks/>
            <a:stCxn id="25" idx="0"/>
            <a:endCxn id="108" idx="2"/>
          </p:cNvCxnSpPr>
          <p:nvPr/>
        </p:nvCxnSpPr>
        <p:spPr>
          <a:xfrm flipH="1" flipV="1">
            <a:off x="7204589" y="2386339"/>
            <a:ext cx="548731" cy="1346337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CD2EA4-E9A4-7FE8-677E-A7FD17F990B9}"/>
              </a:ext>
            </a:extLst>
          </p:cNvPr>
          <p:cNvCxnSpPr>
            <a:cxnSpLocks/>
            <a:stCxn id="25" idx="0"/>
            <a:endCxn id="109" idx="2"/>
          </p:cNvCxnSpPr>
          <p:nvPr/>
        </p:nvCxnSpPr>
        <p:spPr>
          <a:xfrm flipV="1">
            <a:off x="7753319" y="2371882"/>
            <a:ext cx="678798" cy="136079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D498DD8-6866-A958-ACD9-195334B8CE90}"/>
              </a:ext>
            </a:extLst>
          </p:cNvPr>
          <p:cNvSpPr/>
          <p:nvPr/>
        </p:nvSpPr>
        <p:spPr>
          <a:xfrm>
            <a:off x="7107537" y="3200659"/>
            <a:ext cx="1346453" cy="26161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sz="11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98F9F749-5310-0629-C9F8-22D05703BA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1641" y="3751265"/>
            <a:ext cx="365929" cy="227470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E8AD1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050" kern="0">
              <a:solidFill>
                <a:prstClr val="black"/>
              </a:solidFill>
              <a:latin typeface="Open Sans" panose="020B0606030504020204" pitchFamily="34" charset="0"/>
            </a:endParaRPr>
          </a:p>
        </p:txBody>
      </p:sp>
      <p:pic>
        <p:nvPicPr>
          <p:cNvPr id="45" name="Picture 4" descr="Firewall - Free technology icons">
            <a:extLst>
              <a:ext uri="{FF2B5EF4-FFF2-40B4-BE49-F238E27FC236}">
                <a16:creationId xmlns:a16="http://schemas.microsoft.com/office/drawing/2014/main" id="{AF8F11F2-E8F5-8267-3EEF-9592D93C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572" y="1978245"/>
            <a:ext cx="178738" cy="1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Firewall - Free technology icons">
            <a:extLst>
              <a:ext uri="{FF2B5EF4-FFF2-40B4-BE49-F238E27FC236}">
                <a16:creationId xmlns:a16="http://schemas.microsoft.com/office/drawing/2014/main" id="{F94487A8-1155-5B3D-4A80-A8BAD84B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8557" y="1981122"/>
            <a:ext cx="178738" cy="1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rewall - Free technology icons">
            <a:extLst>
              <a:ext uri="{FF2B5EF4-FFF2-40B4-BE49-F238E27FC236}">
                <a16:creationId xmlns:a16="http://schemas.microsoft.com/office/drawing/2014/main" id="{50ECD8B7-D24E-1A5B-B53E-BC344B61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5094" y="1991401"/>
            <a:ext cx="178738" cy="1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Firewall - Free technology icons">
            <a:extLst>
              <a:ext uri="{FF2B5EF4-FFF2-40B4-BE49-F238E27FC236}">
                <a16:creationId xmlns:a16="http://schemas.microsoft.com/office/drawing/2014/main" id="{5C90A244-CEEC-FCA6-7475-0375EEF8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8740" y="1988919"/>
            <a:ext cx="178738" cy="1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Firewall - Free technology icons">
            <a:extLst>
              <a:ext uri="{FF2B5EF4-FFF2-40B4-BE49-F238E27FC236}">
                <a16:creationId xmlns:a16="http://schemas.microsoft.com/office/drawing/2014/main" id="{3D3DD2A7-9513-5A91-71EB-DDA7AB61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5726" y="1991795"/>
            <a:ext cx="178738" cy="1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Firewall - Free technology icons">
            <a:extLst>
              <a:ext uri="{FF2B5EF4-FFF2-40B4-BE49-F238E27FC236}">
                <a16:creationId xmlns:a16="http://schemas.microsoft.com/office/drawing/2014/main" id="{C9AEAF63-F009-B86C-B2B9-EA644FDD0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262" y="2002074"/>
            <a:ext cx="178738" cy="1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Dev Icon #281616 - Free Icons Library">
            <a:extLst>
              <a:ext uri="{FF2B5EF4-FFF2-40B4-BE49-F238E27FC236}">
                <a16:creationId xmlns:a16="http://schemas.microsoft.com/office/drawing/2014/main" id="{A0BA22D9-7088-749E-0AC1-94F07BEDC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5297" y="1800692"/>
            <a:ext cx="555190" cy="55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B7E66E-95ED-EE91-D46D-590F077AFCD5}"/>
              </a:ext>
            </a:extLst>
          </p:cNvPr>
          <p:cNvCxnSpPr>
            <a:cxnSpLocks/>
          </p:cNvCxnSpPr>
          <p:nvPr/>
        </p:nvCxnSpPr>
        <p:spPr>
          <a:xfrm flipV="1">
            <a:off x="6122195" y="2091444"/>
            <a:ext cx="504103" cy="10919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8" descr="Businessperson Silhouette 1600*1600 transprent Png Free Download -  Silhouette, Neck, Black And White . - CleanPNG / KissPNG">
            <a:extLst>
              <a:ext uri="{FF2B5EF4-FFF2-40B4-BE49-F238E27FC236}">
                <a16:creationId xmlns:a16="http://schemas.microsoft.com/office/drawing/2014/main" id="{BAB25D21-54C7-3E62-5979-ECB136E4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2815" y="3476237"/>
            <a:ext cx="502497" cy="5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CAC0F4E-49B0-AA92-5ADF-A4E6F01E2241}"/>
              </a:ext>
            </a:extLst>
          </p:cNvPr>
          <p:cNvSpPr txBox="1"/>
          <p:nvPr/>
        </p:nvSpPr>
        <p:spPr>
          <a:xfrm>
            <a:off x="6296368" y="3902885"/>
            <a:ext cx="735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50">
                <a:solidFill>
                  <a:srgbClr val="000000"/>
                </a:solidFill>
                <a:latin typeface="Calibri Light"/>
                <a:cs typeface="Calibri Light"/>
              </a:rPr>
              <a:t>NetSec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BEBB96-B59F-646B-877D-D5DE31D0E8E2}"/>
              </a:ext>
            </a:extLst>
          </p:cNvPr>
          <p:cNvCxnSpPr>
            <a:cxnSpLocks/>
          </p:cNvCxnSpPr>
          <p:nvPr/>
        </p:nvCxnSpPr>
        <p:spPr>
          <a:xfrm flipV="1">
            <a:off x="6765938" y="3841934"/>
            <a:ext cx="784398" cy="113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A78208-2A86-BFB4-AD19-9A4DA385B45D}"/>
              </a:ext>
            </a:extLst>
          </p:cNvPr>
          <p:cNvSpPr/>
          <p:nvPr/>
        </p:nvSpPr>
        <p:spPr>
          <a:xfrm>
            <a:off x="503157" y="629292"/>
            <a:ext cx="5122140" cy="140551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284560" indent="-284560" defTabSz="685783">
              <a:spcBef>
                <a:spcPts val="225"/>
              </a:spcBef>
              <a:spcAft>
                <a:spcPts val="225"/>
              </a:spcAft>
              <a:defRPr/>
            </a:pPr>
            <a:r>
              <a:rPr lang="en-US" b="1">
                <a:solidFill>
                  <a:srgbClr val="000000"/>
                </a:solidFill>
                <a:latin typeface="Open Sans" panose="020B0606030504020204" pitchFamily="34" charset="0"/>
              </a:rPr>
              <a:t>Strategic Advantage: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pen Sans" panose="020B0606030504020204" pitchFamily="34" charset="0"/>
              </a:rPr>
              <a:t>Centrally placed L4 Stateful Firewall</a:t>
            </a:r>
          </a:p>
          <a:p>
            <a:pPr marL="345281" lvl="2" indent="-172641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tabLst>
                <a:tab pos="207169" algn="l"/>
              </a:tabLst>
              <a:defRPr/>
            </a:pPr>
            <a:r>
              <a:rPr lang="en-US" sz="1100">
                <a:solidFill>
                  <a:srgbClr val="000000"/>
                </a:solidFill>
                <a:latin typeface="Open Sans" panose="020B0606030504020204" pitchFamily="34" charset="0"/>
              </a:rPr>
              <a:t>Control traffic from VPCs to destinations like other VPCs/VNets/VCNs, Other regions, other clouds, On-Prem, internet etc.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pen Sans" panose="020B0606030504020204" pitchFamily="34" charset="0"/>
              </a:rPr>
              <a:t>NetSec conveniently controls all transit traffic </a:t>
            </a:r>
          </a:p>
          <a:p>
            <a:pPr marL="172641" indent="-164306" defTabSz="68578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pen Sans" panose="020B0606030504020204" pitchFamily="34" charset="0"/>
              </a:rPr>
              <a:t>AppDev teams control instance security (intra-VPC/VNet)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1E3083-3EB9-00B1-676D-3D22BCD274CA}"/>
              </a:ext>
            </a:extLst>
          </p:cNvPr>
          <p:cNvSpPr/>
          <p:nvPr/>
        </p:nvSpPr>
        <p:spPr>
          <a:xfrm>
            <a:off x="6549092" y="880251"/>
            <a:ext cx="2463341" cy="71558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>
                <a:solidFill>
                  <a:srgbClr val="FFFFFF"/>
                </a:solidFill>
                <a:latin typeface="Calibri Light"/>
              </a:rPr>
              <a:t>Best for small scale environments/no NGFW</a:t>
            </a:r>
          </a:p>
          <a:p>
            <a:pPr algn="ctr">
              <a:defRPr/>
            </a:pPr>
            <a:r>
              <a:rPr lang="en-US" sz="1350">
                <a:solidFill>
                  <a:srgbClr val="FFFFFF"/>
                </a:solidFill>
                <a:latin typeface="Calibri Light"/>
              </a:rPr>
              <a:t>Using Aviatrix </a:t>
            </a:r>
            <a:r>
              <a:rPr lang="en-US" sz="1350" b="1">
                <a:solidFill>
                  <a:srgbClr val="FFFFFF"/>
                </a:solidFill>
                <a:latin typeface="Calibri Light"/>
              </a:rPr>
              <a:t>Single AZ HA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268F74DB-8142-C64D-56F5-34C4536D71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2994" y="2202416"/>
            <a:ext cx="183190" cy="183923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3D8C9A3E-C857-A753-45D1-366F8B1622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0522" y="2187959"/>
            <a:ext cx="183190" cy="1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4FB80001-AD38-804E-A65E-18615A4E72F0}"/>
              </a:ext>
            </a:extLst>
          </p:cNvPr>
          <p:cNvSpPr/>
          <p:nvPr/>
        </p:nvSpPr>
        <p:spPr>
          <a:xfrm>
            <a:off x="3398648" y="808281"/>
            <a:ext cx="2616921" cy="384058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AC6EFF3-1D93-6B43-9F1C-D1358490AFE9}"/>
              </a:ext>
            </a:extLst>
          </p:cNvPr>
          <p:cNvSpPr/>
          <p:nvPr/>
        </p:nvSpPr>
        <p:spPr>
          <a:xfrm>
            <a:off x="6097560" y="809609"/>
            <a:ext cx="2700237" cy="383925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AE90710-113B-7341-AFB2-0D908716282B}"/>
              </a:ext>
            </a:extLst>
          </p:cNvPr>
          <p:cNvSpPr/>
          <p:nvPr/>
        </p:nvSpPr>
        <p:spPr>
          <a:xfrm>
            <a:off x="569331" y="785309"/>
            <a:ext cx="2654944" cy="386355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4" name="Google Shape;420;p34">
            <a:extLst>
              <a:ext uri="{FF2B5EF4-FFF2-40B4-BE49-F238E27FC236}">
                <a16:creationId xmlns:a16="http://schemas.microsoft.com/office/drawing/2014/main" id="{394CDF03-D379-314C-AA20-A4B34F5313EF}"/>
              </a:ext>
            </a:extLst>
          </p:cNvPr>
          <p:cNvSpPr/>
          <p:nvPr/>
        </p:nvSpPr>
        <p:spPr>
          <a:xfrm>
            <a:off x="567161" y="2108581"/>
            <a:ext cx="8576827" cy="1487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783">
              <a:defRPr/>
            </a:pPr>
            <a:endParaRPr sz="788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5C903-A5B2-874F-92AA-689B24F5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Aviatrix Transit </a:t>
            </a:r>
            <a:r>
              <a:rPr lang="en-US" sz="32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FireNet</a:t>
            </a:r>
            <a:endParaRPr lang="en-US" sz="3200" b="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388756-8DB2-8C7E-4896-BDD45F41D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13</a:t>
            </a:fld>
            <a:endParaRPr lang="en-US" sz="800" dirty="0"/>
          </a:p>
        </p:txBody>
      </p:sp>
      <p:sp>
        <p:nvSpPr>
          <p:cNvPr id="3" name="Google Shape;419;p34">
            <a:extLst>
              <a:ext uri="{FF2B5EF4-FFF2-40B4-BE49-F238E27FC236}">
                <a16:creationId xmlns:a16="http://schemas.microsoft.com/office/drawing/2014/main" id="{A1838F56-E470-124E-ABFF-8AE93BF38D96}"/>
              </a:ext>
            </a:extLst>
          </p:cNvPr>
          <p:cNvSpPr/>
          <p:nvPr/>
        </p:nvSpPr>
        <p:spPr>
          <a:xfrm>
            <a:off x="567163" y="787234"/>
            <a:ext cx="8576837" cy="1321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783">
              <a:defRPr/>
            </a:pPr>
            <a:endParaRPr sz="788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5" name="Google Shape;422;p34">
            <a:extLst>
              <a:ext uri="{FF2B5EF4-FFF2-40B4-BE49-F238E27FC236}">
                <a16:creationId xmlns:a16="http://schemas.microsoft.com/office/drawing/2014/main" id="{8335E590-A569-9B45-8B80-8449B9CCF44B}"/>
              </a:ext>
            </a:extLst>
          </p:cNvPr>
          <p:cNvSpPr/>
          <p:nvPr/>
        </p:nvSpPr>
        <p:spPr>
          <a:xfrm>
            <a:off x="567160" y="3543935"/>
            <a:ext cx="8576840" cy="7198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783">
              <a:defRPr/>
            </a:pPr>
            <a:endParaRPr sz="788">
              <a:solidFill>
                <a:srgbClr val="4472C4">
                  <a:lumMod val="20000"/>
                  <a:lumOff val="8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6" name="Google Shape;445;p34">
            <a:extLst>
              <a:ext uri="{FF2B5EF4-FFF2-40B4-BE49-F238E27FC236}">
                <a16:creationId xmlns:a16="http://schemas.microsoft.com/office/drawing/2014/main" id="{7395A5C2-46B4-714A-8DAD-61E0AFF1192B}"/>
              </a:ext>
            </a:extLst>
          </p:cNvPr>
          <p:cNvSpPr txBox="1"/>
          <p:nvPr/>
        </p:nvSpPr>
        <p:spPr>
          <a:xfrm>
            <a:off x="6825746" y="3596819"/>
            <a:ext cx="2319797" cy="24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 defTabSz="685783">
              <a:defRPr/>
            </a:pPr>
            <a:r>
              <a:rPr lang="en-US" sz="900">
                <a:solidFill>
                  <a:srgbClr val="4472C4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ACCESS LAYER</a:t>
            </a:r>
            <a:endParaRPr sz="900">
              <a:solidFill>
                <a:srgbClr val="4472C4">
                  <a:lumMod val="75000"/>
                </a:srgbClr>
              </a:solidFill>
              <a:latin typeface="Open Sans" panose="020B0606030504020204" pitchFamily="34" charset="0"/>
            </a:endParaRPr>
          </a:p>
        </p:txBody>
      </p:sp>
      <p:sp>
        <p:nvSpPr>
          <p:cNvPr id="7" name="Google Shape;447;p34">
            <a:extLst>
              <a:ext uri="{FF2B5EF4-FFF2-40B4-BE49-F238E27FC236}">
                <a16:creationId xmlns:a16="http://schemas.microsoft.com/office/drawing/2014/main" id="{0DEF658D-885B-2E4A-90C0-2ED6549C2C3A}"/>
              </a:ext>
            </a:extLst>
          </p:cNvPr>
          <p:cNvSpPr txBox="1"/>
          <p:nvPr/>
        </p:nvSpPr>
        <p:spPr>
          <a:xfrm>
            <a:off x="8066100" y="2123177"/>
            <a:ext cx="1070062" cy="24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 defTabSz="685783">
              <a:defRPr/>
            </a:pPr>
            <a:r>
              <a:rPr lang="en-US" sz="900">
                <a:solidFill>
                  <a:srgbClr val="E24301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TRANSIT LAYER</a:t>
            </a:r>
            <a:endParaRPr sz="900">
              <a:solidFill>
                <a:srgbClr val="E24301">
                  <a:lumMod val="75000"/>
                </a:srgbClr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Google Shape;446;p34">
            <a:extLst>
              <a:ext uri="{FF2B5EF4-FFF2-40B4-BE49-F238E27FC236}">
                <a16:creationId xmlns:a16="http://schemas.microsoft.com/office/drawing/2014/main" id="{8BAC0A8D-26A3-B54A-81A9-A7C0D669D7AA}"/>
              </a:ext>
            </a:extLst>
          </p:cNvPr>
          <p:cNvSpPr txBox="1"/>
          <p:nvPr/>
        </p:nvSpPr>
        <p:spPr>
          <a:xfrm>
            <a:off x="7684592" y="803799"/>
            <a:ext cx="1457451" cy="2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 defTabSz="685783">
              <a:defRPr/>
            </a:pPr>
            <a:r>
              <a:rPr lang="en-US" sz="900">
                <a:solidFill>
                  <a:srgbClr val="58C2B1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APPLICATIONS LAYER</a:t>
            </a:r>
            <a:endParaRPr sz="900">
              <a:solidFill>
                <a:srgbClr val="58C2B1">
                  <a:lumMod val="75000"/>
                </a:srgbClr>
              </a:solidFill>
              <a:latin typeface="Open Sans" panose="020B0606030504020204" pitchFamily="34" charset="0"/>
            </a:endParaRPr>
          </a:p>
        </p:txBody>
      </p:sp>
      <p:sp>
        <p:nvSpPr>
          <p:cNvPr id="103" name="Google Shape;448;p34">
            <a:extLst>
              <a:ext uri="{FF2B5EF4-FFF2-40B4-BE49-F238E27FC236}">
                <a16:creationId xmlns:a16="http://schemas.microsoft.com/office/drawing/2014/main" id="{B289CC68-3E6B-5147-8BBD-59DB761F0655}"/>
              </a:ext>
            </a:extLst>
          </p:cNvPr>
          <p:cNvSpPr txBox="1"/>
          <p:nvPr/>
        </p:nvSpPr>
        <p:spPr>
          <a:xfrm rot="16200000">
            <a:off x="-206638" y="2771599"/>
            <a:ext cx="1191793" cy="25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 defTabSz="685783">
              <a:defRPr/>
            </a:pPr>
            <a:r>
              <a:rPr lang="en-US" sz="1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OPERATIONS</a:t>
            </a:r>
            <a:endParaRPr sz="120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104" name="Google Shape;419;p34">
            <a:extLst>
              <a:ext uri="{FF2B5EF4-FFF2-40B4-BE49-F238E27FC236}">
                <a16:creationId xmlns:a16="http://schemas.microsoft.com/office/drawing/2014/main" id="{29C5D88E-A704-6C45-B7A7-A88BC7324809}"/>
              </a:ext>
            </a:extLst>
          </p:cNvPr>
          <p:cNvSpPr/>
          <p:nvPr/>
        </p:nvSpPr>
        <p:spPr>
          <a:xfrm>
            <a:off x="213049" y="787235"/>
            <a:ext cx="352676" cy="347650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783">
              <a:defRPr/>
            </a:pPr>
            <a:endParaRPr sz="788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A5B81CC-66CB-AB4B-BB5B-973CEF091A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077" y="1787907"/>
            <a:ext cx="282475" cy="28247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A88CE7F-E30E-924E-B2F8-185BF65B0DB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95" y="1003301"/>
            <a:ext cx="298583" cy="31637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E85A261-AE6A-B14A-9FB5-B13070501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501" y="4367815"/>
            <a:ext cx="272407" cy="22002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92C2E36-BD5D-6B43-8AA5-39F01C648B76}"/>
              </a:ext>
            </a:extLst>
          </p:cNvPr>
          <p:cNvSpPr txBox="1"/>
          <p:nvPr/>
        </p:nvSpPr>
        <p:spPr>
          <a:xfrm>
            <a:off x="4476663" y="4356476"/>
            <a:ext cx="6285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US" sz="1300">
                <a:solidFill>
                  <a:srgbClr val="000000"/>
                </a:solidFill>
                <a:latin typeface="Open Sans" panose="020B0606030504020204" pitchFamily="34" charset="0"/>
                <a:cs typeface="Calibri Light"/>
              </a:rPr>
              <a:t>Azure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9A577460-E8A4-2945-BB9E-E57DBEFB7B1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577" y="4304649"/>
            <a:ext cx="395476" cy="39547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BB48DAF-A062-D145-A220-6571AB80A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5858" y="4366399"/>
            <a:ext cx="277597" cy="24785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A34BBB1-5176-9A40-B6D0-CD25E2099D6F}"/>
              </a:ext>
            </a:extLst>
          </p:cNvPr>
          <p:cNvSpPr txBox="1"/>
          <p:nvPr/>
        </p:nvSpPr>
        <p:spPr>
          <a:xfrm>
            <a:off x="7306094" y="4344134"/>
            <a:ext cx="5293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>
              <a:defRPr/>
            </a:pPr>
            <a:r>
              <a:rPr lang="en-US" sz="1300">
                <a:solidFill>
                  <a:srgbClr val="000000"/>
                </a:solidFill>
                <a:latin typeface="Open Sans" panose="020B0606030504020204" pitchFamily="34" charset="0"/>
                <a:cs typeface="Calibri Light"/>
              </a:rPr>
              <a:t>GCP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F26F095-0404-B34D-9A88-0258E5F96C20}"/>
              </a:ext>
            </a:extLst>
          </p:cNvPr>
          <p:cNvSpPr/>
          <p:nvPr/>
        </p:nvSpPr>
        <p:spPr>
          <a:xfrm>
            <a:off x="1247995" y="2367729"/>
            <a:ext cx="1366927" cy="1127092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3F47D7D-98D0-C548-8262-70F00A4B00DF}"/>
              </a:ext>
            </a:extLst>
          </p:cNvPr>
          <p:cNvSpPr/>
          <p:nvPr/>
        </p:nvSpPr>
        <p:spPr>
          <a:xfrm>
            <a:off x="721812" y="1046178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A8196-7DAE-8740-AA43-DE4FEC0D83CC}"/>
              </a:ext>
            </a:extLst>
          </p:cNvPr>
          <p:cNvSpPr/>
          <p:nvPr/>
        </p:nvSpPr>
        <p:spPr>
          <a:xfrm>
            <a:off x="1003960" y="1071419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97" name="Picture 4" descr="Image result for aws vpc">
            <a:extLst>
              <a:ext uri="{FF2B5EF4-FFF2-40B4-BE49-F238E27FC236}">
                <a16:creationId xmlns:a16="http://schemas.microsoft.com/office/drawing/2014/main" id="{5425713B-FE92-5C44-977C-1CE99A29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496" y="971587"/>
            <a:ext cx="398672" cy="3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15BA8DC4-2399-354F-AF60-53B1082632C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958" y="1320395"/>
            <a:ext cx="176601" cy="176601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EE248A34-DBCC-A543-AC20-75922B06A97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8037" y="1327235"/>
            <a:ext cx="176601" cy="176601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EB2A6FB8-4BB1-D247-BA96-3B70EB8341F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2985" y="1322789"/>
            <a:ext cx="176601" cy="176601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C1685FB2-10D7-E44D-B2CA-D483A17DD284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7567" y="1551967"/>
            <a:ext cx="183190" cy="183923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BD7491EE-757D-7843-A893-A4A224A86FF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5755" y="1600285"/>
            <a:ext cx="183190" cy="183923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2DD6F83A-4F62-4F45-83A0-BACADA06D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8517" y="2875929"/>
            <a:ext cx="256089" cy="251788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7DFB1F09-79F1-6A4D-9414-69C9E59FB8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5733" y="2957507"/>
            <a:ext cx="256089" cy="251788"/>
          </a:xfrm>
          <a:prstGeom prst="rect">
            <a:avLst/>
          </a:prstGeom>
        </p:spPr>
      </p:pic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9D37DDA5-4ABD-454B-BB14-8186C7570ED2}"/>
              </a:ext>
            </a:extLst>
          </p:cNvPr>
          <p:cNvSpPr/>
          <p:nvPr/>
        </p:nvSpPr>
        <p:spPr>
          <a:xfrm>
            <a:off x="2028336" y="1048053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677A490-F458-2E40-8F9B-BB6E93FFF367}"/>
              </a:ext>
            </a:extLst>
          </p:cNvPr>
          <p:cNvSpPr/>
          <p:nvPr/>
        </p:nvSpPr>
        <p:spPr>
          <a:xfrm>
            <a:off x="2310484" y="1073294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EE74953E-A7C9-AE4C-A877-7150AF44B70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9482" y="1322270"/>
            <a:ext cx="176601" cy="176601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AD5F502A-29EF-5443-8CA9-0E7F9073CB9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4561" y="1329110"/>
            <a:ext cx="176601" cy="176601"/>
          </a:xfrm>
          <a:prstGeom prst="rect">
            <a:avLst/>
          </a:prstGeom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9A42578F-909F-534C-B4E9-E3B63FA7FA8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9509" y="1324664"/>
            <a:ext cx="176601" cy="176601"/>
          </a:xfrm>
          <a:prstGeom prst="rect">
            <a:avLst/>
          </a:prstGeom>
        </p:spPr>
      </p:pic>
      <p:pic>
        <p:nvPicPr>
          <p:cNvPr id="140" name="Graphic 139">
            <a:extLst>
              <a:ext uri="{FF2B5EF4-FFF2-40B4-BE49-F238E27FC236}">
                <a16:creationId xmlns:a16="http://schemas.microsoft.com/office/drawing/2014/main" id="{06202825-FA8C-D147-AF14-427FEAB493C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34091" y="1553842"/>
            <a:ext cx="183190" cy="183923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6A9169B2-DC1D-1F43-9238-579FD641B4F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72279" y="1602160"/>
            <a:ext cx="183190" cy="183923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1E43D0-976D-9648-A8AD-F63442651AD4}"/>
              </a:ext>
            </a:extLst>
          </p:cNvPr>
          <p:cNvCxnSpPr>
            <a:cxnSpLocks/>
            <a:stCxn id="86" idx="0"/>
            <a:endCxn id="118" idx="2"/>
          </p:cNvCxnSpPr>
          <p:nvPr/>
        </p:nvCxnSpPr>
        <p:spPr>
          <a:xfrm flipH="1" flipV="1">
            <a:off x="1319162" y="1735890"/>
            <a:ext cx="574616" cy="1221617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4" descr="Image result for aws vpc">
            <a:extLst>
              <a:ext uri="{FF2B5EF4-FFF2-40B4-BE49-F238E27FC236}">
                <a16:creationId xmlns:a16="http://schemas.microsoft.com/office/drawing/2014/main" id="{D0CF9E7A-0E24-9141-BDDD-0983903E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0168" y="2348053"/>
            <a:ext cx="398672" cy="3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A3DAA1E-1602-884A-86C5-05C82BE12150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flipV="1">
            <a:off x="1893778" y="1786083"/>
            <a:ext cx="670097" cy="117142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56E3C6F-84AA-C84F-A848-4CBA92D2A56C}"/>
              </a:ext>
            </a:extLst>
          </p:cNvPr>
          <p:cNvSpPr/>
          <p:nvPr/>
        </p:nvSpPr>
        <p:spPr>
          <a:xfrm>
            <a:off x="1621224" y="2425489"/>
            <a:ext cx="973224" cy="26161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sz="11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pic>
        <p:nvPicPr>
          <p:cNvPr id="144" name="Picture 4" descr="Image result for aws vpc">
            <a:extLst>
              <a:ext uri="{FF2B5EF4-FFF2-40B4-BE49-F238E27FC236}">
                <a16:creationId xmlns:a16="http://schemas.microsoft.com/office/drawing/2014/main" id="{0668F435-AE07-B348-A370-7524A8CD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7016" y="967324"/>
            <a:ext cx="398672" cy="3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ECC1B19C-1149-B84D-961B-21E143060159}"/>
              </a:ext>
            </a:extLst>
          </p:cNvPr>
          <p:cNvSpPr/>
          <p:nvPr/>
        </p:nvSpPr>
        <p:spPr>
          <a:xfrm>
            <a:off x="3959157" y="2167135"/>
            <a:ext cx="1366927" cy="96093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11B7F0D5-872A-1344-9DE8-16659F84F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9680" y="2490474"/>
            <a:ext cx="256089" cy="251788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280F191E-1559-9243-BEB3-3F596CFFB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6896" y="2572053"/>
            <a:ext cx="256089" cy="251788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B9AF3350-A252-2C43-93EC-17BDE34677C8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243" y="2229282"/>
            <a:ext cx="252520" cy="2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E888FF6-1950-FF44-BDC3-8DFD60DCE825}"/>
              </a:ext>
            </a:extLst>
          </p:cNvPr>
          <p:cNvCxnSpPr>
            <a:cxnSpLocks/>
            <a:stCxn id="86" idx="3"/>
            <a:endCxn id="147" idx="1"/>
          </p:cNvCxnSpPr>
          <p:nvPr/>
        </p:nvCxnSpPr>
        <p:spPr>
          <a:xfrm flipV="1">
            <a:off x="2021824" y="2697946"/>
            <a:ext cx="2455073" cy="38545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1C7C625-C429-D644-A6AB-B035FAE2A7C7}"/>
              </a:ext>
            </a:extLst>
          </p:cNvPr>
          <p:cNvSpPr/>
          <p:nvPr/>
        </p:nvSpPr>
        <p:spPr>
          <a:xfrm>
            <a:off x="3426233" y="1052278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0CDD6-F23E-7649-B10D-C9EFC8714711}"/>
              </a:ext>
            </a:extLst>
          </p:cNvPr>
          <p:cNvSpPr/>
          <p:nvPr/>
        </p:nvSpPr>
        <p:spPr>
          <a:xfrm>
            <a:off x="3667347" y="1077520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VNet 1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AC69E92-BA31-E046-9D8D-86FFE246E58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377" y="1326497"/>
            <a:ext cx="176601" cy="176601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5B9A274-80E9-2246-AE9E-042ADC540D3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2456" y="1333337"/>
            <a:ext cx="176601" cy="17660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7E8FAB1D-15A8-F24C-8826-57794F21C1E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7404" y="1328888"/>
            <a:ext cx="176601" cy="17660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FCB88612-B085-774B-BD1D-9A2286DAAB5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89" y="1558067"/>
            <a:ext cx="183190" cy="183923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52BB387-39F1-7844-84E0-3E00AE5DA34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0177" y="1606385"/>
            <a:ext cx="183190" cy="183923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786A7ED-EEB4-8F45-AFE7-FA9681152F9E}"/>
              </a:ext>
            </a:extLst>
          </p:cNvPr>
          <p:cNvSpPr/>
          <p:nvPr/>
        </p:nvSpPr>
        <p:spPr>
          <a:xfrm>
            <a:off x="4732757" y="1054153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97EF29-228E-BF4D-978F-229746AA9530}"/>
              </a:ext>
            </a:extLst>
          </p:cNvPr>
          <p:cNvSpPr/>
          <p:nvPr/>
        </p:nvSpPr>
        <p:spPr>
          <a:xfrm>
            <a:off x="4962148" y="1079395"/>
            <a:ext cx="10964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VNet 2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42FB093E-E5D2-3D43-A8FC-043E5CF8629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3901" y="1328372"/>
            <a:ext cx="176601" cy="176601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B1267FD-9079-A541-B6FD-A8317923770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8980" y="1335212"/>
            <a:ext cx="176601" cy="17660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9442F7A-F838-894F-B920-A33183EC3B9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3928" y="1330763"/>
            <a:ext cx="176601" cy="176601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80D2441-4A3F-E240-AE80-E63DAE183FE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8513" y="1559942"/>
            <a:ext cx="183190" cy="18392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9EA1338E-D12A-1F4E-9B16-FC42EFA61D0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76701" y="1608260"/>
            <a:ext cx="183190" cy="183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7AB9DD2-03B2-E84E-A5F1-C3519893BC8C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511" y="1071423"/>
            <a:ext cx="252520" cy="2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6676DC9-0F2C-5947-B498-3B4D4EEED9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115" y="1075587"/>
            <a:ext cx="252520" cy="2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C263FDE-8334-C844-B1AF-A6B7BC39CC67}"/>
              </a:ext>
            </a:extLst>
          </p:cNvPr>
          <p:cNvSpPr/>
          <p:nvPr/>
        </p:nvSpPr>
        <p:spPr>
          <a:xfrm>
            <a:off x="6261383" y="1052278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8A47D6-9A5C-D841-BF7B-ACF725845FB7}"/>
              </a:ext>
            </a:extLst>
          </p:cNvPr>
          <p:cNvSpPr/>
          <p:nvPr/>
        </p:nvSpPr>
        <p:spPr>
          <a:xfrm>
            <a:off x="6502497" y="1077520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723B059-ABB9-D947-A990-C5F32C48874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2527" y="1326497"/>
            <a:ext cx="176601" cy="17660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1CCF10EF-4431-704A-A5BA-5B19D99FBAB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7606" y="1333337"/>
            <a:ext cx="176601" cy="176601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8E4D0CC-C47C-224E-8216-350D2CA9421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2554" y="1328888"/>
            <a:ext cx="176601" cy="176601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2BF9DE0D-E147-1945-BC79-2BBB001E7849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67139" y="1558067"/>
            <a:ext cx="183190" cy="18392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DC5FDDF4-FFD2-8243-A58B-84ED5C8EDEE9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05327" y="1606385"/>
            <a:ext cx="183190" cy="183923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A757D1D-48C3-0944-B489-5D4A937D6A8F}"/>
              </a:ext>
            </a:extLst>
          </p:cNvPr>
          <p:cNvSpPr/>
          <p:nvPr/>
        </p:nvSpPr>
        <p:spPr>
          <a:xfrm>
            <a:off x="7567907" y="1054153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E39070AC-4513-4646-9726-12A4240136E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9051" y="1328372"/>
            <a:ext cx="176601" cy="176601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86D9961B-DFCD-254F-9DD7-1E803446B25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4130" y="1335212"/>
            <a:ext cx="176601" cy="17660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57EA1F3B-2125-D341-A5B1-DAD4ABBE60A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9078" y="1330763"/>
            <a:ext cx="176601" cy="17660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993ED79E-B97A-6E4B-BA50-5498A06171B0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73663" y="1559942"/>
            <a:ext cx="183190" cy="18392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DA8FCE6-0D7B-BD47-A388-57B02CE6A97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1851" y="1608260"/>
            <a:ext cx="183190" cy="18392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472A23E-9273-8744-A05C-6948C79F5C82}"/>
              </a:ext>
            </a:extLst>
          </p:cNvPr>
          <p:cNvSpPr/>
          <p:nvPr/>
        </p:nvSpPr>
        <p:spPr>
          <a:xfrm>
            <a:off x="7803606" y="1079395"/>
            <a:ext cx="10964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sz="9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F0503-3D1E-BE4F-980F-AF6A28B42555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5805" y="1069168"/>
            <a:ext cx="252582" cy="25258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7B6C493-99B4-2E40-98FC-126DB47ABFDE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040" y="1069168"/>
            <a:ext cx="252582" cy="252582"/>
          </a:xfrm>
          <a:prstGeom prst="rect">
            <a:avLst/>
          </a:prstGeom>
        </p:spPr>
      </p:pic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74AF0F8-530D-3F4D-8F02-E6A106155D27}"/>
              </a:ext>
            </a:extLst>
          </p:cNvPr>
          <p:cNvSpPr/>
          <p:nvPr/>
        </p:nvSpPr>
        <p:spPr>
          <a:xfrm>
            <a:off x="6737608" y="2363286"/>
            <a:ext cx="1366927" cy="1107845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1">
              <a:defRPr/>
            </a:pPr>
            <a:endParaRPr lang="en-US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017E598-CE40-8B42-AA3D-D17B4B27B9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8130" y="2871486"/>
            <a:ext cx="256089" cy="251788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335E3D4B-AD88-E04B-845E-CECB8ADFD5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5346" y="2953065"/>
            <a:ext cx="256089" cy="25178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2167264-507D-6244-846A-97B6F0B6D8A9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785" y="2419635"/>
            <a:ext cx="271849" cy="271849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72EB07B-19BD-4941-8F2E-9DD1B80757A9}"/>
              </a:ext>
            </a:extLst>
          </p:cNvPr>
          <p:cNvCxnSpPr>
            <a:cxnSpLocks/>
            <a:stCxn id="147" idx="0"/>
            <a:endCxn id="55" idx="2"/>
          </p:cNvCxnSpPr>
          <p:nvPr/>
        </p:nvCxnSpPr>
        <p:spPr>
          <a:xfrm flipH="1" flipV="1">
            <a:off x="3961772" y="1790308"/>
            <a:ext cx="643169" cy="781745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79E175-2371-A545-970A-6CF302CA2FFC}"/>
              </a:ext>
            </a:extLst>
          </p:cNvPr>
          <p:cNvCxnSpPr>
            <a:cxnSpLocks/>
            <a:stCxn id="147" idx="0"/>
            <a:endCxn id="62" idx="2"/>
          </p:cNvCxnSpPr>
          <p:nvPr/>
        </p:nvCxnSpPr>
        <p:spPr>
          <a:xfrm flipV="1">
            <a:off x="4604941" y="1792183"/>
            <a:ext cx="663356" cy="77987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80CE073-030F-C640-AAB3-DE2516A6D23D}"/>
              </a:ext>
            </a:extLst>
          </p:cNvPr>
          <p:cNvCxnSpPr>
            <a:cxnSpLocks/>
            <a:stCxn id="90" idx="0"/>
            <a:endCxn id="72" idx="2"/>
          </p:cNvCxnSpPr>
          <p:nvPr/>
        </p:nvCxnSpPr>
        <p:spPr>
          <a:xfrm flipH="1" flipV="1">
            <a:off x="6796922" y="1790308"/>
            <a:ext cx="586469" cy="1162757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83EA2F3-6A9A-A140-8D30-C6233D3202A9}"/>
              </a:ext>
            </a:extLst>
          </p:cNvPr>
          <p:cNvCxnSpPr>
            <a:cxnSpLocks/>
            <a:stCxn id="90" idx="0"/>
            <a:endCxn id="79" idx="2"/>
          </p:cNvCxnSpPr>
          <p:nvPr/>
        </p:nvCxnSpPr>
        <p:spPr>
          <a:xfrm flipV="1">
            <a:off x="7383391" y="1792183"/>
            <a:ext cx="720056" cy="1160882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24A25A-2DD3-C340-BA5B-F7997B45529C}"/>
              </a:ext>
            </a:extLst>
          </p:cNvPr>
          <p:cNvCxnSpPr>
            <a:cxnSpLocks/>
            <a:stCxn id="147" idx="3"/>
            <a:endCxn id="90" idx="1"/>
          </p:cNvCxnSpPr>
          <p:nvPr/>
        </p:nvCxnSpPr>
        <p:spPr>
          <a:xfrm>
            <a:off x="4732986" y="2697945"/>
            <a:ext cx="2522362" cy="381012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30CDEA-8087-FB46-B131-D70FF5174678}"/>
              </a:ext>
            </a:extLst>
          </p:cNvPr>
          <p:cNvSpPr/>
          <p:nvPr/>
        </p:nvSpPr>
        <p:spPr>
          <a:xfrm>
            <a:off x="4250858" y="2224897"/>
            <a:ext cx="1073301" cy="26161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sz="11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 VNet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EE296F0-1FBE-404C-8273-90DA22D786BA}"/>
              </a:ext>
            </a:extLst>
          </p:cNvPr>
          <p:cNvSpPr/>
          <p:nvPr/>
        </p:nvSpPr>
        <p:spPr>
          <a:xfrm>
            <a:off x="7093790" y="2421049"/>
            <a:ext cx="982542" cy="26161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sz="11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0BA5305-5DF1-7C4E-8E13-F18D43123113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2021822" y="3078958"/>
            <a:ext cx="5233524" cy="4442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B84F12-2DBF-8F45-AB7F-1E2B179B831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525552" y="1735890"/>
            <a:ext cx="640205" cy="19325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E52098-01C5-9942-97DA-03AABFBC1865}"/>
              </a:ext>
            </a:extLst>
          </p:cNvPr>
          <p:cNvCxnSpPr>
            <a:cxnSpLocks/>
            <a:stCxn id="86" idx="1"/>
            <a:endCxn id="105" idx="3"/>
          </p:cNvCxnSpPr>
          <p:nvPr/>
        </p:nvCxnSpPr>
        <p:spPr>
          <a:xfrm flipH="1" flipV="1">
            <a:off x="525551" y="1929145"/>
            <a:ext cx="1240182" cy="1154256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CF0876-ACE2-2C48-9A86-58ECFDAFAD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525552" y="1692494"/>
            <a:ext cx="1946729" cy="23665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AD4E426-7DC5-8946-BF1B-2966D2B0D7B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525550" y="1929145"/>
            <a:ext cx="849086" cy="4164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87B6CFA-7D4E-D54C-AE22-21B9185F9730}"/>
              </a:ext>
            </a:extLst>
          </p:cNvPr>
          <p:cNvCxnSpPr>
            <a:cxnSpLocks/>
          </p:cNvCxnSpPr>
          <p:nvPr/>
        </p:nvCxnSpPr>
        <p:spPr>
          <a:xfrm flipH="1" flipV="1">
            <a:off x="541576" y="1929144"/>
            <a:ext cx="1768908" cy="376366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D5C89C2-E503-E749-AA5A-19277BDB1A56}"/>
              </a:ext>
            </a:extLst>
          </p:cNvPr>
          <p:cNvCxnSpPr>
            <a:cxnSpLocks/>
            <a:stCxn id="55" idx="1"/>
            <a:endCxn id="105" idx="3"/>
          </p:cNvCxnSpPr>
          <p:nvPr/>
        </p:nvCxnSpPr>
        <p:spPr>
          <a:xfrm flipH="1">
            <a:off x="525552" y="1698346"/>
            <a:ext cx="3344626" cy="230798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CA7206D-113B-9B41-9597-9DA00504B57E}"/>
              </a:ext>
            </a:extLst>
          </p:cNvPr>
          <p:cNvCxnSpPr>
            <a:cxnSpLocks/>
            <a:stCxn id="62" idx="1"/>
            <a:endCxn id="105" idx="3"/>
          </p:cNvCxnSpPr>
          <p:nvPr/>
        </p:nvCxnSpPr>
        <p:spPr>
          <a:xfrm flipH="1">
            <a:off x="525552" y="1700222"/>
            <a:ext cx="4651150" cy="22892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082C6EF-152A-8A40-A62F-A507AD9D5F43}"/>
              </a:ext>
            </a:extLst>
          </p:cNvPr>
          <p:cNvCxnSpPr>
            <a:cxnSpLocks/>
            <a:stCxn id="147" idx="1"/>
            <a:endCxn id="105" idx="3"/>
          </p:cNvCxnSpPr>
          <p:nvPr/>
        </p:nvCxnSpPr>
        <p:spPr>
          <a:xfrm flipH="1" flipV="1">
            <a:off x="525551" y="1929145"/>
            <a:ext cx="3951345" cy="768802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3E4AECB-F286-E346-943F-20FB919BD6E6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525550" y="1929145"/>
            <a:ext cx="3527816" cy="4164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8A5B133-EF7C-4640-A2AB-8DCB3CF98C43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525552" y="1929143"/>
            <a:ext cx="4535077" cy="13793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8E49F34-D037-BD4B-8FC0-464F954AA0E8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525551" y="1929145"/>
            <a:ext cx="3011826" cy="93068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C761E60-8EBE-694A-8D06-85B21A908E65}"/>
              </a:ext>
            </a:extLst>
          </p:cNvPr>
          <p:cNvCxnSpPr>
            <a:cxnSpLocks/>
            <a:stCxn id="105" idx="3"/>
            <a:endCxn id="72" idx="1"/>
          </p:cNvCxnSpPr>
          <p:nvPr/>
        </p:nvCxnSpPr>
        <p:spPr>
          <a:xfrm flipV="1">
            <a:off x="525552" y="1698346"/>
            <a:ext cx="6179776" cy="230798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AA9688F-8F16-BF4E-9CFA-661E592DD4AA}"/>
              </a:ext>
            </a:extLst>
          </p:cNvPr>
          <p:cNvCxnSpPr>
            <a:cxnSpLocks/>
            <a:stCxn id="105" idx="3"/>
            <a:endCxn id="79" idx="1"/>
          </p:cNvCxnSpPr>
          <p:nvPr/>
        </p:nvCxnSpPr>
        <p:spPr>
          <a:xfrm flipV="1">
            <a:off x="525552" y="1700222"/>
            <a:ext cx="7486300" cy="22892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B923C8-18C1-EE47-990E-5090B6164EEE}"/>
              </a:ext>
            </a:extLst>
          </p:cNvPr>
          <p:cNvCxnSpPr>
            <a:cxnSpLocks/>
            <a:stCxn id="105" idx="3"/>
            <a:endCxn id="90" idx="0"/>
          </p:cNvCxnSpPr>
          <p:nvPr/>
        </p:nvCxnSpPr>
        <p:spPr>
          <a:xfrm>
            <a:off x="525551" y="1929145"/>
            <a:ext cx="6857840" cy="1023920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7FA89C-CDD4-1744-A013-6F938586330B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525552" y="1929145"/>
            <a:ext cx="6424777" cy="29575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780ED51-BD59-FF43-87B5-7A8F28370608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525550" y="1929145"/>
            <a:ext cx="7278054" cy="43614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AED211-853F-5A4E-9640-D2CDCA6A5C0D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525552" y="1929145"/>
            <a:ext cx="2900681" cy="1149812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31499B-5973-8C42-8480-EE4D4DDAB16F}"/>
              </a:ext>
            </a:extLst>
          </p:cNvPr>
          <p:cNvSpPr txBox="1"/>
          <p:nvPr/>
        </p:nvSpPr>
        <p:spPr>
          <a:xfrm>
            <a:off x="1261216" y="3328399"/>
            <a:ext cx="316778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25">
                <a:solidFill>
                  <a:srgbClr val="000000"/>
                </a:solidFill>
                <a:latin typeface="Open Sans" panose="020B0606030504020204" pitchFamily="34" charset="0"/>
                <a:cs typeface="Calibri Light"/>
              </a:rPr>
              <a:t>AZa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728B093-B390-F743-921C-F8A610CB4A56}"/>
              </a:ext>
            </a:extLst>
          </p:cNvPr>
          <p:cNvSpPr txBox="1"/>
          <p:nvPr/>
        </p:nvSpPr>
        <p:spPr>
          <a:xfrm>
            <a:off x="2308868" y="3336261"/>
            <a:ext cx="32918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25">
                <a:solidFill>
                  <a:srgbClr val="000000"/>
                </a:solidFill>
                <a:latin typeface="Open Sans" panose="020B0606030504020204" pitchFamily="34" charset="0"/>
                <a:cs typeface="Calibri Light"/>
              </a:rPr>
              <a:t>AZb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3E4867-2B1C-F04A-AEA8-F3B2CCFD5A2F}"/>
              </a:ext>
            </a:extLst>
          </p:cNvPr>
          <p:cNvCxnSpPr>
            <a:stCxn id="77" idx="2"/>
            <a:endCxn id="77" idx="0"/>
          </p:cNvCxnSpPr>
          <p:nvPr/>
        </p:nvCxnSpPr>
        <p:spPr>
          <a:xfrm flipV="1">
            <a:off x="1931459" y="2367729"/>
            <a:ext cx="0" cy="1127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36AB5E-36C3-F743-AD15-36036273AACE}"/>
              </a:ext>
            </a:extLst>
          </p:cNvPr>
          <p:cNvGrpSpPr/>
          <p:nvPr/>
        </p:nvGrpSpPr>
        <p:grpSpPr>
          <a:xfrm>
            <a:off x="1969141" y="3244914"/>
            <a:ext cx="408813" cy="247267"/>
            <a:chOff x="2625523" y="4326556"/>
            <a:chExt cx="545084" cy="329689"/>
          </a:xfrm>
        </p:grpSpPr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A62FB69E-65B1-DC4A-BB05-1B4B9C17A5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2680934" y="4357300"/>
              <a:ext cx="379988" cy="298945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US" sz="1800" kern="0">
                <a:solidFill>
                  <a:prstClr val="black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00AC174-F876-AA47-B9B3-DBF19FFE8DFD}"/>
                </a:ext>
              </a:extLst>
            </p:cNvPr>
            <p:cNvSpPr txBox="1"/>
            <p:nvPr/>
          </p:nvSpPr>
          <p:spPr>
            <a:xfrm>
              <a:off x="2625523" y="4326556"/>
              <a:ext cx="545084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">
                  <a:solidFill>
                    <a:srgbClr val="000000"/>
                  </a:solidFill>
                  <a:latin typeface="Open Sans" panose="020B0606030504020204" pitchFamily="34" charset="0"/>
                  <a:cs typeface="Calibri Light"/>
                </a:rPr>
                <a:t>NGFW</a:t>
              </a:r>
              <a:endParaRPr lang="en-US" sz="525">
                <a:solidFill>
                  <a:srgbClr val="000000"/>
                </a:solidFill>
                <a:latin typeface="Open Sans" panose="020B0606030504020204" pitchFamily="34" charset="0"/>
                <a:cs typeface="Calibri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2B43F-C53A-174B-B79C-721C03194F4B}"/>
              </a:ext>
            </a:extLst>
          </p:cNvPr>
          <p:cNvGrpSpPr/>
          <p:nvPr/>
        </p:nvGrpSpPr>
        <p:grpSpPr>
          <a:xfrm>
            <a:off x="1512750" y="3258405"/>
            <a:ext cx="413379" cy="239712"/>
            <a:chOff x="2016997" y="4344553"/>
            <a:chExt cx="551171" cy="319617"/>
          </a:xfrm>
        </p:grpSpPr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2DBE7718-B18B-7647-821A-69C45598FE5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2089165" y="4365225"/>
              <a:ext cx="379988" cy="298945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US" sz="1800" kern="0">
                <a:solidFill>
                  <a:prstClr val="black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87EAF21-33B4-6046-9CF6-110FFCC2D223}"/>
                </a:ext>
              </a:extLst>
            </p:cNvPr>
            <p:cNvSpPr txBox="1"/>
            <p:nvPr/>
          </p:nvSpPr>
          <p:spPr>
            <a:xfrm>
              <a:off x="2016997" y="4344553"/>
              <a:ext cx="551171" cy="24622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">
                  <a:solidFill>
                    <a:srgbClr val="000000"/>
                  </a:solidFill>
                  <a:latin typeface="Open Sans" panose="020B0606030504020204" pitchFamily="34" charset="0"/>
                  <a:cs typeface="Calibri Light"/>
                </a:rPr>
                <a:t>NGFW</a:t>
              </a:r>
              <a:endParaRPr lang="en-US" sz="525">
                <a:solidFill>
                  <a:srgbClr val="000000"/>
                </a:solidFill>
                <a:latin typeface="Open Sans" panose="020B0606030504020204" pitchFamily="34" charset="0"/>
                <a:cs typeface="Calibri Light"/>
              </a:endParaRPr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585999-5167-7C4D-A2AC-C903D7AC27AC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 flipV="1">
            <a:off x="4642621" y="2167135"/>
            <a:ext cx="15306" cy="9706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AC61316-7E41-4946-8B62-4D907C66E633}"/>
              </a:ext>
            </a:extLst>
          </p:cNvPr>
          <p:cNvGrpSpPr/>
          <p:nvPr/>
        </p:nvGrpSpPr>
        <p:grpSpPr>
          <a:xfrm>
            <a:off x="4698904" y="2844558"/>
            <a:ext cx="412354" cy="231006"/>
            <a:chOff x="2629915" y="4348238"/>
            <a:chExt cx="549805" cy="308007"/>
          </a:xfrm>
        </p:grpSpPr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467B53E3-E1CE-9A42-848E-74FBE502B02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2680934" y="4357300"/>
              <a:ext cx="379988" cy="298945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US" sz="1800" kern="0">
                <a:solidFill>
                  <a:prstClr val="black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96D261C-7DF0-2946-8EB2-960B1325943B}"/>
                </a:ext>
              </a:extLst>
            </p:cNvPr>
            <p:cNvSpPr txBox="1"/>
            <p:nvPr/>
          </p:nvSpPr>
          <p:spPr>
            <a:xfrm>
              <a:off x="2629915" y="4348238"/>
              <a:ext cx="549805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">
                  <a:solidFill>
                    <a:srgbClr val="000000"/>
                  </a:solidFill>
                  <a:latin typeface="Open Sans" panose="020B0606030504020204" pitchFamily="34" charset="0"/>
                  <a:cs typeface="Calibri Light"/>
                </a:rPr>
                <a:t>NGFW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AE8D070-DBE7-3647-B8A5-3CAC62F1B48A}"/>
              </a:ext>
            </a:extLst>
          </p:cNvPr>
          <p:cNvGrpSpPr/>
          <p:nvPr/>
        </p:nvGrpSpPr>
        <p:grpSpPr>
          <a:xfrm>
            <a:off x="4245407" y="2850038"/>
            <a:ext cx="437704" cy="231461"/>
            <a:chOff x="2025252" y="4355555"/>
            <a:chExt cx="583605" cy="308615"/>
          </a:xfrm>
        </p:grpSpPr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F2F0D5F1-F3FB-DC46-9E09-6ACC89E3A8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2089165" y="4365225"/>
              <a:ext cx="379988" cy="298945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US" sz="1800" kern="0">
                <a:solidFill>
                  <a:prstClr val="black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7E3B1E-5C03-A14B-815B-E029682C628E}"/>
                </a:ext>
              </a:extLst>
            </p:cNvPr>
            <p:cNvSpPr txBox="1"/>
            <p:nvPr/>
          </p:nvSpPr>
          <p:spPr>
            <a:xfrm>
              <a:off x="2025252" y="4355555"/>
              <a:ext cx="583605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">
                  <a:solidFill>
                    <a:srgbClr val="000000"/>
                  </a:solidFill>
                  <a:latin typeface="Open Sans" panose="020B0606030504020204" pitchFamily="34" charset="0"/>
                  <a:cs typeface="Calibri Light"/>
                </a:rPr>
                <a:t>NGFW</a:t>
              </a:r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F6EADC4-ABB3-AE40-9D0E-6B0DD27ADA5A}"/>
              </a:ext>
            </a:extLst>
          </p:cNvPr>
          <p:cNvCxnSpPr/>
          <p:nvPr/>
        </p:nvCxnSpPr>
        <p:spPr>
          <a:xfrm flipV="1">
            <a:off x="7440766" y="2344435"/>
            <a:ext cx="0" cy="1127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32B1B8D-2C13-E847-8989-0E998F7F4B3F}"/>
              </a:ext>
            </a:extLst>
          </p:cNvPr>
          <p:cNvGrpSpPr/>
          <p:nvPr/>
        </p:nvGrpSpPr>
        <p:grpSpPr>
          <a:xfrm>
            <a:off x="7448658" y="3210667"/>
            <a:ext cx="463665" cy="258228"/>
            <a:chOff x="2585803" y="4311942"/>
            <a:chExt cx="618220" cy="344303"/>
          </a:xfrm>
        </p:grpSpPr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93DFCC7F-4E9D-DF45-AAC7-7BDCA11DAB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2680934" y="4357300"/>
              <a:ext cx="379988" cy="298945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US" sz="1800" kern="0">
                <a:solidFill>
                  <a:prstClr val="black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EE12571-6C06-014B-AC97-C469466A5305}"/>
                </a:ext>
              </a:extLst>
            </p:cNvPr>
            <p:cNvSpPr txBox="1"/>
            <p:nvPr/>
          </p:nvSpPr>
          <p:spPr>
            <a:xfrm>
              <a:off x="2585803" y="4311942"/>
              <a:ext cx="618220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">
                  <a:solidFill>
                    <a:srgbClr val="000000"/>
                  </a:solidFill>
                  <a:latin typeface="Open Sans" panose="020B0606030504020204" pitchFamily="34" charset="0"/>
                  <a:cs typeface="Calibri Light"/>
                </a:rPr>
                <a:t>NGFW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5104A27-6615-784D-97FD-C94D5EEBC511}"/>
              </a:ext>
            </a:extLst>
          </p:cNvPr>
          <p:cNvGrpSpPr/>
          <p:nvPr/>
        </p:nvGrpSpPr>
        <p:grpSpPr>
          <a:xfrm>
            <a:off x="7015983" y="3213865"/>
            <a:ext cx="428548" cy="260966"/>
            <a:chOff x="2008901" y="4316215"/>
            <a:chExt cx="571397" cy="347955"/>
          </a:xfrm>
        </p:grpSpPr>
        <p:sp>
          <p:nvSpPr>
            <p:cNvPr id="188" name="Freeform 21">
              <a:extLst>
                <a:ext uri="{FF2B5EF4-FFF2-40B4-BE49-F238E27FC236}">
                  <a16:creationId xmlns:a16="http://schemas.microsoft.com/office/drawing/2014/main" id="{279BC5A6-FA98-6C44-AE13-7A86E03859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2089165" y="4365225"/>
              <a:ext cx="379988" cy="298945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US" sz="1800" kern="0">
                <a:solidFill>
                  <a:prstClr val="black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68A3FB5-8216-B34C-89CB-708D5F33577F}"/>
                </a:ext>
              </a:extLst>
            </p:cNvPr>
            <p:cNvSpPr txBox="1"/>
            <p:nvPr/>
          </p:nvSpPr>
          <p:spPr>
            <a:xfrm>
              <a:off x="2008901" y="4316215"/>
              <a:ext cx="571397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">
                  <a:solidFill>
                    <a:srgbClr val="000000"/>
                  </a:solidFill>
                  <a:latin typeface="Open Sans" panose="020B0606030504020204" pitchFamily="34" charset="0"/>
                  <a:cs typeface="Calibri Light"/>
                </a:rPr>
                <a:t>NGFW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97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err="1">
                <a:latin typeface="Calibri" panose="020F0502020204030204" pitchFamily="34" charset="0"/>
                <a:cs typeface="Calibri" panose="020F0502020204030204" pitchFamily="34" charset="0"/>
              </a:rPr>
              <a:t>ThreatIQ</a:t>
            </a:r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3200" b="0" dirty="0" err="1">
                <a:latin typeface="Calibri" panose="020F0502020204030204" pitchFamily="34" charset="0"/>
                <a:cs typeface="Calibri" panose="020F0502020204030204" pitchFamily="34" charset="0"/>
              </a:rPr>
              <a:t>ThreatGuard</a:t>
            </a:r>
            <a:endParaRPr lang="en-US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C06E6-C9C2-6E56-EB2F-3611C416F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/>
              <a:t>Identify and remediate Threats across Multicloud and Hybrid Networks</a:t>
            </a:r>
          </a:p>
        </p:txBody>
      </p:sp>
    </p:spTree>
    <p:extLst>
      <p:ext uri="{BB962C8B-B14F-4D97-AF65-F5344CB8AC3E}">
        <p14:creationId xmlns:p14="http://schemas.microsoft.com/office/powerpoint/2010/main" val="967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– </a:t>
            </a:r>
            <a:r>
              <a:rPr lang="en-US" sz="32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ThreatIQ</a:t>
            </a:r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32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ThreatGuard</a:t>
            </a:r>
            <a:endParaRPr lang="en-US" sz="3200" b="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D596-4324-9416-7BDF-9642973CD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46DEF7-6B33-0944-B2EE-907DD4BA28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644" y="735806"/>
            <a:ext cx="3211185" cy="3976871"/>
          </a:xfrm>
        </p:spPr>
        <p:txBody>
          <a:bodyPr>
            <a:noAutofit/>
          </a:bodyPr>
          <a:lstStyle/>
          <a:p>
            <a:r>
              <a:rPr lang="en-US" sz="1600" dirty="0" err="1"/>
              <a:t>Multicloud</a:t>
            </a:r>
            <a:r>
              <a:rPr lang="en-US" sz="1600" dirty="0"/>
              <a:t> native network security to dynamically </a:t>
            </a:r>
            <a:r>
              <a:rPr lang="en-US" sz="1600" b="1" dirty="0"/>
              <a:t>identify, alert, and remediate potential threats </a:t>
            </a:r>
            <a:r>
              <a:rPr lang="en-US" sz="1600" dirty="0"/>
              <a:t>to known malicious destinations</a:t>
            </a:r>
          </a:p>
          <a:p>
            <a:r>
              <a:rPr lang="en-US" sz="1600" b="1" dirty="0"/>
              <a:t>Distributed threat visibility </a:t>
            </a:r>
            <a:r>
              <a:rPr lang="en-US" sz="1600" dirty="0"/>
              <a:t>and control built into the network data-plane at every hop</a:t>
            </a:r>
          </a:p>
          <a:p>
            <a:r>
              <a:rPr lang="en-US" sz="1600" dirty="0"/>
              <a:t>Identify potential </a:t>
            </a:r>
            <a:r>
              <a:rPr lang="en-US" sz="1600" b="1" dirty="0"/>
              <a:t>data exfiltration and compromised host</a:t>
            </a:r>
          </a:p>
          <a:p>
            <a:r>
              <a:rPr lang="en-US" sz="1600" b="1" dirty="0"/>
              <a:t>No data-plane performance impact </a:t>
            </a:r>
          </a:p>
          <a:p>
            <a:r>
              <a:rPr lang="en-US" sz="1600" b="1" dirty="0"/>
              <a:t>Complementary security solution </a:t>
            </a:r>
            <a:r>
              <a:rPr lang="en-US" sz="1600" dirty="0"/>
              <a:t>with full multi-cloud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23DF-543D-72B5-5C12-89804A2B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05" y="1257289"/>
            <a:ext cx="5428687" cy="262892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6504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Up Arrow 92">
            <a:extLst>
              <a:ext uri="{FF2B5EF4-FFF2-40B4-BE49-F238E27FC236}">
                <a16:creationId xmlns:a16="http://schemas.microsoft.com/office/drawing/2014/main" id="{74BE7EDE-5AFF-EF4D-BF01-51F9619D26A7}"/>
              </a:ext>
            </a:extLst>
          </p:cNvPr>
          <p:cNvSpPr/>
          <p:nvPr/>
        </p:nvSpPr>
        <p:spPr>
          <a:xfrm rot="5400000">
            <a:off x="2510951" y="453898"/>
            <a:ext cx="660865" cy="1785294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Up Arrow 71">
            <a:extLst>
              <a:ext uri="{FF2B5EF4-FFF2-40B4-BE49-F238E27FC236}">
                <a16:creationId xmlns:a16="http://schemas.microsoft.com/office/drawing/2014/main" id="{5CAFA5F7-1665-504F-83E3-9EAE2BCA338E}"/>
              </a:ext>
            </a:extLst>
          </p:cNvPr>
          <p:cNvSpPr/>
          <p:nvPr/>
        </p:nvSpPr>
        <p:spPr>
          <a:xfrm>
            <a:off x="3778934" y="1619101"/>
            <a:ext cx="660865" cy="2087678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eft-Right Arrow 87">
            <a:extLst>
              <a:ext uri="{FF2B5EF4-FFF2-40B4-BE49-F238E27FC236}">
                <a16:creationId xmlns:a16="http://schemas.microsoft.com/office/drawing/2014/main" id="{C49243CC-CA79-B440-B3F1-ADDAF281D975}"/>
              </a:ext>
            </a:extLst>
          </p:cNvPr>
          <p:cNvSpPr/>
          <p:nvPr/>
        </p:nvSpPr>
        <p:spPr>
          <a:xfrm>
            <a:off x="1866457" y="4506813"/>
            <a:ext cx="5639708" cy="197091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69000">
                <a:schemeClr val="accent1">
                  <a:alpha val="0"/>
                </a:schemeClr>
              </a:gs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2A423D9-689A-F24A-92D6-B285CA852D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784" y="3472675"/>
            <a:ext cx="1490842" cy="100955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5B0853A7-5121-A74E-8193-8314D69029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475" y="3472675"/>
            <a:ext cx="1490842" cy="100955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246ABB0C-30EE-7D48-A8C7-C9D481308C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5591" y="3472675"/>
            <a:ext cx="1490842" cy="100955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4828F65-DDEE-FB4D-8652-6E27F18068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181" y="3472675"/>
            <a:ext cx="1490842" cy="1009556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FEB832-94BC-F740-A709-C71138458D09}"/>
              </a:ext>
            </a:extLst>
          </p:cNvPr>
          <p:cNvCxnSpPr>
            <a:cxnSpLocks/>
          </p:cNvCxnSpPr>
          <p:nvPr/>
        </p:nvCxnSpPr>
        <p:spPr>
          <a:xfrm>
            <a:off x="2048205" y="4168145"/>
            <a:ext cx="5240714" cy="63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3496CD-B2F3-5948-A833-E4F3B20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z="3200" b="0" dirty="0">
                <a:solidFill>
                  <a:schemeClr val="accent1"/>
                </a:solidFill>
                <a:latin typeface="+mn-lt"/>
                <a:cs typeface="Calibri" panose="020F0502020204030204" pitchFamily="34" charset="0"/>
              </a:rPr>
              <a:t>Workflow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833B91D-E67E-1FDF-0501-AE6044846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16</a:t>
            </a:fld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35826-5E28-5F45-8895-4C1DCB87D00A}"/>
              </a:ext>
            </a:extLst>
          </p:cNvPr>
          <p:cNvSpPr txBox="1"/>
          <p:nvPr/>
        </p:nvSpPr>
        <p:spPr>
          <a:xfrm>
            <a:off x="3783391" y="7689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CAB01E44-C911-5848-B3F3-1EF6F9E332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544" y="1121115"/>
            <a:ext cx="548050" cy="438743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AF1B2AEE-34FB-DD4C-B211-CD3A3ED5A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3403" y="1052071"/>
            <a:ext cx="530348" cy="530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2F514-D063-8149-9542-E023EBE86D6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29" y="1115244"/>
            <a:ext cx="611301" cy="4975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6C1A2F-B42F-594B-99F0-520101D0B67B}"/>
              </a:ext>
            </a:extLst>
          </p:cNvPr>
          <p:cNvSpPr txBox="1"/>
          <p:nvPr/>
        </p:nvSpPr>
        <p:spPr>
          <a:xfrm>
            <a:off x="1136351" y="159432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5FD54-8F24-6A4F-BE55-EA8868651584}"/>
              </a:ext>
            </a:extLst>
          </p:cNvPr>
          <p:cNvSpPr txBox="1"/>
          <p:nvPr/>
        </p:nvSpPr>
        <p:spPr>
          <a:xfrm>
            <a:off x="42964" y="82033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A1621-4C8A-0543-B8B6-2B25A020E24C}"/>
              </a:ext>
            </a:extLst>
          </p:cNvPr>
          <p:cNvGrpSpPr/>
          <p:nvPr/>
        </p:nvGrpSpPr>
        <p:grpSpPr>
          <a:xfrm>
            <a:off x="1445958" y="1145835"/>
            <a:ext cx="530348" cy="530348"/>
            <a:chOff x="3347437" y="2914008"/>
            <a:chExt cx="622260" cy="622260"/>
          </a:xfrm>
        </p:grpSpPr>
        <p:pic>
          <p:nvPicPr>
            <p:cNvPr id="19" name="Graphic 18" descr="Shield with solid fill">
              <a:extLst>
                <a:ext uri="{FF2B5EF4-FFF2-40B4-BE49-F238E27FC236}">
                  <a16:creationId xmlns:a16="http://schemas.microsoft.com/office/drawing/2014/main" id="{14F84A12-4E41-594D-9EBF-B15611423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437" y="2914008"/>
              <a:ext cx="622260" cy="62226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0845D7-53DC-594D-A876-C92026472905}"/>
                </a:ext>
              </a:extLst>
            </p:cNvPr>
            <p:cNvGrpSpPr/>
            <p:nvPr/>
          </p:nvGrpSpPr>
          <p:grpSpPr>
            <a:xfrm>
              <a:off x="3391037" y="2956990"/>
              <a:ext cx="536296" cy="536296"/>
              <a:chOff x="3391037" y="2956990"/>
              <a:chExt cx="536296" cy="536296"/>
            </a:xfrm>
          </p:grpSpPr>
          <p:pic>
            <p:nvPicPr>
              <p:cNvPr id="21" name="Graphic 20" descr="Shield with solid fill">
                <a:extLst>
                  <a:ext uri="{FF2B5EF4-FFF2-40B4-BE49-F238E27FC236}">
                    <a16:creationId xmlns:a16="http://schemas.microsoft.com/office/drawing/2014/main" id="{FE388A1C-9178-C64D-8DC0-0AE1465FB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91037" y="2956990"/>
                <a:ext cx="536296" cy="536296"/>
              </a:xfrm>
              <a:prstGeom prst="rect">
                <a:avLst/>
              </a:prstGeom>
            </p:spPr>
          </p:pic>
          <p:pic>
            <p:nvPicPr>
              <p:cNvPr id="22" name="Graphic 21" descr="Beetle with solid fill">
                <a:extLst>
                  <a:ext uri="{FF2B5EF4-FFF2-40B4-BE49-F238E27FC236}">
                    <a16:creationId xmlns:a16="http://schemas.microsoft.com/office/drawing/2014/main" id="{4E974109-2579-2D4D-951E-D73FBD87E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23404" y="3083025"/>
                <a:ext cx="284226" cy="284226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8AD939-8B06-7441-A90D-785B1CDC104F}"/>
              </a:ext>
            </a:extLst>
          </p:cNvPr>
          <p:cNvGrpSpPr/>
          <p:nvPr/>
        </p:nvGrpSpPr>
        <p:grpSpPr>
          <a:xfrm>
            <a:off x="1569483" y="3344380"/>
            <a:ext cx="1024426" cy="908993"/>
            <a:chOff x="1876492" y="5102767"/>
            <a:chExt cx="1365901" cy="12119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1E3AEB-9EC1-364C-934A-212A498CE724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D95E42C-06BD-3E40-8D23-F8B7F8211BCA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A50608-9290-6143-84E9-62CB70581E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44056A4-562D-AF46-ABC9-8D22413A789D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FD1D321-A3C6-0343-825B-82E3ACA65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062C392-2ECB-3F40-890C-0D6868380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AC1AD287-27F6-F14D-B797-B3DCE2CC9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C3494E6-4E1C-3447-B892-FE3A89FF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B839C1-293F-7A4D-8084-B31C1217FFE4}"/>
              </a:ext>
            </a:extLst>
          </p:cNvPr>
          <p:cNvGrpSpPr/>
          <p:nvPr/>
        </p:nvGrpSpPr>
        <p:grpSpPr>
          <a:xfrm>
            <a:off x="3307329" y="3352974"/>
            <a:ext cx="1024426" cy="908993"/>
            <a:chOff x="1876492" y="5102767"/>
            <a:chExt cx="1365901" cy="12119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584BDF-2347-B945-AC64-F926A3E21FAB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CC47B19-743E-E540-A376-13A2AFE359F2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B9E8CDE-DD99-0643-BFD7-B657B12C5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B8FC03B-1120-E044-AE17-DF49C97BE6BB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63888B-164F-9545-AEA7-014CD1FCB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E7CE5C8-766E-9841-8341-70EEE0F57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3E940F9-CF78-0940-9847-27244EF92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B89D6C20-006A-484E-AC4F-DD4A0A3A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E715D5-2893-674E-801A-BD9B5686BD44}"/>
              </a:ext>
            </a:extLst>
          </p:cNvPr>
          <p:cNvGrpSpPr/>
          <p:nvPr/>
        </p:nvGrpSpPr>
        <p:grpSpPr>
          <a:xfrm>
            <a:off x="5045176" y="3361568"/>
            <a:ext cx="1024426" cy="908993"/>
            <a:chOff x="1876492" y="5102767"/>
            <a:chExt cx="1365901" cy="12119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45DBCF-D74E-8C47-8F40-F71B7300D810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9937C944-9C26-B74C-B6DC-CF04442F67BB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2C46E43-57CF-A148-A01E-2F24E3507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85B9300-69BF-4145-AAD4-D0F2F27ACF14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1F1D7A-F6AA-6342-9785-B5A8C8225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3DC994B-3BC0-2548-9649-472A84445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02B6CD75-6014-A444-8808-B06B3FAD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FC52C7F-B5D2-A44D-804D-6B68A13C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3E4BA-30FA-B540-8055-7941669AB3AE}"/>
              </a:ext>
            </a:extLst>
          </p:cNvPr>
          <p:cNvGrpSpPr/>
          <p:nvPr/>
        </p:nvGrpSpPr>
        <p:grpSpPr>
          <a:xfrm>
            <a:off x="6783023" y="3370162"/>
            <a:ext cx="1024426" cy="908993"/>
            <a:chOff x="1876492" y="5102767"/>
            <a:chExt cx="1365901" cy="12119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F95F4-F176-234F-95D1-01883ED2D6C4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477F8FC-2341-004C-85D9-A5742DF3A14D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6545FBD-F2C3-5745-BC62-0D190C9D21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D3AECA1C-2F13-024E-9F5C-000DD101431F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391D98B-3CAE-8544-8FF1-CD3475E22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9C2302E2-24C8-0A4F-A2AA-9657AA31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37A4E7F-3D73-F74E-B164-99886829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D08A7AE-E7DD-EA4D-936B-54CCF16E9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219E3EAB-578E-8F48-A619-86D19C5072E5}"/>
              </a:ext>
            </a:extLst>
          </p:cNvPr>
          <p:cNvSpPr/>
          <p:nvPr/>
        </p:nvSpPr>
        <p:spPr>
          <a:xfrm>
            <a:off x="3994366" y="2351233"/>
            <a:ext cx="241517" cy="231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27947">
              <a:defRPr/>
            </a:pP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F393ECF-32B0-0941-AD1B-F05B126028FC}"/>
              </a:ext>
            </a:extLst>
          </p:cNvPr>
          <p:cNvSpPr/>
          <p:nvPr/>
        </p:nvSpPr>
        <p:spPr>
          <a:xfrm>
            <a:off x="2645141" y="1238431"/>
            <a:ext cx="241517" cy="231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27947">
              <a:defRPr/>
            </a:pP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77" name="Graphic 76" descr="Warning with solid fill">
            <a:extLst>
              <a:ext uri="{FF2B5EF4-FFF2-40B4-BE49-F238E27FC236}">
                <a16:creationId xmlns:a16="http://schemas.microsoft.com/office/drawing/2014/main" id="{35B7BAD4-0528-BB4B-B504-715840646D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1962" y="3354507"/>
            <a:ext cx="241517" cy="24151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EAA2DEC-9AA0-1F4F-A9BA-5AB9C645ADF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84273" y="4230161"/>
            <a:ext cx="254658" cy="21812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9549259-02BA-7D4B-8E87-F91699B2AE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50803" y="4228600"/>
            <a:ext cx="263290" cy="20400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B58BAB5-181E-BA48-B9EF-3DA6600900D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2629" y="4311554"/>
            <a:ext cx="828749" cy="919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3C505DE-4E66-8C47-AD4D-32711A8B1863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738" y="4158981"/>
            <a:ext cx="318083" cy="30514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841A210-D64A-E741-9486-AF0796CA18A5}"/>
              </a:ext>
            </a:extLst>
          </p:cNvPr>
          <p:cNvSpPr txBox="1"/>
          <p:nvPr/>
        </p:nvSpPr>
        <p:spPr>
          <a:xfrm>
            <a:off x="3217880" y="4495100"/>
            <a:ext cx="26773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Visibility across entire multi-cloud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9A9BDA-77BE-6D40-94AC-5DB43D9D65D1}"/>
              </a:ext>
            </a:extLst>
          </p:cNvPr>
          <p:cNvSpPr txBox="1"/>
          <p:nvPr/>
        </p:nvSpPr>
        <p:spPr>
          <a:xfrm>
            <a:off x="3746663" y="2599113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4F0C61-A85B-1B41-B261-0D070F68D139}"/>
              </a:ext>
            </a:extLst>
          </p:cNvPr>
          <p:cNvSpPr txBox="1"/>
          <p:nvPr/>
        </p:nvSpPr>
        <p:spPr>
          <a:xfrm>
            <a:off x="2417190" y="152013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21A784-3B37-C640-9906-55425F0CBF0D}"/>
              </a:ext>
            </a:extLst>
          </p:cNvPr>
          <p:cNvSpPr txBox="1"/>
          <p:nvPr/>
        </p:nvSpPr>
        <p:spPr>
          <a:xfrm>
            <a:off x="3066697" y="2432201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2F251B-3728-FD4A-9B5C-1BAFF691B591}"/>
              </a:ext>
            </a:extLst>
          </p:cNvPr>
          <p:cNvSpPr txBox="1"/>
          <p:nvPr/>
        </p:nvSpPr>
        <p:spPr>
          <a:xfrm>
            <a:off x="6722720" y="1664078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77092B-C44A-FD49-96FD-578A60276D2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1" y="2602855"/>
            <a:ext cx="3834083" cy="72156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90C55B5-3483-AD49-A049-6D3E2986607F}"/>
              </a:ext>
            </a:extLst>
          </p:cNvPr>
          <p:cNvSpPr txBox="1"/>
          <p:nvPr/>
        </p:nvSpPr>
        <p:spPr>
          <a:xfrm>
            <a:off x="-84134" y="3296138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Firewall Rules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C571A7-F419-1340-A93C-A6B2F771AA17}"/>
              </a:ext>
            </a:extLst>
          </p:cNvPr>
          <p:cNvSpPr/>
          <p:nvPr/>
        </p:nvSpPr>
        <p:spPr>
          <a:xfrm>
            <a:off x="4682901" y="1826680"/>
            <a:ext cx="241517" cy="231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27947">
              <a:defRPr/>
            </a:pP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418049-DA9A-2C4F-9212-FA386336681E}"/>
              </a:ext>
            </a:extLst>
          </p:cNvPr>
          <p:cNvSpPr txBox="1"/>
          <p:nvPr/>
        </p:nvSpPr>
        <p:spPr>
          <a:xfrm>
            <a:off x="4411463" y="2030285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37288B-F089-6249-9F5A-11DF6D975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8" t="20371" r="9768" b="21501"/>
          <a:stretch/>
        </p:blipFill>
        <p:spPr bwMode="auto">
          <a:xfrm>
            <a:off x="5238101" y="281882"/>
            <a:ext cx="2712494" cy="150599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0706ED57-FA9A-0948-8FB6-4523BDEC303F}"/>
              </a:ext>
            </a:extLst>
          </p:cNvPr>
          <p:cNvSpPr/>
          <p:nvPr/>
        </p:nvSpPr>
        <p:spPr>
          <a:xfrm>
            <a:off x="4803659" y="402913"/>
            <a:ext cx="241517" cy="231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27947">
              <a:defRPr/>
            </a:pP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A9A432-4B14-4346-A9AC-157E69D01092}"/>
              </a:ext>
            </a:extLst>
          </p:cNvPr>
          <p:cNvSpPr txBox="1"/>
          <p:nvPr/>
        </p:nvSpPr>
        <p:spPr>
          <a:xfrm>
            <a:off x="4626794" y="664253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EB2698-F805-3844-BCFD-BB7321B41E2C}"/>
              </a:ext>
            </a:extLst>
          </p:cNvPr>
          <p:cNvCxnSpPr>
            <a:cxnSpLocks/>
          </p:cNvCxnSpPr>
          <p:nvPr/>
        </p:nvCxnSpPr>
        <p:spPr>
          <a:xfrm>
            <a:off x="3841215" y="3119431"/>
            <a:ext cx="163123" cy="4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35CF7DD-88B4-8145-8227-2FBE005D1A7F}"/>
              </a:ext>
            </a:extLst>
          </p:cNvPr>
          <p:cNvSpPr/>
          <p:nvPr/>
        </p:nvSpPr>
        <p:spPr>
          <a:xfrm>
            <a:off x="313719" y="1871827"/>
            <a:ext cx="241517" cy="231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27947">
              <a:defRPr/>
            </a:pP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DF47D7-D630-1D46-A09E-B9A9932D91FF}"/>
              </a:ext>
            </a:extLst>
          </p:cNvPr>
          <p:cNvSpPr txBox="1"/>
          <p:nvPr/>
        </p:nvSpPr>
        <p:spPr>
          <a:xfrm>
            <a:off x="535797" y="1871827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>
              <a:defRPr/>
            </a:pPr>
            <a:r>
              <a:rPr lang="en-US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REMEDIATE</a:t>
            </a:r>
          </a:p>
        </p:txBody>
      </p:sp>
      <p:sp>
        <p:nvSpPr>
          <p:cNvPr id="85" name="Up Arrow 84">
            <a:extLst>
              <a:ext uri="{FF2B5EF4-FFF2-40B4-BE49-F238E27FC236}">
                <a16:creationId xmlns:a16="http://schemas.microsoft.com/office/drawing/2014/main" id="{C03530A7-35BA-F64E-8297-AA343AE6915F}"/>
              </a:ext>
            </a:extLst>
          </p:cNvPr>
          <p:cNvSpPr/>
          <p:nvPr/>
        </p:nvSpPr>
        <p:spPr>
          <a:xfrm rot="10800000">
            <a:off x="97386" y="1461493"/>
            <a:ext cx="660865" cy="1077248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3269EABA-EFF8-489B-3883-FCF47571DA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02" y="1865563"/>
            <a:ext cx="2738993" cy="141895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C60DC35-E764-4E48-B981-5A52E858DF2F}"/>
              </a:ext>
            </a:extLst>
          </p:cNvPr>
          <p:cNvCxnSpPr>
            <a:cxnSpLocks/>
          </p:cNvCxnSpPr>
          <p:nvPr/>
        </p:nvCxnSpPr>
        <p:spPr>
          <a:xfrm>
            <a:off x="4744777" y="2206992"/>
            <a:ext cx="386591" cy="32112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86604C-F927-7079-9E94-D5E766BF164E}"/>
              </a:ext>
            </a:extLst>
          </p:cNvPr>
          <p:cNvSpPr txBox="1"/>
          <p:nvPr/>
        </p:nvSpPr>
        <p:spPr>
          <a:xfrm>
            <a:off x="1521975" y="328516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5AAB1-7103-84AF-2149-0780BE27EB3C}"/>
              </a:ext>
            </a:extLst>
          </p:cNvPr>
          <p:cNvSpPr txBox="1"/>
          <p:nvPr/>
        </p:nvSpPr>
        <p:spPr>
          <a:xfrm>
            <a:off x="2078248" y="329531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83646-D5C8-55D0-E17B-2A54E7B463AD}"/>
              </a:ext>
            </a:extLst>
          </p:cNvPr>
          <p:cNvSpPr txBox="1"/>
          <p:nvPr/>
        </p:nvSpPr>
        <p:spPr>
          <a:xfrm>
            <a:off x="4982745" y="331384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7EE53-DAB5-D478-E250-502F2398D9C2}"/>
              </a:ext>
            </a:extLst>
          </p:cNvPr>
          <p:cNvSpPr txBox="1"/>
          <p:nvPr/>
        </p:nvSpPr>
        <p:spPr>
          <a:xfrm>
            <a:off x="5559173" y="3322898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3ADEE-6E28-A10A-0E02-CC37CE2CF01D}"/>
              </a:ext>
            </a:extLst>
          </p:cNvPr>
          <p:cNvSpPr txBox="1"/>
          <p:nvPr/>
        </p:nvSpPr>
        <p:spPr>
          <a:xfrm>
            <a:off x="6730766" y="3321403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VCN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439DB-71BC-4D9E-A8A9-34443AB7728B}"/>
              </a:ext>
            </a:extLst>
          </p:cNvPr>
          <p:cNvSpPr txBox="1"/>
          <p:nvPr/>
        </p:nvSpPr>
        <p:spPr>
          <a:xfrm>
            <a:off x="7297451" y="3319747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VCN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3969C-EF46-AE22-365A-D9B5C4BE4808}"/>
              </a:ext>
            </a:extLst>
          </p:cNvPr>
          <p:cNvSpPr txBox="1"/>
          <p:nvPr/>
        </p:nvSpPr>
        <p:spPr>
          <a:xfrm>
            <a:off x="3251850" y="330939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VNet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FC617-7A25-8048-0DEC-5D0B062032D5}"/>
              </a:ext>
            </a:extLst>
          </p:cNvPr>
          <p:cNvSpPr txBox="1"/>
          <p:nvPr/>
        </p:nvSpPr>
        <p:spPr>
          <a:xfrm>
            <a:off x="3808508" y="329613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VNet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3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72" grpId="0" animBg="1"/>
      <p:bldP spid="15" grpId="0"/>
      <p:bldP spid="74" grpId="0" animBg="1"/>
      <p:bldP spid="75" grpId="0" animBg="1"/>
      <p:bldP spid="89" grpId="0"/>
      <p:bldP spid="90" grpId="0"/>
      <p:bldP spid="84" grpId="0"/>
      <p:bldP spid="92" grpId="0"/>
      <p:bldP spid="94" grpId="0" animBg="1"/>
      <p:bldP spid="95" grpId="0"/>
      <p:bldP spid="97" grpId="0" animBg="1"/>
      <p:bldP spid="98" grpId="0"/>
      <p:bldP spid="100" grpId="0" animBg="1"/>
      <p:bldP spid="101" grpId="0"/>
      <p:bldP spid="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Next: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A11DA-A97D-C79C-AB48-688FC7935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4822-A744-2148-BBC1-EDD812DD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56E-977E-2A0B-1A3C-93CA61E46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42AA-AD93-9A4D-A1D1-25F960506E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130" dirty="0"/>
              <a:t>Site2Cloud</a:t>
            </a:r>
          </a:p>
          <a:p>
            <a:r>
              <a:rPr lang="en-US" sz="2130" dirty="0"/>
              <a:t>User VPN</a:t>
            </a:r>
          </a:p>
          <a:p>
            <a:r>
              <a:rPr lang="en-US" sz="2130" dirty="0" err="1"/>
              <a:t>FireNet</a:t>
            </a:r>
            <a:endParaRPr lang="en-US" sz="2130" dirty="0"/>
          </a:p>
          <a:p>
            <a:r>
              <a:rPr lang="en-US" sz="2130" dirty="0" err="1"/>
              <a:t>ThreatIQ</a:t>
            </a:r>
            <a:r>
              <a:rPr lang="en-US" sz="2130" dirty="0"/>
              <a:t> with </a:t>
            </a:r>
            <a:r>
              <a:rPr lang="en-US" sz="2130" dirty="0" err="1"/>
              <a:t>ThreatGuard</a:t>
            </a:r>
            <a:endParaRPr lang="en-US" sz="213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Site2Cloud (S2C)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C06E6-C9C2-6E56-EB2F-3611C416F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And Other Services to Connect to External Networks</a:t>
            </a:r>
          </a:p>
        </p:txBody>
      </p:sp>
    </p:spTree>
    <p:extLst>
      <p:ext uri="{BB962C8B-B14F-4D97-AF65-F5344CB8AC3E}">
        <p14:creationId xmlns:p14="http://schemas.microsoft.com/office/powerpoint/2010/main" val="35775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F522AF-8FA9-4CC2-BA09-2BE3C99E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1F237-AA8F-C592-78FF-00CD306E5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BA85D-C5BF-4A20-BFE2-697800F7B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NZ" b="1" dirty="0"/>
              <a:t>Applications live in the public cloud, but the consumers are mostly outside</a:t>
            </a:r>
          </a:p>
          <a:p>
            <a:pPr lvl="1"/>
            <a:r>
              <a:rPr lang="en-NZ" dirty="0"/>
              <a:t>Branches, customers, partners, service providers, etc</a:t>
            </a:r>
          </a:p>
          <a:p>
            <a:r>
              <a:rPr lang="en-NZ" b="1" dirty="0"/>
              <a:t>Requirement to connect privately:</a:t>
            </a:r>
          </a:p>
          <a:p>
            <a:pPr lvl="1"/>
            <a:r>
              <a:rPr lang="en-NZ" dirty="0"/>
              <a:t>Over public IPs with encryption (e.g. IPsec)</a:t>
            </a:r>
          </a:p>
          <a:p>
            <a:pPr lvl="1"/>
            <a:r>
              <a:rPr lang="en-NZ" dirty="0"/>
              <a:t>Over private IPs (DX/ER/CI/FC)</a:t>
            </a:r>
          </a:p>
          <a:p>
            <a:r>
              <a:rPr lang="en-NZ" b="1" dirty="0"/>
              <a:t>Challenges:</a:t>
            </a:r>
          </a:p>
          <a:p>
            <a:pPr lvl="1"/>
            <a:r>
              <a:rPr lang="en-NZ" dirty="0"/>
              <a:t>IPsec deployment and day-2 operations (visibility, troubleshooting)</a:t>
            </a:r>
          </a:p>
          <a:p>
            <a:pPr lvl="1"/>
            <a:r>
              <a:rPr lang="en-NZ" b="1" dirty="0"/>
              <a:t>Overlapping IP addresses </a:t>
            </a:r>
            <a:r>
              <a:rPr lang="en-NZ" dirty="0"/>
              <a:t>within the cloud or across clouds</a:t>
            </a:r>
          </a:p>
          <a:p>
            <a:pPr lvl="2"/>
            <a:r>
              <a:rPr lang="en-NZ" dirty="0"/>
              <a:t>Mergers and acquisitions</a:t>
            </a:r>
          </a:p>
          <a:p>
            <a:pPr lvl="2"/>
            <a:r>
              <a:rPr lang="en-NZ" dirty="0"/>
              <a:t>Autonomous line of business</a:t>
            </a:r>
          </a:p>
          <a:p>
            <a:pPr lvl="2"/>
            <a:r>
              <a:rPr lang="en-NZ" dirty="0"/>
              <a:t>Shadow IT</a:t>
            </a:r>
          </a:p>
          <a:p>
            <a:endParaRPr lang="en-NZ" dirty="0"/>
          </a:p>
          <a:p>
            <a:endParaRPr lang="en-NZ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4FD12D-3342-440B-8CF0-4BE11686D688}"/>
              </a:ext>
            </a:extLst>
          </p:cNvPr>
          <p:cNvGrpSpPr/>
          <p:nvPr/>
        </p:nvGrpSpPr>
        <p:grpSpPr>
          <a:xfrm>
            <a:off x="7617826" y="3132539"/>
            <a:ext cx="453615" cy="435165"/>
            <a:chOff x="7580556" y="4927596"/>
            <a:chExt cx="604820" cy="58022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3444FC5-AF01-4F44-80C4-8FC073867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80556" y="4927596"/>
              <a:ext cx="604820" cy="58022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D83E6CC-1D83-4A92-B20D-6D0E8BBE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1964" y="5117547"/>
              <a:ext cx="422004" cy="2762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975D8-DEA6-497E-93BF-E81E330FAB19}"/>
              </a:ext>
            </a:extLst>
          </p:cNvPr>
          <p:cNvSpPr txBox="1"/>
          <p:nvPr/>
        </p:nvSpPr>
        <p:spPr>
          <a:xfrm>
            <a:off x="7173692" y="3557321"/>
            <a:ext cx="138547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On-Prem</a:t>
            </a:r>
            <a:endParaRPr lang="en-US" sz="1050" b="1" i="1" dirty="0"/>
          </a:p>
          <a:p>
            <a:pPr algn="ctr"/>
            <a:r>
              <a:rPr lang="en-US" sz="900" i="1" dirty="0"/>
              <a:t>Data Center / Branch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8C007A8-F946-4A80-9CC3-582B3896995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2495" y="1364110"/>
            <a:ext cx="1772297" cy="1200150"/>
          </a:xfrm>
          <a:prstGeom prst="rect">
            <a:avLst/>
          </a:prstGeom>
        </p:spPr>
      </p:pic>
      <p:sp>
        <p:nvSpPr>
          <p:cNvPr id="54" name="Rounded Rectangle 69">
            <a:extLst>
              <a:ext uri="{FF2B5EF4-FFF2-40B4-BE49-F238E27FC236}">
                <a16:creationId xmlns:a16="http://schemas.microsoft.com/office/drawing/2014/main" id="{8A9367FD-534B-43E3-9871-F195524139C8}"/>
              </a:ext>
            </a:extLst>
          </p:cNvPr>
          <p:cNvSpPr/>
          <p:nvPr/>
        </p:nvSpPr>
        <p:spPr>
          <a:xfrm>
            <a:off x="6480715" y="119607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ABECF4-6406-40A5-BA0B-CFB3BF04C7DB}"/>
              </a:ext>
            </a:extLst>
          </p:cNvPr>
          <p:cNvCxnSpPr>
            <a:cxnSpLocks/>
          </p:cNvCxnSpPr>
          <p:nvPr/>
        </p:nvCxnSpPr>
        <p:spPr>
          <a:xfrm flipH="1" flipV="1">
            <a:off x="6788278" y="1702181"/>
            <a:ext cx="295331" cy="4928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72">
            <a:extLst>
              <a:ext uri="{FF2B5EF4-FFF2-40B4-BE49-F238E27FC236}">
                <a16:creationId xmlns:a16="http://schemas.microsoft.com/office/drawing/2014/main" id="{6E9C31D0-A36A-4DCA-BD07-974C0980EB98}"/>
              </a:ext>
            </a:extLst>
          </p:cNvPr>
          <p:cNvSpPr/>
          <p:nvPr/>
        </p:nvSpPr>
        <p:spPr>
          <a:xfrm>
            <a:off x="7173692" y="119607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CDAD86-B168-4C8F-9230-AC741F3B4B86}"/>
              </a:ext>
            </a:extLst>
          </p:cNvPr>
          <p:cNvCxnSpPr>
            <a:cxnSpLocks/>
          </p:cNvCxnSpPr>
          <p:nvPr/>
        </p:nvCxnSpPr>
        <p:spPr>
          <a:xfrm flipV="1">
            <a:off x="7055634" y="1650556"/>
            <a:ext cx="388160" cy="5181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>
            <a:extLst>
              <a:ext uri="{FF2B5EF4-FFF2-40B4-BE49-F238E27FC236}">
                <a16:creationId xmlns:a16="http://schemas.microsoft.com/office/drawing/2014/main" id="{884CCAC0-51F5-49C8-91D8-09BFAA42992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8333" y="1534648"/>
            <a:ext cx="285008" cy="2850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3A7195-542E-452C-AA57-55CFC2DCDC3C}"/>
              </a:ext>
            </a:extLst>
          </p:cNvPr>
          <p:cNvSpPr txBox="1"/>
          <p:nvPr/>
        </p:nvSpPr>
        <p:spPr>
          <a:xfrm>
            <a:off x="6525271" y="124445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App1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A6CE39-7C7A-4D7D-8276-FC6F43D69335}"/>
              </a:ext>
            </a:extLst>
          </p:cNvPr>
          <p:cNvSpPr txBox="1"/>
          <p:nvPr/>
        </p:nvSpPr>
        <p:spPr>
          <a:xfrm>
            <a:off x="7218244" y="124445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App2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B71642EA-E239-468C-BF32-D798607EB06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5357" y="1534648"/>
            <a:ext cx="285008" cy="28500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1E8B702-9E64-43CB-8BBE-7DA3C927F7AA}"/>
              </a:ext>
            </a:extLst>
          </p:cNvPr>
          <p:cNvSpPr txBox="1"/>
          <p:nvPr/>
        </p:nvSpPr>
        <p:spPr>
          <a:xfrm>
            <a:off x="6800045" y="2317837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71C6C0BF-A121-49F7-9FFB-806348F18B9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7834" y="2030686"/>
            <a:ext cx="285008" cy="28500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F7BEC0-B304-48F8-91BF-8E183E3D5D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5185" y="1842094"/>
            <a:ext cx="262880" cy="252187"/>
          </a:xfrm>
          <a:prstGeom prst="rect">
            <a:avLst/>
          </a:prstGeom>
        </p:spPr>
      </p:pic>
      <p:pic>
        <p:nvPicPr>
          <p:cNvPr id="66" name="Picture 2" descr="Azure has a new logo, but where do you download it? Here!">
            <a:extLst>
              <a:ext uri="{FF2B5EF4-FFF2-40B4-BE49-F238E27FC236}">
                <a16:creationId xmlns:a16="http://schemas.microsoft.com/office/drawing/2014/main" id="{80A2E1C7-1447-4DFB-91E0-A1020B9B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3881" y="2150741"/>
            <a:ext cx="221463" cy="2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loud Computing Services | Google Cloud">
            <a:extLst>
              <a:ext uri="{FF2B5EF4-FFF2-40B4-BE49-F238E27FC236}">
                <a16:creationId xmlns:a16="http://schemas.microsoft.com/office/drawing/2014/main" id="{9E3D7578-C3E7-42E0-B9B8-BA875DB9F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6465" y="2159011"/>
            <a:ext cx="260069" cy="2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racle Cloud – Page 2 – OCI KB">
            <a:extLst>
              <a:ext uri="{FF2B5EF4-FFF2-40B4-BE49-F238E27FC236}">
                <a16:creationId xmlns:a16="http://schemas.microsoft.com/office/drawing/2014/main" id="{3AAEF8BC-9232-4113-9326-F62E2E292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05160" y="2175911"/>
            <a:ext cx="196547" cy="1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Alibaba Cloud (@alibaba_cloud) / Twitter">
            <a:extLst>
              <a:ext uri="{FF2B5EF4-FFF2-40B4-BE49-F238E27FC236}">
                <a16:creationId xmlns:a16="http://schemas.microsoft.com/office/drawing/2014/main" id="{A1942DD3-8812-4931-BB3D-FAE2C9138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91985" y="1879779"/>
            <a:ext cx="246413" cy="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reeform 50">
            <a:extLst>
              <a:ext uri="{FF2B5EF4-FFF2-40B4-BE49-F238E27FC236}">
                <a16:creationId xmlns:a16="http://schemas.microsoft.com/office/drawing/2014/main" id="{DE024C9C-6233-46EE-98DE-3D13AD2D65AE}"/>
              </a:ext>
            </a:extLst>
          </p:cNvPr>
          <p:cNvSpPr/>
          <p:nvPr/>
        </p:nvSpPr>
        <p:spPr>
          <a:xfrm>
            <a:off x="7751947" y="1466502"/>
            <a:ext cx="393642" cy="1663351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1528 w 267463"/>
              <a:gd name="connsiteY0" fmla="*/ 775759 h 775759"/>
              <a:gd name="connsiteX1" fmla="*/ 0 w 267463"/>
              <a:gd name="connsiteY1" fmla="*/ 0 h 775759"/>
              <a:gd name="connsiteX0" fmla="*/ 472053 w 573074"/>
              <a:gd name="connsiteY0" fmla="*/ 710490 h 710490"/>
              <a:gd name="connsiteX1" fmla="*/ 0 w 573074"/>
              <a:gd name="connsiteY1" fmla="*/ 0 h 710490"/>
              <a:gd name="connsiteX0" fmla="*/ 262503 w 397707"/>
              <a:gd name="connsiteY0" fmla="*/ 1134739 h 1134739"/>
              <a:gd name="connsiteX1" fmla="*/ 0 w 397707"/>
              <a:gd name="connsiteY1" fmla="*/ 0 h 1134739"/>
              <a:gd name="connsiteX0" fmla="*/ 262503 w 478756"/>
              <a:gd name="connsiteY0" fmla="*/ 1134739 h 1134739"/>
              <a:gd name="connsiteX1" fmla="*/ 0 w 478756"/>
              <a:gd name="connsiteY1" fmla="*/ 0 h 1134739"/>
              <a:gd name="connsiteX0" fmla="*/ 262503 w 403190"/>
              <a:gd name="connsiteY0" fmla="*/ 1134739 h 1134739"/>
              <a:gd name="connsiteX1" fmla="*/ 0 w 403190"/>
              <a:gd name="connsiteY1" fmla="*/ 0 h 1134739"/>
              <a:gd name="connsiteX0" fmla="*/ 262503 w 512962"/>
              <a:gd name="connsiteY0" fmla="*/ 1134739 h 1134739"/>
              <a:gd name="connsiteX1" fmla="*/ 0 w 512962"/>
              <a:gd name="connsiteY1" fmla="*/ 0 h 1134739"/>
              <a:gd name="connsiteX0" fmla="*/ 262503 w 614435"/>
              <a:gd name="connsiteY0" fmla="*/ 1134739 h 1134739"/>
              <a:gd name="connsiteX1" fmla="*/ 0 w 614435"/>
              <a:gd name="connsiteY1" fmla="*/ 0 h 1134739"/>
              <a:gd name="connsiteX0" fmla="*/ 262503 w 579201"/>
              <a:gd name="connsiteY0" fmla="*/ 1134739 h 1134739"/>
              <a:gd name="connsiteX1" fmla="*/ 0 w 579201"/>
              <a:gd name="connsiteY1" fmla="*/ 0 h 1134739"/>
              <a:gd name="connsiteX0" fmla="*/ 262503 w 610456"/>
              <a:gd name="connsiteY0" fmla="*/ 1134739 h 1134739"/>
              <a:gd name="connsiteX1" fmla="*/ 0 w 610456"/>
              <a:gd name="connsiteY1" fmla="*/ 0 h 1134739"/>
              <a:gd name="connsiteX0" fmla="*/ 262503 w 574852"/>
              <a:gd name="connsiteY0" fmla="*/ 1134739 h 1134739"/>
              <a:gd name="connsiteX1" fmla="*/ 0 w 574852"/>
              <a:gd name="connsiteY1" fmla="*/ 0 h 1134739"/>
              <a:gd name="connsiteX0" fmla="*/ 546588 w 810916"/>
              <a:gd name="connsiteY0" fmla="*/ 1337516 h 1337516"/>
              <a:gd name="connsiteX1" fmla="*/ 0 w 810916"/>
              <a:gd name="connsiteY1" fmla="*/ 0 h 1337516"/>
              <a:gd name="connsiteX0" fmla="*/ 457811 w 735511"/>
              <a:gd name="connsiteY0" fmla="*/ 1276683 h 1276683"/>
              <a:gd name="connsiteX1" fmla="*/ 0 w 735511"/>
              <a:gd name="connsiteY1" fmla="*/ 0 h 1276683"/>
              <a:gd name="connsiteX0" fmla="*/ 569571 w 830640"/>
              <a:gd name="connsiteY0" fmla="*/ 1218666 h 1218666"/>
              <a:gd name="connsiteX1" fmla="*/ 0 w 830640"/>
              <a:gd name="connsiteY1" fmla="*/ 0 h 1218666"/>
              <a:gd name="connsiteX0" fmla="*/ 569571 w 580885"/>
              <a:gd name="connsiteY0" fmla="*/ 1218666 h 1218666"/>
              <a:gd name="connsiteX1" fmla="*/ 0 w 580885"/>
              <a:gd name="connsiteY1" fmla="*/ 0 h 1218666"/>
              <a:gd name="connsiteX0" fmla="*/ 295252 w 314580"/>
              <a:gd name="connsiteY0" fmla="*/ 1415924 h 1415924"/>
              <a:gd name="connsiteX1" fmla="*/ 0 w 314580"/>
              <a:gd name="connsiteY1" fmla="*/ 0 h 1415924"/>
              <a:gd name="connsiteX0" fmla="*/ 315572 w 333943"/>
              <a:gd name="connsiteY0" fmla="*/ 1334700 h 1334700"/>
              <a:gd name="connsiteX1" fmla="*/ 0 w 333943"/>
              <a:gd name="connsiteY1" fmla="*/ 0 h 1334700"/>
              <a:gd name="connsiteX0" fmla="*/ 315572 w 315572"/>
              <a:gd name="connsiteY0" fmla="*/ 1334700 h 1334700"/>
              <a:gd name="connsiteX1" fmla="*/ 0 w 315572"/>
              <a:gd name="connsiteY1" fmla="*/ 0 h 1334700"/>
              <a:gd name="connsiteX0" fmla="*/ 610212 w 610212"/>
              <a:gd name="connsiteY0" fmla="*/ 1427527 h 1427527"/>
              <a:gd name="connsiteX1" fmla="*/ 0 w 610212"/>
              <a:gd name="connsiteY1" fmla="*/ 0 h 1427527"/>
              <a:gd name="connsiteX0" fmla="*/ 68695 w 249944"/>
              <a:gd name="connsiteY0" fmla="*/ 2982382 h 2982382"/>
              <a:gd name="connsiteX1" fmla="*/ 240803 w 249944"/>
              <a:gd name="connsiteY1" fmla="*/ 0 h 2982382"/>
              <a:gd name="connsiteX0" fmla="*/ 39807 w 395847"/>
              <a:gd name="connsiteY0" fmla="*/ 2982382 h 2982382"/>
              <a:gd name="connsiteX1" fmla="*/ 211915 w 395847"/>
              <a:gd name="connsiteY1" fmla="*/ 0 h 2982382"/>
              <a:gd name="connsiteX0" fmla="*/ 35456 w 450626"/>
              <a:gd name="connsiteY0" fmla="*/ 2982382 h 2982382"/>
              <a:gd name="connsiteX1" fmla="*/ 207564 w 450626"/>
              <a:gd name="connsiteY1" fmla="*/ 0 h 2982382"/>
              <a:gd name="connsiteX0" fmla="*/ 42366 w 290110"/>
              <a:gd name="connsiteY0" fmla="*/ 2889555 h 2889555"/>
              <a:gd name="connsiteX1" fmla="*/ 11274 w 290110"/>
              <a:gd name="connsiteY1" fmla="*/ 0 h 2889555"/>
              <a:gd name="connsiteX0" fmla="*/ 31093 w 323926"/>
              <a:gd name="connsiteY0" fmla="*/ 2889555 h 2889555"/>
              <a:gd name="connsiteX1" fmla="*/ 1 w 323926"/>
              <a:gd name="connsiteY1" fmla="*/ 0 h 2889555"/>
              <a:gd name="connsiteX0" fmla="*/ 31092 w 323926"/>
              <a:gd name="connsiteY0" fmla="*/ 2819935 h 2819935"/>
              <a:gd name="connsiteX1" fmla="*/ 0 w 323926"/>
              <a:gd name="connsiteY1" fmla="*/ 0 h 2819935"/>
              <a:gd name="connsiteX0" fmla="*/ 20932 w 321253"/>
              <a:gd name="connsiteY0" fmla="*/ 3017193 h 3017193"/>
              <a:gd name="connsiteX1" fmla="*/ 0 w 321253"/>
              <a:gd name="connsiteY1" fmla="*/ 0 h 3017193"/>
              <a:gd name="connsiteX0" fmla="*/ 158755 w 361668"/>
              <a:gd name="connsiteY0" fmla="*/ 2532876 h 2532876"/>
              <a:gd name="connsiteX1" fmla="*/ 0 w 361668"/>
              <a:gd name="connsiteY1" fmla="*/ 0 h 2532876"/>
              <a:gd name="connsiteX0" fmla="*/ 158755 w 524858"/>
              <a:gd name="connsiteY0" fmla="*/ 2532876 h 2532876"/>
              <a:gd name="connsiteX1" fmla="*/ 0 w 524858"/>
              <a:gd name="connsiteY1" fmla="*/ 0 h 2532876"/>
              <a:gd name="connsiteX0" fmla="*/ 84543 w 503303"/>
              <a:gd name="connsiteY0" fmla="*/ 2520769 h 2520769"/>
              <a:gd name="connsiteX1" fmla="*/ 0 w 503303"/>
              <a:gd name="connsiteY1" fmla="*/ 0 h 2520769"/>
              <a:gd name="connsiteX0" fmla="*/ 158757 w 524858"/>
              <a:gd name="connsiteY0" fmla="*/ 2532878 h 2532878"/>
              <a:gd name="connsiteX1" fmla="*/ 0 w 524858"/>
              <a:gd name="connsiteY1" fmla="*/ 0 h 25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858" h="2532878">
                <a:moveTo>
                  <a:pt x="158757" y="2532878"/>
                </a:moveTo>
                <a:cubicBezTo>
                  <a:pt x="136343" y="1916764"/>
                  <a:pt x="1092869" y="762837"/>
                  <a:pt x="0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6312-B3A2-4FBE-8F5F-349C1CB7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NZ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Aviatrix </a:t>
            </a:r>
            <a:r>
              <a:rPr lang="en-NZ" sz="32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Multicloud</a:t>
            </a:r>
            <a:r>
              <a:rPr lang="en-NZ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B639E-7B22-49E8-EB82-3EECDF38E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z="800" smtClean="0"/>
              <a:pPr/>
              <a:t>4</a:t>
            </a:fld>
            <a:endParaRPr lang="en-US" sz="800" dirty="0"/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0C138933-E7EE-4AF2-A218-59C6E2841F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695" y="1381541"/>
            <a:ext cx="1772297" cy="1200150"/>
          </a:xfrm>
          <a:prstGeom prst="rect">
            <a:avLst/>
          </a:prstGeom>
        </p:spPr>
      </p:pic>
      <p:sp>
        <p:nvSpPr>
          <p:cNvPr id="130" name="Rounded Rectangle 69">
            <a:extLst>
              <a:ext uri="{FF2B5EF4-FFF2-40B4-BE49-F238E27FC236}">
                <a16:creationId xmlns:a16="http://schemas.microsoft.com/office/drawing/2014/main" id="{E773BEE8-EB9B-4876-BD44-5242E8A495E4}"/>
              </a:ext>
            </a:extLst>
          </p:cNvPr>
          <p:cNvSpPr/>
          <p:nvPr/>
        </p:nvSpPr>
        <p:spPr>
          <a:xfrm>
            <a:off x="2499915" y="121350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7CA885-B0CA-4C38-A55D-DA6DC0D208FB}"/>
              </a:ext>
            </a:extLst>
          </p:cNvPr>
          <p:cNvCxnSpPr>
            <a:cxnSpLocks/>
          </p:cNvCxnSpPr>
          <p:nvPr/>
        </p:nvCxnSpPr>
        <p:spPr>
          <a:xfrm flipH="1" flipV="1">
            <a:off x="2807478" y="1719612"/>
            <a:ext cx="295331" cy="4928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72">
            <a:extLst>
              <a:ext uri="{FF2B5EF4-FFF2-40B4-BE49-F238E27FC236}">
                <a16:creationId xmlns:a16="http://schemas.microsoft.com/office/drawing/2014/main" id="{AE045632-748C-4398-B955-ED59EE88F135}"/>
              </a:ext>
            </a:extLst>
          </p:cNvPr>
          <p:cNvSpPr/>
          <p:nvPr/>
        </p:nvSpPr>
        <p:spPr>
          <a:xfrm>
            <a:off x="3192892" y="121350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DB8E2D7-E0F3-43F9-A65F-3F797ECA0DFA}"/>
              </a:ext>
            </a:extLst>
          </p:cNvPr>
          <p:cNvCxnSpPr>
            <a:cxnSpLocks/>
          </p:cNvCxnSpPr>
          <p:nvPr/>
        </p:nvCxnSpPr>
        <p:spPr>
          <a:xfrm flipV="1">
            <a:off x="3074833" y="1667987"/>
            <a:ext cx="388160" cy="5181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34">
            <a:extLst>
              <a:ext uri="{FF2B5EF4-FFF2-40B4-BE49-F238E27FC236}">
                <a16:creationId xmlns:a16="http://schemas.microsoft.com/office/drawing/2014/main" id="{85D5E943-3262-44B6-97C3-055E5363A15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7532" y="1552080"/>
            <a:ext cx="285008" cy="28500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D8696A2-E9CA-4D07-B799-52825567C0B0}"/>
              </a:ext>
            </a:extLst>
          </p:cNvPr>
          <p:cNvSpPr txBox="1"/>
          <p:nvPr/>
        </p:nvSpPr>
        <p:spPr>
          <a:xfrm>
            <a:off x="2520422" y="1261882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B230E7-D275-4426-98E8-18A0B15F3990}"/>
              </a:ext>
            </a:extLst>
          </p:cNvPr>
          <p:cNvSpPr txBox="1"/>
          <p:nvPr/>
        </p:nvSpPr>
        <p:spPr>
          <a:xfrm>
            <a:off x="3213397" y="1261882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6B14919-6CAC-4E5C-9327-88567157092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4556" y="1552080"/>
            <a:ext cx="285008" cy="28500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891A138-48D0-420E-BDE3-33EC5B8C922D}"/>
              </a:ext>
            </a:extLst>
          </p:cNvPr>
          <p:cNvSpPr txBox="1"/>
          <p:nvPr/>
        </p:nvSpPr>
        <p:spPr>
          <a:xfrm>
            <a:off x="2506207" y="226112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256D1BD5-5167-4C27-A546-49613A37F3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624" y="1381541"/>
            <a:ext cx="1772297" cy="1200150"/>
          </a:xfrm>
          <a:prstGeom prst="rect">
            <a:avLst/>
          </a:prstGeom>
        </p:spPr>
      </p:pic>
      <p:sp>
        <p:nvSpPr>
          <p:cNvPr id="101" name="Rounded Rectangle 69">
            <a:extLst>
              <a:ext uri="{FF2B5EF4-FFF2-40B4-BE49-F238E27FC236}">
                <a16:creationId xmlns:a16="http://schemas.microsoft.com/office/drawing/2014/main" id="{395C204F-0AC5-460E-BE46-72FD3D9042EE}"/>
              </a:ext>
            </a:extLst>
          </p:cNvPr>
          <p:cNvSpPr/>
          <p:nvPr/>
        </p:nvSpPr>
        <p:spPr>
          <a:xfrm>
            <a:off x="4802845" y="121350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98406B3-8E91-43E7-853C-4D68C50D5033}"/>
              </a:ext>
            </a:extLst>
          </p:cNvPr>
          <p:cNvCxnSpPr>
            <a:cxnSpLocks/>
          </p:cNvCxnSpPr>
          <p:nvPr/>
        </p:nvCxnSpPr>
        <p:spPr>
          <a:xfrm flipH="1" flipV="1">
            <a:off x="5110408" y="1719612"/>
            <a:ext cx="295331" cy="4928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72">
            <a:extLst>
              <a:ext uri="{FF2B5EF4-FFF2-40B4-BE49-F238E27FC236}">
                <a16:creationId xmlns:a16="http://schemas.microsoft.com/office/drawing/2014/main" id="{A1DA7B1D-405E-4CDA-888B-EEEB1877660F}"/>
              </a:ext>
            </a:extLst>
          </p:cNvPr>
          <p:cNvSpPr/>
          <p:nvPr/>
        </p:nvSpPr>
        <p:spPr>
          <a:xfrm>
            <a:off x="5495822" y="121350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8CBFA0C-9643-44FB-A070-89568DA18589}"/>
              </a:ext>
            </a:extLst>
          </p:cNvPr>
          <p:cNvCxnSpPr>
            <a:cxnSpLocks/>
          </p:cNvCxnSpPr>
          <p:nvPr/>
        </p:nvCxnSpPr>
        <p:spPr>
          <a:xfrm flipV="1">
            <a:off x="5377764" y="1667987"/>
            <a:ext cx="388160" cy="5181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DF5D78C-084F-4EE1-A01E-F88B721C4C0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63" y="1552080"/>
            <a:ext cx="285008" cy="2850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33FFFE8B-5108-4355-BA53-2A128F9BD5FA}"/>
              </a:ext>
            </a:extLst>
          </p:cNvPr>
          <p:cNvSpPr txBox="1"/>
          <p:nvPr/>
        </p:nvSpPr>
        <p:spPr>
          <a:xfrm>
            <a:off x="4823351" y="1261882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5B8F4-BA91-4E7A-AEE4-5175FAA0148F}"/>
              </a:ext>
            </a:extLst>
          </p:cNvPr>
          <p:cNvSpPr txBox="1"/>
          <p:nvPr/>
        </p:nvSpPr>
        <p:spPr>
          <a:xfrm>
            <a:off x="5516327" y="1261882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71532350-A1E0-4DB0-B26B-4FDF2EC624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7485" y="1552080"/>
            <a:ext cx="285008" cy="28500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3255A48-3CAC-4F7B-9418-978B5700DC4A}"/>
              </a:ext>
            </a:extLst>
          </p:cNvPr>
          <p:cNvSpPr txBox="1"/>
          <p:nvPr/>
        </p:nvSpPr>
        <p:spPr>
          <a:xfrm>
            <a:off x="4809137" y="226112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AB94B67E-8F5F-41C9-A24C-D0A397DF9B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7554" y="1381541"/>
            <a:ext cx="1772297" cy="1200150"/>
          </a:xfrm>
          <a:prstGeom prst="rect">
            <a:avLst/>
          </a:prstGeom>
        </p:spPr>
      </p:pic>
      <p:sp>
        <p:nvSpPr>
          <p:cNvPr id="113" name="Rounded Rectangle 69">
            <a:extLst>
              <a:ext uri="{FF2B5EF4-FFF2-40B4-BE49-F238E27FC236}">
                <a16:creationId xmlns:a16="http://schemas.microsoft.com/office/drawing/2014/main" id="{632EC183-1A98-4203-8992-DC508A604B37}"/>
              </a:ext>
            </a:extLst>
          </p:cNvPr>
          <p:cNvSpPr/>
          <p:nvPr/>
        </p:nvSpPr>
        <p:spPr>
          <a:xfrm>
            <a:off x="7105775" y="121350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2946D6-2307-4620-90DB-7D4C446DC668}"/>
              </a:ext>
            </a:extLst>
          </p:cNvPr>
          <p:cNvCxnSpPr>
            <a:cxnSpLocks/>
          </p:cNvCxnSpPr>
          <p:nvPr/>
        </p:nvCxnSpPr>
        <p:spPr>
          <a:xfrm flipH="1" flipV="1">
            <a:off x="7413338" y="1719612"/>
            <a:ext cx="295331" cy="4928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72">
            <a:extLst>
              <a:ext uri="{FF2B5EF4-FFF2-40B4-BE49-F238E27FC236}">
                <a16:creationId xmlns:a16="http://schemas.microsoft.com/office/drawing/2014/main" id="{9A0A8BDF-9ED4-48F2-BF4C-35295C394361}"/>
              </a:ext>
            </a:extLst>
          </p:cNvPr>
          <p:cNvSpPr/>
          <p:nvPr/>
        </p:nvSpPr>
        <p:spPr>
          <a:xfrm>
            <a:off x="7798751" y="1213502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32FE928-BEB3-4415-8828-DBF545E4BF66}"/>
              </a:ext>
            </a:extLst>
          </p:cNvPr>
          <p:cNvCxnSpPr>
            <a:cxnSpLocks/>
          </p:cNvCxnSpPr>
          <p:nvPr/>
        </p:nvCxnSpPr>
        <p:spPr>
          <a:xfrm flipV="1">
            <a:off x="7680694" y="1667987"/>
            <a:ext cx="388160" cy="5181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>
            <a:extLst>
              <a:ext uri="{FF2B5EF4-FFF2-40B4-BE49-F238E27FC236}">
                <a16:creationId xmlns:a16="http://schemas.microsoft.com/office/drawing/2014/main" id="{A47203F5-E6B8-4979-ADFB-560FBB6F345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3393" y="1552080"/>
            <a:ext cx="285008" cy="285008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16D8D5C-79DC-459D-BAF6-864F8790E65F}"/>
              </a:ext>
            </a:extLst>
          </p:cNvPr>
          <p:cNvSpPr txBox="1"/>
          <p:nvPr/>
        </p:nvSpPr>
        <p:spPr>
          <a:xfrm>
            <a:off x="7126281" y="1261882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53F522F-3506-4103-8F33-0ABA3E3C3505}"/>
              </a:ext>
            </a:extLst>
          </p:cNvPr>
          <p:cNvSpPr txBox="1"/>
          <p:nvPr/>
        </p:nvSpPr>
        <p:spPr>
          <a:xfrm>
            <a:off x="7819256" y="1261882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40FED55-E94E-40EF-8661-A41F7572E8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0416" y="1552080"/>
            <a:ext cx="285008" cy="285008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34B56E5-852F-48B0-9C24-F020956E9C16}"/>
              </a:ext>
            </a:extLst>
          </p:cNvPr>
          <p:cNvSpPr txBox="1"/>
          <p:nvPr/>
        </p:nvSpPr>
        <p:spPr>
          <a:xfrm>
            <a:off x="7112067" y="226112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B169BFC-A274-4755-9031-4B583E87DCDB}"/>
              </a:ext>
            </a:extLst>
          </p:cNvPr>
          <p:cNvCxnSpPr>
            <a:cxnSpLocks/>
          </p:cNvCxnSpPr>
          <p:nvPr/>
        </p:nvCxnSpPr>
        <p:spPr>
          <a:xfrm>
            <a:off x="3074834" y="2186109"/>
            <a:ext cx="2351533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CBD1D6-2AD5-4F0A-9388-99A4B5523DF3}"/>
              </a:ext>
            </a:extLst>
          </p:cNvPr>
          <p:cNvCxnSpPr>
            <a:cxnSpLocks/>
          </p:cNvCxnSpPr>
          <p:nvPr/>
        </p:nvCxnSpPr>
        <p:spPr>
          <a:xfrm>
            <a:off x="5392466" y="2185368"/>
            <a:ext cx="2316201" cy="742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>
            <a:extLst>
              <a:ext uri="{FF2B5EF4-FFF2-40B4-BE49-F238E27FC236}">
                <a16:creationId xmlns:a16="http://schemas.microsoft.com/office/drawing/2014/main" id="{3A0A07FA-4067-4D11-AF09-B4243BD714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7033" y="2048118"/>
            <a:ext cx="285008" cy="285008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CC8B0DD-C300-42FE-A4A9-37720A94C9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9962" y="2048118"/>
            <a:ext cx="285008" cy="285008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E1777CFB-0569-48B4-9A9E-94E917CB8C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2893" y="2048118"/>
            <a:ext cx="285008" cy="28500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67D4067-71A9-4EB8-B80A-C93AD5F583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2247" y="2247255"/>
            <a:ext cx="262879" cy="252187"/>
          </a:xfrm>
          <a:prstGeom prst="rect">
            <a:avLst/>
          </a:prstGeom>
        </p:spPr>
      </p:pic>
      <p:pic>
        <p:nvPicPr>
          <p:cNvPr id="12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C0636D74-5777-46D6-9F12-F182A481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409" y="2262616"/>
            <a:ext cx="221463" cy="2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" descr="Cloud Computing Services | Google Cloud">
            <a:extLst>
              <a:ext uri="{FF2B5EF4-FFF2-40B4-BE49-F238E27FC236}">
                <a16:creationId xmlns:a16="http://schemas.microsoft.com/office/drawing/2014/main" id="{CD467551-EAED-4101-B4CE-7C45FEA57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75362" y="2256090"/>
            <a:ext cx="286076" cy="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D25388-5762-4BC4-9B12-33E7CAF62178}"/>
              </a:ext>
            </a:extLst>
          </p:cNvPr>
          <p:cNvCxnSpPr>
            <a:cxnSpLocks/>
          </p:cNvCxnSpPr>
          <p:nvPr/>
        </p:nvCxnSpPr>
        <p:spPr>
          <a:xfrm>
            <a:off x="632535" y="1946901"/>
            <a:ext cx="795731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AF05046-8065-441E-83AD-B25E44B26788}"/>
              </a:ext>
            </a:extLst>
          </p:cNvPr>
          <p:cNvSpPr txBox="1"/>
          <p:nvPr/>
        </p:nvSpPr>
        <p:spPr>
          <a:xfrm>
            <a:off x="780284" y="1389288"/>
            <a:ext cx="1372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/>
              <a:t>Cloud Application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AA4A93-2F9B-4C8C-81BF-DFDC07CA8093}"/>
              </a:ext>
            </a:extLst>
          </p:cNvPr>
          <p:cNvSpPr txBox="1"/>
          <p:nvPr/>
        </p:nvSpPr>
        <p:spPr>
          <a:xfrm>
            <a:off x="1008710" y="2259864"/>
            <a:ext cx="9156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/>
              <a:t>Cloud Core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BFAB78-55BE-485F-9444-1E4277464E47}"/>
              </a:ext>
            </a:extLst>
          </p:cNvPr>
          <p:cNvSpPr txBox="1"/>
          <p:nvPr/>
        </p:nvSpPr>
        <p:spPr>
          <a:xfrm>
            <a:off x="941384" y="3439428"/>
            <a:ext cx="10502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/>
              <a:t>Cloud Access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37EABD-13B9-4680-9472-85C630D42730}"/>
              </a:ext>
            </a:extLst>
          </p:cNvPr>
          <p:cNvCxnSpPr>
            <a:cxnSpLocks/>
          </p:cNvCxnSpPr>
          <p:nvPr/>
        </p:nvCxnSpPr>
        <p:spPr>
          <a:xfrm>
            <a:off x="632535" y="2813585"/>
            <a:ext cx="795731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50">
            <a:extLst>
              <a:ext uri="{FF2B5EF4-FFF2-40B4-BE49-F238E27FC236}">
                <a16:creationId xmlns:a16="http://schemas.microsoft.com/office/drawing/2014/main" id="{124467E5-6E9E-4CE6-B08A-E1C94E013255}"/>
              </a:ext>
            </a:extLst>
          </p:cNvPr>
          <p:cNvSpPr/>
          <p:nvPr/>
        </p:nvSpPr>
        <p:spPr>
          <a:xfrm>
            <a:off x="7735378" y="2607182"/>
            <a:ext cx="551633" cy="838403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1528 w 267463"/>
              <a:gd name="connsiteY0" fmla="*/ 775759 h 775759"/>
              <a:gd name="connsiteX1" fmla="*/ 0 w 267463"/>
              <a:gd name="connsiteY1" fmla="*/ 0 h 775759"/>
              <a:gd name="connsiteX0" fmla="*/ 472053 w 573074"/>
              <a:gd name="connsiteY0" fmla="*/ 710490 h 710490"/>
              <a:gd name="connsiteX1" fmla="*/ 0 w 573074"/>
              <a:gd name="connsiteY1" fmla="*/ 0 h 710490"/>
              <a:gd name="connsiteX0" fmla="*/ 262503 w 397707"/>
              <a:gd name="connsiteY0" fmla="*/ 1134739 h 1134739"/>
              <a:gd name="connsiteX1" fmla="*/ 0 w 397707"/>
              <a:gd name="connsiteY1" fmla="*/ 0 h 1134739"/>
              <a:gd name="connsiteX0" fmla="*/ 262503 w 478756"/>
              <a:gd name="connsiteY0" fmla="*/ 1134739 h 1134739"/>
              <a:gd name="connsiteX1" fmla="*/ 0 w 478756"/>
              <a:gd name="connsiteY1" fmla="*/ 0 h 1134739"/>
              <a:gd name="connsiteX0" fmla="*/ 262503 w 403190"/>
              <a:gd name="connsiteY0" fmla="*/ 1134739 h 1134739"/>
              <a:gd name="connsiteX1" fmla="*/ 0 w 403190"/>
              <a:gd name="connsiteY1" fmla="*/ 0 h 1134739"/>
              <a:gd name="connsiteX0" fmla="*/ 262503 w 512962"/>
              <a:gd name="connsiteY0" fmla="*/ 1134739 h 1134739"/>
              <a:gd name="connsiteX1" fmla="*/ 0 w 512962"/>
              <a:gd name="connsiteY1" fmla="*/ 0 h 1134739"/>
              <a:gd name="connsiteX0" fmla="*/ 262503 w 614435"/>
              <a:gd name="connsiteY0" fmla="*/ 1134739 h 1134739"/>
              <a:gd name="connsiteX1" fmla="*/ 0 w 614435"/>
              <a:gd name="connsiteY1" fmla="*/ 0 h 1134739"/>
              <a:gd name="connsiteX0" fmla="*/ 262503 w 579201"/>
              <a:gd name="connsiteY0" fmla="*/ 1134739 h 1134739"/>
              <a:gd name="connsiteX1" fmla="*/ 0 w 579201"/>
              <a:gd name="connsiteY1" fmla="*/ 0 h 1134739"/>
              <a:gd name="connsiteX0" fmla="*/ 262503 w 610456"/>
              <a:gd name="connsiteY0" fmla="*/ 1134739 h 1134739"/>
              <a:gd name="connsiteX1" fmla="*/ 0 w 610456"/>
              <a:gd name="connsiteY1" fmla="*/ 0 h 1134739"/>
              <a:gd name="connsiteX0" fmla="*/ 262503 w 574852"/>
              <a:gd name="connsiteY0" fmla="*/ 1134739 h 1134739"/>
              <a:gd name="connsiteX1" fmla="*/ 0 w 574852"/>
              <a:gd name="connsiteY1" fmla="*/ 0 h 1134739"/>
              <a:gd name="connsiteX0" fmla="*/ 546588 w 810916"/>
              <a:gd name="connsiteY0" fmla="*/ 1337516 h 1337516"/>
              <a:gd name="connsiteX1" fmla="*/ 0 w 810916"/>
              <a:gd name="connsiteY1" fmla="*/ 0 h 1337516"/>
              <a:gd name="connsiteX0" fmla="*/ 457811 w 735511"/>
              <a:gd name="connsiteY0" fmla="*/ 1276683 h 1276683"/>
              <a:gd name="connsiteX1" fmla="*/ 0 w 735511"/>
              <a:gd name="connsiteY1" fmla="*/ 0 h 127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511" h="1276683">
                <a:moveTo>
                  <a:pt x="457811" y="1276683"/>
                </a:moveTo>
                <a:cubicBezTo>
                  <a:pt x="1258357" y="927446"/>
                  <a:pt x="81728" y="772927"/>
                  <a:pt x="0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13CDD6A-746F-4705-9D3F-09A8B08BD4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23" y="3188707"/>
            <a:ext cx="1331554" cy="90169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B3A420C-9114-4744-8FE4-F14761B7FCA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8296" y="3682997"/>
            <a:ext cx="267492" cy="353472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DFADEA0-3A3B-4039-B69C-D5FC199021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7570" y="3198573"/>
            <a:ext cx="1323321" cy="89611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1EF4EB-DAB4-4DDF-86AD-CE84077B08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843" y="3614788"/>
            <a:ext cx="217256" cy="208419"/>
          </a:xfrm>
          <a:prstGeom prst="rect">
            <a:avLst/>
          </a:prstGeom>
        </p:spPr>
      </p:pic>
      <p:pic>
        <p:nvPicPr>
          <p:cNvPr id="7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D2149E9C-5F29-45C9-8AFC-40D8CF63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3333" y="3833813"/>
            <a:ext cx="183027" cy="1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Cloud Computing Services | Google Cloud">
            <a:extLst>
              <a:ext uri="{FF2B5EF4-FFF2-40B4-BE49-F238E27FC236}">
                <a16:creationId xmlns:a16="http://schemas.microsoft.com/office/drawing/2014/main" id="{A1E828D5-7154-4E34-B671-4D720FEBC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11179" y="3837231"/>
            <a:ext cx="214933" cy="1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Oracle Cloud – Page 2 – OCI KB">
            <a:extLst>
              <a:ext uri="{FF2B5EF4-FFF2-40B4-BE49-F238E27FC236}">
                <a16:creationId xmlns:a16="http://schemas.microsoft.com/office/drawing/2014/main" id="{CFBCC8AE-6DC5-4054-8E25-65583AC72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3584" y="3844214"/>
            <a:ext cx="162435" cy="1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Alibaba Cloud (@alibaba_cloud) / Twitter">
            <a:extLst>
              <a:ext uri="{FF2B5EF4-FFF2-40B4-BE49-F238E27FC236}">
                <a16:creationId xmlns:a16="http://schemas.microsoft.com/office/drawing/2014/main" id="{9235BE4D-45BF-441F-862C-C4C01B199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41695" y="3645934"/>
            <a:ext cx="203647" cy="1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E396F2D-FBCF-4377-A285-FCEC41527B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9319" y="3682997"/>
            <a:ext cx="267492" cy="35347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1E972A3-3191-420D-899E-6F42C68D09C0}"/>
              </a:ext>
            </a:extLst>
          </p:cNvPr>
          <p:cNvGrpSpPr/>
          <p:nvPr/>
        </p:nvGrpSpPr>
        <p:grpSpPr>
          <a:xfrm>
            <a:off x="5012486" y="3659522"/>
            <a:ext cx="453615" cy="435165"/>
            <a:chOff x="7580556" y="4927596"/>
            <a:chExt cx="604820" cy="580220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63EE6C11-ACB2-4D4B-B79E-3CF7CA74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0556" y="4927596"/>
              <a:ext cx="604820" cy="5802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7FFEDCF-B534-4368-9506-6E61D1796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1964" y="5117547"/>
              <a:ext cx="422004" cy="276277"/>
            </a:xfrm>
            <a:prstGeom prst="rect">
              <a:avLst/>
            </a:prstGeom>
          </p:spPr>
        </p:pic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F3A1C940-355A-4D21-B0C7-91C77C3FB8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8807" y="3682997"/>
            <a:ext cx="267492" cy="35347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407837-5DCB-4A4D-91F5-40D0D58038CC}"/>
              </a:ext>
            </a:extLst>
          </p:cNvPr>
          <p:cNvSpPr txBox="1"/>
          <p:nvPr/>
        </p:nvSpPr>
        <p:spPr>
          <a:xfrm>
            <a:off x="4608389" y="4084533"/>
            <a:ext cx="12102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On-Prem</a:t>
            </a:r>
            <a:endParaRPr lang="en-US" sz="1050" b="1" i="1"/>
          </a:p>
          <a:p>
            <a:pPr algn="ctr"/>
            <a:r>
              <a:rPr lang="en-US" sz="900" i="1"/>
              <a:t>Data Center / Branch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3BE790-C427-4DE5-93E4-EB355DB6607B}"/>
              </a:ext>
            </a:extLst>
          </p:cNvPr>
          <p:cNvSpPr txBox="1"/>
          <p:nvPr/>
        </p:nvSpPr>
        <p:spPr>
          <a:xfrm>
            <a:off x="7306310" y="4153781"/>
            <a:ext cx="768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SD-WAN</a:t>
            </a:r>
            <a:endParaRPr lang="en-US" sz="900" i="1"/>
          </a:p>
        </p:txBody>
      </p:sp>
      <p:sp>
        <p:nvSpPr>
          <p:cNvPr id="96" name="Freeform 51">
            <a:extLst>
              <a:ext uri="{FF2B5EF4-FFF2-40B4-BE49-F238E27FC236}">
                <a16:creationId xmlns:a16="http://schemas.microsoft.com/office/drawing/2014/main" id="{A24FF38D-0E74-4C73-BFA9-E893AB494049}"/>
              </a:ext>
            </a:extLst>
          </p:cNvPr>
          <p:cNvSpPr/>
          <p:nvPr/>
        </p:nvSpPr>
        <p:spPr>
          <a:xfrm>
            <a:off x="2866358" y="2596425"/>
            <a:ext cx="730566" cy="761363"/>
          </a:xfrm>
          <a:custGeom>
            <a:avLst/>
            <a:gdLst>
              <a:gd name="connsiteX0" fmla="*/ 1814214 w 1814214"/>
              <a:gd name="connsiteY0" fmla="*/ 2218099 h 2218099"/>
              <a:gd name="connsiteX1" fmla="*/ 266071 w 1814214"/>
              <a:gd name="connsiteY1" fmla="*/ 1294646 h 2218099"/>
              <a:gd name="connsiteX2" fmla="*/ 12574 w 1814214"/>
              <a:gd name="connsiteY2" fmla="*/ 0 h 2218099"/>
              <a:gd name="connsiteX0" fmla="*/ 119211 w 1268400"/>
              <a:gd name="connsiteY0" fmla="*/ 1758206 h 1758206"/>
              <a:gd name="connsiteX1" fmla="*/ 1238068 w 1268400"/>
              <a:gd name="connsiteY1" fmla="*/ 1294646 h 1758206"/>
              <a:gd name="connsiteX2" fmla="*/ 984571 w 1268400"/>
              <a:gd name="connsiteY2" fmla="*/ 0 h 1758206"/>
              <a:gd name="connsiteX0" fmla="*/ 192204 w 1057564"/>
              <a:gd name="connsiteY0" fmla="*/ 1758206 h 1758206"/>
              <a:gd name="connsiteX1" fmla="*/ 389041 w 1057564"/>
              <a:gd name="connsiteY1" fmla="*/ 1350579 h 1758206"/>
              <a:gd name="connsiteX2" fmla="*/ 1057564 w 1057564"/>
              <a:gd name="connsiteY2" fmla="*/ 0 h 175820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248315 w 846975"/>
              <a:gd name="connsiteY0" fmla="*/ 925426 h 925426"/>
              <a:gd name="connsiteX1" fmla="*/ 109872 w 846975"/>
              <a:gd name="connsiteY1" fmla="*/ 486725 h 925426"/>
              <a:gd name="connsiteX2" fmla="*/ 846975 w 846975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145889 w 744549"/>
              <a:gd name="connsiteY0" fmla="*/ 925426 h 925426"/>
              <a:gd name="connsiteX1" fmla="*/ 6967 w 744549"/>
              <a:gd name="connsiteY1" fmla="*/ 526805 h 925426"/>
              <a:gd name="connsiteX2" fmla="*/ 744549 w 744549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08737 w 707397"/>
              <a:gd name="connsiteY0" fmla="*/ 925426 h 925426"/>
              <a:gd name="connsiteX1" fmla="*/ 74590 w 707397"/>
              <a:gd name="connsiteY1" fmla="*/ 577300 h 925426"/>
              <a:gd name="connsiteX2" fmla="*/ 707397 w 707397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75625 w 674285"/>
              <a:gd name="connsiteY0" fmla="*/ 925426 h 925426"/>
              <a:gd name="connsiteX1" fmla="*/ 674285 w 674285"/>
              <a:gd name="connsiteY1" fmla="*/ 0 h 925426"/>
              <a:gd name="connsiteX0" fmla="*/ 73934 w 672594"/>
              <a:gd name="connsiteY0" fmla="*/ 925426 h 925426"/>
              <a:gd name="connsiteX1" fmla="*/ 672594 w 672594"/>
              <a:gd name="connsiteY1" fmla="*/ 0 h 925426"/>
              <a:gd name="connsiteX0" fmla="*/ 72892 w 671552"/>
              <a:gd name="connsiteY0" fmla="*/ 925426 h 925426"/>
              <a:gd name="connsiteX1" fmla="*/ 671552 w 671552"/>
              <a:gd name="connsiteY1" fmla="*/ 0 h 925426"/>
              <a:gd name="connsiteX0" fmla="*/ 69285 w 667945"/>
              <a:gd name="connsiteY0" fmla="*/ 925426 h 925426"/>
              <a:gd name="connsiteX1" fmla="*/ 667945 w 667945"/>
              <a:gd name="connsiteY1" fmla="*/ 0 h 925426"/>
              <a:gd name="connsiteX0" fmla="*/ 148126 w 208623"/>
              <a:gd name="connsiteY0" fmla="*/ 917658 h 917658"/>
              <a:gd name="connsiteX1" fmla="*/ 208623 w 208623"/>
              <a:gd name="connsiteY1" fmla="*/ 0 h 917658"/>
              <a:gd name="connsiteX0" fmla="*/ 224072 w 284569"/>
              <a:gd name="connsiteY0" fmla="*/ 917658 h 917658"/>
              <a:gd name="connsiteX1" fmla="*/ 284569 w 284569"/>
              <a:gd name="connsiteY1" fmla="*/ 0 h 917658"/>
              <a:gd name="connsiteX0" fmla="*/ 158870 w 536867"/>
              <a:gd name="connsiteY0" fmla="*/ 933195 h 933195"/>
              <a:gd name="connsiteX1" fmla="*/ 536867 w 536867"/>
              <a:gd name="connsiteY1" fmla="*/ 0 h 933195"/>
              <a:gd name="connsiteX0" fmla="*/ 149173 w 597020"/>
              <a:gd name="connsiteY0" fmla="*/ 1083385 h 1083385"/>
              <a:gd name="connsiteX1" fmla="*/ 597020 w 597020"/>
              <a:gd name="connsiteY1" fmla="*/ 0 h 1083385"/>
              <a:gd name="connsiteX0" fmla="*/ 25099 w 472946"/>
              <a:gd name="connsiteY0" fmla="*/ 1083385 h 1083385"/>
              <a:gd name="connsiteX1" fmla="*/ 472946 w 472946"/>
              <a:gd name="connsiteY1" fmla="*/ 0 h 1083385"/>
              <a:gd name="connsiteX0" fmla="*/ 60685 w 508532"/>
              <a:gd name="connsiteY0" fmla="*/ 1083385 h 1083385"/>
              <a:gd name="connsiteX1" fmla="*/ 508532 w 508532"/>
              <a:gd name="connsiteY1" fmla="*/ 0 h 1083385"/>
              <a:gd name="connsiteX0" fmla="*/ 67576 w 439223"/>
              <a:gd name="connsiteY0" fmla="*/ 896942 h 896942"/>
              <a:gd name="connsiteX1" fmla="*/ 439223 w 439223"/>
              <a:gd name="connsiteY1" fmla="*/ 0 h 896942"/>
              <a:gd name="connsiteX0" fmla="*/ 65714 w 456411"/>
              <a:gd name="connsiteY0" fmla="*/ 893058 h 893058"/>
              <a:gd name="connsiteX1" fmla="*/ 456411 w 456411"/>
              <a:gd name="connsiteY1" fmla="*/ 0 h 893058"/>
              <a:gd name="connsiteX0" fmla="*/ 6957 w 397654"/>
              <a:gd name="connsiteY0" fmla="*/ 893058 h 893058"/>
              <a:gd name="connsiteX1" fmla="*/ 397654 w 397654"/>
              <a:gd name="connsiteY1" fmla="*/ 0 h 893058"/>
              <a:gd name="connsiteX0" fmla="*/ 77 w 390774"/>
              <a:gd name="connsiteY0" fmla="*/ 893058 h 893058"/>
              <a:gd name="connsiteX1" fmla="*/ 390774 w 390774"/>
              <a:gd name="connsiteY1" fmla="*/ 0 h 893058"/>
              <a:gd name="connsiteX0" fmla="*/ 6728 w 397425"/>
              <a:gd name="connsiteY0" fmla="*/ 893058 h 893058"/>
              <a:gd name="connsiteX1" fmla="*/ 397425 w 397425"/>
              <a:gd name="connsiteY1" fmla="*/ 0 h 893058"/>
              <a:gd name="connsiteX0" fmla="*/ 28011 w 418708"/>
              <a:gd name="connsiteY0" fmla="*/ 893058 h 893058"/>
              <a:gd name="connsiteX1" fmla="*/ 418708 w 418708"/>
              <a:gd name="connsiteY1" fmla="*/ 0 h 893058"/>
              <a:gd name="connsiteX0" fmla="*/ 55 w 390752"/>
              <a:gd name="connsiteY0" fmla="*/ 893058 h 893058"/>
              <a:gd name="connsiteX1" fmla="*/ 390752 w 390752"/>
              <a:gd name="connsiteY1" fmla="*/ 0 h 893058"/>
              <a:gd name="connsiteX0" fmla="*/ 78 w 276475"/>
              <a:gd name="connsiteY0" fmla="*/ 893058 h 893058"/>
              <a:gd name="connsiteX1" fmla="*/ 276475 w 276475"/>
              <a:gd name="connsiteY1" fmla="*/ 0 h 893058"/>
              <a:gd name="connsiteX0" fmla="*/ 58539 w 334936"/>
              <a:gd name="connsiteY0" fmla="*/ 893058 h 893058"/>
              <a:gd name="connsiteX1" fmla="*/ 334936 w 334936"/>
              <a:gd name="connsiteY1" fmla="*/ 0 h 893058"/>
              <a:gd name="connsiteX0" fmla="*/ 1948 w 487895"/>
              <a:gd name="connsiteY0" fmla="*/ 896942 h 896942"/>
              <a:gd name="connsiteX1" fmla="*/ 487895 w 487895"/>
              <a:gd name="connsiteY1" fmla="*/ 0 h 896942"/>
              <a:gd name="connsiteX0" fmla="*/ 177 w 622649"/>
              <a:gd name="connsiteY0" fmla="*/ 920247 h 920247"/>
              <a:gd name="connsiteX1" fmla="*/ 622649 w 622649"/>
              <a:gd name="connsiteY1" fmla="*/ 0 h 920247"/>
              <a:gd name="connsiteX0" fmla="*/ 105 w 622577"/>
              <a:gd name="connsiteY0" fmla="*/ 920247 h 920247"/>
              <a:gd name="connsiteX1" fmla="*/ 622577 w 62257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595 w 578617"/>
              <a:gd name="connsiteY0" fmla="*/ 917658 h 917658"/>
              <a:gd name="connsiteX1" fmla="*/ 578617 w 578617"/>
              <a:gd name="connsiteY1" fmla="*/ 0 h 917658"/>
              <a:gd name="connsiteX0" fmla="*/ 49524 w 627546"/>
              <a:gd name="connsiteY0" fmla="*/ 917658 h 917658"/>
              <a:gd name="connsiteX1" fmla="*/ 627546 w 627546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0 w 1066294"/>
              <a:gd name="connsiteY0" fmla="*/ 939379 h 939379"/>
              <a:gd name="connsiteX1" fmla="*/ 1066294 w 1066294"/>
              <a:gd name="connsiteY1" fmla="*/ 0 h 939379"/>
              <a:gd name="connsiteX0" fmla="*/ 98945 w 1165239"/>
              <a:gd name="connsiteY0" fmla="*/ 939379 h 939379"/>
              <a:gd name="connsiteX1" fmla="*/ 1165239 w 1165239"/>
              <a:gd name="connsiteY1" fmla="*/ 0 h 939379"/>
              <a:gd name="connsiteX0" fmla="*/ 100365 w 1148903"/>
              <a:gd name="connsiteY0" fmla="*/ 816290 h 816290"/>
              <a:gd name="connsiteX1" fmla="*/ 1148903 w 1148903"/>
              <a:gd name="connsiteY1" fmla="*/ 0 h 816290"/>
              <a:gd name="connsiteX0" fmla="*/ 78287 w 1126825"/>
              <a:gd name="connsiteY0" fmla="*/ 816290 h 816290"/>
              <a:gd name="connsiteX1" fmla="*/ 1126825 w 1126825"/>
              <a:gd name="connsiteY1" fmla="*/ 0 h 816290"/>
              <a:gd name="connsiteX0" fmla="*/ 84842 w 1014317"/>
              <a:gd name="connsiteY0" fmla="*/ 816290 h 816290"/>
              <a:gd name="connsiteX1" fmla="*/ 1014317 w 1014317"/>
              <a:gd name="connsiteY1" fmla="*/ 0 h 816290"/>
              <a:gd name="connsiteX0" fmla="*/ 87475 w 974088"/>
              <a:gd name="connsiteY0" fmla="*/ 827942 h 827942"/>
              <a:gd name="connsiteX1" fmla="*/ 974088 w 974088"/>
              <a:gd name="connsiteY1" fmla="*/ 0 h 82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4088" h="827942">
                <a:moveTo>
                  <a:pt x="87475" y="827942"/>
                </a:moveTo>
                <a:cubicBezTo>
                  <a:pt x="-311428" y="563488"/>
                  <a:pt x="771806" y="526696"/>
                  <a:pt x="974088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97" name="Freeform 50">
            <a:extLst>
              <a:ext uri="{FF2B5EF4-FFF2-40B4-BE49-F238E27FC236}">
                <a16:creationId xmlns:a16="http://schemas.microsoft.com/office/drawing/2014/main" id="{924E5A01-8914-41B2-9BD4-3EE08AFCFBD9}"/>
              </a:ext>
            </a:extLst>
          </p:cNvPr>
          <p:cNvSpPr/>
          <p:nvPr/>
        </p:nvSpPr>
        <p:spPr>
          <a:xfrm flipH="1">
            <a:off x="5400601" y="2660652"/>
            <a:ext cx="203450" cy="992362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51148 w 919738"/>
              <a:gd name="connsiteY0" fmla="*/ 1408869 h 1408869"/>
              <a:gd name="connsiteX1" fmla="*/ 0 w 919738"/>
              <a:gd name="connsiteY1" fmla="*/ 0 h 1408869"/>
              <a:gd name="connsiteX0" fmla="*/ 851148 w 851148"/>
              <a:gd name="connsiteY0" fmla="*/ 1408869 h 1408869"/>
              <a:gd name="connsiteX1" fmla="*/ 562654 w 851148"/>
              <a:gd name="connsiteY1" fmla="*/ 622120 h 1408869"/>
              <a:gd name="connsiteX2" fmla="*/ 0 w 851148"/>
              <a:gd name="connsiteY2" fmla="*/ 0 h 1408869"/>
              <a:gd name="connsiteX0" fmla="*/ 851148 w 851148"/>
              <a:gd name="connsiteY0" fmla="*/ 1408869 h 1408869"/>
              <a:gd name="connsiteX1" fmla="*/ 0 w 851148"/>
              <a:gd name="connsiteY1" fmla="*/ 0 h 1408869"/>
              <a:gd name="connsiteX0" fmla="*/ 66288 w 66288"/>
              <a:gd name="connsiteY0" fmla="*/ 1478489 h 1478489"/>
              <a:gd name="connsiteX1" fmla="*/ 0 w 66288"/>
              <a:gd name="connsiteY1" fmla="*/ 0 h 1478489"/>
              <a:gd name="connsiteX0" fmla="*/ 278554 w 278554"/>
              <a:gd name="connsiteY0" fmla="*/ 1478489 h 1478489"/>
              <a:gd name="connsiteX1" fmla="*/ 212266 w 278554"/>
              <a:gd name="connsiteY1" fmla="*/ 0 h 1478489"/>
              <a:gd name="connsiteX0" fmla="*/ 271267 w 271267"/>
              <a:gd name="connsiteY0" fmla="*/ 1511124 h 1511124"/>
              <a:gd name="connsiteX1" fmla="*/ 214504 w 271267"/>
              <a:gd name="connsiteY1" fmla="*/ 0 h 151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267" h="1511124">
                <a:moveTo>
                  <a:pt x="271267" y="1511124"/>
                </a:moveTo>
                <a:cubicBezTo>
                  <a:pt x="249171" y="1018294"/>
                  <a:pt x="-289180" y="579855"/>
                  <a:pt x="214504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pic>
        <p:nvPicPr>
          <p:cNvPr id="111" name="Picture 110" descr="ISP-Icon.png">
            <a:extLst>
              <a:ext uri="{FF2B5EF4-FFF2-40B4-BE49-F238E27FC236}">
                <a16:creationId xmlns:a16="http://schemas.microsoft.com/office/drawing/2014/main" id="{5D489B45-8563-44D0-B283-DE2D8B35605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H="1">
            <a:off x="7664192" y="3269646"/>
            <a:ext cx="347943" cy="351464"/>
          </a:xfrm>
          <a:prstGeom prst="rect">
            <a:avLst/>
          </a:prstGeom>
        </p:spPr>
      </p:pic>
      <p:sp>
        <p:nvSpPr>
          <p:cNvPr id="76" name="Rounded Rectangle 76">
            <a:extLst>
              <a:ext uri="{FF2B5EF4-FFF2-40B4-BE49-F238E27FC236}">
                <a16:creationId xmlns:a16="http://schemas.microsoft.com/office/drawing/2014/main" id="{EF0FEC5B-7C17-4502-AADC-A4BFE2032073}"/>
              </a:ext>
            </a:extLst>
          </p:cNvPr>
          <p:cNvSpPr/>
          <p:nvPr/>
        </p:nvSpPr>
        <p:spPr>
          <a:xfrm>
            <a:off x="2887913" y="3330695"/>
            <a:ext cx="455259" cy="41568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127" name="Graphic 126" descr="Lock with solid fill">
            <a:extLst>
              <a:ext uri="{FF2B5EF4-FFF2-40B4-BE49-F238E27FC236}">
                <a16:creationId xmlns:a16="http://schemas.microsoft.com/office/drawing/2014/main" id="{F60B4C6C-7891-4396-8D9C-0BDCEC77BD6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9512" y="3123379"/>
            <a:ext cx="387116" cy="387116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CEF32B27-2784-42BF-A76E-A5F1502CF86C}"/>
              </a:ext>
            </a:extLst>
          </p:cNvPr>
          <p:cNvSpPr txBox="1"/>
          <p:nvPr/>
        </p:nvSpPr>
        <p:spPr>
          <a:xfrm>
            <a:off x="2907905" y="3474943"/>
            <a:ext cx="409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VPN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78914BA9-88DF-459B-903E-9438F436120C}"/>
              </a:ext>
            </a:extLst>
          </p:cNvPr>
          <p:cNvSpPr txBox="1">
            <a:spLocks/>
          </p:cNvSpPr>
          <p:nvPr/>
        </p:nvSpPr>
        <p:spPr>
          <a:xfrm>
            <a:off x="686881" y="785995"/>
            <a:ext cx="935576" cy="3300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Aviatrix Controller</a:t>
            </a:r>
            <a:endParaRPr lang="en-NZ" sz="1200"/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E80089F0-CA33-4F83-B3EC-B31315FD017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1901" y="701411"/>
            <a:ext cx="660329" cy="512092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2AA3EC6-A825-4DAC-988C-CED4A1755B8E}"/>
              </a:ext>
            </a:extLst>
          </p:cNvPr>
          <p:cNvSpPr txBox="1"/>
          <p:nvPr/>
        </p:nvSpPr>
        <p:spPr>
          <a:xfrm>
            <a:off x="2428207" y="4084533"/>
            <a:ext cx="13312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Cloud </a:t>
            </a:r>
          </a:p>
          <a:p>
            <a:pPr algn="ctr"/>
            <a:r>
              <a:rPr lang="en-US" sz="900" i="1"/>
              <a:t>Partner / Third Party</a:t>
            </a:r>
          </a:p>
        </p:txBody>
      </p:sp>
    </p:spTree>
    <p:extLst>
      <p:ext uri="{BB962C8B-B14F-4D97-AF65-F5344CB8AC3E}">
        <p14:creationId xmlns:p14="http://schemas.microsoft.com/office/powerpoint/2010/main" val="1787085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6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FA919-612A-4C93-9183-03BEE3B7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DA19DD1A-90EE-4385-9D5A-82177FA7E8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1028" y="3116782"/>
            <a:ext cx="1331554" cy="901691"/>
          </a:xfrm>
          <a:prstGeom prst="rect">
            <a:avLst/>
          </a:prstGeom>
        </p:spPr>
      </p:pic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A218DB6C-71B2-44DD-9E5D-714A9C1A8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9" y="1161248"/>
            <a:ext cx="2302865" cy="3236580"/>
          </a:xfrm>
        </p:spPr>
        <p:txBody>
          <a:bodyPr>
            <a:normAutofit/>
          </a:bodyPr>
          <a:lstStyle/>
          <a:p>
            <a:r>
              <a:rPr lang="en-US" sz="1350"/>
              <a:t>IPsec connection to Public Cloud:</a:t>
            </a:r>
          </a:p>
          <a:p>
            <a:pPr lvl="1"/>
            <a:r>
              <a:rPr lang="en-US" sz="1350"/>
              <a:t>On-Prem DC</a:t>
            </a:r>
          </a:p>
          <a:p>
            <a:pPr lvl="1"/>
            <a:r>
              <a:rPr lang="en-US" sz="1350"/>
              <a:t>3rd Party Appliances, SD-WAN</a:t>
            </a:r>
          </a:p>
          <a:p>
            <a:pPr lvl="1"/>
            <a:r>
              <a:rPr lang="en-US" sz="1350"/>
              <a:t>Branch</a:t>
            </a:r>
          </a:p>
          <a:p>
            <a:pPr lvl="1"/>
            <a:r>
              <a:rPr lang="en-US" sz="1350"/>
              <a:t>Clouds Native Constructs (VPCs/</a:t>
            </a:r>
            <a:r>
              <a:rPr lang="en-US" sz="1350" err="1"/>
              <a:t>VNets</a:t>
            </a:r>
            <a:r>
              <a:rPr lang="en-US" sz="1350"/>
              <a:t>/VCNs)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E8D404B4-4E20-4A80-90D1-0A7D70C530C2}"/>
              </a:ext>
            </a:extLst>
          </p:cNvPr>
          <p:cNvSpPr txBox="1">
            <a:spLocks/>
          </p:cNvSpPr>
          <p:nvPr/>
        </p:nvSpPr>
        <p:spPr>
          <a:xfrm>
            <a:off x="-1" y="340046"/>
            <a:ext cx="2650332" cy="621631"/>
          </a:xfrm>
          <a:prstGeom prst="rect">
            <a:avLst/>
          </a:prstGeom>
          <a:solidFill>
            <a:schemeClr val="accent1"/>
          </a:solidFill>
        </p:spPr>
        <p:txBody>
          <a:bodyPr vert="horz" lIns="274320" tIns="45720" rIns="27432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NZ" b="1"/>
              <a:t>Site2Cloud Introduction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972070-DFA5-4BBA-98B8-B7044100A333}"/>
              </a:ext>
            </a:extLst>
          </p:cNvPr>
          <p:cNvSpPr txBox="1"/>
          <p:nvPr/>
        </p:nvSpPr>
        <p:spPr>
          <a:xfrm>
            <a:off x="4091077" y="4016980"/>
            <a:ext cx="13312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Cloud </a:t>
            </a:r>
          </a:p>
          <a:p>
            <a:pPr algn="ctr"/>
            <a:r>
              <a:rPr lang="en-US" sz="900" i="1"/>
              <a:t>Partner / Third Party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5225AC39-0022-465F-A721-F42A131EB4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366" y="820588"/>
            <a:ext cx="1772297" cy="120015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4DFAA4EA-F27E-4CA1-9CB9-71D83A8BED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4490" y="809096"/>
            <a:ext cx="1772297" cy="1200150"/>
          </a:xfrm>
          <a:prstGeom prst="rect">
            <a:avLst/>
          </a:prstGeom>
        </p:spPr>
      </p:pic>
      <p:sp>
        <p:nvSpPr>
          <p:cNvPr id="90" name="Rounded Rectangle 69">
            <a:extLst>
              <a:ext uri="{FF2B5EF4-FFF2-40B4-BE49-F238E27FC236}">
                <a16:creationId xmlns:a16="http://schemas.microsoft.com/office/drawing/2014/main" id="{08A3DD28-4B8B-4CAA-9AF2-9471FEACBF51}"/>
              </a:ext>
            </a:extLst>
          </p:cNvPr>
          <p:cNvSpPr/>
          <p:nvPr/>
        </p:nvSpPr>
        <p:spPr>
          <a:xfrm>
            <a:off x="5642586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9643932-FE26-4027-8036-540208F72EB6}"/>
              </a:ext>
            </a:extLst>
          </p:cNvPr>
          <p:cNvCxnSpPr>
            <a:cxnSpLocks/>
          </p:cNvCxnSpPr>
          <p:nvPr/>
        </p:nvCxnSpPr>
        <p:spPr>
          <a:xfrm flipH="1" flipV="1">
            <a:off x="5950149" y="1158659"/>
            <a:ext cx="295331" cy="4928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72">
            <a:extLst>
              <a:ext uri="{FF2B5EF4-FFF2-40B4-BE49-F238E27FC236}">
                <a16:creationId xmlns:a16="http://schemas.microsoft.com/office/drawing/2014/main" id="{88128C02-D2A2-4B4C-BA96-A84232FFB189}"/>
              </a:ext>
            </a:extLst>
          </p:cNvPr>
          <p:cNvSpPr/>
          <p:nvPr/>
        </p:nvSpPr>
        <p:spPr>
          <a:xfrm>
            <a:off x="6335563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C3A822-6251-4666-B780-0F088CF304D8}"/>
              </a:ext>
            </a:extLst>
          </p:cNvPr>
          <p:cNvCxnSpPr>
            <a:cxnSpLocks/>
          </p:cNvCxnSpPr>
          <p:nvPr/>
        </p:nvCxnSpPr>
        <p:spPr>
          <a:xfrm flipV="1">
            <a:off x="6217504" y="1107035"/>
            <a:ext cx="388160" cy="5181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8BCF227C-C669-4F33-AE31-A56B7E03B61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0203" y="991126"/>
            <a:ext cx="285008" cy="28500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7DF5B0F-3AA4-4CBB-B83B-8B2F5D76721D}"/>
              </a:ext>
            </a:extLst>
          </p:cNvPr>
          <p:cNvSpPr txBox="1"/>
          <p:nvPr/>
        </p:nvSpPr>
        <p:spPr>
          <a:xfrm>
            <a:off x="5663093" y="700928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A99480-AA41-44AC-90F5-685BBEAC6CF5}"/>
              </a:ext>
            </a:extLst>
          </p:cNvPr>
          <p:cNvSpPr txBox="1"/>
          <p:nvPr/>
        </p:nvSpPr>
        <p:spPr>
          <a:xfrm>
            <a:off x="6356068" y="700928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9F67DE-6C0C-43E9-BCF3-545462D40F1C}"/>
              </a:ext>
            </a:extLst>
          </p:cNvPr>
          <p:cNvCxnSpPr>
            <a:cxnSpLocks/>
          </p:cNvCxnSpPr>
          <p:nvPr/>
        </p:nvCxnSpPr>
        <p:spPr>
          <a:xfrm>
            <a:off x="6226522" y="1652449"/>
            <a:ext cx="1867723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76">
            <a:extLst>
              <a:ext uri="{FF2B5EF4-FFF2-40B4-BE49-F238E27FC236}">
                <a16:creationId xmlns:a16="http://schemas.microsoft.com/office/drawing/2014/main" id="{8D9FAD1D-A4B6-4E85-B1D5-0A9C4155CCED}"/>
              </a:ext>
            </a:extLst>
          </p:cNvPr>
          <p:cNvSpPr/>
          <p:nvPr/>
        </p:nvSpPr>
        <p:spPr>
          <a:xfrm>
            <a:off x="7533262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14E248-E139-42D1-B3C0-A5536F4BE36A}"/>
              </a:ext>
            </a:extLst>
          </p:cNvPr>
          <p:cNvCxnSpPr>
            <a:cxnSpLocks/>
          </p:cNvCxnSpPr>
          <p:nvPr/>
        </p:nvCxnSpPr>
        <p:spPr>
          <a:xfrm flipH="1" flipV="1">
            <a:off x="7840825" y="1158662"/>
            <a:ext cx="292795" cy="51366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5E5D340-6369-4E64-A7F4-7FE29E6F41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7902" y="991129"/>
            <a:ext cx="285008" cy="285008"/>
          </a:xfrm>
          <a:prstGeom prst="rect">
            <a:avLst/>
          </a:prstGeom>
        </p:spPr>
      </p:pic>
      <p:sp>
        <p:nvSpPr>
          <p:cNvPr id="105" name="Rounded Rectangle 79">
            <a:extLst>
              <a:ext uri="{FF2B5EF4-FFF2-40B4-BE49-F238E27FC236}">
                <a16:creationId xmlns:a16="http://schemas.microsoft.com/office/drawing/2014/main" id="{AF123005-B74F-492B-A155-D5B3C45B1D21}"/>
              </a:ext>
            </a:extLst>
          </p:cNvPr>
          <p:cNvSpPr/>
          <p:nvPr/>
        </p:nvSpPr>
        <p:spPr>
          <a:xfrm>
            <a:off x="8226238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58439B7-E03D-4C81-B45C-636290764AED}"/>
              </a:ext>
            </a:extLst>
          </p:cNvPr>
          <p:cNvCxnSpPr>
            <a:cxnSpLocks/>
          </p:cNvCxnSpPr>
          <p:nvPr/>
        </p:nvCxnSpPr>
        <p:spPr>
          <a:xfrm flipV="1">
            <a:off x="8109735" y="1107035"/>
            <a:ext cx="386606" cy="56054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06">
            <a:extLst>
              <a:ext uri="{FF2B5EF4-FFF2-40B4-BE49-F238E27FC236}">
                <a16:creationId xmlns:a16="http://schemas.microsoft.com/office/drawing/2014/main" id="{30451FF5-B6A3-48E5-96F1-ED7095E0FA5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78" y="991129"/>
            <a:ext cx="285008" cy="28500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A9C8B3C-4374-4664-9F09-920E9D1CF383}"/>
              </a:ext>
            </a:extLst>
          </p:cNvPr>
          <p:cNvSpPr txBox="1"/>
          <p:nvPr/>
        </p:nvSpPr>
        <p:spPr>
          <a:xfrm>
            <a:off x="7553767" y="700931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D95AD-1597-4E95-87E2-626E35414020}"/>
              </a:ext>
            </a:extLst>
          </p:cNvPr>
          <p:cNvSpPr txBox="1"/>
          <p:nvPr/>
        </p:nvSpPr>
        <p:spPr>
          <a:xfrm>
            <a:off x="8246743" y="700931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2C8F597-F0A3-4599-93C3-B8590E03D0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202" y="3611072"/>
            <a:ext cx="267492" cy="353472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AC1C7FA-9887-48BE-B58C-1A5623B89B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6120" y="3126648"/>
            <a:ext cx="1323321" cy="896116"/>
          </a:xfrm>
          <a:prstGeom prst="rect">
            <a:avLst/>
          </a:prstGeom>
        </p:spPr>
      </p:pic>
      <p:sp>
        <p:nvSpPr>
          <p:cNvPr id="113" name="Rounded Rectangle 76">
            <a:extLst>
              <a:ext uri="{FF2B5EF4-FFF2-40B4-BE49-F238E27FC236}">
                <a16:creationId xmlns:a16="http://schemas.microsoft.com/office/drawing/2014/main" id="{AB80BBF8-D8A1-4F8B-AB5A-928B7DCF21D2}"/>
              </a:ext>
            </a:extLst>
          </p:cNvPr>
          <p:cNvSpPr/>
          <p:nvPr/>
        </p:nvSpPr>
        <p:spPr>
          <a:xfrm>
            <a:off x="4526465" y="3258770"/>
            <a:ext cx="455259" cy="41568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F657CC1-547B-40BD-887C-0FB166F4FA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93" y="3542863"/>
            <a:ext cx="217256" cy="208419"/>
          </a:xfrm>
          <a:prstGeom prst="rect">
            <a:avLst/>
          </a:prstGeom>
        </p:spPr>
      </p:pic>
      <p:pic>
        <p:nvPicPr>
          <p:cNvPr id="115" name="Picture 2" descr="Azure has a new logo, but where do you download it? Here!">
            <a:extLst>
              <a:ext uri="{FF2B5EF4-FFF2-40B4-BE49-F238E27FC236}">
                <a16:creationId xmlns:a16="http://schemas.microsoft.com/office/drawing/2014/main" id="{46E20CF7-549F-4924-9136-6D1FF5F8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1885" y="3761888"/>
            <a:ext cx="183027" cy="1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Cloud Computing Services | Google Cloud">
            <a:extLst>
              <a:ext uri="{FF2B5EF4-FFF2-40B4-BE49-F238E27FC236}">
                <a16:creationId xmlns:a16="http://schemas.microsoft.com/office/drawing/2014/main" id="{AFC5CEFE-FC89-4876-A4B4-E8A06ED3C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49729" y="3765306"/>
            <a:ext cx="214933" cy="1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Oracle Cloud – Page 2 – OCI KB">
            <a:extLst>
              <a:ext uri="{FF2B5EF4-FFF2-40B4-BE49-F238E27FC236}">
                <a16:creationId xmlns:a16="http://schemas.microsoft.com/office/drawing/2014/main" id="{B631F988-0A33-438B-A8AA-BD2B1EBDC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02136" y="3772289"/>
            <a:ext cx="162435" cy="1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A061CE2-CEC0-47DA-9FCA-E8CAA4B40C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6225" y="3611072"/>
            <a:ext cx="267492" cy="353472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5675D349-EDCF-4413-AF83-3B0493F34F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227" y="991126"/>
            <a:ext cx="285008" cy="285008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30D9226-0479-40AA-99D1-9D7EB1AC4128}"/>
              </a:ext>
            </a:extLst>
          </p:cNvPr>
          <p:cNvCxnSpPr>
            <a:cxnSpLocks/>
          </p:cNvCxnSpPr>
          <p:nvPr/>
        </p:nvCxnSpPr>
        <p:spPr>
          <a:xfrm flipV="1">
            <a:off x="8123236" y="1651467"/>
            <a:ext cx="0" cy="1709632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ADE2714-258B-47A3-9D56-F77DE3BF20B1}"/>
              </a:ext>
            </a:extLst>
          </p:cNvPr>
          <p:cNvGrpSpPr/>
          <p:nvPr/>
        </p:nvGrpSpPr>
        <p:grpSpPr>
          <a:xfrm>
            <a:off x="5939768" y="3580811"/>
            <a:ext cx="453615" cy="435165"/>
            <a:chOff x="7580556" y="4927596"/>
            <a:chExt cx="604820" cy="58022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73438591-FFBF-4D06-84C1-0FB6A0A16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80556" y="4927596"/>
              <a:ext cx="604820" cy="58022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7E959B8-BB22-4995-88E1-6B24EEF34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1964" y="5117547"/>
              <a:ext cx="422004" cy="276277"/>
            </a:xfrm>
            <a:prstGeom prst="rect">
              <a:avLst/>
            </a:prstGeom>
          </p:spPr>
        </p:pic>
      </p:grpSp>
      <p:pic>
        <p:nvPicPr>
          <p:cNvPr id="125" name="Graphic 124">
            <a:extLst>
              <a:ext uri="{FF2B5EF4-FFF2-40B4-BE49-F238E27FC236}">
                <a16:creationId xmlns:a16="http://schemas.microsoft.com/office/drawing/2014/main" id="{052A5F2F-5627-4BB3-B606-FCBCA453D76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9820" y="1498588"/>
            <a:ext cx="285008" cy="28500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66D7ECB-4C62-4759-B050-C7E48BB273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713" y="3611072"/>
            <a:ext cx="267492" cy="35347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1E6126-4866-497A-AFE1-9FBC6376D579}"/>
              </a:ext>
            </a:extLst>
          </p:cNvPr>
          <p:cNvCxnSpPr>
            <a:cxnSpLocks/>
          </p:cNvCxnSpPr>
          <p:nvPr/>
        </p:nvCxnSpPr>
        <p:spPr>
          <a:xfrm>
            <a:off x="2817124" y="2191229"/>
            <a:ext cx="61796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12310D-BB3D-45A6-BD0A-9DBA8BD0F4C8}"/>
              </a:ext>
            </a:extLst>
          </p:cNvPr>
          <p:cNvSpPr txBox="1"/>
          <p:nvPr/>
        </p:nvSpPr>
        <p:spPr>
          <a:xfrm>
            <a:off x="2974617" y="1395384"/>
            <a:ext cx="718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cs typeface="Calibri Light"/>
              </a:rPr>
              <a:t>CLOUD</a:t>
            </a:r>
            <a:endParaRPr lang="en-US" sz="1050" b="1" i="1">
              <a:cs typeface="Calibri Ligh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0358E61-9E09-4798-8AED-1C0E0D27F1DC}"/>
              </a:ext>
            </a:extLst>
          </p:cNvPr>
          <p:cNvSpPr txBox="1"/>
          <p:nvPr/>
        </p:nvSpPr>
        <p:spPr>
          <a:xfrm>
            <a:off x="2892127" y="3356040"/>
            <a:ext cx="8835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cs typeface="Calibri Light"/>
              </a:rPr>
              <a:t>SITE</a:t>
            </a:r>
          </a:p>
          <a:p>
            <a:pPr algn="ctr"/>
            <a:r>
              <a:rPr lang="en-US" sz="1050" i="1">
                <a:cs typeface="Calibri Light"/>
              </a:rPr>
              <a:t>Connecting </a:t>
            </a:r>
          </a:p>
          <a:p>
            <a:pPr algn="ctr"/>
            <a:r>
              <a:rPr lang="en-US" sz="1050" i="1">
                <a:cs typeface="Calibri Light"/>
              </a:rPr>
              <a:t>to the cloud</a:t>
            </a:r>
            <a:endParaRPr lang="en-US" sz="900" i="1">
              <a:cs typeface="Calibri Ligh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0F15633-EA7F-4B40-9F6B-9F696C5640AC}"/>
              </a:ext>
            </a:extLst>
          </p:cNvPr>
          <p:cNvSpPr txBox="1"/>
          <p:nvPr/>
        </p:nvSpPr>
        <p:spPr>
          <a:xfrm>
            <a:off x="5535672" y="4010194"/>
            <a:ext cx="12102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On-Prem</a:t>
            </a:r>
            <a:endParaRPr lang="en-US" sz="1050" b="1" i="1"/>
          </a:p>
          <a:p>
            <a:pPr algn="ctr"/>
            <a:r>
              <a:rPr lang="en-US" sz="900" i="1"/>
              <a:t>Data Center / Branch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58D2CD-8C05-422E-AAE2-E24621D760D6}"/>
              </a:ext>
            </a:extLst>
          </p:cNvPr>
          <p:cNvSpPr txBox="1"/>
          <p:nvPr/>
        </p:nvSpPr>
        <p:spPr>
          <a:xfrm>
            <a:off x="7593216" y="4086228"/>
            <a:ext cx="768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SD-WAN</a:t>
            </a:r>
            <a:endParaRPr lang="en-US" sz="900" i="1"/>
          </a:p>
        </p:txBody>
      </p:sp>
      <p:sp>
        <p:nvSpPr>
          <p:cNvPr id="132" name="Freeform 51">
            <a:extLst>
              <a:ext uri="{FF2B5EF4-FFF2-40B4-BE49-F238E27FC236}">
                <a16:creationId xmlns:a16="http://schemas.microsoft.com/office/drawing/2014/main" id="{0A0A2EFF-C826-4A73-B694-23A3BCBC3DD7}"/>
              </a:ext>
            </a:extLst>
          </p:cNvPr>
          <p:cNvSpPr/>
          <p:nvPr/>
        </p:nvSpPr>
        <p:spPr>
          <a:xfrm>
            <a:off x="4907079" y="2072167"/>
            <a:ext cx="563992" cy="1186573"/>
          </a:xfrm>
          <a:custGeom>
            <a:avLst/>
            <a:gdLst>
              <a:gd name="connsiteX0" fmla="*/ 1814214 w 1814214"/>
              <a:gd name="connsiteY0" fmla="*/ 2218099 h 2218099"/>
              <a:gd name="connsiteX1" fmla="*/ 266071 w 1814214"/>
              <a:gd name="connsiteY1" fmla="*/ 1294646 h 2218099"/>
              <a:gd name="connsiteX2" fmla="*/ 12574 w 1814214"/>
              <a:gd name="connsiteY2" fmla="*/ 0 h 2218099"/>
              <a:gd name="connsiteX0" fmla="*/ 119211 w 1268400"/>
              <a:gd name="connsiteY0" fmla="*/ 1758206 h 1758206"/>
              <a:gd name="connsiteX1" fmla="*/ 1238068 w 1268400"/>
              <a:gd name="connsiteY1" fmla="*/ 1294646 h 1758206"/>
              <a:gd name="connsiteX2" fmla="*/ 984571 w 1268400"/>
              <a:gd name="connsiteY2" fmla="*/ 0 h 1758206"/>
              <a:gd name="connsiteX0" fmla="*/ 192204 w 1057564"/>
              <a:gd name="connsiteY0" fmla="*/ 1758206 h 1758206"/>
              <a:gd name="connsiteX1" fmla="*/ 389041 w 1057564"/>
              <a:gd name="connsiteY1" fmla="*/ 1350579 h 1758206"/>
              <a:gd name="connsiteX2" fmla="*/ 1057564 w 1057564"/>
              <a:gd name="connsiteY2" fmla="*/ 0 h 175820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248315 w 846975"/>
              <a:gd name="connsiteY0" fmla="*/ 925426 h 925426"/>
              <a:gd name="connsiteX1" fmla="*/ 109872 w 846975"/>
              <a:gd name="connsiteY1" fmla="*/ 486725 h 925426"/>
              <a:gd name="connsiteX2" fmla="*/ 846975 w 846975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145889 w 744549"/>
              <a:gd name="connsiteY0" fmla="*/ 925426 h 925426"/>
              <a:gd name="connsiteX1" fmla="*/ 6967 w 744549"/>
              <a:gd name="connsiteY1" fmla="*/ 526805 h 925426"/>
              <a:gd name="connsiteX2" fmla="*/ 744549 w 744549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08737 w 707397"/>
              <a:gd name="connsiteY0" fmla="*/ 925426 h 925426"/>
              <a:gd name="connsiteX1" fmla="*/ 74590 w 707397"/>
              <a:gd name="connsiteY1" fmla="*/ 577300 h 925426"/>
              <a:gd name="connsiteX2" fmla="*/ 707397 w 707397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75625 w 674285"/>
              <a:gd name="connsiteY0" fmla="*/ 925426 h 925426"/>
              <a:gd name="connsiteX1" fmla="*/ 674285 w 674285"/>
              <a:gd name="connsiteY1" fmla="*/ 0 h 925426"/>
              <a:gd name="connsiteX0" fmla="*/ 73934 w 672594"/>
              <a:gd name="connsiteY0" fmla="*/ 925426 h 925426"/>
              <a:gd name="connsiteX1" fmla="*/ 672594 w 672594"/>
              <a:gd name="connsiteY1" fmla="*/ 0 h 925426"/>
              <a:gd name="connsiteX0" fmla="*/ 72892 w 671552"/>
              <a:gd name="connsiteY0" fmla="*/ 925426 h 925426"/>
              <a:gd name="connsiteX1" fmla="*/ 671552 w 671552"/>
              <a:gd name="connsiteY1" fmla="*/ 0 h 925426"/>
              <a:gd name="connsiteX0" fmla="*/ 69285 w 667945"/>
              <a:gd name="connsiteY0" fmla="*/ 925426 h 925426"/>
              <a:gd name="connsiteX1" fmla="*/ 667945 w 667945"/>
              <a:gd name="connsiteY1" fmla="*/ 0 h 925426"/>
              <a:gd name="connsiteX0" fmla="*/ 148126 w 208623"/>
              <a:gd name="connsiteY0" fmla="*/ 917658 h 917658"/>
              <a:gd name="connsiteX1" fmla="*/ 208623 w 208623"/>
              <a:gd name="connsiteY1" fmla="*/ 0 h 917658"/>
              <a:gd name="connsiteX0" fmla="*/ 224072 w 284569"/>
              <a:gd name="connsiteY0" fmla="*/ 917658 h 917658"/>
              <a:gd name="connsiteX1" fmla="*/ 284569 w 284569"/>
              <a:gd name="connsiteY1" fmla="*/ 0 h 917658"/>
              <a:gd name="connsiteX0" fmla="*/ 158870 w 536867"/>
              <a:gd name="connsiteY0" fmla="*/ 933195 h 933195"/>
              <a:gd name="connsiteX1" fmla="*/ 536867 w 536867"/>
              <a:gd name="connsiteY1" fmla="*/ 0 h 933195"/>
              <a:gd name="connsiteX0" fmla="*/ 149173 w 597020"/>
              <a:gd name="connsiteY0" fmla="*/ 1083385 h 1083385"/>
              <a:gd name="connsiteX1" fmla="*/ 597020 w 597020"/>
              <a:gd name="connsiteY1" fmla="*/ 0 h 1083385"/>
              <a:gd name="connsiteX0" fmla="*/ 25099 w 472946"/>
              <a:gd name="connsiteY0" fmla="*/ 1083385 h 1083385"/>
              <a:gd name="connsiteX1" fmla="*/ 472946 w 472946"/>
              <a:gd name="connsiteY1" fmla="*/ 0 h 1083385"/>
              <a:gd name="connsiteX0" fmla="*/ 60685 w 508532"/>
              <a:gd name="connsiteY0" fmla="*/ 1083385 h 1083385"/>
              <a:gd name="connsiteX1" fmla="*/ 508532 w 508532"/>
              <a:gd name="connsiteY1" fmla="*/ 0 h 1083385"/>
              <a:gd name="connsiteX0" fmla="*/ 67576 w 439223"/>
              <a:gd name="connsiteY0" fmla="*/ 896942 h 896942"/>
              <a:gd name="connsiteX1" fmla="*/ 439223 w 439223"/>
              <a:gd name="connsiteY1" fmla="*/ 0 h 896942"/>
              <a:gd name="connsiteX0" fmla="*/ 65714 w 456411"/>
              <a:gd name="connsiteY0" fmla="*/ 893058 h 893058"/>
              <a:gd name="connsiteX1" fmla="*/ 456411 w 456411"/>
              <a:gd name="connsiteY1" fmla="*/ 0 h 893058"/>
              <a:gd name="connsiteX0" fmla="*/ 6957 w 397654"/>
              <a:gd name="connsiteY0" fmla="*/ 893058 h 893058"/>
              <a:gd name="connsiteX1" fmla="*/ 397654 w 397654"/>
              <a:gd name="connsiteY1" fmla="*/ 0 h 893058"/>
              <a:gd name="connsiteX0" fmla="*/ 77 w 390774"/>
              <a:gd name="connsiteY0" fmla="*/ 893058 h 893058"/>
              <a:gd name="connsiteX1" fmla="*/ 390774 w 390774"/>
              <a:gd name="connsiteY1" fmla="*/ 0 h 893058"/>
              <a:gd name="connsiteX0" fmla="*/ 6728 w 397425"/>
              <a:gd name="connsiteY0" fmla="*/ 893058 h 893058"/>
              <a:gd name="connsiteX1" fmla="*/ 397425 w 397425"/>
              <a:gd name="connsiteY1" fmla="*/ 0 h 893058"/>
              <a:gd name="connsiteX0" fmla="*/ 28011 w 418708"/>
              <a:gd name="connsiteY0" fmla="*/ 893058 h 893058"/>
              <a:gd name="connsiteX1" fmla="*/ 418708 w 418708"/>
              <a:gd name="connsiteY1" fmla="*/ 0 h 893058"/>
              <a:gd name="connsiteX0" fmla="*/ 55 w 390752"/>
              <a:gd name="connsiteY0" fmla="*/ 893058 h 893058"/>
              <a:gd name="connsiteX1" fmla="*/ 390752 w 390752"/>
              <a:gd name="connsiteY1" fmla="*/ 0 h 893058"/>
              <a:gd name="connsiteX0" fmla="*/ 78 w 276475"/>
              <a:gd name="connsiteY0" fmla="*/ 893058 h 893058"/>
              <a:gd name="connsiteX1" fmla="*/ 276475 w 276475"/>
              <a:gd name="connsiteY1" fmla="*/ 0 h 893058"/>
              <a:gd name="connsiteX0" fmla="*/ 58539 w 334936"/>
              <a:gd name="connsiteY0" fmla="*/ 893058 h 893058"/>
              <a:gd name="connsiteX1" fmla="*/ 334936 w 334936"/>
              <a:gd name="connsiteY1" fmla="*/ 0 h 893058"/>
              <a:gd name="connsiteX0" fmla="*/ 1948 w 487895"/>
              <a:gd name="connsiteY0" fmla="*/ 896942 h 896942"/>
              <a:gd name="connsiteX1" fmla="*/ 487895 w 487895"/>
              <a:gd name="connsiteY1" fmla="*/ 0 h 896942"/>
              <a:gd name="connsiteX0" fmla="*/ 177 w 622649"/>
              <a:gd name="connsiteY0" fmla="*/ 920247 h 920247"/>
              <a:gd name="connsiteX1" fmla="*/ 622649 w 622649"/>
              <a:gd name="connsiteY1" fmla="*/ 0 h 920247"/>
              <a:gd name="connsiteX0" fmla="*/ 105 w 622577"/>
              <a:gd name="connsiteY0" fmla="*/ 920247 h 920247"/>
              <a:gd name="connsiteX1" fmla="*/ 622577 w 62257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595 w 578617"/>
              <a:gd name="connsiteY0" fmla="*/ 917658 h 917658"/>
              <a:gd name="connsiteX1" fmla="*/ 578617 w 578617"/>
              <a:gd name="connsiteY1" fmla="*/ 0 h 917658"/>
              <a:gd name="connsiteX0" fmla="*/ 49524 w 627546"/>
              <a:gd name="connsiteY0" fmla="*/ 917658 h 917658"/>
              <a:gd name="connsiteX1" fmla="*/ 627546 w 627546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73440 w 951462"/>
              <a:gd name="connsiteY0" fmla="*/ 917658 h 917658"/>
              <a:gd name="connsiteX1" fmla="*/ 951462 w 951462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579 w 581601"/>
              <a:gd name="connsiteY0" fmla="*/ 917658 h 917658"/>
              <a:gd name="connsiteX1" fmla="*/ 581601 w 581601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61586 w 639608"/>
              <a:gd name="connsiteY0" fmla="*/ 917658 h 917658"/>
              <a:gd name="connsiteX1" fmla="*/ 639608 w 639608"/>
              <a:gd name="connsiteY1" fmla="*/ 0 h 917658"/>
              <a:gd name="connsiteX0" fmla="*/ 117938 w 695960"/>
              <a:gd name="connsiteY0" fmla="*/ 917658 h 917658"/>
              <a:gd name="connsiteX1" fmla="*/ 695960 w 695960"/>
              <a:gd name="connsiteY1" fmla="*/ 0 h 917658"/>
              <a:gd name="connsiteX0" fmla="*/ 166657 w 649429"/>
              <a:gd name="connsiteY0" fmla="*/ 891763 h 891763"/>
              <a:gd name="connsiteX1" fmla="*/ 649429 w 649429"/>
              <a:gd name="connsiteY1" fmla="*/ 0 h 891763"/>
              <a:gd name="connsiteX0" fmla="*/ 309709 w 792481"/>
              <a:gd name="connsiteY0" fmla="*/ 891763 h 891763"/>
              <a:gd name="connsiteX1" fmla="*/ 792481 w 792481"/>
              <a:gd name="connsiteY1" fmla="*/ 0 h 891763"/>
              <a:gd name="connsiteX0" fmla="*/ 225422 w 708194"/>
              <a:gd name="connsiteY0" fmla="*/ 891763 h 891763"/>
              <a:gd name="connsiteX1" fmla="*/ 708194 w 708194"/>
              <a:gd name="connsiteY1" fmla="*/ 0 h 891763"/>
              <a:gd name="connsiteX0" fmla="*/ 19469 w 999391"/>
              <a:gd name="connsiteY0" fmla="*/ 848320 h 848320"/>
              <a:gd name="connsiteX1" fmla="*/ 999391 w 999391"/>
              <a:gd name="connsiteY1" fmla="*/ 0 h 848320"/>
              <a:gd name="connsiteX0" fmla="*/ 0 w 979922"/>
              <a:gd name="connsiteY0" fmla="*/ 848320 h 848320"/>
              <a:gd name="connsiteX1" fmla="*/ 252152 w 979922"/>
              <a:gd name="connsiteY1" fmla="*/ 391895 h 848320"/>
              <a:gd name="connsiteX2" fmla="*/ 979922 w 979922"/>
              <a:gd name="connsiteY2" fmla="*/ 0 h 848320"/>
              <a:gd name="connsiteX0" fmla="*/ 0 w 979922"/>
              <a:gd name="connsiteY0" fmla="*/ 848320 h 848320"/>
              <a:gd name="connsiteX1" fmla="*/ 979922 w 979922"/>
              <a:gd name="connsiteY1" fmla="*/ 0 h 848320"/>
              <a:gd name="connsiteX0" fmla="*/ 0 w 1166353"/>
              <a:gd name="connsiteY0" fmla="*/ 623864 h 623864"/>
              <a:gd name="connsiteX1" fmla="*/ 1166353 w 1166353"/>
              <a:gd name="connsiteY1" fmla="*/ 0 h 623864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32266"/>
              <a:gd name="connsiteY0" fmla="*/ 594901 h 606660"/>
              <a:gd name="connsiteX1" fmla="*/ 704714 w 732266"/>
              <a:gd name="connsiteY1" fmla="*/ 0 h 606660"/>
              <a:gd name="connsiteX0" fmla="*/ 0 w 704714"/>
              <a:gd name="connsiteY0" fmla="*/ 594901 h 597791"/>
              <a:gd name="connsiteX1" fmla="*/ 704714 w 704714"/>
              <a:gd name="connsiteY1" fmla="*/ 0 h 597791"/>
              <a:gd name="connsiteX0" fmla="*/ 0 w 633693"/>
              <a:gd name="connsiteY0" fmla="*/ 594901 h 597791"/>
              <a:gd name="connsiteX1" fmla="*/ 633693 w 633693"/>
              <a:gd name="connsiteY1" fmla="*/ 0 h 597791"/>
              <a:gd name="connsiteX0" fmla="*/ 0 w 728087"/>
              <a:gd name="connsiteY0" fmla="*/ 594901 h 596994"/>
              <a:gd name="connsiteX1" fmla="*/ 633693 w 728087"/>
              <a:gd name="connsiteY1" fmla="*/ 0 h 596994"/>
              <a:gd name="connsiteX0" fmla="*/ 0 w 633693"/>
              <a:gd name="connsiteY0" fmla="*/ 594901 h 598148"/>
              <a:gd name="connsiteX1" fmla="*/ 633693 w 633693"/>
              <a:gd name="connsiteY1" fmla="*/ 0 h 598148"/>
              <a:gd name="connsiteX0" fmla="*/ 0 w 695837"/>
              <a:gd name="connsiteY0" fmla="*/ 602142 h 605257"/>
              <a:gd name="connsiteX1" fmla="*/ 695837 w 695837"/>
              <a:gd name="connsiteY1" fmla="*/ 0 h 605257"/>
              <a:gd name="connsiteX0" fmla="*/ 0 w 810137"/>
              <a:gd name="connsiteY0" fmla="*/ 503742 h 510060"/>
              <a:gd name="connsiteX1" fmla="*/ 810137 w 810137"/>
              <a:gd name="connsiteY1" fmla="*/ 0 h 510060"/>
              <a:gd name="connsiteX0" fmla="*/ 0 w 892687"/>
              <a:gd name="connsiteY0" fmla="*/ 633216 h 635867"/>
              <a:gd name="connsiteX1" fmla="*/ 892687 w 892687"/>
              <a:gd name="connsiteY1" fmla="*/ 0 h 635867"/>
              <a:gd name="connsiteX0" fmla="*/ 0 w 956187"/>
              <a:gd name="connsiteY0" fmla="*/ 633216 h 635867"/>
              <a:gd name="connsiteX1" fmla="*/ 956187 w 956187"/>
              <a:gd name="connsiteY1" fmla="*/ 0 h 635867"/>
              <a:gd name="connsiteX0" fmla="*/ 0 w 956187"/>
              <a:gd name="connsiteY0" fmla="*/ 633216 h 633216"/>
              <a:gd name="connsiteX1" fmla="*/ 494259 w 956187"/>
              <a:gd name="connsiteY1" fmla="*/ 262767 h 633216"/>
              <a:gd name="connsiteX2" fmla="*/ 956187 w 956187"/>
              <a:gd name="connsiteY2" fmla="*/ 0 h 633216"/>
              <a:gd name="connsiteX0" fmla="*/ 0 w 956187"/>
              <a:gd name="connsiteY0" fmla="*/ 633216 h 633216"/>
              <a:gd name="connsiteX1" fmla="*/ 956187 w 956187"/>
              <a:gd name="connsiteY1" fmla="*/ 0 h 633216"/>
              <a:gd name="connsiteX0" fmla="*/ 461133 w 461133"/>
              <a:gd name="connsiteY0" fmla="*/ 595928 h 595928"/>
              <a:gd name="connsiteX1" fmla="*/ 0 w 461133"/>
              <a:gd name="connsiteY1" fmla="*/ 0 h 595928"/>
              <a:gd name="connsiteX0" fmla="*/ 461133 w 461133"/>
              <a:gd name="connsiteY0" fmla="*/ 1298194 h 1298194"/>
              <a:gd name="connsiteX1" fmla="*/ 0 w 461133"/>
              <a:gd name="connsiteY1" fmla="*/ 0 h 1298194"/>
              <a:gd name="connsiteX0" fmla="*/ 735067 w 735067"/>
              <a:gd name="connsiteY0" fmla="*/ 1298194 h 1298194"/>
              <a:gd name="connsiteX1" fmla="*/ 273934 w 735067"/>
              <a:gd name="connsiteY1" fmla="*/ 0 h 1298194"/>
              <a:gd name="connsiteX0" fmla="*/ 920846 w 920846"/>
              <a:gd name="connsiteY0" fmla="*/ 1298194 h 1298194"/>
              <a:gd name="connsiteX1" fmla="*/ 459713 w 920846"/>
              <a:gd name="connsiteY1" fmla="*/ 0 h 1298194"/>
              <a:gd name="connsiteX0" fmla="*/ 781877 w 781877"/>
              <a:gd name="connsiteY0" fmla="*/ 1298194 h 1298194"/>
              <a:gd name="connsiteX1" fmla="*/ 320744 w 781877"/>
              <a:gd name="connsiteY1" fmla="*/ 0 h 1298194"/>
              <a:gd name="connsiteX0" fmla="*/ 618550 w 618550"/>
              <a:gd name="connsiteY0" fmla="*/ 1279550 h 1279550"/>
              <a:gd name="connsiteX1" fmla="*/ 477457 w 618550"/>
              <a:gd name="connsiteY1" fmla="*/ 0 h 1279550"/>
              <a:gd name="connsiteX0" fmla="*/ 990822 w 990822"/>
              <a:gd name="connsiteY0" fmla="*/ 1279550 h 1279550"/>
              <a:gd name="connsiteX1" fmla="*/ 849729 w 990822"/>
              <a:gd name="connsiteY1" fmla="*/ 0 h 1279550"/>
              <a:gd name="connsiteX0" fmla="*/ 837167 w 837167"/>
              <a:gd name="connsiteY0" fmla="*/ 1279550 h 1279550"/>
              <a:gd name="connsiteX1" fmla="*/ 696074 w 837167"/>
              <a:gd name="connsiteY1" fmla="*/ 0 h 1279550"/>
              <a:gd name="connsiteX0" fmla="*/ 973521 w 973521"/>
              <a:gd name="connsiteY0" fmla="*/ 1304409 h 1304409"/>
              <a:gd name="connsiteX1" fmla="*/ 641928 w 973521"/>
              <a:gd name="connsiteY1" fmla="*/ 0 h 1304409"/>
              <a:gd name="connsiteX0" fmla="*/ 1014809 w 1014809"/>
              <a:gd name="connsiteY0" fmla="*/ 1304409 h 1304599"/>
              <a:gd name="connsiteX1" fmla="*/ 683216 w 1014809"/>
              <a:gd name="connsiteY1" fmla="*/ 0 h 1304599"/>
              <a:gd name="connsiteX0" fmla="*/ 1014809 w 1014809"/>
              <a:gd name="connsiteY0" fmla="*/ 1304409 h 1305718"/>
              <a:gd name="connsiteX1" fmla="*/ 683216 w 1014809"/>
              <a:gd name="connsiteY1" fmla="*/ 0 h 1305718"/>
              <a:gd name="connsiteX0" fmla="*/ 943975 w 943975"/>
              <a:gd name="connsiteY0" fmla="*/ 1304409 h 1306208"/>
              <a:gd name="connsiteX1" fmla="*/ 612382 w 943975"/>
              <a:gd name="connsiteY1" fmla="*/ 0 h 1306208"/>
              <a:gd name="connsiteX0" fmla="*/ 1216589 w 1216589"/>
              <a:gd name="connsiteY0" fmla="*/ 962598 h 966275"/>
              <a:gd name="connsiteX1" fmla="*/ 519236 w 1216589"/>
              <a:gd name="connsiteY1" fmla="*/ 0 h 966275"/>
              <a:gd name="connsiteX0" fmla="*/ 801294 w 801294"/>
              <a:gd name="connsiteY0" fmla="*/ 962598 h 965112"/>
              <a:gd name="connsiteX1" fmla="*/ 103941 w 801294"/>
              <a:gd name="connsiteY1" fmla="*/ 0 h 965112"/>
              <a:gd name="connsiteX0" fmla="*/ 853056 w 853056"/>
              <a:gd name="connsiteY0" fmla="*/ 962598 h 965112"/>
              <a:gd name="connsiteX1" fmla="*/ 155703 w 853056"/>
              <a:gd name="connsiteY1" fmla="*/ 0 h 965112"/>
              <a:gd name="connsiteX0" fmla="*/ 943054 w 943054"/>
              <a:gd name="connsiteY0" fmla="*/ 1404268 h 1405566"/>
              <a:gd name="connsiteX1" fmla="*/ 139169 w 943054"/>
              <a:gd name="connsiteY1" fmla="*/ 0 h 1405566"/>
              <a:gd name="connsiteX0" fmla="*/ 885795 w 887376"/>
              <a:gd name="connsiteY0" fmla="*/ 1404268 h 1404268"/>
              <a:gd name="connsiteX1" fmla="*/ 81910 w 887376"/>
              <a:gd name="connsiteY1" fmla="*/ 0 h 1404268"/>
              <a:gd name="connsiteX0" fmla="*/ 867128 w 868788"/>
              <a:gd name="connsiteY0" fmla="*/ 1404268 h 1404268"/>
              <a:gd name="connsiteX1" fmla="*/ 63243 w 868788"/>
              <a:gd name="connsiteY1" fmla="*/ 0 h 1404268"/>
              <a:gd name="connsiteX0" fmla="*/ 905615 w 907124"/>
              <a:gd name="connsiteY0" fmla="*/ 1404268 h 1404268"/>
              <a:gd name="connsiteX1" fmla="*/ 101730 w 907124"/>
              <a:gd name="connsiteY1" fmla="*/ 0 h 1404268"/>
              <a:gd name="connsiteX0" fmla="*/ 989184 w 990600"/>
              <a:gd name="connsiteY0" fmla="*/ 1404268 h 1404268"/>
              <a:gd name="connsiteX1" fmla="*/ 96523 w 990600"/>
              <a:gd name="connsiteY1" fmla="*/ 0 h 1404268"/>
              <a:gd name="connsiteX0" fmla="*/ 0 w 434489"/>
              <a:gd name="connsiteY0" fmla="*/ 1285152 h 1285152"/>
              <a:gd name="connsiteX1" fmla="*/ 434489 w 434489"/>
              <a:gd name="connsiteY1" fmla="*/ 0 h 1285152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989" h="1290331">
                <a:moveTo>
                  <a:pt x="0" y="1290331"/>
                </a:moveTo>
                <a:cubicBezTo>
                  <a:pt x="58675" y="361407"/>
                  <a:pt x="660676" y="506757"/>
                  <a:pt x="751989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33" name="Freeform 50">
            <a:extLst>
              <a:ext uri="{FF2B5EF4-FFF2-40B4-BE49-F238E27FC236}">
                <a16:creationId xmlns:a16="http://schemas.microsoft.com/office/drawing/2014/main" id="{8B8118D5-50D9-4AF9-BF6F-4C2A4A454787}"/>
              </a:ext>
            </a:extLst>
          </p:cNvPr>
          <p:cNvSpPr/>
          <p:nvPr/>
        </p:nvSpPr>
        <p:spPr>
          <a:xfrm flipH="1">
            <a:off x="6340979" y="2077969"/>
            <a:ext cx="229203" cy="1511705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51148 w 919738"/>
              <a:gd name="connsiteY0" fmla="*/ 1408869 h 1408869"/>
              <a:gd name="connsiteX1" fmla="*/ 0 w 919738"/>
              <a:gd name="connsiteY1" fmla="*/ 0 h 1408869"/>
              <a:gd name="connsiteX0" fmla="*/ 851148 w 851148"/>
              <a:gd name="connsiteY0" fmla="*/ 1408869 h 1408869"/>
              <a:gd name="connsiteX1" fmla="*/ 562654 w 851148"/>
              <a:gd name="connsiteY1" fmla="*/ 622120 h 1408869"/>
              <a:gd name="connsiteX2" fmla="*/ 0 w 851148"/>
              <a:gd name="connsiteY2" fmla="*/ 0 h 1408869"/>
              <a:gd name="connsiteX0" fmla="*/ 851148 w 851148"/>
              <a:gd name="connsiteY0" fmla="*/ 1408869 h 1408869"/>
              <a:gd name="connsiteX1" fmla="*/ 0 w 851148"/>
              <a:gd name="connsiteY1" fmla="*/ 0 h 1408869"/>
              <a:gd name="connsiteX0" fmla="*/ 66288 w 66288"/>
              <a:gd name="connsiteY0" fmla="*/ 1478489 h 1478489"/>
              <a:gd name="connsiteX1" fmla="*/ 0 w 66288"/>
              <a:gd name="connsiteY1" fmla="*/ 0 h 1478489"/>
              <a:gd name="connsiteX0" fmla="*/ 278554 w 278554"/>
              <a:gd name="connsiteY0" fmla="*/ 1478489 h 1478489"/>
              <a:gd name="connsiteX1" fmla="*/ 212266 w 278554"/>
              <a:gd name="connsiteY1" fmla="*/ 0 h 1478489"/>
              <a:gd name="connsiteX0" fmla="*/ 271267 w 271267"/>
              <a:gd name="connsiteY0" fmla="*/ 1511124 h 1511124"/>
              <a:gd name="connsiteX1" fmla="*/ 214504 w 271267"/>
              <a:gd name="connsiteY1" fmla="*/ 0 h 1511124"/>
              <a:gd name="connsiteX0" fmla="*/ 305604 w 305604"/>
              <a:gd name="connsiteY0" fmla="*/ 2301957 h 2301957"/>
              <a:gd name="connsiteX1" fmla="*/ 204453 w 305604"/>
              <a:gd name="connsiteY1" fmla="*/ 0 h 230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5604" h="2301957">
                <a:moveTo>
                  <a:pt x="305604" y="2301957"/>
                </a:moveTo>
                <a:cubicBezTo>
                  <a:pt x="283508" y="1809127"/>
                  <a:pt x="-299231" y="579855"/>
                  <a:pt x="204453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37E8371-074E-4C88-8181-4CA6CB490DF8}"/>
              </a:ext>
            </a:extLst>
          </p:cNvPr>
          <p:cNvCxnSpPr>
            <a:cxnSpLocks/>
          </p:cNvCxnSpPr>
          <p:nvPr/>
        </p:nvCxnSpPr>
        <p:spPr>
          <a:xfrm flipV="1">
            <a:off x="6232208" y="1629624"/>
            <a:ext cx="0" cy="1962338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 descr="ISP-Icon.png">
            <a:extLst>
              <a:ext uri="{FF2B5EF4-FFF2-40B4-BE49-F238E27FC236}">
                <a16:creationId xmlns:a16="http://schemas.microsoft.com/office/drawing/2014/main" id="{300D01E3-8000-4354-86E6-B6BF7E4100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H="1">
            <a:off x="7951097" y="3197721"/>
            <a:ext cx="347943" cy="35146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B4D028D-244B-4C94-B09C-D1F18AFCB9CA}"/>
              </a:ext>
            </a:extLst>
          </p:cNvPr>
          <p:cNvSpPr txBox="1"/>
          <p:nvPr/>
        </p:nvSpPr>
        <p:spPr>
          <a:xfrm>
            <a:off x="4546455" y="3403018"/>
            <a:ext cx="409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VPN</a:t>
            </a:r>
          </a:p>
        </p:txBody>
      </p:sp>
      <p:sp>
        <p:nvSpPr>
          <p:cNvPr id="137" name="Freeform 50">
            <a:extLst>
              <a:ext uri="{FF2B5EF4-FFF2-40B4-BE49-F238E27FC236}">
                <a16:creationId xmlns:a16="http://schemas.microsoft.com/office/drawing/2014/main" id="{7F434CEE-D1A4-4F69-87F2-5EA5A8A57F15}"/>
              </a:ext>
            </a:extLst>
          </p:cNvPr>
          <p:cNvSpPr/>
          <p:nvPr/>
        </p:nvSpPr>
        <p:spPr>
          <a:xfrm>
            <a:off x="3316768" y="1664747"/>
            <a:ext cx="3333" cy="1701199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51148 w 919738"/>
              <a:gd name="connsiteY0" fmla="*/ 1408869 h 1408869"/>
              <a:gd name="connsiteX1" fmla="*/ 0 w 919738"/>
              <a:gd name="connsiteY1" fmla="*/ 0 h 1408869"/>
              <a:gd name="connsiteX0" fmla="*/ 851148 w 851148"/>
              <a:gd name="connsiteY0" fmla="*/ 1408869 h 1408869"/>
              <a:gd name="connsiteX1" fmla="*/ 562654 w 851148"/>
              <a:gd name="connsiteY1" fmla="*/ 622120 h 1408869"/>
              <a:gd name="connsiteX2" fmla="*/ 0 w 851148"/>
              <a:gd name="connsiteY2" fmla="*/ 0 h 1408869"/>
              <a:gd name="connsiteX0" fmla="*/ 851148 w 851148"/>
              <a:gd name="connsiteY0" fmla="*/ 1408869 h 1408869"/>
              <a:gd name="connsiteX1" fmla="*/ 0 w 851148"/>
              <a:gd name="connsiteY1" fmla="*/ 0 h 1408869"/>
              <a:gd name="connsiteX0" fmla="*/ 66288 w 66288"/>
              <a:gd name="connsiteY0" fmla="*/ 1478489 h 1478489"/>
              <a:gd name="connsiteX1" fmla="*/ 0 w 66288"/>
              <a:gd name="connsiteY1" fmla="*/ 0 h 1478489"/>
              <a:gd name="connsiteX0" fmla="*/ 278554 w 278554"/>
              <a:gd name="connsiteY0" fmla="*/ 1478489 h 1478489"/>
              <a:gd name="connsiteX1" fmla="*/ 212266 w 278554"/>
              <a:gd name="connsiteY1" fmla="*/ 0 h 1478489"/>
              <a:gd name="connsiteX0" fmla="*/ 228569 w 228956"/>
              <a:gd name="connsiteY0" fmla="*/ 1674296 h 1674296"/>
              <a:gd name="connsiteX1" fmla="*/ 228956 w 228956"/>
              <a:gd name="connsiteY1" fmla="*/ 0 h 1674296"/>
              <a:gd name="connsiteX0" fmla="*/ 374620 w 375007"/>
              <a:gd name="connsiteY0" fmla="*/ 1674296 h 1674296"/>
              <a:gd name="connsiteX1" fmla="*/ 0 w 375007"/>
              <a:gd name="connsiteY1" fmla="*/ 1046026 h 1674296"/>
              <a:gd name="connsiteX2" fmla="*/ 375007 w 375007"/>
              <a:gd name="connsiteY2" fmla="*/ 0 h 1674296"/>
              <a:gd name="connsiteX0" fmla="*/ 0 w 387"/>
              <a:gd name="connsiteY0" fmla="*/ 1674296 h 1674296"/>
              <a:gd name="connsiteX1" fmla="*/ 387 w 387"/>
              <a:gd name="connsiteY1" fmla="*/ 0 h 1674296"/>
              <a:gd name="connsiteX0" fmla="*/ 3565 w 3943"/>
              <a:gd name="connsiteY0" fmla="*/ 10138 h 10138"/>
              <a:gd name="connsiteX1" fmla="*/ 370 w 3943"/>
              <a:gd name="connsiteY1" fmla="*/ 0 h 10138"/>
              <a:gd name="connsiteX0" fmla="*/ 58127 w 58127"/>
              <a:gd name="connsiteY0" fmla="*/ 10000 h 10000"/>
              <a:gd name="connsiteX1" fmla="*/ 0 w 58127"/>
              <a:gd name="connsiteY1" fmla="*/ 7190 h 10000"/>
              <a:gd name="connsiteX2" fmla="*/ 50024 w 58127"/>
              <a:gd name="connsiteY2" fmla="*/ 0 h 10000"/>
              <a:gd name="connsiteX0" fmla="*/ 8103 w 8103"/>
              <a:gd name="connsiteY0" fmla="*/ 10000 h 10000"/>
              <a:gd name="connsiteX1" fmla="*/ 0 w 8103"/>
              <a:gd name="connsiteY1" fmla="*/ 0 h 10000"/>
              <a:gd name="connsiteX0" fmla="*/ 10000 w 10000"/>
              <a:gd name="connsiteY0" fmla="*/ 10045 h 10045"/>
              <a:gd name="connsiteX1" fmla="*/ 0 w 10000"/>
              <a:gd name="connsiteY1" fmla="*/ 0 h 10045"/>
              <a:gd name="connsiteX0" fmla="*/ 7826 w 7826"/>
              <a:gd name="connsiteY0" fmla="*/ 10045 h 10045"/>
              <a:gd name="connsiteX1" fmla="*/ 0 w 7826"/>
              <a:gd name="connsiteY1" fmla="*/ 0 h 10045"/>
              <a:gd name="connsiteX0" fmla="*/ 12778 w 12778"/>
              <a:gd name="connsiteY0" fmla="*/ 10000 h 10000"/>
              <a:gd name="connsiteX1" fmla="*/ 0 w 12778"/>
              <a:gd name="connsiteY1" fmla="*/ 0 h 10000"/>
              <a:gd name="connsiteX0" fmla="*/ 15555 w 15555"/>
              <a:gd name="connsiteY0" fmla="*/ 10000 h 10000"/>
              <a:gd name="connsiteX1" fmla="*/ 0 w 15555"/>
              <a:gd name="connsiteY1" fmla="*/ 0 h 10000"/>
              <a:gd name="connsiteX0" fmla="*/ 4445 w 4445"/>
              <a:gd name="connsiteY0" fmla="*/ 10000 h 10000"/>
              <a:gd name="connsiteX1" fmla="*/ 0 w 4445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0 w 8746"/>
              <a:gd name="connsiteY0" fmla="*/ 10000 h 10000"/>
              <a:gd name="connsiteX1" fmla="*/ 8746 w 8746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46" h="10000">
                <a:moveTo>
                  <a:pt x="0" y="10000"/>
                </a:moveTo>
                <a:lnTo>
                  <a:pt x="8746" y="0"/>
                </a:ln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B454F36-8024-49A2-AC19-0B711DDAD051}"/>
              </a:ext>
            </a:extLst>
          </p:cNvPr>
          <p:cNvSpPr txBox="1"/>
          <p:nvPr/>
        </p:nvSpPr>
        <p:spPr>
          <a:xfrm>
            <a:off x="6253172" y="175360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B808CF6-60E7-494B-9C19-9C73AD24EFAC}"/>
              </a:ext>
            </a:extLst>
          </p:cNvPr>
          <p:cNvSpPr txBox="1"/>
          <p:nvPr/>
        </p:nvSpPr>
        <p:spPr>
          <a:xfrm>
            <a:off x="7528684" y="175360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9322A6B5-1EED-4A7F-A168-2DE859A81CCA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739" y="1439834"/>
            <a:ext cx="318083" cy="305146"/>
          </a:xfrm>
          <a:prstGeom prst="rect">
            <a:avLst/>
          </a:prstGeom>
        </p:spPr>
      </p:pic>
      <p:pic>
        <p:nvPicPr>
          <p:cNvPr id="141" name="Picture 2" descr="Azure has a new logo, but where do you download it? Here!">
            <a:extLst>
              <a:ext uri="{FF2B5EF4-FFF2-40B4-BE49-F238E27FC236}">
                <a16:creationId xmlns:a16="http://schemas.microsoft.com/office/drawing/2014/main" id="{CEE8D4B1-4A7D-4A9C-A6E9-0C931E68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5861" y="1458422"/>
            <a:ext cx="267970" cy="26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ounded Rectangle 72">
            <a:extLst>
              <a:ext uri="{FF2B5EF4-FFF2-40B4-BE49-F238E27FC236}">
                <a16:creationId xmlns:a16="http://schemas.microsoft.com/office/drawing/2014/main" id="{B0D6BDFA-4712-4F56-B496-4199D67B33C2}"/>
              </a:ext>
            </a:extLst>
          </p:cNvPr>
          <p:cNvSpPr/>
          <p:nvPr/>
        </p:nvSpPr>
        <p:spPr>
          <a:xfrm>
            <a:off x="4094938" y="1910962"/>
            <a:ext cx="939602" cy="503570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2743B17-2314-4CFB-9348-B5E9C588DFEB}"/>
              </a:ext>
            </a:extLst>
          </p:cNvPr>
          <p:cNvSpPr txBox="1"/>
          <p:nvPr/>
        </p:nvSpPr>
        <p:spPr>
          <a:xfrm>
            <a:off x="4084607" y="198962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Landing </a:t>
            </a:r>
          </a:p>
          <a:p>
            <a:pPr algn="ctr"/>
            <a:r>
              <a:rPr lang="en-US" sz="900"/>
              <a:t>Spoke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A18B535-3413-4B52-8332-AD8D63B3E5EA}"/>
              </a:ext>
            </a:extLst>
          </p:cNvPr>
          <p:cNvCxnSpPr>
            <a:cxnSpLocks/>
          </p:cNvCxnSpPr>
          <p:nvPr/>
        </p:nvCxnSpPr>
        <p:spPr>
          <a:xfrm flipV="1">
            <a:off x="4778499" y="2167056"/>
            <a:ext cx="0" cy="118898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199A349-1F9B-4089-A8D3-DD4E2B61F58D}"/>
              </a:ext>
            </a:extLst>
          </p:cNvPr>
          <p:cNvCxnSpPr>
            <a:cxnSpLocks/>
          </p:cNvCxnSpPr>
          <p:nvPr/>
        </p:nvCxnSpPr>
        <p:spPr>
          <a:xfrm flipV="1">
            <a:off x="4770543" y="1629625"/>
            <a:ext cx="1489930" cy="54297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Graphic 145">
            <a:extLst>
              <a:ext uri="{FF2B5EF4-FFF2-40B4-BE49-F238E27FC236}">
                <a16:creationId xmlns:a16="http://schemas.microsoft.com/office/drawing/2014/main" id="{1E7E354F-FA0E-4DBF-8F4A-6FC07085D2B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9704" y="1487164"/>
            <a:ext cx="285008" cy="285008"/>
          </a:xfrm>
          <a:prstGeom prst="rect">
            <a:avLst/>
          </a:prstGeom>
        </p:spPr>
      </p:pic>
      <p:pic>
        <p:nvPicPr>
          <p:cNvPr id="147" name="Graphic 146" descr="Lock with solid fill">
            <a:extLst>
              <a:ext uri="{FF2B5EF4-FFF2-40B4-BE49-F238E27FC236}">
                <a16:creationId xmlns:a16="http://schemas.microsoft.com/office/drawing/2014/main" id="{BFCAAA1A-C035-4E39-92D0-A07412B3E9D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68062" y="3051454"/>
            <a:ext cx="387116" cy="387116"/>
          </a:xfrm>
          <a:prstGeom prst="rect">
            <a:avLst/>
          </a:prstGeom>
        </p:spPr>
      </p:pic>
      <p:sp>
        <p:nvSpPr>
          <p:cNvPr id="148" name="Title 1">
            <a:extLst>
              <a:ext uri="{FF2B5EF4-FFF2-40B4-BE49-F238E27FC236}">
                <a16:creationId xmlns:a16="http://schemas.microsoft.com/office/drawing/2014/main" id="{C305E012-062C-4FF7-AAC6-F7CF57AA83DB}"/>
              </a:ext>
            </a:extLst>
          </p:cNvPr>
          <p:cNvSpPr txBox="1">
            <a:spLocks/>
          </p:cNvSpPr>
          <p:nvPr/>
        </p:nvSpPr>
        <p:spPr>
          <a:xfrm>
            <a:off x="3149566" y="699742"/>
            <a:ext cx="935576" cy="3300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Aviatrix Controller</a:t>
            </a:r>
            <a:endParaRPr lang="en-NZ" sz="1200"/>
          </a:p>
        </p:txBody>
      </p:sp>
      <p:pic>
        <p:nvPicPr>
          <p:cNvPr id="149" name="Picture 148" descr="Icon&#10;&#10;Description automatically generated">
            <a:extLst>
              <a:ext uri="{FF2B5EF4-FFF2-40B4-BE49-F238E27FC236}">
                <a16:creationId xmlns:a16="http://schemas.microsoft.com/office/drawing/2014/main" id="{C5D2D508-95BB-4006-BB5A-1560FD18DAC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4586" y="615159"/>
            <a:ext cx="660329" cy="512092"/>
          </a:xfrm>
          <a:prstGeom prst="rect">
            <a:avLst/>
          </a:prstGeom>
        </p:spPr>
      </p:pic>
      <p:pic>
        <p:nvPicPr>
          <p:cNvPr id="150" name="Picture 2" descr="Alibaba Cloud (@alibaba_cloud) / Twitter">
            <a:extLst>
              <a:ext uri="{FF2B5EF4-FFF2-40B4-BE49-F238E27FC236}">
                <a16:creationId xmlns:a16="http://schemas.microsoft.com/office/drawing/2014/main" id="{CA7A1CF9-EE44-43EB-A1DE-5F9B2847A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0246" y="3574009"/>
            <a:ext cx="203647" cy="1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50">
            <a:extLst>
              <a:ext uri="{FF2B5EF4-FFF2-40B4-BE49-F238E27FC236}">
                <a16:creationId xmlns:a16="http://schemas.microsoft.com/office/drawing/2014/main" id="{D8809E4B-F55F-4C78-8D97-96701C5DA41E}"/>
              </a:ext>
            </a:extLst>
          </p:cNvPr>
          <p:cNvSpPr/>
          <p:nvPr/>
        </p:nvSpPr>
        <p:spPr>
          <a:xfrm>
            <a:off x="7778611" y="2078621"/>
            <a:ext cx="217112" cy="1184268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1528 w 267463"/>
              <a:gd name="connsiteY0" fmla="*/ 775759 h 775759"/>
              <a:gd name="connsiteX1" fmla="*/ 0 w 267463"/>
              <a:gd name="connsiteY1" fmla="*/ 0 h 775759"/>
              <a:gd name="connsiteX0" fmla="*/ 472053 w 573074"/>
              <a:gd name="connsiteY0" fmla="*/ 710490 h 710490"/>
              <a:gd name="connsiteX1" fmla="*/ 0 w 573074"/>
              <a:gd name="connsiteY1" fmla="*/ 0 h 710490"/>
              <a:gd name="connsiteX0" fmla="*/ 262503 w 397707"/>
              <a:gd name="connsiteY0" fmla="*/ 1134739 h 1134739"/>
              <a:gd name="connsiteX1" fmla="*/ 0 w 397707"/>
              <a:gd name="connsiteY1" fmla="*/ 0 h 1134739"/>
              <a:gd name="connsiteX0" fmla="*/ 262503 w 478756"/>
              <a:gd name="connsiteY0" fmla="*/ 1134739 h 1134739"/>
              <a:gd name="connsiteX1" fmla="*/ 0 w 478756"/>
              <a:gd name="connsiteY1" fmla="*/ 0 h 1134739"/>
              <a:gd name="connsiteX0" fmla="*/ 262503 w 403190"/>
              <a:gd name="connsiteY0" fmla="*/ 1134739 h 1134739"/>
              <a:gd name="connsiteX1" fmla="*/ 0 w 403190"/>
              <a:gd name="connsiteY1" fmla="*/ 0 h 1134739"/>
              <a:gd name="connsiteX0" fmla="*/ 262503 w 512962"/>
              <a:gd name="connsiteY0" fmla="*/ 1134739 h 1134739"/>
              <a:gd name="connsiteX1" fmla="*/ 0 w 512962"/>
              <a:gd name="connsiteY1" fmla="*/ 0 h 1134739"/>
              <a:gd name="connsiteX0" fmla="*/ 262503 w 614435"/>
              <a:gd name="connsiteY0" fmla="*/ 1134739 h 1134739"/>
              <a:gd name="connsiteX1" fmla="*/ 0 w 614435"/>
              <a:gd name="connsiteY1" fmla="*/ 0 h 1134739"/>
              <a:gd name="connsiteX0" fmla="*/ 262503 w 579201"/>
              <a:gd name="connsiteY0" fmla="*/ 1134739 h 1134739"/>
              <a:gd name="connsiteX1" fmla="*/ 0 w 579201"/>
              <a:gd name="connsiteY1" fmla="*/ 0 h 1134739"/>
              <a:gd name="connsiteX0" fmla="*/ 262503 w 610456"/>
              <a:gd name="connsiteY0" fmla="*/ 1134739 h 1134739"/>
              <a:gd name="connsiteX1" fmla="*/ 0 w 610456"/>
              <a:gd name="connsiteY1" fmla="*/ 0 h 1134739"/>
              <a:gd name="connsiteX0" fmla="*/ 200359 w 563803"/>
              <a:gd name="connsiteY0" fmla="*/ 1814045 h 1814045"/>
              <a:gd name="connsiteX1" fmla="*/ 0 w 563803"/>
              <a:gd name="connsiteY1" fmla="*/ 0 h 1814045"/>
              <a:gd name="connsiteX0" fmla="*/ 200359 w 554118"/>
              <a:gd name="connsiteY0" fmla="*/ 1814045 h 1814045"/>
              <a:gd name="connsiteX1" fmla="*/ 0 w 554118"/>
              <a:gd name="connsiteY1" fmla="*/ 0 h 1814045"/>
              <a:gd name="connsiteX0" fmla="*/ 200359 w 517373"/>
              <a:gd name="connsiteY0" fmla="*/ 1814045 h 1814045"/>
              <a:gd name="connsiteX1" fmla="*/ 0 w 517373"/>
              <a:gd name="connsiteY1" fmla="*/ 0 h 1814045"/>
              <a:gd name="connsiteX0" fmla="*/ 67194 w 414142"/>
              <a:gd name="connsiteY0" fmla="*/ 1854600 h 1854600"/>
              <a:gd name="connsiteX1" fmla="*/ 0 w 414142"/>
              <a:gd name="connsiteY1" fmla="*/ 0 h 1854600"/>
              <a:gd name="connsiteX0" fmla="*/ 67194 w 553176"/>
              <a:gd name="connsiteY0" fmla="*/ 1854600 h 1854600"/>
              <a:gd name="connsiteX1" fmla="*/ 359605 w 553176"/>
              <a:gd name="connsiteY1" fmla="*/ 1236406 h 1854600"/>
              <a:gd name="connsiteX2" fmla="*/ 0 w 553176"/>
              <a:gd name="connsiteY2" fmla="*/ 0 h 1854600"/>
              <a:gd name="connsiteX0" fmla="*/ 67194 w 67194"/>
              <a:gd name="connsiteY0" fmla="*/ 1854600 h 1854600"/>
              <a:gd name="connsiteX1" fmla="*/ 0 w 67194"/>
              <a:gd name="connsiteY1" fmla="*/ 0 h 1854600"/>
              <a:gd name="connsiteX0" fmla="*/ 0 w 412200"/>
              <a:gd name="connsiteY0" fmla="*/ 1824183 h 1824183"/>
              <a:gd name="connsiteX1" fmla="*/ 412200 w 412200"/>
              <a:gd name="connsiteY1" fmla="*/ 0 h 1824183"/>
              <a:gd name="connsiteX0" fmla="*/ 289136 w 289136"/>
              <a:gd name="connsiteY0" fmla="*/ 1631545 h 1631545"/>
              <a:gd name="connsiteX1" fmla="*/ 0 w 289136"/>
              <a:gd name="connsiteY1" fmla="*/ 0 h 1631545"/>
              <a:gd name="connsiteX0" fmla="*/ 386790 w 386790"/>
              <a:gd name="connsiteY0" fmla="*/ 1601128 h 1601128"/>
              <a:gd name="connsiteX1" fmla="*/ 0 w 386790"/>
              <a:gd name="connsiteY1" fmla="*/ 0 h 1601128"/>
              <a:gd name="connsiteX0" fmla="*/ 386790 w 386790"/>
              <a:gd name="connsiteY0" fmla="*/ 1601128 h 1601128"/>
              <a:gd name="connsiteX1" fmla="*/ 0 w 386790"/>
              <a:gd name="connsiteY1" fmla="*/ 0 h 1601128"/>
              <a:gd name="connsiteX0" fmla="*/ 413423 w 413423"/>
              <a:gd name="connsiteY0" fmla="*/ 1601128 h 1601128"/>
              <a:gd name="connsiteX1" fmla="*/ 0 w 413423"/>
              <a:gd name="connsiteY1" fmla="*/ 0 h 1601128"/>
              <a:gd name="connsiteX0" fmla="*/ 440056 w 440056"/>
              <a:gd name="connsiteY0" fmla="*/ 1692378 h 1692378"/>
              <a:gd name="connsiteX1" fmla="*/ 0 w 440056"/>
              <a:gd name="connsiteY1" fmla="*/ 0 h 1692378"/>
              <a:gd name="connsiteX0" fmla="*/ 549794 w 549794"/>
              <a:gd name="connsiteY0" fmla="*/ 1692378 h 1692378"/>
              <a:gd name="connsiteX1" fmla="*/ 109738 w 549794"/>
              <a:gd name="connsiteY1" fmla="*/ 0 h 1692378"/>
              <a:gd name="connsiteX0" fmla="*/ 625494 w 625494"/>
              <a:gd name="connsiteY0" fmla="*/ 1692378 h 1692378"/>
              <a:gd name="connsiteX1" fmla="*/ 185438 w 625494"/>
              <a:gd name="connsiteY1" fmla="*/ 0 h 1692378"/>
              <a:gd name="connsiteX0" fmla="*/ 533030 w 533030"/>
              <a:gd name="connsiteY0" fmla="*/ 1682240 h 1682240"/>
              <a:gd name="connsiteX1" fmla="*/ 208384 w 533030"/>
              <a:gd name="connsiteY1" fmla="*/ 0 h 1682240"/>
              <a:gd name="connsiteX0" fmla="*/ 839438 w 839438"/>
              <a:gd name="connsiteY0" fmla="*/ 1693843 h 1693843"/>
              <a:gd name="connsiteX1" fmla="*/ 149032 w 839438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979689 w 979689"/>
              <a:gd name="connsiteY0" fmla="*/ 1693843 h 1693843"/>
              <a:gd name="connsiteX1" fmla="*/ 289283 w 979689"/>
              <a:gd name="connsiteY1" fmla="*/ 0 h 1693843"/>
              <a:gd name="connsiteX0" fmla="*/ 1136516 w 1136516"/>
              <a:gd name="connsiteY0" fmla="*/ 1693843 h 1693843"/>
              <a:gd name="connsiteX1" fmla="*/ 446110 w 113651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568706 w 568706"/>
              <a:gd name="connsiteY0" fmla="*/ 1705446 h 1705446"/>
              <a:gd name="connsiteX1" fmla="*/ 30700 w 568706"/>
              <a:gd name="connsiteY1" fmla="*/ 0 h 1705446"/>
              <a:gd name="connsiteX0" fmla="*/ 529876 w 529876"/>
              <a:gd name="connsiteY0" fmla="*/ 1705446 h 1705446"/>
              <a:gd name="connsiteX1" fmla="*/ 83310 w 529876"/>
              <a:gd name="connsiteY1" fmla="*/ 0 h 1705446"/>
              <a:gd name="connsiteX0" fmla="*/ 446566 w 446566"/>
              <a:gd name="connsiteY0" fmla="*/ 1705446 h 1705446"/>
              <a:gd name="connsiteX1" fmla="*/ 0 w 446566"/>
              <a:gd name="connsiteY1" fmla="*/ 0 h 1705446"/>
              <a:gd name="connsiteX0" fmla="*/ 249468 w 249468"/>
              <a:gd name="connsiteY0" fmla="*/ 1683690 h 1683690"/>
              <a:gd name="connsiteX1" fmla="*/ 145802 w 249468"/>
              <a:gd name="connsiteY1" fmla="*/ 0 h 1683690"/>
              <a:gd name="connsiteX0" fmla="*/ 341957 w 341957"/>
              <a:gd name="connsiteY0" fmla="*/ 1683690 h 1683690"/>
              <a:gd name="connsiteX1" fmla="*/ 238291 w 341957"/>
              <a:gd name="connsiteY1" fmla="*/ 0 h 1683690"/>
              <a:gd name="connsiteX0" fmla="*/ 284582 w 284582"/>
              <a:gd name="connsiteY0" fmla="*/ 1683690 h 1683690"/>
              <a:gd name="connsiteX1" fmla="*/ 180916 w 284582"/>
              <a:gd name="connsiteY1" fmla="*/ 0 h 1683690"/>
              <a:gd name="connsiteX0" fmla="*/ 277451 w 277451"/>
              <a:gd name="connsiteY0" fmla="*/ 1683690 h 1683690"/>
              <a:gd name="connsiteX1" fmla="*/ 173785 w 277451"/>
              <a:gd name="connsiteY1" fmla="*/ 0 h 1683690"/>
              <a:gd name="connsiteX0" fmla="*/ 289482 w 289482"/>
              <a:gd name="connsiteY0" fmla="*/ 1683690 h 1683690"/>
              <a:gd name="connsiteX1" fmla="*/ 185816 w 289482"/>
              <a:gd name="connsiteY1" fmla="*/ 0 h 1683690"/>
              <a:gd name="connsiteX0" fmla="*/ 289482 w 289482"/>
              <a:gd name="connsiteY0" fmla="*/ 1803350 h 1803350"/>
              <a:gd name="connsiteX1" fmla="*/ 185816 w 289482"/>
              <a:gd name="connsiteY1" fmla="*/ 0 h 18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9482" h="1803350">
                <a:moveTo>
                  <a:pt x="289482" y="1803350"/>
                </a:moveTo>
                <a:cubicBezTo>
                  <a:pt x="-304632" y="1159170"/>
                  <a:pt x="202580" y="1132051"/>
                  <a:pt x="185816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DBEF0C1-216F-4402-BB31-935D2C40CC90}"/>
              </a:ext>
            </a:extLst>
          </p:cNvPr>
          <p:cNvCxnSpPr>
            <a:cxnSpLocks/>
          </p:cNvCxnSpPr>
          <p:nvPr/>
        </p:nvCxnSpPr>
        <p:spPr>
          <a:xfrm flipV="1">
            <a:off x="4124325" y="2178050"/>
            <a:ext cx="666750" cy="598488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17795CE-371B-43D7-9E34-1623C91E79CC}"/>
              </a:ext>
            </a:extLst>
          </p:cNvPr>
          <p:cNvGrpSpPr/>
          <p:nvPr/>
        </p:nvGrpSpPr>
        <p:grpSpPr>
          <a:xfrm>
            <a:off x="3726404" y="2704514"/>
            <a:ext cx="453615" cy="435165"/>
            <a:chOff x="7580556" y="4927590"/>
            <a:chExt cx="604820" cy="580219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5E2FE960-A521-4653-812D-C15E62B7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80556" y="4927590"/>
              <a:ext cx="604820" cy="58021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6E10B0DF-8C8D-4EB4-9BD0-8198EB1F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1964" y="5117547"/>
              <a:ext cx="422004" cy="276277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1B6FBA6C-08AE-42BA-AF34-151057254AC9}"/>
              </a:ext>
            </a:extLst>
          </p:cNvPr>
          <p:cNvSpPr txBox="1"/>
          <p:nvPr/>
        </p:nvSpPr>
        <p:spPr>
          <a:xfrm>
            <a:off x="3611640" y="3133893"/>
            <a:ext cx="68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Branch</a:t>
            </a:r>
            <a:endParaRPr lang="en-US" sz="1050" b="1" i="1"/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4D6E8DB7-2FE8-44CA-86B9-D3D72AB1B24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3422" y="2020243"/>
            <a:ext cx="285008" cy="285008"/>
          </a:xfrm>
          <a:prstGeom prst="rect">
            <a:avLst/>
          </a:prstGeom>
        </p:spPr>
      </p:pic>
      <p:sp>
        <p:nvSpPr>
          <p:cNvPr id="158" name="Freeform 51">
            <a:extLst>
              <a:ext uri="{FF2B5EF4-FFF2-40B4-BE49-F238E27FC236}">
                <a16:creationId xmlns:a16="http://schemas.microsoft.com/office/drawing/2014/main" id="{400400F5-BC16-4898-98E4-FFBB2D33711D}"/>
              </a:ext>
            </a:extLst>
          </p:cNvPr>
          <p:cNvSpPr/>
          <p:nvPr/>
        </p:nvSpPr>
        <p:spPr>
          <a:xfrm>
            <a:off x="3808529" y="1640367"/>
            <a:ext cx="557641" cy="1180223"/>
          </a:xfrm>
          <a:custGeom>
            <a:avLst/>
            <a:gdLst>
              <a:gd name="connsiteX0" fmla="*/ 1814214 w 1814214"/>
              <a:gd name="connsiteY0" fmla="*/ 2218099 h 2218099"/>
              <a:gd name="connsiteX1" fmla="*/ 266071 w 1814214"/>
              <a:gd name="connsiteY1" fmla="*/ 1294646 h 2218099"/>
              <a:gd name="connsiteX2" fmla="*/ 12574 w 1814214"/>
              <a:gd name="connsiteY2" fmla="*/ 0 h 2218099"/>
              <a:gd name="connsiteX0" fmla="*/ 119211 w 1268400"/>
              <a:gd name="connsiteY0" fmla="*/ 1758206 h 1758206"/>
              <a:gd name="connsiteX1" fmla="*/ 1238068 w 1268400"/>
              <a:gd name="connsiteY1" fmla="*/ 1294646 h 1758206"/>
              <a:gd name="connsiteX2" fmla="*/ 984571 w 1268400"/>
              <a:gd name="connsiteY2" fmla="*/ 0 h 1758206"/>
              <a:gd name="connsiteX0" fmla="*/ 192204 w 1057564"/>
              <a:gd name="connsiteY0" fmla="*/ 1758206 h 1758206"/>
              <a:gd name="connsiteX1" fmla="*/ 389041 w 1057564"/>
              <a:gd name="connsiteY1" fmla="*/ 1350579 h 1758206"/>
              <a:gd name="connsiteX2" fmla="*/ 1057564 w 1057564"/>
              <a:gd name="connsiteY2" fmla="*/ 0 h 175820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248315 w 846975"/>
              <a:gd name="connsiteY0" fmla="*/ 925426 h 925426"/>
              <a:gd name="connsiteX1" fmla="*/ 109872 w 846975"/>
              <a:gd name="connsiteY1" fmla="*/ 486725 h 925426"/>
              <a:gd name="connsiteX2" fmla="*/ 846975 w 846975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145889 w 744549"/>
              <a:gd name="connsiteY0" fmla="*/ 925426 h 925426"/>
              <a:gd name="connsiteX1" fmla="*/ 6967 w 744549"/>
              <a:gd name="connsiteY1" fmla="*/ 526805 h 925426"/>
              <a:gd name="connsiteX2" fmla="*/ 744549 w 744549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08737 w 707397"/>
              <a:gd name="connsiteY0" fmla="*/ 925426 h 925426"/>
              <a:gd name="connsiteX1" fmla="*/ 74590 w 707397"/>
              <a:gd name="connsiteY1" fmla="*/ 577300 h 925426"/>
              <a:gd name="connsiteX2" fmla="*/ 707397 w 707397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75625 w 674285"/>
              <a:gd name="connsiteY0" fmla="*/ 925426 h 925426"/>
              <a:gd name="connsiteX1" fmla="*/ 674285 w 674285"/>
              <a:gd name="connsiteY1" fmla="*/ 0 h 925426"/>
              <a:gd name="connsiteX0" fmla="*/ 73934 w 672594"/>
              <a:gd name="connsiteY0" fmla="*/ 925426 h 925426"/>
              <a:gd name="connsiteX1" fmla="*/ 672594 w 672594"/>
              <a:gd name="connsiteY1" fmla="*/ 0 h 925426"/>
              <a:gd name="connsiteX0" fmla="*/ 72892 w 671552"/>
              <a:gd name="connsiteY0" fmla="*/ 925426 h 925426"/>
              <a:gd name="connsiteX1" fmla="*/ 671552 w 671552"/>
              <a:gd name="connsiteY1" fmla="*/ 0 h 925426"/>
              <a:gd name="connsiteX0" fmla="*/ 69285 w 667945"/>
              <a:gd name="connsiteY0" fmla="*/ 925426 h 925426"/>
              <a:gd name="connsiteX1" fmla="*/ 667945 w 667945"/>
              <a:gd name="connsiteY1" fmla="*/ 0 h 925426"/>
              <a:gd name="connsiteX0" fmla="*/ 148126 w 208623"/>
              <a:gd name="connsiteY0" fmla="*/ 917658 h 917658"/>
              <a:gd name="connsiteX1" fmla="*/ 208623 w 208623"/>
              <a:gd name="connsiteY1" fmla="*/ 0 h 917658"/>
              <a:gd name="connsiteX0" fmla="*/ 224072 w 284569"/>
              <a:gd name="connsiteY0" fmla="*/ 917658 h 917658"/>
              <a:gd name="connsiteX1" fmla="*/ 284569 w 284569"/>
              <a:gd name="connsiteY1" fmla="*/ 0 h 917658"/>
              <a:gd name="connsiteX0" fmla="*/ 158870 w 536867"/>
              <a:gd name="connsiteY0" fmla="*/ 933195 h 933195"/>
              <a:gd name="connsiteX1" fmla="*/ 536867 w 536867"/>
              <a:gd name="connsiteY1" fmla="*/ 0 h 933195"/>
              <a:gd name="connsiteX0" fmla="*/ 149173 w 597020"/>
              <a:gd name="connsiteY0" fmla="*/ 1083385 h 1083385"/>
              <a:gd name="connsiteX1" fmla="*/ 597020 w 597020"/>
              <a:gd name="connsiteY1" fmla="*/ 0 h 1083385"/>
              <a:gd name="connsiteX0" fmla="*/ 25099 w 472946"/>
              <a:gd name="connsiteY0" fmla="*/ 1083385 h 1083385"/>
              <a:gd name="connsiteX1" fmla="*/ 472946 w 472946"/>
              <a:gd name="connsiteY1" fmla="*/ 0 h 1083385"/>
              <a:gd name="connsiteX0" fmla="*/ 60685 w 508532"/>
              <a:gd name="connsiteY0" fmla="*/ 1083385 h 1083385"/>
              <a:gd name="connsiteX1" fmla="*/ 508532 w 508532"/>
              <a:gd name="connsiteY1" fmla="*/ 0 h 1083385"/>
              <a:gd name="connsiteX0" fmla="*/ 67576 w 439223"/>
              <a:gd name="connsiteY0" fmla="*/ 896942 h 896942"/>
              <a:gd name="connsiteX1" fmla="*/ 439223 w 439223"/>
              <a:gd name="connsiteY1" fmla="*/ 0 h 896942"/>
              <a:gd name="connsiteX0" fmla="*/ 65714 w 456411"/>
              <a:gd name="connsiteY0" fmla="*/ 893058 h 893058"/>
              <a:gd name="connsiteX1" fmla="*/ 456411 w 456411"/>
              <a:gd name="connsiteY1" fmla="*/ 0 h 893058"/>
              <a:gd name="connsiteX0" fmla="*/ 6957 w 397654"/>
              <a:gd name="connsiteY0" fmla="*/ 893058 h 893058"/>
              <a:gd name="connsiteX1" fmla="*/ 397654 w 397654"/>
              <a:gd name="connsiteY1" fmla="*/ 0 h 893058"/>
              <a:gd name="connsiteX0" fmla="*/ 77 w 390774"/>
              <a:gd name="connsiteY0" fmla="*/ 893058 h 893058"/>
              <a:gd name="connsiteX1" fmla="*/ 390774 w 390774"/>
              <a:gd name="connsiteY1" fmla="*/ 0 h 893058"/>
              <a:gd name="connsiteX0" fmla="*/ 6728 w 397425"/>
              <a:gd name="connsiteY0" fmla="*/ 893058 h 893058"/>
              <a:gd name="connsiteX1" fmla="*/ 397425 w 397425"/>
              <a:gd name="connsiteY1" fmla="*/ 0 h 893058"/>
              <a:gd name="connsiteX0" fmla="*/ 28011 w 418708"/>
              <a:gd name="connsiteY0" fmla="*/ 893058 h 893058"/>
              <a:gd name="connsiteX1" fmla="*/ 418708 w 418708"/>
              <a:gd name="connsiteY1" fmla="*/ 0 h 893058"/>
              <a:gd name="connsiteX0" fmla="*/ 55 w 390752"/>
              <a:gd name="connsiteY0" fmla="*/ 893058 h 893058"/>
              <a:gd name="connsiteX1" fmla="*/ 390752 w 390752"/>
              <a:gd name="connsiteY1" fmla="*/ 0 h 893058"/>
              <a:gd name="connsiteX0" fmla="*/ 78 w 276475"/>
              <a:gd name="connsiteY0" fmla="*/ 893058 h 893058"/>
              <a:gd name="connsiteX1" fmla="*/ 276475 w 276475"/>
              <a:gd name="connsiteY1" fmla="*/ 0 h 893058"/>
              <a:gd name="connsiteX0" fmla="*/ 58539 w 334936"/>
              <a:gd name="connsiteY0" fmla="*/ 893058 h 893058"/>
              <a:gd name="connsiteX1" fmla="*/ 334936 w 334936"/>
              <a:gd name="connsiteY1" fmla="*/ 0 h 893058"/>
              <a:gd name="connsiteX0" fmla="*/ 1948 w 487895"/>
              <a:gd name="connsiteY0" fmla="*/ 896942 h 896942"/>
              <a:gd name="connsiteX1" fmla="*/ 487895 w 487895"/>
              <a:gd name="connsiteY1" fmla="*/ 0 h 896942"/>
              <a:gd name="connsiteX0" fmla="*/ 177 w 622649"/>
              <a:gd name="connsiteY0" fmla="*/ 920247 h 920247"/>
              <a:gd name="connsiteX1" fmla="*/ 622649 w 622649"/>
              <a:gd name="connsiteY1" fmla="*/ 0 h 920247"/>
              <a:gd name="connsiteX0" fmla="*/ 105 w 622577"/>
              <a:gd name="connsiteY0" fmla="*/ 920247 h 920247"/>
              <a:gd name="connsiteX1" fmla="*/ 622577 w 62257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595 w 578617"/>
              <a:gd name="connsiteY0" fmla="*/ 917658 h 917658"/>
              <a:gd name="connsiteX1" fmla="*/ 578617 w 578617"/>
              <a:gd name="connsiteY1" fmla="*/ 0 h 917658"/>
              <a:gd name="connsiteX0" fmla="*/ 49524 w 627546"/>
              <a:gd name="connsiteY0" fmla="*/ 917658 h 917658"/>
              <a:gd name="connsiteX1" fmla="*/ 627546 w 627546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73440 w 951462"/>
              <a:gd name="connsiteY0" fmla="*/ 917658 h 917658"/>
              <a:gd name="connsiteX1" fmla="*/ 951462 w 951462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579 w 581601"/>
              <a:gd name="connsiteY0" fmla="*/ 917658 h 917658"/>
              <a:gd name="connsiteX1" fmla="*/ 581601 w 581601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61586 w 639608"/>
              <a:gd name="connsiteY0" fmla="*/ 917658 h 917658"/>
              <a:gd name="connsiteX1" fmla="*/ 639608 w 639608"/>
              <a:gd name="connsiteY1" fmla="*/ 0 h 917658"/>
              <a:gd name="connsiteX0" fmla="*/ 117938 w 695960"/>
              <a:gd name="connsiteY0" fmla="*/ 917658 h 917658"/>
              <a:gd name="connsiteX1" fmla="*/ 695960 w 695960"/>
              <a:gd name="connsiteY1" fmla="*/ 0 h 917658"/>
              <a:gd name="connsiteX0" fmla="*/ 166657 w 649429"/>
              <a:gd name="connsiteY0" fmla="*/ 891763 h 891763"/>
              <a:gd name="connsiteX1" fmla="*/ 649429 w 649429"/>
              <a:gd name="connsiteY1" fmla="*/ 0 h 891763"/>
              <a:gd name="connsiteX0" fmla="*/ 309709 w 792481"/>
              <a:gd name="connsiteY0" fmla="*/ 891763 h 891763"/>
              <a:gd name="connsiteX1" fmla="*/ 792481 w 792481"/>
              <a:gd name="connsiteY1" fmla="*/ 0 h 891763"/>
              <a:gd name="connsiteX0" fmla="*/ 225422 w 708194"/>
              <a:gd name="connsiteY0" fmla="*/ 891763 h 891763"/>
              <a:gd name="connsiteX1" fmla="*/ 708194 w 708194"/>
              <a:gd name="connsiteY1" fmla="*/ 0 h 891763"/>
              <a:gd name="connsiteX0" fmla="*/ 19469 w 999391"/>
              <a:gd name="connsiteY0" fmla="*/ 848320 h 848320"/>
              <a:gd name="connsiteX1" fmla="*/ 999391 w 999391"/>
              <a:gd name="connsiteY1" fmla="*/ 0 h 848320"/>
              <a:gd name="connsiteX0" fmla="*/ 0 w 979922"/>
              <a:gd name="connsiteY0" fmla="*/ 848320 h 848320"/>
              <a:gd name="connsiteX1" fmla="*/ 252152 w 979922"/>
              <a:gd name="connsiteY1" fmla="*/ 391895 h 848320"/>
              <a:gd name="connsiteX2" fmla="*/ 979922 w 979922"/>
              <a:gd name="connsiteY2" fmla="*/ 0 h 848320"/>
              <a:gd name="connsiteX0" fmla="*/ 0 w 979922"/>
              <a:gd name="connsiteY0" fmla="*/ 848320 h 848320"/>
              <a:gd name="connsiteX1" fmla="*/ 979922 w 979922"/>
              <a:gd name="connsiteY1" fmla="*/ 0 h 848320"/>
              <a:gd name="connsiteX0" fmla="*/ 0 w 1166353"/>
              <a:gd name="connsiteY0" fmla="*/ 623864 h 623864"/>
              <a:gd name="connsiteX1" fmla="*/ 1166353 w 1166353"/>
              <a:gd name="connsiteY1" fmla="*/ 0 h 623864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32266"/>
              <a:gd name="connsiteY0" fmla="*/ 594901 h 606660"/>
              <a:gd name="connsiteX1" fmla="*/ 704714 w 732266"/>
              <a:gd name="connsiteY1" fmla="*/ 0 h 606660"/>
              <a:gd name="connsiteX0" fmla="*/ 0 w 704714"/>
              <a:gd name="connsiteY0" fmla="*/ 594901 h 597791"/>
              <a:gd name="connsiteX1" fmla="*/ 704714 w 704714"/>
              <a:gd name="connsiteY1" fmla="*/ 0 h 597791"/>
              <a:gd name="connsiteX0" fmla="*/ 0 w 633693"/>
              <a:gd name="connsiteY0" fmla="*/ 594901 h 597791"/>
              <a:gd name="connsiteX1" fmla="*/ 633693 w 633693"/>
              <a:gd name="connsiteY1" fmla="*/ 0 h 597791"/>
              <a:gd name="connsiteX0" fmla="*/ 0 w 728087"/>
              <a:gd name="connsiteY0" fmla="*/ 594901 h 596994"/>
              <a:gd name="connsiteX1" fmla="*/ 633693 w 728087"/>
              <a:gd name="connsiteY1" fmla="*/ 0 h 596994"/>
              <a:gd name="connsiteX0" fmla="*/ 0 w 633693"/>
              <a:gd name="connsiteY0" fmla="*/ 594901 h 598148"/>
              <a:gd name="connsiteX1" fmla="*/ 633693 w 633693"/>
              <a:gd name="connsiteY1" fmla="*/ 0 h 598148"/>
              <a:gd name="connsiteX0" fmla="*/ 0 w 695837"/>
              <a:gd name="connsiteY0" fmla="*/ 602142 h 605257"/>
              <a:gd name="connsiteX1" fmla="*/ 695837 w 695837"/>
              <a:gd name="connsiteY1" fmla="*/ 0 h 605257"/>
              <a:gd name="connsiteX0" fmla="*/ 0 w 810137"/>
              <a:gd name="connsiteY0" fmla="*/ 503742 h 510060"/>
              <a:gd name="connsiteX1" fmla="*/ 810137 w 810137"/>
              <a:gd name="connsiteY1" fmla="*/ 0 h 510060"/>
              <a:gd name="connsiteX0" fmla="*/ 0 w 892687"/>
              <a:gd name="connsiteY0" fmla="*/ 633216 h 635867"/>
              <a:gd name="connsiteX1" fmla="*/ 892687 w 892687"/>
              <a:gd name="connsiteY1" fmla="*/ 0 h 635867"/>
              <a:gd name="connsiteX0" fmla="*/ 0 w 956187"/>
              <a:gd name="connsiteY0" fmla="*/ 633216 h 635867"/>
              <a:gd name="connsiteX1" fmla="*/ 956187 w 956187"/>
              <a:gd name="connsiteY1" fmla="*/ 0 h 635867"/>
              <a:gd name="connsiteX0" fmla="*/ 0 w 956187"/>
              <a:gd name="connsiteY0" fmla="*/ 633216 h 633216"/>
              <a:gd name="connsiteX1" fmla="*/ 494259 w 956187"/>
              <a:gd name="connsiteY1" fmla="*/ 262767 h 633216"/>
              <a:gd name="connsiteX2" fmla="*/ 956187 w 956187"/>
              <a:gd name="connsiteY2" fmla="*/ 0 h 633216"/>
              <a:gd name="connsiteX0" fmla="*/ 0 w 956187"/>
              <a:gd name="connsiteY0" fmla="*/ 633216 h 633216"/>
              <a:gd name="connsiteX1" fmla="*/ 956187 w 956187"/>
              <a:gd name="connsiteY1" fmla="*/ 0 h 633216"/>
              <a:gd name="connsiteX0" fmla="*/ 461133 w 461133"/>
              <a:gd name="connsiteY0" fmla="*/ 595928 h 595928"/>
              <a:gd name="connsiteX1" fmla="*/ 0 w 461133"/>
              <a:gd name="connsiteY1" fmla="*/ 0 h 595928"/>
              <a:gd name="connsiteX0" fmla="*/ 461133 w 461133"/>
              <a:gd name="connsiteY0" fmla="*/ 1298194 h 1298194"/>
              <a:gd name="connsiteX1" fmla="*/ 0 w 461133"/>
              <a:gd name="connsiteY1" fmla="*/ 0 h 1298194"/>
              <a:gd name="connsiteX0" fmla="*/ 735067 w 735067"/>
              <a:gd name="connsiteY0" fmla="*/ 1298194 h 1298194"/>
              <a:gd name="connsiteX1" fmla="*/ 273934 w 735067"/>
              <a:gd name="connsiteY1" fmla="*/ 0 h 1298194"/>
              <a:gd name="connsiteX0" fmla="*/ 920846 w 920846"/>
              <a:gd name="connsiteY0" fmla="*/ 1298194 h 1298194"/>
              <a:gd name="connsiteX1" fmla="*/ 459713 w 920846"/>
              <a:gd name="connsiteY1" fmla="*/ 0 h 1298194"/>
              <a:gd name="connsiteX0" fmla="*/ 781877 w 781877"/>
              <a:gd name="connsiteY0" fmla="*/ 1298194 h 1298194"/>
              <a:gd name="connsiteX1" fmla="*/ 320744 w 781877"/>
              <a:gd name="connsiteY1" fmla="*/ 0 h 1298194"/>
              <a:gd name="connsiteX0" fmla="*/ 618550 w 618550"/>
              <a:gd name="connsiteY0" fmla="*/ 1279550 h 1279550"/>
              <a:gd name="connsiteX1" fmla="*/ 477457 w 618550"/>
              <a:gd name="connsiteY1" fmla="*/ 0 h 1279550"/>
              <a:gd name="connsiteX0" fmla="*/ 990822 w 990822"/>
              <a:gd name="connsiteY0" fmla="*/ 1279550 h 1279550"/>
              <a:gd name="connsiteX1" fmla="*/ 849729 w 990822"/>
              <a:gd name="connsiteY1" fmla="*/ 0 h 1279550"/>
              <a:gd name="connsiteX0" fmla="*/ 837167 w 837167"/>
              <a:gd name="connsiteY0" fmla="*/ 1279550 h 1279550"/>
              <a:gd name="connsiteX1" fmla="*/ 696074 w 837167"/>
              <a:gd name="connsiteY1" fmla="*/ 0 h 1279550"/>
              <a:gd name="connsiteX0" fmla="*/ 973521 w 973521"/>
              <a:gd name="connsiteY0" fmla="*/ 1304409 h 1304409"/>
              <a:gd name="connsiteX1" fmla="*/ 641928 w 973521"/>
              <a:gd name="connsiteY1" fmla="*/ 0 h 1304409"/>
              <a:gd name="connsiteX0" fmla="*/ 1014809 w 1014809"/>
              <a:gd name="connsiteY0" fmla="*/ 1304409 h 1304599"/>
              <a:gd name="connsiteX1" fmla="*/ 683216 w 1014809"/>
              <a:gd name="connsiteY1" fmla="*/ 0 h 1304599"/>
              <a:gd name="connsiteX0" fmla="*/ 1014809 w 1014809"/>
              <a:gd name="connsiteY0" fmla="*/ 1304409 h 1305718"/>
              <a:gd name="connsiteX1" fmla="*/ 683216 w 1014809"/>
              <a:gd name="connsiteY1" fmla="*/ 0 h 1305718"/>
              <a:gd name="connsiteX0" fmla="*/ 943975 w 943975"/>
              <a:gd name="connsiteY0" fmla="*/ 1304409 h 1306208"/>
              <a:gd name="connsiteX1" fmla="*/ 612382 w 943975"/>
              <a:gd name="connsiteY1" fmla="*/ 0 h 1306208"/>
              <a:gd name="connsiteX0" fmla="*/ 1216589 w 1216589"/>
              <a:gd name="connsiteY0" fmla="*/ 962598 h 966275"/>
              <a:gd name="connsiteX1" fmla="*/ 519236 w 1216589"/>
              <a:gd name="connsiteY1" fmla="*/ 0 h 966275"/>
              <a:gd name="connsiteX0" fmla="*/ 801294 w 801294"/>
              <a:gd name="connsiteY0" fmla="*/ 962598 h 965112"/>
              <a:gd name="connsiteX1" fmla="*/ 103941 w 801294"/>
              <a:gd name="connsiteY1" fmla="*/ 0 h 965112"/>
              <a:gd name="connsiteX0" fmla="*/ 853056 w 853056"/>
              <a:gd name="connsiteY0" fmla="*/ 962598 h 965112"/>
              <a:gd name="connsiteX1" fmla="*/ 155703 w 853056"/>
              <a:gd name="connsiteY1" fmla="*/ 0 h 965112"/>
              <a:gd name="connsiteX0" fmla="*/ 943054 w 943054"/>
              <a:gd name="connsiteY0" fmla="*/ 1404268 h 1405566"/>
              <a:gd name="connsiteX1" fmla="*/ 139169 w 943054"/>
              <a:gd name="connsiteY1" fmla="*/ 0 h 1405566"/>
              <a:gd name="connsiteX0" fmla="*/ 885795 w 887376"/>
              <a:gd name="connsiteY0" fmla="*/ 1404268 h 1404268"/>
              <a:gd name="connsiteX1" fmla="*/ 81910 w 887376"/>
              <a:gd name="connsiteY1" fmla="*/ 0 h 1404268"/>
              <a:gd name="connsiteX0" fmla="*/ 867128 w 868788"/>
              <a:gd name="connsiteY0" fmla="*/ 1404268 h 1404268"/>
              <a:gd name="connsiteX1" fmla="*/ 63243 w 868788"/>
              <a:gd name="connsiteY1" fmla="*/ 0 h 1404268"/>
              <a:gd name="connsiteX0" fmla="*/ 905615 w 907124"/>
              <a:gd name="connsiteY0" fmla="*/ 1404268 h 1404268"/>
              <a:gd name="connsiteX1" fmla="*/ 101730 w 907124"/>
              <a:gd name="connsiteY1" fmla="*/ 0 h 1404268"/>
              <a:gd name="connsiteX0" fmla="*/ 989184 w 990600"/>
              <a:gd name="connsiteY0" fmla="*/ 1404268 h 1404268"/>
              <a:gd name="connsiteX1" fmla="*/ 96523 w 990600"/>
              <a:gd name="connsiteY1" fmla="*/ 0 h 1404268"/>
              <a:gd name="connsiteX0" fmla="*/ 0 w 434489"/>
              <a:gd name="connsiteY0" fmla="*/ 1285152 h 1285152"/>
              <a:gd name="connsiteX1" fmla="*/ 434489 w 434489"/>
              <a:gd name="connsiteY1" fmla="*/ 0 h 1285152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887456"/>
              <a:gd name="connsiteY0" fmla="*/ 1449152 h 1449152"/>
              <a:gd name="connsiteX1" fmla="*/ 887456 w 887456"/>
              <a:gd name="connsiteY1" fmla="*/ 0 h 1449152"/>
              <a:gd name="connsiteX0" fmla="*/ 0 w 887456"/>
              <a:gd name="connsiteY0" fmla="*/ 1449152 h 1449152"/>
              <a:gd name="connsiteX1" fmla="*/ 887456 w 887456"/>
              <a:gd name="connsiteY1" fmla="*/ 0 h 1449152"/>
              <a:gd name="connsiteX0" fmla="*/ 0 w 980589"/>
              <a:gd name="connsiteY0" fmla="*/ 1400815 h 1400815"/>
              <a:gd name="connsiteX1" fmla="*/ 980589 w 980589"/>
              <a:gd name="connsiteY1" fmla="*/ 0 h 1400815"/>
              <a:gd name="connsiteX0" fmla="*/ 19495 w 1000084"/>
              <a:gd name="connsiteY0" fmla="*/ 1400815 h 1400815"/>
              <a:gd name="connsiteX1" fmla="*/ 1000084 w 1000084"/>
              <a:gd name="connsiteY1" fmla="*/ 0 h 1400815"/>
              <a:gd name="connsiteX0" fmla="*/ 0 w 980589"/>
              <a:gd name="connsiteY0" fmla="*/ 1400815 h 1400815"/>
              <a:gd name="connsiteX1" fmla="*/ 980589 w 980589"/>
              <a:gd name="connsiteY1" fmla="*/ 0 h 1400815"/>
              <a:gd name="connsiteX0" fmla="*/ 0 w 980589"/>
              <a:gd name="connsiteY0" fmla="*/ 1400815 h 1400815"/>
              <a:gd name="connsiteX1" fmla="*/ 980589 w 980589"/>
              <a:gd name="connsiteY1" fmla="*/ 0 h 1400815"/>
              <a:gd name="connsiteX0" fmla="*/ 75905 w 819428"/>
              <a:gd name="connsiteY0" fmla="*/ 1283426 h 1283426"/>
              <a:gd name="connsiteX1" fmla="*/ 819427 w 819428"/>
              <a:gd name="connsiteY1" fmla="*/ 0 h 1283426"/>
              <a:gd name="connsiteX0" fmla="*/ 0 w 743521"/>
              <a:gd name="connsiteY0" fmla="*/ 1283426 h 1283426"/>
              <a:gd name="connsiteX1" fmla="*/ 743522 w 743521"/>
              <a:gd name="connsiteY1" fmla="*/ 0 h 128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521" h="1283426">
                <a:moveTo>
                  <a:pt x="0" y="1283426"/>
                </a:moveTo>
                <a:cubicBezTo>
                  <a:pt x="185674" y="789533"/>
                  <a:pt x="-25124" y="30294"/>
                  <a:pt x="743522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3D2A8DB-1D2F-BF43-576E-DD5700A5F7B9}"/>
              </a:ext>
            </a:extLst>
          </p:cNvPr>
          <p:cNvSpPr txBox="1">
            <a:spLocks/>
          </p:cNvSpPr>
          <p:nvPr/>
        </p:nvSpPr>
        <p:spPr>
          <a:xfrm>
            <a:off x="8314268" y="4785635"/>
            <a:ext cx="396000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z="800" smtClean="0"/>
              <a:pPr/>
              <a:t>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440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7" grpId="0" animBg="1"/>
      <p:bldP spid="142" grpId="0" animBg="1"/>
      <p:bldP spid="143" grpId="0"/>
      <p:bldP spid="151" grpId="0" animBg="1"/>
      <p:bldP spid="1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51">
            <a:extLst>
              <a:ext uri="{FF2B5EF4-FFF2-40B4-BE49-F238E27FC236}">
                <a16:creationId xmlns:a16="http://schemas.microsoft.com/office/drawing/2014/main" id="{0FB0E4B6-6366-4FBA-B84E-C2805958D9F9}"/>
              </a:ext>
            </a:extLst>
          </p:cNvPr>
          <p:cNvSpPr/>
          <p:nvPr/>
        </p:nvSpPr>
        <p:spPr>
          <a:xfrm>
            <a:off x="3808529" y="1640367"/>
            <a:ext cx="557641" cy="1180223"/>
          </a:xfrm>
          <a:custGeom>
            <a:avLst/>
            <a:gdLst>
              <a:gd name="connsiteX0" fmla="*/ 1814214 w 1814214"/>
              <a:gd name="connsiteY0" fmla="*/ 2218099 h 2218099"/>
              <a:gd name="connsiteX1" fmla="*/ 266071 w 1814214"/>
              <a:gd name="connsiteY1" fmla="*/ 1294646 h 2218099"/>
              <a:gd name="connsiteX2" fmla="*/ 12574 w 1814214"/>
              <a:gd name="connsiteY2" fmla="*/ 0 h 2218099"/>
              <a:gd name="connsiteX0" fmla="*/ 119211 w 1268400"/>
              <a:gd name="connsiteY0" fmla="*/ 1758206 h 1758206"/>
              <a:gd name="connsiteX1" fmla="*/ 1238068 w 1268400"/>
              <a:gd name="connsiteY1" fmla="*/ 1294646 h 1758206"/>
              <a:gd name="connsiteX2" fmla="*/ 984571 w 1268400"/>
              <a:gd name="connsiteY2" fmla="*/ 0 h 1758206"/>
              <a:gd name="connsiteX0" fmla="*/ 192204 w 1057564"/>
              <a:gd name="connsiteY0" fmla="*/ 1758206 h 1758206"/>
              <a:gd name="connsiteX1" fmla="*/ 389041 w 1057564"/>
              <a:gd name="connsiteY1" fmla="*/ 1350579 h 1758206"/>
              <a:gd name="connsiteX2" fmla="*/ 1057564 w 1057564"/>
              <a:gd name="connsiteY2" fmla="*/ 0 h 175820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248315 w 846975"/>
              <a:gd name="connsiteY0" fmla="*/ 925426 h 925426"/>
              <a:gd name="connsiteX1" fmla="*/ 109872 w 846975"/>
              <a:gd name="connsiteY1" fmla="*/ 486725 h 925426"/>
              <a:gd name="connsiteX2" fmla="*/ 846975 w 846975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145889 w 744549"/>
              <a:gd name="connsiteY0" fmla="*/ 925426 h 925426"/>
              <a:gd name="connsiteX1" fmla="*/ 6967 w 744549"/>
              <a:gd name="connsiteY1" fmla="*/ 526805 h 925426"/>
              <a:gd name="connsiteX2" fmla="*/ 744549 w 744549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08737 w 707397"/>
              <a:gd name="connsiteY0" fmla="*/ 925426 h 925426"/>
              <a:gd name="connsiteX1" fmla="*/ 74590 w 707397"/>
              <a:gd name="connsiteY1" fmla="*/ 577300 h 925426"/>
              <a:gd name="connsiteX2" fmla="*/ 707397 w 707397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75625 w 674285"/>
              <a:gd name="connsiteY0" fmla="*/ 925426 h 925426"/>
              <a:gd name="connsiteX1" fmla="*/ 674285 w 674285"/>
              <a:gd name="connsiteY1" fmla="*/ 0 h 925426"/>
              <a:gd name="connsiteX0" fmla="*/ 73934 w 672594"/>
              <a:gd name="connsiteY0" fmla="*/ 925426 h 925426"/>
              <a:gd name="connsiteX1" fmla="*/ 672594 w 672594"/>
              <a:gd name="connsiteY1" fmla="*/ 0 h 925426"/>
              <a:gd name="connsiteX0" fmla="*/ 72892 w 671552"/>
              <a:gd name="connsiteY0" fmla="*/ 925426 h 925426"/>
              <a:gd name="connsiteX1" fmla="*/ 671552 w 671552"/>
              <a:gd name="connsiteY1" fmla="*/ 0 h 925426"/>
              <a:gd name="connsiteX0" fmla="*/ 69285 w 667945"/>
              <a:gd name="connsiteY0" fmla="*/ 925426 h 925426"/>
              <a:gd name="connsiteX1" fmla="*/ 667945 w 667945"/>
              <a:gd name="connsiteY1" fmla="*/ 0 h 925426"/>
              <a:gd name="connsiteX0" fmla="*/ 148126 w 208623"/>
              <a:gd name="connsiteY0" fmla="*/ 917658 h 917658"/>
              <a:gd name="connsiteX1" fmla="*/ 208623 w 208623"/>
              <a:gd name="connsiteY1" fmla="*/ 0 h 917658"/>
              <a:gd name="connsiteX0" fmla="*/ 224072 w 284569"/>
              <a:gd name="connsiteY0" fmla="*/ 917658 h 917658"/>
              <a:gd name="connsiteX1" fmla="*/ 284569 w 284569"/>
              <a:gd name="connsiteY1" fmla="*/ 0 h 917658"/>
              <a:gd name="connsiteX0" fmla="*/ 158870 w 536867"/>
              <a:gd name="connsiteY0" fmla="*/ 933195 h 933195"/>
              <a:gd name="connsiteX1" fmla="*/ 536867 w 536867"/>
              <a:gd name="connsiteY1" fmla="*/ 0 h 933195"/>
              <a:gd name="connsiteX0" fmla="*/ 149173 w 597020"/>
              <a:gd name="connsiteY0" fmla="*/ 1083385 h 1083385"/>
              <a:gd name="connsiteX1" fmla="*/ 597020 w 597020"/>
              <a:gd name="connsiteY1" fmla="*/ 0 h 1083385"/>
              <a:gd name="connsiteX0" fmla="*/ 25099 w 472946"/>
              <a:gd name="connsiteY0" fmla="*/ 1083385 h 1083385"/>
              <a:gd name="connsiteX1" fmla="*/ 472946 w 472946"/>
              <a:gd name="connsiteY1" fmla="*/ 0 h 1083385"/>
              <a:gd name="connsiteX0" fmla="*/ 60685 w 508532"/>
              <a:gd name="connsiteY0" fmla="*/ 1083385 h 1083385"/>
              <a:gd name="connsiteX1" fmla="*/ 508532 w 508532"/>
              <a:gd name="connsiteY1" fmla="*/ 0 h 1083385"/>
              <a:gd name="connsiteX0" fmla="*/ 67576 w 439223"/>
              <a:gd name="connsiteY0" fmla="*/ 896942 h 896942"/>
              <a:gd name="connsiteX1" fmla="*/ 439223 w 439223"/>
              <a:gd name="connsiteY1" fmla="*/ 0 h 896942"/>
              <a:gd name="connsiteX0" fmla="*/ 65714 w 456411"/>
              <a:gd name="connsiteY0" fmla="*/ 893058 h 893058"/>
              <a:gd name="connsiteX1" fmla="*/ 456411 w 456411"/>
              <a:gd name="connsiteY1" fmla="*/ 0 h 893058"/>
              <a:gd name="connsiteX0" fmla="*/ 6957 w 397654"/>
              <a:gd name="connsiteY0" fmla="*/ 893058 h 893058"/>
              <a:gd name="connsiteX1" fmla="*/ 397654 w 397654"/>
              <a:gd name="connsiteY1" fmla="*/ 0 h 893058"/>
              <a:gd name="connsiteX0" fmla="*/ 77 w 390774"/>
              <a:gd name="connsiteY0" fmla="*/ 893058 h 893058"/>
              <a:gd name="connsiteX1" fmla="*/ 390774 w 390774"/>
              <a:gd name="connsiteY1" fmla="*/ 0 h 893058"/>
              <a:gd name="connsiteX0" fmla="*/ 6728 w 397425"/>
              <a:gd name="connsiteY0" fmla="*/ 893058 h 893058"/>
              <a:gd name="connsiteX1" fmla="*/ 397425 w 397425"/>
              <a:gd name="connsiteY1" fmla="*/ 0 h 893058"/>
              <a:gd name="connsiteX0" fmla="*/ 28011 w 418708"/>
              <a:gd name="connsiteY0" fmla="*/ 893058 h 893058"/>
              <a:gd name="connsiteX1" fmla="*/ 418708 w 418708"/>
              <a:gd name="connsiteY1" fmla="*/ 0 h 893058"/>
              <a:gd name="connsiteX0" fmla="*/ 55 w 390752"/>
              <a:gd name="connsiteY0" fmla="*/ 893058 h 893058"/>
              <a:gd name="connsiteX1" fmla="*/ 390752 w 390752"/>
              <a:gd name="connsiteY1" fmla="*/ 0 h 893058"/>
              <a:gd name="connsiteX0" fmla="*/ 78 w 276475"/>
              <a:gd name="connsiteY0" fmla="*/ 893058 h 893058"/>
              <a:gd name="connsiteX1" fmla="*/ 276475 w 276475"/>
              <a:gd name="connsiteY1" fmla="*/ 0 h 893058"/>
              <a:gd name="connsiteX0" fmla="*/ 58539 w 334936"/>
              <a:gd name="connsiteY0" fmla="*/ 893058 h 893058"/>
              <a:gd name="connsiteX1" fmla="*/ 334936 w 334936"/>
              <a:gd name="connsiteY1" fmla="*/ 0 h 893058"/>
              <a:gd name="connsiteX0" fmla="*/ 1948 w 487895"/>
              <a:gd name="connsiteY0" fmla="*/ 896942 h 896942"/>
              <a:gd name="connsiteX1" fmla="*/ 487895 w 487895"/>
              <a:gd name="connsiteY1" fmla="*/ 0 h 896942"/>
              <a:gd name="connsiteX0" fmla="*/ 177 w 622649"/>
              <a:gd name="connsiteY0" fmla="*/ 920247 h 920247"/>
              <a:gd name="connsiteX1" fmla="*/ 622649 w 622649"/>
              <a:gd name="connsiteY1" fmla="*/ 0 h 920247"/>
              <a:gd name="connsiteX0" fmla="*/ 105 w 622577"/>
              <a:gd name="connsiteY0" fmla="*/ 920247 h 920247"/>
              <a:gd name="connsiteX1" fmla="*/ 622577 w 62257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595 w 578617"/>
              <a:gd name="connsiteY0" fmla="*/ 917658 h 917658"/>
              <a:gd name="connsiteX1" fmla="*/ 578617 w 578617"/>
              <a:gd name="connsiteY1" fmla="*/ 0 h 917658"/>
              <a:gd name="connsiteX0" fmla="*/ 49524 w 627546"/>
              <a:gd name="connsiteY0" fmla="*/ 917658 h 917658"/>
              <a:gd name="connsiteX1" fmla="*/ 627546 w 627546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73440 w 951462"/>
              <a:gd name="connsiteY0" fmla="*/ 917658 h 917658"/>
              <a:gd name="connsiteX1" fmla="*/ 951462 w 951462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579 w 581601"/>
              <a:gd name="connsiteY0" fmla="*/ 917658 h 917658"/>
              <a:gd name="connsiteX1" fmla="*/ 581601 w 581601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61586 w 639608"/>
              <a:gd name="connsiteY0" fmla="*/ 917658 h 917658"/>
              <a:gd name="connsiteX1" fmla="*/ 639608 w 639608"/>
              <a:gd name="connsiteY1" fmla="*/ 0 h 917658"/>
              <a:gd name="connsiteX0" fmla="*/ 117938 w 695960"/>
              <a:gd name="connsiteY0" fmla="*/ 917658 h 917658"/>
              <a:gd name="connsiteX1" fmla="*/ 695960 w 695960"/>
              <a:gd name="connsiteY1" fmla="*/ 0 h 917658"/>
              <a:gd name="connsiteX0" fmla="*/ 166657 w 649429"/>
              <a:gd name="connsiteY0" fmla="*/ 891763 h 891763"/>
              <a:gd name="connsiteX1" fmla="*/ 649429 w 649429"/>
              <a:gd name="connsiteY1" fmla="*/ 0 h 891763"/>
              <a:gd name="connsiteX0" fmla="*/ 309709 w 792481"/>
              <a:gd name="connsiteY0" fmla="*/ 891763 h 891763"/>
              <a:gd name="connsiteX1" fmla="*/ 792481 w 792481"/>
              <a:gd name="connsiteY1" fmla="*/ 0 h 891763"/>
              <a:gd name="connsiteX0" fmla="*/ 225422 w 708194"/>
              <a:gd name="connsiteY0" fmla="*/ 891763 h 891763"/>
              <a:gd name="connsiteX1" fmla="*/ 708194 w 708194"/>
              <a:gd name="connsiteY1" fmla="*/ 0 h 891763"/>
              <a:gd name="connsiteX0" fmla="*/ 19469 w 999391"/>
              <a:gd name="connsiteY0" fmla="*/ 848320 h 848320"/>
              <a:gd name="connsiteX1" fmla="*/ 999391 w 999391"/>
              <a:gd name="connsiteY1" fmla="*/ 0 h 848320"/>
              <a:gd name="connsiteX0" fmla="*/ 0 w 979922"/>
              <a:gd name="connsiteY0" fmla="*/ 848320 h 848320"/>
              <a:gd name="connsiteX1" fmla="*/ 252152 w 979922"/>
              <a:gd name="connsiteY1" fmla="*/ 391895 h 848320"/>
              <a:gd name="connsiteX2" fmla="*/ 979922 w 979922"/>
              <a:gd name="connsiteY2" fmla="*/ 0 h 848320"/>
              <a:gd name="connsiteX0" fmla="*/ 0 w 979922"/>
              <a:gd name="connsiteY0" fmla="*/ 848320 h 848320"/>
              <a:gd name="connsiteX1" fmla="*/ 979922 w 979922"/>
              <a:gd name="connsiteY1" fmla="*/ 0 h 848320"/>
              <a:gd name="connsiteX0" fmla="*/ 0 w 1166353"/>
              <a:gd name="connsiteY0" fmla="*/ 623864 h 623864"/>
              <a:gd name="connsiteX1" fmla="*/ 1166353 w 1166353"/>
              <a:gd name="connsiteY1" fmla="*/ 0 h 623864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32266"/>
              <a:gd name="connsiteY0" fmla="*/ 594901 h 606660"/>
              <a:gd name="connsiteX1" fmla="*/ 704714 w 732266"/>
              <a:gd name="connsiteY1" fmla="*/ 0 h 606660"/>
              <a:gd name="connsiteX0" fmla="*/ 0 w 704714"/>
              <a:gd name="connsiteY0" fmla="*/ 594901 h 597791"/>
              <a:gd name="connsiteX1" fmla="*/ 704714 w 704714"/>
              <a:gd name="connsiteY1" fmla="*/ 0 h 597791"/>
              <a:gd name="connsiteX0" fmla="*/ 0 w 633693"/>
              <a:gd name="connsiteY0" fmla="*/ 594901 h 597791"/>
              <a:gd name="connsiteX1" fmla="*/ 633693 w 633693"/>
              <a:gd name="connsiteY1" fmla="*/ 0 h 597791"/>
              <a:gd name="connsiteX0" fmla="*/ 0 w 728087"/>
              <a:gd name="connsiteY0" fmla="*/ 594901 h 596994"/>
              <a:gd name="connsiteX1" fmla="*/ 633693 w 728087"/>
              <a:gd name="connsiteY1" fmla="*/ 0 h 596994"/>
              <a:gd name="connsiteX0" fmla="*/ 0 w 633693"/>
              <a:gd name="connsiteY0" fmla="*/ 594901 h 598148"/>
              <a:gd name="connsiteX1" fmla="*/ 633693 w 633693"/>
              <a:gd name="connsiteY1" fmla="*/ 0 h 598148"/>
              <a:gd name="connsiteX0" fmla="*/ 0 w 695837"/>
              <a:gd name="connsiteY0" fmla="*/ 602142 h 605257"/>
              <a:gd name="connsiteX1" fmla="*/ 695837 w 695837"/>
              <a:gd name="connsiteY1" fmla="*/ 0 h 605257"/>
              <a:gd name="connsiteX0" fmla="*/ 0 w 810137"/>
              <a:gd name="connsiteY0" fmla="*/ 503742 h 510060"/>
              <a:gd name="connsiteX1" fmla="*/ 810137 w 810137"/>
              <a:gd name="connsiteY1" fmla="*/ 0 h 510060"/>
              <a:gd name="connsiteX0" fmla="*/ 0 w 892687"/>
              <a:gd name="connsiteY0" fmla="*/ 633216 h 635867"/>
              <a:gd name="connsiteX1" fmla="*/ 892687 w 892687"/>
              <a:gd name="connsiteY1" fmla="*/ 0 h 635867"/>
              <a:gd name="connsiteX0" fmla="*/ 0 w 956187"/>
              <a:gd name="connsiteY0" fmla="*/ 633216 h 635867"/>
              <a:gd name="connsiteX1" fmla="*/ 956187 w 956187"/>
              <a:gd name="connsiteY1" fmla="*/ 0 h 635867"/>
              <a:gd name="connsiteX0" fmla="*/ 0 w 956187"/>
              <a:gd name="connsiteY0" fmla="*/ 633216 h 633216"/>
              <a:gd name="connsiteX1" fmla="*/ 494259 w 956187"/>
              <a:gd name="connsiteY1" fmla="*/ 262767 h 633216"/>
              <a:gd name="connsiteX2" fmla="*/ 956187 w 956187"/>
              <a:gd name="connsiteY2" fmla="*/ 0 h 633216"/>
              <a:gd name="connsiteX0" fmla="*/ 0 w 956187"/>
              <a:gd name="connsiteY0" fmla="*/ 633216 h 633216"/>
              <a:gd name="connsiteX1" fmla="*/ 956187 w 956187"/>
              <a:gd name="connsiteY1" fmla="*/ 0 h 633216"/>
              <a:gd name="connsiteX0" fmla="*/ 461133 w 461133"/>
              <a:gd name="connsiteY0" fmla="*/ 595928 h 595928"/>
              <a:gd name="connsiteX1" fmla="*/ 0 w 461133"/>
              <a:gd name="connsiteY1" fmla="*/ 0 h 595928"/>
              <a:gd name="connsiteX0" fmla="*/ 461133 w 461133"/>
              <a:gd name="connsiteY0" fmla="*/ 1298194 h 1298194"/>
              <a:gd name="connsiteX1" fmla="*/ 0 w 461133"/>
              <a:gd name="connsiteY1" fmla="*/ 0 h 1298194"/>
              <a:gd name="connsiteX0" fmla="*/ 735067 w 735067"/>
              <a:gd name="connsiteY0" fmla="*/ 1298194 h 1298194"/>
              <a:gd name="connsiteX1" fmla="*/ 273934 w 735067"/>
              <a:gd name="connsiteY1" fmla="*/ 0 h 1298194"/>
              <a:gd name="connsiteX0" fmla="*/ 920846 w 920846"/>
              <a:gd name="connsiteY0" fmla="*/ 1298194 h 1298194"/>
              <a:gd name="connsiteX1" fmla="*/ 459713 w 920846"/>
              <a:gd name="connsiteY1" fmla="*/ 0 h 1298194"/>
              <a:gd name="connsiteX0" fmla="*/ 781877 w 781877"/>
              <a:gd name="connsiteY0" fmla="*/ 1298194 h 1298194"/>
              <a:gd name="connsiteX1" fmla="*/ 320744 w 781877"/>
              <a:gd name="connsiteY1" fmla="*/ 0 h 1298194"/>
              <a:gd name="connsiteX0" fmla="*/ 618550 w 618550"/>
              <a:gd name="connsiteY0" fmla="*/ 1279550 h 1279550"/>
              <a:gd name="connsiteX1" fmla="*/ 477457 w 618550"/>
              <a:gd name="connsiteY1" fmla="*/ 0 h 1279550"/>
              <a:gd name="connsiteX0" fmla="*/ 990822 w 990822"/>
              <a:gd name="connsiteY0" fmla="*/ 1279550 h 1279550"/>
              <a:gd name="connsiteX1" fmla="*/ 849729 w 990822"/>
              <a:gd name="connsiteY1" fmla="*/ 0 h 1279550"/>
              <a:gd name="connsiteX0" fmla="*/ 837167 w 837167"/>
              <a:gd name="connsiteY0" fmla="*/ 1279550 h 1279550"/>
              <a:gd name="connsiteX1" fmla="*/ 696074 w 837167"/>
              <a:gd name="connsiteY1" fmla="*/ 0 h 1279550"/>
              <a:gd name="connsiteX0" fmla="*/ 973521 w 973521"/>
              <a:gd name="connsiteY0" fmla="*/ 1304409 h 1304409"/>
              <a:gd name="connsiteX1" fmla="*/ 641928 w 973521"/>
              <a:gd name="connsiteY1" fmla="*/ 0 h 1304409"/>
              <a:gd name="connsiteX0" fmla="*/ 1014809 w 1014809"/>
              <a:gd name="connsiteY0" fmla="*/ 1304409 h 1304599"/>
              <a:gd name="connsiteX1" fmla="*/ 683216 w 1014809"/>
              <a:gd name="connsiteY1" fmla="*/ 0 h 1304599"/>
              <a:gd name="connsiteX0" fmla="*/ 1014809 w 1014809"/>
              <a:gd name="connsiteY0" fmla="*/ 1304409 h 1305718"/>
              <a:gd name="connsiteX1" fmla="*/ 683216 w 1014809"/>
              <a:gd name="connsiteY1" fmla="*/ 0 h 1305718"/>
              <a:gd name="connsiteX0" fmla="*/ 943975 w 943975"/>
              <a:gd name="connsiteY0" fmla="*/ 1304409 h 1306208"/>
              <a:gd name="connsiteX1" fmla="*/ 612382 w 943975"/>
              <a:gd name="connsiteY1" fmla="*/ 0 h 1306208"/>
              <a:gd name="connsiteX0" fmla="*/ 1216589 w 1216589"/>
              <a:gd name="connsiteY0" fmla="*/ 962598 h 966275"/>
              <a:gd name="connsiteX1" fmla="*/ 519236 w 1216589"/>
              <a:gd name="connsiteY1" fmla="*/ 0 h 966275"/>
              <a:gd name="connsiteX0" fmla="*/ 801294 w 801294"/>
              <a:gd name="connsiteY0" fmla="*/ 962598 h 965112"/>
              <a:gd name="connsiteX1" fmla="*/ 103941 w 801294"/>
              <a:gd name="connsiteY1" fmla="*/ 0 h 965112"/>
              <a:gd name="connsiteX0" fmla="*/ 853056 w 853056"/>
              <a:gd name="connsiteY0" fmla="*/ 962598 h 965112"/>
              <a:gd name="connsiteX1" fmla="*/ 155703 w 853056"/>
              <a:gd name="connsiteY1" fmla="*/ 0 h 965112"/>
              <a:gd name="connsiteX0" fmla="*/ 943054 w 943054"/>
              <a:gd name="connsiteY0" fmla="*/ 1404268 h 1405566"/>
              <a:gd name="connsiteX1" fmla="*/ 139169 w 943054"/>
              <a:gd name="connsiteY1" fmla="*/ 0 h 1405566"/>
              <a:gd name="connsiteX0" fmla="*/ 885795 w 887376"/>
              <a:gd name="connsiteY0" fmla="*/ 1404268 h 1404268"/>
              <a:gd name="connsiteX1" fmla="*/ 81910 w 887376"/>
              <a:gd name="connsiteY1" fmla="*/ 0 h 1404268"/>
              <a:gd name="connsiteX0" fmla="*/ 867128 w 868788"/>
              <a:gd name="connsiteY0" fmla="*/ 1404268 h 1404268"/>
              <a:gd name="connsiteX1" fmla="*/ 63243 w 868788"/>
              <a:gd name="connsiteY1" fmla="*/ 0 h 1404268"/>
              <a:gd name="connsiteX0" fmla="*/ 905615 w 907124"/>
              <a:gd name="connsiteY0" fmla="*/ 1404268 h 1404268"/>
              <a:gd name="connsiteX1" fmla="*/ 101730 w 907124"/>
              <a:gd name="connsiteY1" fmla="*/ 0 h 1404268"/>
              <a:gd name="connsiteX0" fmla="*/ 989184 w 990600"/>
              <a:gd name="connsiteY0" fmla="*/ 1404268 h 1404268"/>
              <a:gd name="connsiteX1" fmla="*/ 96523 w 990600"/>
              <a:gd name="connsiteY1" fmla="*/ 0 h 1404268"/>
              <a:gd name="connsiteX0" fmla="*/ 0 w 434489"/>
              <a:gd name="connsiteY0" fmla="*/ 1285152 h 1285152"/>
              <a:gd name="connsiteX1" fmla="*/ 434489 w 434489"/>
              <a:gd name="connsiteY1" fmla="*/ 0 h 1285152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887456"/>
              <a:gd name="connsiteY0" fmla="*/ 1449152 h 1449152"/>
              <a:gd name="connsiteX1" fmla="*/ 887456 w 887456"/>
              <a:gd name="connsiteY1" fmla="*/ 0 h 1449152"/>
              <a:gd name="connsiteX0" fmla="*/ 0 w 887456"/>
              <a:gd name="connsiteY0" fmla="*/ 1449152 h 1449152"/>
              <a:gd name="connsiteX1" fmla="*/ 887456 w 887456"/>
              <a:gd name="connsiteY1" fmla="*/ 0 h 1449152"/>
              <a:gd name="connsiteX0" fmla="*/ 0 w 980589"/>
              <a:gd name="connsiteY0" fmla="*/ 1400815 h 1400815"/>
              <a:gd name="connsiteX1" fmla="*/ 980589 w 980589"/>
              <a:gd name="connsiteY1" fmla="*/ 0 h 1400815"/>
              <a:gd name="connsiteX0" fmla="*/ 19495 w 1000084"/>
              <a:gd name="connsiteY0" fmla="*/ 1400815 h 1400815"/>
              <a:gd name="connsiteX1" fmla="*/ 1000084 w 1000084"/>
              <a:gd name="connsiteY1" fmla="*/ 0 h 1400815"/>
              <a:gd name="connsiteX0" fmla="*/ 0 w 980589"/>
              <a:gd name="connsiteY0" fmla="*/ 1400815 h 1400815"/>
              <a:gd name="connsiteX1" fmla="*/ 980589 w 980589"/>
              <a:gd name="connsiteY1" fmla="*/ 0 h 1400815"/>
              <a:gd name="connsiteX0" fmla="*/ 0 w 980589"/>
              <a:gd name="connsiteY0" fmla="*/ 1400815 h 1400815"/>
              <a:gd name="connsiteX1" fmla="*/ 980589 w 980589"/>
              <a:gd name="connsiteY1" fmla="*/ 0 h 1400815"/>
              <a:gd name="connsiteX0" fmla="*/ 75905 w 819428"/>
              <a:gd name="connsiteY0" fmla="*/ 1283426 h 1283426"/>
              <a:gd name="connsiteX1" fmla="*/ 819427 w 819428"/>
              <a:gd name="connsiteY1" fmla="*/ 0 h 1283426"/>
              <a:gd name="connsiteX0" fmla="*/ 0 w 743521"/>
              <a:gd name="connsiteY0" fmla="*/ 1283426 h 1283426"/>
              <a:gd name="connsiteX1" fmla="*/ 743522 w 743521"/>
              <a:gd name="connsiteY1" fmla="*/ 0 h 128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521" h="1283426">
                <a:moveTo>
                  <a:pt x="0" y="1283426"/>
                </a:moveTo>
                <a:cubicBezTo>
                  <a:pt x="185674" y="789533"/>
                  <a:pt x="-25124" y="30294"/>
                  <a:pt x="743522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0AAB27E6-B930-4D75-860D-1D3945CDE01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1028" y="3116782"/>
            <a:ext cx="1331554" cy="901691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E0932CCB-010C-4694-8A8C-59353DDD2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9" y="1161248"/>
            <a:ext cx="2188565" cy="3236580"/>
          </a:xfrm>
        </p:spPr>
        <p:txBody>
          <a:bodyPr>
            <a:normAutofit/>
          </a:bodyPr>
          <a:lstStyle/>
          <a:p>
            <a:r>
              <a:rPr lang="en-US" sz="1350"/>
              <a:t>Easy to use and template-driven</a:t>
            </a:r>
          </a:p>
          <a:p>
            <a:r>
              <a:rPr lang="en-US" sz="1350"/>
              <a:t>Built-in diagnostic tools</a:t>
            </a:r>
          </a:p>
          <a:p>
            <a:r>
              <a:rPr lang="en-US" sz="1350"/>
              <a:t>Solves Overlapping IPs Challenges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9AC3F4E7-104D-4A9A-9613-2A190F4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40046"/>
            <a:ext cx="2650332" cy="621631"/>
          </a:xfrm>
        </p:spPr>
        <p:txBody>
          <a:bodyPr/>
          <a:lstStyle/>
          <a:p>
            <a:r>
              <a:rPr lang="en-NZ"/>
              <a:t>Site2Cloud </a:t>
            </a:r>
            <a:br>
              <a:rPr lang="en-NZ"/>
            </a:br>
            <a:r>
              <a:rPr lang="en-NZ"/>
              <a:t>Solution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0D5662-5628-4F71-8805-8976C7E38089}"/>
              </a:ext>
            </a:extLst>
          </p:cNvPr>
          <p:cNvSpPr txBox="1"/>
          <p:nvPr/>
        </p:nvSpPr>
        <p:spPr>
          <a:xfrm>
            <a:off x="4091077" y="4016980"/>
            <a:ext cx="13312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Cloud </a:t>
            </a:r>
          </a:p>
          <a:p>
            <a:pPr algn="ctr"/>
            <a:r>
              <a:rPr lang="en-US" sz="900" i="1"/>
              <a:t>Partner / Third Party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9E0C88D5-B924-4D7D-9AF0-F23F2BAE25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366" y="820588"/>
            <a:ext cx="1772297" cy="120015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4D07932E-286E-49FF-BE80-B168C38D53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4490" y="809096"/>
            <a:ext cx="1772297" cy="1200150"/>
          </a:xfrm>
          <a:prstGeom prst="rect">
            <a:avLst/>
          </a:prstGeom>
        </p:spPr>
      </p:pic>
      <p:sp>
        <p:nvSpPr>
          <p:cNvPr id="91" name="Rounded Rectangle 69">
            <a:extLst>
              <a:ext uri="{FF2B5EF4-FFF2-40B4-BE49-F238E27FC236}">
                <a16:creationId xmlns:a16="http://schemas.microsoft.com/office/drawing/2014/main" id="{E0085C97-D98E-4872-A8AA-D3E06F54E601}"/>
              </a:ext>
            </a:extLst>
          </p:cNvPr>
          <p:cNvSpPr/>
          <p:nvPr/>
        </p:nvSpPr>
        <p:spPr>
          <a:xfrm>
            <a:off x="5642586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D7DE4A0-060A-4BFC-9AF2-6339CF04AEBB}"/>
              </a:ext>
            </a:extLst>
          </p:cNvPr>
          <p:cNvCxnSpPr>
            <a:cxnSpLocks/>
          </p:cNvCxnSpPr>
          <p:nvPr/>
        </p:nvCxnSpPr>
        <p:spPr>
          <a:xfrm flipH="1" flipV="1">
            <a:off x="5950149" y="1158659"/>
            <a:ext cx="295331" cy="4928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72">
            <a:extLst>
              <a:ext uri="{FF2B5EF4-FFF2-40B4-BE49-F238E27FC236}">
                <a16:creationId xmlns:a16="http://schemas.microsoft.com/office/drawing/2014/main" id="{C2B3C1C7-7CC8-4849-A6B1-92F66C817511}"/>
              </a:ext>
            </a:extLst>
          </p:cNvPr>
          <p:cNvSpPr/>
          <p:nvPr/>
        </p:nvSpPr>
        <p:spPr>
          <a:xfrm>
            <a:off x="6335563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4ABAB5-6715-4EA2-AED3-49EE76C3CCAF}"/>
              </a:ext>
            </a:extLst>
          </p:cNvPr>
          <p:cNvCxnSpPr>
            <a:cxnSpLocks/>
          </p:cNvCxnSpPr>
          <p:nvPr/>
        </p:nvCxnSpPr>
        <p:spPr>
          <a:xfrm flipV="1">
            <a:off x="6217504" y="1107035"/>
            <a:ext cx="388160" cy="5181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>
            <a:extLst>
              <a:ext uri="{FF2B5EF4-FFF2-40B4-BE49-F238E27FC236}">
                <a16:creationId xmlns:a16="http://schemas.microsoft.com/office/drawing/2014/main" id="{AFB70B68-A942-42D3-8DA8-74E3D745ADD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0203" y="991126"/>
            <a:ext cx="285008" cy="2850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744C883-EA05-4655-B818-3BED69EDC27E}"/>
              </a:ext>
            </a:extLst>
          </p:cNvPr>
          <p:cNvSpPr txBox="1"/>
          <p:nvPr/>
        </p:nvSpPr>
        <p:spPr>
          <a:xfrm>
            <a:off x="5663093" y="700928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B570746-27BA-45B2-A03E-B18A5B41084A}"/>
              </a:ext>
            </a:extLst>
          </p:cNvPr>
          <p:cNvSpPr txBox="1"/>
          <p:nvPr/>
        </p:nvSpPr>
        <p:spPr>
          <a:xfrm>
            <a:off x="6356068" y="700928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801217B-5891-4015-B040-B04B8B2804BF}"/>
              </a:ext>
            </a:extLst>
          </p:cNvPr>
          <p:cNvCxnSpPr>
            <a:cxnSpLocks/>
          </p:cNvCxnSpPr>
          <p:nvPr/>
        </p:nvCxnSpPr>
        <p:spPr>
          <a:xfrm>
            <a:off x="6226522" y="1652449"/>
            <a:ext cx="1867723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76">
            <a:extLst>
              <a:ext uri="{FF2B5EF4-FFF2-40B4-BE49-F238E27FC236}">
                <a16:creationId xmlns:a16="http://schemas.microsoft.com/office/drawing/2014/main" id="{2C17FD75-FF95-4931-B4F3-013C4E8F6EE4}"/>
              </a:ext>
            </a:extLst>
          </p:cNvPr>
          <p:cNvSpPr/>
          <p:nvPr/>
        </p:nvSpPr>
        <p:spPr>
          <a:xfrm>
            <a:off x="7533262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091DD9-25B4-47B5-84A9-CFF764849425}"/>
              </a:ext>
            </a:extLst>
          </p:cNvPr>
          <p:cNvCxnSpPr>
            <a:cxnSpLocks/>
          </p:cNvCxnSpPr>
          <p:nvPr/>
        </p:nvCxnSpPr>
        <p:spPr>
          <a:xfrm flipH="1" flipV="1">
            <a:off x="7840825" y="1158662"/>
            <a:ext cx="292795" cy="51366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62">
            <a:extLst>
              <a:ext uri="{FF2B5EF4-FFF2-40B4-BE49-F238E27FC236}">
                <a16:creationId xmlns:a16="http://schemas.microsoft.com/office/drawing/2014/main" id="{767ED976-B983-4A7D-AA40-48E9944D6C1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7902" y="991129"/>
            <a:ext cx="285008" cy="285008"/>
          </a:xfrm>
          <a:prstGeom prst="rect">
            <a:avLst/>
          </a:prstGeom>
        </p:spPr>
      </p:pic>
      <p:sp>
        <p:nvSpPr>
          <p:cNvPr id="164" name="Rounded Rectangle 79">
            <a:extLst>
              <a:ext uri="{FF2B5EF4-FFF2-40B4-BE49-F238E27FC236}">
                <a16:creationId xmlns:a16="http://schemas.microsoft.com/office/drawing/2014/main" id="{A8A36B8F-25E1-4F51-86EE-02839DE7623D}"/>
              </a:ext>
            </a:extLst>
          </p:cNvPr>
          <p:cNvSpPr/>
          <p:nvPr/>
        </p:nvSpPr>
        <p:spPr>
          <a:xfrm>
            <a:off x="8226238" y="652550"/>
            <a:ext cx="554291" cy="50610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B0F5D2A-3173-4B2F-8BD5-9EBFEAA9993D}"/>
              </a:ext>
            </a:extLst>
          </p:cNvPr>
          <p:cNvCxnSpPr>
            <a:cxnSpLocks/>
          </p:cNvCxnSpPr>
          <p:nvPr/>
        </p:nvCxnSpPr>
        <p:spPr>
          <a:xfrm flipV="1">
            <a:off x="8109735" y="1107035"/>
            <a:ext cx="386606" cy="56054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Graphic 165">
            <a:extLst>
              <a:ext uri="{FF2B5EF4-FFF2-40B4-BE49-F238E27FC236}">
                <a16:creationId xmlns:a16="http://schemas.microsoft.com/office/drawing/2014/main" id="{DF47F11B-CB99-43F5-9E5C-72AB5BC490D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78" y="991129"/>
            <a:ext cx="285008" cy="285008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61F08596-28A0-4339-9CB5-1AF1D1DEEA0B}"/>
              </a:ext>
            </a:extLst>
          </p:cNvPr>
          <p:cNvSpPr txBox="1"/>
          <p:nvPr/>
        </p:nvSpPr>
        <p:spPr>
          <a:xfrm>
            <a:off x="7553767" y="700931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2D26D2D-23E5-451E-803F-5A3C9FEE96DC}"/>
              </a:ext>
            </a:extLst>
          </p:cNvPr>
          <p:cNvSpPr txBox="1"/>
          <p:nvPr/>
        </p:nvSpPr>
        <p:spPr>
          <a:xfrm>
            <a:off x="8246743" y="700931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Spoke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C573BB69-8B6C-4FE4-9D35-49898D5766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202" y="3611072"/>
            <a:ext cx="267492" cy="353472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F8970F77-737F-43D1-85BF-F56779507E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6120" y="3126648"/>
            <a:ext cx="1323321" cy="896116"/>
          </a:xfrm>
          <a:prstGeom prst="rect">
            <a:avLst/>
          </a:prstGeom>
        </p:spPr>
      </p:pic>
      <p:sp>
        <p:nvSpPr>
          <p:cNvPr id="171" name="Rounded Rectangle 76">
            <a:extLst>
              <a:ext uri="{FF2B5EF4-FFF2-40B4-BE49-F238E27FC236}">
                <a16:creationId xmlns:a16="http://schemas.microsoft.com/office/drawing/2014/main" id="{31253AE0-B46B-4E83-9CCB-9F0E5D390866}"/>
              </a:ext>
            </a:extLst>
          </p:cNvPr>
          <p:cNvSpPr/>
          <p:nvPr/>
        </p:nvSpPr>
        <p:spPr>
          <a:xfrm>
            <a:off x="4526465" y="3258770"/>
            <a:ext cx="455259" cy="415686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EAE6C51-E4CC-4634-97A9-358F0388E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93" y="3542863"/>
            <a:ext cx="217256" cy="208419"/>
          </a:xfrm>
          <a:prstGeom prst="rect">
            <a:avLst/>
          </a:prstGeom>
        </p:spPr>
      </p:pic>
      <p:pic>
        <p:nvPicPr>
          <p:cNvPr id="173" name="Picture 2" descr="Azure has a new logo, but where do you download it? Here!">
            <a:extLst>
              <a:ext uri="{FF2B5EF4-FFF2-40B4-BE49-F238E27FC236}">
                <a16:creationId xmlns:a16="http://schemas.microsoft.com/office/drawing/2014/main" id="{12132D55-A43C-41A8-B3C7-87E9CAB8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1885" y="3761888"/>
            <a:ext cx="183027" cy="1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4" descr="Cloud Computing Services | Google Cloud">
            <a:extLst>
              <a:ext uri="{FF2B5EF4-FFF2-40B4-BE49-F238E27FC236}">
                <a16:creationId xmlns:a16="http://schemas.microsoft.com/office/drawing/2014/main" id="{2CBDB283-F980-457F-B753-B590D816D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49729" y="3765306"/>
            <a:ext cx="214933" cy="1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6" descr="Oracle Cloud – Page 2 – OCI KB">
            <a:extLst>
              <a:ext uri="{FF2B5EF4-FFF2-40B4-BE49-F238E27FC236}">
                <a16:creationId xmlns:a16="http://schemas.microsoft.com/office/drawing/2014/main" id="{3D679FE1-F335-44F1-80D8-3A1D75A76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02136" y="3772289"/>
            <a:ext cx="162435" cy="1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41EBF55A-DD0A-4D2A-A274-D3BE07367F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6225" y="3611072"/>
            <a:ext cx="267492" cy="353472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ABA3A98B-F990-4BDE-91CF-7DA9745E677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227" y="991126"/>
            <a:ext cx="285008" cy="285008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EF3233C-5496-41C5-B26E-7621D9D87454}"/>
              </a:ext>
            </a:extLst>
          </p:cNvPr>
          <p:cNvCxnSpPr>
            <a:cxnSpLocks/>
          </p:cNvCxnSpPr>
          <p:nvPr/>
        </p:nvCxnSpPr>
        <p:spPr>
          <a:xfrm flipV="1">
            <a:off x="8123236" y="1651467"/>
            <a:ext cx="0" cy="1709632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1645EFE-B133-495D-A5DB-B427513455FB}"/>
              </a:ext>
            </a:extLst>
          </p:cNvPr>
          <p:cNvGrpSpPr/>
          <p:nvPr/>
        </p:nvGrpSpPr>
        <p:grpSpPr>
          <a:xfrm>
            <a:off x="5939768" y="3580811"/>
            <a:ext cx="453615" cy="435165"/>
            <a:chOff x="7580556" y="4927596"/>
            <a:chExt cx="604820" cy="580220"/>
          </a:xfrm>
        </p:grpSpPr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22587EB6-F1D7-4BEF-83B3-78818812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80556" y="4927596"/>
              <a:ext cx="604820" cy="580220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0F44DED-E4D4-4AA9-BC67-134704BE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1964" y="5117547"/>
              <a:ext cx="422004" cy="276277"/>
            </a:xfrm>
            <a:prstGeom prst="rect">
              <a:avLst/>
            </a:prstGeom>
          </p:spPr>
        </p:pic>
      </p:grpSp>
      <p:pic>
        <p:nvPicPr>
          <p:cNvPr id="182" name="Graphic 181">
            <a:extLst>
              <a:ext uri="{FF2B5EF4-FFF2-40B4-BE49-F238E27FC236}">
                <a16:creationId xmlns:a16="http://schemas.microsoft.com/office/drawing/2014/main" id="{856F0364-0646-425E-9B58-2FF17F5E24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9820" y="1498588"/>
            <a:ext cx="285008" cy="285008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D3A3526B-F924-4229-B910-B4B0A08424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713" y="3611072"/>
            <a:ext cx="267492" cy="353472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CD17AAE-9EFF-4B88-A0F6-A1A99A12F134}"/>
              </a:ext>
            </a:extLst>
          </p:cNvPr>
          <p:cNvCxnSpPr>
            <a:cxnSpLocks/>
          </p:cNvCxnSpPr>
          <p:nvPr/>
        </p:nvCxnSpPr>
        <p:spPr>
          <a:xfrm>
            <a:off x="2817124" y="2191229"/>
            <a:ext cx="61796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9A4814B-8612-4249-AA3C-9F3BD04CF499}"/>
              </a:ext>
            </a:extLst>
          </p:cNvPr>
          <p:cNvSpPr txBox="1"/>
          <p:nvPr/>
        </p:nvSpPr>
        <p:spPr>
          <a:xfrm>
            <a:off x="2974617" y="1395384"/>
            <a:ext cx="718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cs typeface="Calibri Light"/>
              </a:rPr>
              <a:t>CLOUD</a:t>
            </a:r>
            <a:endParaRPr lang="en-US" sz="1050" b="1" i="1">
              <a:cs typeface="Calibri Ligh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125AF20-16C3-409A-BE79-F2A2A9D168B7}"/>
              </a:ext>
            </a:extLst>
          </p:cNvPr>
          <p:cNvSpPr txBox="1"/>
          <p:nvPr/>
        </p:nvSpPr>
        <p:spPr>
          <a:xfrm>
            <a:off x="2892127" y="3356040"/>
            <a:ext cx="8835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cs typeface="Calibri Light"/>
              </a:rPr>
              <a:t>SITE</a:t>
            </a:r>
          </a:p>
          <a:p>
            <a:pPr algn="ctr"/>
            <a:r>
              <a:rPr lang="en-US" sz="1050" i="1">
                <a:cs typeface="Calibri Light"/>
              </a:rPr>
              <a:t>Connecting </a:t>
            </a:r>
          </a:p>
          <a:p>
            <a:pPr algn="ctr"/>
            <a:r>
              <a:rPr lang="en-US" sz="1050" i="1">
                <a:cs typeface="Calibri Light"/>
              </a:rPr>
              <a:t>to the cloud</a:t>
            </a:r>
            <a:endParaRPr lang="en-US" sz="900" i="1">
              <a:cs typeface="Calibri Light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B6516F0-B114-4009-8FA2-BB2A9B786646}"/>
              </a:ext>
            </a:extLst>
          </p:cNvPr>
          <p:cNvSpPr txBox="1"/>
          <p:nvPr/>
        </p:nvSpPr>
        <p:spPr>
          <a:xfrm>
            <a:off x="5535672" y="4010194"/>
            <a:ext cx="12102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On-Prem</a:t>
            </a:r>
            <a:endParaRPr lang="en-US" sz="1050" b="1" i="1"/>
          </a:p>
          <a:p>
            <a:pPr algn="ctr"/>
            <a:r>
              <a:rPr lang="en-US" sz="900" i="1"/>
              <a:t>Data Center / Branch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AE024B6-F66B-4A48-ACE6-1850BFEA8A48}"/>
              </a:ext>
            </a:extLst>
          </p:cNvPr>
          <p:cNvSpPr txBox="1"/>
          <p:nvPr/>
        </p:nvSpPr>
        <p:spPr>
          <a:xfrm>
            <a:off x="7593216" y="4086228"/>
            <a:ext cx="768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SD-WAN</a:t>
            </a:r>
            <a:endParaRPr lang="en-US" sz="900" i="1"/>
          </a:p>
        </p:txBody>
      </p:sp>
      <p:sp>
        <p:nvSpPr>
          <p:cNvPr id="189" name="Freeform 51">
            <a:extLst>
              <a:ext uri="{FF2B5EF4-FFF2-40B4-BE49-F238E27FC236}">
                <a16:creationId xmlns:a16="http://schemas.microsoft.com/office/drawing/2014/main" id="{CA2BC899-3714-426A-85B8-70EBA44E9B7D}"/>
              </a:ext>
            </a:extLst>
          </p:cNvPr>
          <p:cNvSpPr/>
          <p:nvPr/>
        </p:nvSpPr>
        <p:spPr>
          <a:xfrm>
            <a:off x="4907079" y="2072167"/>
            <a:ext cx="563992" cy="1186573"/>
          </a:xfrm>
          <a:custGeom>
            <a:avLst/>
            <a:gdLst>
              <a:gd name="connsiteX0" fmla="*/ 1814214 w 1814214"/>
              <a:gd name="connsiteY0" fmla="*/ 2218099 h 2218099"/>
              <a:gd name="connsiteX1" fmla="*/ 266071 w 1814214"/>
              <a:gd name="connsiteY1" fmla="*/ 1294646 h 2218099"/>
              <a:gd name="connsiteX2" fmla="*/ 12574 w 1814214"/>
              <a:gd name="connsiteY2" fmla="*/ 0 h 2218099"/>
              <a:gd name="connsiteX0" fmla="*/ 119211 w 1268400"/>
              <a:gd name="connsiteY0" fmla="*/ 1758206 h 1758206"/>
              <a:gd name="connsiteX1" fmla="*/ 1238068 w 1268400"/>
              <a:gd name="connsiteY1" fmla="*/ 1294646 h 1758206"/>
              <a:gd name="connsiteX2" fmla="*/ 984571 w 1268400"/>
              <a:gd name="connsiteY2" fmla="*/ 0 h 1758206"/>
              <a:gd name="connsiteX0" fmla="*/ 192204 w 1057564"/>
              <a:gd name="connsiteY0" fmla="*/ 1758206 h 1758206"/>
              <a:gd name="connsiteX1" fmla="*/ 389041 w 1057564"/>
              <a:gd name="connsiteY1" fmla="*/ 1350579 h 1758206"/>
              <a:gd name="connsiteX2" fmla="*/ 1057564 w 1057564"/>
              <a:gd name="connsiteY2" fmla="*/ 0 h 175820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192204 w 790864"/>
              <a:gd name="connsiteY0" fmla="*/ 925426 h 925426"/>
              <a:gd name="connsiteX1" fmla="*/ 389041 w 790864"/>
              <a:gd name="connsiteY1" fmla="*/ 517799 h 925426"/>
              <a:gd name="connsiteX2" fmla="*/ 790864 w 790864"/>
              <a:gd name="connsiteY2" fmla="*/ 0 h 925426"/>
              <a:gd name="connsiteX0" fmla="*/ 248315 w 846975"/>
              <a:gd name="connsiteY0" fmla="*/ 925426 h 925426"/>
              <a:gd name="connsiteX1" fmla="*/ 109872 w 846975"/>
              <a:gd name="connsiteY1" fmla="*/ 486725 h 925426"/>
              <a:gd name="connsiteX2" fmla="*/ 846975 w 846975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145889 w 744549"/>
              <a:gd name="connsiteY0" fmla="*/ 925426 h 925426"/>
              <a:gd name="connsiteX1" fmla="*/ 6967 w 744549"/>
              <a:gd name="connsiteY1" fmla="*/ 526805 h 925426"/>
              <a:gd name="connsiteX2" fmla="*/ 744549 w 744549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38922 w 737582"/>
              <a:gd name="connsiteY0" fmla="*/ 925426 h 925426"/>
              <a:gd name="connsiteX1" fmla="*/ 0 w 737582"/>
              <a:gd name="connsiteY1" fmla="*/ 526805 h 925426"/>
              <a:gd name="connsiteX2" fmla="*/ 737582 w 737582"/>
              <a:gd name="connsiteY2" fmla="*/ 0 h 925426"/>
              <a:gd name="connsiteX0" fmla="*/ 108737 w 707397"/>
              <a:gd name="connsiteY0" fmla="*/ 925426 h 925426"/>
              <a:gd name="connsiteX1" fmla="*/ 74590 w 707397"/>
              <a:gd name="connsiteY1" fmla="*/ 577300 h 925426"/>
              <a:gd name="connsiteX2" fmla="*/ 707397 w 707397"/>
              <a:gd name="connsiteY2" fmla="*/ 0 h 925426"/>
              <a:gd name="connsiteX0" fmla="*/ 0 w 598660"/>
              <a:gd name="connsiteY0" fmla="*/ 925426 h 925426"/>
              <a:gd name="connsiteX1" fmla="*/ 598660 w 598660"/>
              <a:gd name="connsiteY1" fmla="*/ 0 h 925426"/>
              <a:gd name="connsiteX0" fmla="*/ 75625 w 674285"/>
              <a:gd name="connsiteY0" fmla="*/ 925426 h 925426"/>
              <a:gd name="connsiteX1" fmla="*/ 674285 w 674285"/>
              <a:gd name="connsiteY1" fmla="*/ 0 h 925426"/>
              <a:gd name="connsiteX0" fmla="*/ 73934 w 672594"/>
              <a:gd name="connsiteY0" fmla="*/ 925426 h 925426"/>
              <a:gd name="connsiteX1" fmla="*/ 672594 w 672594"/>
              <a:gd name="connsiteY1" fmla="*/ 0 h 925426"/>
              <a:gd name="connsiteX0" fmla="*/ 72892 w 671552"/>
              <a:gd name="connsiteY0" fmla="*/ 925426 h 925426"/>
              <a:gd name="connsiteX1" fmla="*/ 671552 w 671552"/>
              <a:gd name="connsiteY1" fmla="*/ 0 h 925426"/>
              <a:gd name="connsiteX0" fmla="*/ 69285 w 667945"/>
              <a:gd name="connsiteY0" fmla="*/ 925426 h 925426"/>
              <a:gd name="connsiteX1" fmla="*/ 667945 w 667945"/>
              <a:gd name="connsiteY1" fmla="*/ 0 h 925426"/>
              <a:gd name="connsiteX0" fmla="*/ 148126 w 208623"/>
              <a:gd name="connsiteY0" fmla="*/ 917658 h 917658"/>
              <a:gd name="connsiteX1" fmla="*/ 208623 w 208623"/>
              <a:gd name="connsiteY1" fmla="*/ 0 h 917658"/>
              <a:gd name="connsiteX0" fmla="*/ 224072 w 284569"/>
              <a:gd name="connsiteY0" fmla="*/ 917658 h 917658"/>
              <a:gd name="connsiteX1" fmla="*/ 284569 w 284569"/>
              <a:gd name="connsiteY1" fmla="*/ 0 h 917658"/>
              <a:gd name="connsiteX0" fmla="*/ 158870 w 536867"/>
              <a:gd name="connsiteY0" fmla="*/ 933195 h 933195"/>
              <a:gd name="connsiteX1" fmla="*/ 536867 w 536867"/>
              <a:gd name="connsiteY1" fmla="*/ 0 h 933195"/>
              <a:gd name="connsiteX0" fmla="*/ 149173 w 597020"/>
              <a:gd name="connsiteY0" fmla="*/ 1083385 h 1083385"/>
              <a:gd name="connsiteX1" fmla="*/ 597020 w 597020"/>
              <a:gd name="connsiteY1" fmla="*/ 0 h 1083385"/>
              <a:gd name="connsiteX0" fmla="*/ 25099 w 472946"/>
              <a:gd name="connsiteY0" fmla="*/ 1083385 h 1083385"/>
              <a:gd name="connsiteX1" fmla="*/ 472946 w 472946"/>
              <a:gd name="connsiteY1" fmla="*/ 0 h 1083385"/>
              <a:gd name="connsiteX0" fmla="*/ 60685 w 508532"/>
              <a:gd name="connsiteY0" fmla="*/ 1083385 h 1083385"/>
              <a:gd name="connsiteX1" fmla="*/ 508532 w 508532"/>
              <a:gd name="connsiteY1" fmla="*/ 0 h 1083385"/>
              <a:gd name="connsiteX0" fmla="*/ 67576 w 439223"/>
              <a:gd name="connsiteY0" fmla="*/ 896942 h 896942"/>
              <a:gd name="connsiteX1" fmla="*/ 439223 w 439223"/>
              <a:gd name="connsiteY1" fmla="*/ 0 h 896942"/>
              <a:gd name="connsiteX0" fmla="*/ 65714 w 456411"/>
              <a:gd name="connsiteY0" fmla="*/ 893058 h 893058"/>
              <a:gd name="connsiteX1" fmla="*/ 456411 w 456411"/>
              <a:gd name="connsiteY1" fmla="*/ 0 h 893058"/>
              <a:gd name="connsiteX0" fmla="*/ 6957 w 397654"/>
              <a:gd name="connsiteY0" fmla="*/ 893058 h 893058"/>
              <a:gd name="connsiteX1" fmla="*/ 397654 w 397654"/>
              <a:gd name="connsiteY1" fmla="*/ 0 h 893058"/>
              <a:gd name="connsiteX0" fmla="*/ 77 w 390774"/>
              <a:gd name="connsiteY0" fmla="*/ 893058 h 893058"/>
              <a:gd name="connsiteX1" fmla="*/ 390774 w 390774"/>
              <a:gd name="connsiteY1" fmla="*/ 0 h 893058"/>
              <a:gd name="connsiteX0" fmla="*/ 6728 w 397425"/>
              <a:gd name="connsiteY0" fmla="*/ 893058 h 893058"/>
              <a:gd name="connsiteX1" fmla="*/ 397425 w 397425"/>
              <a:gd name="connsiteY1" fmla="*/ 0 h 893058"/>
              <a:gd name="connsiteX0" fmla="*/ 28011 w 418708"/>
              <a:gd name="connsiteY0" fmla="*/ 893058 h 893058"/>
              <a:gd name="connsiteX1" fmla="*/ 418708 w 418708"/>
              <a:gd name="connsiteY1" fmla="*/ 0 h 893058"/>
              <a:gd name="connsiteX0" fmla="*/ 55 w 390752"/>
              <a:gd name="connsiteY0" fmla="*/ 893058 h 893058"/>
              <a:gd name="connsiteX1" fmla="*/ 390752 w 390752"/>
              <a:gd name="connsiteY1" fmla="*/ 0 h 893058"/>
              <a:gd name="connsiteX0" fmla="*/ 78 w 276475"/>
              <a:gd name="connsiteY0" fmla="*/ 893058 h 893058"/>
              <a:gd name="connsiteX1" fmla="*/ 276475 w 276475"/>
              <a:gd name="connsiteY1" fmla="*/ 0 h 893058"/>
              <a:gd name="connsiteX0" fmla="*/ 58539 w 334936"/>
              <a:gd name="connsiteY0" fmla="*/ 893058 h 893058"/>
              <a:gd name="connsiteX1" fmla="*/ 334936 w 334936"/>
              <a:gd name="connsiteY1" fmla="*/ 0 h 893058"/>
              <a:gd name="connsiteX0" fmla="*/ 1948 w 487895"/>
              <a:gd name="connsiteY0" fmla="*/ 896942 h 896942"/>
              <a:gd name="connsiteX1" fmla="*/ 487895 w 487895"/>
              <a:gd name="connsiteY1" fmla="*/ 0 h 896942"/>
              <a:gd name="connsiteX0" fmla="*/ 177 w 622649"/>
              <a:gd name="connsiteY0" fmla="*/ 920247 h 920247"/>
              <a:gd name="connsiteX1" fmla="*/ 622649 w 622649"/>
              <a:gd name="connsiteY1" fmla="*/ 0 h 920247"/>
              <a:gd name="connsiteX0" fmla="*/ 105 w 622577"/>
              <a:gd name="connsiteY0" fmla="*/ 920247 h 920247"/>
              <a:gd name="connsiteX1" fmla="*/ 622577 w 62257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285 w 622757"/>
              <a:gd name="connsiteY0" fmla="*/ 920247 h 920247"/>
              <a:gd name="connsiteX1" fmla="*/ 622757 w 622757"/>
              <a:gd name="connsiteY1" fmla="*/ 0 h 920247"/>
              <a:gd name="connsiteX0" fmla="*/ 595 w 578617"/>
              <a:gd name="connsiteY0" fmla="*/ 917658 h 917658"/>
              <a:gd name="connsiteX1" fmla="*/ 578617 w 578617"/>
              <a:gd name="connsiteY1" fmla="*/ 0 h 917658"/>
              <a:gd name="connsiteX0" fmla="*/ 49524 w 627546"/>
              <a:gd name="connsiteY0" fmla="*/ 917658 h 917658"/>
              <a:gd name="connsiteX1" fmla="*/ 627546 w 627546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73440 w 951462"/>
              <a:gd name="connsiteY0" fmla="*/ 917658 h 917658"/>
              <a:gd name="connsiteX1" fmla="*/ 951462 w 951462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3579 w 581601"/>
              <a:gd name="connsiteY0" fmla="*/ 917658 h 917658"/>
              <a:gd name="connsiteX1" fmla="*/ 581601 w 581601"/>
              <a:gd name="connsiteY1" fmla="*/ 0 h 917658"/>
              <a:gd name="connsiteX0" fmla="*/ 0 w 578022"/>
              <a:gd name="connsiteY0" fmla="*/ 917658 h 917658"/>
              <a:gd name="connsiteX1" fmla="*/ 578022 w 578022"/>
              <a:gd name="connsiteY1" fmla="*/ 0 h 917658"/>
              <a:gd name="connsiteX0" fmla="*/ 61586 w 639608"/>
              <a:gd name="connsiteY0" fmla="*/ 917658 h 917658"/>
              <a:gd name="connsiteX1" fmla="*/ 639608 w 639608"/>
              <a:gd name="connsiteY1" fmla="*/ 0 h 917658"/>
              <a:gd name="connsiteX0" fmla="*/ 117938 w 695960"/>
              <a:gd name="connsiteY0" fmla="*/ 917658 h 917658"/>
              <a:gd name="connsiteX1" fmla="*/ 695960 w 695960"/>
              <a:gd name="connsiteY1" fmla="*/ 0 h 917658"/>
              <a:gd name="connsiteX0" fmla="*/ 166657 w 649429"/>
              <a:gd name="connsiteY0" fmla="*/ 891763 h 891763"/>
              <a:gd name="connsiteX1" fmla="*/ 649429 w 649429"/>
              <a:gd name="connsiteY1" fmla="*/ 0 h 891763"/>
              <a:gd name="connsiteX0" fmla="*/ 309709 w 792481"/>
              <a:gd name="connsiteY0" fmla="*/ 891763 h 891763"/>
              <a:gd name="connsiteX1" fmla="*/ 792481 w 792481"/>
              <a:gd name="connsiteY1" fmla="*/ 0 h 891763"/>
              <a:gd name="connsiteX0" fmla="*/ 225422 w 708194"/>
              <a:gd name="connsiteY0" fmla="*/ 891763 h 891763"/>
              <a:gd name="connsiteX1" fmla="*/ 708194 w 708194"/>
              <a:gd name="connsiteY1" fmla="*/ 0 h 891763"/>
              <a:gd name="connsiteX0" fmla="*/ 19469 w 999391"/>
              <a:gd name="connsiteY0" fmla="*/ 848320 h 848320"/>
              <a:gd name="connsiteX1" fmla="*/ 999391 w 999391"/>
              <a:gd name="connsiteY1" fmla="*/ 0 h 848320"/>
              <a:gd name="connsiteX0" fmla="*/ 0 w 979922"/>
              <a:gd name="connsiteY0" fmla="*/ 848320 h 848320"/>
              <a:gd name="connsiteX1" fmla="*/ 252152 w 979922"/>
              <a:gd name="connsiteY1" fmla="*/ 391895 h 848320"/>
              <a:gd name="connsiteX2" fmla="*/ 979922 w 979922"/>
              <a:gd name="connsiteY2" fmla="*/ 0 h 848320"/>
              <a:gd name="connsiteX0" fmla="*/ 0 w 979922"/>
              <a:gd name="connsiteY0" fmla="*/ 848320 h 848320"/>
              <a:gd name="connsiteX1" fmla="*/ 979922 w 979922"/>
              <a:gd name="connsiteY1" fmla="*/ 0 h 848320"/>
              <a:gd name="connsiteX0" fmla="*/ 0 w 1166353"/>
              <a:gd name="connsiteY0" fmla="*/ 623864 h 623864"/>
              <a:gd name="connsiteX1" fmla="*/ 1166353 w 1166353"/>
              <a:gd name="connsiteY1" fmla="*/ 0 h 623864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73180 h 573180"/>
              <a:gd name="connsiteX1" fmla="*/ 704714 w 704714"/>
              <a:gd name="connsiteY1" fmla="*/ 0 h 573180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04714"/>
              <a:gd name="connsiteY0" fmla="*/ 594901 h 594901"/>
              <a:gd name="connsiteX1" fmla="*/ 704714 w 704714"/>
              <a:gd name="connsiteY1" fmla="*/ 0 h 594901"/>
              <a:gd name="connsiteX0" fmla="*/ 0 w 732266"/>
              <a:gd name="connsiteY0" fmla="*/ 594901 h 606660"/>
              <a:gd name="connsiteX1" fmla="*/ 704714 w 732266"/>
              <a:gd name="connsiteY1" fmla="*/ 0 h 606660"/>
              <a:gd name="connsiteX0" fmla="*/ 0 w 704714"/>
              <a:gd name="connsiteY0" fmla="*/ 594901 h 597791"/>
              <a:gd name="connsiteX1" fmla="*/ 704714 w 704714"/>
              <a:gd name="connsiteY1" fmla="*/ 0 h 597791"/>
              <a:gd name="connsiteX0" fmla="*/ 0 w 633693"/>
              <a:gd name="connsiteY0" fmla="*/ 594901 h 597791"/>
              <a:gd name="connsiteX1" fmla="*/ 633693 w 633693"/>
              <a:gd name="connsiteY1" fmla="*/ 0 h 597791"/>
              <a:gd name="connsiteX0" fmla="*/ 0 w 728087"/>
              <a:gd name="connsiteY0" fmla="*/ 594901 h 596994"/>
              <a:gd name="connsiteX1" fmla="*/ 633693 w 728087"/>
              <a:gd name="connsiteY1" fmla="*/ 0 h 596994"/>
              <a:gd name="connsiteX0" fmla="*/ 0 w 633693"/>
              <a:gd name="connsiteY0" fmla="*/ 594901 h 598148"/>
              <a:gd name="connsiteX1" fmla="*/ 633693 w 633693"/>
              <a:gd name="connsiteY1" fmla="*/ 0 h 598148"/>
              <a:gd name="connsiteX0" fmla="*/ 0 w 695837"/>
              <a:gd name="connsiteY0" fmla="*/ 602142 h 605257"/>
              <a:gd name="connsiteX1" fmla="*/ 695837 w 695837"/>
              <a:gd name="connsiteY1" fmla="*/ 0 h 605257"/>
              <a:gd name="connsiteX0" fmla="*/ 0 w 810137"/>
              <a:gd name="connsiteY0" fmla="*/ 503742 h 510060"/>
              <a:gd name="connsiteX1" fmla="*/ 810137 w 810137"/>
              <a:gd name="connsiteY1" fmla="*/ 0 h 510060"/>
              <a:gd name="connsiteX0" fmla="*/ 0 w 892687"/>
              <a:gd name="connsiteY0" fmla="*/ 633216 h 635867"/>
              <a:gd name="connsiteX1" fmla="*/ 892687 w 892687"/>
              <a:gd name="connsiteY1" fmla="*/ 0 h 635867"/>
              <a:gd name="connsiteX0" fmla="*/ 0 w 956187"/>
              <a:gd name="connsiteY0" fmla="*/ 633216 h 635867"/>
              <a:gd name="connsiteX1" fmla="*/ 956187 w 956187"/>
              <a:gd name="connsiteY1" fmla="*/ 0 h 635867"/>
              <a:gd name="connsiteX0" fmla="*/ 0 w 956187"/>
              <a:gd name="connsiteY0" fmla="*/ 633216 h 633216"/>
              <a:gd name="connsiteX1" fmla="*/ 494259 w 956187"/>
              <a:gd name="connsiteY1" fmla="*/ 262767 h 633216"/>
              <a:gd name="connsiteX2" fmla="*/ 956187 w 956187"/>
              <a:gd name="connsiteY2" fmla="*/ 0 h 633216"/>
              <a:gd name="connsiteX0" fmla="*/ 0 w 956187"/>
              <a:gd name="connsiteY0" fmla="*/ 633216 h 633216"/>
              <a:gd name="connsiteX1" fmla="*/ 956187 w 956187"/>
              <a:gd name="connsiteY1" fmla="*/ 0 h 633216"/>
              <a:gd name="connsiteX0" fmla="*/ 461133 w 461133"/>
              <a:gd name="connsiteY0" fmla="*/ 595928 h 595928"/>
              <a:gd name="connsiteX1" fmla="*/ 0 w 461133"/>
              <a:gd name="connsiteY1" fmla="*/ 0 h 595928"/>
              <a:gd name="connsiteX0" fmla="*/ 461133 w 461133"/>
              <a:gd name="connsiteY0" fmla="*/ 1298194 h 1298194"/>
              <a:gd name="connsiteX1" fmla="*/ 0 w 461133"/>
              <a:gd name="connsiteY1" fmla="*/ 0 h 1298194"/>
              <a:gd name="connsiteX0" fmla="*/ 735067 w 735067"/>
              <a:gd name="connsiteY0" fmla="*/ 1298194 h 1298194"/>
              <a:gd name="connsiteX1" fmla="*/ 273934 w 735067"/>
              <a:gd name="connsiteY1" fmla="*/ 0 h 1298194"/>
              <a:gd name="connsiteX0" fmla="*/ 920846 w 920846"/>
              <a:gd name="connsiteY0" fmla="*/ 1298194 h 1298194"/>
              <a:gd name="connsiteX1" fmla="*/ 459713 w 920846"/>
              <a:gd name="connsiteY1" fmla="*/ 0 h 1298194"/>
              <a:gd name="connsiteX0" fmla="*/ 781877 w 781877"/>
              <a:gd name="connsiteY0" fmla="*/ 1298194 h 1298194"/>
              <a:gd name="connsiteX1" fmla="*/ 320744 w 781877"/>
              <a:gd name="connsiteY1" fmla="*/ 0 h 1298194"/>
              <a:gd name="connsiteX0" fmla="*/ 618550 w 618550"/>
              <a:gd name="connsiteY0" fmla="*/ 1279550 h 1279550"/>
              <a:gd name="connsiteX1" fmla="*/ 477457 w 618550"/>
              <a:gd name="connsiteY1" fmla="*/ 0 h 1279550"/>
              <a:gd name="connsiteX0" fmla="*/ 990822 w 990822"/>
              <a:gd name="connsiteY0" fmla="*/ 1279550 h 1279550"/>
              <a:gd name="connsiteX1" fmla="*/ 849729 w 990822"/>
              <a:gd name="connsiteY1" fmla="*/ 0 h 1279550"/>
              <a:gd name="connsiteX0" fmla="*/ 837167 w 837167"/>
              <a:gd name="connsiteY0" fmla="*/ 1279550 h 1279550"/>
              <a:gd name="connsiteX1" fmla="*/ 696074 w 837167"/>
              <a:gd name="connsiteY1" fmla="*/ 0 h 1279550"/>
              <a:gd name="connsiteX0" fmla="*/ 973521 w 973521"/>
              <a:gd name="connsiteY0" fmla="*/ 1304409 h 1304409"/>
              <a:gd name="connsiteX1" fmla="*/ 641928 w 973521"/>
              <a:gd name="connsiteY1" fmla="*/ 0 h 1304409"/>
              <a:gd name="connsiteX0" fmla="*/ 1014809 w 1014809"/>
              <a:gd name="connsiteY0" fmla="*/ 1304409 h 1304599"/>
              <a:gd name="connsiteX1" fmla="*/ 683216 w 1014809"/>
              <a:gd name="connsiteY1" fmla="*/ 0 h 1304599"/>
              <a:gd name="connsiteX0" fmla="*/ 1014809 w 1014809"/>
              <a:gd name="connsiteY0" fmla="*/ 1304409 h 1305718"/>
              <a:gd name="connsiteX1" fmla="*/ 683216 w 1014809"/>
              <a:gd name="connsiteY1" fmla="*/ 0 h 1305718"/>
              <a:gd name="connsiteX0" fmla="*/ 943975 w 943975"/>
              <a:gd name="connsiteY0" fmla="*/ 1304409 h 1306208"/>
              <a:gd name="connsiteX1" fmla="*/ 612382 w 943975"/>
              <a:gd name="connsiteY1" fmla="*/ 0 h 1306208"/>
              <a:gd name="connsiteX0" fmla="*/ 1216589 w 1216589"/>
              <a:gd name="connsiteY0" fmla="*/ 962598 h 966275"/>
              <a:gd name="connsiteX1" fmla="*/ 519236 w 1216589"/>
              <a:gd name="connsiteY1" fmla="*/ 0 h 966275"/>
              <a:gd name="connsiteX0" fmla="*/ 801294 w 801294"/>
              <a:gd name="connsiteY0" fmla="*/ 962598 h 965112"/>
              <a:gd name="connsiteX1" fmla="*/ 103941 w 801294"/>
              <a:gd name="connsiteY1" fmla="*/ 0 h 965112"/>
              <a:gd name="connsiteX0" fmla="*/ 853056 w 853056"/>
              <a:gd name="connsiteY0" fmla="*/ 962598 h 965112"/>
              <a:gd name="connsiteX1" fmla="*/ 155703 w 853056"/>
              <a:gd name="connsiteY1" fmla="*/ 0 h 965112"/>
              <a:gd name="connsiteX0" fmla="*/ 943054 w 943054"/>
              <a:gd name="connsiteY0" fmla="*/ 1404268 h 1405566"/>
              <a:gd name="connsiteX1" fmla="*/ 139169 w 943054"/>
              <a:gd name="connsiteY1" fmla="*/ 0 h 1405566"/>
              <a:gd name="connsiteX0" fmla="*/ 885795 w 887376"/>
              <a:gd name="connsiteY0" fmla="*/ 1404268 h 1404268"/>
              <a:gd name="connsiteX1" fmla="*/ 81910 w 887376"/>
              <a:gd name="connsiteY1" fmla="*/ 0 h 1404268"/>
              <a:gd name="connsiteX0" fmla="*/ 867128 w 868788"/>
              <a:gd name="connsiteY0" fmla="*/ 1404268 h 1404268"/>
              <a:gd name="connsiteX1" fmla="*/ 63243 w 868788"/>
              <a:gd name="connsiteY1" fmla="*/ 0 h 1404268"/>
              <a:gd name="connsiteX0" fmla="*/ 905615 w 907124"/>
              <a:gd name="connsiteY0" fmla="*/ 1404268 h 1404268"/>
              <a:gd name="connsiteX1" fmla="*/ 101730 w 907124"/>
              <a:gd name="connsiteY1" fmla="*/ 0 h 1404268"/>
              <a:gd name="connsiteX0" fmla="*/ 989184 w 990600"/>
              <a:gd name="connsiteY0" fmla="*/ 1404268 h 1404268"/>
              <a:gd name="connsiteX1" fmla="*/ 96523 w 990600"/>
              <a:gd name="connsiteY1" fmla="*/ 0 h 1404268"/>
              <a:gd name="connsiteX0" fmla="*/ 0 w 434489"/>
              <a:gd name="connsiteY0" fmla="*/ 1285152 h 1285152"/>
              <a:gd name="connsiteX1" fmla="*/ 434489 w 434489"/>
              <a:gd name="connsiteY1" fmla="*/ 0 h 1285152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  <a:gd name="connsiteX0" fmla="*/ 0 w 751989"/>
              <a:gd name="connsiteY0" fmla="*/ 1290331 h 1290331"/>
              <a:gd name="connsiteX1" fmla="*/ 751989 w 751989"/>
              <a:gd name="connsiteY1" fmla="*/ 0 h 12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989" h="1290331">
                <a:moveTo>
                  <a:pt x="0" y="1290331"/>
                </a:moveTo>
                <a:cubicBezTo>
                  <a:pt x="58675" y="361407"/>
                  <a:pt x="660676" y="506757"/>
                  <a:pt x="751989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90" name="Freeform 50">
            <a:extLst>
              <a:ext uri="{FF2B5EF4-FFF2-40B4-BE49-F238E27FC236}">
                <a16:creationId xmlns:a16="http://schemas.microsoft.com/office/drawing/2014/main" id="{3A1F8C73-1C31-49AD-AF85-AC300538DB75}"/>
              </a:ext>
            </a:extLst>
          </p:cNvPr>
          <p:cNvSpPr/>
          <p:nvPr/>
        </p:nvSpPr>
        <p:spPr>
          <a:xfrm flipH="1">
            <a:off x="6340979" y="2077969"/>
            <a:ext cx="229203" cy="1511705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51148 w 919738"/>
              <a:gd name="connsiteY0" fmla="*/ 1408869 h 1408869"/>
              <a:gd name="connsiteX1" fmla="*/ 0 w 919738"/>
              <a:gd name="connsiteY1" fmla="*/ 0 h 1408869"/>
              <a:gd name="connsiteX0" fmla="*/ 851148 w 851148"/>
              <a:gd name="connsiteY0" fmla="*/ 1408869 h 1408869"/>
              <a:gd name="connsiteX1" fmla="*/ 562654 w 851148"/>
              <a:gd name="connsiteY1" fmla="*/ 622120 h 1408869"/>
              <a:gd name="connsiteX2" fmla="*/ 0 w 851148"/>
              <a:gd name="connsiteY2" fmla="*/ 0 h 1408869"/>
              <a:gd name="connsiteX0" fmla="*/ 851148 w 851148"/>
              <a:gd name="connsiteY0" fmla="*/ 1408869 h 1408869"/>
              <a:gd name="connsiteX1" fmla="*/ 0 w 851148"/>
              <a:gd name="connsiteY1" fmla="*/ 0 h 1408869"/>
              <a:gd name="connsiteX0" fmla="*/ 66288 w 66288"/>
              <a:gd name="connsiteY0" fmla="*/ 1478489 h 1478489"/>
              <a:gd name="connsiteX1" fmla="*/ 0 w 66288"/>
              <a:gd name="connsiteY1" fmla="*/ 0 h 1478489"/>
              <a:gd name="connsiteX0" fmla="*/ 278554 w 278554"/>
              <a:gd name="connsiteY0" fmla="*/ 1478489 h 1478489"/>
              <a:gd name="connsiteX1" fmla="*/ 212266 w 278554"/>
              <a:gd name="connsiteY1" fmla="*/ 0 h 1478489"/>
              <a:gd name="connsiteX0" fmla="*/ 271267 w 271267"/>
              <a:gd name="connsiteY0" fmla="*/ 1511124 h 1511124"/>
              <a:gd name="connsiteX1" fmla="*/ 214504 w 271267"/>
              <a:gd name="connsiteY1" fmla="*/ 0 h 1511124"/>
              <a:gd name="connsiteX0" fmla="*/ 305604 w 305604"/>
              <a:gd name="connsiteY0" fmla="*/ 2301957 h 2301957"/>
              <a:gd name="connsiteX1" fmla="*/ 204453 w 305604"/>
              <a:gd name="connsiteY1" fmla="*/ 0 h 230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5604" h="2301957">
                <a:moveTo>
                  <a:pt x="305604" y="2301957"/>
                </a:moveTo>
                <a:cubicBezTo>
                  <a:pt x="283508" y="1809127"/>
                  <a:pt x="-299231" y="579855"/>
                  <a:pt x="204453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0D37F13-61F3-462D-8290-FFAEA6AD5AB8}"/>
              </a:ext>
            </a:extLst>
          </p:cNvPr>
          <p:cNvCxnSpPr>
            <a:cxnSpLocks/>
          </p:cNvCxnSpPr>
          <p:nvPr/>
        </p:nvCxnSpPr>
        <p:spPr>
          <a:xfrm flipV="1">
            <a:off x="6232208" y="1629624"/>
            <a:ext cx="0" cy="1962338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 descr="ISP-Icon.png">
            <a:extLst>
              <a:ext uri="{FF2B5EF4-FFF2-40B4-BE49-F238E27FC236}">
                <a16:creationId xmlns:a16="http://schemas.microsoft.com/office/drawing/2014/main" id="{6A0B7815-4587-4A5A-8F80-006CA445CC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H="1">
            <a:off x="7951097" y="3197721"/>
            <a:ext cx="347943" cy="351464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8A8D5FD7-6C95-4A3C-9FF7-8969A4CF7012}"/>
              </a:ext>
            </a:extLst>
          </p:cNvPr>
          <p:cNvSpPr txBox="1"/>
          <p:nvPr/>
        </p:nvSpPr>
        <p:spPr>
          <a:xfrm>
            <a:off x="4546455" y="3403018"/>
            <a:ext cx="409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VPN</a:t>
            </a:r>
          </a:p>
        </p:txBody>
      </p:sp>
      <p:sp>
        <p:nvSpPr>
          <p:cNvPr id="194" name="Freeform 50">
            <a:extLst>
              <a:ext uri="{FF2B5EF4-FFF2-40B4-BE49-F238E27FC236}">
                <a16:creationId xmlns:a16="http://schemas.microsoft.com/office/drawing/2014/main" id="{E0F8C947-DFF4-4C54-A56C-0A7D07E2CDEA}"/>
              </a:ext>
            </a:extLst>
          </p:cNvPr>
          <p:cNvSpPr/>
          <p:nvPr/>
        </p:nvSpPr>
        <p:spPr>
          <a:xfrm>
            <a:off x="3316768" y="1664747"/>
            <a:ext cx="3333" cy="1701199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51148 w 919738"/>
              <a:gd name="connsiteY0" fmla="*/ 1408869 h 1408869"/>
              <a:gd name="connsiteX1" fmla="*/ 0 w 919738"/>
              <a:gd name="connsiteY1" fmla="*/ 0 h 1408869"/>
              <a:gd name="connsiteX0" fmla="*/ 851148 w 851148"/>
              <a:gd name="connsiteY0" fmla="*/ 1408869 h 1408869"/>
              <a:gd name="connsiteX1" fmla="*/ 562654 w 851148"/>
              <a:gd name="connsiteY1" fmla="*/ 622120 h 1408869"/>
              <a:gd name="connsiteX2" fmla="*/ 0 w 851148"/>
              <a:gd name="connsiteY2" fmla="*/ 0 h 1408869"/>
              <a:gd name="connsiteX0" fmla="*/ 851148 w 851148"/>
              <a:gd name="connsiteY0" fmla="*/ 1408869 h 1408869"/>
              <a:gd name="connsiteX1" fmla="*/ 0 w 851148"/>
              <a:gd name="connsiteY1" fmla="*/ 0 h 1408869"/>
              <a:gd name="connsiteX0" fmla="*/ 66288 w 66288"/>
              <a:gd name="connsiteY0" fmla="*/ 1478489 h 1478489"/>
              <a:gd name="connsiteX1" fmla="*/ 0 w 66288"/>
              <a:gd name="connsiteY1" fmla="*/ 0 h 1478489"/>
              <a:gd name="connsiteX0" fmla="*/ 278554 w 278554"/>
              <a:gd name="connsiteY0" fmla="*/ 1478489 h 1478489"/>
              <a:gd name="connsiteX1" fmla="*/ 212266 w 278554"/>
              <a:gd name="connsiteY1" fmla="*/ 0 h 1478489"/>
              <a:gd name="connsiteX0" fmla="*/ 228569 w 228956"/>
              <a:gd name="connsiteY0" fmla="*/ 1674296 h 1674296"/>
              <a:gd name="connsiteX1" fmla="*/ 228956 w 228956"/>
              <a:gd name="connsiteY1" fmla="*/ 0 h 1674296"/>
              <a:gd name="connsiteX0" fmla="*/ 374620 w 375007"/>
              <a:gd name="connsiteY0" fmla="*/ 1674296 h 1674296"/>
              <a:gd name="connsiteX1" fmla="*/ 0 w 375007"/>
              <a:gd name="connsiteY1" fmla="*/ 1046026 h 1674296"/>
              <a:gd name="connsiteX2" fmla="*/ 375007 w 375007"/>
              <a:gd name="connsiteY2" fmla="*/ 0 h 1674296"/>
              <a:gd name="connsiteX0" fmla="*/ 0 w 387"/>
              <a:gd name="connsiteY0" fmla="*/ 1674296 h 1674296"/>
              <a:gd name="connsiteX1" fmla="*/ 387 w 387"/>
              <a:gd name="connsiteY1" fmla="*/ 0 h 1674296"/>
              <a:gd name="connsiteX0" fmla="*/ 3565 w 3943"/>
              <a:gd name="connsiteY0" fmla="*/ 10138 h 10138"/>
              <a:gd name="connsiteX1" fmla="*/ 370 w 3943"/>
              <a:gd name="connsiteY1" fmla="*/ 0 h 10138"/>
              <a:gd name="connsiteX0" fmla="*/ 58127 w 58127"/>
              <a:gd name="connsiteY0" fmla="*/ 10000 h 10000"/>
              <a:gd name="connsiteX1" fmla="*/ 0 w 58127"/>
              <a:gd name="connsiteY1" fmla="*/ 7190 h 10000"/>
              <a:gd name="connsiteX2" fmla="*/ 50024 w 58127"/>
              <a:gd name="connsiteY2" fmla="*/ 0 h 10000"/>
              <a:gd name="connsiteX0" fmla="*/ 8103 w 8103"/>
              <a:gd name="connsiteY0" fmla="*/ 10000 h 10000"/>
              <a:gd name="connsiteX1" fmla="*/ 0 w 8103"/>
              <a:gd name="connsiteY1" fmla="*/ 0 h 10000"/>
              <a:gd name="connsiteX0" fmla="*/ 10000 w 10000"/>
              <a:gd name="connsiteY0" fmla="*/ 10045 h 10045"/>
              <a:gd name="connsiteX1" fmla="*/ 0 w 10000"/>
              <a:gd name="connsiteY1" fmla="*/ 0 h 10045"/>
              <a:gd name="connsiteX0" fmla="*/ 7826 w 7826"/>
              <a:gd name="connsiteY0" fmla="*/ 10045 h 10045"/>
              <a:gd name="connsiteX1" fmla="*/ 0 w 7826"/>
              <a:gd name="connsiteY1" fmla="*/ 0 h 10045"/>
              <a:gd name="connsiteX0" fmla="*/ 12778 w 12778"/>
              <a:gd name="connsiteY0" fmla="*/ 10000 h 10000"/>
              <a:gd name="connsiteX1" fmla="*/ 0 w 12778"/>
              <a:gd name="connsiteY1" fmla="*/ 0 h 10000"/>
              <a:gd name="connsiteX0" fmla="*/ 15555 w 15555"/>
              <a:gd name="connsiteY0" fmla="*/ 10000 h 10000"/>
              <a:gd name="connsiteX1" fmla="*/ 0 w 15555"/>
              <a:gd name="connsiteY1" fmla="*/ 0 h 10000"/>
              <a:gd name="connsiteX0" fmla="*/ 4445 w 4445"/>
              <a:gd name="connsiteY0" fmla="*/ 10000 h 10000"/>
              <a:gd name="connsiteX1" fmla="*/ 0 w 4445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0 w 8746"/>
              <a:gd name="connsiteY0" fmla="*/ 10000 h 10000"/>
              <a:gd name="connsiteX1" fmla="*/ 8746 w 8746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46" h="10000">
                <a:moveTo>
                  <a:pt x="0" y="10000"/>
                </a:moveTo>
                <a:lnTo>
                  <a:pt x="8746" y="0"/>
                </a:ln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973686C-3481-4186-B2FA-DB2670AE18A5}"/>
              </a:ext>
            </a:extLst>
          </p:cNvPr>
          <p:cNvSpPr txBox="1"/>
          <p:nvPr/>
        </p:nvSpPr>
        <p:spPr>
          <a:xfrm>
            <a:off x="6253172" y="175360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5622CC1-E32F-4BE1-B959-9994412BC5E7}"/>
              </a:ext>
            </a:extLst>
          </p:cNvPr>
          <p:cNvSpPr txBox="1"/>
          <p:nvPr/>
        </p:nvSpPr>
        <p:spPr>
          <a:xfrm>
            <a:off x="7528684" y="175360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Transit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B77F3B5B-9982-4CAF-8096-185124CFB8B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739" y="1439834"/>
            <a:ext cx="318083" cy="305146"/>
          </a:xfrm>
          <a:prstGeom prst="rect">
            <a:avLst/>
          </a:prstGeom>
        </p:spPr>
      </p:pic>
      <p:pic>
        <p:nvPicPr>
          <p:cNvPr id="19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0837590D-3B14-48D8-ADBB-E9F4653F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5861" y="1458422"/>
            <a:ext cx="267970" cy="26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ounded Rectangle 72">
            <a:extLst>
              <a:ext uri="{FF2B5EF4-FFF2-40B4-BE49-F238E27FC236}">
                <a16:creationId xmlns:a16="http://schemas.microsoft.com/office/drawing/2014/main" id="{0BD14F4D-D641-409C-B3D5-9A65341F8F7D}"/>
              </a:ext>
            </a:extLst>
          </p:cNvPr>
          <p:cNvSpPr/>
          <p:nvPr/>
        </p:nvSpPr>
        <p:spPr>
          <a:xfrm>
            <a:off x="4094938" y="1910962"/>
            <a:ext cx="939602" cy="503570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727861">
              <a:defRPr/>
            </a:pPr>
            <a:endParaRPr lang="en-US" sz="10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BF9BF97-17B2-4421-9681-0D23A5272465}"/>
              </a:ext>
            </a:extLst>
          </p:cNvPr>
          <p:cNvSpPr txBox="1"/>
          <p:nvPr/>
        </p:nvSpPr>
        <p:spPr>
          <a:xfrm>
            <a:off x="4084607" y="198962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Landing </a:t>
            </a:r>
          </a:p>
          <a:p>
            <a:pPr algn="ctr"/>
            <a:r>
              <a:rPr lang="en-US" sz="900"/>
              <a:t>Spoke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9313EA0-D03F-4203-80E1-1DF58BE99E8F}"/>
              </a:ext>
            </a:extLst>
          </p:cNvPr>
          <p:cNvCxnSpPr>
            <a:cxnSpLocks/>
          </p:cNvCxnSpPr>
          <p:nvPr/>
        </p:nvCxnSpPr>
        <p:spPr>
          <a:xfrm flipV="1">
            <a:off x="4778499" y="2167056"/>
            <a:ext cx="0" cy="118898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B85AAAC-EC43-4439-A250-4C7695CE0C95}"/>
              </a:ext>
            </a:extLst>
          </p:cNvPr>
          <p:cNvCxnSpPr>
            <a:cxnSpLocks/>
          </p:cNvCxnSpPr>
          <p:nvPr/>
        </p:nvCxnSpPr>
        <p:spPr>
          <a:xfrm flipV="1">
            <a:off x="4770543" y="1629625"/>
            <a:ext cx="1489930" cy="54297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AFBBF728-7062-4272-8853-DDE6EA61208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9704" y="1487164"/>
            <a:ext cx="285008" cy="285008"/>
          </a:xfrm>
          <a:prstGeom prst="rect">
            <a:avLst/>
          </a:prstGeom>
        </p:spPr>
      </p:pic>
      <p:pic>
        <p:nvPicPr>
          <p:cNvPr id="204" name="Graphic 203" descr="Lock with solid fill">
            <a:extLst>
              <a:ext uri="{FF2B5EF4-FFF2-40B4-BE49-F238E27FC236}">
                <a16:creationId xmlns:a16="http://schemas.microsoft.com/office/drawing/2014/main" id="{75F47D6D-84B2-4219-8847-7E5C94D34CF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68062" y="3051454"/>
            <a:ext cx="387116" cy="387116"/>
          </a:xfrm>
          <a:prstGeom prst="rect">
            <a:avLst/>
          </a:prstGeom>
        </p:spPr>
      </p:pic>
      <p:sp>
        <p:nvSpPr>
          <p:cNvPr id="205" name="Title 1">
            <a:extLst>
              <a:ext uri="{FF2B5EF4-FFF2-40B4-BE49-F238E27FC236}">
                <a16:creationId xmlns:a16="http://schemas.microsoft.com/office/drawing/2014/main" id="{7924630E-6600-4640-9C4D-F7C86B29E5D5}"/>
              </a:ext>
            </a:extLst>
          </p:cNvPr>
          <p:cNvSpPr txBox="1">
            <a:spLocks/>
          </p:cNvSpPr>
          <p:nvPr/>
        </p:nvSpPr>
        <p:spPr>
          <a:xfrm>
            <a:off x="3149566" y="699742"/>
            <a:ext cx="935576" cy="3300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Aviatrix Controller</a:t>
            </a:r>
            <a:endParaRPr lang="en-NZ" sz="1200"/>
          </a:p>
        </p:txBody>
      </p:sp>
      <p:pic>
        <p:nvPicPr>
          <p:cNvPr id="206" name="Picture 205" descr="Icon&#10;&#10;Description automatically generated">
            <a:extLst>
              <a:ext uri="{FF2B5EF4-FFF2-40B4-BE49-F238E27FC236}">
                <a16:creationId xmlns:a16="http://schemas.microsoft.com/office/drawing/2014/main" id="{02F6F968-A3ED-4567-AC1B-8D1D437E30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4586" y="615159"/>
            <a:ext cx="660329" cy="512092"/>
          </a:xfrm>
          <a:prstGeom prst="rect">
            <a:avLst/>
          </a:prstGeom>
        </p:spPr>
      </p:pic>
      <p:pic>
        <p:nvPicPr>
          <p:cNvPr id="207" name="Picture 2" descr="Alibaba Cloud (@alibaba_cloud) / Twitter">
            <a:extLst>
              <a:ext uri="{FF2B5EF4-FFF2-40B4-BE49-F238E27FC236}">
                <a16:creationId xmlns:a16="http://schemas.microsoft.com/office/drawing/2014/main" id="{3F1FB029-0101-47DB-9514-ED2FA2908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0246" y="3574009"/>
            <a:ext cx="203647" cy="1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Freeform 50">
            <a:extLst>
              <a:ext uri="{FF2B5EF4-FFF2-40B4-BE49-F238E27FC236}">
                <a16:creationId xmlns:a16="http://schemas.microsoft.com/office/drawing/2014/main" id="{969883DB-D84A-4CD5-B5BA-466994D67190}"/>
              </a:ext>
            </a:extLst>
          </p:cNvPr>
          <p:cNvSpPr/>
          <p:nvPr/>
        </p:nvSpPr>
        <p:spPr>
          <a:xfrm>
            <a:off x="7778611" y="2078621"/>
            <a:ext cx="217112" cy="1184268"/>
          </a:xfrm>
          <a:custGeom>
            <a:avLst/>
            <a:gdLst>
              <a:gd name="connsiteX0" fmla="*/ 1086416 w 1271866"/>
              <a:gd name="connsiteY0" fmla="*/ 2978590 h 2980718"/>
              <a:gd name="connsiteX1" fmla="*/ 1186004 w 1271866"/>
              <a:gd name="connsiteY1" fmla="*/ 2498756 h 2980718"/>
              <a:gd name="connsiteX2" fmla="*/ 0 w 1271866"/>
              <a:gd name="connsiteY2" fmla="*/ 0 h 2980718"/>
              <a:gd name="connsiteX0" fmla="*/ 1086416 w 1170522"/>
              <a:gd name="connsiteY0" fmla="*/ 2978590 h 2978656"/>
              <a:gd name="connsiteX1" fmla="*/ 1004935 w 1170522"/>
              <a:gd name="connsiteY1" fmla="*/ 1720158 h 2978656"/>
              <a:gd name="connsiteX2" fmla="*/ 0 w 1170522"/>
              <a:gd name="connsiteY2" fmla="*/ 0 h 2978656"/>
              <a:gd name="connsiteX0" fmla="*/ 1086416 w 1186170"/>
              <a:gd name="connsiteY0" fmla="*/ 2978590 h 2978590"/>
              <a:gd name="connsiteX1" fmla="*/ 1004935 w 1186170"/>
              <a:gd name="connsiteY1" fmla="*/ 1720158 h 2978590"/>
              <a:gd name="connsiteX2" fmla="*/ 0 w 1186170"/>
              <a:gd name="connsiteY2" fmla="*/ 0 h 2978590"/>
              <a:gd name="connsiteX0" fmla="*/ 1276916 w 1334721"/>
              <a:gd name="connsiteY0" fmla="*/ 2576097 h 2576097"/>
              <a:gd name="connsiteX1" fmla="*/ 1004935 w 1334721"/>
              <a:gd name="connsiteY1" fmla="*/ 1720158 h 2576097"/>
              <a:gd name="connsiteX2" fmla="*/ 0 w 1334721"/>
              <a:gd name="connsiteY2" fmla="*/ 0 h 2576097"/>
              <a:gd name="connsiteX0" fmla="*/ 1276916 w 1322408"/>
              <a:gd name="connsiteY0" fmla="*/ 2576097 h 2576097"/>
              <a:gd name="connsiteX1" fmla="*/ 890635 w 1322408"/>
              <a:gd name="connsiteY1" fmla="*/ 1839818 h 2576097"/>
              <a:gd name="connsiteX2" fmla="*/ 0 w 1322408"/>
              <a:gd name="connsiteY2" fmla="*/ 0 h 2576097"/>
              <a:gd name="connsiteX0" fmla="*/ 867341 w 912833"/>
              <a:gd name="connsiteY0" fmla="*/ 1129299 h 1129299"/>
              <a:gd name="connsiteX1" fmla="*/ 481060 w 912833"/>
              <a:gd name="connsiteY1" fmla="*/ 393020 h 1129299"/>
              <a:gd name="connsiteX2" fmla="*/ 0 w 912833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2677"/>
              <a:gd name="connsiteY0" fmla="*/ 1129299 h 1129299"/>
              <a:gd name="connsiteX1" fmla="*/ 576310 w 922677"/>
              <a:gd name="connsiteY1" fmla="*/ 654097 h 1129299"/>
              <a:gd name="connsiteX2" fmla="*/ 0 w 922677"/>
              <a:gd name="connsiteY2" fmla="*/ 0 h 1129299"/>
              <a:gd name="connsiteX0" fmla="*/ 867341 w 924915"/>
              <a:gd name="connsiteY0" fmla="*/ 1129299 h 1129299"/>
              <a:gd name="connsiteX1" fmla="*/ 576310 w 924915"/>
              <a:gd name="connsiteY1" fmla="*/ 654097 h 1129299"/>
              <a:gd name="connsiteX2" fmla="*/ 0 w 924915"/>
              <a:gd name="connsiteY2" fmla="*/ 0 h 1129299"/>
              <a:gd name="connsiteX0" fmla="*/ 867341 w 915037"/>
              <a:gd name="connsiteY0" fmla="*/ 1129299 h 1129299"/>
              <a:gd name="connsiteX1" fmla="*/ 576310 w 915037"/>
              <a:gd name="connsiteY1" fmla="*/ 654097 h 1129299"/>
              <a:gd name="connsiteX2" fmla="*/ 0 w 915037"/>
              <a:gd name="connsiteY2" fmla="*/ 0 h 1129299"/>
              <a:gd name="connsiteX0" fmla="*/ 867341 w 931189"/>
              <a:gd name="connsiteY0" fmla="*/ 1129299 h 1129299"/>
              <a:gd name="connsiteX1" fmla="*/ 576310 w 931189"/>
              <a:gd name="connsiteY1" fmla="*/ 654097 h 1129299"/>
              <a:gd name="connsiteX2" fmla="*/ 0 w 931189"/>
              <a:gd name="connsiteY2" fmla="*/ 0 h 1129299"/>
              <a:gd name="connsiteX0" fmla="*/ 867341 w 907174"/>
              <a:gd name="connsiteY0" fmla="*/ 1129299 h 1129299"/>
              <a:gd name="connsiteX1" fmla="*/ 576310 w 907174"/>
              <a:gd name="connsiteY1" fmla="*/ 654097 h 1129299"/>
              <a:gd name="connsiteX2" fmla="*/ 0 w 907174"/>
              <a:gd name="connsiteY2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867341 w 867341"/>
              <a:gd name="connsiteY0" fmla="*/ 1129299 h 1129299"/>
              <a:gd name="connsiteX1" fmla="*/ 0 w 867341"/>
              <a:gd name="connsiteY1" fmla="*/ 0 h 1129299"/>
              <a:gd name="connsiteX0" fmla="*/ 767328 w 767328"/>
              <a:gd name="connsiteY0" fmla="*/ 1287033 h 1287033"/>
              <a:gd name="connsiteX1" fmla="*/ 0 w 767328"/>
              <a:gd name="connsiteY1" fmla="*/ 0 h 1287033"/>
              <a:gd name="connsiteX0" fmla="*/ 767328 w 799992"/>
              <a:gd name="connsiteY0" fmla="*/ 1287033 h 1287033"/>
              <a:gd name="connsiteX1" fmla="*/ 0 w 799992"/>
              <a:gd name="connsiteY1" fmla="*/ 0 h 1287033"/>
              <a:gd name="connsiteX0" fmla="*/ 767328 w 843197"/>
              <a:gd name="connsiteY0" fmla="*/ 1287033 h 1287033"/>
              <a:gd name="connsiteX1" fmla="*/ 0 w 843197"/>
              <a:gd name="connsiteY1" fmla="*/ 0 h 1287033"/>
              <a:gd name="connsiteX0" fmla="*/ 767328 w 841205"/>
              <a:gd name="connsiteY0" fmla="*/ 1287033 h 1287033"/>
              <a:gd name="connsiteX1" fmla="*/ 0 w 841205"/>
              <a:gd name="connsiteY1" fmla="*/ 0 h 1287033"/>
              <a:gd name="connsiteX0" fmla="*/ 81528 w 267463"/>
              <a:gd name="connsiteY0" fmla="*/ 775759 h 775759"/>
              <a:gd name="connsiteX1" fmla="*/ 0 w 267463"/>
              <a:gd name="connsiteY1" fmla="*/ 0 h 775759"/>
              <a:gd name="connsiteX0" fmla="*/ 472053 w 573074"/>
              <a:gd name="connsiteY0" fmla="*/ 710490 h 710490"/>
              <a:gd name="connsiteX1" fmla="*/ 0 w 573074"/>
              <a:gd name="connsiteY1" fmla="*/ 0 h 710490"/>
              <a:gd name="connsiteX0" fmla="*/ 262503 w 397707"/>
              <a:gd name="connsiteY0" fmla="*/ 1134739 h 1134739"/>
              <a:gd name="connsiteX1" fmla="*/ 0 w 397707"/>
              <a:gd name="connsiteY1" fmla="*/ 0 h 1134739"/>
              <a:gd name="connsiteX0" fmla="*/ 262503 w 478756"/>
              <a:gd name="connsiteY0" fmla="*/ 1134739 h 1134739"/>
              <a:gd name="connsiteX1" fmla="*/ 0 w 478756"/>
              <a:gd name="connsiteY1" fmla="*/ 0 h 1134739"/>
              <a:gd name="connsiteX0" fmla="*/ 262503 w 403190"/>
              <a:gd name="connsiteY0" fmla="*/ 1134739 h 1134739"/>
              <a:gd name="connsiteX1" fmla="*/ 0 w 403190"/>
              <a:gd name="connsiteY1" fmla="*/ 0 h 1134739"/>
              <a:gd name="connsiteX0" fmla="*/ 262503 w 512962"/>
              <a:gd name="connsiteY0" fmla="*/ 1134739 h 1134739"/>
              <a:gd name="connsiteX1" fmla="*/ 0 w 512962"/>
              <a:gd name="connsiteY1" fmla="*/ 0 h 1134739"/>
              <a:gd name="connsiteX0" fmla="*/ 262503 w 614435"/>
              <a:gd name="connsiteY0" fmla="*/ 1134739 h 1134739"/>
              <a:gd name="connsiteX1" fmla="*/ 0 w 614435"/>
              <a:gd name="connsiteY1" fmla="*/ 0 h 1134739"/>
              <a:gd name="connsiteX0" fmla="*/ 262503 w 579201"/>
              <a:gd name="connsiteY0" fmla="*/ 1134739 h 1134739"/>
              <a:gd name="connsiteX1" fmla="*/ 0 w 579201"/>
              <a:gd name="connsiteY1" fmla="*/ 0 h 1134739"/>
              <a:gd name="connsiteX0" fmla="*/ 262503 w 610456"/>
              <a:gd name="connsiteY0" fmla="*/ 1134739 h 1134739"/>
              <a:gd name="connsiteX1" fmla="*/ 0 w 610456"/>
              <a:gd name="connsiteY1" fmla="*/ 0 h 1134739"/>
              <a:gd name="connsiteX0" fmla="*/ 200359 w 563803"/>
              <a:gd name="connsiteY0" fmla="*/ 1814045 h 1814045"/>
              <a:gd name="connsiteX1" fmla="*/ 0 w 563803"/>
              <a:gd name="connsiteY1" fmla="*/ 0 h 1814045"/>
              <a:gd name="connsiteX0" fmla="*/ 200359 w 554118"/>
              <a:gd name="connsiteY0" fmla="*/ 1814045 h 1814045"/>
              <a:gd name="connsiteX1" fmla="*/ 0 w 554118"/>
              <a:gd name="connsiteY1" fmla="*/ 0 h 1814045"/>
              <a:gd name="connsiteX0" fmla="*/ 200359 w 517373"/>
              <a:gd name="connsiteY0" fmla="*/ 1814045 h 1814045"/>
              <a:gd name="connsiteX1" fmla="*/ 0 w 517373"/>
              <a:gd name="connsiteY1" fmla="*/ 0 h 1814045"/>
              <a:gd name="connsiteX0" fmla="*/ 67194 w 414142"/>
              <a:gd name="connsiteY0" fmla="*/ 1854600 h 1854600"/>
              <a:gd name="connsiteX1" fmla="*/ 0 w 414142"/>
              <a:gd name="connsiteY1" fmla="*/ 0 h 1854600"/>
              <a:gd name="connsiteX0" fmla="*/ 67194 w 553176"/>
              <a:gd name="connsiteY0" fmla="*/ 1854600 h 1854600"/>
              <a:gd name="connsiteX1" fmla="*/ 359605 w 553176"/>
              <a:gd name="connsiteY1" fmla="*/ 1236406 h 1854600"/>
              <a:gd name="connsiteX2" fmla="*/ 0 w 553176"/>
              <a:gd name="connsiteY2" fmla="*/ 0 h 1854600"/>
              <a:gd name="connsiteX0" fmla="*/ 67194 w 67194"/>
              <a:gd name="connsiteY0" fmla="*/ 1854600 h 1854600"/>
              <a:gd name="connsiteX1" fmla="*/ 0 w 67194"/>
              <a:gd name="connsiteY1" fmla="*/ 0 h 1854600"/>
              <a:gd name="connsiteX0" fmla="*/ 0 w 412200"/>
              <a:gd name="connsiteY0" fmla="*/ 1824183 h 1824183"/>
              <a:gd name="connsiteX1" fmla="*/ 412200 w 412200"/>
              <a:gd name="connsiteY1" fmla="*/ 0 h 1824183"/>
              <a:gd name="connsiteX0" fmla="*/ 289136 w 289136"/>
              <a:gd name="connsiteY0" fmla="*/ 1631545 h 1631545"/>
              <a:gd name="connsiteX1" fmla="*/ 0 w 289136"/>
              <a:gd name="connsiteY1" fmla="*/ 0 h 1631545"/>
              <a:gd name="connsiteX0" fmla="*/ 386790 w 386790"/>
              <a:gd name="connsiteY0" fmla="*/ 1601128 h 1601128"/>
              <a:gd name="connsiteX1" fmla="*/ 0 w 386790"/>
              <a:gd name="connsiteY1" fmla="*/ 0 h 1601128"/>
              <a:gd name="connsiteX0" fmla="*/ 386790 w 386790"/>
              <a:gd name="connsiteY0" fmla="*/ 1601128 h 1601128"/>
              <a:gd name="connsiteX1" fmla="*/ 0 w 386790"/>
              <a:gd name="connsiteY1" fmla="*/ 0 h 1601128"/>
              <a:gd name="connsiteX0" fmla="*/ 413423 w 413423"/>
              <a:gd name="connsiteY0" fmla="*/ 1601128 h 1601128"/>
              <a:gd name="connsiteX1" fmla="*/ 0 w 413423"/>
              <a:gd name="connsiteY1" fmla="*/ 0 h 1601128"/>
              <a:gd name="connsiteX0" fmla="*/ 440056 w 440056"/>
              <a:gd name="connsiteY0" fmla="*/ 1692378 h 1692378"/>
              <a:gd name="connsiteX1" fmla="*/ 0 w 440056"/>
              <a:gd name="connsiteY1" fmla="*/ 0 h 1692378"/>
              <a:gd name="connsiteX0" fmla="*/ 549794 w 549794"/>
              <a:gd name="connsiteY0" fmla="*/ 1692378 h 1692378"/>
              <a:gd name="connsiteX1" fmla="*/ 109738 w 549794"/>
              <a:gd name="connsiteY1" fmla="*/ 0 h 1692378"/>
              <a:gd name="connsiteX0" fmla="*/ 625494 w 625494"/>
              <a:gd name="connsiteY0" fmla="*/ 1692378 h 1692378"/>
              <a:gd name="connsiteX1" fmla="*/ 185438 w 625494"/>
              <a:gd name="connsiteY1" fmla="*/ 0 h 1692378"/>
              <a:gd name="connsiteX0" fmla="*/ 533030 w 533030"/>
              <a:gd name="connsiteY0" fmla="*/ 1682240 h 1682240"/>
              <a:gd name="connsiteX1" fmla="*/ 208384 w 533030"/>
              <a:gd name="connsiteY1" fmla="*/ 0 h 1682240"/>
              <a:gd name="connsiteX0" fmla="*/ 839438 w 839438"/>
              <a:gd name="connsiteY0" fmla="*/ 1693843 h 1693843"/>
              <a:gd name="connsiteX1" fmla="*/ 149032 w 839438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979689 w 979689"/>
              <a:gd name="connsiteY0" fmla="*/ 1693843 h 1693843"/>
              <a:gd name="connsiteX1" fmla="*/ 289283 w 979689"/>
              <a:gd name="connsiteY1" fmla="*/ 0 h 1693843"/>
              <a:gd name="connsiteX0" fmla="*/ 1136516 w 1136516"/>
              <a:gd name="connsiteY0" fmla="*/ 1693843 h 1693843"/>
              <a:gd name="connsiteX1" fmla="*/ 446110 w 1136516"/>
              <a:gd name="connsiteY1" fmla="*/ 0 h 1693843"/>
              <a:gd name="connsiteX0" fmla="*/ 690406 w 690406"/>
              <a:gd name="connsiteY0" fmla="*/ 1693843 h 1693843"/>
              <a:gd name="connsiteX1" fmla="*/ 0 w 690406"/>
              <a:gd name="connsiteY1" fmla="*/ 0 h 1693843"/>
              <a:gd name="connsiteX0" fmla="*/ 568706 w 568706"/>
              <a:gd name="connsiteY0" fmla="*/ 1705446 h 1705446"/>
              <a:gd name="connsiteX1" fmla="*/ 30700 w 568706"/>
              <a:gd name="connsiteY1" fmla="*/ 0 h 1705446"/>
              <a:gd name="connsiteX0" fmla="*/ 529876 w 529876"/>
              <a:gd name="connsiteY0" fmla="*/ 1705446 h 1705446"/>
              <a:gd name="connsiteX1" fmla="*/ 83310 w 529876"/>
              <a:gd name="connsiteY1" fmla="*/ 0 h 1705446"/>
              <a:gd name="connsiteX0" fmla="*/ 446566 w 446566"/>
              <a:gd name="connsiteY0" fmla="*/ 1705446 h 1705446"/>
              <a:gd name="connsiteX1" fmla="*/ 0 w 446566"/>
              <a:gd name="connsiteY1" fmla="*/ 0 h 1705446"/>
              <a:gd name="connsiteX0" fmla="*/ 249468 w 249468"/>
              <a:gd name="connsiteY0" fmla="*/ 1683690 h 1683690"/>
              <a:gd name="connsiteX1" fmla="*/ 145802 w 249468"/>
              <a:gd name="connsiteY1" fmla="*/ 0 h 1683690"/>
              <a:gd name="connsiteX0" fmla="*/ 341957 w 341957"/>
              <a:gd name="connsiteY0" fmla="*/ 1683690 h 1683690"/>
              <a:gd name="connsiteX1" fmla="*/ 238291 w 341957"/>
              <a:gd name="connsiteY1" fmla="*/ 0 h 1683690"/>
              <a:gd name="connsiteX0" fmla="*/ 284582 w 284582"/>
              <a:gd name="connsiteY0" fmla="*/ 1683690 h 1683690"/>
              <a:gd name="connsiteX1" fmla="*/ 180916 w 284582"/>
              <a:gd name="connsiteY1" fmla="*/ 0 h 1683690"/>
              <a:gd name="connsiteX0" fmla="*/ 277451 w 277451"/>
              <a:gd name="connsiteY0" fmla="*/ 1683690 h 1683690"/>
              <a:gd name="connsiteX1" fmla="*/ 173785 w 277451"/>
              <a:gd name="connsiteY1" fmla="*/ 0 h 1683690"/>
              <a:gd name="connsiteX0" fmla="*/ 289482 w 289482"/>
              <a:gd name="connsiteY0" fmla="*/ 1683690 h 1683690"/>
              <a:gd name="connsiteX1" fmla="*/ 185816 w 289482"/>
              <a:gd name="connsiteY1" fmla="*/ 0 h 1683690"/>
              <a:gd name="connsiteX0" fmla="*/ 289482 w 289482"/>
              <a:gd name="connsiteY0" fmla="*/ 1803350 h 1803350"/>
              <a:gd name="connsiteX1" fmla="*/ 185816 w 289482"/>
              <a:gd name="connsiteY1" fmla="*/ 0 h 18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9482" h="1803350">
                <a:moveTo>
                  <a:pt x="289482" y="1803350"/>
                </a:moveTo>
                <a:cubicBezTo>
                  <a:pt x="-304632" y="1159170"/>
                  <a:pt x="202580" y="1132051"/>
                  <a:pt x="185816" y="0"/>
                </a:cubicBezTo>
              </a:path>
            </a:pathLst>
          </a:custGeom>
          <a:noFill/>
          <a:ln w="127000">
            <a:solidFill>
              <a:schemeClr val="accent1">
                <a:alpha val="12000"/>
              </a:schemeClr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US" sz="1050">
              <a:solidFill>
                <a:prstClr val="white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E8C0CE4-8B1F-4C49-B257-DD180E3942E8}"/>
              </a:ext>
            </a:extLst>
          </p:cNvPr>
          <p:cNvGrpSpPr/>
          <p:nvPr/>
        </p:nvGrpSpPr>
        <p:grpSpPr>
          <a:xfrm>
            <a:off x="3062656" y="201878"/>
            <a:ext cx="1714500" cy="1443815"/>
            <a:chOff x="5065952" y="2597558"/>
            <a:chExt cx="2286000" cy="1925087"/>
          </a:xfrm>
        </p:grpSpPr>
        <p:sp>
          <p:nvSpPr>
            <p:cNvPr id="210" name="Speech Bubble: Rectangle 209">
              <a:extLst>
                <a:ext uri="{FF2B5EF4-FFF2-40B4-BE49-F238E27FC236}">
                  <a16:creationId xmlns:a16="http://schemas.microsoft.com/office/drawing/2014/main" id="{FEF71156-4275-40DE-AAB0-CA5393416C96}"/>
                </a:ext>
              </a:extLst>
            </p:cNvPr>
            <p:cNvSpPr/>
            <p:nvPr/>
          </p:nvSpPr>
          <p:spPr>
            <a:xfrm>
              <a:off x="5065952" y="2597558"/>
              <a:ext cx="2286000" cy="1925087"/>
            </a:xfrm>
            <a:prstGeom prst="wedgeRectCallout">
              <a:avLst>
                <a:gd name="adj1" fmla="val -118165"/>
                <a:gd name="adj2" fmla="val 32835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050"/>
            </a:p>
          </p:txBody>
        </p: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EFEEC601-1D6D-48EB-BD06-D0FC1E2B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712" t="2905" r="4464" b="-1"/>
            <a:stretch/>
          </p:blipFill>
          <p:spPr>
            <a:xfrm>
              <a:off x="5139512" y="2660466"/>
              <a:ext cx="2135031" cy="178100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FA623BE-3669-479F-800F-5BD51A7D2312}"/>
              </a:ext>
            </a:extLst>
          </p:cNvPr>
          <p:cNvCxnSpPr>
            <a:cxnSpLocks/>
          </p:cNvCxnSpPr>
          <p:nvPr/>
        </p:nvCxnSpPr>
        <p:spPr>
          <a:xfrm flipV="1">
            <a:off x="4124325" y="2178050"/>
            <a:ext cx="666750" cy="598488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74E534F-8574-47E5-A1B7-729034872944}"/>
              </a:ext>
            </a:extLst>
          </p:cNvPr>
          <p:cNvGrpSpPr/>
          <p:nvPr/>
        </p:nvGrpSpPr>
        <p:grpSpPr>
          <a:xfrm>
            <a:off x="3726404" y="2704514"/>
            <a:ext cx="453615" cy="435165"/>
            <a:chOff x="7580556" y="4927590"/>
            <a:chExt cx="604820" cy="580219"/>
          </a:xfrm>
        </p:grpSpPr>
        <p:pic>
          <p:nvPicPr>
            <p:cNvPr id="214" name="Graphic 213">
              <a:extLst>
                <a:ext uri="{FF2B5EF4-FFF2-40B4-BE49-F238E27FC236}">
                  <a16:creationId xmlns:a16="http://schemas.microsoft.com/office/drawing/2014/main" id="{FB403540-8B04-47C0-9896-04EFA93E5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80556" y="4927590"/>
              <a:ext cx="604820" cy="580219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73B6DAEF-69C3-45D0-BD1B-80A4BCFAA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1964" y="5117547"/>
              <a:ext cx="422004" cy="276277"/>
            </a:xfrm>
            <a:prstGeom prst="rect">
              <a:avLst/>
            </a:prstGeom>
          </p:spPr>
        </p:pic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DB98D6F6-88B9-4389-A4F0-72267DFDA443}"/>
              </a:ext>
            </a:extLst>
          </p:cNvPr>
          <p:cNvSpPr txBox="1"/>
          <p:nvPr/>
        </p:nvSpPr>
        <p:spPr>
          <a:xfrm>
            <a:off x="3611640" y="3133893"/>
            <a:ext cx="68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Branch</a:t>
            </a:r>
            <a:endParaRPr lang="en-US" sz="1050" b="1" i="1"/>
          </a:p>
        </p:txBody>
      </p:sp>
      <p:pic>
        <p:nvPicPr>
          <p:cNvPr id="217" name="Graphic 216">
            <a:extLst>
              <a:ext uri="{FF2B5EF4-FFF2-40B4-BE49-F238E27FC236}">
                <a16:creationId xmlns:a16="http://schemas.microsoft.com/office/drawing/2014/main" id="{A0777836-60A7-4F8E-A6EC-16A4829A15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3422" y="2020243"/>
            <a:ext cx="285008" cy="2850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2CC8-451F-7664-F9FA-F946439DDEC9}"/>
              </a:ext>
            </a:extLst>
          </p:cNvPr>
          <p:cNvSpPr txBox="1">
            <a:spLocks/>
          </p:cNvSpPr>
          <p:nvPr/>
        </p:nvSpPr>
        <p:spPr>
          <a:xfrm>
            <a:off x="8314268" y="4785635"/>
            <a:ext cx="396000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z="800" smtClean="0"/>
              <a:pPr/>
              <a:t>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8335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98FF50C-9D29-4334-AEB7-D1B3A0638F21}"/>
              </a:ext>
            </a:extLst>
          </p:cNvPr>
          <p:cNvGrpSpPr/>
          <p:nvPr/>
        </p:nvGrpSpPr>
        <p:grpSpPr>
          <a:xfrm>
            <a:off x="6281529" y="716083"/>
            <a:ext cx="2540275" cy="3915628"/>
            <a:chOff x="6281529" y="716083"/>
            <a:chExt cx="2540275" cy="39156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0298E9-1FF0-F1FC-4251-A3F570C7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529" y="716083"/>
              <a:ext cx="2540275" cy="3915628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EFB017F3-3CA5-0081-0540-1E39ED071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819" y="3228804"/>
              <a:ext cx="644111" cy="1834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79B5BD-D278-FA8F-060A-B258BBF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– SD-WAN integration with Aviatrix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1915F-BC3D-A770-D020-B9939AF4D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E0CD-C15D-7C00-9663-A6F121DD2B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BGP based integration with SD-WAN cloud instances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BGP over IPsec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BGP over LAN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BGP over GRE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Service chaining by </a:t>
            </a:r>
            <a:r>
              <a:rPr lang="en-US" sz="1800" dirty="0">
                <a:sym typeface="Wingdings" pitchFamily="2" charset="2"/>
              </a:rPr>
              <a:t>inspecting traffic with Next Gen Firewalls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ym typeface="Wingdings" pitchFamily="2" charset="2"/>
              </a:rPr>
              <a:t>Advanced Traffic Engineering and Filtering options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ym typeface="Wingdings" pitchFamily="2" charset="2"/>
              </a:rPr>
              <a:t>All other Aviatrix benefits apply</a:t>
            </a:r>
          </a:p>
        </p:txBody>
      </p:sp>
    </p:spTree>
    <p:extLst>
      <p:ext uri="{BB962C8B-B14F-4D97-AF65-F5344CB8AC3E}">
        <p14:creationId xmlns:p14="http://schemas.microsoft.com/office/powerpoint/2010/main" val="8287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User VPN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C06E6-C9C2-6E56-EB2F-3611C416F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/>
              <a:t>Cloud Based Secure User Access</a:t>
            </a:r>
          </a:p>
        </p:txBody>
      </p:sp>
    </p:spTree>
    <p:extLst>
      <p:ext uri="{BB962C8B-B14F-4D97-AF65-F5344CB8AC3E}">
        <p14:creationId xmlns:p14="http://schemas.microsoft.com/office/powerpoint/2010/main" val="9767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331">
      <a:majorFont>
        <a:latin typeface="Century Gothic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 Template 2020 PPT" id="{3BBA37CA-39F6-4526-96DB-9F0D9533369A}" vid="{DFD39359-A691-4516-A453-6A39CD9F05B2}"/>
    </a:ext>
  </a:extLst>
</a:theme>
</file>

<file path=ppt/theme/theme2.xml><?xml version="1.0" encoding="utf-8"?>
<a:theme xmlns:a="http://schemas.openxmlformats.org/drawingml/2006/main" name="2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8FAC99-9187-4991-91BC-37CA737BB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45192-0280-4E2A-93BA-19A69ECCABF7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441d0141-fee1-4d79-859b-40b8ef8f47c8"/>
    <ds:schemaRef ds:uri="http://schemas.microsoft.com/office/infopath/2007/PartnerControls"/>
    <ds:schemaRef ds:uri="http://schemas.openxmlformats.org/package/2006/metadata/core-properties"/>
    <ds:schemaRef ds:uri="d86145dc-5422-4d95-9035-99d1eb0aad0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83120E6-2EC2-424D-9D61-6EC58E61E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707</Words>
  <Application>Microsoft Macintosh PowerPoint</Application>
  <PresentationFormat>On-screen Show (16:9)</PresentationFormat>
  <Paragraphs>261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Gotham Light</vt:lpstr>
      <vt:lpstr>Metropolis</vt:lpstr>
      <vt:lpstr>Open Sans</vt:lpstr>
      <vt:lpstr>Office Theme</vt:lpstr>
      <vt:lpstr>2_Aviatrix_lite</vt:lpstr>
      <vt:lpstr>Features Overview</vt:lpstr>
      <vt:lpstr>Agenda</vt:lpstr>
      <vt:lpstr>Site2Cloud (S2C)</vt:lpstr>
      <vt:lpstr>Problem Statement</vt:lpstr>
      <vt:lpstr>Aviatrix Multicloud Network Architecture</vt:lpstr>
      <vt:lpstr>PowerPoint Presentation</vt:lpstr>
      <vt:lpstr>Site2Cloud  Solution</vt:lpstr>
      <vt:lpstr>Solution – SD-WAN integration with Aviatrix</vt:lpstr>
      <vt:lpstr>User VPN</vt:lpstr>
      <vt:lpstr>Solution – User VPN</vt:lpstr>
      <vt:lpstr>FireNet (Firewall Network)</vt:lpstr>
      <vt:lpstr>Aviatrix Transit Firewall Network</vt:lpstr>
      <vt:lpstr>Centralized Stateful Firewall</vt:lpstr>
      <vt:lpstr>Aviatrix Transit FireNet</vt:lpstr>
      <vt:lpstr>ThreatIQ with ThreatGuard</vt:lpstr>
      <vt:lpstr>Solution – ThreatIQ with ThreatGuard</vt:lpstr>
      <vt:lpstr>Workflow</vt:lpstr>
      <vt:lpstr>Next: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Shahzad Ali</cp:lastModifiedBy>
  <cp:revision>22</cp:revision>
  <cp:lastPrinted>2021-01-29T15:54:52Z</cp:lastPrinted>
  <dcterms:created xsi:type="dcterms:W3CDTF">2019-01-27T18:25:32Z</dcterms:created>
  <dcterms:modified xsi:type="dcterms:W3CDTF">2024-04-15T06:08:50Z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