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88" r:id="rId4"/>
  </p:sldMasterIdLst>
  <p:notesMasterIdLst>
    <p:notesMasterId r:id="rId9"/>
  </p:notesMasterIdLst>
  <p:sldIdLst>
    <p:sldId id="2142532866" r:id="rId5"/>
    <p:sldId id="2076137418" r:id="rId6"/>
    <p:sldId id="257" r:id="rId7"/>
    <p:sldId id="21327359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DDB01-4431-8687-FD19-9435FA8253E2}" v="3" dt="2024-06-04T08:32:4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/>
    <p:restoredTop sz="96255"/>
  </p:normalViewPr>
  <p:slideViewPr>
    <p:cSldViewPr snapToGrid="0">
      <p:cViewPr varScale="1">
        <p:scale>
          <a:sx n="121" d="100"/>
          <a:sy n="121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Amendolara" userId="S::gamendolara@aviatrix.com::3a29c2ed-97b4-4a44-ae32-fd94f310df76" providerId="AD" clId="Web-{930DDB01-4431-8687-FD19-9435FA8253E2}"/>
    <pc:docChg chg="modSld">
      <pc:chgData name="Giuseppe Amendolara" userId="S::gamendolara@aviatrix.com::3a29c2ed-97b4-4a44-ae32-fd94f310df76" providerId="AD" clId="Web-{930DDB01-4431-8687-FD19-9435FA8253E2}" dt="2024-06-04T08:32:47.593" v="1" actId="20577"/>
      <pc:docMkLst>
        <pc:docMk/>
      </pc:docMkLst>
      <pc:sldChg chg="modSp">
        <pc:chgData name="Giuseppe Amendolara" userId="S::gamendolara@aviatrix.com::3a29c2ed-97b4-4a44-ae32-fd94f310df76" providerId="AD" clId="Web-{930DDB01-4431-8687-FD19-9435FA8253E2}" dt="2024-06-04T08:32:47.593" v="1" actId="20577"/>
        <pc:sldMkLst>
          <pc:docMk/>
          <pc:sldMk cId="4004996392" sldId="257"/>
        </pc:sldMkLst>
        <pc:spChg chg="mod">
          <ac:chgData name="Giuseppe Amendolara" userId="S::gamendolara@aviatrix.com::3a29c2ed-97b4-4a44-ae32-fd94f310df76" providerId="AD" clId="Web-{930DDB01-4431-8687-FD19-9435FA8253E2}" dt="2024-06-04T08:32:47.593" v="1" actId="20577"/>
          <ac:spMkLst>
            <pc:docMk/>
            <pc:sldMk cId="4004996392" sldId="257"/>
            <ac:spMk id="7" creationId="{244E9369-D033-780C-66F7-171C519FF836}"/>
          </ac:spMkLst>
        </pc:spChg>
      </pc:sldChg>
    </pc:docChg>
  </pc:docChgLst>
  <pc:docChgLst>
    <pc:chgData name="Shahzad Ali" userId="ecba8e45-00b4-4f6b-a2f0-4dc2d773ca2c" providerId="ADAL" clId="{1D4F9B95-E13B-AF47-85CD-C496F36971CF}"/>
    <pc:docChg chg="custSel modSld delMainMaster">
      <pc:chgData name="Shahzad Ali" userId="ecba8e45-00b4-4f6b-a2f0-4dc2d773ca2c" providerId="ADAL" clId="{1D4F9B95-E13B-AF47-85CD-C496F36971CF}" dt="2024-04-17T16:29:01.460" v="73" actId="404"/>
      <pc:docMkLst>
        <pc:docMk/>
      </pc:docMkLst>
      <pc:sldChg chg="addSp delSp modSp mod modClrScheme chgLayout">
        <pc:chgData name="Shahzad Ali" userId="ecba8e45-00b4-4f6b-a2f0-4dc2d773ca2c" providerId="ADAL" clId="{1D4F9B95-E13B-AF47-85CD-C496F36971CF}" dt="2024-04-12T05:39:56.846" v="11" actId="700"/>
        <pc:sldMkLst>
          <pc:docMk/>
          <pc:sldMk cId="497402611" sldId="257"/>
        </pc:sldMkLst>
        <pc:spChg chg="mod ord">
          <ac:chgData name="Shahzad Ali" userId="ecba8e45-00b4-4f6b-a2f0-4dc2d773ca2c" providerId="ADAL" clId="{1D4F9B95-E13B-AF47-85CD-C496F36971CF}" dt="2024-04-12T05:39:56.846" v="11" actId="700"/>
          <ac:spMkLst>
            <pc:docMk/>
            <pc:sldMk cId="497402611" sldId="257"/>
            <ac:spMk id="2" creationId="{977D57D1-F96E-D448-A042-1552F00BB529}"/>
          </ac:spMkLst>
        </pc:spChg>
        <pc:spChg chg="mod ord">
          <ac:chgData name="Shahzad Ali" userId="ecba8e45-00b4-4f6b-a2f0-4dc2d773ca2c" providerId="ADAL" clId="{1D4F9B95-E13B-AF47-85CD-C496F36971CF}" dt="2024-04-12T05:39:56.846" v="11" actId="700"/>
          <ac:spMkLst>
            <pc:docMk/>
            <pc:sldMk cId="497402611" sldId="257"/>
            <ac:spMk id="3" creationId="{694B5C4F-8FC3-CF4B-ACB6-947742E48D2B}"/>
          </ac:spMkLst>
        </pc:spChg>
        <pc:spChg chg="mod ord">
          <ac:chgData name="Shahzad Ali" userId="ecba8e45-00b4-4f6b-a2f0-4dc2d773ca2c" providerId="ADAL" clId="{1D4F9B95-E13B-AF47-85CD-C496F36971CF}" dt="2024-04-12T05:39:56.846" v="11" actId="700"/>
          <ac:spMkLst>
            <pc:docMk/>
            <pc:sldMk cId="497402611" sldId="257"/>
            <ac:spMk id="4" creationId="{60D97DCB-4DDA-AE43-8ED0-2B3941AD981F}"/>
          </ac:spMkLst>
        </pc:spChg>
        <pc:spChg chg="add del mod ord">
          <ac:chgData name="Shahzad Ali" userId="ecba8e45-00b4-4f6b-a2f0-4dc2d773ca2c" providerId="ADAL" clId="{1D4F9B95-E13B-AF47-85CD-C496F36971CF}" dt="2024-04-12T05:39:56.846" v="11" actId="700"/>
          <ac:spMkLst>
            <pc:docMk/>
            <pc:sldMk cId="497402611" sldId="257"/>
            <ac:spMk id="6" creationId="{7F486EE5-A483-6A87-A5F7-FE5B16034C43}"/>
          </ac:spMkLst>
        </pc:spChg>
      </pc:sldChg>
      <pc:sldChg chg="addSp delSp modSp mod modClrScheme modAnim chgLayout">
        <pc:chgData name="Shahzad Ali" userId="ecba8e45-00b4-4f6b-a2f0-4dc2d773ca2c" providerId="ADAL" clId="{1D4F9B95-E13B-AF47-85CD-C496F36971CF}" dt="2024-04-17T16:29:01.460" v="73" actId="404"/>
        <pc:sldMkLst>
          <pc:docMk/>
          <pc:sldMk cId="1914990244" sldId="2076137418"/>
        </pc:sldMkLst>
        <pc:spChg chg="mod ord">
          <ac:chgData name="Shahzad Ali" userId="ecba8e45-00b4-4f6b-a2f0-4dc2d773ca2c" providerId="ADAL" clId="{1D4F9B95-E13B-AF47-85CD-C496F36971CF}" dt="2024-04-12T05:39:48.794" v="8" actId="700"/>
          <ac:spMkLst>
            <pc:docMk/>
            <pc:sldMk cId="1914990244" sldId="2076137418"/>
            <ac:spMk id="2" creationId="{977D57D1-F96E-D448-A042-1552F00BB529}"/>
          </ac:spMkLst>
        </pc:spChg>
        <pc:spChg chg="mod ord">
          <ac:chgData name="Shahzad Ali" userId="ecba8e45-00b4-4f6b-a2f0-4dc2d773ca2c" providerId="ADAL" clId="{1D4F9B95-E13B-AF47-85CD-C496F36971CF}" dt="2024-04-17T16:29:01.460" v="73" actId="404"/>
          <ac:spMkLst>
            <pc:docMk/>
            <pc:sldMk cId="1914990244" sldId="2076137418"/>
            <ac:spMk id="3" creationId="{694B5C4F-8FC3-CF4B-ACB6-947742E48D2B}"/>
          </ac:spMkLst>
        </pc:spChg>
        <pc:spChg chg="mod ord">
          <ac:chgData name="Shahzad Ali" userId="ecba8e45-00b4-4f6b-a2f0-4dc2d773ca2c" providerId="ADAL" clId="{1D4F9B95-E13B-AF47-85CD-C496F36971CF}" dt="2024-04-12T05:39:48.794" v="8" actId="700"/>
          <ac:spMkLst>
            <pc:docMk/>
            <pc:sldMk cId="1914990244" sldId="2076137418"/>
            <ac:spMk id="4" creationId="{60D97DCB-4DDA-AE43-8ED0-2B3941AD981F}"/>
          </ac:spMkLst>
        </pc:spChg>
        <pc:spChg chg="add del mod ord">
          <ac:chgData name="Shahzad Ali" userId="ecba8e45-00b4-4f6b-a2f0-4dc2d773ca2c" providerId="ADAL" clId="{1D4F9B95-E13B-AF47-85CD-C496F36971CF}" dt="2024-04-12T05:39:48.794" v="8" actId="700"/>
          <ac:spMkLst>
            <pc:docMk/>
            <pc:sldMk cId="1914990244" sldId="2076137418"/>
            <ac:spMk id="5" creationId="{CFB300D2-DE26-4701-2A61-608A93C28D6E}"/>
          </ac:spMkLst>
        </pc:spChg>
        <pc:spChg chg="add mod">
          <ac:chgData name="Shahzad Ali" userId="ecba8e45-00b4-4f6b-a2f0-4dc2d773ca2c" providerId="ADAL" clId="{1D4F9B95-E13B-AF47-85CD-C496F36971CF}" dt="2024-04-16T17:59:30.261" v="71" actId="1076"/>
          <ac:spMkLst>
            <pc:docMk/>
            <pc:sldMk cId="1914990244" sldId="2076137418"/>
            <ac:spMk id="6" creationId="{5E7164EB-3F84-DC44-398B-3E224ABC91F3}"/>
          </ac:spMkLst>
        </pc:spChg>
        <pc:spChg chg="mod">
          <ac:chgData name="Shahzad Ali" userId="ecba8e45-00b4-4f6b-a2f0-4dc2d773ca2c" providerId="ADAL" clId="{1D4F9B95-E13B-AF47-85CD-C496F36971CF}" dt="2024-04-16T13:23:20.205" v="64" actId="1076"/>
          <ac:spMkLst>
            <pc:docMk/>
            <pc:sldMk cId="1914990244" sldId="2076137418"/>
            <ac:spMk id="9" creationId="{8E564677-6B78-BE44-1E25-B26673E5B3EE}"/>
          </ac:spMkLst>
        </pc:spChg>
        <pc:spChg chg="add mod">
          <ac:chgData name="Shahzad Ali" userId="ecba8e45-00b4-4f6b-a2f0-4dc2d773ca2c" providerId="ADAL" clId="{1D4F9B95-E13B-AF47-85CD-C496F36971CF}" dt="2024-04-16T13:23:23.675" v="65" actId="1076"/>
          <ac:spMkLst>
            <pc:docMk/>
            <pc:sldMk cId="1914990244" sldId="2076137418"/>
            <ac:spMk id="10" creationId="{A8A5AD87-572A-6C50-544B-948192F5FA5B}"/>
          </ac:spMkLst>
        </pc:spChg>
        <pc:picChg chg="mod">
          <ac:chgData name="Shahzad Ali" userId="ecba8e45-00b4-4f6b-a2f0-4dc2d773ca2c" providerId="ADAL" clId="{1D4F9B95-E13B-AF47-85CD-C496F36971CF}" dt="2024-04-16T13:23:20.205" v="64" actId="1076"/>
          <ac:picMkLst>
            <pc:docMk/>
            <pc:sldMk cId="1914990244" sldId="2076137418"/>
            <ac:picMk id="8" creationId="{B43B5AA0-509F-3008-726F-5B81BA877A82}"/>
          </ac:picMkLst>
        </pc:picChg>
        <pc:picChg chg="mod">
          <ac:chgData name="Shahzad Ali" userId="ecba8e45-00b4-4f6b-a2f0-4dc2d773ca2c" providerId="ADAL" clId="{1D4F9B95-E13B-AF47-85CD-C496F36971CF}" dt="2024-04-16T17:59:27.515" v="70" actId="14100"/>
          <ac:picMkLst>
            <pc:docMk/>
            <pc:sldMk cId="1914990244" sldId="2076137418"/>
            <ac:picMk id="11" creationId="{7651657C-DA5C-C711-2B69-51C07518FAC2}"/>
          </ac:picMkLst>
        </pc:picChg>
      </pc:sldChg>
      <pc:sldChg chg="mod modClrScheme chgLayout">
        <pc:chgData name="Shahzad Ali" userId="ecba8e45-00b4-4f6b-a2f0-4dc2d773ca2c" providerId="ADAL" clId="{1D4F9B95-E13B-AF47-85CD-C496F36971CF}" dt="2024-04-12T05:39:31.092" v="3" actId="700"/>
        <pc:sldMkLst>
          <pc:docMk/>
          <pc:sldMk cId="883912294" sldId="2132735931"/>
        </pc:sldMkLst>
      </pc:sldChg>
      <pc:sldChg chg="addSp delSp modSp mod modClrScheme chgLayout">
        <pc:chgData name="Shahzad Ali" userId="ecba8e45-00b4-4f6b-a2f0-4dc2d773ca2c" providerId="ADAL" clId="{1D4F9B95-E13B-AF47-85CD-C496F36971CF}" dt="2024-04-12T05:39:38.027" v="4" actId="700"/>
        <pc:sldMkLst>
          <pc:docMk/>
          <pc:sldMk cId="4227986852" sldId="2142532866"/>
        </pc:sldMkLst>
        <pc:spChg chg="mod ord">
          <ac:chgData name="Shahzad Ali" userId="ecba8e45-00b4-4f6b-a2f0-4dc2d773ca2c" providerId="ADAL" clId="{1D4F9B95-E13B-AF47-85CD-C496F36971CF}" dt="2024-04-12T05:39:38.027" v="4" actId="700"/>
          <ac:spMkLst>
            <pc:docMk/>
            <pc:sldMk cId="4227986852" sldId="2142532866"/>
            <ac:spMk id="2" creationId="{9CA63561-8E66-894D-BA2E-15B2F7A193F5}"/>
          </ac:spMkLst>
        </pc:spChg>
        <pc:spChg chg="add mod ord">
          <ac:chgData name="Shahzad Ali" userId="ecba8e45-00b4-4f6b-a2f0-4dc2d773ca2c" providerId="ADAL" clId="{1D4F9B95-E13B-AF47-85CD-C496F36971CF}" dt="2024-04-12T05:39:38.027" v="4" actId="700"/>
          <ac:spMkLst>
            <pc:docMk/>
            <pc:sldMk cId="4227986852" sldId="2142532866"/>
            <ac:spMk id="3" creationId="{72BAD458-8F9F-DCD0-05D2-91E47E6B7662}"/>
          </ac:spMkLst>
        </pc:spChg>
        <pc:spChg chg="del mod ord">
          <ac:chgData name="Shahzad Ali" userId="ecba8e45-00b4-4f6b-a2f0-4dc2d773ca2c" providerId="ADAL" clId="{1D4F9B95-E13B-AF47-85CD-C496F36971CF}" dt="2024-04-12T05:39:38.027" v="4" actId="700"/>
          <ac:spMkLst>
            <pc:docMk/>
            <pc:sldMk cId="4227986852" sldId="2142532866"/>
            <ac:spMk id="5" creationId="{1648C7FE-7E2B-98E1-DEDC-CD33A87E66F4}"/>
          </ac:spMkLst>
        </pc:spChg>
      </pc:sldChg>
      <pc:sldMasterChg chg="del delSldLayout">
        <pc:chgData name="Shahzad Ali" userId="ecba8e45-00b4-4f6b-a2f0-4dc2d773ca2c" providerId="ADAL" clId="{1D4F9B95-E13B-AF47-85CD-C496F36971CF}" dt="2024-04-12T05:39:43.476" v="5" actId="700"/>
        <pc:sldMasterMkLst>
          <pc:docMk/>
          <pc:sldMasterMk cId="825200878" sldId="2147483750"/>
        </pc:sldMasterMkLst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1788982546" sldId="2147483751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3590234121" sldId="2147483752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564935786" sldId="2147483753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3864081814" sldId="2147483763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1348566928" sldId="2147483767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1336028519" sldId="2147483770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2160130187" sldId="2147483771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2947810672" sldId="2147483772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4020981704" sldId="2147483773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1695783645" sldId="2147483781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4166750787" sldId="2147483785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3422740497" sldId="2147483786"/>
          </pc:sldLayoutMkLst>
        </pc:sldLayoutChg>
        <pc:sldLayoutChg chg="del">
          <pc:chgData name="Shahzad Ali" userId="ecba8e45-00b4-4f6b-a2f0-4dc2d773ca2c" providerId="ADAL" clId="{1D4F9B95-E13B-AF47-85CD-C496F36971CF}" dt="2024-04-12T05:39:43.476" v="5" actId="700"/>
          <pc:sldLayoutMkLst>
            <pc:docMk/>
            <pc:sldMasterMk cId="825200878" sldId="2147483750"/>
            <pc:sldLayoutMk cId="2729886964" sldId="2147483787"/>
          </pc:sldLayoutMkLst>
        </pc:sldLayoutChg>
      </pc:sldMasterChg>
    </pc:docChg>
  </pc:docChgLst>
  <pc:docChgLst>
    <pc:chgData name="Shahzad Ali" userId="ecba8e45-00b4-4f6b-a2f0-4dc2d773ca2c" providerId="ADAL" clId="{42CB553C-0400-9F46-9C20-987300F731DA}"/>
    <pc:docChg chg="custSel addSld delSld modSld modMainMaster">
      <pc:chgData name="Shahzad Ali" userId="ecba8e45-00b4-4f6b-a2f0-4dc2d773ca2c" providerId="ADAL" clId="{42CB553C-0400-9F46-9C20-987300F731DA}" dt="2024-04-16T13:11:55.357" v="299" actId="2696"/>
      <pc:docMkLst>
        <pc:docMk/>
      </pc:docMkLst>
      <pc:sldChg chg="addSp delSp modSp del mod">
        <pc:chgData name="Shahzad Ali" userId="ecba8e45-00b4-4f6b-a2f0-4dc2d773ca2c" providerId="ADAL" clId="{42CB553C-0400-9F46-9C20-987300F731DA}" dt="2024-04-16T02:27:32.333" v="126" actId="2696"/>
        <pc:sldMkLst>
          <pc:docMk/>
          <pc:sldMk cId="497402611" sldId="257"/>
        </pc:sldMkLst>
        <pc:spChg chg="mod">
          <ac:chgData name="Shahzad Ali" userId="ecba8e45-00b4-4f6b-a2f0-4dc2d773ca2c" providerId="ADAL" clId="{42CB553C-0400-9F46-9C20-987300F731DA}" dt="2024-04-16T02:27:29.525" v="125" actId="403"/>
          <ac:spMkLst>
            <pc:docMk/>
            <pc:sldMk cId="497402611" sldId="257"/>
            <ac:spMk id="5" creationId="{A01BC6EF-1338-D639-5F43-1D8F2250AF2D}"/>
          </ac:spMkLst>
        </pc:spChg>
        <pc:spChg chg="del">
          <ac:chgData name="Shahzad Ali" userId="ecba8e45-00b4-4f6b-a2f0-4dc2d773ca2c" providerId="ADAL" clId="{42CB553C-0400-9F46-9C20-987300F731DA}" dt="2024-04-16T02:22:40.651" v="43" actId="478"/>
          <ac:spMkLst>
            <pc:docMk/>
            <pc:sldMk cId="497402611" sldId="257"/>
            <ac:spMk id="9" creationId="{3FE3E3AF-8CAD-6F8D-23D1-63E6410C0C08}"/>
          </ac:spMkLst>
        </pc:spChg>
        <pc:spChg chg="del">
          <ac:chgData name="Shahzad Ali" userId="ecba8e45-00b4-4f6b-a2f0-4dc2d773ca2c" providerId="ADAL" clId="{42CB553C-0400-9F46-9C20-987300F731DA}" dt="2024-04-16T02:22:38.356" v="42" actId="478"/>
          <ac:spMkLst>
            <pc:docMk/>
            <pc:sldMk cId="497402611" sldId="257"/>
            <ac:spMk id="10" creationId="{2F23C61D-9A00-86A1-71D8-0D7C047AF451}"/>
          </ac:spMkLst>
        </pc:spChg>
        <pc:picChg chg="add mod">
          <ac:chgData name="Shahzad Ali" userId="ecba8e45-00b4-4f6b-a2f0-4dc2d773ca2c" providerId="ADAL" clId="{42CB553C-0400-9F46-9C20-987300F731DA}" dt="2024-04-16T02:22:04.503" v="2" actId="1076"/>
          <ac:picMkLst>
            <pc:docMk/>
            <pc:sldMk cId="497402611" sldId="257"/>
            <ac:picMk id="6" creationId="{E9816A3A-AA7B-4069-2D6B-83778FE00EBA}"/>
          </ac:picMkLst>
        </pc:picChg>
        <pc:picChg chg="del">
          <ac:chgData name="Shahzad Ali" userId="ecba8e45-00b4-4f6b-a2f0-4dc2d773ca2c" providerId="ADAL" clId="{42CB553C-0400-9F46-9C20-987300F731DA}" dt="2024-04-16T02:22:36.532" v="41" actId="478"/>
          <ac:picMkLst>
            <pc:docMk/>
            <pc:sldMk cId="497402611" sldId="257"/>
            <ac:picMk id="7" creationId="{6D84D495-C93F-B37E-78D8-6434B505DB00}"/>
          </ac:picMkLst>
        </pc:picChg>
        <pc:picChg chg="del">
          <ac:chgData name="Shahzad Ali" userId="ecba8e45-00b4-4f6b-a2f0-4dc2d773ca2c" providerId="ADAL" clId="{42CB553C-0400-9F46-9C20-987300F731DA}" dt="2024-04-16T02:22:00.358" v="0" actId="478"/>
          <ac:picMkLst>
            <pc:docMk/>
            <pc:sldMk cId="497402611" sldId="257"/>
            <ac:picMk id="11" creationId="{6C14912A-5CC8-F051-C17A-7D7943EDFECF}"/>
          </ac:picMkLst>
        </pc:picChg>
      </pc:sldChg>
      <pc:sldChg chg="addSp modSp add mod">
        <pc:chgData name="Shahzad Ali" userId="ecba8e45-00b4-4f6b-a2f0-4dc2d773ca2c" providerId="ADAL" clId="{42CB553C-0400-9F46-9C20-987300F731DA}" dt="2024-04-16T13:11:22.128" v="278" actId="1076"/>
        <pc:sldMkLst>
          <pc:docMk/>
          <pc:sldMk cId="4004996392" sldId="257"/>
        </pc:sldMkLst>
        <pc:spChg chg="mod">
          <ac:chgData name="Shahzad Ali" userId="ecba8e45-00b4-4f6b-a2f0-4dc2d773ca2c" providerId="ADAL" clId="{42CB553C-0400-9F46-9C20-987300F731DA}" dt="2024-04-16T02:27:49.644" v="170" actId="20577"/>
          <ac:spMkLst>
            <pc:docMk/>
            <pc:sldMk cId="4004996392" sldId="257"/>
            <ac:spMk id="2" creationId="{977D57D1-F96E-D448-A042-1552F00BB529}"/>
          </ac:spMkLst>
        </pc:spChg>
        <pc:spChg chg="add mod">
          <ac:chgData name="Shahzad Ali" userId="ecba8e45-00b4-4f6b-a2f0-4dc2d773ca2c" providerId="ADAL" clId="{42CB553C-0400-9F46-9C20-987300F731DA}" dt="2024-04-16T13:11:22.128" v="278" actId="1076"/>
          <ac:spMkLst>
            <pc:docMk/>
            <pc:sldMk cId="4004996392" sldId="257"/>
            <ac:spMk id="7" creationId="{244E9369-D033-780C-66F7-171C519FF836}"/>
          </ac:spMkLst>
        </pc:spChg>
      </pc:sldChg>
      <pc:sldChg chg="modSp mod modAnim">
        <pc:chgData name="Shahzad Ali" userId="ecba8e45-00b4-4f6b-a2f0-4dc2d773ca2c" providerId="ADAL" clId="{42CB553C-0400-9F46-9C20-987300F731DA}" dt="2024-04-16T13:11:49.266" v="298" actId="20577"/>
        <pc:sldMkLst>
          <pc:docMk/>
          <pc:sldMk cId="1914990244" sldId="2076137418"/>
        </pc:sldMkLst>
        <pc:spChg chg="mod">
          <ac:chgData name="Shahzad Ali" userId="ecba8e45-00b4-4f6b-a2f0-4dc2d773ca2c" providerId="ADAL" clId="{42CB553C-0400-9F46-9C20-987300F731DA}" dt="2024-04-16T13:11:49.266" v="298" actId="20577"/>
          <ac:spMkLst>
            <pc:docMk/>
            <pc:sldMk cId="1914990244" sldId="2076137418"/>
            <ac:spMk id="2" creationId="{977D57D1-F96E-D448-A042-1552F00BB529}"/>
          </ac:spMkLst>
        </pc:spChg>
        <pc:spChg chg="mod">
          <ac:chgData name="Shahzad Ali" userId="ecba8e45-00b4-4f6b-a2f0-4dc2d773ca2c" providerId="ADAL" clId="{42CB553C-0400-9F46-9C20-987300F731DA}" dt="2024-04-16T13:11:39.929" v="280" actId="20577"/>
          <ac:spMkLst>
            <pc:docMk/>
            <pc:sldMk cId="1914990244" sldId="2076137418"/>
            <ac:spMk id="3" creationId="{694B5C4F-8FC3-CF4B-ACB6-947742E48D2B}"/>
          </ac:spMkLst>
        </pc:spChg>
      </pc:sldChg>
      <pc:sldChg chg="addSp delSp modSp mod delAnim">
        <pc:chgData name="Shahzad Ali" userId="ecba8e45-00b4-4f6b-a2f0-4dc2d773ca2c" providerId="ADAL" clId="{42CB553C-0400-9F46-9C20-987300F731DA}" dt="2024-04-16T13:11:15.714" v="276" actId="21"/>
        <pc:sldMkLst>
          <pc:docMk/>
          <pc:sldMk cId="883912294" sldId="2132735931"/>
        </pc:sldMkLst>
        <pc:spChg chg="add del mod">
          <ac:chgData name="Shahzad Ali" userId="ecba8e45-00b4-4f6b-a2f0-4dc2d773ca2c" providerId="ADAL" clId="{42CB553C-0400-9F46-9C20-987300F731DA}" dt="2024-04-16T13:11:15.714" v="276" actId="21"/>
          <ac:spMkLst>
            <pc:docMk/>
            <pc:sldMk cId="883912294" sldId="2132735931"/>
            <ac:spMk id="4" creationId="{1C5E99B1-9A39-03EB-1103-FD0C4E34D2E6}"/>
          </ac:spMkLst>
        </pc:spChg>
        <pc:spChg chg="add mod">
          <ac:chgData name="Shahzad Ali" userId="ecba8e45-00b4-4f6b-a2f0-4dc2d773ca2c" providerId="ADAL" clId="{42CB553C-0400-9F46-9C20-987300F731DA}" dt="2024-04-16T02:31:06.607" v="261" actId="403"/>
          <ac:spMkLst>
            <pc:docMk/>
            <pc:sldMk cId="883912294" sldId="2132735931"/>
            <ac:spMk id="5" creationId="{53522ECF-9AFE-8F0E-E31F-70EA4CBAA5C2}"/>
          </ac:spMkLst>
        </pc:spChg>
        <pc:picChg chg="del">
          <ac:chgData name="Shahzad Ali" userId="ecba8e45-00b4-4f6b-a2f0-4dc2d773ca2c" providerId="ADAL" clId="{42CB553C-0400-9F46-9C20-987300F731DA}" dt="2024-04-16T02:28:52.184" v="215" actId="478"/>
          <ac:picMkLst>
            <pc:docMk/>
            <pc:sldMk cId="883912294" sldId="2132735931"/>
            <ac:picMk id="3" creationId="{C8C32EFB-F94D-4984-38F5-52AA97D90042}"/>
          </ac:picMkLst>
        </pc:picChg>
      </pc:sldChg>
      <pc:sldChg chg="new del">
        <pc:chgData name="Shahzad Ali" userId="ecba8e45-00b4-4f6b-a2f0-4dc2d773ca2c" providerId="ADAL" clId="{42CB553C-0400-9F46-9C20-987300F731DA}" dt="2024-04-16T13:11:55.357" v="299" actId="2696"/>
        <pc:sldMkLst>
          <pc:docMk/>
          <pc:sldMk cId="3692469114" sldId="2142532867"/>
        </pc:sldMkLst>
      </pc:sldChg>
      <pc:sldMasterChg chg="modSldLayout">
        <pc:chgData name="Shahzad Ali" userId="ecba8e45-00b4-4f6b-a2f0-4dc2d773ca2c" providerId="ADAL" clId="{42CB553C-0400-9F46-9C20-987300F731DA}" dt="2024-04-16T02:29:21.787" v="219" actId="1076"/>
        <pc:sldMasterMkLst>
          <pc:docMk/>
          <pc:sldMasterMk cId="256488933" sldId="2147483788"/>
        </pc:sldMasterMkLst>
        <pc:sldLayoutChg chg="modSp mod">
          <pc:chgData name="Shahzad Ali" userId="ecba8e45-00b4-4f6b-a2f0-4dc2d773ca2c" providerId="ADAL" clId="{42CB553C-0400-9F46-9C20-987300F731DA}" dt="2024-04-16T02:29:21.787" v="219" actId="1076"/>
          <pc:sldLayoutMkLst>
            <pc:docMk/>
            <pc:sldMasterMk cId="256488933" sldId="2147483788"/>
            <pc:sldLayoutMk cId="3547469997" sldId="2147483806"/>
          </pc:sldLayoutMkLst>
          <pc:picChg chg="mod">
            <ac:chgData name="Shahzad Ali" userId="ecba8e45-00b4-4f6b-a2f0-4dc2d773ca2c" providerId="ADAL" clId="{42CB553C-0400-9F46-9C20-987300F731DA}" dt="2024-04-16T02:29:21.787" v="219" actId="1076"/>
            <ac:picMkLst>
              <pc:docMk/>
              <pc:sldMasterMk cId="256488933" sldId="2147483788"/>
              <pc:sldLayoutMk cId="3547469997" sldId="2147483806"/>
              <ac:picMk id="5" creationId="{00000000-0000-0000-0000-000000000000}"/>
            </ac:picMkLst>
          </pc:picChg>
        </pc:sldLayoutChg>
      </pc:sldMasterChg>
    </pc:docChg>
  </pc:docChgLst>
  <pc:docChgLst>
    <pc:chgData name="Giuseppe Amendolara" userId="S::gamendolara@aviatrix.com::3a29c2ed-97b4-4a44-ae32-fd94f310df76" providerId="AD" clId="Web-{2B02DBD3-640E-21B7-0A74-00A02F291D5A}"/>
    <pc:docChg chg="modSld">
      <pc:chgData name="Giuseppe Amendolara" userId="S::gamendolara@aviatrix.com::3a29c2ed-97b4-4a44-ae32-fd94f310df76" providerId="AD" clId="Web-{2B02DBD3-640E-21B7-0A74-00A02F291D5A}" dt="2022-11-01T14:16:40.944" v="1" actId="20577"/>
      <pc:docMkLst>
        <pc:docMk/>
      </pc:docMkLst>
      <pc:sldChg chg="modSp">
        <pc:chgData name="Giuseppe Amendolara" userId="S::gamendolara@aviatrix.com::3a29c2ed-97b4-4a44-ae32-fd94f310df76" providerId="AD" clId="Web-{2B02DBD3-640E-21B7-0A74-00A02F291D5A}" dt="2022-11-01T14:16:40.944" v="1" actId="20577"/>
        <pc:sldMkLst>
          <pc:docMk/>
          <pc:sldMk cId="3176455052" sldId="2076137238"/>
        </pc:sldMkLst>
        <pc:spChg chg="mod">
          <ac:chgData name="Giuseppe Amendolara" userId="S::gamendolara@aviatrix.com::3a29c2ed-97b4-4a44-ae32-fd94f310df76" providerId="AD" clId="Web-{2B02DBD3-640E-21B7-0A74-00A02F291D5A}" dt="2022-11-01T14:16:40.944" v="1" actId="20577"/>
          <ac:spMkLst>
            <pc:docMk/>
            <pc:sldMk cId="3176455052" sldId="2076137238"/>
            <ac:spMk id="3" creationId="{56824572-2AC3-3243-8FD2-645004459D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21AF-D792-F149-B1D9-FDD0388DFB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3955-6568-FE4F-893F-DA5900F3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aviatrixtrain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aviatrixtrain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309F-9495-2041-B530-4C87CCC285DD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hlinkClick r:id="rId3"/>
              </a:rPr>
              <a:t>https://www.surveymonkey.com/r/aviatrixtraining</a:t>
            </a: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https://associate-lab-</a:t>
            </a:r>
            <a:r>
              <a:rPr lang="en-US" err="1"/>
              <a:t>guide.ace.aviatrixlab.com</a:t>
            </a:r>
            <a:r>
              <a:rPr lang="en-US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3955-6568-FE4F-893F-DA5900F31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hlinkClick r:id="rId3"/>
              </a:rPr>
              <a:t>https://www.surveymonkey.com/r/aviatrixtraining</a:t>
            </a: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https://associate-lab-</a:t>
            </a:r>
            <a:r>
              <a:rPr lang="en-US" err="1"/>
              <a:t>guide.ace.aviatrixlab.com</a:t>
            </a:r>
            <a:r>
              <a:rPr lang="en-US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3955-6568-FE4F-893F-DA5900F317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5"/>
                </a:solidFill>
              </a:defRPr>
            </a:lvl1pPr>
          </a:lstStyle>
          <a:p>
            <a:r>
              <a:rPr lang="en-US" sz="160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8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7024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84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29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953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419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902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6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1606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0383" y="252329"/>
            <a:ext cx="2071233" cy="2330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4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1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7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7065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9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aviatrix.com/" TargetMode="External"/><Relationship Id="rId7" Type="http://schemas.openxmlformats.org/officeDocument/2006/relationships/hyperlink" Target="https://docs.aviatrixlab.com/flightschool/docs/ho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ortal.flightschool.aviatrixla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xLykrLMUk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ages.aviatrix.com/associate-surve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561-8E66-894D-BA2E-15B2F7A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D458-8F9F-DCD0-05D2-91E47E6B7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57D1-F96E-D448-A042-1552F00B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Time – Access Code </a:t>
            </a:r>
            <a:r>
              <a:rPr lang="en-US" dirty="0">
                <a:effectLst/>
                <a:latin typeface="Helvetica" pitchFamily="2" charset="0"/>
              </a:rPr>
              <a:t>54J9</a:t>
            </a:r>
            <a:endParaRPr lang="en-US" sz="3200" b="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7DCB-4DDA-AE43-8ED0-2B3941AD9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5C4F-8FC3-CF4B-ACB6-947742E48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Open Sans"/>
              </a:rPr>
              <a:t>Create Aviatrix ACE Academy Account: </a:t>
            </a:r>
            <a:r>
              <a:rPr lang="en-US" dirty="0">
                <a:solidFill>
                  <a:sysClr val="windowText" lastClr="000000"/>
                </a:solidFill>
                <a:latin typeface="Open Sans"/>
                <a:hlinkClick r:id="rId3"/>
              </a:rPr>
              <a:t>https://ace.aviatrix.com/</a:t>
            </a:r>
            <a:r>
              <a:rPr lang="en-US" dirty="0">
                <a:solidFill>
                  <a:sysClr val="windowText" lastClr="000000"/>
                </a:solidFill>
                <a:latin typeface="Open Sans"/>
              </a:rPr>
              <a:t> </a:t>
            </a:r>
            <a:endParaRPr lang="en-US" b="1" dirty="0"/>
          </a:p>
          <a:p>
            <a:r>
              <a:rPr lang="en-US" b="1" dirty="0"/>
              <a:t>LAB POD Registration:  </a:t>
            </a:r>
            <a:r>
              <a:rPr lang="en-US" dirty="0">
                <a:hlinkClick r:id="rId4"/>
              </a:rPr>
              <a:t>https://portal.flightschool.aviatrixlab.com/</a:t>
            </a:r>
            <a:r>
              <a:rPr lang="en-US" dirty="0"/>
              <a:t>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1800" dirty="0"/>
              <a:t>Spell your name exactly as you want it to appear on your ACE Associate certificate!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v"/>
            </a:pPr>
            <a:endParaRPr lang="en-US" sz="18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43B5AA0-509F-3008-726F-5B81BA877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718" y="2080484"/>
            <a:ext cx="1924757" cy="2158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64677-6B78-BE44-1E25-B26673E5B3EE}"/>
              </a:ext>
            </a:extLst>
          </p:cNvPr>
          <p:cNvSpPr txBox="1"/>
          <p:nvPr/>
        </p:nvSpPr>
        <p:spPr>
          <a:xfrm>
            <a:off x="3420289" y="4313854"/>
            <a:ext cx="6679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CH" dirty="0"/>
              <a:t>Fill the form with the required information.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GB" dirty="0"/>
              <a:t>P</a:t>
            </a:r>
            <a:r>
              <a:rPr lang="en-CH" dirty="0"/>
              <a:t>ay close attention to spell your Full name correctly, because this field will be used to populate your certificate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ü"/>
            </a:pPr>
            <a:r>
              <a:rPr lang="en-CH" dirty="0"/>
              <a:t>The </a:t>
            </a:r>
            <a:r>
              <a:rPr lang="en-CH" b="1" dirty="0"/>
              <a:t>Access Code </a:t>
            </a:r>
            <a:r>
              <a:rPr lang="en-CH" dirty="0"/>
              <a:t>is the same for all attendees and will be shared by the trainer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51657C-DA5C-C711-2B69-51C07518F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24" y="2392029"/>
            <a:ext cx="2447628" cy="327757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effectLst>
            <a:innerShdw blurRad="114300">
              <a:prstClr val="black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164EB-3F84-DC44-398B-3E224ABC91F3}"/>
              </a:ext>
            </a:extLst>
          </p:cNvPr>
          <p:cNvSpPr txBox="1"/>
          <p:nvPr/>
        </p:nvSpPr>
        <p:spPr>
          <a:xfrm>
            <a:off x="3591196" y="2544146"/>
            <a:ext cx="6096000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lack-Lato"/>
              </a:rPr>
              <a:t>The attendees must insert the access code on the registration pag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lack-Lato"/>
              </a:rPr>
              <a:t>e and then fill in the form with their personal information. After that, they will land on their personal pod portal.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5AD87-572A-6C50-544B-948192F5FA5B}"/>
              </a:ext>
            </a:extLst>
          </p:cNvPr>
          <p:cNvSpPr txBox="1"/>
          <p:nvPr/>
        </p:nvSpPr>
        <p:spPr>
          <a:xfrm>
            <a:off x="442890" y="5882092"/>
            <a:ext cx="11543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LAB Guide: </a:t>
            </a:r>
            <a:r>
              <a:rPr lang="en-US" sz="1800" b="1" dirty="0">
                <a:hlinkClick r:id="rId7"/>
              </a:rPr>
              <a:t>https://docs.aviatrixlab.com/flightschool/docs/home.html</a:t>
            </a:r>
            <a:r>
              <a:rPr lang="en-US" sz="1800" b="1" dirty="0"/>
              <a:t> (LAB1, 2 and 3 only) </a:t>
            </a:r>
          </a:p>
        </p:txBody>
      </p:sp>
    </p:spTree>
    <p:extLst>
      <p:ext uri="{BB962C8B-B14F-4D97-AF65-F5344CB8AC3E}">
        <p14:creationId xmlns:p14="http://schemas.microsoft.com/office/powerpoint/2010/main" val="19149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57D1-F96E-D448-A042-1552F00B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(Mandatory Requirement to Get Certificate)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7DCB-4DDA-AE43-8ED0-2B3941AD9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5C4F-8FC3-CF4B-ACB6-947742E48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	Your Feedback is important to us to shape our training and certification program</a:t>
            </a:r>
            <a:endParaRPr lang="en-US" sz="1800" dirty="0"/>
          </a:p>
          <a:p>
            <a:pPr marL="457200" lvl="1" indent="0">
              <a:buNone/>
            </a:pPr>
            <a:endParaRPr lang="en-CA" sz="1800" dirty="0">
              <a:solidFill>
                <a:srgbClr val="000000"/>
              </a:solidFill>
              <a:latin typeface="Segoe UI" panose="020B0502040204020203" pitchFamily="34" charset="0"/>
              <a:hlinkClick r:id="rId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BC6EF-1338-D639-5F43-1D8F2250AF2D}"/>
              </a:ext>
            </a:extLst>
          </p:cNvPr>
          <p:cNvSpPr txBox="1"/>
          <p:nvPr/>
        </p:nvSpPr>
        <p:spPr>
          <a:xfrm>
            <a:off x="5317435" y="3632322"/>
            <a:ext cx="668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sng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4" tooltip="https://pages.aviatrix.com/associate-survey.html"/>
              </a:rPr>
              <a:t>https://pages.aviatrix.com/associate-survey.html</a:t>
            </a:r>
            <a:endParaRPr lang="en-CH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16A3A-AA7B-4069-2D6B-83778FE00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30" y="1693762"/>
            <a:ext cx="4762500" cy="476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E9369-D033-780C-66F7-171C519FF836}"/>
              </a:ext>
            </a:extLst>
          </p:cNvPr>
          <p:cNvSpPr txBox="1"/>
          <p:nvPr/>
        </p:nvSpPr>
        <p:spPr>
          <a:xfrm>
            <a:off x="4950373" y="4806674"/>
            <a:ext cx="7241627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0049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22ECF-9AFE-8F0E-E31F-70EA4CBAA5C2}"/>
              </a:ext>
            </a:extLst>
          </p:cNvPr>
          <p:cNvSpPr/>
          <p:nvPr/>
        </p:nvSpPr>
        <p:spPr>
          <a:xfrm>
            <a:off x="4055634" y="2967335"/>
            <a:ext cx="408073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8391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DA33A6-28F5-4137-ABBF-5E4C7668D189}"/>
</file>

<file path=customXml/itemProps2.xml><?xml version="1.0" encoding="utf-8"?>
<ds:datastoreItem xmlns:ds="http://schemas.openxmlformats.org/officeDocument/2006/customXml" ds:itemID="{E9B68040-15E0-4829-A14C-C58B3875458D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441d0141-fee1-4d79-859b-40b8ef8f47c8"/>
    <ds:schemaRef ds:uri="http://schemas.microsoft.com/office/infopath/2007/PartnerControls"/>
    <ds:schemaRef ds:uri="http://schemas.openxmlformats.org/package/2006/metadata/core-properties"/>
    <ds:schemaRef ds:uri="d86145dc-5422-4d95-9035-99d1eb0aad04"/>
  </ds:schemaRefs>
</ds:datastoreItem>
</file>

<file path=customXml/itemProps3.xml><?xml version="1.0" encoding="utf-8"?>
<ds:datastoreItem xmlns:ds="http://schemas.openxmlformats.org/officeDocument/2006/customXml" ds:itemID="{DA5CA7E0-F2FE-4473-AF00-796C495F4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257</Words>
  <Application>Microsoft Office PowerPoint</Application>
  <PresentationFormat>Widescreen</PresentationFormat>
  <Paragraphs>25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2_Aviatrix_lite</vt:lpstr>
      <vt:lpstr>Next: Lab</vt:lpstr>
      <vt:lpstr>Lab Time – Access Code 54J9</vt:lpstr>
      <vt:lpstr>Survey (Mandatory Requirement to Get Certificate)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You Do Today?</dc:title>
  <dc:creator>Hammad Alam</dc:creator>
  <cp:lastModifiedBy>Shahzad Ali</cp:lastModifiedBy>
  <cp:revision>15</cp:revision>
  <dcterms:created xsi:type="dcterms:W3CDTF">2020-03-30T17:08:39Z</dcterms:created>
  <dcterms:modified xsi:type="dcterms:W3CDTF">2024-06-04T08:32:58Z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  <property fmtid="{D5CDD505-2E9C-101B-9397-08002B2CF9AE}" pid="8" name="ComplianceAssetId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