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3"/>
  </p:sldMasterIdLst>
  <p:notesMasterIdLst>
    <p:notesMasterId r:id="rId12"/>
  </p:notesMasterIdLst>
  <p:sldIdLst>
    <p:sldId id="2132736271" r:id="rId4"/>
    <p:sldId id="2132736272" r:id="rId5"/>
    <p:sldId id="2076137484" r:id="rId6"/>
    <p:sldId id="2132735869" r:id="rId7"/>
    <p:sldId id="2132736270" r:id="rId8"/>
    <p:sldId id="2076137219" r:id="rId9"/>
    <p:sldId id="2076137227" r:id="rId10"/>
    <p:sldId id="2076137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96154"/>
  </p:normalViewPr>
  <p:slideViewPr>
    <p:cSldViewPr snapToGrid="0">
      <p:cViewPr varScale="1">
        <p:scale>
          <a:sx n="140" d="100"/>
          <a:sy n="140" d="100"/>
        </p:scale>
        <p:origin x="1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DF64A705-B206-0F4A-B0B4-4ECBAABDE819}"/>
    <pc:docChg chg="modSld sldOrd modShowInfo">
      <pc:chgData name="Shahzad Ali" userId="ecba8e45-00b4-4f6b-a2f0-4dc2d773ca2c" providerId="ADAL" clId="{DF64A705-B206-0F4A-B0B4-4ECBAABDE819}" dt="2023-02-06T14:51:19.928" v="2" actId="2744"/>
      <pc:docMkLst>
        <pc:docMk/>
      </pc:docMkLst>
      <pc:sldChg chg="ord">
        <pc:chgData name="Shahzad Ali" userId="ecba8e45-00b4-4f6b-a2f0-4dc2d773ca2c" providerId="ADAL" clId="{DF64A705-B206-0F4A-B0B4-4ECBAABDE819}" dt="2023-01-31T19:48:51.002" v="1" actId="20578"/>
        <pc:sldMkLst>
          <pc:docMk/>
          <pc:sldMk cId="2863785540" sldId="2076137219"/>
        </pc:sldMkLst>
      </pc:sldChg>
      <pc:sldChg chg="modSp mod">
        <pc:chgData name="Shahzad Ali" userId="ecba8e45-00b4-4f6b-a2f0-4dc2d773ca2c" providerId="ADAL" clId="{DF64A705-B206-0F4A-B0B4-4ECBAABDE819}" dt="2023-01-31T19:48:10.748" v="0" actId="20577"/>
        <pc:sldMkLst>
          <pc:docMk/>
          <pc:sldMk cId="525523143" sldId="2076137227"/>
        </pc:sldMkLst>
        <pc:spChg chg="mod">
          <ac:chgData name="Shahzad Ali" userId="ecba8e45-00b4-4f6b-a2f0-4dc2d773ca2c" providerId="ADAL" clId="{DF64A705-B206-0F4A-B0B4-4ECBAABDE819}" dt="2023-01-31T19:48:10.748" v="0" actId="20577"/>
          <ac:spMkLst>
            <pc:docMk/>
            <pc:sldMk cId="525523143" sldId="2076137227"/>
            <ac:spMk id="3" creationId="{F94E324D-6C1A-F49C-CEF9-1C87067413BA}"/>
          </ac:spMkLst>
        </pc:spChg>
      </pc:sldChg>
    </pc:docChg>
  </pc:docChgLst>
  <pc:docChgLst>
    <pc:chgData name="Shahzad Ali" userId="ecba8e45-00b4-4f6b-a2f0-4dc2d773ca2c" providerId="ADAL" clId="{AE2CB54A-963D-4843-B1FA-7EE6EE0C73CE}"/>
    <pc:docChg chg="undo custSel addSld delSld modSld sldOrd delMainMaster modMainMaster">
      <pc:chgData name="Shahzad Ali" userId="ecba8e45-00b4-4f6b-a2f0-4dc2d773ca2c" providerId="ADAL" clId="{AE2CB54A-963D-4843-B1FA-7EE6EE0C73CE}" dt="2022-12-15T07:57:57.604" v="918" actId="207"/>
      <pc:docMkLst>
        <pc:docMk/>
      </pc:docMkLst>
      <pc:sldChg chg="modSp add mod addAnim delAnim modAnim">
        <pc:chgData name="Shahzad Ali" userId="ecba8e45-00b4-4f6b-a2f0-4dc2d773ca2c" providerId="ADAL" clId="{AE2CB54A-963D-4843-B1FA-7EE6EE0C73CE}" dt="2022-12-12T02:56:23.064" v="575" actId="20577"/>
        <pc:sldMkLst>
          <pc:docMk/>
          <pc:sldMk cId="2863785540" sldId="2076137219"/>
        </pc:sldMkLst>
        <pc:spChg chg="mod">
          <ac:chgData name="Shahzad Ali" userId="ecba8e45-00b4-4f6b-a2f0-4dc2d773ca2c" providerId="ADAL" clId="{AE2CB54A-963D-4843-B1FA-7EE6EE0C73CE}" dt="2022-12-12T02:56:23.064" v="575" actId="20577"/>
          <ac:spMkLst>
            <pc:docMk/>
            <pc:sldMk cId="2863785540" sldId="2076137219"/>
            <ac:spMk id="3" creationId="{901F4A09-5A21-F189-210E-0998E0D66506}"/>
          </ac:spMkLst>
        </pc:spChg>
      </pc:sldChg>
      <pc:sldChg chg="delSp modSp add del mod ord">
        <pc:chgData name="Shahzad Ali" userId="ecba8e45-00b4-4f6b-a2f0-4dc2d773ca2c" providerId="ADAL" clId="{AE2CB54A-963D-4843-B1FA-7EE6EE0C73CE}" dt="2022-12-12T02:44:57.674" v="365" actId="313"/>
        <pc:sldMkLst>
          <pc:docMk/>
          <pc:sldMk cId="525523143" sldId="2076137227"/>
        </pc:sldMkLst>
        <pc:spChg chg="mod">
          <ac:chgData name="Shahzad Ali" userId="ecba8e45-00b4-4f6b-a2f0-4dc2d773ca2c" providerId="ADAL" clId="{AE2CB54A-963D-4843-B1FA-7EE6EE0C73CE}" dt="2022-12-12T02:37:21.152" v="180" actId="1076"/>
          <ac:spMkLst>
            <pc:docMk/>
            <pc:sldMk cId="525523143" sldId="2076137227"/>
            <ac:spMk id="3" creationId="{F94E324D-6C1A-F49C-CEF9-1C87067413BA}"/>
          </ac:spMkLst>
        </pc:spChg>
        <pc:spChg chg="mod">
          <ac:chgData name="Shahzad Ali" userId="ecba8e45-00b4-4f6b-a2f0-4dc2d773ca2c" providerId="ADAL" clId="{AE2CB54A-963D-4843-B1FA-7EE6EE0C73CE}" dt="2022-12-12T02:44:57.674" v="365" actId="313"/>
          <ac:spMkLst>
            <pc:docMk/>
            <pc:sldMk cId="525523143" sldId="2076137227"/>
            <ac:spMk id="7" creationId="{337FF85C-545D-7240-A98A-26D34C32658A}"/>
          </ac:spMkLst>
        </pc:spChg>
        <pc:graphicFrameChg chg="mod modGraphic">
          <ac:chgData name="Shahzad Ali" userId="ecba8e45-00b4-4f6b-a2f0-4dc2d773ca2c" providerId="ADAL" clId="{AE2CB54A-963D-4843-B1FA-7EE6EE0C73CE}" dt="2022-12-12T02:43:55.393" v="313" actId="2161"/>
          <ac:graphicFrameMkLst>
            <pc:docMk/>
            <pc:sldMk cId="525523143" sldId="2076137227"/>
            <ac:graphicFrameMk id="6" creationId="{67FA1A0D-EECF-767B-5885-81F0896F3843}"/>
          </ac:graphicFrameMkLst>
        </pc:graphicFrameChg>
        <pc:picChg chg="mod">
          <ac:chgData name="Shahzad Ali" userId="ecba8e45-00b4-4f6b-a2f0-4dc2d773ca2c" providerId="ADAL" clId="{AE2CB54A-963D-4843-B1FA-7EE6EE0C73CE}" dt="2022-12-12T02:34:24.173" v="107" actId="14100"/>
          <ac:picMkLst>
            <pc:docMk/>
            <pc:sldMk cId="525523143" sldId="2076137227"/>
            <ac:picMk id="2" creationId="{07BD4BC0-3DE5-AEF1-4BCF-ED298750B4E4}"/>
          </ac:picMkLst>
        </pc:picChg>
        <pc:picChg chg="del">
          <ac:chgData name="Shahzad Ali" userId="ecba8e45-00b4-4f6b-a2f0-4dc2d773ca2c" providerId="ADAL" clId="{AE2CB54A-963D-4843-B1FA-7EE6EE0C73CE}" dt="2022-12-12T02:34:13.210" v="105" actId="478"/>
          <ac:picMkLst>
            <pc:docMk/>
            <pc:sldMk cId="525523143" sldId="2076137227"/>
            <ac:picMk id="5" creationId="{0729C3AF-7EF9-283D-683D-057E6E953286}"/>
          </ac:picMkLst>
        </pc:picChg>
      </pc:sldChg>
      <pc:sldChg chg="add del">
        <pc:chgData name="Shahzad Ali" userId="ecba8e45-00b4-4f6b-a2f0-4dc2d773ca2c" providerId="ADAL" clId="{AE2CB54A-963D-4843-B1FA-7EE6EE0C73CE}" dt="2022-12-12T02:52:01.788" v="453"/>
        <pc:sldMkLst>
          <pc:docMk/>
          <pc:sldMk cId="1116769962" sldId="2076137258"/>
        </pc:sldMkLst>
      </pc:sldChg>
      <pc:sldChg chg="modSp ord">
        <pc:chgData name="Shahzad Ali" userId="ecba8e45-00b4-4f6b-a2f0-4dc2d773ca2c" providerId="ADAL" clId="{AE2CB54A-963D-4843-B1FA-7EE6EE0C73CE}" dt="2022-12-12T02:45:12.360" v="366" actId="20578"/>
        <pc:sldMkLst>
          <pc:docMk/>
          <pc:sldMk cId="1489555433" sldId="2076137484"/>
        </pc:sldMkLst>
        <pc:spChg chg="mod">
          <ac:chgData name="Shahzad Ali" userId="ecba8e45-00b4-4f6b-a2f0-4dc2d773ca2c" providerId="ADAL" clId="{AE2CB54A-963D-4843-B1FA-7EE6EE0C73CE}" dt="2022-12-12T02:21:21.272" v="12"/>
          <ac:spMkLst>
            <pc:docMk/>
            <pc:sldMk cId="1489555433" sldId="2076137484"/>
            <ac:spMk id="2" creationId="{05E674E3-2E27-F343-AC4E-B34A3ABFBF6B}"/>
          </ac:spMkLst>
        </pc:spChg>
        <pc:spChg chg="mod">
          <ac:chgData name="Shahzad Ali" userId="ecba8e45-00b4-4f6b-a2f0-4dc2d773ca2c" providerId="ADAL" clId="{AE2CB54A-963D-4843-B1FA-7EE6EE0C73CE}" dt="2022-12-12T02:21:21.272" v="12"/>
          <ac:spMkLst>
            <pc:docMk/>
            <pc:sldMk cId="1489555433" sldId="2076137484"/>
            <ac:spMk id="3" creationId="{FA8EBFC1-C118-C84B-BF4D-413494DBE965}"/>
          </ac:spMkLst>
        </pc:spChg>
        <pc:picChg chg="mod">
          <ac:chgData name="Shahzad Ali" userId="ecba8e45-00b4-4f6b-a2f0-4dc2d773ca2c" providerId="ADAL" clId="{AE2CB54A-963D-4843-B1FA-7EE6EE0C73CE}" dt="2022-12-12T02:21:49.763" v="13" actId="18331"/>
          <ac:picMkLst>
            <pc:docMk/>
            <pc:sldMk cId="1489555433" sldId="2076137484"/>
            <ac:picMk id="26" creationId="{D9D1D992-D9AD-4EC4-AE73-F0F5426CC2EC}"/>
          </ac:picMkLst>
        </pc:picChg>
      </pc:sldChg>
      <pc:sldChg chg="addSp modSp add mod ord">
        <pc:chgData name="Shahzad Ali" userId="ecba8e45-00b4-4f6b-a2f0-4dc2d773ca2c" providerId="ADAL" clId="{AE2CB54A-963D-4843-B1FA-7EE6EE0C73CE}" dt="2022-12-12T02:35:09.416" v="116" actId="1076"/>
        <pc:sldMkLst>
          <pc:docMk/>
          <pc:sldMk cId="2064596794" sldId="2132735869"/>
        </pc:sldMkLst>
        <pc:spChg chg="mod">
          <ac:chgData name="Shahzad Ali" userId="ecba8e45-00b4-4f6b-a2f0-4dc2d773ca2c" providerId="ADAL" clId="{AE2CB54A-963D-4843-B1FA-7EE6EE0C73CE}" dt="2022-12-12T02:35:03.387" v="115" actId="1076"/>
          <ac:spMkLst>
            <pc:docMk/>
            <pc:sldMk cId="2064596794" sldId="2132735869"/>
            <ac:spMk id="2" creationId="{2445346B-EF20-7610-DB35-409935AA6CBB}"/>
          </ac:spMkLst>
        </pc:spChg>
        <pc:picChg chg="add mod">
          <ac:chgData name="Shahzad Ali" userId="ecba8e45-00b4-4f6b-a2f0-4dc2d773ca2c" providerId="ADAL" clId="{AE2CB54A-963D-4843-B1FA-7EE6EE0C73CE}" dt="2022-12-12T02:35:09.416" v="116" actId="1076"/>
          <ac:picMkLst>
            <pc:docMk/>
            <pc:sldMk cId="2064596794" sldId="2132735869"/>
            <ac:picMk id="4" creationId="{CAE5D07E-CA7D-4890-DDB7-3711FA9D3193}"/>
          </ac:picMkLst>
        </pc:picChg>
      </pc:sldChg>
      <pc:sldChg chg="del">
        <pc:chgData name="Shahzad Ali" userId="ecba8e45-00b4-4f6b-a2f0-4dc2d773ca2c" providerId="ADAL" clId="{AE2CB54A-963D-4843-B1FA-7EE6EE0C73CE}" dt="2022-12-12T02:24:37.369" v="16" actId="2696"/>
        <pc:sldMkLst>
          <pc:docMk/>
          <pc:sldMk cId="4121616223" sldId="2132735981"/>
        </pc:sldMkLst>
      </pc:sldChg>
      <pc:sldChg chg="modSp add mod">
        <pc:chgData name="Shahzad Ali" userId="ecba8e45-00b4-4f6b-a2f0-4dc2d773ca2c" providerId="ADAL" clId="{AE2CB54A-963D-4843-B1FA-7EE6EE0C73CE}" dt="2022-12-15T07:57:57.604" v="918" actId="207"/>
        <pc:sldMkLst>
          <pc:docMk/>
          <pc:sldMk cId="3941107284" sldId="2132736270"/>
        </pc:sldMkLst>
        <pc:spChg chg="mod">
          <ac:chgData name="Shahzad Ali" userId="ecba8e45-00b4-4f6b-a2f0-4dc2d773ca2c" providerId="ADAL" clId="{AE2CB54A-963D-4843-B1FA-7EE6EE0C73CE}" dt="2022-12-15T07:57:57.604" v="918" actId="207"/>
          <ac:spMkLst>
            <pc:docMk/>
            <pc:sldMk cId="3941107284" sldId="2132736270"/>
            <ac:spMk id="3" creationId="{8AFE2EAF-A98D-CDBA-A45A-341E4FD0E16E}"/>
          </ac:spMkLst>
        </pc:spChg>
      </pc:sldChg>
      <pc:sldChg chg="addSp delSp modSp new mod modClrScheme chgLayout">
        <pc:chgData name="Shahzad Ali" userId="ecba8e45-00b4-4f6b-a2f0-4dc2d773ca2c" providerId="ADAL" clId="{AE2CB54A-963D-4843-B1FA-7EE6EE0C73CE}" dt="2022-12-12T02:35:26.292" v="120" actId="1076"/>
        <pc:sldMkLst>
          <pc:docMk/>
          <pc:sldMk cId="879343633" sldId="2132736271"/>
        </pc:sldMkLst>
        <pc:spChg chg="del mod ord">
          <ac:chgData name="Shahzad Ali" userId="ecba8e45-00b4-4f6b-a2f0-4dc2d773ca2c" providerId="ADAL" clId="{AE2CB54A-963D-4843-B1FA-7EE6EE0C73CE}" dt="2022-12-12T02:25:41.900" v="23" actId="700"/>
          <ac:spMkLst>
            <pc:docMk/>
            <pc:sldMk cId="879343633" sldId="2132736271"/>
            <ac:spMk id="2" creationId="{E8A224D4-0FF2-22AB-826C-42239BE5325A}"/>
          </ac:spMkLst>
        </pc:spChg>
        <pc:spChg chg="del mod ord">
          <ac:chgData name="Shahzad Ali" userId="ecba8e45-00b4-4f6b-a2f0-4dc2d773ca2c" providerId="ADAL" clId="{AE2CB54A-963D-4843-B1FA-7EE6EE0C73CE}" dt="2022-12-12T02:25:41.900" v="23" actId="700"/>
          <ac:spMkLst>
            <pc:docMk/>
            <pc:sldMk cId="879343633" sldId="2132736271"/>
            <ac:spMk id="3" creationId="{36BE8784-FF9C-EB5E-FF42-1E693BF6B73B}"/>
          </ac:spMkLst>
        </pc:spChg>
        <pc:spChg chg="del">
          <ac:chgData name="Shahzad Ali" userId="ecba8e45-00b4-4f6b-a2f0-4dc2d773ca2c" providerId="ADAL" clId="{AE2CB54A-963D-4843-B1FA-7EE6EE0C73CE}" dt="2022-12-12T02:25:41.900" v="23" actId="700"/>
          <ac:spMkLst>
            <pc:docMk/>
            <pc:sldMk cId="879343633" sldId="2132736271"/>
            <ac:spMk id="4" creationId="{19882D1B-50D5-B1D4-4777-6492EEE90B69}"/>
          </ac:spMkLst>
        </pc:spChg>
        <pc:spChg chg="add del mod ord">
          <ac:chgData name="Shahzad Ali" userId="ecba8e45-00b4-4f6b-a2f0-4dc2d773ca2c" providerId="ADAL" clId="{AE2CB54A-963D-4843-B1FA-7EE6EE0C73CE}" dt="2022-12-12T02:28:43.848" v="83" actId="20577"/>
          <ac:spMkLst>
            <pc:docMk/>
            <pc:sldMk cId="879343633" sldId="2132736271"/>
            <ac:spMk id="5" creationId="{6E8A3686-A96F-1425-DA60-6FCB8AE4D267}"/>
          </ac:spMkLst>
        </pc:spChg>
        <pc:spChg chg="add del mod ord">
          <ac:chgData name="Shahzad Ali" userId="ecba8e45-00b4-4f6b-a2f0-4dc2d773ca2c" providerId="ADAL" clId="{AE2CB54A-963D-4843-B1FA-7EE6EE0C73CE}" dt="2022-12-12T02:34:00.751" v="101" actId="313"/>
          <ac:spMkLst>
            <pc:docMk/>
            <pc:sldMk cId="879343633" sldId="2132736271"/>
            <ac:spMk id="6" creationId="{326FADD3-8A0B-2420-7C66-7519B9D565F4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9" creationId="{C284C8E9-C17E-DDE2-CF68-E3B0FB3D0D0F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10" creationId="{718B52E4-07B5-FE53-87B7-7C3EA36F8154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11" creationId="{83F24FB4-715E-8209-78F2-730834CACF30}"/>
          </ac:spMkLst>
        </pc:spChg>
        <pc:spChg chg="add del mod">
          <ac:chgData name="Shahzad Ali" userId="ecba8e45-00b4-4f6b-a2f0-4dc2d773ca2c" providerId="ADAL" clId="{AE2CB54A-963D-4843-B1FA-7EE6EE0C73CE}" dt="2022-12-12T02:28:07.263" v="42" actId="26606"/>
          <ac:spMkLst>
            <pc:docMk/>
            <pc:sldMk cId="879343633" sldId="2132736271"/>
            <ac:spMk id="12" creationId="{33EA56EA-4371-A417-40C8-AE865475214C}"/>
          </ac:spMkLst>
        </pc:spChg>
        <pc:spChg chg="add del mod">
          <ac:chgData name="Shahzad Ali" userId="ecba8e45-00b4-4f6b-a2f0-4dc2d773ca2c" providerId="ADAL" clId="{AE2CB54A-963D-4843-B1FA-7EE6EE0C73CE}" dt="2022-12-12T02:28:13.193" v="46" actId="26606"/>
          <ac:spMkLst>
            <pc:docMk/>
            <pc:sldMk cId="879343633" sldId="2132736271"/>
            <ac:spMk id="13" creationId="{E7F0D250-A5D7-E378-9980-345E512403F3}"/>
          </ac:spMkLst>
        </pc:spChg>
        <pc:spChg chg="add del mod">
          <ac:chgData name="Shahzad Ali" userId="ecba8e45-00b4-4f6b-a2f0-4dc2d773ca2c" providerId="ADAL" clId="{AE2CB54A-963D-4843-B1FA-7EE6EE0C73CE}" dt="2022-12-12T02:28:07.263" v="42" actId="26606"/>
          <ac:spMkLst>
            <pc:docMk/>
            <pc:sldMk cId="879343633" sldId="2132736271"/>
            <ac:spMk id="14" creationId="{32BA963D-3BED-C285-63FD-3D0D2D9454FE}"/>
          </ac:spMkLst>
        </pc:spChg>
        <pc:spChg chg="add del mod">
          <ac:chgData name="Shahzad Ali" userId="ecba8e45-00b4-4f6b-a2f0-4dc2d773ca2c" providerId="ADAL" clId="{AE2CB54A-963D-4843-B1FA-7EE6EE0C73CE}" dt="2022-12-12T02:28:13.193" v="46" actId="26606"/>
          <ac:spMkLst>
            <pc:docMk/>
            <pc:sldMk cId="879343633" sldId="2132736271"/>
            <ac:spMk id="15" creationId="{6E453A61-8962-B6AC-69AA-A2017BA34040}"/>
          </ac:spMkLst>
        </pc:spChg>
        <pc:spChg chg="add del mod">
          <ac:chgData name="Shahzad Ali" userId="ecba8e45-00b4-4f6b-a2f0-4dc2d773ca2c" providerId="ADAL" clId="{AE2CB54A-963D-4843-B1FA-7EE6EE0C73CE}" dt="2022-12-12T02:28:07.263" v="42" actId="26606"/>
          <ac:spMkLst>
            <pc:docMk/>
            <pc:sldMk cId="879343633" sldId="2132736271"/>
            <ac:spMk id="16" creationId="{4501581C-761C-082A-4B47-57A650B1A1C2}"/>
          </ac:spMkLst>
        </pc:spChg>
        <pc:spChg chg="add del mod">
          <ac:chgData name="Shahzad Ali" userId="ecba8e45-00b4-4f6b-a2f0-4dc2d773ca2c" providerId="ADAL" clId="{AE2CB54A-963D-4843-B1FA-7EE6EE0C73CE}" dt="2022-12-12T02:28:15.883" v="48" actId="26606"/>
          <ac:spMkLst>
            <pc:docMk/>
            <pc:sldMk cId="879343633" sldId="2132736271"/>
            <ac:spMk id="17" creationId="{A6785F82-0097-8643-CCB4-68B0C931060D}"/>
          </ac:spMkLst>
        </pc:spChg>
        <pc:spChg chg="add del mod">
          <ac:chgData name="Shahzad Ali" userId="ecba8e45-00b4-4f6b-a2f0-4dc2d773ca2c" providerId="ADAL" clId="{AE2CB54A-963D-4843-B1FA-7EE6EE0C73CE}" dt="2022-12-12T02:28:11.306" v="44" actId="26606"/>
          <ac:spMkLst>
            <pc:docMk/>
            <pc:sldMk cId="879343633" sldId="2132736271"/>
            <ac:spMk id="18" creationId="{4084AC60-E440-5B33-D32A-C7A67F0F7E15}"/>
          </ac:spMkLst>
        </pc:spChg>
        <pc:spChg chg="add del mod">
          <ac:chgData name="Shahzad Ali" userId="ecba8e45-00b4-4f6b-a2f0-4dc2d773ca2c" providerId="ADAL" clId="{AE2CB54A-963D-4843-B1FA-7EE6EE0C73CE}" dt="2022-12-12T02:28:15.883" v="48" actId="26606"/>
          <ac:spMkLst>
            <pc:docMk/>
            <pc:sldMk cId="879343633" sldId="2132736271"/>
            <ac:spMk id="19" creationId="{485034CB-B5DD-C141-4356-1C4ADC3078A3}"/>
          </ac:spMkLst>
        </pc:spChg>
        <pc:spChg chg="add del mod">
          <ac:chgData name="Shahzad Ali" userId="ecba8e45-00b4-4f6b-a2f0-4dc2d773ca2c" providerId="ADAL" clId="{AE2CB54A-963D-4843-B1FA-7EE6EE0C73CE}" dt="2022-12-12T02:28:15.883" v="48" actId="26606"/>
          <ac:spMkLst>
            <pc:docMk/>
            <pc:sldMk cId="879343633" sldId="2132736271"/>
            <ac:spMk id="20" creationId="{A7CFA5CE-9797-8B61-CA4D-463DBE2E38A1}"/>
          </ac:spMkLst>
        </pc:spChg>
        <pc:picChg chg="add mod">
          <ac:chgData name="Shahzad Ali" userId="ecba8e45-00b4-4f6b-a2f0-4dc2d773ca2c" providerId="ADAL" clId="{AE2CB54A-963D-4843-B1FA-7EE6EE0C73CE}" dt="2022-12-12T02:35:26.292" v="120" actId="1076"/>
          <ac:picMkLst>
            <pc:docMk/>
            <pc:sldMk cId="879343633" sldId="2132736271"/>
            <ac:picMk id="7" creationId="{F16671B5-CD04-00A2-7014-35948FFF3B80}"/>
          </ac:picMkLst>
        </pc:picChg>
      </pc:sldChg>
      <pc:sldChg chg="delSp modSp add mod modClrScheme delAnim modAnim chgLayout">
        <pc:chgData name="Shahzad Ali" userId="ecba8e45-00b4-4f6b-a2f0-4dc2d773ca2c" providerId="ADAL" clId="{AE2CB54A-963D-4843-B1FA-7EE6EE0C73CE}" dt="2022-12-15T07:57:41.306" v="917" actId="403"/>
        <pc:sldMkLst>
          <pc:docMk/>
          <pc:sldMk cId="627762277" sldId="2132736272"/>
        </pc:sldMkLst>
        <pc:spChg chg="mod ord">
          <ac:chgData name="Shahzad Ali" userId="ecba8e45-00b4-4f6b-a2f0-4dc2d773ca2c" providerId="ADAL" clId="{AE2CB54A-963D-4843-B1FA-7EE6EE0C73CE}" dt="2022-12-15T07:57:41.306" v="917" actId="403"/>
          <ac:spMkLst>
            <pc:docMk/>
            <pc:sldMk cId="627762277" sldId="2132736272"/>
            <ac:spMk id="3" creationId="{901F4A09-5A21-F189-210E-0998E0D66506}"/>
          </ac:spMkLst>
        </pc:spChg>
        <pc:spChg chg="mod ord">
          <ac:chgData name="Shahzad Ali" userId="ecba8e45-00b4-4f6b-a2f0-4dc2d773ca2c" providerId="ADAL" clId="{AE2CB54A-963D-4843-B1FA-7EE6EE0C73CE}" dt="2022-12-15T02:20:31.397" v="611" actId="20577"/>
          <ac:spMkLst>
            <pc:docMk/>
            <pc:sldMk cId="627762277" sldId="2132736272"/>
            <ac:spMk id="4" creationId="{3B20501F-072E-5A4A-B836-B4D48E2B3527}"/>
          </ac:spMkLst>
        </pc:spChg>
        <pc:spChg chg="del">
          <ac:chgData name="Shahzad Ali" userId="ecba8e45-00b4-4f6b-a2f0-4dc2d773ca2c" providerId="ADAL" clId="{AE2CB54A-963D-4843-B1FA-7EE6EE0C73CE}" dt="2022-12-15T02:19:51.396" v="581" actId="478"/>
          <ac:spMkLst>
            <pc:docMk/>
            <pc:sldMk cId="627762277" sldId="2132736272"/>
            <ac:spMk id="7" creationId="{525822C0-C1E7-06A5-4113-56E1DE455DFB}"/>
          </ac:spMkLst>
        </pc:spChg>
        <pc:spChg chg="del">
          <ac:chgData name="Shahzad Ali" userId="ecba8e45-00b4-4f6b-a2f0-4dc2d773ca2c" providerId="ADAL" clId="{AE2CB54A-963D-4843-B1FA-7EE6EE0C73CE}" dt="2022-12-15T02:19:52.802" v="582" actId="478"/>
          <ac:spMkLst>
            <pc:docMk/>
            <pc:sldMk cId="627762277" sldId="2132736272"/>
            <ac:spMk id="8" creationId="{B1887038-56AD-8E9C-4549-9CB9116EC874}"/>
          </ac:spMkLst>
        </pc:spChg>
        <pc:spChg chg="del">
          <ac:chgData name="Shahzad Ali" userId="ecba8e45-00b4-4f6b-a2f0-4dc2d773ca2c" providerId="ADAL" clId="{AE2CB54A-963D-4843-B1FA-7EE6EE0C73CE}" dt="2022-12-15T02:19:53.682" v="583" actId="478"/>
          <ac:spMkLst>
            <pc:docMk/>
            <pc:sldMk cId="627762277" sldId="2132736272"/>
            <ac:spMk id="9" creationId="{AE7B808D-7238-24C9-62E8-10F860076024}"/>
          </ac:spMkLst>
        </pc:spChg>
        <pc:spChg chg="del">
          <ac:chgData name="Shahzad Ali" userId="ecba8e45-00b4-4f6b-a2f0-4dc2d773ca2c" providerId="ADAL" clId="{AE2CB54A-963D-4843-B1FA-7EE6EE0C73CE}" dt="2022-12-15T02:19:54.558" v="584" actId="478"/>
          <ac:spMkLst>
            <pc:docMk/>
            <pc:sldMk cId="627762277" sldId="2132736272"/>
            <ac:spMk id="10" creationId="{4AAEA9F9-173D-3DBC-087B-133F9B558E9C}"/>
          </ac:spMkLst>
        </pc:spChg>
      </pc:sldChg>
      <pc:sldMasterChg chg="del delSldLayout">
        <pc:chgData name="Shahzad Ali" userId="ecba8e45-00b4-4f6b-a2f0-4dc2d773ca2c" providerId="ADAL" clId="{AE2CB54A-963D-4843-B1FA-7EE6EE0C73CE}" dt="2022-12-12T02:21:13.393" v="11" actId="2696"/>
        <pc:sldMasterMkLst>
          <pc:docMk/>
          <pc:sldMasterMk cId="4226458696" sldId="2147483648"/>
        </pc:sldMasterMkLst>
        <pc:sldLayoutChg chg="del">
          <pc:chgData name="Shahzad Ali" userId="ecba8e45-00b4-4f6b-a2f0-4dc2d773ca2c" providerId="ADAL" clId="{AE2CB54A-963D-4843-B1FA-7EE6EE0C73CE}" dt="2022-12-12T02:21:13.378" v="0" actId="2696"/>
          <pc:sldLayoutMkLst>
            <pc:docMk/>
            <pc:sldMasterMk cId="4226458696" sldId="2147483648"/>
            <pc:sldLayoutMk cId="4272533914" sldId="2147483649"/>
          </pc:sldLayoutMkLst>
        </pc:sldLayoutChg>
        <pc:sldLayoutChg chg="del">
          <pc:chgData name="Shahzad Ali" userId="ecba8e45-00b4-4f6b-a2f0-4dc2d773ca2c" providerId="ADAL" clId="{AE2CB54A-963D-4843-B1FA-7EE6EE0C73CE}" dt="2022-12-12T02:21:13.380" v="1" actId="2696"/>
          <pc:sldLayoutMkLst>
            <pc:docMk/>
            <pc:sldMasterMk cId="4226458696" sldId="2147483648"/>
            <pc:sldLayoutMk cId="3663529794" sldId="2147483650"/>
          </pc:sldLayoutMkLst>
        </pc:sldLayoutChg>
        <pc:sldLayoutChg chg="del">
          <pc:chgData name="Shahzad Ali" userId="ecba8e45-00b4-4f6b-a2f0-4dc2d773ca2c" providerId="ADAL" clId="{AE2CB54A-963D-4843-B1FA-7EE6EE0C73CE}" dt="2022-12-12T02:21:13.382" v="2" actId="2696"/>
          <pc:sldLayoutMkLst>
            <pc:docMk/>
            <pc:sldMasterMk cId="4226458696" sldId="2147483648"/>
            <pc:sldLayoutMk cId="2994025738" sldId="2147483651"/>
          </pc:sldLayoutMkLst>
        </pc:sldLayoutChg>
        <pc:sldLayoutChg chg="del">
          <pc:chgData name="Shahzad Ali" userId="ecba8e45-00b4-4f6b-a2f0-4dc2d773ca2c" providerId="ADAL" clId="{AE2CB54A-963D-4843-B1FA-7EE6EE0C73CE}" dt="2022-12-12T02:21:13.384" v="3" actId="2696"/>
          <pc:sldLayoutMkLst>
            <pc:docMk/>
            <pc:sldMasterMk cId="4226458696" sldId="2147483648"/>
            <pc:sldLayoutMk cId="1365438081" sldId="2147483652"/>
          </pc:sldLayoutMkLst>
        </pc:sldLayoutChg>
        <pc:sldLayoutChg chg="del">
          <pc:chgData name="Shahzad Ali" userId="ecba8e45-00b4-4f6b-a2f0-4dc2d773ca2c" providerId="ADAL" clId="{AE2CB54A-963D-4843-B1FA-7EE6EE0C73CE}" dt="2022-12-12T02:21:13.385" v="4" actId="2696"/>
          <pc:sldLayoutMkLst>
            <pc:docMk/>
            <pc:sldMasterMk cId="4226458696" sldId="2147483648"/>
            <pc:sldLayoutMk cId="943197541" sldId="2147483653"/>
          </pc:sldLayoutMkLst>
        </pc:sldLayoutChg>
        <pc:sldLayoutChg chg="del">
          <pc:chgData name="Shahzad Ali" userId="ecba8e45-00b4-4f6b-a2f0-4dc2d773ca2c" providerId="ADAL" clId="{AE2CB54A-963D-4843-B1FA-7EE6EE0C73CE}" dt="2022-12-12T02:21:13.386" v="5" actId="2696"/>
          <pc:sldLayoutMkLst>
            <pc:docMk/>
            <pc:sldMasterMk cId="4226458696" sldId="2147483648"/>
            <pc:sldLayoutMk cId="1040548719" sldId="2147483654"/>
          </pc:sldLayoutMkLst>
        </pc:sldLayoutChg>
        <pc:sldLayoutChg chg="del">
          <pc:chgData name="Shahzad Ali" userId="ecba8e45-00b4-4f6b-a2f0-4dc2d773ca2c" providerId="ADAL" clId="{AE2CB54A-963D-4843-B1FA-7EE6EE0C73CE}" dt="2022-12-12T02:21:13.387" v="6" actId="2696"/>
          <pc:sldLayoutMkLst>
            <pc:docMk/>
            <pc:sldMasterMk cId="4226458696" sldId="2147483648"/>
            <pc:sldLayoutMk cId="3395017352" sldId="2147483655"/>
          </pc:sldLayoutMkLst>
        </pc:sldLayoutChg>
        <pc:sldLayoutChg chg="del">
          <pc:chgData name="Shahzad Ali" userId="ecba8e45-00b4-4f6b-a2f0-4dc2d773ca2c" providerId="ADAL" clId="{AE2CB54A-963D-4843-B1FA-7EE6EE0C73CE}" dt="2022-12-12T02:21:13.388" v="7" actId="2696"/>
          <pc:sldLayoutMkLst>
            <pc:docMk/>
            <pc:sldMasterMk cId="4226458696" sldId="2147483648"/>
            <pc:sldLayoutMk cId="2712062358" sldId="2147483656"/>
          </pc:sldLayoutMkLst>
        </pc:sldLayoutChg>
        <pc:sldLayoutChg chg="del">
          <pc:chgData name="Shahzad Ali" userId="ecba8e45-00b4-4f6b-a2f0-4dc2d773ca2c" providerId="ADAL" clId="{AE2CB54A-963D-4843-B1FA-7EE6EE0C73CE}" dt="2022-12-12T02:21:13.389" v="8" actId="2696"/>
          <pc:sldLayoutMkLst>
            <pc:docMk/>
            <pc:sldMasterMk cId="4226458696" sldId="2147483648"/>
            <pc:sldLayoutMk cId="2751005749" sldId="2147483657"/>
          </pc:sldLayoutMkLst>
        </pc:sldLayoutChg>
        <pc:sldLayoutChg chg="del">
          <pc:chgData name="Shahzad Ali" userId="ecba8e45-00b4-4f6b-a2f0-4dc2d773ca2c" providerId="ADAL" clId="{AE2CB54A-963D-4843-B1FA-7EE6EE0C73CE}" dt="2022-12-12T02:21:13.390" v="9" actId="2696"/>
          <pc:sldLayoutMkLst>
            <pc:docMk/>
            <pc:sldMasterMk cId="4226458696" sldId="2147483648"/>
            <pc:sldLayoutMk cId="2045978683" sldId="2147483658"/>
          </pc:sldLayoutMkLst>
        </pc:sldLayoutChg>
        <pc:sldLayoutChg chg="del">
          <pc:chgData name="Shahzad Ali" userId="ecba8e45-00b4-4f6b-a2f0-4dc2d773ca2c" providerId="ADAL" clId="{AE2CB54A-963D-4843-B1FA-7EE6EE0C73CE}" dt="2022-12-12T02:21:13.391" v="10" actId="2696"/>
          <pc:sldLayoutMkLst>
            <pc:docMk/>
            <pc:sldMasterMk cId="4226458696" sldId="2147483648"/>
            <pc:sldLayoutMk cId="2346417326" sldId="2147483659"/>
          </pc:sldLayoutMkLst>
        </pc:sldLayoutChg>
      </pc:sldMasterChg>
      <pc:sldMasterChg chg="delSp mod delSldLayout modSldLayout">
        <pc:chgData name="Shahzad Ali" userId="ecba8e45-00b4-4f6b-a2f0-4dc2d773ca2c" providerId="ADAL" clId="{AE2CB54A-963D-4843-B1FA-7EE6EE0C73CE}" dt="2022-12-12T08:44:41.958" v="577" actId="2696"/>
        <pc:sldMasterMkLst>
          <pc:docMk/>
          <pc:sldMasterMk cId="562111447" sldId="2147483702"/>
        </pc:sldMasterMkLst>
        <pc:spChg chg="del">
          <ac:chgData name="Shahzad Ali" userId="ecba8e45-00b4-4f6b-a2f0-4dc2d773ca2c" providerId="ADAL" clId="{AE2CB54A-963D-4843-B1FA-7EE6EE0C73CE}" dt="2022-12-12T02:25:48.718" v="24" actId="478"/>
          <ac:spMkLst>
            <pc:docMk/>
            <pc:sldMasterMk cId="562111447" sldId="2147483702"/>
            <ac:spMk id="54" creationId="{8D080F91-5045-49C9-9FBA-334DEA7ED6D5}"/>
          </ac:spMkLst>
        </pc:spChg>
        <pc:sldLayoutChg chg="del">
          <pc:chgData name="Shahzad Ali" userId="ecba8e45-00b4-4f6b-a2f0-4dc2d773ca2c" providerId="ADAL" clId="{AE2CB54A-963D-4843-B1FA-7EE6EE0C73CE}" dt="2022-12-12T08:44:41.958" v="577" actId="2696"/>
          <pc:sldLayoutMkLst>
            <pc:docMk/>
            <pc:sldMasterMk cId="562111447" sldId="2147483702"/>
            <pc:sldLayoutMk cId="2798802123" sldId="2147483661"/>
          </pc:sldLayoutMkLst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4070873728" sldId="2147483667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4070873728" sldId="2147483667"/>
              <ac:spMk id="6" creationId="{50707682-6DC4-4B7B-B2FD-59AF2AAD8F1A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29.490" v="32" actId="478"/>
          <pc:sldLayoutMkLst>
            <pc:docMk/>
            <pc:sldMasterMk cId="562111447" sldId="2147483702"/>
            <pc:sldLayoutMk cId="564382067" sldId="2147483668"/>
          </pc:sldLayoutMkLst>
          <pc:spChg chg="del">
            <ac:chgData name="Shahzad Ali" userId="ecba8e45-00b4-4f6b-a2f0-4dc2d773ca2c" providerId="ADAL" clId="{AE2CB54A-963D-4843-B1FA-7EE6EE0C73CE}" dt="2022-12-12T02:26:29.490" v="32" actId="478"/>
            <ac:spMkLst>
              <pc:docMk/>
              <pc:sldMasterMk cId="562111447" sldId="2147483702"/>
              <pc:sldLayoutMk cId="564382067" sldId="2147483668"/>
              <ac:spMk id="3" creationId="{BEDC1EF8-71C1-4DF8-AA59-3E7B11F6D1DF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3107078352" sldId="2147483669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3107078352" sldId="2147483669"/>
              <ac:spMk id="20" creationId="{18531370-74B7-4C13-9374-090CB93015AA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32.988" v="33" actId="478"/>
          <pc:sldLayoutMkLst>
            <pc:docMk/>
            <pc:sldMasterMk cId="562111447" sldId="2147483702"/>
            <pc:sldLayoutMk cId="191803811" sldId="2147483670"/>
          </pc:sldLayoutMkLst>
          <pc:spChg chg="del">
            <ac:chgData name="Shahzad Ali" userId="ecba8e45-00b4-4f6b-a2f0-4dc2d773ca2c" providerId="ADAL" clId="{AE2CB54A-963D-4843-B1FA-7EE6EE0C73CE}" dt="2022-12-12T02:26:32.988" v="33" actId="478"/>
            <ac:spMkLst>
              <pc:docMk/>
              <pc:sldMasterMk cId="562111447" sldId="2147483702"/>
              <pc:sldLayoutMk cId="191803811" sldId="2147483670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063472850" sldId="214748367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063472850" sldId="2147483671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36.010" v="34" actId="478"/>
          <pc:sldLayoutMkLst>
            <pc:docMk/>
            <pc:sldMasterMk cId="562111447" sldId="2147483702"/>
            <pc:sldLayoutMk cId="531351279" sldId="2147483672"/>
          </pc:sldLayoutMkLst>
          <pc:spChg chg="del">
            <ac:chgData name="Shahzad Ali" userId="ecba8e45-00b4-4f6b-a2f0-4dc2d773ca2c" providerId="ADAL" clId="{AE2CB54A-963D-4843-B1FA-7EE6EE0C73CE}" dt="2022-12-12T02:26:36.010" v="34" actId="478"/>
            <ac:spMkLst>
              <pc:docMk/>
              <pc:sldMasterMk cId="562111447" sldId="2147483702"/>
              <pc:sldLayoutMk cId="531351279" sldId="2147483672"/>
              <ac:spMk id="5" creationId="{5CE36272-55E6-4F28-A873-57EC91F08D0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968099609" sldId="2147483676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968099609" sldId="2147483676"/>
              <ac:spMk id="6" creationId="{499DA643-7886-4E76-B744-70CDFB91ACC1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38.951" v="35" actId="478"/>
          <pc:sldLayoutMkLst>
            <pc:docMk/>
            <pc:sldMasterMk cId="562111447" sldId="2147483702"/>
            <pc:sldLayoutMk cId="1288468482" sldId="2147483682"/>
          </pc:sldLayoutMkLst>
          <pc:spChg chg="del">
            <ac:chgData name="Shahzad Ali" userId="ecba8e45-00b4-4f6b-a2f0-4dc2d773ca2c" providerId="ADAL" clId="{AE2CB54A-963D-4843-B1FA-7EE6EE0C73CE}" dt="2022-12-12T02:26:38.951" v="35" actId="478"/>
            <ac:spMkLst>
              <pc:docMk/>
              <pc:sldMasterMk cId="562111447" sldId="2147483702"/>
              <pc:sldLayoutMk cId="1288468482" sldId="2147483682"/>
              <ac:spMk id="4" creationId="{D639F74C-D0A1-40F1-92F6-B3F84C55C427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88855756" sldId="2147483683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88855756" sldId="2147483683"/>
              <ac:spMk id="4" creationId="{D639F74C-D0A1-40F1-92F6-B3F84C55C427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41.821" v="36" actId="478"/>
          <pc:sldLayoutMkLst>
            <pc:docMk/>
            <pc:sldMasterMk cId="562111447" sldId="2147483702"/>
            <pc:sldLayoutMk cId="2518373124" sldId="2147483684"/>
          </pc:sldLayoutMkLst>
          <pc:spChg chg="del">
            <ac:chgData name="Shahzad Ali" userId="ecba8e45-00b4-4f6b-a2f0-4dc2d773ca2c" providerId="ADAL" clId="{AE2CB54A-963D-4843-B1FA-7EE6EE0C73CE}" dt="2022-12-12T02:26:41.821" v="36" actId="478"/>
            <ac:spMkLst>
              <pc:docMk/>
              <pc:sldMasterMk cId="562111447" sldId="2147483702"/>
              <pc:sldLayoutMk cId="2518373124" sldId="2147483684"/>
              <ac:spMk id="2" creationId="{F6889E7D-D551-4E75-AB8E-757018A57475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369115458" sldId="2147483685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369115458" sldId="2147483685"/>
              <ac:spMk id="2" creationId="{52453986-7427-4E98-8272-CC81F2DDA22F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45.340" v="37" actId="478"/>
          <pc:sldLayoutMkLst>
            <pc:docMk/>
            <pc:sldMasterMk cId="562111447" sldId="2147483702"/>
            <pc:sldLayoutMk cId="2234624328" sldId="2147483687"/>
          </pc:sldLayoutMkLst>
          <pc:spChg chg="del">
            <ac:chgData name="Shahzad Ali" userId="ecba8e45-00b4-4f6b-a2f0-4dc2d773ca2c" providerId="ADAL" clId="{AE2CB54A-963D-4843-B1FA-7EE6EE0C73CE}" dt="2022-12-12T02:26:45.340" v="37" actId="478"/>
            <ac:spMkLst>
              <pc:docMk/>
              <pc:sldMasterMk cId="562111447" sldId="2147483702"/>
              <pc:sldLayoutMk cId="2234624328" sldId="2147483687"/>
              <ac:spMk id="4" creationId="{B344496F-93F5-4FDF-84C6-C43FF72AB11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599105191" sldId="2147483688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599105191" sldId="2147483688"/>
              <ac:spMk id="4" creationId="{872BA934-278D-4E25-89CC-C4524DE51C9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624811085" sldId="2147483689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624811085" sldId="2147483689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803242943" sldId="214748369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803242943" sldId="2147483691"/>
              <ac:spMk id="3" creationId="{215241C3-F25F-4549-AE90-08361750B3DE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3138747505" sldId="2147483693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3138747505" sldId="2147483693"/>
              <ac:spMk id="12" creationId="{493E748C-D8DF-4331-B76E-0AC66B11B7E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270099740" sldId="2147483694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270099740" sldId="2147483694"/>
              <ac:spMk id="12" creationId="{493E748C-D8DF-4331-B76E-0AC66B11B7E9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614049163" sldId="2147483696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614049163" sldId="2147483696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4121938860" sldId="2147483697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4121938860" sldId="2147483697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4268603610" sldId="2147483698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4268603610" sldId="2147483698"/>
              <ac:spMk id="3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279960352" sldId="214748370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279960352" sldId="2147483701"/>
              <ac:spMk id="4" creationId="{D639F74C-D0A1-40F1-92F6-B3F84C55C427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574179860" sldId="2147483708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574179860" sldId="2147483708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00.012" v="25" actId="478"/>
          <pc:sldLayoutMkLst>
            <pc:docMk/>
            <pc:sldMasterMk cId="562111447" sldId="2147483702"/>
            <pc:sldLayoutMk cId="367656786" sldId="2147483709"/>
          </pc:sldLayoutMkLst>
          <pc:spChg chg="del">
            <ac:chgData name="Shahzad Ali" userId="ecba8e45-00b4-4f6b-a2f0-4dc2d773ca2c" providerId="ADAL" clId="{AE2CB54A-963D-4843-B1FA-7EE6EE0C73CE}" dt="2022-12-12T02:26:00.012" v="25" actId="478"/>
            <ac:spMkLst>
              <pc:docMk/>
              <pc:sldMasterMk cId="562111447" sldId="2147483702"/>
              <pc:sldLayoutMk cId="367656786" sldId="2147483709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07.679" v="26" actId="478"/>
          <pc:sldLayoutMkLst>
            <pc:docMk/>
            <pc:sldMasterMk cId="562111447" sldId="2147483702"/>
            <pc:sldLayoutMk cId="3361017223" sldId="2147483710"/>
          </pc:sldLayoutMkLst>
          <pc:spChg chg="del">
            <ac:chgData name="Shahzad Ali" userId="ecba8e45-00b4-4f6b-a2f0-4dc2d773ca2c" providerId="ADAL" clId="{AE2CB54A-963D-4843-B1FA-7EE6EE0C73CE}" dt="2022-12-12T02:26:07.679" v="26" actId="478"/>
            <ac:spMkLst>
              <pc:docMk/>
              <pc:sldMasterMk cId="562111447" sldId="2147483702"/>
              <pc:sldLayoutMk cId="3361017223" sldId="2147483710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2575155348" sldId="2147483711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2575155348" sldId="2147483711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12.602" v="27" actId="478"/>
          <pc:sldLayoutMkLst>
            <pc:docMk/>
            <pc:sldMasterMk cId="562111447" sldId="2147483702"/>
            <pc:sldLayoutMk cId="2599148967" sldId="2147483712"/>
          </pc:sldLayoutMkLst>
          <pc:spChg chg="del">
            <ac:chgData name="Shahzad Ali" userId="ecba8e45-00b4-4f6b-a2f0-4dc2d773ca2c" providerId="ADAL" clId="{AE2CB54A-963D-4843-B1FA-7EE6EE0C73CE}" dt="2022-12-12T02:26:12.602" v="27" actId="478"/>
            <ac:spMkLst>
              <pc:docMk/>
              <pc:sldMasterMk cId="562111447" sldId="2147483702"/>
              <pc:sldLayoutMk cId="2599148967" sldId="2147483712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3338850181" sldId="2147483713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3338850181" sldId="2147483713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15.489" v="28" actId="478"/>
          <pc:sldLayoutMkLst>
            <pc:docMk/>
            <pc:sldMasterMk cId="562111447" sldId="2147483702"/>
            <pc:sldLayoutMk cId="2632559271" sldId="2147483714"/>
          </pc:sldLayoutMkLst>
          <pc:spChg chg="del">
            <ac:chgData name="Shahzad Ali" userId="ecba8e45-00b4-4f6b-a2f0-4dc2d773ca2c" providerId="ADAL" clId="{AE2CB54A-963D-4843-B1FA-7EE6EE0C73CE}" dt="2022-12-12T02:26:15.489" v="28" actId="478"/>
            <ac:spMkLst>
              <pc:docMk/>
              <pc:sldMasterMk cId="562111447" sldId="2147483702"/>
              <pc:sldLayoutMk cId="2632559271" sldId="2147483714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157182659" sldId="2147483715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157182659" sldId="2147483715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20.585" v="29" actId="478"/>
          <pc:sldLayoutMkLst>
            <pc:docMk/>
            <pc:sldMasterMk cId="562111447" sldId="2147483702"/>
            <pc:sldLayoutMk cId="4094517887" sldId="2147483716"/>
          </pc:sldLayoutMkLst>
          <pc:spChg chg="del">
            <ac:chgData name="Shahzad Ali" userId="ecba8e45-00b4-4f6b-a2f0-4dc2d773ca2c" providerId="ADAL" clId="{AE2CB54A-963D-4843-B1FA-7EE6EE0C73CE}" dt="2022-12-12T02:26:20.585" v="29" actId="478"/>
            <ac:spMkLst>
              <pc:docMk/>
              <pc:sldMasterMk cId="562111447" sldId="2147483702"/>
              <pc:sldLayoutMk cId="4094517887" sldId="2147483716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1935353020" sldId="2147483717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1935353020" sldId="2147483717"/>
              <ac:spMk id="4" creationId="{00000000-0000-0000-0000-000000000000}"/>
            </ac:spMkLst>
          </pc:spChg>
        </pc:sldLayoutChg>
        <pc:sldLayoutChg chg="delSp mod">
          <pc:chgData name="Shahzad Ali" userId="ecba8e45-00b4-4f6b-a2f0-4dc2d773ca2c" providerId="ADAL" clId="{AE2CB54A-963D-4843-B1FA-7EE6EE0C73CE}" dt="2022-12-12T02:26:23.881" v="30" actId="478"/>
          <pc:sldLayoutMkLst>
            <pc:docMk/>
            <pc:sldMasterMk cId="562111447" sldId="2147483702"/>
            <pc:sldLayoutMk cId="2447078189" sldId="2147483718"/>
          </pc:sldLayoutMkLst>
          <pc:spChg chg="del">
            <ac:chgData name="Shahzad Ali" userId="ecba8e45-00b4-4f6b-a2f0-4dc2d773ca2c" providerId="ADAL" clId="{AE2CB54A-963D-4843-B1FA-7EE6EE0C73CE}" dt="2022-12-12T02:26:23.881" v="30" actId="478"/>
            <ac:spMkLst>
              <pc:docMk/>
              <pc:sldMasterMk cId="562111447" sldId="2147483702"/>
              <pc:sldLayoutMk cId="2447078189" sldId="2147483718"/>
              <ac:spMk id="4" creationId="{00000000-0000-0000-0000-000000000000}"/>
            </ac:spMkLst>
          </pc:spChg>
        </pc:sldLayoutChg>
        <pc:sldLayoutChg chg="modSp">
          <pc:chgData name="Shahzad Ali" userId="ecba8e45-00b4-4f6b-a2f0-4dc2d773ca2c" providerId="ADAL" clId="{AE2CB54A-963D-4843-B1FA-7EE6EE0C73CE}" dt="2022-12-12T02:27:02.872" v="38"/>
          <pc:sldLayoutMkLst>
            <pc:docMk/>
            <pc:sldMasterMk cId="562111447" sldId="2147483702"/>
            <pc:sldLayoutMk cId="74037633" sldId="2147483719"/>
          </pc:sldLayoutMkLst>
          <pc:spChg chg="mod">
            <ac:chgData name="Shahzad Ali" userId="ecba8e45-00b4-4f6b-a2f0-4dc2d773ca2c" providerId="ADAL" clId="{AE2CB54A-963D-4843-B1FA-7EE6EE0C73CE}" dt="2022-12-12T02:27:02.872" v="38"/>
            <ac:spMkLst>
              <pc:docMk/>
              <pc:sldMasterMk cId="562111447" sldId="2147483702"/>
              <pc:sldLayoutMk cId="74037633" sldId="2147483719"/>
              <ac:spMk id="4" creationId="{00000000-0000-0000-0000-000000000000}"/>
            </ac:spMkLst>
          </pc:spChg>
        </pc:sldLayoutChg>
        <pc:sldLayoutChg chg="addSp modSp">
          <pc:chgData name="Shahzad Ali" userId="ecba8e45-00b4-4f6b-a2f0-4dc2d773ca2c" providerId="ADAL" clId="{AE2CB54A-963D-4843-B1FA-7EE6EE0C73CE}" dt="2022-12-12T08:44:18.865" v="576"/>
          <pc:sldLayoutMkLst>
            <pc:docMk/>
            <pc:sldMasterMk cId="562111447" sldId="2147483702"/>
            <pc:sldLayoutMk cId="4151336321" sldId="2147483721"/>
          </pc:sldLayoutMkLst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4" creationId="{0642AF7C-E2F5-BDA3-E708-6C242238850D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5" creationId="{87B462EC-C4AF-06D6-2FE2-EA8FE7D4930B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7" creationId="{13A720C7-1B58-A0F0-6616-BAD834F77DE1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18" creationId="{6221AE82-D0AB-3F63-D8F6-0563AC13ADB1}"/>
            </ac:spMkLst>
          </pc:spChg>
          <pc:spChg chg="mod">
            <ac:chgData name="Shahzad Ali" userId="ecba8e45-00b4-4f6b-a2f0-4dc2d773ca2c" providerId="ADAL" clId="{AE2CB54A-963D-4843-B1FA-7EE6EE0C73CE}" dt="2022-12-12T08:44:18.865" v="576"/>
            <ac:spMkLst>
              <pc:docMk/>
              <pc:sldMasterMk cId="562111447" sldId="2147483702"/>
              <pc:sldLayoutMk cId="4151336321" sldId="2147483721"/>
              <ac:spMk id="20" creationId="{747866BE-3E0E-2C4F-D5A8-54374FFB4D39}"/>
            </ac:spMkLst>
          </pc:spChg>
          <pc:grpChg chg="add mod">
            <ac:chgData name="Shahzad Ali" userId="ecba8e45-00b4-4f6b-a2f0-4dc2d773ca2c" providerId="ADAL" clId="{AE2CB54A-963D-4843-B1FA-7EE6EE0C73CE}" dt="2022-12-12T08:44:18.865" v="576"/>
            <ac:grpSpMkLst>
              <pc:docMk/>
              <pc:sldMasterMk cId="562111447" sldId="2147483702"/>
              <pc:sldLayoutMk cId="4151336321" sldId="2147483721"/>
              <ac:grpSpMk id="3" creationId="{85963921-1891-E86D-6465-EBB402D391F5}"/>
            </ac:grpSpMkLst>
          </pc:grpChg>
          <pc:grpChg chg="add mod">
            <ac:chgData name="Shahzad Ali" userId="ecba8e45-00b4-4f6b-a2f0-4dc2d773ca2c" providerId="ADAL" clId="{AE2CB54A-963D-4843-B1FA-7EE6EE0C73CE}" dt="2022-12-12T08:44:18.865" v="576"/>
            <ac:grpSpMkLst>
              <pc:docMk/>
              <pc:sldMasterMk cId="562111447" sldId="2147483702"/>
              <pc:sldLayoutMk cId="4151336321" sldId="2147483721"/>
              <ac:grpSpMk id="16" creationId="{A8953783-19E0-038A-C94F-D21124669A63}"/>
            </ac:grpSpMkLst>
          </pc:grpChg>
          <pc:grpChg chg="add mod">
            <ac:chgData name="Shahzad Ali" userId="ecba8e45-00b4-4f6b-a2f0-4dc2d773ca2c" providerId="ADAL" clId="{AE2CB54A-963D-4843-B1FA-7EE6EE0C73CE}" dt="2022-12-12T08:44:18.865" v="576"/>
            <ac:grpSpMkLst>
              <pc:docMk/>
              <pc:sldMasterMk cId="562111447" sldId="2147483702"/>
              <pc:sldLayoutMk cId="4151336321" sldId="2147483721"/>
              <ac:grpSpMk id="19" creationId="{B1C54329-1F21-5057-5DCB-0561435C2544}"/>
            </ac:grpSpMkLst>
          </pc:grpChg>
          <pc:picChg chg="mod">
            <ac:chgData name="Shahzad Ali" userId="ecba8e45-00b4-4f6b-a2f0-4dc2d773ca2c" providerId="ADAL" clId="{AE2CB54A-963D-4843-B1FA-7EE6EE0C73CE}" dt="2022-12-12T08:44:18.865" v="576"/>
            <ac:picMkLst>
              <pc:docMk/>
              <pc:sldMasterMk cId="562111447" sldId="2147483702"/>
              <pc:sldLayoutMk cId="4151336321" sldId="2147483721"/>
              <ac:picMk id="21" creationId="{31C0BFDF-5DE1-864E-4DFA-90DE008DA53F}"/>
            </ac:picMkLst>
          </pc:picChg>
          <pc:picChg chg="add mod">
            <ac:chgData name="Shahzad Ali" userId="ecba8e45-00b4-4f6b-a2f0-4dc2d773ca2c" providerId="ADAL" clId="{AE2CB54A-963D-4843-B1FA-7EE6EE0C73CE}" dt="2022-12-12T08:44:18.865" v="576"/>
            <ac:picMkLst>
              <pc:docMk/>
              <pc:sldMasterMk cId="562111447" sldId="2147483702"/>
              <pc:sldLayoutMk cId="4151336321" sldId="2147483721"/>
              <ac:picMk id="22" creationId="{80BE6C26-E22D-9159-FF87-061F571ED7F9}"/>
            </ac:picMkLst>
          </pc:picChg>
        </pc:sldLayoutChg>
        <pc:sldLayoutChg chg="delSp mod">
          <pc:chgData name="Shahzad Ali" userId="ecba8e45-00b4-4f6b-a2f0-4dc2d773ca2c" providerId="ADAL" clId="{AE2CB54A-963D-4843-B1FA-7EE6EE0C73CE}" dt="2022-12-12T02:26:26.595" v="31" actId="478"/>
          <pc:sldLayoutMkLst>
            <pc:docMk/>
            <pc:sldMasterMk cId="562111447" sldId="2147483702"/>
            <pc:sldLayoutMk cId="2055005353" sldId="2147483722"/>
          </pc:sldLayoutMkLst>
          <pc:spChg chg="del">
            <ac:chgData name="Shahzad Ali" userId="ecba8e45-00b4-4f6b-a2f0-4dc2d773ca2c" providerId="ADAL" clId="{AE2CB54A-963D-4843-B1FA-7EE6EE0C73CE}" dt="2022-12-12T02:26:26.595" v="31" actId="478"/>
            <ac:spMkLst>
              <pc:docMk/>
              <pc:sldMasterMk cId="562111447" sldId="2147483702"/>
              <pc:sldLayoutMk cId="2055005353" sldId="2147483722"/>
              <ac:spMk id="4" creationId="{D639F74C-D0A1-40F1-92F6-B3F84C55C427}"/>
            </ac:spMkLst>
          </pc:spChg>
        </pc:sldLayoutChg>
        <pc:sldLayoutChg chg="del">
          <pc:chgData name="Shahzad Ali" userId="ecba8e45-00b4-4f6b-a2f0-4dc2d773ca2c" providerId="ADAL" clId="{AE2CB54A-963D-4843-B1FA-7EE6EE0C73CE}" dt="2022-12-12T02:24:37.369" v="16" actId="2696"/>
          <pc:sldLayoutMkLst>
            <pc:docMk/>
            <pc:sldMasterMk cId="562111447" sldId="2147483702"/>
            <pc:sldLayoutMk cId="3417190501" sldId="214748372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C143-52DC-D74A-8F3F-28446D39C49A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EC1A-CBFA-214C-ADD5-B66908B3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74698-6E3C-4B40-B531-038F437A9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7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31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E5D86-7DAE-8A4E-8294-FD8F1EC44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9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74698-6E3C-4B40-B531-038F437A9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2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Unhide in instructor-led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74698-6E3C-4B40-B531-038F437A9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5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5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7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ft_copy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1093695"/>
            <a:ext cx="8248454" cy="505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1093695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1317348"/>
            <a:ext cx="3110485" cy="58363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55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3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2302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1184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1252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1184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1310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2126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2194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2126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2251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0648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1293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2234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0759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571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 dirty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9451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79711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07000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942814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970757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052398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03698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052396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064921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000984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028927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35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98500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145970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07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981076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981075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485" y="1832950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4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5000">
                <a:schemeClr val="tx2"/>
              </a:gs>
              <a:gs pos="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accent2"/>
              </a:gs>
              <a:gs pos="0">
                <a:schemeClr val="tx2"/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4362450" y="1833563"/>
            <a:ext cx="3460750" cy="422275"/>
            <a:chOff x="2748" y="1155"/>
            <a:chExt cx="2180" cy="266"/>
          </a:xfrm>
          <a:solidFill>
            <a:schemeClr val="bg1"/>
          </a:solidFill>
        </p:grpSpPr>
        <p:sp>
          <p:nvSpPr>
            <p:cNvPr id="4" name="Freeform 5"/>
            <p:cNvSpPr>
              <a:spLocks noEditPoints="1"/>
            </p:cNvSpPr>
            <p:nvPr userDrawn="1"/>
          </p:nvSpPr>
          <p:spPr bwMode="auto">
            <a:xfrm>
              <a:off x="3217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3497" y="1177"/>
              <a:ext cx="254" cy="224"/>
            </a:xfrm>
            <a:custGeom>
              <a:avLst/>
              <a:gdLst>
                <a:gd name="T0" fmla="*/ 142 w 254"/>
                <a:gd name="T1" fmla="*/ 224 h 224"/>
                <a:gd name="T2" fmla="*/ 111 w 254"/>
                <a:gd name="T3" fmla="*/ 224 h 224"/>
                <a:gd name="T4" fmla="*/ 0 w 254"/>
                <a:gd name="T5" fmla="*/ 0 h 224"/>
                <a:gd name="T6" fmla="*/ 23 w 254"/>
                <a:gd name="T7" fmla="*/ 0 h 224"/>
                <a:gd name="T8" fmla="*/ 127 w 254"/>
                <a:gd name="T9" fmla="*/ 211 h 224"/>
                <a:gd name="T10" fmla="*/ 231 w 254"/>
                <a:gd name="T11" fmla="*/ 0 h 224"/>
                <a:gd name="T12" fmla="*/ 254 w 254"/>
                <a:gd name="T13" fmla="*/ 0 h 224"/>
                <a:gd name="T14" fmla="*/ 142 w 254"/>
                <a:gd name="T1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24">
                  <a:moveTo>
                    <a:pt x="142" y="224"/>
                  </a:moveTo>
                  <a:lnTo>
                    <a:pt x="111" y="224"/>
                  </a:lnTo>
                  <a:lnTo>
                    <a:pt x="0" y="0"/>
                  </a:lnTo>
                  <a:lnTo>
                    <a:pt x="23" y="0"/>
                  </a:lnTo>
                  <a:lnTo>
                    <a:pt x="127" y="211"/>
                  </a:lnTo>
                  <a:lnTo>
                    <a:pt x="231" y="0"/>
                  </a:lnTo>
                  <a:lnTo>
                    <a:pt x="254" y="0"/>
                  </a:lnTo>
                  <a:lnTo>
                    <a:pt x="142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3795" y="1177"/>
              <a:ext cx="21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3874" y="1173"/>
              <a:ext cx="236" cy="232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4148" y="1177"/>
              <a:ext cx="221" cy="224"/>
            </a:xfrm>
            <a:custGeom>
              <a:avLst/>
              <a:gdLst>
                <a:gd name="T0" fmla="*/ 121 w 221"/>
                <a:gd name="T1" fmla="*/ 17 h 224"/>
                <a:gd name="T2" fmla="*/ 121 w 221"/>
                <a:gd name="T3" fmla="*/ 224 h 224"/>
                <a:gd name="T4" fmla="*/ 102 w 221"/>
                <a:gd name="T5" fmla="*/ 224 h 224"/>
                <a:gd name="T6" fmla="*/ 102 w 221"/>
                <a:gd name="T7" fmla="*/ 17 h 224"/>
                <a:gd name="T8" fmla="*/ 0 w 221"/>
                <a:gd name="T9" fmla="*/ 17 h 224"/>
                <a:gd name="T10" fmla="*/ 0 w 221"/>
                <a:gd name="T11" fmla="*/ 0 h 224"/>
                <a:gd name="T12" fmla="*/ 221 w 221"/>
                <a:gd name="T13" fmla="*/ 0 h 224"/>
                <a:gd name="T14" fmla="*/ 221 w 221"/>
                <a:gd name="T15" fmla="*/ 17 h 224"/>
                <a:gd name="T16" fmla="*/ 121 w 221"/>
                <a:gd name="T17" fmla="*/ 1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4">
                  <a:moveTo>
                    <a:pt x="121" y="17"/>
                  </a:moveTo>
                  <a:lnTo>
                    <a:pt x="121" y="224"/>
                  </a:lnTo>
                  <a:lnTo>
                    <a:pt x="102" y="224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17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4413" y="1171"/>
              <a:ext cx="163" cy="230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 userDrawn="1"/>
          </p:nvSpPr>
          <p:spPr bwMode="auto">
            <a:xfrm>
              <a:off x="4615" y="1177"/>
              <a:ext cx="19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686" y="1177"/>
              <a:ext cx="242" cy="224"/>
            </a:xfrm>
            <a:custGeom>
              <a:avLst/>
              <a:gdLst>
                <a:gd name="T0" fmla="*/ 121 w 242"/>
                <a:gd name="T1" fmla="*/ 123 h 224"/>
                <a:gd name="T2" fmla="*/ 25 w 242"/>
                <a:gd name="T3" fmla="*/ 224 h 224"/>
                <a:gd name="T4" fmla="*/ 0 w 242"/>
                <a:gd name="T5" fmla="*/ 224 h 224"/>
                <a:gd name="T6" fmla="*/ 107 w 242"/>
                <a:gd name="T7" fmla="*/ 109 h 224"/>
                <a:gd name="T8" fmla="*/ 6 w 242"/>
                <a:gd name="T9" fmla="*/ 0 h 224"/>
                <a:gd name="T10" fmla="*/ 31 w 242"/>
                <a:gd name="T11" fmla="*/ 0 h 224"/>
                <a:gd name="T12" fmla="*/ 121 w 242"/>
                <a:gd name="T13" fmla="*/ 95 h 224"/>
                <a:gd name="T14" fmla="*/ 211 w 242"/>
                <a:gd name="T15" fmla="*/ 0 h 224"/>
                <a:gd name="T16" fmla="*/ 236 w 242"/>
                <a:gd name="T17" fmla="*/ 0 h 224"/>
                <a:gd name="T18" fmla="*/ 134 w 242"/>
                <a:gd name="T19" fmla="*/ 109 h 224"/>
                <a:gd name="T20" fmla="*/ 242 w 242"/>
                <a:gd name="T21" fmla="*/ 224 h 224"/>
                <a:gd name="T22" fmla="*/ 217 w 242"/>
                <a:gd name="T23" fmla="*/ 224 h 224"/>
                <a:gd name="T24" fmla="*/ 121 w 242"/>
                <a:gd name="T25" fmla="*/ 12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4">
                  <a:moveTo>
                    <a:pt x="121" y="123"/>
                  </a:moveTo>
                  <a:lnTo>
                    <a:pt x="25" y="224"/>
                  </a:lnTo>
                  <a:lnTo>
                    <a:pt x="0" y="224"/>
                  </a:lnTo>
                  <a:lnTo>
                    <a:pt x="107" y="109"/>
                  </a:lnTo>
                  <a:lnTo>
                    <a:pt x="6" y="0"/>
                  </a:lnTo>
                  <a:lnTo>
                    <a:pt x="31" y="0"/>
                  </a:lnTo>
                  <a:lnTo>
                    <a:pt x="121" y="95"/>
                  </a:lnTo>
                  <a:lnTo>
                    <a:pt x="211" y="0"/>
                  </a:lnTo>
                  <a:lnTo>
                    <a:pt x="236" y="0"/>
                  </a:lnTo>
                  <a:lnTo>
                    <a:pt x="134" y="109"/>
                  </a:lnTo>
                  <a:lnTo>
                    <a:pt x="242" y="224"/>
                  </a:lnTo>
                  <a:lnTo>
                    <a:pt x="217" y="224"/>
                  </a:lnTo>
                  <a:lnTo>
                    <a:pt x="121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748" y="1155"/>
              <a:ext cx="363" cy="266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963921-1891-E86D-6465-EBB402D391F5}"/>
              </a:ext>
            </a:extLst>
          </p:cNvPr>
          <p:cNvGrpSpPr/>
          <p:nvPr userDrawn="1"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14" name="Text Placeholder 33">
              <a:extLst>
                <a:ext uri="{FF2B5EF4-FFF2-40B4-BE49-F238E27FC236}">
                  <a16:creationId xmlns:a16="http://schemas.microsoft.com/office/drawing/2014/main" id="{0642AF7C-E2F5-BDA3-E708-6C242238850D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C000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B462EC-C4AF-06D6-2FE2-EA8FE7D4930B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prstClr val="white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953783-19E0-038A-C94F-D21124669A63}"/>
              </a:ext>
            </a:extLst>
          </p:cNvPr>
          <p:cNvGrpSpPr/>
          <p:nvPr userDrawn="1"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7" name="Text Placeholder 33">
              <a:extLst>
                <a:ext uri="{FF2B5EF4-FFF2-40B4-BE49-F238E27FC236}">
                  <a16:creationId xmlns:a16="http://schemas.microsoft.com/office/drawing/2014/main" id="{13A720C7-1B58-A0F0-6616-BAD834F77DE1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C000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21AE82-D0AB-3F63-D8F6-0563AC13ADB1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>
                  <a:solidFill>
                    <a:prstClr val="white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>
                <a:solidFill>
                  <a:prstClr val="white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C54329-1F21-5057-5DCB-0561435C2544}"/>
              </a:ext>
            </a:extLst>
          </p:cNvPr>
          <p:cNvGrpSpPr/>
          <p:nvPr userDrawn="1"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7866BE-3E0E-2C4F-D5A8-54374FFB4D39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prstClr val="white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21" name="Graphic 20" descr="Chat bubble">
              <a:extLst>
                <a:ext uri="{FF2B5EF4-FFF2-40B4-BE49-F238E27FC236}">
                  <a16:creationId xmlns:a16="http://schemas.microsoft.com/office/drawing/2014/main" id="{31C0BFDF-5DE1-864E-4DFA-90DE008DA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80BE6C26-E22D-9159-FF87-061F571ED7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_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tx2"/>
              </a:gs>
              <a:gs pos="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396875" y="2614613"/>
            <a:ext cx="3460750" cy="423862"/>
            <a:chOff x="250" y="1647"/>
            <a:chExt cx="2180" cy="267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719" y="1665"/>
              <a:ext cx="236" cy="233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999" y="1669"/>
              <a:ext cx="254" cy="225"/>
            </a:xfrm>
            <a:custGeom>
              <a:avLst/>
              <a:gdLst>
                <a:gd name="T0" fmla="*/ 142 w 254"/>
                <a:gd name="T1" fmla="*/ 225 h 225"/>
                <a:gd name="T2" fmla="*/ 111 w 254"/>
                <a:gd name="T3" fmla="*/ 225 h 225"/>
                <a:gd name="T4" fmla="*/ 0 w 254"/>
                <a:gd name="T5" fmla="*/ 0 h 225"/>
                <a:gd name="T6" fmla="*/ 23 w 254"/>
                <a:gd name="T7" fmla="*/ 0 h 225"/>
                <a:gd name="T8" fmla="*/ 127 w 254"/>
                <a:gd name="T9" fmla="*/ 212 h 225"/>
                <a:gd name="T10" fmla="*/ 231 w 254"/>
                <a:gd name="T11" fmla="*/ 0 h 225"/>
                <a:gd name="T12" fmla="*/ 254 w 254"/>
                <a:gd name="T13" fmla="*/ 0 h 225"/>
                <a:gd name="T14" fmla="*/ 142 w 254"/>
                <a:gd name="T1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25">
                  <a:moveTo>
                    <a:pt x="142" y="225"/>
                  </a:moveTo>
                  <a:lnTo>
                    <a:pt x="111" y="225"/>
                  </a:lnTo>
                  <a:lnTo>
                    <a:pt x="0" y="0"/>
                  </a:lnTo>
                  <a:lnTo>
                    <a:pt x="23" y="0"/>
                  </a:lnTo>
                  <a:lnTo>
                    <a:pt x="127" y="212"/>
                  </a:lnTo>
                  <a:lnTo>
                    <a:pt x="231" y="0"/>
                  </a:lnTo>
                  <a:lnTo>
                    <a:pt x="254" y="0"/>
                  </a:lnTo>
                  <a:lnTo>
                    <a:pt x="142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297" y="1669"/>
              <a:ext cx="21" cy="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1376" y="1665"/>
              <a:ext cx="236" cy="233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650" y="1669"/>
              <a:ext cx="221" cy="225"/>
            </a:xfrm>
            <a:custGeom>
              <a:avLst/>
              <a:gdLst>
                <a:gd name="T0" fmla="*/ 121 w 221"/>
                <a:gd name="T1" fmla="*/ 17 h 225"/>
                <a:gd name="T2" fmla="*/ 121 w 221"/>
                <a:gd name="T3" fmla="*/ 225 h 225"/>
                <a:gd name="T4" fmla="*/ 102 w 221"/>
                <a:gd name="T5" fmla="*/ 225 h 225"/>
                <a:gd name="T6" fmla="*/ 102 w 221"/>
                <a:gd name="T7" fmla="*/ 17 h 225"/>
                <a:gd name="T8" fmla="*/ 0 w 221"/>
                <a:gd name="T9" fmla="*/ 17 h 225"/>
                <a:gd name="T10" fmla="*/ 0 w 221"/>
                <a:gd name="T11" fmla="*/ 0 h 225"/>
                <a:gd name="T12" fmla="*/ 221 w 221"/>
                <a:gd name="T13" fmla="*/ 0 h 225"/>
                <a:gd name="T14" fmla="*/ 221 w 221"/>
                <a:gd name="T15" fmla="*/ 17 h 225"/>
                <a:gd name="T16" fmla="*/ 121 w 221"/>
                <a:gd name="T17" fmla="*/ 1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225">
                  <a:moveTo>
                    <a:pt x="121" y="17"/>
                  </a:moveTo>
                  <a:lnTo>
                    <a:pt x="121" y="225"/>
                  </a:lnTo>
                  <a:lnTo>
                    <a:pt x="102" y="225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221" y="0"/>
                  </a:lnTo>
                  <a:lnTo>
                    <a:pt x="221" y="17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915" y="1663"/>
              <a:ext cx="163" cy="231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 userDrawn="1"/>
          </p:nvSpPr>
          <p:spPr bwMode="auto">
            <a:xfrm>
              <a:off x="2117" y="1669"/>
              <a:ext cx="19" cy="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188" y="1669"/>
              <a:ext cx="242" cy="225"/>
            </a:xfrm>
            <a:custGeom>
              <a:avLst/>
              <a:gdLst>
                <a:gd name="T0" fmla="*/ 121 w 242"/>
                <a:gd name="T1" fmla="*/ 123 h 225"/>
                <a:gd name="T2" fmla="*/ 25 w 242"/>
                <a:gd name="T3" fmla="*/ 225 h 225"/>
                <a:gd name="T4" fmla="*/ 0 w 242"/>
                <a:gd name="T5" fmla="*/ 225 h 225"/>
                <a:gd name="T6" fmla="*/ 107 w 242"/>
                <a:gd name="T7" fmla="*/ 110 h 225"/>
                <a:gd name="T8" fmla="*/ 6 w 242"/>
                <a:gd name="T9" fmla="*/ 0 h 225"/>
                <a:gd name="T10" fmla="*/ 31 w 242"/>
                <a:gd name="T11" fmla="*/ 0 h 225"/>
                <a:gd name="T12" fmla="*/ 121 w 242"/>
                <a:gd name="T13" fmla="*/ 96 h 225"/>
                <a:gd name="T14" fmla="*/ 211 w 242"/>
                <a:gd name="T15" fmla="*/ 0 h 225"/>
                <a:gd name="T16" fmla="*/ 236 w 242"/>
                <a:gd name="T17" fmla="*/ 0 h 225"/>
                <a:gd name="T18" fmla="*/ 134 w 242"/>
                <a:gd name="T19" fmla="*/ 110 h 225"/>
                <a:gd name="T20" fmla="*/ 242 w 242"/>
                <a:gd name="T21" fmla="*/ 225 h 225"/>
                <a:gd name="T22" fmla="*/ 217 w 242"/>
                <a:gd name="T23" fmla="*/ 225 h 225"/>
                <a:gd name="T24" fmla="*/ 121 w 242"/>
                <a:gd name="T25" fmla="*/ 12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225">
                  <a:moveTo>
                    <a:pt x="121" y="123"/>
                  </a:moveTo>
                  <a:lnTo>
                    <a:pt x="25" y="225"/>
                  </a:lnTo>
                  <a:lnTo>
                    <a:pt x="0" y="225"/>
                  </a:lnTo>
                  <a:lnTo>
                    <a:pt x="107" y="110"/>
                  </a:lnTo>
                  <a:lnTo>
                    <a:pt x="6" y="0"/>
                  </a:lnTo>
                  <a:lnTo>
                    <a:pt x="31" y="0"/>
                  </a:lnTo>
                  <a:lnTo>
                    <a:pt x="121" y="96"/>
                  </a:lnTo>
                  <a:lnTo>
                    <a:pt x="211" y="0"/>
                  </a:lnTo>
                  <a:lnTo>
                    <a:pt x="236" y="0"/>
                  </a:lnTo>
                  <a:lnTo>
                    <a:pt x="134" y="110"/>
                  </a:lnTo>
                  <a:lnTo>
                    <a:pt x="242" y="225"/>
                  </a:lnTo>
                  <a:lnTo>
                    <a:pt x="217" y="225"/>
                  </a:lnTo>
                  <a:lnTo>
                    <a:pt x="121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50" y="1647"/>
              <a:ext cx="363" cy="267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4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CEA97B46-B47E-6540-B160-DB59E65D963D}"/>
              </a:ext>
            </a:extLst>
          </p:cNvPr>
          <p:cNvSpPr txBox="1">
            <a:spLocks/>
          </p:cNvSpPr>
          <p:nvPr userDrawn="1"/>
        </p:nvSpPr>
        <p:spPr>
          <a:xfrm>
            <a:off x="11236058" y="6380847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b="0" i="0" smtClean="0">
                <a:solidFill>
                  <a:schemeClr val="accent1"/>
                </a:solidFill>
                <a:latin typeface="Calibri" panose="020F0502020204030204" pitchFamily="34" charset="0"/>
              </a:rPr>
              <a:pPr/>
              <a:t>‹#›</a:t>
            </a:fld>
            <a:endParaRPr lang="en-US" b="0" i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DC458-8714-4042-A393-48C00676ACE0}"/>
              </a:ext>
            </a:extLst>
          </p:cNvPr>
          <p:cNvSpPr/>
          <p:nvPr userDrawn="1"/>
        </p:nvSpPr>
        <p:spPr>
          <a:xfrm>
            <a:off x="0" y="518160"/>
            <a:ext cx="1219200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E8FF7-1F49-1D41-8A64-327D9FA6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97A1BF-9FF5-1A42-B57C-C0FF55E082A0}"/>
              </a:ext>
            </a:extLst>
          </p:cNvPr>
          <p:cNvCxnSpPr/>
          <p:nvPr userDrawn="1"/>
        </p:nvCxnSpPr>
        <p:spPr>
          <a:xfrm>
            <a:off x="716868" y="769841"/>
            <a:ext cx="1067416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D354A7B-76E8-5F46-A0F0-98D12F6053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ix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2C0F7-4272-467D-80CA-C1BA72A57B5B}"/>
              </a:ext>
            </a:extLst>
          </p:cNvPr>
          <p:cNvSpPr/>
          <p:nvPr userDrawn="1"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190AD77-9E48-4157-9B78-349EEF6C0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397" t="27136" r="2"/>
          <a:stretch/>
        </p:blipFill>
        <p:spPr>
          <a:xfrm>
            <a:off x="0" y="-1"/>
            <a:ext cx="3133210" cy="327011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D8E8629-F9DC-4DD3-A316-A17953C8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1286" y="1554244"/>
            <a:ext cx="5533969" cy="1294853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5DEA80-622A-41A5-B7B5-FB1729C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286" y="2849097"/>
            <a:ext cx="5533969" cy="1066556"/>
          </a:xfrm>
        </p:spPr>
        <p:txBody>
          <a:bodyPr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3D5751-9A07-4B34-90EF-1E862D1C9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418" r="1"/>
          <a:stretch/>
        </p:blipFill>
        <p:spPr>
          <a:xfrm>
            <a:off x="-51418" y="1254826"/>
            <a:ext cx="4051269" cy="385970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CF6CA0-F354-4D27-880B-80889ECC91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6168" y="6177185"/>
            <a:ext cx="2227748" cy="2676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4A42F-6CA5-4D13-9444-712CE13A4A64}"/>
              </a:ext>
            </a:extLst>
          </p:cNvPr>
          <p:cNvCxnSpPr>
            <a:cxnSpLocks/>
          </p:cNvCxnSpPr>
          <p:nvPr userDrawn="1"/>
        </p:nvCxnSpPr>
        <p:spPr>
          <a:xfrm>
            <a:off x="652462" y="5882855"/>
            <a:ext cx="1075145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66B3D0-4195-4294-B367-5A4DBD507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462" y="6019801"/>
            <a:ext cx="5510213" cy="648974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D1F670-3CBB-4553-BB1A-37C494B057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81286" y="4052598"/>
            <a:ext cx="2506243" cy="455614"/>
          </a:xfrm>
          <a:custGeom>
            <a:avLst/>
            <a:gdLst>
              <a:gd name="connsiteX0" fmla="*/ 0 w 2506243"/>
              <a:gd name="connsiteY0" fmla="*/ 227806 h 455614"/>
              <a:gd name="connsiteX1" fmla="*/ 0 w 2506243"/>
              <a:gd name="connsiteY1" fmla="*/ 227807 h 455614"/>
              <a:gd name="connsiteX2" fmla="*/ 0 w 2506243"/>
              <a:gd name="connsiteY2" fmla="*/ 227807 h 455614"/>
              <a:gd name="connsiteX3" fmla="*/ 227807 w 2506243"/>
              <a:gd name="connsiteY3" fmla="*/ 0 h 455614"/>
              <a:gd name="connsiteX4" fmla="*/ 2422725 w 2506243"/>
              <a:gd name="connsiteY4" fmla="*/ 0 h 455614"/>
              <a:gd name="connsiteX5" fmla="*/ 2212821 w 2506243"/>
              <a:gd name="connsiteY5" fmla="*/ 139135 h 455614"/>
              <a:gd name="connsiteX6" fmla="*/ 2194918 w 2506243"/>
              <a:gd name="connsiteY6" fmla="*/ 227807 h 455614"/>
              <a:gd name="connsiteX7" fmla="*/ 2194918 w 2506243"/>
              <a:gd name="connsiteY7" fmla="*/ 227806 h 455614"/>
              <a:gd name="connsiteX8" fmla="*/ 2194918 w 2506243"/>
              <a:gd name="connsiteY8" fmla="*/ 227807 h 455614"/>
              <a:gd name="connsiteX9" fmla="*/ 2194918 w 2506243"/>
              <a:gd name="connsiteY9" fmla="*/ 227807 h 455614"/>
              <a:gd name="connsiteX10" fmla="*/ 2212821 w 2506243"/>
              <a:gd name="connsiteY10" fmla="*/ 316479 h 455614"/>
              <a:gd name="connsiteX11" fmla="*/ 2422725 w 2506243"/>
              <a:gd name="connsiteY11" fmla="*/ 455613 h 455614"/>
              <a:gd name="connsiteX12" fmla="*/ 2506243 w 2506243"/>
              <a:gd name="connsiteY12" fmla="*/ 455613 h 455614"/>
              <a:gd name="connsiteX13" fmla="*/ 2506233 w 2506243"/>
              <a:gd name="connsiteY13" fmla="*/ 455614 h 455614"/>
              <a:gd name="connsiteX14" fmla="*/ 227807 w 2506243"/>
              <a:gd name="connsiteY14" fmla="*/ 455613 h 455614"/>
              <a:gd name="connsiteX15" fmla="*/ 17903 w 2506243"/>
              <a:gd name="connsiteY15" fmla="*/ 316479 h 455614"/>
              <a:gd name="connsiteX16" fmla="*/ 0 w 2506243"/>
              <a:gd name="connsiteY16" fmla="*/ 227807 h 455614"/>
              <a:gd name="connsiteX17" fmla="*/ 17903 w 2506243"/>
              <a:gd name="connsiteY17" fmla="*/ 139135 h 455614"/>
              <a:gd name="connsiteX18" fmla="*/ 227807 w 2506243"/>
              <a:gd name="connsiteY18" fmla="*/ 0 h 4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6243" h="455614">
                <a:moveTo>
                  <a:pt x="0" y="227806"/>
                </a:moveTo>
                <a:lnTo>
                  <a:pt x="0" y="227807"/>
                </a:lnTo>
                <a:lnTo>
                  <a:pt x="0" y="227807"/>
                </a:lnTo>
                <a:close/>
                <a:moveTo>
                  <a:pt x="227807" y="0"/>
                </a:moveTo>
                <a:lnTo>
                  <a:pt x="2422725" y="0"/>
                </a:lnTo>
                <a:cubicBezTo>
                  <a:pt x="2328365" y="0"/>
                  <a:pt x="2247404" y="57371"/>
                  <a:pt x="2212821" y="139135"/>
                </a:cubicBezTo>
                <a:lnTo>
                  <a:pt x="2194918" y="227807"/>
                </a:lnTo>
                <a:lnTo>
                  <a:pt x="2194918" y="227806"/>
                </a:lnTo>
                <a:lnTo>
                  <a:pt x="2194918" y="227807"/>
                </a:lnTo>
                <a:lnTo>
                  <a:pt x="2194918" y="227807"/>
                </a:lnTo>
                <a:lnTo>
                  <a:pt x="2212821" y="316479"/>
                </a:lnTo>
                <a:cubicBezTo>
                  <a:pt x="2247404" y="398242"/>
                  <a:pt x="2328365" y="455613"/>
                  <a:pt x="2422725" y="455613"/>
                </a:cubicBezTo>
                <a:lnTo>
                  <a:pt x="2506243" y="455613"/>
                </a:lnTo>
                <a:lnTo>
                  <a:pt x="2506233" y="455614"/>
                </a:lnTo>
                <a:lnTo>
                  <a:pt x="227807" y="455613"/>
                </a:lnTo>
                <a:cubicBezTo>
                  <a:pt x="133447" y="455613"/>
                  <a:pt x="52486" y="398242"/>
                  <a:pt x="17903" y="316479"/>
                </a:cubicBezTo>
                <a:lnTo>
                  <a:pt x="0" y="227807"/>
                </a:lnTo>
                <a:lnTo>
                  <a:pt x="17903" y="139135"/>
                </a:lnTo>
                <a:cubicBezTo>
                  <a:pt x="52486" y="57371"/>
                  <a:pt x="133447" y="0"/>
                  <a:pt x="227807" y="0"/>
                </a:cubicBezTo>
                <a:close/>
              </a:path>
            </a:pathLst>
          </a:custGeom>
          <a:solidFill>
            <a:schemeClr val="bg1">
              <a:alpha val="17000"/>
            </a:schemeClr>
          </a:solidFill>
        </p:spPr>
        <p:txBody>
          <a:bodyPr wrap="square" rIns="365760" anchor="ctr">
            <a:noAutofit/>
          </a:bodyPr>
          <a:lstStyle>
            <a:lvl1pPr marL="0" indent="0" algn="ctr">
              <a:buNone/>
              <a:defRPr sz="11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2C46E9-8420-4999-9F5B-A178F7558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76203" y="4052599"/>
            <a:ext cx="2987048" cy="4556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64224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Mix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2C0F7-4272-467D-80CA-C1BA72A57B5B}"/>
              </a:ext>
            </a:extLst>
          </p:cNvPr>
          <p:cNvSpPr/>
          <p:nvPr userDrawn="1"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190AD77-9E48-4157-9B78-349EEF6C0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397" t="27136" r="2"/>
          <a:stretch/>
        </p:blipFill>
        <p:spPr>
          <a:xfrm>
            <a:off x="0" y="-1"/>
            <a:ext cx="3133210" cy="327011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D8E8629-F9DC-4DD3-A316-A17953C8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1286" y="1554244"/>
            <a:ext cx="5533969" cy="1294853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5DEA80-622A-41A5-B7B5-FB1729C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286" y="2849097"/>
            <a:ext cx="5533969" cy="1066556"/>
          </a:xfrm>
        </p:spPr>
        <p:txBody>
          <a:bodyPr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3D5751-9A07-4B34-90EF-1E862D1C9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418" r="1"/>
          <a:stretch/>
        </p:blipFill>
        <p:spPr>
          <a:xfrm>
            <a:off x="-51418" y="1254826"/>
            <a:ext cx="4051269" cy="385970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CF6CA0-F354-4D27-880B-80889ECC91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6168" y="6177185"/>
            <a:ext cx="2227748" cy="2676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4A42F-6CA5-4D13-9444-712CE13A4A64}"/>
              </a:ext>
            </a:extLst>
          </p:cNvPr>
          <p:cNvCxnSpPr>
            <a:cxnSpLocks/>
          </p:cNvCxnSpPr>
          <p:nvPr userDrawn="1"/>
        </p:nvCxnSpPr>
        <p:spPr>
          <a:xfrm>
            <a:off x="652462" y="5882855"/>
            <a:ext cx="1075145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66B3D0-4195-4294-B367-5A4DBD507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462" y="6019801"/>
            <a:ext cx="5510213" cy="648974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D1F670-3CBB-4553-BB1A-37C494B057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81286" y="4052598"/>
            <a:ext cx="2506243" cy="455614"/>
          </a:xfrm>
          <a:custGeom>
            <a:avLst/>
            <a:gdLst>
              <a:gd name="connsiteX0" fmla="*/ 0 w 2506243"/>
              <a:gd name="connsiteY0" fmla="*/ 227806 h 455614"/>
              <a:gd name="connsiteX1" fmla="*/ 0 w 2506243"/>
              <a:gd name="connsiteY1" fmla="*/ 227807 h 455614"/>
              <a:gd name="connsiteX2" fmla="*/ 0 w 2506243"/>
              <a:gd name="connsiteY2" fmla="*/ 227807 h 455614"/>
              <a:gd name="connsiteX3" fmla="*/ 227807 w 2506243"/>
              <a:gd name="connsiteY3" fmla="*/ 0 h 455614"/>
              <a:gd name="connsiteX4" fmla="*/ 2422725 w 2506243"/>
              <a:gd name="connsiteY4" fmla="*/ 0 h 455614"/>
              <a:gd name="connsiteX5" fmla="*/ 2212821 w 2506243"/>
              <a:gd name="connsiteY5" fmla="*/ 139135 h 455614"/>
              <a:gd name="connsiteX6" fmla="*/ 2194918 w 2506243"/>
              <a:gd name="connsiteY6" fmla="*/ 227807 h 455614"/>
              <a:gd name="connsiteX7" fmla="*/ 2194918 w 2506243"/>
              <a:gd name="connsiteY7" fmla="*/ 227806 h 455614"/>
              <a:gd name="connsiteX8" fmla="*/ 2194918 w 2506243"/>
              <a:gd name="connsiteY8" fmla="*/ 227807 h 455614"/>
              <a:gd name="connsiteX9" fmla="*/ 2194918 w 2506243"/>
              <a:gd name="connsiteY9" fmla="*/ 227807 h 455614"/>
              <a:gd name="connsiteX10" fmla="*/ 2212821 w 2506243"/>
              <a:gd name="connsiteY10" fmla="*/ 316479 h 455614"/>
              <a:gd name="connsiteX11" fmla="*/ 2422725 w 2506243"/>
              <a:gd name="connsiteY11" fmla="*/ 455613 h 455614"/>
              <a:gd name="connsiteX12" fmla="*/ 2506243 w 2506243"/>
              <a:gd name="connsiteY12" fmla="*/ 455613 h 455614"/>
              <a:gd name="connsiteX13" fmla="*/ 2506233 w 2506243"/>
              <a:gd name="connsiteY13" fmla="*/ 455614 h 455614"/>
              <a:gd name="connsiteX14" fmla="*/ 227807 w 2506243"/>
              <a:gd name="connsiteY14" fmla="*/ 455613 h 455614"/>
              <a:gd name="connsiteX15" fmla="*/ 17903 w 2506243"/>
              <a:gd name="connsiteY15" fmla="*/ 316479 h 455614"/>
              <a:gd name="connsiteX16" fmla="*/ 0 w 2506243"/>
              <a:gd name="connsiteY16" fmla="*/ 227807 h 455614"/>
              <a:gd name="connsiteX17" fmla="*/ 17903 w 2506243"/>
              <a:gd name="connsiteY17" fmla="*/ 139135 h 455614"/>
              <a:gd name="connsiteX18" fmla="*/ 227807 w 2506243"/>
              <a:gd name="connsiteY18" fmla="*/ 0 h 4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6243" h="455614">
                <a:moveTo>
                  <a:pt x="0" y="227806"/>
                </a:moveTo>
                <a:lnTo>
                  <a:pt x="0" y="227807"/>
                </a:lnTo>
                <a:lnTo>
                  <a:pt x="0" y="227807"/>
                </a:lnTo>
                <a:close/>
                <a:moveTo>
                  <a:pt x="227807" y="0"/>
                </a:moveTo>
                <a:lnTo>
                  <a:pt x="2422725" y="0"/>
                </a:lnTo>
                <a:cubicBezTo>
                  <a:pt x="2328365" y="0"/>
                  <a:pt x="2247404" y="57371"/>
                  <a:pt x="2212821" y="139135"/>
                </a:cubicBezTo>
                <a:lnTo>
                  <a:pt x="2194918" y="227807"/>
                </a:lnTo>
                <a:lnTo>
                  <a:pt x="2194918" y="227806"/>
                </a:lnTo>
                <a:lnTo>
                  <a:pt x="2194918" y="227807"/>
                </a:lnTo>
                <a:lnTo>
                  <a:pt x="2194918" y="227807"/>
                </a:lnTo>
                <a:lnTo>
                  <a:pt x="2212821" y="316479"/>
                </a:lnTo>
                <a:cubicBezTo>
                  <a:pt x="2247404" y="398242"/>
                  <a:pt x="2328365" y="455613"/>
                  <a:pt x="2422725" y="455613"/>
                </a:cubicBezTo>
                <a:lnTo>
                  <a:pt x="2506243" y="455613"/>
                </a:lnTo>
                <a:lnTo>
                  <a:pt x="2506233" y="455614"/>
                </a:lnTo>
                <a:lnTo>
                  <a:pt x="227807" y="455613"/>
                </a:lnTo>
                <a:cubicBezTo>
                  <a:pt x="133447" y="455613"/>
                  <a:pt x="52486" y="398242"/>
                  <a:pt x="17903" y="316479"/>
                </a:cubicBezTo>
                <a:lnTo>
                  <a:pt x="0" y="227807"/>
                </a:lnTo>
                <a:lnTo>
                  <a:pt x="17903" y="139135"/>
                </a:lnTo>
                <a:cubicBezTo>
                  <a:pt x="52486" y="57371"/>
                  <a:pt x="133447" y="0"/>
                  <a:pt x="227807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</p:spPr>
        <p:txBody>
          <a:bodyPr wrap="square" rIns="365760" anchor="ctr">
            <a:noAutofit/>
          </a:bodyPr>
          <a:lstStyle>
            <a:lvl1pPr marL="0" indent="0" algn="ctr">
              <a:buNone/>
              <a:defRPr sz="11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2C46E9-8420-4999-9F5B-A178F7558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76203" y="4052599"/>
            <a:ext cx="2987048" cy="455613"/>
          </a:xfrm>
          <a:prstGeom prst="roundRect">
            <a:avLst>
              <a:gd name="adj" fmla="val 50000"/>
            </a:avLst>
          </a:prstGeom>
          <a:solidFill>
            <a:schemeClr val="accent2">
              <a:alpha val="21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1170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2C0F7-4272-467D-80CA-C1BA72A57B5B}"/>
              </a:ext>
            </a:extLst>
          </p:cNvPr>
          <p:cNvSpPr/>
          <p:nvPr userDrawn="1"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190AD77-9E48-4157-9B78-349EEF6C0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397" t="27136" r="2"/>
          <a:stretch/>
        </p:blipFill>
        <p:spPr>
          <a:xfrm>
            <a:off x="0" y="-1"/>
            <a:ext cx="3133210" cy="327011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D8E8629-F9DC-4DD3-A316-A17953C8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1286" y="1554244"/>
            <a:ext cx="5533969" cy="1294853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5DEA80-622A-41A5-B7B5-FB1729C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1286" y="2849097"/>
            <a:ext cx="5533969" cy="1066556"/>
          </a:xfrm>
        </p:spPr>
        <p:txBody>
          <a:bodyPr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3D5751-9A07-4B34-90EF-1E862D1C9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418" r="1"/>
          <a:stretch/>
        </p:blipFill>
        <p:spPr>
          <a:xfrm>
            <a:off x="-51418" y="1254826"/>
            <a:ext cx="4051269" cy="385970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CF6CA0-F354-4D27-880B-80889ECC91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6168" y="6177185"/>
            <a:ext cx="2227748" cy="2676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4A42F-6CA5-4D13-9444-712CE13A4A64}"/>
              </a:ext>
            </a:extLst>
          </p:cNvPr>
          <p:cNvCxnSpPr>
            <a:cxnSpLocks/>
          </p:cNvCxnSpPr>
          <p:nvPr userDrawn="1"/>
        </p:nvCxnSpPr>
        <p:spPr>
          <a:xfrm>
            <a:off x="652462" y="5882855"/>
            <a:ext cx="10751454" cy="0"/>
          </a:xfrm>
          <a:prstGeom prst="line">
            <a:avLst/>
          </a:prstGeom>
          <a:ln>
            <a:solidFill>
              <a:schemeClr val="bg1">
                <a:lumMod val="6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66B3D0-4195-4294-B367-5A4DBD507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462" y="6019801"/>
            <a:ext cx="5510213" cy="648974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D1F670-3CBB-4553-BB1A-37C494B057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81286" y="4052598"/>
            <a:ext cx="2506243" cy="455614"/>
          </a:xfrm>
          <a:custGeom>
            <a:avLst/>
            <a:gdLst>
              <a:gd name="connsiteX0" fmla="*/ 0 w 2506243"/>
              <a:gd name="connsiteY0" fmla="*/ 227806 h 455614"/>
              <a:gd name="connsiteX1" fmla="*/ 0 w 2506243"/>
              <a:gd name="connsiteY1" fmla="*/ 227807 h 455614"/>
              <a:gd name="connsiteX2" fmla="*/ 0 w 2506243"/>
              <a:gd name="connsiteY2" fmla="*/ 227807 h 455614"/>
              <a:gd name="connsiteX3" fmla="*/ 227807 w 2506243"/>
              <a:gd name="connsiteY3" fmla="*/ 0 h 455614"/>
              <a:gd name="connsiteX4" fmla="*/ 2422725 w 2506243"/>
              <a:gd name="connsiteY4" fmla="*/ 0 h 455614"/>
              <a:gd name="connsiteX5" fmla="*/ 2212821 w 2506243"/>
              <a:gd name="connsiteY5" fmla="*/ 139135 h 455614"/>
              <a:gd name="connsiteX6" fmla="*/ 2194918 w 2506243"/>
              <a:gd name="connsiteY6" fmla="*/ 227807 h 455614"/>
              <a:gd name="connsiteX7" fmla="*/ 2194918 w 2506243"/>
              <a:gd name="connsiteY7" fmla="*/ 227806 h 455614"/>
              <a:gd name="connsiteX8" fmla="*/ 2194918 w 2506243"/>
              <a:gd name="connsiteY8" fmla="*/ 227807 h 455614"/>
              <a:gd name="connsiteX9" fmla="*/ 2194918 w 2506243"/>
              <a:gd name="connsiteY9" fmla="*/ 227807 h 455614"/>
              <a:gd name="connsiteX10" fmla="*/ 2212821 w 2506243"/>
              <a:gd name="connsiteY10" fmla="*/ 316479 h 455614"/>
              <a:gd name="connsiteX11" fmla="*/ 2422725 w 2506243"/>
              <a:gd name="connsiteY11" fmla="*/ 455613 h 455614"/>
              <a:gd name="connsiteX12" fmla="*/ 2506243 w 2506243"/>
              <a:gd name="connsiteY12" fmla="*/ 455613 h 455614"/>
              <a:gd name="connsiteX13" fmla="*/ 2506233 w 2506243"/>
              <a:gd name="connsiteY13" fmla="*/ 455614 h 455614"/>
              <a:gd name="connsiteX14" fmla="*/ 227807 w 2506243"/>
              <a:gd name="connsiteY14" fmla="*/ 455613 h 455614"/>
              <a:gd name="connsiteX15" fmla="*/ 17903 w 2506243"/>
              <a:gd name="connsiteY15" fmla="*/ 316479 h 455614"/>
              <a:gd name="connsiteX16" fmla="*/ 0 w 2506243"/>
              <a:gd name="connsiteY16" fmla="*/ 227807 h 455614"/>
              <a:gd name="connsiteX17" fmla="*/ 17903 w 2506243"/>
              <a:gd name="connsiteY17" fmla="*/ 139135 h 455614"/>
              <a:gd name="connsiteX18" fmla="*/ 227807 w 2506243"/>
              <a:gd name="connsiteY18" fmla="*/ 0 h 4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6243" h="455614">
                <a:moveTo>
                  <a:pt x="0" y="227806"/>
                </a:moveTo>
                <a:lnTo>
                  <a:pt x="0" y="227807"/>
                </a:lnTo>
                <a:lnTo>
                  <a:pt x="0" y="227807"/>
                </a:lnTo>
                <a:close/>
                <a:moveTo>
                  <a:pt x="227807" y="0"/>
                </a:moveTo>
                <a:lnTo>
                  <a:pt x="2422725" y="0"/>
                </a:lnTo>
                <a:cubicBezTo>
                  <a:pt x="2328365" y="0"/>
                  <a:pt x="2247404" y="57371"/>
                  <a:pt x="2212821" y="139135"/>
                </a:cubicBezTo>
                <a:lnTo>
                  <a:pt x="2194918" y="227807"/>
                </a:lnTo>
                <a:lnTo>
                  <a:pt x="2194918" y="227806"/>
                </a:lnTo>
                <a:lnTo>
                  <a:pt x="2194918" y="227807"/>
                </a:lnTo>
                <a:lnTo>
                  <a:pt x="2194918" y="227807"/>
                </a:lnTo>
                <a:lnTo>
                  <a:pt x="2212821" y="316479"/>
                </a:lnTo>
                <a:cubicBezTo>
                  <a:pt x="2247404" y="398242"/>
                  <a:pt x="2328365" y="455613"/>
                  <a:pt x="2422725" y="455613"/>
                </a:cubicBezTo>
                <a:lnTo>
                  <a:pt x="2506243" y="455613"/>
                </a:lnTo>
                <a:lnTo>
                  <a:pt x="2506233" y="455614"/>
                </a:lnTo>
                <a:lnTo>
                  <a:pt x="227807" y="455613"/>
                </a:lnTo>
                <a:cubicBezTo>
                  <a:pt x="133447" y="455613"/>
                  <a:pt x="52486" y="398242"/>
                  <a:pt x="17903" y="316479"/>
                </a:cubicBezTo>
                <a:lnTo>
                  <a:pt x="0" y="227807"/>
                </a:lnTo>
                <a:lnTo>
                  <a:pt x="17903" y="139135"/>
                </a:lnTo>
                <a:cubicBezTo>
                  <a:pt x="52486" y="57371"/>
                  <a:pt x="133447" y="0"/>
                  <a:pt x="227807" y="0"/>
                </a:cubicBezTo>
                <a:close/>
              </a:path>
            </a:pathLst>
          </a:custGeom>
          <a:solidFill>
            <a:schemeClr val="bg1">
              <a:lumMod val="50000"/>
              <a:alpha val="7000"/>
            </a:schemeClr>
          </a:solidFill>
        </p:spPr>
        <p:txBody>
          <a:bodyPr wrap="square" rIns="365760" anchor="ctr">
            <a:noAutofit/>
          </a:bodyPr>
          <a:lstStyle>
            <a:lvl1pPr marL="0" indent="0" algn="ctr">
              <a:buNone/>
              <a:defRPr sz="1100" spc="3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2C46E9-8420-4999-9F5B-A178F7558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76203" y="4052599"/>
            <a:ext cx="2987048" cy="4556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5508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A3B90CB-73FF-4403-94EE-BE411CC825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578D149-F010-4285-AC81-2EAF1FB3CD7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75993" y="452683"/>
            <a:ext cx="4709412" cy="5754585"/>
          </a:xfrm>
          <a:custGeom>
            <a:avLst/>
            <a:gdLst>
              <a:gd name="connsiteX0" fmla="*/ 0 w 4709412"/>
              <a:gd name="connsiteY0" fmla="*/ 5158764 h 5754585"/>
              <a:gd name="connsiteX1" fmla="*/ 0 w 4709412"/>
              <a:gd name="connsiteY1" fmla="*/ 5158765 h 5754585"/>
              <a:gd name="connsiteX2" fmla="*/ 0 w 4709412"/>
              <a:gd name="connsiteY2" fmla="*/ 5158765 h 5754585"/>
              <a:gd name="connsiteX3" fmla="*/ 0 w 4709412"/>
              <a:gd name="connsiteY3" fmla="*/ 1387743 h 5754585"/>
              <a:gd name="connsiteX4" fmla="*/ 0 w 4709412"/>
              <a:gd name="connsiteY4" fmla="*/ 1387744 h 5754585"/>
              <a:gd name="connsiteX5" fmla="*/ 0 w 4709412"/>
              <a:gd name="connsiteY5" fmla="*/ 1387744 h 5754585"/>
              <a:gd name="connsiteX6" fmla="*/ 3207631 w 4709412"/>
              <a:gd name="connsiteY6" fmla="*/ 967294 h 5754585"/>
              <a:gd name="connsiteX7" fmla="*/ 3207631 w 4709412"/>
              <a:gd name="connsiteY7" fmla="*/ 967295 h 5754585"/>
              <a:gd name="connsiteX8" fmla="*/ 3207631 w 4709412"/>
              <a:gd name="connsiteY8" fmla="*/ 967295 h 5754585"/>
              <a:gd name="connsiteX9" fmla="*/ 595820 w 4709412"/>
              <a:gd name="connsiteY9" fmla="*/ 791924 h 5754585"/>
              <a:gd name="connsiteX10" fmla="*/ 905956 w 4709412"/>
              <a:gd name="connsiteY10" fmla="*/ 791924 h 5754585"/>
              <a:gd name="connsiteX11" fmla="*/ 1489671 w 4709412"/>
              <a:gd name="connsiteY11" fmla="*/ 1267666 h 5754585"/>
              <a:gd name="connsiteX12" fmla="*/ 1494064 w 4709412"/>
              <a:gd name="connsiteY12" fmla="*/ 1311244 h 5754585"/>
              <a:gd name="connsiteX13" fmla="*/ 1498449 w 4709412"/>
              <a:gd name="connsiteY13" fmla="*/ 1311244 h 5754585"/>
              <a:gd name="connsiteX14" fmla="*/ 1498449 w 4709412"/>
              <a:gd name="connsiteY14" fmla="*/ 1354746 h 5754585"/>
              <a:gd name="connsiteX15" fmla="*/ 1501776 w 4709412"/>
              <a:gd name="connsiteY15" fmla="*/ 1387744 h 5754585"/>
              <a:gd name="connsiteX16" fmla="*/ 1501775 w 4709412"/>
              <a:gd name="connsiteY16" fmla="*/ 1387744 h 5754585"/>
              <a:gd name="connsiteX17" fmla="*/ 1498449 w 4709412"/>
              <a:gd name="connsiteY17" fmla="*/ 1420732 h 5754585"/>
              <a:gd name="connsiteX18" fmla="*/ 1498449 w 4709412"/>
              <a:gd name="connsiteY18" fmla="*/ 5125767 h 5754585"/>
              <a:gd name="connsiteX19" fmla="*/ 1501776 w 4709412"/>
              <a:gd name="connsiteY19" fmla="*/ 5158765 h 5754585"/>
              <a:gd name="connsiteX20" fmla="*/ 1501775 w 4709412"/>
              <a:gd name="connsiteY20" fmla="*/ 5158765 h 5754585"/>
              <a:gd name="connsiteX21" fmla="*/ 905955 w 4709412"/>
              <a:gd name="connsiteY21" fmla="*/ 5754585 h 5754585"/>
              <a:gd name="connsiteX22" fmla="*/ 595821 w 4709412"/>
              <a:gd name="connsiteY22" fmla="*/ 5754584 h 5754585"/>
              <a:gd name="connsiteX23" fmla="*/ 12105 w 4709412"/>
              <a:gd name="connsiteY23" fmla="*/ 5278843 h 5754585"/>
              <a:gd name="connsiteX24" fmla="*/ 0 w 4709412"/>
              <a:gd name="connsiteY24" fmla="*/ 5158765 h 5754585"/>
              <a:gd name="connsiteX25" fmla="*/ 0 w 4709412"/>
              <a:gd name="connsiteY25" fmla="*/ 1387745 h 5754585"/>
              <a:gd name="connsiteX26" fmla="*/ 0 w 4709412"/>
              <a:gd name="connsiteY26" fmla="*/ 1387744 h 5754585"/>
              <a:gd name="connsiteX27" fmla="*/ 0 w 4709412"/>
              <a:gd name="connsiteY27" fmla="*/ 1387743 h 5754585"/>
              <a:gd name="connsiteX28" fmla="*/ 0 w 4709412"/>
              <a:gd name="connsiteY28" fmla="*/ 1311244 h 5754585"/>
              <a:gd name="connsiteX29" fmla="*/ 7712 w 4709412"/>
              <a:gd name="connsiteY29" fmla="*/ 1311244 h 5754585"/>
              <a:gd name="connsiteX30" fmla="*/ 12105 w 4709412"/>
              <a:gd name="connsiteY30" fmla="*/ 1267666 h 5754585"/>
              <a:gd name="connsiteX31" fmla="*/ 595820 w 4709412"/>
              <a:gd name="connsiteY31" fmla="*/ 791924 h 5754585"/>
              <a:gd name="connsiteX32" fmla="*/ 1603818 w 4709412"/>
              <a:gd name="connsiteY32" fmla="*/ 595819 h 5754585"/>
              <a:gd name="connsiteX33" fmla="*/ 1603818 w 4709412"/>
              <a:gd name="connsiteY33" fmla="*/ 595820 h 5754585"/>
              <a:gd name="connsiteX34" fmla="*/ 1603818 w 4709412"/>
              <a:gd name="connsiteY34" fmla="*/ 595820 h 5754585"/>
              <a:gd name="connsiteX35" fmla="*/ 3803451 w 4709412"/>
              <a:gd name="connsiteY35" fmla="*/ 371475 h 5754585"/>
              <a:gd name="connsiteX36" fmla="*/ 4113587 w 4709412"/>
              <a:gd name="connsiteY36" fmla="*/ 371475 h 5754585"/>
              <a:gd name="connsiteX37" fmla="*/ 4697302 w 4709412"/>
              <a:gd name="connsiteY37" fmla="*/ 847217 h 5754585"/>
              <a:gd name="connsiteX38" fmla="*/ 4701711 w 4709412"/>
              <a:gd name="connsiteY38" fmla="*/ 890951 h 5754585"/>
              <a:gd name="connsiteX39" fmla="*/ 4709412 w 4709412"/>
              <a:gd name="connsiteY39" fmla="*/ 890951 h 5754585"/>
              <a:gd name="connsiteX40" fmla="*/ 4709412 w 4709412"/>
              <a:gd name="connsiteY40" fmla="*/ 5158765 h 5754585"/>
              <a:gd name="connsiteX41" fmla="*/ 4701764 w 4709412"/>
              <a:gd name="connsiteY41" fmla="*/ 5158765 h 5754585"/>
              <a:gd name="connsiteX42" fmla="*/ 4697302 w 4709412"/>
              <a:gd name="connsiteY42" fmla="*/ 5203020 h 5754585"/>
              <a:gd name="connsiteX43" fmla="*/ 4113587 w 4709412"/>
              <a:gd name="connsiteY43" fmla="*/ 5678761 h 5754585"/>
              <a:gd name="connsiteX44" fmla="*/ 3803452 w 4709412"/>
              <a:gd name="connsiteY44" fmla="*/ 5678760 h 5754585"/>
              <a:gd name="connsiteX45" fmla="*/ 3219737 w 4709412"/>
              <a:gd name="connsiteY45" fmla="*/ 5203019 h 5754585"/>
              <a:gd name="connsiteX46" fmla="*/ 3215276 w 4709412"/>
              <a:gd name="connsiteY46" fmla="*/ 5158765 h 5754585"/>
              <a:gd name="connsiteX47" fmla="*/ 3210963 w 4709412"/>
              <a:gd name="connsiteY47" fmla="*/ 5158765 h 5754585"/>
              <a:gd name="connsiteX48" fmla="*/ 3210963 w 4709412"/>
              <a:gd name="connsiteY48" fmla="*/ 5115978 h 5754585"/>
              <a:gd name="connsiteX49" fmla="*/ 3207632 w 4709412"/>
              <a:gd name="connsiteY49" fmla="*/ 5082941 h 5754585"/>
              <a:gd name="connsiteX50" fmla="*/ 3210963 w 4709412"/>
              <a:gd name="connsiteY50" fmla="*/ 5049903 h 5754585"/>
              <a:gd name="connsiteX51" fmla="*/ 3210963 w 4709412"/>
              <a:gd name="connsiteY51" fmla="*/ 1000342 h 5754585"/>
              <a:gd name="connsiteX52" fmla="*/ 3207631 w 4709412"/>
              <a:gd name="connsiteY52" fmla="*/ 967295 h 5754585"/>
              <a:gd name="connsiteX53" fmla="*/ 3210963 w 4709412"/>
              <a:gd name="connsiteY53" fmla="*/ 934247 h 5754585"/>
              <a:gd name="connsiteX54" fmla="*/ 3210963 w 4709412"/>
              <a:gd name="connsiteY54" fmla="*/ 890951 h 5754585"/>
              <a:gd name="connsiteX55" fmla="*/ 3215327 w 4709412"/>
              <a:gd name="connsiteY55" fmla="*/ 890951 h 5754585"/>
              <a:gd name="connsiteX56" fmla="*/ 3219736 w 4709412"/>
              <a:gd name="connsiteY56" fmla="*/ 847217 h 5754585"/>
              <a:gd name="connsiteX57" fmla="*/ 3803451 w 4709412"/>
              <a:gd name="connsiteY57" fmla="*/ 371475 h 5754585"/>
              <a:gd name="connsiteX58" fmla="*/ 2199638 w 4709412"/>
              <a:gd name="connsiteY58" fmla="*/ 0 h 5754585"/>
              <a:gd name="connsiteX59" fmla="*/ 2509774 w 4709412"/>
              <a:gd name="connsiteY59" fmla="*/ 0 h 5754585"/>
              <a:gd name="connsiteX60" fmla="*/ 3105594 w 4709412"/>
              <a:gd name="connsiteY60" fmla="*/ 595820 h 5754585"/>
              <a:gd name="connsiteX61" fmla="*/ 3105593 w 4709412"/>
              <a:gd name="connsiteY61" fmla="*/ 595820 h 5754585"/>
              <a:gd name="connsiteX62" fmla="*/ 3103931 w 4709412"/>
              <a:gd name="connsiteY62" fmla="*/ 612309 h 5754585"/>
              <a:gd name="connsiteX63" fmla="*/ 3103931 w 4709412"/>
              <a:gd name="connsiteY63" fmla="*/ 4546456 h 5754585"/>
              <a:gd name="connsiteX64" fmla="*/ 3105593 w 4709412"/>
              <a:gd name="connsiteY64" fmla="*/ 4562945 h 5754585"/>
              <a:gd name="connsiteX65" fmla="*/ 3105592 w 4709412"/>
              <a:gd name="connsiteY65" fmla="*/ 4562945 h 5754585"/>
              <a:gd name="connsiteX66" fmla="*/ 3103931 w 4709412"/>
              <a:gd name="connsiteY66" fmla="*/ 4579424 h 5754585"/>
              <a:gd name="connsiteX67" fmla="*/ 3103931 w 4709412"/>
              <a:gd name="connsiteY67" fmla="*/ 4584172 h 5754585"/>
              <a:gd name="connsiteX68" fmla="*/ 3103452 w 4709412"/>
              <a:gd name="connsiteY68" fmla="*/ 4584172 h 5754585"/>
              <a:gd name="connsiteX69" fmla="*/ 3093487 w 4709412"/>
              <a:gd name="connsiteY69" fmla="*/ 4683024 h 5754585"/>
              <a:gd name="connsiteX70" fmla="*/ 2509772 w 4709412"/>
              <a:gd name="connsiteY70" fmla="*/ 5158765 h 5754585"/>
              <a:gd name="connsiteX71" fmla="*/ 2199637 w 4709412"/>
              <a:gd name="connsiteY71" fmla="*/ 5158764 h 5754585"/>
              <a:gd name="connsiteX72" fmla="*/ 1615922 w 4709412"/>
              <a:gd name="connsiteY72" fmla="*/ 4683023 h 5754585"/>
              <a:gd name="connsiteX73" fmla="*/ 1605957 w 4709412"/>
              <a:gd name="connsiteY73" fmla="*/ 4584172 h 5754585"/>
              <a:gd name="connsiteX74" fmla="*/ 1605481 w 4709412"/>
              <a:gd name="connsiteY74" fmla="*/ 4584172 h 5754585"/>
              <a:gd name="connsiteX75" fmla="*/ 1605481 w 4709412"/>
              <a:gd name="connsiteY75" fmla="*/ 4579453 h 5754585"/>
              <a:gd name="connsiteX76" fmla="*/ 1603817 w 4709412"/>
              <a:gd name="connsiteY76" fmla="*/ 4562945 h 5754585"/>
              <a:gd name="connsiteX77" fmla="*/ 1605481 w 4709412"/>
              <a:gd name="connsiteY77" fmla="*/ 4546437 h 5754585"/>
              <a:gd name="connsiteX78" fmla="*/ 1605481 w 4709412"/>
              <a:gd name="connsiteY78" fmla="*/ 612318 h 5754585"/>
              <a:gd name="connsiteX79" fmla="*/ 1603818 w 4709412"/>
              <a:gd name="connsiteY79" fmla="*/ 595820 h 5754585"/>
              <a:gd name="connsiteX80" fmla="*/ 1615923 w 4709412"/>
              <a:gd name="connsiteY80" fmla="*/ 475742 h 5754585"/>
              <a:gd name="connsiteX81" fmla="*/ 2199638 w 4709412"/>
              <a:gd name="connsiteY81" fmla="*/ 0 h 575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709412" h="5754585">
                <a:moveTo>
                  <a:pt x="0" y="5158764"/>
                </a:moveTo>
                <a:lnTo>
                  <a:pt x="0" y="5158765"/>
                </a:lnTo>
                <a:lnTo>
                  <a:pt x="0" y="5158765"/>
                </a:lnTo>
                <a:close/>
                <a:moveTo>
                  <a:pt x="0" y="1387743"/>
                </a:moveTo>
                <a:lnTo>
                  <a:pt x="0" y="1387744"/>
                </a:lnTo>
                <a:lnTo>
                  <a:pt x="0" y="1387744"/>
                </a:lnTo>
                <a:close/>
                <a:moveTo>
                  <a:pt x="3207631" y="967294"/>
                </a:moveTo>
                <a:lnTo>
                  <a:pt x="3207631" y="967295"/>
                </a:lnTo>
                <a:lnTo>
                  <a:pt x="3207631" y="967295"/>
                </a:lnTo>
                <a:close/>
                <a:moveTo>
                  <a:pt x="595820" y="791924"/>
                </a:moveTo>
                <a:lnTo>
                  <a:pt x="905956" y="791924"/>
                </a:lnTo>
                <a:cubicBezTo>
                  <a:pt x="1193885" y="791924"/>
                  <a:pt x="1434113" y="996161"/>
                  <a:pt x="1489671" y="1267666"/>
                </a:cubicBezTo>
                <a:lnTo>
                  <a:pt x="1494064" y="1311244"/>
                </a:lnTo>
                <a:lnTo>
                  <a:pt x="1498449" y="1311244"/>
                </a:lnTo>
                <a:lnTo>
                  <a:pt x="1498449" y="1354746"/>
                </a:lnTo>
                <a:lnTo>
                  <a:pt x="1501776" y="1387744"/>
                </a:lnTo>
                <a:lnTo>
                  <a:pt x="1501775" y="1387744"/>
                </a:lnTo>
                <a:lnTo>
                  <a:pt x="1498449" y="1420732"/>
                </a:lnTo>
                <a:lnTo>
                  <a:pt x="1498449" y="5125767"/>
                </a:lnTo>
                <a:lnTo>
                  <a:pt x="1501776" y="5158765"/>
                </a:lnTo>
                <a:lnTo>
                  <a:pt x="1501775" y="5158765"/>
                </a:lnTo>
                <a:cubicBezTo>
                  <a:pt x="1501775" y="5487827"/>
                  <a:pt x="1235017" y="5754585"/>
                  <a:pt x="905955" y="5754585"/>
                </a:cubicBezTo>
                <a:lnTo>
                  <a:pt x="595821" y="5754584"/>
                </a:lnTo>
                <a:cubicBezTo>
                  <a:pt x="307891" y="5754584"/>
                  <a:pt x="67663" y="5550348"/>
                  <a:pt x="12105" y="5278843"/>
                </a:cubicBezTo>
                <a:lnTo>
                  <a:pt x="0" y="5158765"/>
                </a:lnTo>
                <a:lnTo>
                  <a:pt x="0" y="1387745"/>
                </a:lnTo>
                <a:lnTo>
                  <a:pt x="0" y="1387744"/>
                </a:lnTo>
                <a:lnTo>
                  <a:pt x="0" y="1387743"/>
                </a:lnTo>
                <a:lnTo>
                  <a:pt x="0" y="1311244"/>
                </a:lnTo>
                <a:lnTo>
                  <a:pt x="7712" y="1311244"/>
                </a:lnTo>
                <a:lnTo>
                  <a:pt x="12105" y="1267666"/>
                </a:lnTo>
                <a:cubicBezTo>
                  <a:pt x="67663" y="996161"/>
                  <a:pt x="307891" y="791924"/>
                  <a:pt x="595820" y="791924"/>
                </a:cubicBezTo>
                <a:close/>
                <a:moveTo>
                  <a:pt x="1603818" y="595819"/>
                </a:moveTo>
                <a:lnTo>
                  <a:pt x="1603818" y="595820"/>
                </a:lnTo>
                <a:lnTo>
                  <a:pt x="1603818" y="595820"/>
                </a:lnTo>
                <a:close/>
                <a:moveTo>
                  <a:pt x="3803451" y="371475"/>
                </a:moveTo>
                <a:lnTo>
                  <a:pt x="4113587" y="371475"/>
                </a:lnTo>
                <a:cubicBezTo>
                  <a:pt x="4401516" y="371475"/>
                  <a:pt x="4641744" y="575712"/>
                  <a:pt x="4697302" y="847217"/>
                </a:cubicBezTo>
                <a:lnTo>
                  <a:pt x="4701711" y="890951"/>
                </a:lnTo>
                <a:lnTo>
                  <a:pt x="4709412" y="890951"/>
                </a:lnTo>
                <a:lnTo>
                  <a:pt x="4709412" y="5158765"/>
                </a:lnTo>
                <a:lnTo>
                  <a:pt x="4701764" y="5158765"/>
                </a:lnTo>
                <a:lnTo>
                  <a:pt x="4697302" y="5203020"/>
                </a:lnTo>
                <a:cubicBezTo>
                  <a:pt x="4641744" y="5474525"/>
                  <a:pt x="4401516" y="5678761"/>
                  <a:pt x="4113587" y="5678761"/>
                </a:cubicBezTo>
                <a:lnTo>
                  <a:pt x="3803452" y="5678760"/>
                </a:lnTo>
                <a:cubicBezTo>
                  <a:pt x="3515523" y="5678760"/>
                  <a:pt x="3275295" y="5474524"/>
                  <a:pt x="3219737" y="5203019"/>
                </a:cubicBezTo>
                <a:lnTo>
                  <a:pt x="3215276" y="5158765"/>
                </a:lnTo>
                <a:lnTo>
                  <a:pt x="3210963" y="5158765"/>
                </a:lnTo>
                <a:lnTo>
                  <a:pt x="3210963" y="5115978"/>
                </a:lnTo>
                <a:lnTo>
                  <a:pt x="3207632" y="5082941"/>
                </a:lnTo>
                <a:lnTo>
                  <a:pt x="3210963" y="5049903"/>
                </a:lnTo>
                <a:lnTo>
                  <a:pt x="3210963" y="1000342"/>
                </a:lnTo>
                <a:lnTo>
                  <a:pt x="3207631" y="967295"/>
                </a:lnTo>
                <a:lnTo>
                  <a:pt x="3210963" y="934247"/>
                </a:lnTo>
                <a:lnTo>
                  <a:pt x="3210963" y="890951"/>
                </a:lnTo>
                <a:lnTo>
                  <a:pt x="3215327" y="890951"/>
                </a:lnTo>
                <a:lnTo>
                  <a:pt x="3219736" y="847217"/>
                </a:lnTo>
                <a:cubicBezTo>
                  <a:pt x="3275294" y="575712"/>
                  <a:pt x="3515522" y="371475"/>
                  <a:pt x="3803451" y="371475"/>
                </a:cubicBezTo>
                <a:close/>
                <a:moveTo>
                  <a:pt x="2199638" y="0"/>
                </a:moveTo>
                <a:lnTo>
                  <a:pt x="2509774" y="0"/>
                </a:lnTo>
                <a:cubicBezTo>
                  <a:pt x="2838836" y="0"/>
                  <a:pt x="3105594" y="266758"/>
                  <a:pt x="3105594" y="595820"/>
                </a:cubicBezTo>
                <a:lnTo>
                  <a:pt x="3105593" y="595820"/>
                </a:lnTo>
                <a:lnTo>
                  <a:pt x="3103931" y="612309"/>
                </a:lnTo>
                <a:lnTo>
                  <a:pt x="3103931" y="4546456"/>
                </a:lnTo>
                <a:lnTo>
                  <a:pt x="3105593" y="4562945"/>
                </a:lnTo>
                <a:lnTo>
                  <a:pt x="3105592" y="4562945"/>
                </a:lnTo>
                <a:lnTo>
                  <a:pt x="3103931" y="4579424"/>
                </a:lnTo>
                <a:lnTo>
                  <a:pt x="3103931" y="4584172"/>
                </a:lnTo>
                <a:lnTo>
                  <a:pt x="3103452" y="4584172"/>
                </a:lnTo>
                <a:lnTo>
                  <a:pt x="3093487" y="4683024"/>
                </a:lnTo>
                <a:cubicBezTo>
                  <a:pt x="3037929" y="4954529"/>
                  <a:pt x="2797701" y="5158765"/>
                  <a:pt x="2509772" y="5158765"/>
                </a:cubicBezTo>
                <a:lnTo>
                  <a:pt x="2199637" y="5158764"/>
                </a:lnTo>
                <a:cubicBezTo>
                  <a:pt x="1911708" y="5158764"/>
                  <a:pt x="1671480" y="4954528"/>
                  <a:pt x="1615922" y="4683023"/>
                </a:cubicBezTo>
                <a:lnTo>
                  <a:pt x="1605957" y="4584172"/>
                </a:lnTo>
                <a:lnTo>
                  <a:pt x="1605481" y="4584172"/>
                </a:lnTo>
                <a:lnTo>
                  <a:pt x="1605481" y="4579453"/>
                </a:lnTo>
                <a:lnTo>
                  <a:pt x="1603817" y="4562945"/>
                </a:lnTo>
                <a:lnTo>
                  <a:pt x="1605481" y="4546437"/>
                </a:lnTo>
                <a:lnTo>
                  <a:pt x="1605481" y="612318"/>
                </a:lnTo>
                <a:lnTo>
                  <a:pt x="1603818" y="595820"/>
                </a:lnTo>
                <a:lnTo>
                  <a:pt x="1615923" y="475742"/>
                </a:lnTo>
                <a:cubicBezTo>
                  <a:pt x="1671481" y="204237"/>
                  <a:pt x="1911709" y="0"/>
                  <a:pt x="21996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effectLst>
            <a:outerShdw blurRad="393700" sx="102000" sy="102000" algn="ctr" rotWithShape="0">
              <a:schemeClr val="tx1">
                <a:lumMod val="95000"/>
                <a:lumOff val="5000"/>
                <a:alpha val="2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8F2B96F-5E7E-4D35-B24E-B9B7B432D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187" y="914033"/>
            <a:ext cx="2227748" cy="267645"/>
          </a:xfrm>
          <a:prstGeom prst="rect">
            <a:avLst/>
          </a:prstGeom>
        </p:spPr>
      </p:pic>
      <p:sp>
        <p:nvSpPr>
          <p:cNvPr id="26" name="Title 15">
            <a:extLst>
              <a:ext uri="{FF2B5EF4-FFF2-40B4-BE49-F238E27FC236}">
                <a16:creationId xmlns:a16="http://schemas.microsoft.com/office/drawing/2014/main" id="{BBA69C61-6FDA-4F16-BC5C-E8A72D8ED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4462" y="1828870"/>
            <a:ext cx="4810293" cy="1600129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808D55C-5C8D-4377-A742-EE11C4653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6291" y="3429000"/>
            <a:ext cx="4819179" cy="1421943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F815C864-6652-46E5-8A30-D78A46C8AA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4462" y="5029129"/>
            <a:ext cx="3520970" cy="4556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1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05958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E548B1-A7AB-4F5C-920C-E383E1257206}"/>
              </a:ext>
            </a:extLst>
          </p:cNvPr>
          <p:cNvSpPr/>
          <p:nvPr userDrawn="1"/>
        </p:nvSpPr>
        <p:spPr>
          <a:xfrm>
            <a:off x="0" y="-2"/>
            <a:ext cx="12191999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7EDAF6-6C56-407E-A0E6-0396B2AFE8B6}"/>
              </a:ext>
            </a:extLst>
          </p:cNvPr>
          <p:cNvSpPr/>
          <p:nvPr userDrawn="1"/>
        </p:nvSpPr>
        <p:spPr>
          <a:xfrm>
            <a:off x="8193741" y="0"/>
            <a:ext cx="399825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C804F6-BBBF-468B-AD85-DB793C9A13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A1C153-4D56-46E1-BFD5-46B620EC9D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6393" y="1597025"/>
            <a:ext cx="6960282" cy="422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FA7EC-82EF-4B8E-BFB0-53B1C2DEF325}"/>
              </a:ext>
            </a:extLst>
          </p:cNvPr>
          <p:cNvSpPr/>
          <p:nvPr userDrawn="1"/>
        </p:nvSpPr>
        <p:spPr>
          <a:xfrm>
            <a:off x="726393" y="-9511"/>
            <a:ext cx="949399" cy="130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6FC7D25-0B27-4835-B904-8FD19AE288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05" r="26491"/>
          <a:stretch/>
        </p:blipFill>
        <p:spPr>
          <a:xfrm>
            <a:off x="8422106" y="2646416"/>
            <a:ext cx="3769894" cy="373442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ACBEC66-6F08-44AE-A9AF-96BB7A5808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98301A-8767-4361-A77E-8210395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93" y="385539"/>
            <a:ext cx="6960282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2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3043B-F0A1-445D-A3C3-87FAEB5450E4}"/>
              </a:ext>
            </a:extLst>
          </p:cNvPr>
          <p:cNvSpPr/>
          <p:nvPr userDrawn="1"/>
        </p:nvSpPr>
        <p:spPr>
          <a:xfrm>
            <a:off x="0" y="-74499"/>
            <a:ext cx="12192000" cy="3609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52067" y="1730354"/>
            <a:ext cx="4850927" cy="3194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409892" y="1730354"/>
            <a:ext cx="4850927" cy="3194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931988" y="1882776"/>
            <a:ext cx="3373437" cy="71051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Mission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931988" y="2669493"/>
            <a:ext cx="3373437" cy="19596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3669" y="1882776"/>
            <a:ext cx="3388631" cy="710519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Vision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393669" y="2669493"/>
            <a:ext cx="3388631" cy="195965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7682-6DC4-4B7B-B2FD-59AF2AAD8F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Aviatrix Systems, Inc.  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95507-B288-4695-B49E-B0D952D1CD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5FB1D1-366B-40DB-9FA3-EB77D0E4A1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21618"/>
            <a:ext cx="12192000" cy="5234418"/>
          </a:xfrm>
          <a:prstGeom prst="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18586" y="0"/>
            <a:ext cx="2556770" cy="1059128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 lIns="288000" rIns="432000" bIns="144000" anchor="b">
            <a:normAutofit/>
          </a:bodyPr>
          <a:lstStyle>
            <a:lvl1pPr algn="ctr">
              <a:lnSpc>
                <a:spcPct val="100000"/>
              </a:lnSpc>
              <a:defRPr sz="2800" spc="-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  <a:endParaRPr lang="en-ZA"/>
          </a:p>
        </p:txBody>
      </p:sp>
      <p:sp>
        <p:nvSpPr>
          <p:cNvPr id="13" name="Rectangle 12"/>
          <p:cNvSpPr/>
          <p:nvPr userDrawn="1"/>
        </p:nvSpPr>
        <p:spPr>
          <a:xfrm>
            <a:off x="6235700" y="721618"/>
            <a:ext cx="5172106" cy="52344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559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b="0" i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84194" y="1514476"/>
            <a:ext cx="5078028" cy="3986212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7140D-1657-4124-861E-09DB002AD4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2100" y="1324119"/>
            <a:ext cx="4394200" cy="421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A2500B1-1EC5-41BE-9B24-6AF68219F9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29B5D22-0E52-DF44-A45F-FDDEC75E9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36061" y="6380846"/>
            <a:ext cx="434145" cy="28978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1183CE-880D-441E-AE35-7DEB2838DBB9}"/>
              </a:ext>
            </a:extLst>
          </p:cNvPr>
          <p:cNvSpPr/>
          <p:nvPr userDrawn="1"/>
        </p:nvSpPr>
        <p:spPr>
          <a:xfrm>
            <a:off x="0" y="-2"/>
            <a:ext cx="12191999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60445B-3FDA-4173-A768-23E3DA0A2935}"/>
              </a:ext>
            </a:extLst>
          </p:cNvPr>
          <p:cNvSpPr/>
          <p:nvPr userDrawn="1"/>
        </p:nvSpPr>
        <p:spPr>
          <a:xfrm>
            <a:off x="5377656" y="-14512"/>
            <a:ext cx="6487772" cy="6196334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14AC91F-FC10-45B8-89B7-630632AF1D57}"/>
              </a:ext>
            </a:extLst>
          </p:cNvPr>
          <p:cNvSpPr/>
          <p:nvPr userDrawn="1"/>
        </p:nvSpPr>
        <p:spPr>
          <a:xfrm>
            <a:off x="5704228" y="-684"/>
            <a:ext cx="6487772" cy="6196334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1300">
                <a:schemeClr val="accent1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004724" y="1433745"/>
            <a:ext cx="3857135" cy="1087827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>
            <a:lvl1pPr algn="l"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CDF98C-CBF5-4539-AD9D-C22358170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4724" y="2673972"/>
            <a:ext cx="3857135" cy="247724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E2408D1-A70F-491B-AF40-F2D6D67308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80848" y="-9524"/>
            <a:ext cx="6311154" cy="6250569"/>
          </a:xfrm>
          <a:custGeom>
            <a:avLst/>
            <a:gdLst>
              <a:gd name="connsiteX0" fmla="*/ 1066371 w 6298973"/>
              <a:gd name="connsiteY0" fmla="*/ 0 h 6238505"/>
              <a:gd name="connsiteX1" fmla="*/ 6248830 w 6298973"/>
              <a:gd name="connsiteY1" fmla="*/ 0 h 6238505"/>
              <a:gd name="connsiteX2" fmla="*/ 6298973 w 6298973"/>
              <a:gd name="connsiteY2" fmla="*/ 55171 h 6238505"/>
              <a:gd name="connsiteX3" fmla="*/ 6298973 w 6298973"/>
              <a:gd name="connsiteY3" fmla="*/ 5106639 h 6238505"/>
              <a:gd name="connsiteX4" fmla="*/ 6243914 w 6298973"/>
              <a:gd name="connsiteY4" fmla="*/ 5167219 h 6238505"/>
              <a:gd name="connsiteX5" fmla="*/ 3657600 w 6298973"/>
              <a:gd name="connsiteY5" fmla="*/ 6238505 h 6238505"/>
              <a:gd name="connsiteX6" fmla="*/ 0 w 6298973"/>
              <a:gd name="connsiteY6" fmla="*/ 2580905 h 6238505"/>
              <a:gd name="connsiteX7" fmla="*/ 835218 w 6298973"/>
              <a:gd name="connsiteY7" fmla="*/ 254332 h 623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8973" h="6238505">
                <a:moveTo>
                  <a:pt x="1066371" y="0"/>
                </a:moveTo>
                <a:lnTo>
                  <a:pt x="6248830" y="0"/>
                </a:lnTo>
                <a:lnTo>
                  <a:pt x="6298973" y="55171"/>
                </a:lnTo>
                <a:lnTo>
                  <a:pt x="6298973" y="5106639"/>
                </a:lnTo>
                <a:lnTo>
                  <a:pt x="6243914" y="5167219"/>
                </a:lnTo>
                <a:cubicBezTo>
                  <a:pt x="5582019" y="5829115"/>
                  <a:pt x="4667619" y="6238505"/>
                  <a:pt x="3657600" y="6238505"/>
                </a:cubicBezTo>
                <a:cubicBezTo>
                  <a:pt x="1637563" y="6238505"/>
                  <a:pt x="0" y="4600942"/>
                  <a:pt x="0" y="2580905"/>
                </a:cubicBezTo>
                <a:cubicBezTo>
                  <a:pt x="0" y="1697139"/>
                  <a:pt x="313440" y="886581"/>
                  <a:pt x="835218" y="254332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8531370-74B7-4C13-9374-090CB93015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3F19C78-071B-419E-B431-DBE8BFED99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CDABA34A-CCBF-AD4D-85C2-7C7D88DEEF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36061" y="6380846"/>
            <a:ext cx="434145" cy="28978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98500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145970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3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797117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070004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942814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95823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970757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052398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03698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052396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064921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000984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01640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028927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347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4D14C0-17E4-471E-BDE9-53C45FD4AF26}"/>
              </a:ext>
            </a:extLst>
          </p:cNvPr>
          <p:cNvSpPr/>
          <p:nvPr userDrawn="1"/>
        </p:nvSpPr>
        <p:spPr>
          <a:xfrm>
            <a:off x="39188" y="-2"/>
            <a:ext cx="12152812" cy="68579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619500" y="0"/>
            <a:ext cx="8572500" cy="685800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342451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1093695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734170" y="1181588"/>
            <a:ext cx="2000065" cy="855154"/>
          </a:xfrm>
        </p:spPr>
        <p:txBody>
          <a:bodyPr>
            <a:noAutofit/>
          </a:bodyPr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3A2C-3435-41AC-A18D-606FF9F39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6750" y="1466850"/>
            <a:ext cx="7029450" cy="4514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29B9F70-4FB4-4D4D-B97C-23C82DD38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3076DD3A-5F5D-1C4F-986B-875DAC62F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36061" y="6380846"/>
            <a:ext cx="434145" cy="28978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0B1F5F-8543-4D33-948B-2BB2D5F0A964}"/>
              </a:ext>
            </a:extLst>
          </p:cNvPr>
          <p:cNvSpPr/>
          <p:nvPr userDrawn="1"/>
        </p:nvSpPr>
        <p:spPr>
          <a:xfrm flipV="1">
            <a:off x="0" y="0"/>
            <a:ext cx="4581286" cy="6858000"/>
          </a:xfrm>
          <a:prstGeom prst="rect">
            <a:avLst/>
          </a:prstGeom>
          <a:solidFill>
            <a:schemeClr val="accent2">
              <a:alpha val="7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4581286" y="0"/>
            <a:ext cx="7610713" cy="6858000"/>
          </a:xfrm>
          <a:prstGeom prst="rect">
            <a:avLst/>
          </a:prstGeom>
          <a:solidFill>
            <a:schemeClr val="accent2">
              <a:alpha val="9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61629" y="1134702"/>
            <a:ext cx="3305413" cy="784459"/>
          </a:xfr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What We 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179A7-71BB-4BD2-A47D-A594663B77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876956-2FDA-41F0-94F4-089CF3F001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1629" y="2066507"/>
            <a:ext cx="3305414" cy="352466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41E59A3-88E9-4DF6-9DD2-B6E9D5A5BD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0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24A69D5-4DF0-4A32-B6A2-E006BC2D9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18" r="1"/>
          <a:stretch/>
        </p:blipFill>
        <p:spPr>
          <a:xfrm>
            <a:off x="0" y="169736"/>
            <a:ext cx="4051269" cy="3859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185FFA-C3E7-4147-8A2A-8CBC3B555F85}"/>
              </a:ext>
            </a:extLst>
          </p:cNvPr>
          <p:cNvSpPr/>
          <p:nvPr userDrawn="1"/>
        </p:nvSpPr>
        <p:spPr>
          <a:xfrm>
            <a:off x="0" y="2354448"/>
            <a:ext cx="12192000" cy="3522477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625" y="3162299"/>
            <a:ext cx="8368081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F4EEAE-FE38-4977-BE03-C6FE37CE9B80}"/>
              </a:ext>
            </a:extLst>
          </p:cNvPr>
          <p:cNvSpPr/>
          <p:nvPr userDrawn="1"/>
        </p:nvSpPr>
        <p:spPr>
          <a:xfrm>
            <a:off x="8840881" y="2354446"/>
            <a:ext cx="3111816" cy="969984"/>
          </a:xfrm>
          <a:custGeom>
            <a:avLst/>
            <a:gdLst>
              <a:gd name="connsiteX0" fmla="*/ 3245 w 2828924"/>
              <a:gd name="connsiteY0" fmla="*/ 0 h 969984"/>
              <a:gd name="connsiteX1" fmla="*/ 2825679 w 2828924"/>
              <a:gd name="connsiteY1" fmla="*/ 0 h 969984"/>
              <a:gd name="connsiteX2" fmla="*/ 2828924 w 2828924"/>
              <a:gd name="connsiteY2" fmla="*/ 32190 h 969984"/>
              <a:gd name="connsiteX3" fmla="*/ 1891130 w 2828924"/>
              <a:gd name="connsiteY3" fmla="*/ 969984 h 969984"/>
              <a:gd name="connsiteX4" fmla="*/ 937794 w 2828924"/>
              <a:gd name="connsiteY4" fmla="*/ 969984 h 969984"/>
              <a:gd name="connsiteX5" fmla="*/ 0 w 2828924"/>
              <a:gd name="connsiteY5" fmla="*/ 32190 h 969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924" h="969984">
                <a:moveTo>
                  <a:pt x="3245" y="0"/>
                </a:moveTo>
                <a:lnTo>
                  <a:pt x="2825679" y="0"/>
                </a:lnTo>
                <a:lnTo>
                  <a:pt x="2828924" y="32190"/>
                </a:lnTo>
                <a:cubicBezTo>
                  <a:pt x="2828924" y="550119"/>
                  <a:pt x="2409059" y="969984"/>
                  <a:pt x="1891130" y="969984"/>
                </a:cubicBezTo>
                <a:lnTo>
                  <a:pt x="937794" y="969984"/>
                </a:lnTo>
                <a:cubicBezTo>
                  <a:pt x="419865" y="969984"/>
                  <a:pt x="0" y="550119"/>
                  <a:pt x="0" y="3219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80247" y="4330243"/>
            <a:ext cx="8386460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0EA0850-009E-4F9F-B39E-582F089E68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6706" y="2683826"/>
            <a:ext cx="1841114" cy="22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89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11DD5C-BB52-401D-B80D-0BB27E13D1BD}"/>
              </a:ext>
            </a:extLst>
          </p:cNvPr>
          <p:cNvSpPr/>
          <p:nvPr userDrawn="1"/>
        </p:nvSpPr>
        <p:spPr>
          <a:xfrm>
            <a:off x="6609787" y="-8108"/>
            <a:ext cx="3580400" cy="6877369"/>
          </a:xfrm>
          <a:custGeom>
            <a:avLst/>
            <a:gdLst>
              <a:gd name="connsiteX0" fmla="*/ 2062037 w 3580400"/>
              <a:gd name="connsiteY0" fmla="*/ 0 h 6844580"/>
              <a:gd name="connsiteX1" fmla="*/ 3580400 w 3580400"/>
              <a:gd name="connsiteY1" fmla="*/ 0 h 6844580"/>
              <a:gd name="connsiteX2" fmla="*/ 3580400 w 3580400"/>
              <a:gd name="connsiteY2" fmla="*/ 13420 h 6844580"/>
              <a:gd name="connsiteX3" fmla="*/ 2368400 w 3580400"/>
              <a:gd name="connsiteY3" fmla="*/ 13420 h 6844580"/>
              <a:gd name="connsiteX4" fmla="*/ 2292077 w 3580400"/>
              <a:gd name="connsiteY4" fmla="*/ 68873 h 6844580"/>
              <a:gd name="connsiteX5" fmla="*/ 306363 w 3580400"/>
              <a:gd name="connsiteY5" fmla="*/ 4116190 h 6844580"/>
              <a:gd name="connsiteX6" fmla="*/ 903013 w 3580400"/>
              <a:gd name="connsiteY6" fmla="*/ 6523662 h 6844580"/>
              <a:gd name="connsiteX7" fmla="*/ 1093836 w 3580400"/>
              <a:gd name="connsiteY7" fmla="*/ 6844580 h 6844580"/>
              <a:gd name="connsiteX8" fmla="*/ 795453 w 3580400"/>
              <a:gd name="connsiteY8" fmla="*/ 6844580 h 6844580"/>
              <a:gd name="connsiteX9" fmla="*/ 596650 w 3580400"/>
              <a:gd name="connsiteY9" fmla="*/ 6510242 h 6844580"/>
              <a:gd name="connsiteX10" fmla="*/ 0 w 3580400"/>
              <a:gd name="connsiteY10" fmla="*/ 4102770 h 6844580"/>
              <a:gd name="connsiteX11" fmla="*/ 1985714 w 3580400"/>
              <a:gd name="connsiteY11" fmla="*/ 55453 h 684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80400" h="6844580">
                <a:moveTo>
                  <a:pt x="2062037" y="0"/>
                </a:moveTo>
                <a:lnTo>
                  <a:pt x="3580400" y="0"/>
                </a:lnTo>
                <a:lnTo>
                  <a:pt x="3580400" y="13420"/>
                </a:lnTo>
                <a:lnTo>
                  <a:pt x="2368400" y="13420"/>
                </a:lnTo>
                <a:lnTo>
                  <a:pt x="2292077" y="68873"/>
                </a:lnTo>
                <a:cubicBezTo>
                  <a:pt x="1086626" y="989931"/>
                  <a:pt x="306363" y="2459965"/>
                  <a:pt x="306363" y="4116190"/>
                </a:cubicBezTo>
                <a:cubicBezTo>
                  <a:pt x="306363" y="4987889"/>
                  <a:pt x="522502" y="5808010"/>
                  <a:pt x="903013" y="6523662"/>
                </a:cubicBezTo>
                <a:lnTo>
                  <a:pt x="1093836" y="6844580"/>
                </a:lnTo>
                <a:lnTo>
                  <a:pt x="795453" y="6844580"/>
                </a:lnTo>
                <a:lnTo>
                  <a:pt x="596650" y="6510242"/>
                </a:lnTo>
                <a:cubicBezTo>
                  <a:pt x="216139" y="5794590"/>
                  <a:pt x="0" y="4974469"/>
                  <a:pt x="0" y="4102770"/>
                </a:cubicBezTo>
                <a:cubicBezTo>
                  <a:pt x="0" y="2446545"/>
                  <a:pt x="780263" y="976511"/>
                  <a:pt x="1985714" y="554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0952E6-8A45-4ED3-8795-5500CF2555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21456" y="1"/>
            <a:ext cx="5370544" cy="6861153"/>
          </a:xfrm>
          <a:custGeom>
            <a:avLst/>
            <a:gdLst>
              <a:gd name="connsiteX0" fmla="*/ 2045115 w 5370544"/>
              <a:gd name="connsiteY0" fmla="*/ 0 h 6861153"/>
              <a:gd name="connsiteX1" fmla="*/ 5370544 w 5370544"/>
              <a:gd name="connsiteY1" fmla="*/ 0 h 6861153"/>
              <a:gd name="connsiteX2" fmla="*/ 5370544 w 5370544"/>
              <a:gd name="connsiteY2" fmla="*/ 6861153 h 6861153"/>
              <a:gd name="connsiteX3" fmla="*/ 896152 w 5370544"/>
              <a:gd name="connsiteY3" fmla="*/ 6861153 h 6861153"/>
              <a:gd name="connsiteX4" fmla="*/ 811902 w 5370544"/>
              <a:gd name="connsiteY4" fmla="*/ 6744116 h 6861153"/>
              <a:gd name="connsiteX5" fmla="*/ 0 w 5370544"/>
              <a:gd name="connsiteY5" fmla="*/ 4007556 h 6861153"/>
              <a:gd name="connsiteX6" fmla="*/ 2015750 w 5370544"/>
              <a:gd name="connsiteY6" fmla="*/ 19802 h 686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70544" h="6861153">
                <a:moveTo>
                  <a:pt x="2045115" y="0"/>
                </a:moveTo>
                <a:lnTo>
                  <a:pt x="5370544" y="0"/>
                </a:lnTo>
                <a:lnTo>
                  <a:pt x="5370544" y="6861153"/>
                </a:lnTo>
                <a:lnTo>
                  <a:pt x="896152" y="6861153"/>
                </a:lnTo>
                <a:lnTo>
                  <a:pt x="811902" y="6744116"/>
                </a:lnTo>
                <a:cubicBezTo>
                  <a:pt x="299972" y="5967342"/>
                  <a:pt x="0" y="5024296"/>
                  <a:pt x="0" y="4007556"/>
                </a:cubicBezTo>
                <a:cubicBezTo>
                  <a:pt x="0" y="2347572"/>
                  <a:pt x="799590" y="884026"/>
                  <a:pt x="2015750" y="198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869B1-A643-4DC5-8A43-FE74AFC095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1009" y="1229122"/>
            <a:ext cx="4756557" cy="23733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9E53-9B01-4DE3-AA8C-7E24E0667B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1009" y="3629421"/>
            <a:ext cx="4756557" cy="17907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The Subtitle of the section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254DB2F-743D-4787-BF62-0BD88C95A2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2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3985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0" i="0" baseline="0">
                <a:solidFill>
                  <a:schemeClr val="tx1"/>
                </a:solidFill>
                <a:latin typeface="Calibri" panose="020F0502020204030204" pitchFamily="34" charset="0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3985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i="0" baseline="0">
                <a:solidFill>
                  <a:schemeClr val="tx1"/>
                </a:solidFill>
                <a:latin typeface="Calibri" panose="020F0502020204030204" pitchFamily="34" charset="0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0E0C8-A56F-4CCD-93C6-7033246FF611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DA643-7886-4E76-B744-70CDFB91ACC1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13FD9B-7F58-49DA-828C-6AFB95C30598}"/>
              </a:ext>
            </a:extLst>
          </p:cNvPr>
          <p:cNvSpPr/>
          <p:nvPr userDrawn="1"/>
        </p:nvSpPr>
        <p:spPr>
          <a:xfrm>
            <a:off x="14366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BFE3482-9FCE-4942-A0DA-5D56D8A0A9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5198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106FF92-DF2C-4564-865D-13A0CD798B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746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0" i="0" baseline="0">
                <a:solidFill>
                  <a:schemeClr val="tx1"/>
                </a:solidFill>
                <a:latin typeface="Calibri" panose="020F0502020204030204" pitchFamily="34" charset="0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B442A6-9161-4BDC-8EF2-4C5B39D0751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746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i="0" baseline="0">
                <a:solidFill>
                  <a:schemeClr val="tx1"/>
                </a:solidFill>
                <a:latin typeface="Calibri" panose="020F0502020204030204" pitchFamily="34" charset="0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F907F9-E87B-4F59-9391-5532D7A663AC}"/>
              </a:ext>
            </a:extLst>
          </p:cNvPr>
          <p:cNvSpPr/>
          <p:nvPr userDrawn="1"/>
        </p:nvSpPr>
        <p:spPr>
          <a:xfrm>
            <a:off x="38127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67899DF-4F52-4684-AC6F-0883A53C11C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8959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F46243E-4895-4378-8368-39A558B862F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1507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0" i="0" baseline="0">
                <a:solidFill>
                  <a:schemeClr val="tx1"/>
                </a:solidFill>
                <a:latin typeface="Calibri" panose="020F0502020204030204" pitchFamily="34" charset="0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C0275C7-D33A-4425-A5B5-250243A9CE9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507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i="0" baseline="0">
                <a:solidFill>
                  <a:schemeClr val="tx1"/>
                </a:solidFill>
                <a:latin typeface="Calibri" panose="020F0502020204030204" pitchFamily="34" charset="0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74125A-7B25-4E65-BC7B-96BC75838660}"/>
              </a:ext>
            </a:extLst>
          </p:cNvPr>
          <p:cNvSpPr/>
          <p:nvPr userDrawn="1"/>
        </p:nvSpPr>
        <p:spPr>
          <a:xfrm>
            <a:off x="61888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58CEB35-5926-4E02-B654-7B0FD55D4CA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720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64DEE3F-990A-4B8D-87D2-C323DB73A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526883" y="3574142"/>
            <a:ext cx="1973842" cy="402219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1200" b="0" i="0" baseline="0">
                <a:solidFill>
                  <a:schemeClr val="tx1"/>
                </a:solidFill>
                <a:latin typeface="Calibri" panose="020F0502020204030204" pitchFamily="34" charset="0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428E643-05C9-47A5-97A7-31F3BD8B7F1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526882" y="4177292"/>
            <a:ext cx="1973842" cy="80336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i="0" baseline="0">
                <a:solidFill>
                  <a:schemeClr val="tx1"/>
                </a:solidFill>
                <a:latin typeface="Calibri" panose="020F0502020204030204" pitchFamily="34" charset="0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3310E4-AE4D-4245-AF01-F39C61959EA4}"/>
              </a:ext>
            </a:extLst>
          </p:cNvPr>
          <p:cNvSpPr/>
          <p:nvPr userDrawn="1"/>
        </p:nvSpPr>
        <p:spPr>
          <a:xfrm>
            <a:off x="8564982" y="1566669"/>
            <a:ext cx="1828800" cy="18288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E33C7370-1CE7-47BC-9BCC-C39D1CAEF72A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648110" y="1645313"/>
            <a:ext cx="1662545" cy="1662545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680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Instru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188B-12C6-4549-A945-EBD16E947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5791" y="701504"/>
            <a:ext cx="6000750" cy="929285"/>
          </a:xfrm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Our Facilitators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CD09F-6A9B-480A-AA15-9D0CE5BD92BB}"/>
              </a:ext>
            </a:extLst>
          </p:cNvPr>
          <p:cNvSpPr/>
          <p:nvPr userDrawn="1"/>
        </p:nvSpPr>
        <p:spPr>
          <a:xfrm>
            <a:off x="0" y="0"/>
            <a:ext cx="3937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7239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7F9609-69E6-4ACF-A51C-34B08A5D29B0}"/>
              </a:ext>
            </a:extLst>
          </p:cNvPr>
          <p:cNvSpPr/>
          <p:nvPr userDrawn="1"/>
        </p:nvSpPr>
        <p:spPr>
          <a:xfrm>
            <a:off x="861527" y="1702890"/>
            <a:ext cx="2214960" cy="221496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4AB0F76-F5DA-43E3-9A58-6FC111B70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730" y="1809743"/>
            <a:ext cx="1993436" cy="1993436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F79901-81FB-4A67-BCDF-D19F36D2ED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91295"/>
            <a:ext cx="3937000" cy="63185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E05159-70E4-4A2B-AD23-87D665BD05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35791" y="1914525"/>
            <a:ext cx="6000750" cy="4108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F908E6-2045-4BB5-8F0E-24289B92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FB6514B0-B5AD-7441-8788-CC49EA13C2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36061" y="6380846"/>
            <a:ext cx="434145" cy="28978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26602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1336" y="1238250"/>
            <a:ext cx="4110361" cy="4686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1337" y="215397"/>
            <a:ext cx="4252404" cy="10228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23066-4CC0-5F47-A36A-B7030C407E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236061" y="6380846"/>
            <a:ext cx="434145" cy="289788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8653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595C1D1-8E3D-406F-9C43-8A3B98DE19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68836" y="1238250"/>
            <a:ext cx="4252404" cy="46863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EFAB0B1-5A29-4867-AD56-F90425DB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837" y="215397"/>
            <a:ext cx="4252404" cy="102285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856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353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464" y="1548331"/>
            <a:ext cx="2937136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453393"/>
            <a:ext cx="3533776" cy="82884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007C8A4-F22C-4F27-A32F-7E109B929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6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35337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464" y="1548331"/>
            <a:ext cx="2937136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453393"/>
            <a:ext cx="3533776" cy="82884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81164CE-CF59-4A44-93F1-D91ECA530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2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4C1-9652-4CE5-8A40-E96530C2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393" y="245327"/>
            <a:ext cx="10622422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5E0-DF4F-4FD4-91A6-97953559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3" y="1244601"/>
            <a:ext cx="10694082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DC458-8714-4042-A393-48C00676ACE0}"/>
              </a:ext>
            </a:extLst>
          </p:cNvPr>
          <p:cNvSpPr/>
          <p:nvPr userDrawn="1"/>
        </p:nvSpPr>
        <p:spPr>
          <a:xfrm>
            <a:off x="0" y="518160"/>
            <a:ext cx="1219200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B6C9-BDEA-413D-B3BE-9E709130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6393" y="1209787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F6758B-83F9-4967-900C-12EAF5B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BC0C0-6A76-4B9E-9BCE-1855C67C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3E1DC-DDD6-4BE3-9074-991B0C39B9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3058" y="1209786"/>
            <a:ext cx="5045757" cy="461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3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94CC7-68F7-4FC6-88EA-D50857541E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6393" y="1199465"/>
            <a:ext cx="5169582" cy="5836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5A5C2-A8BF-4C24-8F59-825B08F5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393" y="1890737"/>
            <a:ext cx="5169582" cy="3949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E63DB3-AAF0-4946-B08C-B0197765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53986-7427-4E98-8272-CC81F2DDA2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A3B5F-1BFB-4773-9185-A8AC5D56BB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4AE0C7-D76D-48BC-981D-C5FF1506623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96025" y="1199465"/>
            <a:ext cx="5169582" cy="5836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A084C2C-A70E-4948-83C6-DFDDFC6B3BB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96025" y="1890737"/>
            <a:ext cx="5169582" cy="3949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911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BCA7-253C-4863-B472-6057539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67BEC-8F4C-419D-92FD-3BAAF6F9E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187C5AF-5F7F-49EB-A6F2-A916853651F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726393" y="1230312"/>
            <a:ext cx="10622422" cy="439737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3462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C7E0-DB13-4138-B2FD-E1BB4D7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D15B-99CD-43F8-811F-50C34414A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BA934-278D-4E25-89CC-C4524DE5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C8E61-0F88-44D8-8976-9214DDE8C71D}"/>
              </a:ext>
            </a:extLst>
          </p:cNvPr>
          <p:cNvSpPr/>
          <p:nvPr userDrawn="1"/>
        </p:nvSpPr>
        <p:spPr>
          <a:xfrm>
            <a:off x="-1" y="5027720"/>
            <a:ext cx="12192000" cy="1021387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0066A28-2DAC-4D32-A643-853A23514A9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384641" y="1061592"/>
            <a:ext cx="9305925" cy="375651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8B75131-8648-4D75-8253-2052B1104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102237"/>
            <a:ext cx="8537286" cy="69417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59910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13E7-083E-4282-9C14-E71B79F08B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5683" y="1420647"/>
            <a:ext cx="5076870" cy="4027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378645" y="1420648"/>
            <a:ext cx="4970170" cy="40272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48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+ Text + Ap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353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464" y="1548331"/>
            <a:ext cx="2937136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453393"/>
            <a:ext cx="3533776" cy="82884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007C8A4-F22C-4F27-A32F-7E109B929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New Macbook Silver.png">
            <a:extLst>
              <a:ext uri="{FF2B5EF4-FFF2-40B4-BE49-F238E27FC236}">
                <a16:creationId xmlns:a16="http://schemas.microsoft.com/office/drawing/2014/main" id="{D39C9492-1545-4373-AC31-D778E4F80D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02"/>
          <a:stretch/>
        </p:blipFill>
        <p:spPr>
          <a:xfrm>
            <a:off x="3980818" y="1074266"/>
            <a:ext cx="7776468" cy="4518967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D694960-32CB-43FF-AFA3-F50711C2DE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26260" y="1426929"/>
            <a:ext cx="5959476" cy="3691467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1353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imac.png">
            <a:extLst>
              <a:ext uri="{FF2B5EF4-FFF2-40B4-BE49-F238E27FC236}">
                <a16:creationId xmlns:a16="http://schemas.microsoft.com/office/drawing/2014/main" id="{186BCEC3-F53B-44F3-81A6-07A563333F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539"/>
          <a:stretch/>
        </p:blipFill>
        <p:spPr bwMode="auto">
          <a:xfrm>
            <a:off x="6944890" y="1248276"/>
            <a:ext cx="5262761" cy="4892548"/>
          </a:xfrm>
          <a:custGeom>
            <a:avLst/>
            <a:gdLst>
              <a:gd name="connsiteX0" fmla="*/ 227435 w 5262761"/>
              <a:gd name="connsiteY0" fmla="*/ 209049 h 4892548"/>
              <a:gd name="connsiteX1" fmla="*/ 227435 w 5262761"/>
              <a:gd name="connsiteY1" fmla="*/ 3447549 h 4892548"/>
              <a:gd name="connsiteX2" fmla="*/ 5247110 w 5262761"/>
              <a:gd name="connsiteY2" fmla="*/ 3447549 h 4892548"/>
              <a:gd name="connsiteX3" fmla="*/ 5247110 w 5262761"/>
              <a:gd name="connsiteY3" fmla="*/ 209049 h 4892548"/>
              <a:gd name="connsiteX4" fmla="*/ 0 w 5262761"/>
              <a:gd name="connsiteY4" fmla="*/ 0 h 4892548"/>
              <a:gd name="connsiteX5" fmla="*/ 5262761 w 5262761"/>
              <a:gd name="connsiteY5" fmla="*/ 0 h 4892548"/>
              <a:gd name="connsiteX6" fmla="*/ 5262761 w 5262761"/>
              <a:gd name="connsiteY6" fmla="*/ 4892548 h 4892548"/>
              <a:gd name="connsiteX7" fmla="*/ 0 w 5262761"/>
              <a:gd name="connsiteY7" fmla="*/ 4892548 h 48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2761" h="4892548">
                <a:moveTo>
                  <a:pt x="227435" y="209049"/>
                </a:moveTo>
                <a:lnTo>
                  <a:pt x="227435" y="3447549"/>
                </a:lnTo>
                <a:lnTo>
                  <a:pt x="5247110" y="3447549"/>
                </a:lnTo>
                <a:lnTo>
                  <a:pt x="5247110" y="209049"/>
                </a:lnTo>
                <a:close/>
                <a:moveTo>
                  <a:pt x="0" y="0"/>
                </a:moveTo>
                <a:lnTo>
                  <a:pt x="5262761" y="0"/>
                </a:lnTo>
                <a:lnTo>
                  <a:pt x="5262761" y="4892548"/>
                </a:lnTo>
                <a:lnTo>
                  <a:pt x="0" y="4892548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4758" y="1335528"/>
            <a:ext cx="5721451" cy="40640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241C3-F25F-4549-AE90-08361750B3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2670-1B3D-4F9A-AD24-1C8A847F1A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FAF9AE-16CC-4B20-9AEF-678ED1B9C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8AA2B72-95AF-4DE8-A84F-D9C0A7FA29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7216" y="1466536"/>
            <a:ext cx="5040435" cy="3250291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032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864" y="2615374"/>
            <a:ext cx="3449031" cy="4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A085-3A1A-4938-AFF6-CE71EA927D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 descr="New Macbook Silver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9032" y="1102670"/>
            <a:ext cx="6442969" cy="4518967"/>
          </a:xfrm>
          <a:prstGeom prst="rect">
            <a:avLst/>
          </a:prstGeom>
        </p:spPr>
      </p:pic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604000" y="1455333"/>
            <a:ext cx="5588000" cy="3691467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26393" y="1340936"/>
            <a:ext cx="5127476" cy="3808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50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c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 Macbook Silver.png">
            <a:extLst>
              <a:ext uri="{FF2B5EF4-FFF2-40B4-BE49-F238E27FC236}">
                <a16:creationId xmlns:a16="http://schemas.microsoft.com/office/drawing/2014/main" id="{35CDB1BE-5B69-48D0-84EF-78A2877879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02"/>
          <a:stretch/>
        </p:blipFill>
        <p:spPr>
          <a:xfrm>
            <a:off x="2120007" y="1169516"/>
            <a:ext cx="7776468" cy="4518967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3F88020-2B81-473F-BACB-02C3040B05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65449" y="1522179"/>
            <a:ext cx="5959476" cy="3691467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D43001-7DB9-4099-93DC-F164BF24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B16342-6B83-4CDB-BB39-7716928F2C12}"/>
              </a:ext>
            </a:extLst>
          </p:cNvPr>
          <p:cNvCxnSpPr/>
          <p:nvPr userDrawn="1"/>
        </p:nvCxnSpPr>
        <p:spPr>
          <a:xfrm>
            <a:off x="716868" y="769841"/>
            <a:ext cx="1067416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C2970F-E2CA-4699-9D97-7B1DF5FD283C}"/>
              </a:ext>
            </a:extLst>
          </p:cNvPr>
          <p:cNvSpPr/>
          <p:nvPr userDrawn="1"/>
        </p:nvSpPr>
        <p:spPr>
          <a:xfrm>
            <a:off x="0" y="6213474"/>
            <a:ext cx="12192000" cy="644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11" name="Slide Number Placeholder 52">
            <a:extLst>
              <a:ext uri="{FF2B5EF4-FFF2-40B4-BE49-F238E27FC236}">
                <a16:creationId xmlns:a16="http://schemas.microsoft.com/office/drawing/2014/main" id="{81317827-5F33-404C-BC5B-DB4D6868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53">
            <a:extLst>
              <a:ext uri="{FF2B5EF4-FFF2-40B4-BE49-F238E27FC236}">
                <a16:creationId xmlns:a16="http://schemas.microsoft.com/office/drawing/2014/main" id="{493E748C-D8DF-4331-B76E-0AC66B11B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trike="noStrik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Aviatrix Systems, Inc.   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94ACBCF-A423-420F-8DD9-D4BB19B15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4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c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3F88020-2B81-473F-BACB-02C3040B05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17593" y="1081012"/>
            <a:ext cx="3450574" cy="2137383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D43001-7DB9-4099-93DC-F164BF24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B16342-6B83-4CDB-BB39-7716928F2C12}"/>
              </a:ext>
            </a:extLst>
          </p:cNvPr>
          <p:cNvCxnSpPr/>
          <p:nvPr userDrawn="1"/>
        </p:nvCxnSpPr>
        <p:spPr>
          <a:xfrm>
            <a:off x="716868" y="769841"/>
            <a:ext cx="1067416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C2970F-E2CA-4699-9D97-7B1DF5FD283C}"/>
              </a:ext>
            </a:extLst>
          </p:cNvPr>
          <p:cNvSpPr/>
          <p:nvPr userDrawn="1"/>
        </p:nvSpPr>
        <p:spPr>
          <a:xfrm>
            <a:off x="0" y="6213474"/>
            <a:ext cx="12192000" cy="644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11" name="Slide Number Placeholder 52">
            <a:extLst>
              <a:ext uri="{FF2B5EF4-FFF2-40B4-BE49-F238E27FC236}">
                <a16:creationId xmlns:a16="http://schemas.microsoft.com/office/drawing/2014/main" id="{81317827-5F33-404C-BC5B-DB4D6868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53">
            <a:extLst>
              <a:ext uri="{FF2B5EF4-FFF2-40B4-BE49-F238E27FC236}">
                <a16:creationId xmlns:a16="http://schemas.microsoft.com/office/drawing/2014/main" id="{493E748C-D8DF-4331-B76E-0AC66B11B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327999"/>
            <a:ext cx="5240866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trike="noStrik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Aviatrix Systems, Inc.   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94ACBCF-A423-420F-8DD9-D4BB19B15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43949308-4B13-A048-AE74-B9D2C99D8D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7593" y="3764921"/>
            <a:ext cx="3450574" cy="2137383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FB0105E-1333-B04B-B1D3-7ABC69D799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833" y="1081012"/>
            <a:ext cx="3450574" cy="2137383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D75BDB93-7387-CF48-916A-2CC57BA9B3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23833" y="3764921"/>
            <a:ext cx="3450574" cy="2137383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009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753" y="1130303"/>
            <a:ext cx="6553200" cy="4899025"/>
          </a:xfrm>
          <a:prstGeom prst="rect">
            <a:avLst/>
          </a:prstGeom>
        </p:spPr>
      </p:pic>
      <p:sp>
        <p:nvSpPr>
          <p:cNvPr id="3" name="Round Same Side Corner Rectangle 2"/>
          <p:cNvSpPr/>
          <p:nvPr userDrawn="1"/>
        </p:nvSpPr>
        <p:spPr>
          <a:xfrm flipV="1">
            <a:off x="7000875" y="-2"/>
            <a:ext cx="5191125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80000"/>
              </a:lnSpc>
            </a:pPr>
            <a:endParaRPr lang="en-US" sz="24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2" y="229313"/>
            <a:ext cx="6181725" cy="6147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1025000" y="1618194"/>
            <a:ext cx="4999567" cy="378248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FC474E-6E6E-475A-BDB5-1817E2BDB3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30574" y="844064"/>
            <a:ext cx="4029075" cy="50709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C1394E-6EE7-4CA1-A6DA-D75DF07C45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D1A9D4D-3907-4974-A24E-270ABDC00C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26393" y="1265842"/>
            <a:ext cx="5131482" cy="45063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67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93284" y="1265842"/>
            <a:ext cx="4955531" cy="4506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04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739720" y="1228725"/>
            <a:ext cx="4609095" cy="45053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67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6393" y="1228725"/>
            <a:ext cx="5369607" cy="450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9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153025"/>
            <a:ext cx="121920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827357" y="1189018"/>
            <a:ext cx="8537286" cy="364015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27356" y="5303268"/>
            <a:ext cx="8537286" cy="754632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426860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2BA5E-D716-4823-85BE-506BD223779D}"/>
              </a:ext>
            </a:extLst>
          </p:cNvPr>
          <p:cNvSpPr/>
          <p:nvPr userDrawn="1"/>
        </p:nvSpPr>
        <p:spPr>
          <a:xfrm>
            <a:off x="0" y="0"/>
            <a:ext cx="12192000" cy="697454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4F68-D228-40CA-8BDC-6891E588A1AF}"/>
              </a:ext>
            </a:extLst>
          </p:cNvPr>
          <p:cNvSpPr/>
          <p:nvPr userDrawn="1"/>
        </p:nvSpPr>
        <p:spPr>
          <a:xfrm>
            <a:off x="0" y="3949352"/>
            <a:ext cx="12192000" cy="301214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613BF3-EDCE-4953-A91C-D154887D3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434" y="2012631"/>
            <a:ext cx="2965133" cy="3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49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2BA5E-D716-4823-85BE-506BD223779D}"/>
              </a:ext>
            </a:extLst>
          </p:cNvPr>
          <p:cNvSpPr/>
          <p:nvPr userDrawn="1"/>
        </p:nvSpPr>
        <p:spPr>
          <a:xfrm>
            <a:off x="0" y="0"/>
            <a:ext cx="12192000" cy="697454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4F68-D228-40CA-8BDC-6891E588A1AF}"/>
              </a:ext>
            </a:extLst>
          </p:cNvPr>
          <p:cNvSpPr/>
          <p:nvPr userDrawn="1"/>
        </p:nvSpPr>
        <p:spPr>
          <a:xfrm>
            <a:off x="0" y="3949352"/>
            <a:ext cx="12192000" cy="301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613BF3-EDCE-4953-A91C-D154887D3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434" y="2012631"/>
            <a:ext cx="2965133" cy="3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CEA97B46-B47E-6540-B160-DB59E65D963D}"/>
              </a:ext>
            </a:extLst>
          </p:cNvPr>
          <p:cNvSpPr txBox="1">
            <a:spLocks/>
          </p:cNvSpPr>
          <p:nvPr userDrawn="1"/>
        </p:nvSpPr>
        <p:spPr>
          <a:xfrm>
            <a:off x="11236058" y="6380847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b="0" i="0" smtClean="0">
                <a:solidFill>
                  <a:schemeClr val="accent1"/>
                </a:solidFill>
                <a:latin typeface="Calibri" panose="020F0502020204030204" pitchFamily="34" charset="0"/>
              </a:rPr>
              <a:pPr/>
              <a:t>‹#›</a:t>
            </a:fld>
            <a:endParaRPr lang="en-US" b="0" i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DC458-8714-4042-A393-48C00676ACE0}"/>
              </a:ext>
            </a:extLst>
          </p:cNvPr>
          <p:cNvSpPr/>
          <p:nvPr userDrawn="1"/>
        </p:nvSpPr>
        <p:spPr>
          <a:xfrm>
            <a:off x="0" y="518160"/>
            <a:ext cx="1219200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E8FF7-1F49-1D41-8A64-327D9FA6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97A1BF-9FF5-1A42-B57C-C0FF55E082A0}"/>
              </a:ext>
            </a:extLst>
          </p:cNvPr>
          <p:cNvCxnSpPr/>
          <p:nvPr userDrawn="1"/>
        </p:nvCxnSpPr>
        <p:spPr>
          <a:xfrm>
            <a:off x="716868" y="769841"/>
            <a:ext cx="1067416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D354A7B-76E8-5F46-A0F0-98D12F6053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528" y="6452644"/>
            <a:ext cx="1383256" cy="1661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6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tx2"/>
              </a:gs>
              <a:gs pos="0">
                <a:schemeClr val="tx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1576701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24" y="1160188"/>
            <a:ext cx="3346515" cy="583634"/>
          </a:xfrm>
        </p:spPr>
        <p:txBody>
          <a:bodyPr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85602" y="1263885"/>
            <a:ext cx="7239607" cy="4712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320969" y="6529406"/>
            <a:ext cx="1466851" cy="179388"/>
            <a:chOff x="220" y="4113"/>
            <a:chExt cx="924" cy="113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1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4413-8D59-4883-81A4-D8F1C442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E42B-ED60-4CBF-83EF-1DE4309E61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www.aviatrix.com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13050-444B-434A-9E7C-B17059CD50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itle_Bullets">
    <p:bg>
      <p:bgPr>
        <a:gradFill rotWithShape="1">
          <a:gsLst>
            <a:gs pos="0">
              <a:schemeClr val="bg2"/>
            </a:gs>
            <a:gs pos="88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3525" y="6446834"/>
            <a:ext cx="1668970" cy="348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349250" y="6529406"/>
            <a:ext cx="1466851" cy="179388"/>
            <a:chOff x="220" y="4113"/>
            <a:chExt cx="924" cy="113"/>
          </a:xfrm>
          <a:solidFill>
            <a:schemeClr val="tx1"/>
          </a:solidFill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017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75567" y="6446834"/>
            <a:ext cx="5240866" cy="3487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Aviatrix Systems, Inc.   </a:t>
            </a:r>
          </a:p>
        </p:txBody>
      </p:sp>
    </p:spTree>
    <p:extLst>
      <p:ext uri="{BB962C8B-B14F-4D97-AF65-F5344CB8AC3E}">
        <p14:creationId xmlns:p14="http://schemas.microsoft.com/office/powerpoint/2010/main" val="25751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5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475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49250" y="6529406"/>
            <a:ext cx="1466851" cy="179388"/>
            <a:chOff x="220" y="4113"/>
            <a:chExt cx="924" cy="113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solidFill>
              <a:srgbClr val="E24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21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662" r:id="rId21"/>
    <p:sldLayoutId id="2147483663" r:id="rId22"/>
    <p:sldLayoutId id="2147483664" r:id="rId23"/>
    <p:sldLayoutId id="2147483665" r:id="rId24"/>
    <p:sldLayoutId id="2147483666" r:id="rId25"/>
    <p:sldLayoutId id="2147483667" r:id="rId26"/>
    <p:sldLayoutId id="2147483668" r:id="rId27"/>
    <p:sldLayoutId id="2147483669" r:id="rId28"/>
    <p:sldLayoutId id="2147483670" r:id="rId29"/>
    <p:sldLayoutId id="2147483671" r:id="rId30"/>
    <p:sldLayoutId id="2147483672" r:id="rId31"/>
    <p:sldLayoutId id="2147483673" r:id="rId32"/>
    <p:sldLayoutId id="2147483674" r:id="rId33"/>
    <p:sldLayoutId id="2147483675" r:id="rId34"/>
    <p:sldLayoutId id="2147483676" r:id="rId35"/>
    <p:sldLayoutId id="2147483677" r:id="rId36"/>
    <p:sldLayoutId id="2147483678" r:id="rId37"/>
    <p:sldLayoutId id="2147483679" r:id="rId38"/>
    <p:sldLayoutId id="2147483680" r:id="rId39"/>
    <p:sldLayoutId id="2147483681" r:id="rId40"/>
    <p:sldLayoutId id="2147483682" r:id="rId41"/>
    <p:sldLayoutId id="2147483683" r:id="rId42"/>
    <p:sldLayoutId id="2147483684" r:id="rId43"/>
    <p:sldLayoutId id="2147483685" r:id="rId44"/>
    <p:sldLayoutId id="2147483687" r:id="rId45"/>
    <p:sldLayoutId id="2147483688" r:id="rId46"/>
    <p:sldLayoutId id="2147483689" r:id="rId47"/>
    <p:sldLayoutId id="2147483690" r:id="rId48"/>
    <p:sldLayoutId id="2147483691" r:id="rId49"/>
    <p:sldLayoutId id="2147483692" r:id="rId50"/>
    <p:sldLayoutId id="2147483693" r:id="rId51"/>
    <p:sldLayoutId id="2147483694" r:id="rId52"/>
    <p:sldLayoutId id="2147483695" r:id="rId53"/>
    <p:sldLayoutId id="2147483696" r:id="rId54"/>
    <p:sldLayoutId id="2147483697" r:id="rId55"/>
    <p:sldLayoutId id="2147483698" r:id="rId56"/>
    <p:sldLayoutId id="2147483699" r:id="rId57"/>
    <p:sldLayoutId id="2147483700" r:id="rId58"/>
    <p:sldLayoutId id="2147483701" r:id="rId59"/>
    <p:sldLayoutId id="2147483723" r:id="rId6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.com/insights/what-is-erp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tiff"/><Relationship Id="rId39" Type="http://schemas.openxmlformats.org/officeDocument/2006/relationships/image" Target="../media/image66.png"/><Relationship Id="rId21" Type="http://schemas.openxmlformats.org/officeDocument/2006/relationships/image" Target="../media/image48.png"/><Relationship Id="rId34" Type="http://schemas.openxmlformats.org/officeDocument/2006/relationships/image" Target="../media/image61.tiff"/><Relationship Id="rId42" Type="http://schemas.openxmlformats.org/officeDocument/2006/relationships/image" Target="../media/image69.png"/><Relationship Id="rId47" Type="http://schemas.openxmlformats.org/officeDocument/2006/relationships/image" Target="../media/image74.png"/><Relationship Id="rId50" Type="http://schemas.openxmlformats.org/officeDocument/2006/relationships/image" Target="../media/image77.png"/><Relationship Id="rId55" Type="http://schemas.openxmlformats.org/officeDocument/2006/relationships/image" Target="../media/image82.jpeg"/><Relationship Id="rId63" Type="http://schemas.openxmlformats.org/officeDocument/2006/relationships/image" Target="../media/image90.png"/><Relationship Id="rId7" Type="http://schemas.openxmlformats.org/officeDocument/2006/relationships/image" Target="../media/image34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png"/><Relationship Id="rId29" Type="http://schemas.openxmlformats.org/officeDocument/2006/relationships/image" Target="../media/image56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jpeg"/><Relationship Id="rId40" Type="http://schemas.openxmlformats.org/officeDocument/2006/relationships/image" Target="../media/image67.tiff"/><Relationship Id="rId45" Type="http://schemas.openxmlformats.org/officeDocument/2006/relationships/image" Target="../media/image72.png"/><Relationship Id="rId53" Type="http://schemas.openxmlformats.org/officeDocument/2006/relationships/image" Target="../media/image80.png"/><Relationship Id="rId58" Type="http://schemas.openxmlformats.org/officeDocument/2006/relationships/image" Target="../media/image85.png"/><Relationship Id="rId5" Type="http://schemas.openxmlformats.org/officeDocument/2006/relationships/image" Target="../media/image32.tiff"/><Relationship Id="rId61" Type="http://schemas.openxmlformats.org/officeDocument/2006/relationships/image" Target="../media/image88.png"/><Relationship Id="rId19" Type="http://schemas.openxmlformats.org/officeDocument/2006/relationships/image" Target="../media/image4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jpeg"/><Relationship Id="rId30" Type="http://schemas.openxmlformats.org/officeDocument/2006/relationships/image" Target="../media/image57.jpeg"/><Relationship Id="rId35" Type="http://schemas.openxmlformats.org/officeDocument/2006/relationships/image" Target="../media/image62.png"/><Relationship Id="rId43" Type="http://schemas.openxmlformats.org/officeDocument/2006/relationships/image" Target="../media/image70.png"/><Relationship Id="rId48" Type="http://schemas.openxmlformats.org/officeDocument/2006/relationships/image" Target="../media/image75.png"/><Relationship Id="rId56" Type="http://schemas.openxmlformats.org/officeDocument/2006/relationships/image" Target="../media/image83.png"/><Relationship Id="rId64" Type="http://schemas.openxmlformats.org/officeDocument/2006/relationships/image" Target="../media/image91.jpeg"/><Relationship Id="rId8" Type="http://schemas.openxmlformats.org/officeDocument/2006/relationships/image" Target="../media/image35.tiff"/><Relationship Id="rId51" Type="http://schemas.openxmlformats.org/officeDocument/2006/relationships/image" Target="../media/image78.png"/><Relationship Id="rId3" Type="http://schemas.openxmlformats.org/officeDocument/2006/relationships/image" Target="../media/image30.tiff"/><Relationship Id="rId12" Type="http://schemas.openxmlformats.org/officeDocument/2006/relationships/image" Target="../media/image39.png"/><Relationship Id="rId17" Type="http://schemas.openxmlformats.org/officeDocument/2006/relationships/image" Target="../media/image44.tiff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46" Type="http://schemas.openxmlformats.org/officeDocument/2006/relationships/image" Target="../media/image73.png"/><Relationship Id="rId59" Type="http://schemas.openxmlformats.org/officeDocument/2006/relationships/image" Target="../media/image86.png"/><Relationship Id="rId20" Type="http://schemas.openxmlformats.org/officeDocument/2006/relationships/image" Target="../media/image47.png"/><Relationship Id="rId41" Type="http://schemas.openxmlformats.org/officeDocument/2006/relationships/image" Target="../media/image68.png"/><Relationship Id="rId54" Type="http://schemas.openxmlformats.org/officeDocument/2006/relationships/image" Target="../media/image81.png"/><Relationship Id="rId62" Type="http://schemas.openxmlformats.org/officeDocument/2006/relationships/image" Target="../media/image89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3.tiff"/><Relationship Id="rId15" Type="http://schemas.openxmlformats.org/officeDocument/2006/relationships/image" Target="../media/image42.png"/><Relationship Id="rId23" Type="http://schemas.openxmlformats.org/officeDocument/2006/relationships/image" Target="../media/image50.tiff"/><Relationship Id="rId28" Type="http://schemas.openxmlformats.org/officeDocument/2006/relationships/image" Target="../media/image55.png"/><Relationship Id="rId36" Type="http://schemas.openxmlformats.org/officeDocument/2006/relationships/image" Target="../media/image63.jpeg"/><Relationship Id="rId49" Type="http://schemas.openxmlformats.org/officeDocument/2006/relationships/image" Target="../media/image76.png"/><Relationship Id="rId57" Type="http://schemas.openxmlformats.org/officeDocument/2006/relationships/image" Target="../media/image84.png"/><Relationship Id="rId10" Type="http://schemas.openxmlformats.org/officeDocument/2006/relationships/image" Target="../media/image37.tiff"/><Relationship Id="rId31" Type="http://schemas.openxmlformats.org/officeDocument/2006/relationships/image" Target="../media/image58.tiff"/><Relationship Id="rId44" Type="http://schemas.openxmlformats.org/officeDocument/2006/relationships/image" Target="../media/image71.png"/><Relationship Id="rId52" Type="http://schemas.openxmlformats.org/officeDocument/2006/relationships/image" Target="../media/image79.jpeg"/><Relationship Id="rId60" Type="http://schemas.openxmlformats.org/officeDocument/2006/relationships/image" Target="../media/image87.png"/><Relationship Id="rId4" Type="http://schemas.openxmlformats.org/officeDocument/2006/relationships/image" Target="../media/image31.tiff"/><Relationship Id="rId9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jpeg"/><Relationship Id="rId17" Type="http://schemas.openxmlformats.org/officeDocument/2006/relationships/image" Target="../media/image107.png"/><Relationship Id="rId25" Type="http://schemas.openxmlformats.org/officeDocument/2006/relationships/image" Target="../media/image5.sv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4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svg"/><Relationship Id="rId3" Type="http://schemas.openxmlformats.org/officeDocument/2006/relationships/hyperlink" Target="https://aviatrix.com/ace" TargetMode="External"/><Relationship Id="rId7" Type="http://schemas.openxmlformats.org/officeDocument/2006/relationships/image" Target="../media/image120.svg"/><Relationship Id="rId12" Type="http://schemas.openxmlformats.org/officeDocument/2006/relationships/image" Target="../media/image1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19.png"/><Relationship Id="rId11" Type="http://schemas.openxmlformats.org/officeDocument/2006/relationships/image" Target="../media/image124.svg"/><Relationship Id="rId5" Type="http://schemas.openxmlformats.org/officeDocument/2006/relationships/hyperlink" Target="https://www.youtube.com/c/AviatrixSystems" TargetMode="External"/><Relationship Id="rId10" Type="http://schemas.openxmlformats.org/officeDocument/2006/relationships/image" Target="../media/image123.png"/><Relationship Id="rId4" Type="http://schemas.openxmlformats.org/officeDocument/2006/relationships/hyperlink" Target="https://community.aviatrix.com/" TargetMode="External"/><Relationship Id="rId9" Type="http://schemas.openxmlformats.org/officeDocument/2006/relationships/image" Target="../media/image1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5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A3686-A96F-1425-DA60-6FCB8AE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Aviatrix Certified Engineer (ACE)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6FADD3-8A0B-2420-7C66-7519B9D565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SAP Specialty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16671B5-CD04-00A2-7014-35948FFF3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934" y="132229"/>
            <a:ext cx="1815120" cy="20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0501F-072E-5A4A-B836-B4D48E2B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500" dirty="0"/>
              <a:t>Course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4A09-5A21-F189-210E-0998E0D665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SAP is the leading </a:t>
            </a:r>
            <a:r>
              <a:rPr lang="en-US" sz="1800" dirty="0">
                <a:hlinkClick r:id="rId3"/>
              </a:rPr>
              <a:t>enterprise resource planning (ERP) software</a:t>
            </a:r>
            <a:endParaRPr lang="en-US" sz="1800" dirty="0"/>
          </a:p>
          <a:p>
            <a:r>
              <a:rPr lang="en-US" sz="1800" dirty="0"/>
              <a:t>SAP specialty training is the starting point to support SAP migrations to the public cloud</a:t>
            </a:r>
          </a:p>
          <a:p>
            <a:r>
              <a:rPr lang="en-US" sz="1800" dirty="0"/>
              <a:t>SAP requires business-critical infrastructure to optimize uptime, performance, security, and cost. </a:t>
            </a:r>
          </a:p>
          <a:p>
            <a:pPr lvl="1"/>
            <a:r>
              <a:rPr lang="en-US" sz="1600" dirty="0"/>
              <a:t>Enterprises must address intelligent networking, compliance, security, high availability, and operational visibility need. </a:t>
            </a:r>
          </a:p>
          <a:p>
            <a:pPr lvl="1"/>
            <a:endParaRPr lang="en-US" sz="1400" dirty="0"/>
          </a:p>
          <a:p>
            <a:r>
              <a:rPr lang="en-US" sz="1800" dirty="0"/>
              <a:t>Enterprises demand a simple, consistent way to connect multiple regions, multiple-clouds and seamlessly extend the cloud operation model down to on-premises. </a:t>
            </a:r>
          </a:p>
          <a:p>
            <a:endParaRPr lang="en-US" sz="1800" dirty="0"/>
          </a:p>
          <a:p>
            <a:r>
              <a:rPr lang="en-US" sz="1800" dirty="0"/>
              <a:t>Target Audience</a:t>
            </a:r>
          </a:p>
          <a:p>
            <a:pPr lvl="1"/>
            <a:r>
              <a:rPr lang="en-US" sz="1600" dirty="0"/>
              <a:t>Networking and Security Engineers/Architects</a:t>
            </a:r>
          </a:p>
          <a:p>
            <a:pPr lvl="1"/>
            <a:r>
              <a:rPr lang="en-US" sz="1600" dirty="0"/>
              <a:t>SAP BASIS Engineers/Architects/Consultants</a:t>
            </a:r>
          </a:p>
          <a:p>
            <a:endParaRPr lang="en-US" sz="1800" dirty="0"/>
          </a:p>
          <a:p>
            <a:r>
              <a:rPr lang="en-US" sz="1800" dirty="0"/>
              <a:t>The training focuses on SAP S/4HANA common design patterns from a </a:t>
            </a:r>
            <a:r>
              <a:rPr lang="en-US" sz="1800" dirty="0" err="1"/>
              <a:t>multicloud</a:t>
            </a:r>
            <a:r>
              <a:rPr lang="en-US" sz="1800" dirty="0"/>
              <a:t> networking and security perspective, traffic flows between various SAP system components, and common networking and security use cases. </a:t>
            </a:r>
          </a:p>
          <a:p>
            <a:endParaRPr lang="en-US" sz="1800" dirty="0"/>
          </a:p>
          <a:p>
            <a:r>
              <a:rPr lang="en-US" sz="1800" dirty="0"/>
              <a:t>Consistent survey feedback from Admins/Engineers/Architects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77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4E3-2E27-F343-AC4E-B34A3ABF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Iconic Enterprise Brands Choose Aviatrix for Cloud Networking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8EBFC1-C118-C84B-BF4D-413494DBE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0B06D-F489-48FF-A885-ABB74CD5C95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2430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24307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99F03D3-35CD-D74F-BF02-0DAB1F98CD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5063" y="1976721"/>
            <a:ext cx="1259411" cy="3953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D4B2E7A-E73A-5C44-BE18-2188999F27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97" y="1148827"/>
            <a:ext cx="1189883" cy="2527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5781C6-24A8-EB42-A5BB-8E0DC31B6DF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459548" y="3877245"/>
            <a:ext cx="173393" cy="457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27E9F2-A3BA-834F-984F-D289B7C77A9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3503" y="1160212"/>
            <a:ext cx="1038656" cy="2299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E7014B-B656-594F-B324-50AB2EF6E7B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89200" y="5691159"/>
            <a:ext cx="972518" cy="346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3C0E01-A502-3049-A776-F5F1F8A2C30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4611" y="1966354"/>
            <a:ext cx="1059381" cy="444289"/>
          </a:xfrm>
          <a:prstGeom prst="rect">
            <a:avLst/>
          </a:prstGeom>
        </p:spPr>
      </p:pic>
      <p:pic>
        <p:nvPicPr>
          <p:cNvPr id="32" name="Picture 4" descr="COMMERCIAL LOGOS - Food &amp; Drink - Heineken Beer | Heineken, Heineken beer,  Beer vector">
            <a:extLst>
              <a:ext uri="{FF2B5EF4-FFF2-40B4-BE49-F238E27FC236}">
                <a16:creationId xmlns:a16="http://schemas.microsoft.com/office/drawing/2014/main" id="{FDCA500F-814E-164F-AECA-708A7C370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686" y="3483146"/>
            <a:ext cx="1317920" cy="98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D30292-6253-A844-9BC0-8848B1BC97E6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2919" y="1826247"/>
            <a:ext cx="1048351" cy="726857"/>
          </a:xfrm>
          <a:prstGeom prst="rect">
            <a:avLst/>
          </a:prstGeom>
        </p:spPr>
      </p:pic>
      <p:pic>
        <p:nvPicPr>
          <p:cNvPr id="34" name="Picture 33" descr="Nike Swoosh Logo PNG Transparent &amp; SVG Vector - Freebie Supply | Nike logo, Nike  logo vector, Nike swoosh logo">
            <a:extLst>
              <a:ext uri="{FF2B5EF4-FFF2-40B4-BE49-F238E27FC236}">
                <a16:creationId xmlns:a16="http://schemas.microsoft.com/office/drawing/2014/main" id="{25D9FCBC-F98F-9042-A40E-04BA128E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7842" y="4550548"/>
            <a:ext cx="922901" cy="92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Aflac Brand Center">
            <a:extLst>
              <a:ext uri="{FF2B5EF4-FFF2-40B4-BE49-F238E27FC236}">
                <a16:creationId xmlns:a16="http://schemas.microsoft.com/office/drawing/2014/main" id="{907D7D42-CD06-3547-B908-C604A35ED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8758" y="1105226"/>
            <a:ext cx="984431" cy="33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XC Technology - Wikipedia">
            <a:extLst>
              <a:ext uri="{FF2B5EF4-FFF2-40B4-BE49-F238E27FC236}">
                <a16:creationId xmlns:a16="http://schemas.microsoft.com/office/drawing/2014/main" id="{4A9C5AAC-2D57-5543-B4CD-8A0B2DA6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026" y="2903665"/>
            <a:ext cx="757084" cy="41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F80B9C6-7A00-3047-80CC-AC8B9CA4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4462" y="3030330"/>
            <a:ext cx="785872" cy="22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E2FE3E2-36BB-B64B-AE5D-5E33E0CCA2AA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8627" y="3745228"/>
            <a:ext cx="1170715" cy="668980"/>
          </a:xfrm>
          <a:prstGeom prst="rect">
            <a:avLst/>
          </a:prstGeom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0092463-EB4A-B944-8D83-5C04250A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5967" y="4629534"/>
            <a:ext cx="557759" cy="6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6FFB27B-2895-6741-9F8C-4323F1A2FB82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938" y="4904130"/>
            <a:ext cx="944078" cy="246280"/>
          </a:xfrm>
          <a:prstGeom prst="rect">
            <a:avLst/>
          </a:prstGeom>
        </p:spPr>
      </p:pic>
      <p:pic>
        <p:nvPicPr>
          <p:cNvPr id="1060" name="Picture 36" descr="Siemens logo and symbol, meaning, history, PNG">
            <a:extLst>
              <a:ext uri="{FF2B5EF4-FFF2-40B4-BE49-F238E27FC236}">
                <a16:creationId xmlns:a16="http://schemas.microsoft.com/office/drawing/2014/main" id="{293FCE8D-C8F0-8F48-BDE8-7D515E3B5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466" y="5706471"/>
            <a:ext cx="1147083" cy="38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376B0D6-6A18-0C4B-AA77-897A79B60986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8662" y="7658482"/>
            <a:ext cx="113559" cy="45719"/>
          </a:xfrm>
          <a:prstGeom prst="rect">
            <a:avLst/>
          </a:prstGeom>
        </p:spPr>
      </p:pic>
      <p:pic>
        <p:nvPicPr>
          <p:cNvPr id="72" name="Picture 71" descr="Lufthansa Systems">
            <a:extLst>
              <a:ext uri="{FF2B5EF4-FFF2-40B4-BE49-F238E27FC236}">
                <a16:creationId xmlns:a16="http://schemas.microsoft.com/office/drawing/2014/main" id="{10595B2B-10E3-3D45-ACF7-62F22E5E5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9570" y="3870276"/>
            <a:ext cx="957769" cy="31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6">
            <a:extLst>
              <a:ext uri="{FF2B5EF4-FFF2-40B4-BE49-F238E27FC236}">
                <a16:creationId xmlns:a16="http://schemas.microsoft.com/office/drawing/2014/main" id="{72C1740E-19FD-DB45-B57F-6521922B6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8696" y="4744291"/>
            <a:ext cx="809317" cy="4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Raytheon Technologies hypersonics cyber security | Military &amp; Aerospace  Electronics">
            <a:extLst>
              <a:ext uri="{FF2B5EF4-FFF2-40B4-BE49-F238E27FC236}">
                <a16:creationId xmlns:a16="http://schemas.microsoft.com/office/drawing/2014/main" id="{6507DB69-F5A2-E94E-B6F8-D999077E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88292" y="4771780"/>
            <a:ext cx="1079098" cy="37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B05E065-2BF3-594E-8D72-1DD483101C63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1076" y="5691686"/>
            <a:ext cx="1046026" cy="34534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14F1206-BD5F-BB49-8AAE-E827631A3CAE}"/>
              </a:ext>
            </a:extLst>
          </p:cNvPr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2891" y="3713701"/>
            <a:ext cx="830184" cy="688675"/>
          </a:xfrm>
          <a:prstGeom prst="rect">
            <a:avLst/>
          </a:prstGeom>
        </p:spPr>
      </p:pic>
      <p:pic>
        <p:nvPicPr>
          <p:cNvPr id="81" name="Picture 40">
            <a:extLst>
              <a:ext uri="{FF2B5EF4-FFF2-40B4-BE49-F238E27FC236}">
                <a16:creationId xmlns:a16="http://schemas.microsoft.com/office/drawing/2014/main" id="{0C263732-5254-314B-A36C-75D2C11F3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170" y="3825261"/>
            <a:ext cx="979326" cy="42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146FDF3-6E08-ED48-A504-BEA56C1D1EA8}"/>
              </a:ext>
            </a:extLst>
          </p:cNvPr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3991" y="3033008"/>
            <a:ext cx="1005095" cy="19238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0C73CD7-7D1D-6443-B1AD-FB7DEAC036DA}"/>
              </a:ext>
            </a:extLst>
          </p:cNvPr>
          <p:cNvGrpSpPr/>
          <p:nvPr/>
        </p:nvGrpSpPr>
        <p:grpSpPr>
          <a:xfrm>
            <a:off x="235974" y="764706"/>
            <a:ext cx="11772573" cy="5557148"/>
            <a:chOff x="235974" y="764706"/>
            <a:chExt cx="11772573" cy="555714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980D6B0-F0D5-4F41-9CEF-EC303AF6EC1E}"/>
                </a:ext>
              </a:extLst>
            </p:cNvPr>
            <p:cNvGrpSpPr/>
            <p:nvPr/>
          </p:nvGrpSpPr>
          <p:grpSpPr>
            <a:xfrm>
              <a:off x="235974" y="764706"/>
              <a:ext cx="11772573" cy="5557148"/>
              <a:chOff x="235974" y="764706"/>
              <a:chExt cx="11772573" cy="555714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48CC6E1-7616-144E-88DB-C62056A83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1470" y="771530"/>
                <a:ext cx="0" cy="555032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BCAB4B0-5E3A-3847-A2D5-22D974744F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6966" y="771530"/>
                <a:ext cx="0" cy="555032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4183FC0-2727-744C-AD03-230D58516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462" y="771530"/>
                <a:ext cx="0" cy="555032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9C2543F-B282-5743-BD19-8A90E3624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7958" y="771530"/>
                <a:ext cx="0" cy="555032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5D6436A-D116-B24C-ACE9-9E850C636DF4}"/>
                  </a:ext>
                </a:extLst>
              </p:cNvPr>
              <p:cNvCxnSpPr/>
              <p:nvPr/>
            </p:nvCxnSpPr>
            <p:spPr>
              <a:xfrm>
                <a:off x="6113454" y="771530"/>
                <a:ext cx="0" cy="555032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BF37BF1-2F0C-1B46-900C-8DFF4C1A7186}"/>
                  </a:ext>
                </a:extLst>
              </p:cNvPr>
              <p:cNvCxnSpPr/>
              <p:nvPr/>
            </p:nvCxnSpPr>
            <p:spPr>
              <a:xfrm>
                <a:off x="7288950" y="771530"/>
                <a:ext cx="0" cy="555032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3856574-BCB4-4446-B304-0FBA7F8354BA}"/>
                  </a:ext>
                </a:extLst>
              </p:cNvPr>
              <p:cNvCxnSpPr/>
              <p:nvPr/>
            </p:nvCxnSpPr>
            <p:spPr>
              <a:xfrm>
                <a:off x="8464446" y="771530"/>
                <a:ext cx="0" cy="555032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8C98C13-F245-FE42-B5B4-D5A38B58CE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42" y="771530"/>
                <a:ext cx="0" cy="555032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1E6CC9-9A8E-9E49-B824-124309FD7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5438" y="771530"/>
                <a:ext cx="0" cy="555032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98DF67B-BF03-4449-B5D2-A09722DFA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0935" y="771530"/>
                <a:ext cx="0" cy="555032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CC2C67-A132-E24A-8411-5D7A03322441}"/>
                  </a:ext>
                </a:extLst>
              </p:cNvPr>
              <p:cNvCxnSpPr/>
              <p:nvPr/>
            </p:nvCxnSpPr>
            <p:spPr>
              <a:xfrm>
                <a:off x="235974" y="1696584"/>
                <a:ext cx="1174954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958BCC3-045C-CD47-BC82-A1942AD9AB23}"/>
                  </a:ext>
                </a:extLst>
              </p:cNvPr>
              <p:cNvCxnSpPr/>
              <p:nvPr/>
            </p:nvCxnSpPr>
            <p:spPr>
              <a:xfrm>
                <a:off x="238679" y="2621638"/>
                <a:ext cx="1174954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83B12D-CAC0-544E-B9FF-53BEFB347A17}"/>
                  </a:ext>
                </a:extLst>
              </p:cNvPr>
              <p:cNvCxnSpPr/>
              <p:nvPr/>
            </p:nvCxnSpPr>
            <p:spPr>
              <a:xfrm>
                <a:off x="241384" y="3546692"/>
                <a:ext cx="1174954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77BCD1-D720-D347-906F-0AB28301C535}"/>
                  </a:ext>
                </a:extLst>
              </p:cNvPr>
              <p:cNvCxnSpPr/>
              <p:nvPr/>
            </p:nvCxnSpPr>
            <p:spPr>
              <a:xfrm>
                <a:off x="244089" y="4471746"/>
                <a:ext cx="1174954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E64AB04-AAD4-2945-8D27-41A82AEC0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089" y="6321854"/>
                <a:ext cx="11741434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FAA6597-29CD-CB49-BF76-435317C0A3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998" y="764706"/>
                <a:ext cx="1172652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768F42B-F996-1A48-BCD0-07AC5D0DE58F}"/>
                  </a:ext>
                </a:extLst>
              </p:cNvPr>
              <p:cNvCxnSpPr/>
              <p:nvPr/>
            </p:nvCxnSpPr>
            <p:spPr>
              <a:xfrm>
                <a:off x="258998" y="5396800"/>
                <a:ext cx="1174954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6CD3C4C-1628-3C47-8FCE-EA2A51AF73B2}"/>
                </a:ext>
              </a:extLst>
            </p:cNvPr>
            <p:cNvCxnSpPr>
              <a:cxnSpLocks/>
            </p:cNvCxnSpPr>
            <p:nvPr/>
          </p:nvCxnSpPr>
          <p:spPr>
            <a:xfrm>
              <a:off x="244089" y="764706"/>
              <a:ext cx="0" cy="55571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BC576C1-8933-F441-821A-BEF6AAD29D31}"/>
              </a:ext>
            </a:extLst>
          </p:cNvPr>
          <p:cNvSpPr txBox="1"/>
          <p:nvPr/>
        </p:nvSpPr>
        <p:spPr>
          <a:xfrm>
            <a:off x="4364389" y="6431328"/>
            <a:ext cx="333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550+ Enterprise Customers, 60 Global Fortune 500</a:t>
            </a:r>
          </a:p>
        </p:txBody>
      </p:sp>
      <p:pic>
        <p:nvPicPr>
          <p:cNvPr id="133" name="Picture 4" descr="Pin by Steven Martorana on Historic Logos | Cummins, Cummins engine, Cummins  trucks">
            <a:extLst>
              <a:ext uri="{FF2B5EF4-FFF2-40B4-BE49-F238E27FC236}">
                <a16:creationId xmlns:a16="http://schemas.microsoft.com/office/drawing/2014/main" id="{1DAE82EF-FF4C-6043-918D-31A895D9B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23998" y="1884138"/>
            <a:ext cx="497920" cy="49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N Store Nord - Wikipedia">
            <a:extLst>
              <a:ext uri="{FF2B5EF4-FFF2-40B4-BE49-F238E27FC236}">
                <a16:creationId xmlns:a16="http://schemas.microsoft.com/office/drawing/2014/main" id="{AE92C26E-0502-A740-8DB3-46369EE7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9482" y="3016275"/>
            <a:ext cx="612710" cy="28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Trusted Technology Investment Decisions | Apptio">
            <a:extLst>
              <a:ext uri="{FF2B5EF4-FFF2-40B4-BE49-F238E27FC236}">
                <a16:creationId xmlns:a16="http://schemas.microsoft.com/office/drawing/2014/main" id="{2E7A5EC9-F05C-A44C-A038-403DD1B2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0397" y="1214930"/>
            <a:ext cx="946229" cy="24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vis Budget Logo - LogoDix">
            <a:extLst>
              <a:ext uri="{FF2B5EF4-FFF2-40B4-BE49-F238E27FC236}">
                <a16:creationId xmlns:a16="http://schemas.microsoft.com/office/drawing/2014/main" id="{2EC04C1D-A59E-8642-AA03-A4F355C8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3463" y="1031150"/>
            <a:ext cx="872299" cy="49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D5628E7-F091-B94D-9AAB-25DD9C043561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0247" y="1051986"/>
            <a:ext cx="995641" cy="357809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89F5EAA0-CC63-6A4B-B258-DD55C1D91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9547" y="1902417"/>
            <a:ext cx="1075432" cy="57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Change Healthcare – Logos Download">
            <a:extLst>
              <a:ext uri="{FF2B5EF4-FFF2-40B4-BE49-F238E27FC236}">
                <a16:creationId xmlns:a16="http://schemas.microsoft.com/office/drawing/2014/main" id="{7FDDB684-C1F3-7242-9D8C-623126B3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3325" y="2033611"/>
            <a:ext cx="1012369" cy="3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EA86D59A-E9FC-3345-B904-DE915C9E60E0}"/>
              </a:ext>
            </a:extLst>
          </p:cNvPr>
          <p:cNvPicPr>
            <a:picLocks noChangeAspect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0540" y="2048834"/>
            <a:ext cx="1059380" cy="279329"/>
          </a:xfrm>
          <a:prstGeom prst="rect">
            <a:avLst/>
          </a:prstGeom>
        </p:spPr>
      </p:pic>
      <p:pic>
        <p:nvPicPr>
          <p:cNvPr id="40" name="Picture 18" descr="Guidewire Software | Guidewire">
            <a:extLst>
              <a:ext uri="{FF2B5EF4-FFF2-40B4-BE49-F238E27FC236}">
                <a16:creationId xmlns:a16="http://schemas.microsoft.com/office/drawing/2014/main" id="{A043E107-EC16-DF4F-BD2A-5E4975F1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84108" y="3089612"/>
            <a:ext cx="1052811" cy="1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0" descr="The Informatica Story Unfolds - The Informatica Blog - Perspectives for the  Data Ready Enterprise">
            <a:extLst>
              <a:ext uri="{FF2B5EF4-FFF2-40B4-BE49-F238E27FC236}">
                <a16:creationId xmlns:a16="http://schemas.microsoft.com/office/drawing/2014/main" id="{A9D4F4E2-0B7D-3941-A62C-71ABC311F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0964" y="3589562"/>
            <a:ext cx="1132153" cy="73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2" descr="Top 5 Companies To Watch | Inmarsat - SpaceNews">
            <a:extLst>
              <a:ext uri="{FF2B5EF4-FFF2-40B4-BE49-F238E27FC236}">
                <a16:creationId xmlns:a16="http://schemas.microsoft.com/office/drawing/2014/main" id="{F70480EA-7EAB-CF4E-83A5-1BEFCFE6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07302" y="3840998"/>
            <a:ext cx="870327" cy="48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AD1001E-6018-B545-8018-2F3B291BF77D}"/>
              </a:ext>
            </a:extLst>
          </p:cNvPr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7833" y="3826950"/>
            <a:ext cx="1070840" cy="508311"/>
          </a:xfrm>
          <a:prstGeom prst="rect">
            <a:avLst/>
          </a:prstGeom>
        </p:spPr>
      </p:pic>
      <p:pic>
        <p:nvPicPr>
          <p:cNvPr id="53" name="Picture 24">
            <a:extLst>
              <a:ext uri="{FF2B5EF4-FFF2-40B4-BE49-F238E27FC236}">
                <a16:creationId xmlns:a16="http://schemas.microsoft.com/office/drawing/2014/main" id="{8C840574-FB5A-CC48-B14F-7FE4AF1E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609" y="4791271"/>
            <a:ext cx="1024914" cy="31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E96B0A56-6807-D04E-9899-CB154E38663A}"/>
              </a:ext>
            </a:extLst>
          </p:cNvPr>
          <p:cNvPicPr>
            <a:picLocks noChangeAspect="1"/>
          </p:cNvPicPr>
          <p:nvPr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013" y="4710750"/>
            <a:ext cx="825938" cy="464590"/>
          </a:xfrm>
          <a:prstGeom prst="rect">
            <a:avLst/>
          </a:prstGeom>
        </p:spPr>
      </p:pic>
      <p:pic>
        <p:nvPicPr>
          <p:cNvPr id="60" name="Picture 34" descr="PWC logo 1 | HBM Edutech">
            <a:extLst>
              <a:ext uri="{FF2B5EF4-FFF2-40B4-BE49-F238E27FC236}">
                <a16:creationId xmlns:a16="http://schemas.microsoft.com/office/drawing/2014/main" id="{A1F37A88-B3EA-6C4E-B9D0-A7211DAB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0578" y="4596583"/>
            <a:ext cx="1058906" cy="7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B5C6509E-8D40-864E-A9E8-19658D03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09466" y="4674221"/>
            <a:ext cx="1027720" cy="5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A70B002F-C177-B640-8A17-E05703DB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31575" y="5827673"/>
            <a:ext cx="941056" cy="1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72254F86-9310-3F48-AB9B-2E60237CE181}"/>
              </a:ext>
            </a:extLst>
          </p:cNvPr>
          <p:cNvPicPr>
            <a:picLocks noChangeAspect="1"/>
          </p:cNvPicPr>
          <p:nvPr/>
        </p:nvPicPr>
        <p:blipFill>
          <a:blip r:embed="rId4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3732" y="5595492"/>
            <a:ext cx="1357291" cy="546442"/>
          </a:xfrm>
          <a:prstGeom prst="rect">
            <a:avLst/>
          </a:prstGeom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4C7EA641-9A93-4941-A1C5-A798899DE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1852" y="5614448"/>
            <a:ext cx="914258" cy="50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084CE616-00D0-D04F-8D8E-B012D94E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9482" y="5733874"/>
            <a:ext cx="650033" cy="2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Yara – Logos Download">
            <a:extLst>
              <a:ext uri="{FF2B5EF4-FFF2-40B4-BE49-F238E27FC236}">
                <a16:creationId xmlns:a16="http://schemas.microsoft.com/office/drawing/2014/main" id="{B57B4255-A0C5-974F-8808-57777B6C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87362" y="5557063"/>
            <a:ext cx="594020" cy="60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BankUnited - Official websites, official social media accounts and official  links to apps for BankUnited @ SocialWedia.com">
            <a:extLst>
              <a:ext uri="{FF2B5EF4-FFF2-40B4-BE49-F238E27FC236}">
                <a16:creationId xmlns:a16="http://schemas.microsoft.com/office/drawing/2014/main" id="{D5A6DD10-5215-FB47-AD22-3D3A5710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7849" y="881394"/>
            <a:ext cx="733229" cy="7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Genworth Director, Operations job in Raleigh, NC | acpa_4829_REQ-210099 |  JobGet">
            <a:extLst>
              <a:ext uri="{FF2B5EF4-FFF2-40B4-BE49-F238E27FC236}">
                <a16:creationId xmlns:a16="http://schemas.microsoft.com/office/drawing/2014/main" id="{1B0B0589-C47A-444A-B376-459B668FD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4526" y="2696411"/>
            <a:ext cx="945898" cy="94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B2F701-3C9D-BC43-BD6F-2737448A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08" y="2060333"/>
            <a:ext cx="650240" cy="24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12686C-471F-B247-872F-FF4DE0AB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4113" y="3009213"/>
            <a:ext cx="843185" cy="32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The Story Behind Audi&amp;#39;s Four Ring Logo | Audi Atlanta">
            <a:extLst>
              <a:ext uri="{FF2B5EF4-FFF2-40B4-BE49-F238E27FC236}">
                <a16:creationId xmlns:a16="http://schemas.microsoft.com/office/drawing/2014/main" id="{3D73E606-39E4-7349-A194-C06A4D8F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4435" y="963837"/>
            <a:ext cx="774400" cy="5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Volkswagen unveils new damage-control logo | Creative Bloq">
            <a:extLst>
              <a:ext uri="{FF2B5EF4-FFF2-40B4-BE49-F238E27FC236}">
                <a16:creationId xmlns:a16="http://schemas.microsoft.com/office/drawing/2014/main" id="{C2FC2BDB-0576-9549-A6AD-7CF3AED9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3144" y="5515182"/>
            <a:ext cx="1096740" cy="61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DDC03FB-A1DE-8EFC-E0F4-17108802F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3550" y="5694162"/>
            <a:ext cx="904044" cy="3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vetrus Introduces Innovative Cloud-Based Practice ...">
            <a:extLst>
              <a:ext uri="{FF2B5EF4-FFF2-40B4-BE49-F238E27FC236}">
                <a16:creationId xmlns:a16="http://schemas.microsoft.com/office/drawing/2014/main" id="{44DA166E-4C66-C59B-CDAC-232D9103C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6322" y="1882059"/>
            <a:ext cx="1157260" cy="5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D1D992-D9AD-4EC4-AE73-F0F5426CC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0830" y="929978"/>
            <a:ext cx="555067" cy="63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512-5127106_lululemon-emblema-lululemon-logo-black-background - The Summit  BirminghamThe Summit Birmingham">
            <a:extLst>
              <a:ext uri="{FF2B5EF4-FFF2-40B4-BE49-F238E27FC236}">
                <a16:creationId xmlns:a16="http://schemas.microsoft.com/office/drawing/2014/main" id="{1F17887F-A135-AD83-2116-AEC14127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8856" y="3676583"/>
            <a:ext cx="732633" cy="7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FEMA - Apps on Google Play">
            <a:extLst>
              <a:ext uri="{FF2B5EF4-FFF2-40B4-BE49-F238E27FC236}">
                <a16:creationId xmlns:a16="http://schemas.microsoft.com/office/drawing/2014/main" id="{3E963BBE-A04D-6E1B-F71E-CC299DC4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38448" y="2690534"/>
            <a:ext cx="758044" cy="84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ercedes Logo - Free Transparent PNG Logos">
            <a:extLst>
              <a:ext uri="{FF2B5EF4-FFF2-40B4-BE49-F238E27FC236}">
                <a16:creationId xmlns:a16="http://schemas.microsoft.com/office/drawing/2014/main" id="{BC6E6741-5869-D52E-C161-8DDF7107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7030" y="3573671"/>
            <a:ext cx="944225" cy="94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7B4E56BD-8E51-E7FB-7C30-765137D7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6769" y="1961107"/>
            <a:ext cx="726393" cy="40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9154BF6-538A-293D-0597-2D283D553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9844" y="2975563"/>
            <a:ext cx="1033652" cy="22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Anheuser-Busch InBev logo and symbol, meaning, history, PNG">
            <a:extLst>
              <a:ext uri="{FF2B5EF4-FFF2-40B4-BE49-F238E27FC236}">
                <a16:creationId xmlns:a16="http://schemas.microsoft.com/office/drawing/2014/main" id="{01916906-E156-65C3-9EBC-7CC0800B3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2074" y="914744"/>
            <a:ext cx="1080760" cy="6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DA7C4E1-D426-F0C5-294B-6BE4BB9B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2074" y="4907032"/>
            <a:ext cx="1034217" cy="16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oterra Logo PNG Images, Free Transparent Doterra Logo ...">
            <a:extLst>
              <a:ext uri="{FF2B5EF4-FFF2-40B4-BE49-F238E27FC236}">
                <a16:creationId xmlns:a16="http://schemas.microsoft.com/office/drawing/2014/main" id="{75806230-FE3F-8796-107A-FA17BB772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hq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9661" y="2822519"/>
            <a:ext cx="1073456" cy="6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4310" y="6367685"/>
            <a:ext cx="1764187" cy="490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5346B-EF20-7610-DB35-409935AA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0" y="460586"/>
            <a:ext cx="6032973" cy="583634"/>
          </a:xfrm>
        </p:spPr>
        <p:txBody>
          <a:bodyPr/>
          <a:lstStyle/>
          <a:p>
            <a:r>
              <a:rPr lang="en-US" dirty="0"/>
              <a:t>Big Brands Betting Big on ACE</a:t>
            </a:r>
          </a:p>
        </p:txBody>
      </p:sp>
      <p:pic>
        <p:nvPicPr>
          <p:cNvPr id="9" name="Picture 12" descr="Chewy logo transparent PNG - StickPNG">
            <a:extLst>
              <a:ext uri="{FF2B5EF4-FFF2-40B4-BE49-F238E27FC236}">
                <a16:creationId xmlns:a16="http://schemas.microsoft.com/office/drawing/2014/main" id="{8AAEF914-CA2F-EC2D-7395-211F68199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7" b="35335"/>
          <a:stretch/>
        </p:blipFill>
        <p:spPr bwMode="auto">
          <a:xfrm>
            <a:off x="9453704" y="3812446"/>
            <a:ext cx="1850040" cy="5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0" descr="Accenture-logo-no-background - MConsultingPrep">
            <a:extLst>
              <a:ext uri="{FF2B5EF4-FFF2-40B4-BE49-F238E27FC236}">
                <a16:creationId xmlns:a16="http://schemas.microsoft.com/office/drawing/2014/main" id="{94D05E35-3C81-D065-BF15-E1226007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67" y="4929162"/>
            <a:ext cx="1681855" cy="54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A906BC3-37FB-8E51-21BC-E5E8CF5C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197" y="5036063"/>
            <a:ext cx="1989055" cy="32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8590432-2767-71A0-661E-BA558B254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016" y="621441"/>
            <a:ext cx="1785416" cy="44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>
            <a:extLst>
              <a:ext uri="{FF2B5EF4-FFF2-40B4-BE49-F238E27FC236}">
                <a16:creationId xmlns:a16="http://schemas.microsoft.com/office/drawing/2014/main" id="{8B66D24F-3C80-409F-3458-38BD08630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52" y="5978877"/>
            <a:ext cx="1916545" cy="42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Veritas Capital Announces Gainwell Technologies as the New ...">
            <a:extLst>
              <a:ext uri="{FF2B5EF4-FFF2-40B4-BE49-F238E27FC236}">
                <a16:creationId xmlns:a16="http://schemas.microsoft.com/office/drawing/2014/main" id="{E70C7504-B5D5-09C1-879B-03C09BEBD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0" r="18784"/>
          <a:stretch/>
        </p:blipFill>
        <p:spPr bwMode="auto">
          <a:xfrm>
            <a:off x="9323083" y="2623706"/>
            <a:ext cx="2111283" cy="65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Teradata Profile">
            <a:extLst>
              <a:ext uri="{FF2B5EF4-FFF2-40B4-BE49-F238E27FC236}">
                <a16:creationId xmlns:a16="http://schemas.microsoft.com/office/drawing/2014/main" id="{091B1FF1-8B4E-A340-4D83-A4255231E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6" b="22143"/>
          <a:stretch/>
        </p:blipFill>
        <p:spPr bwMode="auto">
          <a:xfrm>
            <a:off x="9264464" y="1628227"/>
            <a:ext cx="2228521" cy="54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PwC Logo, symbol, meaning, history, PNG">
            <a:extLst>
              <a:ext uri="{FF2B5EF4-FFF2-40B4-BE49-F238E27FC236}">
                <a16:creationId xmlns:a16="http://schemas.microsoft.com/office/drawing/2014/main" id="{B6E6C6D3-44B4-8727-CC62-790594F8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717" y="1481710"/>
            <a:ext cx="1492355" cy="8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Citibank Png Logo - Free Transparent PNG Logos">
            <a:extLst>
              <a:ext uri="{FF2B5EF4-FFF2-40B4-BE49-F238E27FC236}">
                <a16:creationId xmlns:a16="http://schemas.microsoft.com/office/drawing/2014/main" id="{E16CBCE3-B754-C5E7-6892-8FCEE9574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69" y="550042"/>
            <a:ext cx="1911450" cy="5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3">
            <a:extLst>
              <a:ext uri="{FF2B5EF4-FFF2-40B4-BE49-F238E27FC236}">
                <a16:creationId xmlns:a16="http://schemas.microsoft.com/office/drawing/2014/main" id="{6BE7D589-9B23-B060-A34F-482553E9F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37" y="3835802"/>
            <a:ext cx="1616714" cy="47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1" descr="United Airlines Logo, symbol, meaning, history, PNG">
            <a:extLst>
              <a:ext uri="{FF2B5EF4-FFF2-40B4-BE49-F238E27FC236}">
                <a16:creationId xmlns:a16="http://schemas.microsoft.com/office/drawing/2014/main" id="{36F4D473-5072-03EF-60D3-1EEC125E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04" y="2429196"/>
            <a:ext cx="1852980" cy="104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Lululemon Logo and symbol, meaning, history, PNG">
            <a:extLst>
              <a:ext uri="{FF2B5EF4-FFF2-40B4-BE49-F238E27FC236}">
                <a16:creationId xmlns:a16="http://schemas.microsoft.com/office/drawing/2014/main" id="{B9668E69-C374-B08B-10F5-C0D708366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2" b="28125"/>
          <a:stretch/>
        </p:blipFill>
        <p:spPr bwMode="auto">
          <a:xfrm>
            <a:off x="3568482" y="3806857"/>
            <a:ext cx="2221872" cy="53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BNY Mellon – Logos Download">
            <a:extLst>
              <a:ext uri="{FF2B5EF4-FFF2-40B4-BE49-F238E27FC236}">
                <a16:creationId xmlns:a16="http://schemas.microsoft.com/office/drawing/2014/main" id="{68459C40-B264-B461-4089-E5C456F33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52" y="2739461"/>
            <a:ext cx="2439933" cy="4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Adobe logo and symbol, meaning, history, PNG">
            <a:extLst>
              <a:ext uri="{FF2B5EF4-FFF2-40B4-BE49-F238E27FC236}">
                <a16:creationId xmlns:a16="http://schemas.microsoft.com/office/drawing/2014/main" id="{91BA84E9-7912-AD9D-5069-FEF105A07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25126" r="4974" b="23994"/>
          <a:stretch/>
        </p:blipFill>
        <p:spPr bwMode="auto">
          <a:xfrm>
            <a:off x="3817833" y="1623393"/>
            <a:ext cx="1723171" cy="5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5">
            <a:extLst>
              <a:ext uri="{FF2B5EF4-FFF2-40B4-BE49-F238E27FC236}">
                <a16:creationId xmlns:a16="http://schemas.microsoft.com/office/drawing/2014/main" id="{A6AAA23D-A528-CDAE-E684-DE29C867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04" y="5792973"/>
            <a:ext cx="1555054" cy="79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4">
            <a:extLst>
              <a:ext uri="{FF2B5EF4-FFF2-40B4-BE49-F238E27FC236}">
                <a16:creationId xmlns:a16="http://schemas.microsoft.com/office/drawing/2014/main" id="{CF90C704-BE1B-259D-74A7-E16D8F968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088" y="5930071"/>
            <a:ext cx="2130661" cy="52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66EF185D-F07E-BB6B-3095-31C0849B4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964" y="4889988"/>
            <a:ext cx="2770909" cy="6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7" descr="Guidewire Software | Guidewire">
            <a:extLst>
              <a:ext uri="{FF2B5EF4-FFF2-40B4-BE49-F238E27FC236}">
                <a16:creationId xmlns:a16="http://schemas.microsoft.com/office/drawing/2014/main" id="{6E6B532D-24B7-1A96-DD99-EDA9E3814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1" t="35952" r="8163" b="37980"/>
          <a:stretch/>
        </p:blipFill>
        <p:spPr bwMode="auto">
          <a:xfrm>
            <a:off x="6619055" y="5960767"/>
            <a:ext cx="1967678" cy="46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Swoosh - Wikipedia">
            <a:extLst>
              <a:ext uri="{FF2B5EF4-FFF2-40B4-BE49-F238E27FC236}">
                <a16:creationId xmlns:a16="http://schemas.microsoft.com/office/drawing/2014/main" id="{F0C1DF56-49C7-01B8-FB02-5D918B44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56" y="1644870"/>
            <a:ext cx="1441950" cy="51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4" descr="Home | BT Plc">
            <a:extLst>
              <a:ext uri="{FF2B5EF4-FFF2-40B4-BE49-F238E27FC236}">
                <a16:creationId xmlns:a16="http://schemas.microsoft.com/office/drawing/2014/main" id="{55340E4E-47E6-7AA2-38B3-43C270DAF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7" t="12016" r="31621" b="13202"/>
          <a:stretch/>
        </p:blipFill>
        <p:spPr bwMode="auto">
          <a:xfrm>
            <a:off x="1328588" y="3614632"/>
            <a:ext cx="889686" cy="91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0F24C2-5177-101A-10B6-B30A74E51F7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05458" y="2524368"/>
            <a:ext cx="1135946" cy="851959"/>
          </a:xfrm>
          <a:prstGeom prst="rect">
            <a:avLst/>
          </a:prstGeom>
        </p:spPr>
      </p:pic>
      <p:pic>
        <p:nvPicPr>
          <p:cNvPr id="39" name="Picture 26" descr="Toyota Financial Services Logo PNG Transparent &amp; SVG Vector - Freebie Supply">
            <a:extLst>
              <a:ext uri="{FF2B5EF4-FFF2-40B4-BE49-F238E27FC236}">
                <a16:creationId xmlns:a16="http://schemas.microsoft.com/office/drawing/2014/main" id="{EF238F30-6FAB-0FF1-3427-418DA8C73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0" b="29342"/>
          <a:stretch/>
        </p:blipFill>
        <p:spPr bwMode="auto">
          <a:xfrm>
            <a:off x="962018" y="4872145"/>
            <a:ext cx="1622827" cy="6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AE5D07E-CA7D-4890-DDB7-3711FA9D319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89373" y="88542"/>
            <a:ext cx="1200981" cy="13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9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91B1-0B73-E04F-882A-70C9D8A5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Multicloud Networking Certification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E2EAF-A98D-CDBA-A45A-341E4FD0E1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58" y="1614302"/>
            <a:ext cx="3172545" cy="462391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Aviatrix Certified Engineer (ACE) Program is the industry’s first and only multicloud networking certification. 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 comprehensive training and specialized courses provide a deep understanding of building, operating, automating, scaling, and securing multicloud networks across AWS, Azure, Google Cloud, Oracle Cloud Infrastructure, and more.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ACE Program ensures participants are equipped with best practices that span all major cloud providers, as well as the Aviatrix Cloud Networking Platform.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E00C7-D51B-4C09-6AA6-7B289FF00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24" y="832633"/>
            <a:ext cx="1365504" cy="1536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2A10B2-524C-9937-DDDC-EF386CF45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365" y="3842011"/>
            <a:ext cx="1365504" cy="1536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924822-98B7-9129-31D8-1D507843B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3206" y="3839449"/>
            <a:ext cx="1365503" cy="1536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A28912-8DE8-331B-BC99-4E57E6C17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931" y="880330"/>
            <a:ext cx="1362938" cy="1533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F22750-C28B-964E-14E4-480EB104D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3206" y="877443"/>
            <a:ext cx="1365504" cy="15361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AD69B-4B53-9EE9-ED50-C1120409610F}"/>
              </a:ext>
            </a:extLst>
          </p:cNvPr>
          <p:cNvSpPr txBox="1"/>
          <p:nvPr/>
        </p:nvSpPr>
        <p:spPr>
          <a:xfrm>
            <a:off x="4830848" y="2474893"/>
            <a:ext cx="1466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6 Hours </a:t>
            </a:r>
          </a:p>
          <a:p>
            <a:pPr algn="ctr"/>
            <a:r>
              <a:rPr lang="en-US" sz="1400" dirty="0"/>
              <a:t>Learn CSP networking basics and review Aviatrix features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46D3291B-1D12-49CF-89E7-3A7BABAF78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24" y="3831570"/>
            <a:ext cx="1365504" cy="15361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2ABCBF-0B2F-0D62-BBDD-EC12DEF95C23}"/>
              </a:ext>
            </a:extLst>
          </p:cNvPr>
          <p:cNvSpPr txBox="1"/>
          <p:nvPr/>
        </p:nvSpPr>
        <p:spPr>
          <a:xfrm>
            <a:off x="3473727" y="1291496"/>
            <a:ext cx="1466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Learning Path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B49D9-A095-A672-0DBB-CA4D478445F9}"/>
              </a:ext>
            </a:extLst>
          </p:cNvPr>
          <p:cNvSpPr txBox="1"/>
          <p:nvPr/>
        </p:nvSpPr>
        <p:spPr>
          <a:xfrm>
            <a:off x="3308251" y="4155918"/>
            <a:ext cx="174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Optional Specialty Trainings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FA80B2-A84C-D47A-7A43-715E3B263C1D}"/>
              </a:ext>
            </a:extLst>
          </p:cNvPr>
          <p:cNvSpPr txBox="1"/>
          <p:nvPr/>
        </p:nvSpPr>
        <p:spPr>
          <a:xfrm>
            <a:off x="7122725" y="5436101"/>
            <a:ext cx="1804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4 Hours</a:t>
            </a:r>
          </a:p>
          <a:p>
            <a:pPr algn="ctr"/>
            <a:r>
              <a:rPr lang="en-US" sz="1400" dirty="0"/>
              <a:t>Use </a:t>
            </a:r>
            <a:r>
              <a:rPr lang="en-US" sz="1400" dirty="0" err="1"/>
              <a:t>IaC</a:t>
            </a:r>
            <a:r>
              <a:rPr lang="en-US" sz="1400" dirty="0"/>
              <a:t> tools to build, enhance, and secure</a:t>
            </a:r>
            <a:br>
              <a:rPr lang="en-US" sz="1400" dirty="0"/>
            </a:br>
            <a:r>
              <a:rPr lang="en-US" sz="1400" dirty="0"/>
              <a:t> infrastructure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C2ED60-4209-E59D-1E89-5BD4D7A7AADB}"/>
              </a:ext>
            </a:extLst>
          </p:cNvPr>
          <p:cNvSpPr txBox="1"/>
          <p:nvPr/>
        </p:nvSpPr>
        <p:spPr>
          <a:xfrm>
            <a:off x="7121786" y="2471533"/>
            <a:ext cx="1804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 Days </a:t>
            </a:r>
          </a:p>
          <a:p>
            <a:pPr algn="ctr"/>
            <a:r>
              <a:rPr lang="en-US" sz="1400" dirty="0"/>
              <a:t>Deploy proven design patterns for a multicloud network architecture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4C41-0EA6-F4BF-6B32-AA7AD69BF9CE}"/>
              </a:ext>
            </a:extLst>
          </p:cNvPr>
          <p:cNvSpPr txBox="1"/>
          <p:nvPr/>
        </p:nvSpPr>
        <p:spPr>
          <a:xfrm>
            <a:off x="9437536" y="2474893"/>
            <a:ext cx="20968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Weeks</a:t>
            </a:r>
          </a:p>
          <a:p>
            <a:pPr algn="ctr"/>
            <a:r>
              <a:rPr lang="en-US" sz="1400" dirty="0"/>
              <a:t>Design a highly available, scalable, and secure multicloud architecture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105222-9AA8-7959-CFC0-1495E27D5E3D}"/>
              </a:ext>
            </a:extLst>
          </p:cNvPr>
          <p:cNvSpPr txBox="1"/>
          <p:nvPr/>
        </p:nvSpPr>
        <p:spPr>
          <a:xfrm>
            <a:off x="4661884" y="5413109"/>
            <a:ext cx="18047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6 Hours</a:t>
            </a:r>
          </a:p>
          <a:p>
            <a:pPr algn="ctr"/>
            <a:r>
              <a:rPr lang="en-US" sz="1400" dirty="0"/>
              <a:t>Learn CSP networking basics and SAP fundamentals with a focus on S/4HANA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41F8C2-0D37-095B-6C50-8BFBCB3C2E6D}"/>
              </a:ext>
            </a:extLst>
          </p:cNvPr>
          <p:cNvSpPr txBox="1"/>
          <p:nvPr/>
        </p:nvSpPr>
        <p:spPr>
          <a:xfrm>
            <a:off x="9803206" y="5503503"/>
            <a:ext cx="13655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8 Hours</a:t>
            </a:r>
          </a:p>
          <a:p>
            <a:pPr algn="ctr"/>
            <a:r>
              <a:rPr lang="en-US" sz="1400" dirty="0"/>
              <a:t>Troubleshoot real-world Day 2 cloud issues​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6D7C86B5-72C7-0986-7835-D68B8EB9ED02}"/>
              </a:ext>
            </a:extLst>
          </p:cNvPr>
          <p:cNvSpPr/>
          <p:nvPr/>
        </p:nvSpPr>
        <p:spPr>
          <a:xfrm>
            <a:off x="6467003" y="1489335"/>
            <a:ext cx="654783" cy="35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D3F27E6-5D08-35D4-CC29-322C55D0847A}"/>
              </a:ext>
            </a:extLst>
          </p:cNvPr>
          <p:cNvSpPr/>
          <p:nvPr/>
        </p:nvSpPr>
        <p:spPr>
          <a:xfrm>
            <a:off x="8962695" y="1489335"/>
            <a:ext cx="654783" cy="35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7321B7-EAAE-A0C9-002A-3651EF69C8C2}"/>
              </a:ext>
            </a:extLst>
          </p:cNvPr>
          <p:cNvCxnSpPr/>
          <p:nvPr/>
        </p:nvCxnSpPr>
        <p:spPr>
          <a:xfrm>
            <a:off x="3499127" y="3664216"/>
            <a:ext cx="852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0501F-072E-5A4A-B836-B4D48E2B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500"/>
              <a:t>Expectations from 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4A09-5A21-F189-210E-0998E0D665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4898" y="984928"/>
            <a:ext cx="10693400" cy="5181695"/>
          </a:xfrm>
        </p:spPr>
        <p:txBody>
          <a:bodyPr>
            <a:noAutofit/>
          </a:bodyPr>
          <a:lstStyle/>
          <a:p>
            <a:r>
              <a:rPr lang="en-US" sz="2000" dirty="0"/>
              <a:t>Course Theme</a:t>
            </a:r>
          </a:p>
          <a:p>
            <a:pPr lvl="1"/>
            <a:r>
              <a:rPr lang="en-US" sz="1800" dirty="0"/>
              <a:t>High-level discussion on public cloud and SAP challenges</a:t>
            </a:r>
          </a:p>
          <a:p>
            <a:pPr lvl="1"/>
            <a:r>
              <a:rPr lang="en-US" sz="1800" dirty="0"/>
              <a:t>No deployment or configuration-related discussion</a:t>
            </a:r>
          </a:p>
          <a:p>
            <a:r>
              <a:rPr lang="en-US" sz="2000" dirty="0"/>
              <a:t>Public Cloud and SAP 101</a:t>
            </a:r>
          </a:p>
          <a:p>
            <a:pPr lvl="1"/>
            <a:r>
              <a:rPr lang="en-US" sz="1800" dirty="0"/>
              <a:t>Basics of AWS, Azure, and GCP for SAP BASIS and Networking Engineers/Architects</a:t>
            </a:r>
          </a:p>
          <a:p>
            <a:pPr lvl="1"/>
            <a:r>
              <a:rPr lang="en-US" sz="1800" dirty="0"/>
              <a:t>Cloud Networking and SAP S4/HANA 101</a:t>
            </a:r>
          </a:p>
          <a:p>
            <a:r>
              <a:rPr lang="en-US" sz="2000" dirty="0"/>
              <a:t>Fast Paced &amp; Focused</a:t>
            </a:r>
          </a:p>
          <a:p>
            <a:pPr lvl="1"/>
            <a:r>
              <a:rPr lang="en-US" sz="1800" dirty="0"/>
              <a:t>A lot of concepts – can be overwhelming!</a:t>
            </a:r>
          </a:p>
          <a:p>
            <a:pPr lvl="1"/>
            <a:r>
              <a:rPr lang="en-US" sz="1800" dirty="0"/>
              <a:t>Infrastructure challenges for Network Engineers in Public Cloud managing S4/HANA</a:t>
            </a:r>
          </a:p>
          <a:p>
            <a:endParaRPr lang="en-US" sz="2000" dirty="0"/>
          </a:p>
          <a:p>
            <a:r>
              <a:rPr lang="en-US" sz="2000" dirty="0"/>
              <a:t>Learning and Engage</a:t>
            </a:r>
          </a:p>
          <a:p>
            <a:pPr lvl="1"/>
            <a:r>
              <a:rPr lang="en-US" sz="1800" dirty="0"/>
              <a:t>The self-paced course at </a:t>
            </a:r>
            <a:r>
              <a:rPr lang="en-US" sz="1800" dirty="0">
                <a:hlinkClick r:id="rId3"/>
              </a:rPr>
              <a:t>https://aviatrix.com/ace</a:t>
            </a:r>
            <a:endParaRPr lang="en-US" sz="1800" dirty="0"/>
          </a:p>
          <a:p>
            <a:pPr lvl="1"/>
            <a:r>
              <a:rPr lang="en-US" sz="1800" dirty="0"/>
              <a:t>Aviatrix Community page: </a:t>
            </a:r>
            <a:r>
              <a:rPr lang="en-US" sz="1800" dirty="0">
                <a:hlinkClick r:id="rId4"/>
              </a:rPr>
              <a:t>https://community.aviatrix.com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Aviatrix YouTube page: </a:t>
            </a:r>
            <a:r>
              <a:rPr lang="en-US" sz="1800" dirty="0">
                <a:hlinkClick r:id="rId5"/>
              </a:rPr>
              <a:t>https://www.youtube.com/c/AviatrixSystems</a:t>
            </a:r>
            <a:endParaRPr lang="en-US" sz="1800" dirty="0"/>
          </a:p>
        </p:txBody>
      </p:sp>
      <p:sp>
        <p:nvSpPr>
          <p:cNvPr id="7" name="Rectangle 6" descr="Database">
            <a:extLst>
              <a:ext uri="{FF2B5EF4-FFF2-40B4-BE49-F238E27FC236}">
                <a16:creationId xmlns:a16="http://schemas.microsoft.com/office/drawing/2014/main" id="{525822C0-C1E7-06A5-4113-56E1DE455DFB}"/>
              </a:ext>
            </a:extLst>
          </p:cNvPr>
          <p:cNvSpPr/>
          <p:nvPr/>
        </p:nvSpPr>
        <p:spPr>
          <a:xfrm>
            <a:off x="11148992" y="984929"/>
            <a:ext cx="519344" cy="51934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 descr="Cloud">
            <a:extLst>
              <a:ext uri="{FF2B5EF4-FFF2-40B4-BE49-F238E27FC236}">
                <a16:creationId xmlns:a16="http://schemas.microsoft.com/office/drawing/2014/main" id="{B1887038-56AD-8E9C-4549-9CB9116EC874}"/>
              </a:ext>
            </a:extLst>
          </p:cNvPr>
          <p:cNvSpPr/>
          <p:nvPr/>
        </p:nvSpPr>
        <p:spPr>
          <a:xfrm>
            <a:off x="11150861" y="2383791"/>
            <a:ext cx="519344" cy="519344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Network">
            <a:extLst>
              <a:ext uri="{FF2B5EF4-FFF2-40B4-BE49-F238E27FC236}">
                <a16:creationId xmlns:a16="http://schemas.microsoft.com/office/drawing/2014/main" id="{AE7B808D-7238-24C9-62E8-10F860076024}"/>
              </a:ext>
            </a:extLst>
          </p:cNvPr>
          <p:cNvSpPr/>
          <p:nvPr/>
        </p:nvSpPr>
        <p:spPr>
          <a:xfrm>
            <a:off x="11150861" y="3712290"/>
            <a:ext cx="519344" cy="519344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AEA9F9-173D-3DBC-087B-133F9B558E9C}"/>
              </a:ext>
            </a:extLst>
          </p:cNvPr>
          <p:cNvSpPr/>
          <p:nvPr/>
        </p:nvSpPr>
        <p:spPr>
          <a:xfrm>
            <a:off x="11150861" y="5040789"/>
            <a:ext cx="519344" cy="519344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37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7FF85C-545D-7240-A98A-26D34C32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ACE SAP Specialty Course Agenda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E55D6-6207-FE46-AFDB-619BA0E189A7}"/>
              </a:ext>
            </a:extLst>
          </p:cNvPr>
          <p:cNvSpPr txBox="1"/>
          <p:nvPr/>
        </p:nvSpPr>
        <p:spPr>
          <a:xfrm>
            <a:off x="5514686" y="1460721"/>
            <a:ext cx="64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Metropolis Light" pitchFamily="2" charset="77"/>
                <a:cs typeface="Calibri Light"/>
              </a:rPr>
              <a:t>Meet the Presenters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D0627-68D5-604F-87CF-9F4B83ECF8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FA1A0D-EECF-767B-5885-81F0896F3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85071"/>
              </p:ext>
            </p:extLst>
          </p:nvPr>
        </p:nvGraphicFramePr>
        <p:xfrm>
          <a:off x="787424" y="1259999"/>
          <a:ext cx="5633696" cy="4307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130">
                  <a:extLst>
                    <a:ext uri="{9D8B030D-6E8A-4147-A177-3AD203B41FA5}">
                      <a16:colId xmlns:a16="http://schemas.microsoft.com/office/drawing/2014/main" val="2769845173"/>
                    </a:ext>
                  </a:extLst>
                </a:gridCol>
                <a:gridCol w="1483566">
                  <a:extLst>
                    <a:ext uri="{9D8B030D-6E8A-4147-A177-3AD203B41FA5}">
                      <a16:colId xmlns:a16="http://schemas.microsoft.com/office/drawing/2014/main" val="8691008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Topics </a:t>
                      </a:r>
                      <a:endParaRPr lang="en-CA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    Approx. Dur</a:t>
                      </a:r>
                      <a:endParaRPr lang="en-CA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987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 Intro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0:10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99551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Aviatrix Introduction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0:15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35116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Networking 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68765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5900430"/>
                  </a:ext>
                </a:extLst>
              </a:tr>
              <a:tr h="2137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Networking 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852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GCP Networking 101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72051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Multicloud Network Architecture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0:10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24747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3790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SAP S4/HANA 101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0:30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8555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Cloud Designs without Aviatrix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0:30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19302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 Cloud Designs with Aviatrix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0:60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4533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CA" sz="16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0:10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2350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Day2 Operations and Visibility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45381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 Steps/Closing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727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6076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0:60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62794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4E324D-6C1A-F49C-CEF9-1C87067413BA}"/>
              </a:ext>
            </a:extLst>
          </p:cNvPr>
          <p:cNvSpPr txBox="1"/>
          <p:nvPr/>
        </p:nvSpPr>
        <p:spPr>
          <a:xfrm>
            <a:off x="7806309" y="2218736"/>
            <a:ext cx="3923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Aviatrix Team:</a:t>
            </a:r>
          </a:p>
          <a:p>
            <a:endParaRPr lang="en-US" u="sng" dirty="0"/>
          </a:p>
          <a:p>
            <a:r>
              <a:rPr lang="en-US" dirty="0"/>
              <a:t>Luke Bockelmann</a:t>
            </a:r>
          </a:p>
          <a:p>
            <a:r>
              <a:rPr lang="en-US" dirty="0"/>
              <a:t>Shahzad Ali</a:t>
            </a:r>
          </a:p>
          <a:p>
            <a:r>
              <a:rPr lang="en-US" dirty="0"/>
              <a:t>Nauman Mustafa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BD4BC0-3DE5-AEF1-4BCF-ED298750B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9035" y="186936"/>
            <a:ext cx="1180661" cy="13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A5452-3269-4EDD-8F5E-08289C9ED30E}"/>
              </a:ext>
            </a:extLst>
          </p:cNvPr>
          <p:cNvGrpSpPr/>
          <p:nvPr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4" name="Text Placeholder 33">
              <a:extLst>
                <a:ext uri="{FF2B5EF4-FFF2-40B4-BE49-F238E27FC236}">
                  <a16:creationId xmlns:a16="http://schemas.microsoft.com/office/drawing/2014/main" id="{61604055-B5D3-4020-A513-BFF620665122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C000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86017-C0CB-42B9-BE27-7FC7476AADFA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prstClr val="white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prstClr val="white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C6949-FC16-4AA2-8ADA-987AA94714B7}"/>
              </a:ext>
            </a:extLst>
          </p:cNvPr>
          <p:cNvGrpSpPr/>
          <p:nvPr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3" name="Text Placeholder 33">
              <a:extLst>
                <a:ext uri="{FF2B5EF4-FFF2-40B4-BE49-F238E27FC236}">
                  <a16:creationId xmlns:a16="http://schemas.microsoft.com/office/drawing/2014/main" id="{241590E5-D634-4AC1-85E6-852A6C049F64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C000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CC60-7CBD-4974-B185-AB4F3E01F3F7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>
                  <a:solidFill>
                    <a:prstClr val="white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>
                <a:solidFill>
                  <a:prstClr val="white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C2C9D-050E-2583-804E-8F02EEBDC50C}"/>
              </a:ext>
            </a:extLst>
          </p:cNvPr>
          <p:cNvGrpSpPr/>
          <p:nvPr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E49E2E-ACD5-4180-BD9D-BD1D2CC054E4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prstClr val="white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17" name="Graphic 16" descr="Chat bubble">
              <a:extLst>
                <a:ext uri="{FF2B5EF4-FFF2-40B4-BE49-F238E27FC236}">
                  <a16:creationId xmlns:a16="http://schemas.microsoft.com/office/drawing/2014/main" id="{1FA6DBC4-4051-4639-B21C-B33F4F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BFEA8A6-9A2F-631D-436F-EC70F972C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viatrix_lite">
  <a:themeElements>
    <a:clrScheme name="Custom 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4307"/>
      </a:accent1>
      <a:accent2>
        <a:srgbClr val="16151D"/>
      </a:accent2>
      <a:accent3>
        <a:srgbClr val="D8D8D8"/>
      </a:accent3>
      <a:accent4>
        <a:srgbClr val="F9AD07"/>
      </a:accent4>
      <a:accent5>
        <a:srgbClr val="00B050"/>
      </a:accent5>
      <a:accent6>
        <a:srgbClr val="C00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atrix_template_Aug_22" id="{309FE55A-0FFC-4321-9F40-DBF9DB0A5286}" vid="{4DD0F413-309C-4B74-ABDC-E3D3DC770C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  <MediaLengthInSeconds xmlns="d86145dc-5422-4d95-9035-99d1eb0aad04" xsi:nil="true"/>
    <SharedWithUsers xmlns="441d0141-fee1-4d79-859b-40b8ef8f47c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E350286-D2D4-4D66-B753-6F3BCEBF9C0D}"/>
</file>

<file path=customXml/itemProps2.xml><?xml version="1.0" encoding="utf-8"?>
<ds:datastoreItem xmlns:ds="http://schemas.openxmlformats.org/officeDocument/2006/customXml" ds:itemID="{8EE9F5DE-C304-4FCB-A49B-77448954F0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BAD91B-70C3-47CA-A1AF-6C5FD4E5E80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563</Words>
  <Application>Microsoft Macintosh PowerPoint</Application>
  <PresentationFormat>Widescreen</PresentationFormat>
  <Paragraphs>106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Metropolis Light</vt:lpstr>
      <vt:lpstr>Aviatrix_lite</vt:lpstr>
      <vt:lpstr>Aviatrix Certified Engineer (ACE)</vt:lpstr>
      <vt:lpstr>Course Introduction</vt:lpstr>
      <vt:lpstr>Iconic Enterprise Brands Choose Aviatrix for Cloud Networking</vt:lpstr>
      <vt:lpstr>Big Brands Betting Big on ACE</vt:lpstr>
      <vt:lpstr>ACE Multicloud Networking Certification Program</vt:lpstr>
      <vt:lpstr>Expectations from Today’s Session</vt:lpstr>
      <vt:lpstr>ACE SAP Specialty Course Agenda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 Enterprise Brands Choose Aviatrix for Cloud Networking</dc:title>
  <dc:creator>Rod Stuhlmuller</dc:creator>
  <cp:lastModifiedBy>Shahzad Ali</cp:lastModifiedBy>
  <cp:revision>2</cp:revision>
  <dcterms:created xsi:type="dcterms:W3CDTF">2022-08-22T16:42:25Z</dcterms:created>
  <dcterms:modified xsi:type="dcterms:W3CDTF">2023-02-06T14:51:24Z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0x01010025FF59F72C37B247A113CAF04F05D1A2</vt:lpwstr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