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5" r:id="rId4"/>
  </p:sldMasterIdLst>
  <p:notesMasterIdLst>
    <p:notesMasterId r:id="rId21"/>
  </p:notesMasterIdLst>
  <p:sldIdLst>
    <p:sldId id="256" r:id="rId5"/>
    <p:sldId id="2132736292" r:id="rId6"/>
    <p:sldId id="2132736294" r:id="rId7"/>
    <p:sldId id="2132736293" r:id="rId8"/>
    <p:sldId id="2132736302" r:id="rId9"/>
    <p:sldId id="2132736305" r:id="rId10"/>
    <p:sldId id="2132736300" r:id="rId11"/>
    <p:sldId id="2132736304" r:id="rId12"/>
    <p:sldId id="2132736299" r:id="rId13"/>
    <p:sldId id="2132736298" r:id="rId14"/>
    <p:sldId id="2132736303" r:id="rId15"/>
    <p:sldId id="2132736254" r:id="rId16"/>
    <p:sldId id="2132736049" r:id="rId17"/>
    <p:sldId id="2076137620" r:id="rId18"/>
    <p:sldId id="2076137551" r:id="rId19"/>
    <p:sldId id="2132736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A32A36-0D31-7653-D440-C942D81623BD}" name="Sean Roche" initials="SR" userId="S::sroche@aviatrix.com::8ef33f00-1728-47f7-9456-759f41b34367" providerId="AD"/>
  <p188:author id="{F6B2FCB0-E805-8F39-A5E8-F240DABBD4C9}" name="Nauman Mustafa" initials="NM" userId="S::nmustafa@aviatrix.com::38546484-8870-48cb-95aa-517cbe559af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4F4"/>
    <a:srgbClr val="FFB700"/>
    <a:srgbClr val="302E42"/>
    <a:srgbClr val="00DBFF"/>
    <a:srgbClr val="C3C3CA"/>
    <a:srgbClr val="666575"/>
    <a:srgbClr val="8B8B97"/>
    <a:srgbClr val="00DEEE"/>
    <a:srgbClr val="E24307"/>
    <a:srgbClr val="24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76"/>
    <p:restoredTop sz="96186"/>
  </p:normalViewPr>
  <p:slideViewPr>
    <p:cSldViewPr snapToGrid="0">
      <p:cViewPr varScale="1">
        <p:scale>
          <a:sx n="120" d="100"/>
          <a:sy n="120" d="100"/>
        </p:scale>
        <p:origin x="1072"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Bockelmann" userId="S::luke@aviatrix.com::dfa84914-facb-492c-b766-365ccbdff944" providerId="AD" clId="Web-{B1E8D604-D387-4751-072E-22F3ACD1E3B5}"/>
    <pc:docChg chg="modSld">
      <pc:chgData name="Luke Bockelmann" userId="S::luke@aviatrix.com::dfa84914-facb-492c-b766-365ccbdff944" providerId="AD" clId="Web-{B1E8D604-D387-4751-072E-22F3ACD1E3B5}" dt="2023-01-24T15:12:50.214" v="6" actId="20577"/>
      <pc:docMkLst>
        <pc:docMk/>
      </pc:docMkLst>
      <pc:sldChg chg="modSp">
        <pc:chgData name="Luke Bockelmann" userId="S::luke@aviatrix.com::dfa84914-facb-492c-b766-365ccbdff944" providerId="AD" clId="Web-{B1E8D604-D387-4751-072E-22F3ACD1E3B5}" dt="2023-01-24T15:12:50.214" v="6" actId="20577"/>
        <pc:sldMkLst>
          <pc:docMk/>
          <pc:sldMk cId="109857222" sldId="256"/>
        </pc:sldMkLst>
        <pc:spChg chg="mod">
          <ac:chgData name="Luke Bockelmann" userId="S::luke@aviatrix.com::dfa84914-facb-492c-b766-365ccbdff944" providerId="AD" clId="Web-{B1E8D604-D387-4751-072E-22F3ACD1E3B5}" dt="2023-01-24T15:12:50.214" v="6" actId="20577"/>
          <ac:spMkLst>
            <pc:docMk/>
            <pc:sldMk cId="109857222" sldId="256"/>
            <ac:spMk id="3" creationId="{00000000-0000-0000-0000-000000000000}"/>
          </ac:spMkLst>
        </pc:spChg>
      </pc:sldChg>
      <pc:sldChg chg="modSp">
        <pc:chgData name="Luke Bockelmann" userId="S::luke@aviatrix.com::dfa84914-facb-492c-b766-365ccbdff944" providerId="AD" clId="Web-{B1E8D604-D387-4751-072E-22F3ACD1E3B5}" dt="2023-01-24T15:00:19.069" v="2" actId="20577"/>
        <pc:sldMkLst>
          <pc:docMk/>
          <pc:sldMk cId="2408020912" sldId="2132736298"/>
        </pc:sldMkLst>
        <pc:spChg chg="mod">
          <ac:chgData name="Luke Bockelmann" userId="S::luke@aviatrix.com::dfa84914-facb-492c-b766-365ccbdff944" providerId="AD" clId="Web-{B1E8D604-D387-4751-072E-22F3ACD1E3B5}" dt="2023-01-24T15:00:19.069" v="2" actId="20577"/>
          <ac:spMkLst>
            <pc:docMk/>
            <pc:sldMk cId="2408020912" sldId="2132736298"/>
            <ac:spMk id="5" creationId="{285DD344-0CAF-4FBC-CED8-5887125610CA}"/>
          </ac:spMkLst>
        </pc:spChg>
      </pc:sldChg>
      <pc:sldChg chg="mod modShow">
        <pc:chgData name="Luke Bockelmann" userId="S::luke@aviatrix.com::dfa84914-facb-492c-b766-365ccbdff944" providerId="AD" clId="Web-{B1E8D604-D387-4751-072E-22F3ACD1E3B5}" dt="2023-01-24T15:00:33.710" v="3"/>
        <pc:sldMkLst>
          <pc:docMk/>
          <pc:sldMk cId="3522350621" sldId="2132736303"/>
        </pc:sldMkLst>
      </pc:sldChg>
    </pc:docChg>
  </pc:docChgLst>
  <pc:docChgLst>
    <pc:chgData name="Shahzad Ali" userId="ecba8e45-00b4-4f6b-a2f0-4dc2d773ca2c" providerId="ADAL" clId="{1962E4B5-5155-7D4D-B411-72A75955DC27}"/>
    <pc:docChg chg="undo redo custSel addSld modSld sldOrd modMainMaster">
      <pc:chgData name="Shahzad Ali" userId="ecba8e45-00b4-4f6b-a2f0-4dc2d773ca2c" providerId="ADAL" clId="{1962E4B5-5155-7D4D-B411-72A75955DC27}" dt="2023-02-27T16:01:14.774" v="3678" actId="20578"/>
      <pc:docMkLst>
        <pc:docMk/>
      </pc:docMkLst>
      <pc:sldChg chg="modSp mod modClrScheme chgLayout">
        <pc:chgData name="Shahzad Ali" userId="ecba8e45-00b4-4f6b-a2f0-4dc2d773ca2c" providerId="ADAL" clId="{1962E4B5-5155-7D4D-B411-72A75955DC27}" dt="2023-01-31T20:44:07.402" v="1310" actId="1076"/>
        <pc:sldMkLst>
          <pc:docMk/>
          <pc:sldMk cId="109857222" sldId="256"/>
        </pc:sldMkLst>
        <pc:spChg chg="mod ord">
          <ac:chgData name="Shahzad Ali" userId="ecba8e45-00b4-4f6b-a2f0-4dc2d773ca2c" providerId="ADAL" clId="{1962E4B5-5155-7D4D-B411-72A75955DC27}" dt="2023-01-31T20:44:00.938" v="1308" actId="27636"/>
          <ac:spMkLst>
            <pc:docMk/>
            <pc:sldMk cId="109857222" sldId="256"/>
            <ac:spMk id="3" creationId="{00000000-0000-0000-0000-000000000000}"/>
          </ac:spMkLst>
        </pc:spChg>
        <pc:spChg chg="mod ord">
          <ac:chgData name="Shahzad Ali" userId="ecba8e45-00b4-4f6b-a2f0-4dc2d773ca2c" providerId="ADAL" clId="{1962E4B5-5155-7D4D-B411-72A75955DC27}" dt="2023-01-31T20:44:00.907" v="1307" actId="700"/>
          <ac:spMkLst>
            <pc:docMk/>
            <pc:sldMk cId="109857222" sldId="256"/>
            <ac:spMk id="4" creationId="{00000000-0000-0000-0000-000000000000}"/>
          </ac:spMkLst>
        </pc:spChg>
        <pc:spChg chg="mod ord">
          <ac:chgData name="Shahzad Ali" userId="ecba8e45-00b4-4f6b-a2f0-4dc2d773ca2c" providerId="ADAL" clId="{1962E4B5-5155-7D4D-B411-72A75955DC27}" dt="2023-01-31T20:44:07.402" v="1310" actId="1076"/>
          <ac:spMkLst>
            <pc:docMk/>
            <pc:sldMk cId="109857222" sldId="256"/>
            <ac:spMk id="6" creationId="{DA7DB483-8452-3A40-0AED-3F1E1CD84749}"/>
          </ac:spMkLst>
        </pc:spChg>
      </pc:sldChg>
      <pc:sldChg chg="modSp">
        <pc:chgData name="Shahzad Ali" userId="ecba8e45-00b4-4f6b-a2f0-4dc2d773ca2c" providerId="ADAL" clId="{1962E4B5-5155-7D4D-B411-72A75955DC27}" dt="2023-01-31T20:12:25.849" v="11"/>
        <pc:sldMkLst>
          <pc:docMk/>
          <pc:sldMk cId="2787045861" sldId="2132736049"/>
        </pc:sldMkLst>
        <pc:spChg chg="mod">
          <ac:chgData name="Shahzad Ali" userId="ecba8e45-00b4-4f6b-a2f0-4dc2d773ca2c" providerId="ADAL" clId="{1962E4B5-5155-7D4D-B411-72A75955DC27}" dt="2023-01-31T20:12:25.849" v="11"/>
          <ac:spMkLst>
            <pc:docMk/>
            <pc:sldMk cId="2787045861" sldId="2132736049"/>
            <ac:spMk id="2" creationId="{34703AB6-4C4C-21A9-6799-E7506C7A721A}"/>
          </ac:spMkLst>
        </pc:spChg>
      </pc:sldChg>
      <pc:sldChg chg="modSp mod chgLayout">
        <pc:chgData name="Shahzad Ali" userId="ecba8e45-00b4-4f6b-a2f0-4dc2d773ca2c" providerId="ADAL" clId="{1962E4B5-5155-7D4D-B411-72A75955DC27}" dt="2023-01-31T20:44:16.686" v="1312" actId="14100"/>
        <pc:sldMkLst>
          <pc:docMk/>
          <pc:sldMk cId="897482910" sldId="2132736292"/>
        </pc:sldMkLst>
        <pc:spChg chg="mod ord">
          <ac:chgData name="Shahzad Ali" userId="ecba8e45-00b4-4f6b-a2f0-4dc2d773ca2c" providerId="ADAL" clId="{1962E4B5-5155-7D4D-B411-72A75955DC27}" dt="2023-01-31T20:44:13.357" v="1311" actId="700"/>
          <ac:spMkLst>
            <pc:docMk/>
            <pc:sldMk cId="897482910" sldId="2132736292"/>
            <ac:spMk id="2" creationId="{2D8B081C-84C2-3316-48AD-5F5664EEDCA9}"/>
          </ac:spMkLst>
        </pc:spChg>
        <pc:spChg chg="mod ord">
          <ac:chgData name="Shahzad Ali" userId="ecba8e45-00b4-4f6b-a2f0-4dc2d773ca2c" providerId="ADAL" clId="{1962E4B5-5155-7D4D-B411-72A75955DC27}" dt="2023-01-31T20:44:16.686" v="1312" actId="14100"/>
          <ac:spMkLst>
            <pc:docMk/>
            <pc:sldMk cId="897482910" sldId="2132736292"/>
            <ac:spMk id="5" creationId="{CBE8A1F7-D067-E540-C617-38C339A77E42}"/>
          </ac:spMkLst>
        </pc:spChg>
      </pc:sldChg>
      <pc:sldChg chg="modSp mod chgLayout">
        <pc:chgData name="Shahzad Ali" userId="ecba8e45-00b4-4f6b-a2f0-4dc2d773ca2c" providerId="ADAL" clId="{1962E4B5-5155-7D4D-B411-72A75955DC27}" dt="2023-01-31T20:44:32.932" v="1316" actId="207"/>
        <pc:sldMkLst>
          <pc:docMk/>
          <pc:sldMk cId="1385579283" sldId="2132736293"/>
        </pc:sldMkLst>
        <pc:spChg chg="mod ord">
          <ac:chgData name="Shahzad Ali" userId="ecba8e45-00b4-4f6b-a2f0-4dc2d773ca2c" providerId="ADAL" clId="{1962E4B5-5155-7D4D-B411-72A75955DC27}" dt="2023-01-31T20:44:26.550" v="1314" actId="700"/>
          <ac:spMkLst>
            <pc:docMk/>
            <pc:sldMk cId="1385579283" sldId="2132736293"/>
            <ac:spMk id="3" creationId="{6873A68E-477D-BA36-1B57-3CC3A167815E}"/>
          </ac:spMkLst>
        </pc:spChg>
        <pc:spChg chg="mod">
          <ac:chgData name="Shahzad Ali" userId="ecba8e45-00b4-4f6b-a2f0-4dc2d773ca2c" providerId="ADAL" clId="{1962E4B5-5155-7D4D-B411-72A75955DC27}" dt="2023-01-31T20:44:32.932" v="1316" actId="207"/>
          <ac:spMkLst>
            <pc:docMk/>
            <pc:sldMk cId="1385579283" sldId="2132736293"/>
            <ac:spMk id="5" creationId="{2914D62F-D76B-38D0-799A-749DDCC6FC1B}"/>
          </ac:spMkLst>
        </pc:spChg>
        <pc:spChg chg="mod ord">
          <ac:chgData name="Shahzad Ali" userId="ecba8e45-00b4-4f6b-a2f0-4dc2d773ca2c" providerId="ADAL" clId="{1962E4B5-5155-7D4D-B411-72A75955DC27}" dt="2023-01-31T20:44:26.550" v="1314" actId="700"/>
          <ac:spMkLst>
            <pc:docMk/>
            <pc:sldMk cId="1385579283" sldId="2132736293"/>
            <ac:spMk id="6" creationId="{4BD46DC2-13D5-6264-3B16-D1149882C511}"/>
          </ac:spMkLst>
        </pc:spChg>
      </pc:sldChg>
      <pc:sldChg chg="modSp mod chgLayout">
        <pc:chgData name="Shahzad Ali" userId="ecba8e45-00b4-4f6b-a2f0-4dc2d773ca2c" providerId="ADAL" clId="{1962E4B5-5155-7D4D-B411-72A75955DC27}" dt="2023-01-31T20:44:21.905" v="1313" actId="700"/>
        <pc:sldMkLst>
          <pc:docMk/>
          <pc:sldMk cId="3804610841" sldId="2132736294"/>
        </pc:sldMkLst>
        <pc:spChg chg="mod ord">
          <ac:chgData name="Shahzad Ali" userId="ecba8e45-00b4-4f6b-a2f0-4dc2d773ca2c" providerId="ADAL" clId="{1962E4B5-5155-7D4D-B411-72A75955DC27}" dt="2023-01-31T20:44:21.905" v="1313" actId="700"/>
          <ac:spMkLst>
            <pc:docMk/>
            <pc:sldMk cId="3804610841" sldId="2132736294"/>
            <ac:spMk id="2" creationId="{3511FE1D-ED81-35A8-7ECE-925E7011F2BA}"/>
          </ac:spMkLst>
        </pc:spChg>
        <pc:spChg chg="mod ord">
          <ac:chgData name="Shahzad Ali" userId="ecba8e45-00b4-4f6b-a2f0-4dc2d773ca2c" providerId="ADAL" clId="{1962E4B5-5155-7D4D-B411-72A75955DC27}" dt="2023-01-31T20:44:21.905" v="1313" actId="700"/>
          <ac:spMkLst>
            <pc:docMk/>
            <pc:sldMk cId="3804610841" sldId="2132736294"/>
            <ac:spMk id="3" creationId="{A57345BF-BD5D-6B6A-C989-9A7B376E2BDF}"/>
          </ac:spMkLst>
        </pc:spChg>
      </pc:sldChg>
      <pc:sldChg chg="delSp modSp mod">
        <pc:chgData name="Shahzad Ali" userId="ecba8e45-00b4-4f6b-a2f0-4dc2d773ca2c" providerId="ADAL" clId="{1962E4B5-5155-7D4D-B411-72A75955DC27}" dt="2023-01-31T20:12:26.031" v="15" actId="27636"/>
        <pc:sldMkLst>
          <pc:docMk/>
          <pc:sldMk cId="2408020912" sldId="2132736298"/>
        </pc:sldMkLst>
        <pc:spChg chg="mod">
          <ac:chgData name="Shahzad Ali" userId="ecba8e45-00b4-4f6b-a2f0-4dc2d773ca2c" providerId="ADAL" clId="{1962E4B5-5155-7D4D-B411-72A75955DC27}" dt="2023-01-31T20:12:26.022" v="14" actId="27636"/>
          <ac:spMkLst>
            <pc:docMk/>
            <pc:sldMk cId="2408020912" sldId="2132736298"/>
            <ac:spMk id="2" creationId="{996B83EF-56AD-9255-58CD-ECFA6B476B5E}"/>
          </ac:spMkLst>
        </pc:spChg>
        <pc:spChg chg="mod">
          <ac:chgData name="Shahzad Ali" userId="ecba8e45-00b4-4f6b-a2f0-4dc2d773ca2c" providerId="ADAL" clId="{1962E4B5-5155-7D4D-B411-72A75955DC27}" dt="2023-01-31T20:12:25.849" v="11"/>
          <ac:spMkLst>
            <pc:docMk/>
            <pc:sldMk cId="2408020912" sldId="2132736298"/>
            <ac:spMk id="3" creationId="{F8A82385-4921-896C-C5BC-6A376466F5CB}"/>
          </ac:spMkLst>
        </pc:spChg>
        <pc:spChg chg="mod">
          <ac:chgData name="Shahzad Ali" userId="ecba8e45-00b4-4f6b-a2f0-4dc2d773ca2c" providerId="ADAL" clId="{1962E4B5-5155-7D4D-B411-72A75955DC27}" dt="2023-01-31T20:12:26.031" v="15" actId="27636"/>
          <ac:spMkLst>
            <pc:docMk/>
            <pc:sldMk cId="2408020912" sldId="2132736298"/>
            <ac:spMk id="5" creationId="{285DD344-0CAF-4FBC-CED8-5887125610CA}"/>
          </ac:spMkLst>
        </pc:spChg>
        <pc:spChg chg="del mod">
          <ac:chgData name="Shahzad Ali" userId="ecba8e45-00b4-4f6b-a2f0-4dc2d773ca2c" providerId="ADAL" clId="{1962E4B5-5155-7D4D-B411-72A75955DC27}" dt="2023-01-31T20:12:25.849" v="11"/>
          <ac:spMkLst>
            <pc:docMk/>
            <pc:sldMk cId="2408020912" sldId="2132736298"/>
            <ac:spMk id="10" creationId="{6DCA8CC2-5876-EF00-A828-0BCBFE2A32F3}"/>
          </ac:spMkLst>
        </pc:spChg>
      </pc:sldChg>
      <pc:sldChg chg="modSp mod chgLayout">
        <pc:chgData name="Shahzad Ali" userId="ecba8e45-00b4-4f6b-a2f0-4dc2d773ca2c" providerId="ADAL" clId="{1962E4B5-5155-7D4D-B411-72A75955DC27}" dt="2023-01-31T20:46:20.353" v="1333" actId="207"/>
        <pc:sldMkLst>
          <pc:docMk/>
          <pc:sldMk cId="3379644119" sldId="2132736299"/>
        </pc:sldMkLst>
        <pc:spChg chg="mod ord">
          <ac:chgData name="Shahzad Ali" userId="ecba8e45-00b4-4f6b-a2f0-4dc2d773ca2c" providerId="ADAL" clId="{1962E4B5-5155-7D4D-B411-72A75955DC27}" dt="2023-01-31T20:45:33.833" v="1325" actId="700"/>
          <ac:spMkLst>
            <pc:docMk/>
            <pc:sldMk cId="3379644119" sldId="2132736299"/>
            <ac:spMk id="6" creationId="{4C613428-5424-DC6D-D662-2B9834190DDC}"/>
          </ac:spMkLst>
        </pc:spChg>
        <pc:spChg chg="mod ord">
          <ac:chgData name="Shahzad Ali" userId="ecba8e45-00b4-4f6b-a2f0-4dc2d773ca2c" providerId="ADAL" clId="{1962E4B5-5155-7D4D-B411-72A75955DC27}" dt="2023-01-31T20:45:33.833" v="1325" actId="700"/>
          <ac:spMkLst>
            <pc:docMk/>
            <pc:sldMk cId="3379644119" sldId="2132736299"/>
            <ac:spMk id="44" creationId="{5E270F28-12D5-0C59-012F-7F160DAE08AA}"/>
          </ac:spMkLst>
        </pc:spChg>
        <pc:graphicFrameChg chg="modGraphic">
          <ac:chgData name="Shahzad Ali" userId="ecba8e45-00b4-4f6b-a2f0-4dc2d773ca2c" providerId="ADAL" clId="{1962E4B5-5155-7D4D-B411-72A75955DC27}" dt="2023-01-31T20:46:20.353" v="1333" actId="207"/>
          <ac:graphicFrameMkLst>
            <pc:docMk/>
            <pc:sldMk cId="3379644119" sldId="2132736299"/>
            <ac:graphicFrameMk id="7" creationId="{99EF8D9B-0D41-184B-7212-3EED80B8417F}"/>
          </ac:graphicFrameMkLst>
        </pc:graphicFrameChg>
      </pc:sldChg>
      <pc:sldChg chg="delSp modSp mod ord modAnim">
        <pc:chgData name="Shahzad Ali" userId="ecba8e45-00b4-4f6b-a2f0-4dc2d773ca2c" providerId="ADAL" clId="{1962E4B5-5155-7D4D-B411-72A75955DC27}" dt="2023-02-27T16:01:14.774" v="3678" actId="20578"/>
        <pc:sldMkLst>
          <pc:docMk/>
          <pc:sldMk cId="3594991955" sldId="2132736301"/>
        </pc:sldMkLst>
        <pc:spChg chg="mod">
          <ac:chgData name="Shahzad Ali" userId="ecba8e45-00b4-4f6b-a2f0-4dc2d773ca2c" providerId="ADAL" clId="{1962E4B5-5155-7D4D-B411-72A75955DC27}" dt="2023-01-31T20:17:54.903" v="23" actId="1076"/>
          <ac:spMkLst>
            <pc:docMk/>
            <pc:sldMk cId="3594991955" sldId="2132736301"/>
            <ac:spMk id="8" creationId="{A01AFD09-2133-6180-AD20-89A4324AF29D}"/>
          </ac:spMkLst>
        </pc:spChg>
        <pc:spChg chg="mod">
          <ac:chgData name="Shahzad Ali" userId="ecba8e45-00b4-4f6b-a2f0-4dc2d773ca2c" providerId="ADAL" clId="{1962E4B5-5155-7D4D-B411-72A75955DC27}" dt="2023-01-31T20:19:32.823" v="28" actId="1076"/>
          <ac:spMkLst>
            <pc:docMk/>
            <pc:sldMk cId="3594991955" sldId="2132736301"/>
            <ac:spMk id="27" creationId="{3C865BC6-6CF5-5EA8-AAEC-925CD2D9E7AA}"/>
          </ac:spMkLst>
        </pc:spChg>
        <pc:picChg chg="del">
          <ac:chgData name="Shahzad Ali" userId="ecba8e45-00b4-4f6b-a2f0-4dc2d773ca2c" providerId="ADAL" clId="{1962E4B5-5155-7D4D-B411-72A75955DC27}" dt="2023-01-31T20:15:35.774" v="17" actId="478"/>
          <ac:picMkLst>
            <pc:docMk/>
            <pc:sldMk cId="3594991955" sldId="2132736301"/>
            <ac:picMk id="45" creationId="{CD532FE0-CB4C-B94F-2FEB-1EF89E08897A}"/>
          </ac:picMkLst>
        </pc:picChg>
        <pc:picChg chg="mod">
          <ac:chgData name="Shahzad Ali" userId="ecba8e45-00b4-4f6b-a2f0-4dc2d773ca2c" providerId="ADAL" clId="{1962E4B5-5155-7D4D-B411-72A75955DC27}" dt="2023-01-31T20:17:19.850" v="18" actId="1076"/>
          <ac:picMkLst>
            <pc:docMk/>
            <pc:sldMk cId="3594991955" sldId="2132736301"/>
            <ac:picMk id="1076" creationId="{31D64867-6594-0078-B2EB-CCB4665D3868}"/>
          </ac:picMkLst>
        </pc:picChg>
      </pc:sldChg>
      <pc:sldChg chg="modSp mod chgLayout">
        <pc:chgData name="Shahzad Ali" userId="ecba8e45-00b4-4f6b-a2f0-4dc2d773ca2c" providerId="ADAL" clId="{1962E4B5-5155-7D4D-B411-72A75955DC27}" dt="2023-01-31T20:44:58.436" v="1323" actId="1076"/>
        <pc:sldMkLst>
          <pc:docMk/>
          <pc:sldMk cId="4246325443" sldId="2132736302"/>
        </pc:sldMkLst>
        <pc:spChg chg="mod ord">
          <ac:chgData name="Shahzad Ali" userId="ecba8e45-00b4-4f6b-a2f0-4dc2d773ca2c" providerId="ADAL" clId="{1962E4B5-5155-7D4D-B411-72A75955DC27}" dt="2023-01-31T20:44:45.851" v="1319" actId="700"/>
          <ac:spMkLst>
            <pc:docMk/>
            <pc:sldMk cId="4246325443" sldId="2132736302"/>
            <ac:spMk id="2" creationId="{5841A776-7F5B-CEA9-FD62-B506F2FC2E25}"/>
          </ac:spMkLst>
        </pc:spChg>
        <pc:spChg chg="mod ord">
          <ac:chgData name="Shahzad Ali" userId="ecba8e45-00b4-4f6b-a2f0-4dc2d773ca2c" providerId="ADAL" clId="{1962E4B5-5155-7D4D-B411-72A75955DC27}" dt="2023-01-31T20:44:45.851" v="1319" actId="700"/>
          <ac:spMkLst>
            <pc:docMk/>
            <pc:sldMk cId="4246325443" sldId="2132736302"/>
            <ac:spMk id="3" creationId="{1C07C5D1-F4D1-BA70-D217-218259F7F89C}"/>
          </ac:spMkLst>
        </pc:spChg>
        <pc:spChg chg="mod">
          <ac:chgData name="Shahzad Ali" userId="ecba8e45-00b4-4f6b-a2f0-4dc2d773ca2c" providerId="ADAL" clId="{1962E4B5-5155-7D4D-B411-72A75955DC27}" dt="2023-01-31T20:44:58.436" v="1323" actId="1076"/>
          <ac:spMkLst>
            <pc:docMk/>
            <pc:sldMk cId="4246325443" sldId="2132736302"/>
            <ac:spMk id="12" creationId="{B1B2D59E-6F56-BB2A-E868-8CFB52B2120B}"/>
          </ac:spMkLst>
        </pc:spChg>
        <pc:graphicFrameChg chg="mod modGraphic">
          <ac:chgData name="Shahzad Ali" userId="ecba8e45-00b4-4f6b-a2f0-4dc2d773ca2c" providerId="ADAL" clId="{1962E4B5-5155-7D4D-B411-72A75955DC27}" dt="2023-01-31T20:44:49.572" v="1321" actId="207"/>
          <ac:graphicFrameMkLst>
            <pc:docMk/>
            <pc:sldMk cId="4246325443" sldId="2132736302"/>
            <ac:graphicFrameMk id="14" creationId="{2506D041-C0F0-CE31-F315-BE06340C05BF}"/>
          </ac:graphicFrameMkLst>
        </pc:graphicFrameChg>
      </pc:sldChg>
      <pc:sldChg chg="modSp mod">
        <pc:chgData name="Shahzad Ali" userId="ecba8e45-00b4-4f6b-a2f0-4dc2d773ca2c" providerId="ADAL" clId="{1962E4B5-5155-7D4D-B411-72A75955DC27}" dt="2023-01-31T20:12:26.052" v="16" actId="27636"/>
        <pc:sldMkLst>
          <pc:docMk/>
          <pc:sldMk cId="3522350621" sldId="2132736303"/>
        </pc:sldMkLst>
        <pc:spChg chg="mod">
          <ac:chgData name="Shahzad Ali" userId="ecba8e45-00b4-4f6b-a2f0-4dc2d773ca2c" providerId="ADAL" clId="{1962E4B5-5155-7D4D-B411-72A75955DC27}" dt="2023-01-31T20:12:25.849" v="11"/>
          <ac:spMkLst>
            <pc:docMk/>
            <pc:sldMk cId="3522350621" sldId="2132736303"/>
            <ac:spMk id="2" creationId="{996B83EF-56AD-9255-58CD-ECFA6B476B5E}"/>
          </ac:spMkLst>
        </pc:spChg>
        <pc:spChg chg="mod">
          <ac:chgData name="Shahzad Ali" userId="ecba8e45-00b4-4f6b-a2f0-4dc2d773ca2c" providerId="ADAL" clId="{1962E4B5-5155-7D4D-B411-72A75955DC27}" dt="2023-01-31T20:12:25.849" v="11"/>
          <ac:spMkLst>
            <pc:docMk/>
            <pc:sldMk cId="3522350621" sldId="2132736303"/>
            <ac:spMk id="3" creationId="{F8A82385-4921-896C-C5BC-6A376466F5CB}"/>
          </ac:spMkLst>
        </pc:spChg>
        <pc:spChg chg="mod">
          <ac:chgData name="Shahzad Ali" userId="ecba8e45-00b4-4f6b-a2f0-4dc2d773ca2c" providerId="ADAL" clId="{1962E4B5-5155-7D4D-B411-72A75955DC27}" dt="2023-01-31T20:12:26.052" v="16" actId="27636"/>
          <ac:spMkLst>
            <pc:docMk/>
            <pc:sldMk cId="3522350621" sldId="2132736303"/>
            <ac:spMk id="5" creationId="{285DD344-0CAF-4FBC-CED8-5887125610CA}"/>
          </ac:spMkLst>
        </pc:spChg>
      </pc:sldChg>
      <pc:sldChg chg="addSp modSp new mod ord modClrScheme chgLayout">
        <pc:chgData name="Shahzad Ali" userId="ecba8e45-00b4-4f6b-a2f0-4dc2d773ca2c" providerId="ADAL" clId="{1962E4B5-5155-7D4D-B411-72A75955DC27}" dt="2023-01-31T20:43:14.798" v="1306" actId="20578"/>
        <pc:sldMkLst>
          <pc:docMk/>
          <pc:sldMk cId="1908308066" sldId="2132736304"/>
        </pc:sldMkLst>
        <pc:spChg chg="add mod">
          <ac:chgData name="Shahzad Ali" userId="ecba8e45-00b4-4f6b-a2f0-4dc2d773ca2c" providerId="ADAL" clId="{1962E4B5-5155-7D4D-B411-72A75955DC27}" dt="2023-01-31T20:29:34.509" v="286" actId="20577"/>
          <ac:spMkLst>
            <pc:docMk/>
            <pc:sldMk cId="1908308066" sldId="2132736304"/>
            <ac:spMk id="2" creationId="{7F5A8A90-5150-D9DA-901A-E8AB5CCEABE6}"/>
          </ac:spMkLst>
        </pc:spChg>
        <pc:spChg chg="add mod">
          <ac:chgData name="Shahzad Ali" userId="ecba8e45-00b4-4f6b-a2f0-4dc2d773ca2c" providerId="ADAL" clId="{1962E4B5-5155-7D4D-B411-72A75955DC27}" dt="2023-01-31T20:42:01.290" v="1305" actId="20577"/>
          <ac:spMkLst>
            <pc:docMk/>
            <pc:sldMk cId="1908308066" sldId="2132736304"/>
            <ac:spMk id="3" creationId="{591AE711-E13D-EA4A-9B7E-9507D564CC9B}"/>
          </ac:spMkLst>
        </pc:spChg>
      </pc:sldChg>
      <pc:sldChg chg="addSp delSp modSp add mod ord modClrScheme delAnim modAnim chgLayout">
        <pc:chgData name="Shahzad Ali" userId="ecba8e45-00b4-4f6b-a2f0-4dc2d773ca2c" providerId="ADAL" clId="{1962E4B5-5155-7D4D-B411-72A75955DC27}" dt="2023-02-27T16:00:56.312" v="3677" actId="20578"/>
        <pc:sldMkLst>
          <pc:docMk/>
          <pc:sldMk cId="1112562141" sldId="2132736305"/>
        </pc:sldMkLst>
        <pc:spChg chg="del mod">
          <ac:chgData name="Shahzad Ali" userId="ecba8e45-00b4-4f6b-a2f0-4dc2d773ca2c" providerId="ADAL" clId="{1962E4B5-5155-7D4D-B411-72A75955DC27}" dt="2023-02-07T19:15:12.866" v="1981" actId="478"/>
          <ac:spMkLst>
            <pc:docMk/>
            <pc:sldMk cId="1112562141" sldId="2132736305"/>
            <ac:spMk id="2" creationId="{BFADD066-F7DF-DCED-86C7-EDE26122FF30}"/>
          </ac:spMkLst>
        </pc:spChg>
        <pc:spChg chg="del mod">
          <ac:chgData name="Shahzad Ali" userId="ecba8e45-00b4-4f6b-a2f0-4dc2d773ca2c" providerId="ADAL" clId="{1962E4B5-5155-7D4D-B411-72A75955DC27}" dt="2023-02-08T07:26:13.346" v="3166" actId="478"/>
          <ac:spMkLst>
            <pc:docMk/>
            <pc:sldMk cId="1112562141" sldId="2132736305"/>
            <ac:spMk id="3" creationId="{E7147607-FB9B-AA80-832B-1D989B74141E}"/>
          </ac:spMkLst>
        </pc:spChg>
        <pc:spChg chg="del mod">
          <ac:chgData name="Shahzad Ali" userId="ecba8e45-00b4-4f6b-a2f0-4dc2d773ca2c" providerId="ADAL" clId="{1962E4B5-5155-7D4D-B411-72A75955DC27}" dt="2023-02-08T07:08:40.290" v="2944" actId="478"/>
          <ac:spMkLst>
            <pc:docMk/>
            <pc:sldMk cId="1112562141" sldId="2132736305"/>
            <ac:spMk id="4" creationId="{43575712-25DC-C81D-CFD8-B13BC9948652}"/>
          </ac:spMkLst>
        </pc:spChg>
        <pc:spChg chg="del mod">
          <ac:chgData name="Shahzad Ali" userId="ecba8e45-00b4-4f6b-a2f0-4dc2d773ca2c" providerId="ADAL" clId="{1962E4B5-5155-7D4D-B411-72A75955DC27}" dt="2023-02-08T07:37:59.516" v="3311" actId="478"/>
          <ac:spMkLst>
            <pc:docMk/>
            <pc:sldMk cId="1112562141" sldId="2132736305"/>
            <ac:spMk id="5" creationId="{6212F222-4521-360D-E440-3F667357DF5B}"/>
          </ac:spMkLst>
        </pc:spChg>
        <pc:spChg chg="del mod">
          <ac:chgData name="Shahzad Ali" userId="ecba8e45-00b4-4f6b-a2f0-4dc2d773ca2c" providerId="ADAL" clId="{1962E4B5-5155-7D4D-B411-72A75955DC27}" dt="2023-02-08T07:33:57.111" v="3273" actId="478"/>
          <ac:spMkLst>
            <pc:docMk/>
            <pc:sldMk cId="1112562141" sldId="2132736305"/>
            <ac:spMk id="6" creationId="{5E54B47A-A41D-9140-D581-04E1A54B5BEC}"/>
          </ac:spMkLst>
        </pc:spChg>
        <pc:spChg chg="del mod">
          <ac:chgData name="Shahzad Ali" userId="ecba8e45-00b4-4f6b-a2f0-4dc2d773ca2c" providerId="ADAL" clId="{1962E4B5-5155-7D4D-B411-72A75955DC27}" dt="2023-02-07T19:08:33.079" v="1716" actId="478"/>
          <ac:spMkLst>
            <pc:docMk/>
            <pc:sldMk cId="1112562141" sldId="2132736305"/>
            <ac:spMk id="7" creationId="{3DA91EC3-D63B-2D81-A84B-810A6BB0066C}"/>
          </ac:spMkLst>
        </pc:spChg>
        <pc:spChg chg="mod">
          <ac:chgData name="Shahzad Ali" userId="ecba8e45-00b4-4f6b-a2f0-4dc2d773ca2c" providerId="ADAL" clId="{1962E4B5-5155-7D4D-B411-72A75955DC27}" dt="2023-02-08T07:55:35.175" v="3608" actId="1076"/>
          <ac:spMkLst>
            <pc:docMk/>
            <pc:sldMk cId="1112562141" sldId="2132736305"/>
            <ac:spMk id="8" creationId="{A01AFD09-2133-6180-AD20-89A4324AF29D}"/>
          </ac:spMkLst>
        </pc:spChg>
        <pc:spChg chg="mod">
          <ac:chgData name="Shahzad Ali" userId="ecba8e45-00b4-4f6b-a2f0-4dc2d773ca2c" providerId="ADAL" clId="{1962E4B5-5155-7D4D-B411-72A75955DC27}" dt="2023-02-08T07:14:32.547" v="3012" actId="164"/>
          <ac:spMkLst>
            <pc:docMk/>
            <pc:sldMk cId="1112562141" sldId="2132736305"/>
            <ac:spMk id="14" creationId="{86C3A199-1439-8363-319B-56BCD9101274}"/>
          </ac:spMkLst>
        </pc:spChg>
        <pc:spChg chg="mod">
          <ac:chgData name="Shahzad Ali" userId="ecba8e45-00b4-4f6b-a2f0-4dc2d773ca2c" providerId="ADAL" clId="{1962E4B5-5155-7D4D-B411-72A75955DC27}" dt="2023-02-08T07:14:32.547" v="3012" actId="164"/>
          <ac:spMkLst>
            <pc:docMk/>
            <pc:sldMk cId="1112562141" sldId="2132736305"/>
            <ac:spMk id="15" creationId="{5BE0E162-79C8-B3D6-2FB7-2264C5D0E96A}"/>
          </ac:spMkLst>
        </pc:spChg>
        <pc:spChg chg="add del mod">
          <ac:chgData name="Shahzad Ali" userId="ecba8e45-00b4-4f6b-a2f0-4dc2d773ca2c" providerId="ADAL" clId="{1962E4B5-5155-7D4D-B411-72A75955DC27}" dt="2023-02-07T19:23:51.320" v="2117" actId="478"/>
          <ac:spMkLst>
            <pc:docMk/>
            <pc:sldMk cId="1112562141" sldId="2132736305"/>
            <ac:spMk id="22" creationId="{87F8E9AF-29E6-4C91-A682-E89D42701DEE}"/>
          </ac:spMkLst>
        </pc:spChg>
        <pc:spChg chg="del mod">
          <ac:chgData name="Shahzad Ali" userId="ecba8e45-00b4-4f6b-a2f0-4dc2d773ca2c" providerId="ADAL" clId="{1962E4B5-5155-7D4D-B411-72A75955DC27}" dt="2023-02-07T19:08:35.708" v="1719" actId="478"/>
          <ac:spMkLst>
            <pc:docMk/>
            <pc:sldMk cId="1112562141" sldId="2132736305"/>
            <ac:spMk id="22" creationId="{8D55D65D-57F9-A295-12F9-5CD283D6E64C}"/>
          </ac:spMkLst>
        </pc:spChg>
        <pc:spChg chg="add mod">
          <ac:chgData name="Shahzad Ali" userId="ecba8e45-00b4-4f6b-a2f0-4dc2d773ca2c" providerId="ADAL" clId="{1962E4B5-5155-7D4D-B411-72A75955DC27}" dt="2023-02-07T19:25:57.696" v="2161" actId="1076"/>
          <ac:spMkLst>
            <pc:docMk/>
            <pc:sldMk cId="1112562141" sldId="2132736305"/>
            <ac:spMk id="23" creationId="{3E2936B0-7BEF-E136-5FED-B040C303106E}"/>
          </ac:spMkLst>
        </pc:spChg>
        <pc:spChg chg="del mod">
          <ac:chgData name="Shahzad Ali" userId="ecba8e45-00b4-4f6b-a2f0-4dc2d773ca2c" providerId="ADAL" clId="{1962E4B5-5155-7D4D-B411-72A75955DC27}" dt="2023-02-07T19:08:43.031" v="1725" actId="478"/>
          <ac:spMkLst>
            <pc:docMk/>
            <pc:sldMk cId="1112562141" sldId="2132736305"/>
            <ac:spMk id="23" creationId="{E72E33BA-143E-5FD4-C84D-DA5277A254F8}"/>
          </ac:spMkLst>
        </pc:spChg>
        <pc:spChg chg="mod">
          <ac:chgData name="Shahzad Ali" userId="ecba8e45-00b4-4f6b-a2f0-4dc2d773ca2c" providerId="ADAL" clId="{1962E4B5-5155-7D4D-B411-72A75955DC27}" dt="2023-02-08T07:42:37.352" v="3433" actId="1038"/>
          <ac:spMkLst>
            <pc:docMk/>
            <pc:sldMk cId="1112562141" sldId="2132736305"/>
            <ac:spMk id="24" creationId="{EB9A4478-1A67-1D88-BD42-A900EDF6B20C}"/>
          </ac:spMkLst>
        </pc:spChg>
        <pc:spChg chg="del mod">
          <ac:chgData name="Shahzad Ali" userId="ecba8e45-00b4-4f6b-a2f0-4dc2d773ca2c" providerId="ADAL" clId="{1962E4B5-5155-7D4D-B411-72A75955DC27}" dt="2023-02-06T21:23:55.144" v="1431" actId="478"/>
          <ac:spMkLst>
            <pc:docMk/>
            <pc:sldMk cId="1112562141" sldId="2132736305"/>
            <ac:spMk id="25" creationId="{915A9811-E2A0-F97B-2F86-9D75B6F421E5}"/>
          </ac:spMkLst>
        </pc:spChg>
        <pc:spChg chg="mod">
          <ac:chgData name="Shahzad Ali" userId="ecba8e45-00b4-4f6b-a2f0-4dc2d773ca2c" providerId="ADAL" clId="{1962E4B5-5155-7D4D-B411-72A75955DC27}" dt="2023-02-08T07:39:31.512" v="3332" actId="20577"/>
          <ac:spMkLst>
            <pc:docMk/>
            <pc:sldMk cId="1112562141" sldId="2132736305"/>
            <ac:spMk id="26" creationId="{F8C24B42-AC00-21BC-7097-578182E9A2D9}"/>
          </ac:spMkLst>
        </pc:spChg>
        <pc:spChg chg="mod">
          <ac:chgData name="Shahzad Ali" userId="ecba8e45-00b4-4f6b-a2f0-4dc2d773ca2c" providerId="ADAL" clId="{1962E4B5-5155-7D4D-B411-72A75955DC27}" dt="2023-02-08T07:55:03.744" v="3604" actId="1076"/>
          <ac:spMkLst>
            <pc:docMk/>
            <pc:sldMk cId="1112562141" sldId="2132736305"/>
            <ac:spMk id="27" creationId="{3C865BC6-6CF5-5EA8-AAEC-925CD2D9E7AA}"/>
          </ac:spMkLst>
        </pc:spChg>
        <pc:spChg chg="mod">
          <ac:chgData name="Shahzad Ali" userId="ecba8e45-00b4-4f6b-a2f0-4dc2d773ca2c" providerId="ADAL" clId="{1962E4B5-5155-7D4D-B411-72A75955DC27}" dt="2023-02-08T07:44:51.630" v="3504" actId="403"/>
          <ac:spMkLst>
            <pc:docMk/>
            <pc:sldMk cId="1112562141" sldId="2132736305"/>
            <ac:spMk id="28" creationId="{08B47E28-7607-511B-BF3D-66B56B0FBD82}"/>
          </ac:spMkLst>
        </pc:spChg>
        <pc:spChg chg="add mod">
          <ac:chgData name="Shahzad Ali" userId="ecba8e45-00b4-4f6b-a2f0-4dc2d773ca2c" providerId="ADAL" clId="{1962E4B5-5155-7D4D-B411-72A75955DC27}" dt="2023-02-08T07:40:30.254" v="3361" actId="1038"/>
          <ac:spMkLst>
            <pc:docMk/>
            <pc:sldMk cId="1112562141" sldId="2132736305"/>
            <ac:spMk id="30" creationId="{5F6D93FE-9240-A674-C4E5-A7C1F3F7CAC3}"/>
          </ac:spMkLst>
        </pc:spChg>
        <pc:spChg chg="del mod">
          <ac:chgData name="Shahzad Ali" userId="ecba8e45-00b4-4f6b-a2f0-4dc2d773ca2c" providerId="ADAL" clId="{1962E4B5-5155-7D4D-B411-72A75955DC27}" dt="2023-02-08T07:19:44.479" v="3102" actId="478"/>
          <ac:spMkLst>
            <pc:docMk/>
            <pc:sldMk cId="1112562141" sldId="2132736305"/>
            <ac:spMk id="32" creationId="{B29BCC5C-69A1-971D-537B-2CAEC64E6426}"/>
          </ac:spMkLst>
        </pc:spChg>
        <pc:spChg chg="add del mod">
          <ac:chgData name="Shahzad Ali" userId="ecba8e45-00b4-4f6b-a2f0-4dc2d773ca2c" providerId="ADAL" clId="{1962E4B5-5155-7D4D-B411-72A75955DC27}" dt="2023-02-08T07:10:08.620" v="2969" actId="478"/>
          <ac:spMkLst>
            <pc:docMk/>
            <pc:sldMk cId="1112562141" sldId="2132736305"/>
            <ac:spMk id="36" creationId="{893762E3-BF39-E5C4-7510-E2014256F1FA}"/>
          </ac:spMkLst>
        </pc:spChg>
        <pc:spChg chg="add del mod">
          <ac:chgData name="Shahzad Ali" userId="ecba8e45-00b4-4f6b-a2f0-4dc2d773ca2c" providerId="ADAL" clId="{1962E4B5-5155-7D4D-B411-72A75955DC27}" dt="2023-02-08T07:09:10.507" v="2957" actId="478"/>
          <ac:spMkLst>
            <pc:docMk/>
            <pc:sldMk cId="1112562141" sldId="2132736305"/>
            <ac:spMk id="39" creationId="{32C2B6EF-407E-E37F-D138-A4C313B4B5B9}"/>
          </ac:spMkLst>
        </pc:spChg>
        <pc:spChg chg="add mod">
          <ac:chgData name="Shahzad Ali" userId="ecba8e45-00b4-4f6b-a2f0-4dc2d773ca2c" providerId="ADAL" clId="{1962E4B5-5155-7D4D-B411-72A75955DC27}" dt="2023-02-08T07:08:21.822" v="2943" actId="164"/>
          <ac:spMkLst>
            <pc:docMk/>
            <pc:sldMk cId="1112562141" sldId="2132736305"/>
            <ac:spMk id="42" creationId="{C711913B-4DEE-786B-762E-E0EE36B79A09}"/>
          </ac:spMkLst>
        </pc:spChg>
        <pc:spChg chg="mod">
          <ac:chgData name="Shahzad Ali" userId="ecba8e45-00b4-4f6b-a2f0-4dc2d773ca2c" providerId="ADAL" clId="{1962E4B5-5155-7D4D-B411-72A75955DC27}" dt="2023-02-08T07:24:29.545" v="3151" actId="1076"/>
          <ac:spMkLst>
            <pc:docMk/>
            <pc:sldMk cId="1112562141" sldId="2132736305"/>
            <ac:spMk id="49" creationId="{A227BA1C-4D49-1AF9-D244-E76BB6261BBF}"/>
          </ac:spMkLst>
        </pc:spChg>
        <pc:spChg chg="mod">
          <ac:chgData name="Shahzad Ali" userId="ecba8e45-00b4-4f6b-a2f0-4dc2d773ca2c" providerId="ADAL" clId="{1962E4B5-5155-7D4D-B411-72A75955DC27}" dt="2023-02-08T07:06:15.747" v="2932"/>
          <ac:spMkLst>
            <pc:docMk/>
            <pc:sldMk cId="1112562141" sldId="2132736305"/>
            <ac:spMk id="53" creationId="{6A8D356A-CB33-F7DD-2C3B-41710DBB4207}"/>
          </ac:spMkLst>
        </pc:spChg>
        <pc:spChg chg="mod">
          <ac:chgData name="Shahzad Ali" userId="ecba8e45-00b4-4f6b-a2f0-4dc2d773ca2c" providerId="ADAL" clId="{1962E4B5-5155-7D4D-B411-72A75955DC27}" dt="2023-02-08T07:06:15.747" v="2932"/>
          <ac:spMkLst>
            <pc:docMk/>
            <pc:sldMk cId="1112562141" sldId="2132736305"/>
            <ac:spMk id="54" creationId="{25E1E160-D01F-CC42-7346-4B09CC9F4A26}"/>
          </ac:spMkLst>
        </pc:spChg>
        <pc:spChg chg="mod">
          <ac:chgData name="Shahzad Ali" userId="ecba8e45-00b4-4f6b-a2f0-4dc2d773ca2c" providerId="ADAL" clId="{1962E4B5-5155-7D4D-B411-72A75955DC27}" dt="2023-02-08T07:09:06.925" v="2956" actId="1076"/>
          <ac:spMkLst>
            <pc:docMk/>
            <pc:sldMk cId="1112562141" sldId="2132736305"/>
            <ac:spMk id="60" creationId="{E5DF0EB3-29B7-6F65-C5D8-1A1D2FBBF527}"/>
          </ac:spMkLst>
        </pc:spChg>
        <pc:spChg chg="mod">
          <ac:chgData name="Shahzad Ali" userId="ecba8e45-00b4-4f6b-a2f0-4dc2d773ca2c" providerId="ADAL" clId="{1962E4B5-5155-7D4D-B411-72A75955DC27}" dt="2023-02-08T07:09:06.925" v="2956" actId="1076"/>
          <ac:spMkLst>
            <pc:docMk/>
            <pc:sldMk cId="1112562141" sldId="2132736305"/>
            <ac:spMk id="61" creationId="{8637B1DB-5F2E-E69C-449C-67FF3B5B5B68}"/>
          </ac:spMkLst>
        </pc:spChg>
        <pc:spChg chg="mod">
          <ac:chgData name="Shahzad Ali" userId="ecba8e45-00b4-4f6b-a2f0-4dc2d773ca2c" providerId="ADAL" clId="{1962E4B5-5155-7D4D-B411-72A75955DC27}" dt="2023-02-08T07:09:06.925" v="2956" actId="1076"/>
          <ac:spMkLst>
            <pc:docMk/>
            <pc:sldMk cId="1112562141" sldId="2132736305"/>
            <ac:spMk id="62" creationId="{0BDF0F63-6C92-0D34-E825-EF5BF345F481}"/>
          </ac:spMkLst>
        </pc:spChg>
        <pc:spChg chg="mod">
          <ac:chgData name="Shahzad Ali" userId="ecba8e45-00b4-4f6b-a2f0-4dc2d773ca2c" providerId="ADAL" clId="{1962E4B5-5155-7D4D-B411-72A75955DC27}" dt="2023-02-08T07:09:06.925" v="2956" actId="1076"/>
          <ac:spMkLst>
            <pc:docMk/>
            <pc:sldMk cId="1112562141" sldId="2132736305"/>
            <ac:spMk id="63" creationId="{EAB29892-513B-FFB5-4AF2-1C73D08BF416}"/>
          </ac:spMkLst>
        </pc:spChg>
        <pc:spChg chg="mod">
          <ac:chgData name="Shahzad Ali" userId="ecba8e45-00b4-4f6b-a2f0-4dc2d773ca2c" providerId="ADAL" clId="{1962E4B5-5155-7D4D-B411-72A75955DC27}" dt="2023-02-08T07:09:06.925" v="2956" actId="1076"/>
          <ac:spMkLst>
            <pc:docMk/>
            <pc:sldMk cId="1112562141" sldId="2132736305"/>
            <ac:spMk id="64" creationId="{44201D0A-89BD-FD61-060E-325F6D5E3D7E}"/>
          </ac:spMkLst>
        </pc:spChg>
        <pc:spChg chg="add del mod">
          <ac:chgData name="Shahzad Ali" userId="ecba8e45-00b4-4f6b-a2f0-4dc2d773ca2c" providerId="ADAL" clId="{1962E4B5-5155-7D4D-B411-72A75955DC27}" dt="2023-02-08T07:09:21.483" v="2962"/>
          <ac:spMkLst>
            <pc:docMk/>
            <pc:sldMk cId="1112562141" sldId="2132736305"/>
            <ac:spMk id="65" creationId="{727E1396-9435-E892-C68F-29509B69350D}"/>
          </ac:spMkLst>
        </pc:spChg>
        <pc:spChg chg="del mod">
          <ac:chgData name="Shahzad Ali" userId="ecba8e45-00b4-4f6b-a2f0-4dc2d773ca2c" providerId="ADAL" clId="{1962E4B5-5155-7D4D-B411-72A75955DC27}" dt="2023-02-08T07:45:13.757" v="3507" actId="478"/>
          <ac:spMkLst>
            <pc:docMk/>
            <pc:sldMk cId="1112562141" sldId="2132736305"/>
            <ac:spMk id="67" creationId="{2B8B5460-B8E5-D5F7-FE43-D73BA21CD44E}"/>
          </ac:spMkLst>
        </pc:spChg>
        <pc:spChg chg="mod">
          <ac:chgData name="Shahzad Ali" userId="ecba8e45-00b4-4f6b-a2f0-4dc2d773ca2c" providerId="ADAL" clId="{1962E4B5-5155-7D4D-B411-72A75955DC27}" dt="2023-02-08T07:51:12.815" v="3590" actId="1076"/>
          <ac:spMkLst>
            <pc:docMk/>
            <pc:sldMk cId="1112562141" sldId="2132736305"/>
            <ac:spMk id="68" creationId="{C44844BD-1BC3-962E-C6B6-3AF9EBEB159F}"/>
          </ac:spMkLst>
        </pc:spChg>
        <pc:spChg chg="mod">
          <ac:chgData name="Shahzad Ali" userId="ecba8e45-00b4-4f6b-a2f0-4dc2d773ca2c" providerId="ADAL" clId="{1962E4B5-5155-7D4D-B411-72A75955DC27}" dt="2023-02-08T07:12:09.389" v="2997"/>
          <ac:spMkLst>
            <pc:docMk/>
            <pc:sldMk cId="1112562141" sldId="2132736305"/>
            <ac:spMk id="72" creationId="{C437AA4C-83E5-43FF-CD58-732604D82FBA}"/>
          </ac:spMkLst>
        </pc:spChg>
        <pc:spChg chg="mod">
          <ac:chgData name="Shahzad Ali" userId="ecba8e45-00b4-4f6b-a2f0-4dc2d773ca2c" providerId="ADAL" clId="{1962E4B5-5155-7D4D-B411-72A75955DC27}" dt="2023-02-08T07:03:03.423" v="2908" actId="404"/>
          <ac:spMkLst>
            <pc:docMk/>
            <pc:sldMk cId="1112562141" sldId="2132736305"/>
            <ac:spMk id="76" creationId="{1D0CF0D5-41ED-4A5F-F04D-B55EF1A0557A}"/>
          </ac:spMkLst>
        </pc:spChg>
        <pc:spChg chg="mod">
          <ac:chgData name="Shahzad Ali" userId="ecba8e45-00b4-4f6b-a2f0-4dc2d773ca2c" providerId="ADAL" clId="{1962E4B5-5155-7D4D-B411-72A75955DC27}" dt="2023-02-08T07:43:50.995" v="3445" actId="207"/>
          <ac:spMkLst>
            <pc:docMk/>
            <pc:sldMk cId="1112562141" sldId="2132736305"/>
            <ac:spMk id="78" creationId="{ADB9F9DD-3CA4-A896-4FD8-104842C21B71}"/>
          </ac:spMkLst>
        </pc:spChg>
        <pc:spChg chg="mod">
          <ac:chgData name="Shahzad Ali" userId="ecba8e45-00b4-4f6b-a2f0-4dc2d773ca2c" providerId="ADAL" clId="{1962E4B5-5155-7D4D-B411-72A75955DC27}" dt="2023-02-08T07:14:20.180" v="3010" actId="1076"/>
          <ac:spMkLst>
            <pc:docMk/>
            <pc:sldMk cId="1112562141" sldId="2132736305"/>
            <ac:spMk id="84" creationId="{9C4E6FB3-43DC-F5CD-58E0-711D395719E7}"/>
          </ac:spMkLst>
        </pc:spChg>
        <pc:spChg chg="mod">
          <ac:chgData name="Shahzad Ali" userId="ecba8e45-00b4-4f6b-a2f0-4dc2d773ca2c" providerId="ADAL" clId="{1962E4B5-5155-7D4D-B411-72A75955DC27}" dt="2023-02-08T07:14:20.180" v="3010" actId="1076"/>
          <ac:spMkLst>
            <pc:docMk/>
            <pc:sldMk cId="1112562141" sldId="2132736305"/>
            <ac:spMk id="85" creationId="{48D446FA-7121-51E2-7E60-B5394248985F}"/>
          </ac:spMkLst>
        </pc:spChg>
        <pc:spChg chg="mod">
          <ac:chgData name="Shahzad Ali" userId="ecba8e45-00b4-4f6b-a2f0-4dc2d773ca2c" providerId="ADAL" clId="{1962E4B5-5155-7D4D-B411-72A75955DC27}" dt="2023-02-08T07:14:20.180" v="3010" actId="1076"/>
          <ac:spMkLst>
            <pc:docMk/>
            <pc:sldMk cId="1112562141" sldId="2132736305"/>
            <ac:spMk id="86" creationId="{B1B1FB51-7689-CCEC-CFB9-C24A6F8FCDCE}"/>
          </ac:spMkLst>
        </pc:spChg>
        <pc:spChg chg="mod">
          <ac:chgData name="Shahzad Ali" userId="ecba8e45-00b4-4f6b-a2f0-4dc2d773ca2c" providerId="ADAL" clId="{1962E4B5-5155-7D4D-B411-72A75955DC27}" dt="2023-02-08T07:14:20.180" v="3010" actId="1076"/>
          <ac:spMkLst>
            <pc:docMk/>
            <pc:sldMk cId="1112562141" sldId="2132736305"/>
            <ac:spMk id="87" creationId="{E3372AD9-DC74-8693-2585-C29C8449A4C6}"/>
          </ac:spMkLst>
        </pc:spChg>
        <pc:spChg chg="mod">
          <ac:chgData name="Shahzad Ali" userId="ecba8e45-00b4-4f6b-a2f0-4dc2d773ca2c" providerId="ADAL" clId="{1962E4B5-5155-7D4D-B411-72A75955DC27}" dt="2023-02-08T07:14:20.180" v="3010" actId="1076"/>
          <ac:spMkLst>
            <pc:docMk/>
            <pc:sldMk cId="1112562141" sldId="2132736305"/>
            <ac:spMk id="88" creationId="{FB12875A-93D0-604B-6EC1-D5A415E3F094}"/>
          </ac:spMkLst>
        </pc:spChg>
        <pc:spChg chg="mod">
          <ac:chgData name="Shahzad Ali" userId="ecba8e45-00b4-4f6b-a2f0-4dc2d773ca2c" providerId="ADAL" clId="{1962E4B5-5155-7D4D-B411-72A75955DC27}" dt="2023-02-08T07:14:57.641" v="3014" actId="1076"/>
          <ac:spMkLst>
            <pc:docMk/>
            <pc:sldMk cId="1112562141" sldId="2132736305"/>
            <ac:spMk id="92" creationId="{A9BD6886-45F2-957C-F051-0F51EA512D1B}"/>
          </ac:spMkLst>
        </pc:spChg>
        <pc:spChg chg="mod">
          <ac:chgData name="Shahzad Ali" userId="ecba8e45-00b4-4f6b-a2f0-4dc2d773ca2c" providerId="ADAL" clId="{1962E4B5-5155-7D4D-B411-72A75955DC27}" dt="2023-02-08T07:14:57.641" v="3014" actId="1076"/>
          <ac:spMkLst>
            <pc:docMk/>
            <pc:sldMk cId="1112562141" sldId="2132736305"/>
            <ac:spMk id="93" creationId="{90DC9213-F2F4-2053-3D40-5809C88E9920}"/>
          </ac:spMkLst>
        </pc:spChg>
        <pc:spChg chg="mod">
          <ac:chgData name="Shahzad Ali" userId="ecba8e45-00b4-4f6b-a2f0-4dc2d773ca2c" providerId="ADAL" clId="{1962E4B5-5155-7D4D-B411-72A75955DC27}" dt="2023-02-08T07:28:27.688" v="3204" actId="20577"/>
          <ac:spMkLst>
            <pc:docMk/>
            <pc:sldMk cId="1112562141" sldId="2132736305"/>
            <ac:spMk id="98" creationId="{58AA568E-4760-2CE6-5FDF-1F9F83588A4C}"/>
          </ac:spMkLst>
        </pc:spChg>
        <pc:spChg chg="mod">
          <ac:chgData name="Shahzad Ali" userId="ecba8e45-00b4-4f6b-a2f0-4dc2d773ca2c" providerId="ADAL" clId="{1962E4B5-5155-7D4D-B411-72A75955DC27}" dt="2023-02-08T07:28:52.629" v="3216" actId="20577"/>
          <ac:spMkLst>
            <pc:docMk/>
            <pc:sldMk cId="1112562141" sldId="2132736305"/>
            <ac:spMk id="99" creationId="{714E7DD3-8A48-F668-2733-4179637F4201}"/>
          </ac:spMkLst>
        </pc:spChg>
        <pc:spChg chg="mod">
          <ac:chgData name="Shahzad Ali" userId="ecba8e45-00b4-4f6b-a2f0-4dc2d773ca2c" providerId="ADAL" clId="{1962E4B5-5155-7D4D-B411-72A75955DC27}" dt="2023-02-08T07:42:44.728" v="3434" actId="14100"/>
          <ac:spMkLst>
            <pc:docMk/>
            <pc:sldMk cId="1112562141" sldId="2132736305"/>
            <ac:spMk id="100" creationId="{4F3BB9EC-FFBC-6F3E-89E1-AD7E324634D3}"/>
          </ac:spMkLst>
        </pc:spChg>
        <pc:spChg chg="mod">
          <ac:chgData name="Shahzad Ali" userId="ecba8e45-00b4-4f6b-a2f0-4dc2d773ca2c" providerId="ADAL" clId="{1962E4B5-5155-7D4D-B411-72A75955DC27}" dt="2023-02-08T07:41:12.748" v="3365" actId="14100"/>
          <ac:spMkLst>
            <pc:docMk/>
            <pc:sldMk cId="1112562141" sldId="2132736305"/>
            <ac:spMk id="101" creationId="{25EF8900-34D7-380B-AA2B-83D09C6E93E5}"/>
          </ac:spMkLst>
        </pc:spChg>
        <pc:spChg chg="mod">
          <ac:chgData name="Shahzad Ali" userId="ecba8e45-00b4-4f6b-a2f0-4dc2d773ca2c" providerId="ADAL" clId="{1962E4B5-5155-7D4D-B411-72A75955DC27}" dt="2023-02-08T07:25:21.826" v="3163" actId="20577"/>
          <ac:spMkLst>
            <pc:docMk/>
            <pc:sldMk cId="1112562141" sldId="2132736305"/>
            <ac:spMk id="102" creationId="{9A42C839-9960-8130-DC36-54BB395A7488}"/>
          </ac:spMkLst>
        </pc:spChg>
        <pc:spChg chg="mod">
          <ac:chgData name="Shahzad Ali" userId="ecba8e45-00b4-4f6b-a2f0-4dc2d773ca2c" providerId="ADAL" clId="{1962E4B5-5155-7D4D-B411-72A75955DC27}" dt="2023-02-08T07:25:24.380" v="3165" actId="20577"/>
          <ac:spMkLst>
            <pc:docMk/>
            <pc:sldMk cId="1112562141" sldId="2132736305"/>
            <ac:spMk id="103" creationId="{7F62D1FF-420E-303D-4BEB-09C590FE883C}"/>
          </ac:spMkLst>
        </pc:spChg>
        <pc:spChg chg="mod">
          <ac:chgData name="Shahzad Ali" userId="ecba8e45-00b4-4f6b-a2f0-4dc2d773ca2c" providerId="ADAL" clId="{1962E4B5-5155-7D4D-B411-72A75955DC27}" dt="2023-02-08T07:14:57.641" v="3014" actId="1076"/>
          <ac:spMkLst>
            <pc:docMk/>
            <pc:sldMk cId="1112562141" sldId="2132736305"/>
            <ac:spMk id="104" creationId="{D5E40415-E712-1DFC-D8A2-CCD8B24DB43F}"/>
          </ac:spMkLst>
        </pc:spChg>
        <pc:spChg chg="add del mod">
          <ac:chgData name="Shahzad Ali" userId="ecba8e45-00b4-4f6b-a2f0-4dc2d773ca2c" providerId="ADAL" clId="{1962E4B5-5155-7D4D-B411-72A75955DC27}" dt="2023-02-08T07:56:06.669" v="3631" actId="478"/>
          <ac:spMkLst>
            <pc:docMk/>
            <pc:sldMk cId="1112562141" sldId="2132736305"/>
            <ac:spMk id="105" creationId="{3E04605C-BF21-567D-BF76-6DF82233F92B}"/>
          </ac:spMkLst>
        </pc:spChg>
        <pc:spChg chg="add mod">
          <ac:chgData name="Shahzad Ali" userId="ecba8e45-00b4-4f6b-a2f0-4dc2d773ca2c" providerId="ADAL" clId="{1962E4B5-5155-7D4D-B411-72A75955DC27}" dt="2023-02-08T07:23:27.528" v="3129" actId="1076"/>
          <ac:spMkLst>
            <pc:docMk/>
            <pc:sldMk cId="1112562141" sldId="2132736305"/>
            <ac:spMk id="108" creationId="{427F9CEE-E907-1BBC-DC34-DC6E83D11FAD}"/>
          </ac:spMkLst>
        </pc:spChg>
        <pc:spChg chg="mod">
          <ac:chgData name="Shahzad Ali" userId="ecba8e45-00b4-4f6b-a2f0-4dc2d773ca2c" providerId="ADAL" clId="{1962E4B5-5155-7D4D-B411-72A75955DC27}" dt="2023-02-08T07:41:17.996" v="3373" actId="1037"/>
          <ac:spMkLst>
            <pc:docMk/>
            <pc:sldMk cId="1112562141" sldId="2132736305"/>
            <ac:spMk id="116" creationId="{AFF0DA34-5016-90BF-6FD2-4C13A9BD24CA}"/>
          </ac:spMkLst>
        </pc:spChg>
        <pc:spChg chg="mod">
          <ac:chgData name="Shahzad Ali" userId="ecba8e45-00b4-4f6b-a2f0-4dc2d773ca2c" providerId="ADAL" clId="{1962E4B5-5155-7D4D-B411-72A75955DC27}" dt="2023-02-08T07:43:03.381" v="3439" actId="14100"/>
          <ac:spMkLst>
            <pc:docMk/>
            <pc:sldMk cId="1112562141" sldId="2132736305"/>
            <ac:spMk id="117" creationId="{61C7369A-4BD1-BD6B-09D6-DE6B3C88E0EA}"/>
          </ac:spMkLst>
        </pc:spChg>
        <pc:spChg chg="mod">
          <ac:chgData name="Shahzad Ali" userId="ecba8e45-00b4-4f6b-a2f0-4dc2d773ca2c" providerId="ADAL" clId="{1962E4B5-5155-7D4D-B411-72A75955DC27}" dt="2023-02-08T07:43:20.965" v="3441" actId="1076"/>
          <ac:spMkLst>
            <pc:docMk/>
            <pc:sldMk cId="1112562141" sldId="2132736305"/>
            <ac:spMk id="118" creationId="{512DD250-64A5-8076-C73A-12C8F17AACE8}"/>
          </ac:spMkLst>
        </pc:spChg>
        <pc:spChg chg="mod">
          <ac:chgData name="Shahzad Ali" userId="ecba8e45-00b4-4f6b-a2f0-4dc2d773ca2c" providerId="ADAL" clId="{1962E4B5-5155-7D4D-B411-72A75955DC27}" dt="2023-02-08T07:41:17.996" v="3373" actId="1037"/>
          <ac:spMkLst>
            <pc:docMk/>
            <pc:sldMk cId="1112562141" sldId="2132736305"/>
            <ac:spMk id="119" creationId="{59D77355-14BC-25C7-30DC-8E21EB06DE17}"/>
          </ac:spMkLst>
        </pc:spChg>
        <pc:spChg chg="mod">
          <ac:chgData name="Shahzad Ali" userId="ecba8e45-00b4-4f6b-a2f0-4dc2d773ca2c" providerId="ADAL" clId="{1962E4B5-5155-7D4D-B411-72A75955DC27}" dt="2023-02-08T07:41:17.996" v="3373" actId="1037"/>
          <ac:spMkLst>
            <pc:docMk/>
            <pc:sldMk cId="1112562141" sldId="2132736305"/>
            <ac:spMk id="124" creationId="{2EA8E3BB-A198-9BA1-292B-1A29F0E46233}"/>
          </ac:spMkLst>
        </pc:spChg>
        <pc:spChg chg="mod">
          <ac:chgData name="Shahzad Ali" userId="ecba8e45-00b4-4f6b-a2f0-4dc2d773ca2c" providerId="ADAL" clId="{1962E4B5-5155-7D4D-B411-72A75955DC27}" dt="2023-02-08T07:41:17.996" v="3373" actId="1037"/>
          <ac:spMkLst>
            <pc:docMk/>
            <pc:sldMk cId="1112562141" sldId="2132736305"/>
            <ac:spMk id="125" creationId="{4E5234F6-8EE2-397A-78A8-BED56F516CD8}"/>
          </ac:spMkLst>
        </pc:spChg>
        <pc:spChg chg="mod">
          <ac:chgData name="Shahzad Ali" userId="ecba8e45-00b4-4f6b-a2f0-4dc2d773ca2c" providerId="ADAL" clId="{1962E4B5-5155-7D4D-B411-72A75955DC27}" dt="2023-02-08T07:41:17.996" v="3373" actId="1037"/>
          <ac:spMkLst>
            <pc:docMk/>
            <pc:sldMk cId="1112562141" sldId="2132736305"/>
            <ac:spMk id="126" creationId="{6FBCA164-78A7-8B46-9163-BDA6BE965518}"/>
          </ac:spMkLst>
        </pc:spChg>
        <pc:spChg chg="mod">
          <ac:chgData name="Shahzad Ali" userId="ecba8e45-00b4-4f6b-a2f0-4dc2d773ca2c" providerId="ADAL" clId="{1962E4B5-5155-7D4D-B411-72A75955DC27}" dt="2023-02-08T07:41:17.996" v="3373" actId="1037"/>
          <ac:spMkLst>
            <pc:docMk/>
            <pc:sldMk cId="1112562141" sldId="2132736305"/>
            <ac:spMk id="127" creationId="{9EBDEE32-B123-9007-C3E3-9972C53062CC}"/>
          </ac:spMkLst>
        </pc:spChg>
        <pc:spChg chg="mod">
          <ac:chgData name="Shahzad Ali" userId="ecba8e45-00b4-4f6b-a2f0-4dc2d773ca2c" providerId="ADAL" clId="{1962E4B5-5155-7D4D-B411-72A75955DC27}" dt="2023-02-08T07:41:17.996" v="3373" actId="1037"/>
          <ac:spMkLst>
            <pc:docMk/>
            <pc:sldMk cId="1112562141" sldId="2132736305"/>
            <ac:spMk id="1024" creationId="{E4F2167E-2828-6794-4A4E-802CC12FB5DA}"/>
          </ac:spMkLst>
        </pc:spChg>
        <pc:spChg chg="mod">
          <ac:chgData name="Shahzad Ali" userId="ecba8e45-00b4-4f6b-a2f0-4dc2d773ca2c" providerId="ADAL" clId="{1962E4B5-5155-7D4D-B411-72A75955DC27}" dt="2023-02-08T07:43:25.779" v="3442" actId="1076"/>
          <ac:spMkLst>
            <pc:docMk/>
            <pc:sldMk cId="1112562141" sldId="2132736305"/>
            <ac:spMk id="1029" creationId="{9186F7CF-F264-3CB7-D213-8F681627F3CF}"/>
          </ac:spMkLst>
        </pc:spChg>
        <pc:spChg chg="mod">
          <ac:chgData name="Shahzad Ali" userId="ecba8e45-00b4-4f6b-a2f0-4dc2d773ca2c" providerId="ADAL" clId="{1962E4B5-5155-7D4D-B411-72A75955DC27}" dt="2023-02-08T07:43:29.892" v="3443" actId="1076"/>
          <ac:spMkLst>
            <pc:docMk/>
            <pc:sldMk cId="1112562141" sldId="2132736305"/>
            <ac:spMk id="1031" creationId="{A6412089-A7CD-C6B2-6EEF-543145B2C25D}"/>
          </ac:spMkLst>
        </pc:spChg>
        <pc:spChg chg="mod topLvl">
          <ac:chgData name="Shahzad Ali" userId="ecba8e45-00b4-4f6b-a2f0-4dc2d773ca2c" providerId="ADAL" clId="{1962E4B5-5155-7D4D-B411-72A75955DC27}" dt="2023-02-08T07:43:46.121" v="3444" actId="207"/>
          <ac:spMkLst>
            <pc:docMk/>
            <pc:sldMk cId="1112562141" sldId="2132736305"/>
            <ac:spMk id="1033" creationId="{0BB1D4C7-0DFB-D259-8130-591F9E176B92}"/>
          </ac:spMkLst>
        </pc:spChg>
        <pc:spChg chg="del mod topLvl">
          <ac:chgData name="Shahzad Ali" userId="ecba8e45-00b4-4f6b-a2f0-4dc2d773ca2c" providerId="ADAL" clId="{1962E4B5-5155-7D4D-B411-72A75955DC27}" dt="2023-02-07T19:12:48.241" v="1967" actId="478"/>
          <ac:spMkLst>
            <pc:docMk/>
            <pc:sldMk cId="1112562141" sldId="2132736305"/>
            <ac:spMk id="1034" creationId="{D08A8661-CB68-0DA0-EAD5-21D5EDF15629}"/>
          </ac:spMkLst>
        </pc:spChg>
        <pc:spChg chg="del mod topLvl">
          <ac:chgData name="Shahzad Ali" userId="ecba8e45-00b4-4f6b-a2f0-4dc2d773ca2c" providerId="ADAL" clId="{1962E4B5-5155-7D4D-B411-72A75955DC27}" dt="2023-02-08T07:09:11.645" v="2958" actId="478"/>
          <ac:spMkLst>
            <pc:docMk/>
            <pc:sldMk cId="1112562141" sldId="2132736305"/>
            <ac:spMk id="1037" creationId="{FCA32324-643B-BDAA-814B-DE87F4D4CCF8}"/>
          </ac:spMkLst>
        </pc:spChg>
        <pc:spChg chg="del topLvl">
          <ac:chgData name="Shahzad Ali" userId="ecba8e45-00b4-4f6b-a2f0-4dc2d773ca2c" providerId="ADAL" clId="{1962E4B5-5155-7D4D-B411-72A75955DC27}" dt="2023-02-07T19:13:47.607" v="1975" actId="478"/>
          <ac:spMkLst>
            <pc:docMk/>
            <pc:sldMk cId="1112562141" sldId="2132736305"/>
            <ac:spMk id="1038" creationId="{23A2AF3C-F090-380B-2288-03C170335C7B}"/>
          </ac:spMkLst>
        </pc:spChg>
        <pc:spChg chg="mod">
          <ac:chgData name="Shahzad Ali" userId="ecba8e45-00b4-4f6b-a2f0-4dc2d773ca2c" providerId="ADAL" clId="{1962E4B5-5155-7D4D-B411-72A75955DC27}" dt="2023-02-08T07:15:56.778" v="3021" actId="207"/>
          <ac:spMkLst>
            <pc:docMk/>
            <pc:sldMk cId="1112562141" sldId="2132736305"/>
            <ac:spMk id="1056" creationId="{ED999A07-5FFB-9A11-65C1-5BF253417D22}"/>
          </ac:spMkLst>
        </pc:spChg>
        <pc:spChg chg="mod">
          <ac:chgData name="Shahzad Ali" userId="ecba8e45-00b4-4f6b-a2f0-4dc2d773ca2c" providerId="ADAL" clId="{1962E4B5-5155-7D4D-B411-72A75955DC27}" dt="2023-02-08T07:08:21.822" v="2943" actId="164"/>
          <ac:spMkLst>
            <pc:docMk/>
            <pc:sldMk cId="1112562141" sldId="2132736305"/>
            <ac:spMk id="1058" creationId="{C35C0E5D-3B4B-135C-EADE-797F17910275}"/>
          </ac:spMkLst>
        </pc:spChg>
        <pc:spChg chg="mod">
          <ac:chgData name="Shahzad Ali" userId="ecba8e45-00b4-4f6b-a2f0-4dc2d773ca2c" providerId="ADAL" clId="{1962E4B5-5155-7D4D-B411-72A75955DC27}" dt="2023-02-08T07:28:48.877" v="3212" actId="1076"/>
          <ac:spMkLst>
            <pc:docMk/>
            <pc:sldMk cId="1112562141" sldId="2132736305"/>
            <ac:spMk id="1060" creationId="{D70CB5F8-25F8-B08A-82EF-6BF05E8DEC34}"/>
          </ac:spMkLst>
        </pc:spChg>
        <pc:spChg chg="del mod">
          <ac:chgData name="Shahzad Ali" userId="ecba8e45-00b4-4f6b-a2f0-4dc2d773ca2c" providerId="ADAL" clId="{1962E4B5-5155-7D4D-B411-72A75955DC27}" dt="2023-02-07T19:08:33.841" v="1717" actId="478"/>
          <ac:spMkLst>
            <pc:docMk/>
            <pc:sldMk cId="1112562141" sldId="2132736305"/>
            <ac:spMk id="1061" creationId="{3F8ADE10-8931-8B10-E54D-7E32BAD3894E}"/>
          </ac:spMkLst>
        </pc:spChg>
        <pc:spChg chg="del mod">
          <ac:chgData name="Shahzad Ali" userId="ecba8e45-00b4-4f6b-a2f0-4dc2d773ca2c" providerId="ADAL" clId="{1962E4B5-5155-7D4D-B411-72A75955DC27}" dt="2023-02-07T19:08:39.421" v="1723" actId="478"/>
          <ac:spMkLst>
            <pc:docMk/>
            <pc:sldMk cId="1112562141" sldId="2132736305"/>
            <ac:spMk id="1062" creationId="{2BA604BF-6A91-50D9-DB30-233E68F86E21}"/>
          </ac:spMkLst>
        </pc:spChg>
        <pc:spChg chg="mod">
          <ac:chgData name="Shahzad Ali" userId="ecba8e45-00b4-4f6b-a2f0-4dc2d773ca2c" providerId="ADAL" clId="{1962E4B5-5155-7D4D-B411-72A75955DC27}" dt="2023-02-08T07:43:53.849" v="3446" actId="207"/>
          <ac:spMkLst>
            <pc:docMk/>
            <pc:sldMk cId="1112562141" sldId="2132736305"/>
            <ac:spMk id="1063" creationId="{1498925B-9D68-AA01-B03A-E5F65DDBD542}"/>
          </ac:spMkLst>
        </pc:spChg>
        <pc:spChg chg="mod">
          <ac:chgData name="Shahzad Ali" userId="ecba8e45-00b4-4f6b-a2f0-4dc2d773ca2c" providerId="ADAL" clId="{1962E4B5-5155-7D4D-B411-72A75955DC27}" dt="2023-02-08T07:34:34.859" v="3284" actId="1076"/>
          <ac:spMkLst>
            <pc:docMk/>
            <pc:sldMk cId="1112562141" sldId="2132736305"/>
            <ac:spMk id="1066" creationId="{0945C5F5-97BC-8AA5-9F0A-AA7C13543144}"/>
          </ac:spMkLst>
        </pc:spChg>
        <pc:spChg chg="mod">
          <ac:chgData name="Shahzad Ali" userId="ecba8e45-00b4-4f6b-a2f0-4dc2d773ca2c" providerId="ADAL" clId="{1962E4B5-5155-7D4D-B411-72A75955DC27}" dt="2023-02-08T07:34:34.859" v="3284" actId="1076"/>
          <ac:spMkLst>
            <pc:docMk/>
            <pc:sldMk cId="1112562141" sldId="2132736305"/>
            <ac:spMk id="1067" creationId="{FD5792DA-E50E-3940-244C-429125668511}"/>
          </ac:spMkLst>
        </pc:spChg>
        <pc:spChg chg="del mod">
          <ac:chgData name="Shahzad Ali" userId="ecba8e45-00b4-4f6b-a2f0-4dc2d773ca2c" providerId="ADAL" clId="{1962E4B5-5155-7D4D-B411-72A75955DC27}" dt="2023-02-08T07:08:44.972" v="2948" actId="478"/>
          <ac:spMkLst>
            <pc:docMk/>
            <pc:sldMk cId="1112562141" sldId="2132736305"/>
            <ac:spMk id="1068" creationId="{2F4171C7-33F7-1CA0-89F4-FCB476A464CC}"/>
          </ac:spMkLst>
        </pc:spChg>
        <pc:spChg chg="del mod">
          <ac:chgData name="Shahzad Ali" userId="ecba8e45-00b4-4f6b-a2f0-4dc2d773ca2c" providerId="ADAL" clId="{1962E4B5-5155-7D4D-B411-72A75955DC27}" dt="2023-02-08T07:08:52.692" v="2954" actId="478"/>
          <ac:spMkLst>
            <pc:docMk/>
            <pc:sldMk cId="1112562141" sldId="2132736305"/>
            <ac:spMk id="1069" creationId="{7992694C-2985-48AF-8676-C5128B241C98}"/>
          </ac:spMkLst>
        </pc:spChg>
        <pc:spChg chg="mod">
          <ac:chgData name="Shahzad Ali" userId="ecba8e45-00b4-4f6b-a2f0-4dc2d773ca2c" providerId="ADAL" clId="{1962E4B5-5155-7D4D-B411-72A75955DC27}" dt="2023-02-08T07:27:48.262" v="3192" actId="164"/>
          <ac:spMkLst>
            <pc:docMk/>
            <pc:sldMk cId="1112562141" sldId="2132736305"/>
            <ac:spMk id="1070" creationId="{45D2452F-4FE8-2EF9-9876-1E89179C2ED2}"/>
          </ac:spMkLst>
        </pc:spChg>
        <pc:spChg chg="del mod">
          <ac:chgData name="Shahzad Ali" userId="ecba8e45-00b4-4f6b-a2f0-4dc2d773ca2c" providerId="ADAL" clId="{1962E4B5-5155-7D4D-B411-72A75955DC27}" dt="2023-02-08T07:26:16.677" v="3168" actId="478"/>
          <ac:spMkLst>
            <pc:docMk/>
            <pc:sldMk cId="1112562141" sldId="2132736305"/>
            <ac:spMk id="1071" creationId="{96A0317B-5983-FD35-E324-B431031C9BD8}"/>
          </ac:spMkLst>
        </pc:spChg>
        <pc:spChg chg="del mod">
          <ac:chgData name="Shahzad Ali" userId="ecba8e45-00b4-4f6b-a2f0-4dc2d773ca2c" providerId="ADAL" clId="{1962E4B5-5155-7D4D-B411-72A75955DC27}" dt="2023-02-08T07:08:41.232" v="2945" actId="478"/>
          <ac:spMkLst>
            <pc:docMk/>
            <pc:sldMk cId="1112562141" sldId="2132736305"/>
            <ac:spMk id="1077" creationId="{A8C5A337-9717-2906-9ACB-B6309BBD5A23}"/>
          </ac:spMkLst>
        </pc:spChg>
        <pc:spChg chg="del mod">
          <ac:chgData name="Shahzad Ali" userId="ecba8e45-00b4-4f6b-a2f0-4dc2d773ca2c" providerId="ADAL" clId="{1962E4B5-5155-7D4D-B411-72A75955DC27}" dt="2023-02-08T07:08:50.411" v="2953" actId="478"/>
          <ac:spMkLst>
            <pc:docMk/>
            <pc:sldMk cId="1112562141" sldId="2132736305"/>
            <ac:spMk id="1078" creationId="{FCF0FF57-032E-C152-0B6C-0C048DDC8E7A}"/>
          </ac:spMkLst>
        </pc:spChg>
        <pc:spChg chg="mod">
          <ac:chgData name="Shahzad Ali" userId="ecba8e45-00b4-4f6b-a2f0-4dc2d773ca2c" providerId="ADAL" clId="{1962E4B5-5155-7D4D-B411-72A75955DC27}" dt="2023-02-08T07:27:48.262" v="3192" actId="164"/>
          <ac:spMkLst>
            <pc:docMk/>
            <pc:sldMk cId="1112562141" sldId="2132736305"/>
            <ac:spMk id="1079" creationId="{2EF8CB9E-D832-5DD7-DCBA-037D6CF6246E}"/>
          </ac:spMkLst>
        </pc:spChg>
        <pc:spChg chg="del mod">
          <ac:chgData name="Shahzad Ali" userId="ecba8e45-00b4-4f6b-a2f0-4dc2d773ca2c" providerId="ADAL" clId="{1962E4B5-5155-7D4D-B411-72A75955DC27}" dt="2023-02-08T07:26:15.865" v="3167" actId="478"/>
          <ac:spMkLst>
            <pc:docMk/>
            <pc:sldMk cId="1112562141" sldId="2132736305"/>
            <ac:spMk id="1080" creationId="{660A8F53-54B4-868C-C00B-71BDB9391C54}"/>
          </ac:spMkLst>
        </pc:spChg>
        <pc:spChg chg="mod">
          <ac:chgData name="Shahzad Ali" userId="ecba8e45-00b4-4f6b-a2f0-4dc2d773ca2c" providerId="ADAL" clId="{1962E4B5-5155-7D4D-B411-72A75955DC27}" dt="2023-02-08T07:08:21.822" v="2943" actId="164"/>
          <ac:spMkLst>
            <pc:docMk/>
            <pc:sldMk cId="1112562141" sldId="2132736305"/>
            <ac:spMk id="1087" creationId="{17208D66-7A1A-33BF-974E-BC4DAB964FB3}"/>
          </ac:spMkLst>
        </pc:spChg>
        <pc:spChg chg="mod">
          <ac:chgData name="Shahzad Ali" userId="ecba8e45-00b4-4f6b-a2f0-4dc2d773ca2c" providerId="ADAL" clId="{1962E4B5-5155-7D4D-B411-72A75955DC27}" dt="2023-02-08T07:08:21.822" v="2943" actId="164"/>
          <ac:spMkLst>
            <pc:docMk/>
            <pc:sldMk cId="1112562141" sldId="2132736305"/>
            <ac:spMk id="1088" creationId="{BB8C359E-C31A-B048-5311-C598238A1E15}"/>
          </ac:spMkLst>
        </pc:spChg>
        <pc:spChg chg="del mod">
          <ac:chgData name="Shahzad Ali" userId="ecba8e45-00b4-4f6b-a2f0-4dc2d773ca2c" providerId="ADAL" clId="{1962E4B5-5155-7D4D-B411-72A75955DC27}" dt="2023-02-07T19:08:34.873" v="1718" actId="478"/>
          <ac:spMkLst>
            <pc:docMk/>
            <pc:sldMk cId="1112562141" sldId="2132736305"/>
            <ac:spMk id="1089" creationId="{1628F215-14E1-52D2-D28D-F97302C37854}"/>
          </ac:spMkLst>
        </pc:spChg>
        <pc:spChg chg="mod">
          <ac:chgData name="Shahzad Ali" userId="ecba8e45-00b4-4f6b-a2f0-4dc2d773ca2c" providerId="ADAL" clId="{1962E4B5-5155-7D4D-B411-72A75955DC27}" dt="2023-02-08T07:34:34.859" v="3284" actId="1076"/>
          <ac:spMkLst>
            <pc:docMk/>
            <pc:sldMk cId="1112562141" sldId="2132736305"/>
            <ac:spMk id="1089" creationId="{8747F8CA-4C73-1ABD-A587-1DB5331D3049}"/>
          </ac:spMkLst>
        </pc:spChg>
        <pc:spChg chg="del mod">
          <ac:chgData name="Shahzad Ali" userId="ecba8e45-00b4-4f6b-a2f0-4dc2d773ca2c" providerId="ADAL" clId="{1962E4B5-5155-7D4D-B411-72A75955DC27}" dt="2023-02-07T19:08:37.486" v="1721" actId="478"/>
          <ac:spMkLst>
            <pc:docMk/>
            <pc:sldMk cId="1112562141" sldId="2132736305"/>
            <ac:spMk id="1090" creationId="{69AEEBD1-B905-B823-B78F-2A78D3BD6190}"/>
          </ac:spMkLst>
        </pc:spChg>
        <pc:spChg chg="mod">
          <ac:chgData name="Shahzad Ali" userId="ecba8e45-00b4-4f6b-a2f0-4dc2d773ca2c" providerId="ADAL" clId="{1962E4B5-5155-7D4D-B411-72A75955DC27}" dt="2023-02-08T07:34:34.859" v="3284" actId="1076"/>
          <ac:spMkLst>
            <pc:docMk/>
            <pc:sldMk cId="1112562141" sldId="2132736305"/>
            <ac:spMk id="1090" creationId="{8B95B787-ADD3-CCC2-A0B5-FE3D3C562381}"/>
          </ac:spMkLst>
        </pc:spChg>
        <pc:spChg chg="mod">
          <ac:chgData name="Shahzad Ali" userId="ecba8e45-00b4-4f6b-a2f0-4dc2d773ca2c" providerId="ADAL" clId="{1962E4B5-5155-7D4D-B411-72A75955DC27}" dt="2023-02-08T07:35:00.919" v="3288" actId="20577"/>
          <ac:spMkLst>
            <pc:docMk/>
            <pc:sldMk cId="1112562141" sldId="2132736305"/>
            <ac:spMk id="1091" creationId="{A2120885-1221-2FA2-2D10-C6CB24CFF191}"/>
          </ac:spMkLst>
        </pc:spChg>
        <pc:spChg chg="mod">
          <ac:chgData name="Shahzad Ali" userId="ecba8e45-00b4-4f6b-a2f0-4dc2d773ca2c" providerId="ADAL" clId="{1962E4B5-5155-7D4D-B411-72A75955DC27}" dt="2023-02-08T07:35:03.676" v="3290" actId="20577"/>
          <ac:spMkLst>
            <pc:docMk/>
            <pc:sldMk cId="1112562141" sldId="2132736305"/>
            <ac:spMk id="1092" creationId="{C8558728-CC6C-EACD-F98C-666975842477}"/>
          </ac:spMkLst>
        </pc:spChg>
        <pc:spChg chg="mod">
          <ac:chgData name="Shahzad Ali" userId="ecba8e45-00b4-4f6b-a2f0-4dc2d773ca2c" providerId="ADAL" clId="{1962E4B5-5155-7D4D-B411-72A75955DC27}" dt="2023-02-08T07:38:20.860" v="3322" actId="14100"/>
          <ac:spMkLst>
            <pc:docMk/>
            <pc:sldMk cId="1112562141" sldId="2132736305"/>
            <ac:spMk id="1093" creationId="{1F4641E2-A515-493A-3C0C-9BA48261B262}"/>
          </ac:spMkLst>
        </pc:spChg>
        <pc:spChg chg="mod">
          <ac:chgData name="Shahzad Ali" userId="ecba8e45-00b4-4f6b-a2f0-4dc2d773ca2c" providerId="ADAL" clId="{1962E4B5-5155-7D4D-B411-72A75955DC27}" dt="2023-02-08T07:02:20.822" v="2894" actId="164"/>
          <ac:spMkLst>
            <pc:docMk/>
            <pc:sldMk cId="1112562141" sldId="2132736305"/>
            <ac:spMk id="1095" creationId="{ED5841D8-141E-62FB-6D1C-75DA730762AB}"/>
          </ac:spMkLst>
        </pc:spChg>
        <pc:spChg chg="del mod topLvl">
          <ac:chgData name="Shahzad Ali" userId="ecba8e45-00b4-4f6b-a2f0-4dc2d773ca2c" providerId="ADAL" clId="{1962E4B5-5155-7D4D-B411-72A75955DC27}" dt="2023-02-08T07:02:07.166" v="2893" actId="478"/>
          <ac:spMkLst>
            <pc:docMk/>
            <pc:sldMk cId="1112562141" sldId="2132736305"/>
            <ac:spMk id="1097" creationId="{FB8D177B-27C2-0FB6-D1AE-9E487052FA8B}"/>
          </ac:spMkLst>
        </pc:spChg>
        <pc:spChg chg="add del mod topLvl">
          <ac:chgData name="Shahzad Ali" userId="ecba8e45-00b4-4f6b-a2f0-4dc2d773ca2c" providerId="ADAL" clId="{1962E4B5-5155-7D4D-B411-72A75955DC27}" dt="2023-02-08T07:03:09.092" v="2909" actId="1076"/>
          <ac:spMkLst>
            <pc:docMk/>
            <pc:sldMk cId="1112562141" sldId="2132736305"/>
            <ac:spMk id="1098" creationId="{5FD1BA47-986E-52D6-800E-8B2D55D70E38}"/>
          </ac:spMkLst>
        </pc:spChg>
        <pc:spChg chg="mod">
          <ac:chgData name="Shahzad Ali" userId="ecba8e45-00b4-4f6b-a2f0-4dc2d773ca2c" providerId="ADAL" clId="{1962E4B5-5155-7D4D-B411-72A75955DC27}" dt="2023-02-08T07:02:20.822" v="2894" actId="164"/>
          <ac:spMkLst>
            <pc:docMk/>
            <pc:sldMk cId="1112562141" sldId="2132736305"/>
            <ac:spMk id="1100" creationId="{B950A1FC-7FB9-3F93-D6AA-5E16908ECFF4}"/>
          </ac:spMkLst>
        </pc:spChg>
        <pc:spChg chg="add mod">
          <ac:chgData name="Shahzad Ali" userId="ecba8e45-00b4-4f6b-a2f0-4dc2d773ca2c" providerId="ADAL" clId="{1962E4B5-5155-7D4D-B411-72A75955DC27}" dt="2023-02-08T07:38:39.834" v="3324" actId="164"/>
          <ac:spMkLst>
            <pc:docMk/>
            <pc:sldMk cId="1112562141" sldId="2132736305"/>
            <ac:spMk id="1102" creationId="{10716BA9-8C1F-86EC-357C-51797C290BDA}"/>
          </ac:spMkLst>
        </pc:spChg>
        <pc:spChg chg="del mod">
          <ac:chgData name="Shahzad Ali" userId="ecba8e45-00b4-4f6b-a2f0-4dc2d773ca2c" providerId="ADAL" clId="{1962E4B5-5155-7D4D-B411-72A75955DC27}" dt="2023-02-06T21:22:06.360" v="1357" actId="478"/>
          <ac:spMkLst>
            <pc:docMk/>
            <pc:sldMk cId="1112562141" sldId="2132736305"/>
            <ac:spMk id="1102" creationId="{B1C3C64E-5B2C-0087-C7E5-07A21915E3BE}"/>
          </ac:spMkLst>
        </pc:spChg>
        <pc:spChg chg="del mod">
          <ac:chgData name="Shahzad Ali" userId="ecba8e45-00b4-4f6b-a2f0-4dc2d773ca2c" providerId="ADAL" clId="{1962E4B5-5155-7D4D-B411-72A75955DC27}" dt="2023-02-08T07:08:42.855" v="2946" actId="478"/>
          <ac:spMkLst>
            <pc:docMk/>
            <pc:sldMk cId="1112562141" sldId="2132736305"/>
            <ac:spMk id="1103" creationId="{58759F84-3372-7917-62AC-2389E5A389C5}"/>
          </ac:spMkLst>
        </pc:spChg>
        <pc:spChg chg="del mod">
          <ac:chgData name="Shahzad Ali" userId="ecba8e45-00b4-4f6b-a2f0-4dc2d773ca2c" providerId="ADAL" clId="{1962E4B5-5155-7D4D-B411-72A75955DC27}" dt="2023-02-08T07:08:49.085" v="2952" actId="478"/>
          <ac:spMkLst>
            <pc:docMk/>
            <pc:sldMk cId="1112562141" sldId="2132736305"/>
            <ac:spMk id="1104" creationId="{2FB8971A-CC5E-24DA-8E8C-ED7CEA4AAB62}"/>
          </ac:spMkLst>
        </pc:spChg>
        <pc:spChg chg="del mod">
          <ac:chgData name="Shahzad Ali" userId="ecba8e45-00b4-4f6b-a2f0-4dc2d773ca2c" providerId="ADAL" clId="{1962E4B5-5155-7D4D-B411-72A75955DC27}" dt="2023-02-08T07:34:02.179" v="3278" actId="478"/>
          <ac:spMkLst>
            <pc:docMk/>
            <pc:sldMk cId="1112562141" sldId="2132736305"/>
            <ac:spMk id="1106" creationId="{6A7DA3CC-645E-8C3E-7701-617106FF91E0}"/>
          </ac:spMkLst>
        </pc:spChg>
        <pc:spChg chg="del mod">
          <ac:chgData name="Shahzad Ali" userId="ecba8e45-00b4-4f6b-a2f0-4dc2d773ca2c" providerId="ADAL" clId="{1962E4B5-5155-7D4D-B411-72A75955DC27}" dt="2023-02-08T07:34:00.644" v="3276" actId="478"/>
          <ac:spMkLst>
            <pc:docMk/>
            <pc:sldMk cId="1112562141" sldId="2132736305"/>
            <ac:spMk id="1107" creationId="{5FC0C912-B77C-568B-7EDB-847740BFAC00}"/>
          </ac:spMkLst>
        </pc:spChg>
        <pc:spChg chg="del mod">
          <ac:chgData name="Shahzad Ali" userId="ecba8e45-00b4-4f6b-a2f0-4dc2d773ca2c" providerId="ADAL" clId="{1962E4B5-5155-7D4D-B411-72A75955DC27}" dt="2023-02-08T07:38:02.522" v="3313" actId="478"/>
          <ac:spMkLst>
            <pc:docMk/>
            <pc:sldMk cId="1112562141" sldId="2132736305"/>
            <ac:spMk id="1108" creationId="{2AB54856-A7AD-CAD4-88E3-B7C09A353F4A}"/>
          </ac:spMkLst>
        </pc:spChg>
        <pc:spChg chg="del mod">
          <ac:chgData name="Shahzad Ali" userId="ecba8e45-00b4-4f6b-a2f0-4dc2d773ca2c" providerId="ADAL" clId="{1962E4B5-5155-7D4D-B411-72A75955DC27}" dt="2023-02-08T07:38:08.470" v="3319" actId="478"/>
          <ac:spMkLst>
            <pc:docMk/>
            <pc:sldMk cId="1112562141" sldId="2132736305"/>
            <ac:spMk id="1109" creationId="{834A0470-75FB-B067-D818-CCE2373CB8DA}"/>
          </ac:spMkLst>
        </pc:spChg>
        <pc:spChg chg="del mod">
          <ac:chgData name="Shahzad Ali" userId="ecba8e45-00b4-4f6b-a2f0-4dc2d773ca2c" providerId="ADAL" clId="{1962E4B5-5155-7D4D-B411-72A75955DC27}" dt="2023-02-08T07:34:01.378" v="3277" actId="478"/>
          <ac:spMkLst>
            <pc:docMk/>
            <pc:sldMk cId="1112562141" sldId="2132736305"/>
            <ac:spMk id="1115" creationId="{6FE66DE9-7D2F-1DC7-E5BE-4002ADB18958}"/>
          </ac:spMkLst>
        </pc:spChg>
        <pc:spChg chg="del mod">
          <ac:chgData name="Shahzad Ali" userId="ecba8e45-00b4-4f6b-a2f0-4dc2d773ca2c" providerId="ADAL" clId="{1962E4B5-5155-7D4D-B411-72A75955DC27}" dt="2023-02-08T07:33:58.407" v="3274" actId="478"/>
          <ac:spMkLst>
            <pc:docMk/>
            <pc:sldMk cId="1112562141" sldId="2132736305"/>
            <ac:spMk id="1116" creationId="{28B14E07-F5D0-BF70-A4CF-1021622BB7B4}"/>
          </ac:spMkLst>
        </pc:spChg>
        <pc:spChg chg="del mod">
          <ac:chgData name="Shahzad Ali" userId="ecba8e45-00b4-4f6b-a2f0-4dc2d773ca2c" providerId="ADAL" clId="{1962E4B5-5155-7D4D-B411-72A75955DC27}" dt="2023-02-08T07:38:01.534" v="3312" actId="478"/>
          <ac:spMkLst>
            <pc:docMk/>
            <pc:sldMk cId="1112562141" sldId="2132736305"/>
            <ac:spMk id="1117" creationId="{3BC6F33F-6C32-942C-CB8A-E88535AB1FDF}"/>
          </ac:spMkLst>
        </pc:spChg>
        <pc:spChg chg="del mod">
          <ac:chgData name="Shahzad Ali" userId="ecba8e45-00b4-4f6b-a2f0-4dc2d773ca2c" providerId="ADAL" clId="{1962E4B5-5155-7D4D-B411-72A75955DC27}" dt="2023-02-08T07:38:07.426" v="3318" actId="478"/>
          <ac:spMkLst>
            <pc:docMk/>
            <pc:sldMk cId="1112562141" sldId="2132736305"/>
            <ac:spMk id="1118" creationId="{1B975D99-D4BF-D1F1-255F-849D547BC2C9}"/>
          </ac:spMkLst>
        </pc:spChg>
        <pc:spChg chg="mod">
          <ac:chgData name="Shahzad Ali" userId="ecba8e45-00b4-4f6b-a2f0-4dc2d773ca2c" providerId="ADAL" clId="{1962E4B5-5155-7D4D-B411-72A75955DC27}" dt="2023-02-08T07:42:37.352" v="3433" actId="1038"/>
          <ac:spMkLst>
            <pc:docMk/>
            <pc:sldMk cId="1112562141" sldId="2132736305"/>
            <ac:spMk id="1119" creationId="{4C32C773-8224-C4AF-BE3E-710A7B5A6E02}"/>
          </ac:spMkLst>
        </pc:spChg>
        <pc:spChg chg="add mod">
          <ac:chgData name="Shahzad Ali" userId="ecba8e45-00b4-4f6b-a2f0-4dc2d773ca2c" providerId="ADAL" clId="{1962E4B5-5155-7D4D-B411-72A75955DC27}" dt="2023-02-08T07:38:39.834" v="3324" actId="164"/>
          <ac:spMkLst>
            <pc:docMk/>
            <pc:sldMk cId="1112562141" sldId="2132736305"/>
            <ac:spMk id="1120" creationId="{B651569F-6EC6-DE81-E4BF-B2EB1C636103}"/>
          </ac:spMkLst>
        </pc:spChg>
        <pc:spChg chg="add mod">
          <ac:chgData name="Shahzad Ali" userId="ecba8e45-00b4-4f6b-a2f0-4dc2d773ca2c" providerId="ADAL" clId="{1962E4B5-5155-7D4D-B411-72A75955DC27}" dt="2023-02-08T07:38:39.834" v="3324" actId="164"/>
          <ac:spMkLst>
            <pc:docMk/>
            <pc:sldMk cId="1112562141" sldId="2132736305"/>
            <ac:spMk id="1121" creationId="{C04937EF-9631-4305-38D9-EA2410F072CD}"/>
          </ac:spMkLst>
        </pc:spChg>
        <pc:spChg chg="del mod">
          <ac:chgData name="Shahzad Ali" userId="ecba8e45-00b4-4f6b-a2f0-4dc2d773ca2c" providerId="ADAL" clId="{1962E4B5-5155-7D4D-B411-72A75955DC27}" dt="2023-02-08T07:33:54.544" v="3272" actId="478"/>
          <ac:spMkLst>
            <pc:docMk/>
            <pc:sldMk cId="1112562141" sldId="2132736305"/>
            <ac:spMk id="1123" creationId="{C788BDA3-1CDD-1F58-9559-A294CEE5F95A}"/>
          </ac:spMkLst>
        </pc:spChg>
        <pc:spChg chg="del mod">
          <ac:chgData name="Shahzad Ali" userId="ecba8e45-00b4-4f6b-a2f0-4dc2d773ca2c" providerId="ADAL" clId="{1962E4B5-5155-7D4D-B411-72A75955DC27}" dt="2023-02-08T07:33:59.995" v="3275" actId="478"/>
          <ac:spMkLst>
            <pc:docMk/>
            <pc:sldMk cId="1112562141" sldId="2132736305"/>
            <ac:spMk id="1124" creationId="{07E24933-E0CF-A790-0099-7992213A2A23}"/>
          </ac:spMkLst>
        </pc:spChg>
        <pc:spChg chg="add mod">
          <ac:chgData name="Shahzad Ali" userId="ecba8e45-00b4-4f6b-a2f0-4dc2d773ca2c" providerId="ADAL" clId="{1962E4B5-5155-7D4D-B411-72A75955DC27}" dt="2023-02-08T07:44:47.579" v="3503" actId="14100"/>
          <ac:spMkLst>
            <pc:docMk/>
            <pc:sldMk cId="1112562141" sldId="2132736305"/>
            <ac:spMk id="1133" creationId="{BF6E811C-ACD4-32F0-971A-11C6E9EC1764}"/>
          </ac:spMkLst>
        </pc:spChg>
        <pc:spChg chg="add mod">
          <ac:chgData name="Shahzad Ali" userId="ecba8e45-00b4-4f6b-a2f0-4dc2d773ca2c" providerId="ADAL" clId="{1962E4B5-5155-7D4D-B411-72A75955DC27}" dt="2023-02-08T07:44:57.559" v="3506" actId="1076"/>
          <ac:spMkLst>
            <pc:docMk/>
            <pc:sldMk cId="1112562141" sldId="2132736305"/>
            <ac:spMk id="1134" creationId="{2C0E3A52-1022-C536-8108-D21E03B3227D}"/>
          </ac:spMkLst>
        </pc:spChg>
        <pc:spChg chg="add mod">
          <ac:chgData name="Shahzad Ali" userId="ecba8e45-00b4-4f6b-a2f0-4dc2d773ca2c" providerId="ADAL" clId="{1962E4B5-5155-7D4D-B411-72A75955DC27}" dt="2023-02-08T07:45:18.414" v="3509" actId="1076"/>
          <ac:spMkLst>
            <pc:docMk/>
            <pc:sldMk cId="1112562141" sldId="2132736305"/>
            <ac:spMk id="1135" creationId="{7BD79AC9-AD54-2E2E-5F9C-34A9111446B1}"/>
          </ac:spMkLst>
        </pc:spChg>
        <pc:spChg chg="add mod">
          <ac:chgData name="Shahzad Ali" userId="ecba8e45-00b4-4f6b-a2f0-4dc2d773ca2c" providerId="ADAL" clId="{1962E4B5-5155-7D4D-B411-72A75955DC27}" dt="2023-02-08T07:46:16.708" v="3526" actId="166"/>
          <ac:spMkLst>
            <pc:docMk/>
            <pc:sldMk cId="1112562141" sldId="2132736305"/>
            <ac:spMk id="1136" creationId="{D7EB481C-1AA4-E9CD-E935-8CEF826FB1C7}"/>
          </ac:spMkLst>
        </pc:spChg>
        <pc:spChg chg="del mod">
          <ac:chgData name="Shahzad Ali" userId="ecba8e45-00b4-4f6b-a2f0-4dc2d773ca2c" providerId="ADAL" clId="{1962E4B5-5155-7D4D-B411-72A75955DC27}" dt="2023-02-08T07:16:47.841" v="3026" actId="478"/>
          <ac:spMkLst>
            <pc:docMk/>
            <pc:sldMk cId="1112562141" sldId="2132736305"/>
            <ac:spMk id="1145" creationId="{65490336-62DA-9A0F-3AEA-CFD1CCB0201F}"/>
          </ac:spMkLst>
        </pc:spChg>
        <pc:spChg chg="mod">
          <ac:chgData name="Shahzad Ali" userId="ecba8e45-00b4-4f6b-a2f0-4dc2d773ca2c" providerId="ADAL" clId="{1962E4B5-5155-7D4D-B411-72A75955DC27}" dt="2023-02-08T07:28:07.763" v="3195" actId="20577"/>
          <ac:spMkLst>
            <pc:docMk/>
            <pc:sldMk cId="1112562141" sldId="2132736305"/>
            <ac:spMk id="1146" creationId="{EBEA440A-CC7B-EA36-8E2C-940B793C7313}"/>
          </ac:spMkLst>
        </pc:spChg>
        <pc:spChg chg="del mod">
          <ac:chgData name="Shahzad Ali" userId="ecba8e45-00b4-4f6b-a2f0-4dc2d773ca2c" providerId="ADAL" clId="{1962E4B5-5155-7D4D-B411-72A75955DC27}" dt="2023-02-08T07:26:17.870" v="3169" actId="478"/>
          <ac:spMkLst>
            <pc:docMk/>
            <pc:sldMk cId="1112562141" sldId="2132736305"/>
            <ac:spMk id="1147" creationId="{A42437C5-F918-11FB-5A12-DDEC03DF2FD8}"/>
          </ac:spMkLst>
        </pc:spChg>
        <pc:spChg chg="del mod">
          <ac:chgData name="Shahzad Ali" userId="ecba8e45-00b4-4f6b-a2f0-4dc2d773ca2c" providerId="ADAL" clId="{1962E4B5-5155-7D4D-B411-72A75955DC27}" dt="2023-02-08T07:38:03.349" v="3314" actId="478"/>
          <ac:spMkLst>
            <pc:docMk/>
            <pc:sldMk cId="1112562141" sldId="2132736305"/>
            <ac:spMk id="1148" creationId="{AB4F04C0-401F-4409-B818-C902F5C30C49}"/>
          </ac:spMkLst>
        </pc:spChg>
        <pc:spChg chg="del mod">
          <ac:chgData name="Shahzad Ali" userId="ecba8e45-00b4-4f6b-a2f0-4dc2d773ca2c" providerId="ADAL" clId="{1962E4B5-5155-7D4D-B411-72A75955DC27}" dt="2023-02-08T07:38:05.869" v="3317" actId="478"/>
          <ac:spMkLst>
            <pc:docMk/>
            <pc:sldMk cId="1112562141" sldId="2132736305"/>
            <ac:spMk id="1149" creationId="{04B0D2D3-1207-DDC4-8164-0F7FB5E91899}"/>
          </ac:spMkLst>
        </pc:spChg>
        <pc:spChg chg="del mod">
          <ac:chgData name="Shahzad Ali" userId="ecba8e45-00b4-4f6b-a2f0-4dc2d773ca2c" providerId="ADAL" clId="{1962E4B5-5155-7D4D-B411-72A75955DC27}" dt="2023-02-08T07:45:21.337" v="3510" actId="478"/>
          <ac:spMkLst>
            <pc:docMk/>
            <pc:sldMk cId="1112562141" sldId="2132736305"/>
            <ac:spMk id="1153" creationId="{6C0D61B8-CE3A-03D0-DB59-F4EA73DAE9F5}"/>
          </ac:spMkLst>
        </pc:spChg>
        <pc:spChg chg="mod">
          <ac:chgData name="Shahzad Ali" userId="ecba8e45-00b4-4f6b-a2f0-4dc2d773ca2c" providerId="ADAL" clId="{1962E4B5-5155-7D4D-B411-72A75955DC27}" dt="2023-02-08T07:40:30.254" v="3361" actId="1038"/>
          <ac:spMkLst>
            <pc:docMk/>
            <pc:sldMk cId="1112562141" sldId="2132736305"/>
            <ac:spMk id="1154" creationId="{1866025D-CB08-EBAE-524D-C260F641A484}"/>
          </ac:spMkLst>
        </pc:spChg>
        <pc:spChg chg="mod">
          <ac:chgData name="Shahzad Ali" userId="ecba8e45-00b4-4f6b-a2f0-4dc2d773ca2c" providerId="ADAL" clId="{1962E4B5-5155-7D4D-B411-72A75955DC27}" dt="2023-02-08T07:31:27.138" v="3240" actId="164"/>
          <ac:spMkLst>
            <pc:docMk/>
            <pc:sldMk cId="1112562141" sldId="2132736305"/>
            <ac:spMk id="1155" creationId="{8BD1F964-2156-1712-72AC-1222AF212F29}"/>
          </ac:spMkLst>
        </pc:spChg>
        <pc:spChg chg="mod">
          <ac:chgData name="Shahzad Ali" userId="ecba8e45-00b4-4f6b-a2f0-4dc2d773ca2c" providerId="ADAL" clId="{1962E4B5-5155-7D4D-B411-72A75955DC27}" dt="2023-02-08T07:31:27.138" v="3240" actId="164"/>
          <ac:spMkLst>
            <pc:docMk/>
            <pc:sldMk cId="1112562141" sldId="2132736305"/>
            <ac:spMk id="1156" creationId="{5E40A82F-38D7-4867-FFC6-B0290E94D422}"/>
          </ac:spMkLst>
        </pc:spChg>
        <pc:spChg chg="mod">
          <ac:chgData name="Shahzad Ali" userId="ecba8e45-00b4-4f6b-a2f0-4dc2d773ca2c" providerId="ADAL" clId="{1962E4B5-5155-7D4D-B411-72A75955DC27}" dt="2023-02-08T07:31:50.344" v="3245" actId="1076"/>
          <ac:spMkLst>
            <pc:docMk/>
            <pc:sldMk cId="1112562141" sldId="2132736305"/>
            <ac:spMk id="1158" creationId="{BED821CD-BB63-C385-0AEB-8F264F29468B}"/>
          </ac:spMkLst>
        </pc:spChg>
        <pc:spChg chg="mod">
          <ac:chgData name="Shahzad Ali" userId="ecba8e45-00b4-4f6b-a2f0-4dc2d773ca2c" providerId="ADAL" clId="{1962E4B5-5155-7D4D-B411-72A75955DC27}" dt="2023-02-08T07:49:22.057" v="3569" actId="14100"/>
          <ac:spMkLst>
            <pc:docMk/>
            <pc:sldMk cId="1112562141" sldId="2132736305"/>
            <ac:spMk id="1166" creationId="{D9EDBE39-F71F-9CA1-08B7-9C9D73BC5CDD}"/>
          </ac:spMkLst>
        </pc:spChg>
        <pc:spChg chg="mod">
          <ac:chgData name="Shahzad Ali" userId="ecba8e45-00b4-4f6b-a2f0-4dc2d773ca2c" providerId="ADAL" clId="{1962E4B5-5155-7D4D-B411-72A75955DC27}" dt="2023-02-08T07:49:10.546" v="3567" actId="1076"/>
          <ac:spMkLst>
            <pc:docMk/>
            <pc:sldMk cId="1112562141" sldId="2132736305"/>
            <ac:spMk id="1167" creationId="{A09689F4-C02A-1B5B-BB1F-6FE280308D15}"/>
          </ac:spMkLst>
        </pc:spChg>
        <pc:spChg chg="mod">
          <ac:chgData name="Shahzad Ali" userId="ecba8e45-00b4-4f6b-a2f0-4dc2d773ca2c" providerId="ADAL" clId="{1962E4B5-5155-7D4D-B411-72A75955DC27}" dt="2023-02-08T07:41:37.529" v="3383" actId="2711"/>
          <ac:spMkLst>
            <pc:docMk/>
            <pc:sldMk cId="1112562141" sldId="2132736305"/>
            <ac:spMk id="1169" creationId="{E0A17C78-D812-5112-85D8-DE87269B6967}"/>
          </ac:spMkLst>
        </pc:spChg>
        <pc:spChg chg="mod">
          <ac:chgData name="Shahzad Ali" userId="ecba8e45-00b4-4f6b-a2f0-4dc2d773ca2c" providerId="ADAL" clId="{1962E4B5-5155-7D4D-B411-72A75955DC27}" dt="2023-02-08T07:49:30.838" v="3571"/>
          <ac:spMkLst>
            <pc:docMk/>
            <pc:sldMk cId="1112562141" sldId="2132736305"/>
            <ac:spMk id="1172" creationId="{6C180A30-5A4E-5EBD-2BB8-B9A6C13E23D8}"/>
          </ac:spMkLst>
        </pc:spChg>
        <pc:spChg chg="mod">
          <ac:chgData name="Shahzad Ali" userId="ecba8e45-00b4-4f6b-a2f0-4dc2d773ca2c" providerId="ADAL" clId="{1962E4B5-5155-7D4D-B411-72A75955DC27}" dt="2023-02-08T07:49:30.838" v="3571"/>
          <ac:spMkLst>
            <pc:docMk/>
            <pc:sldMk cId="1112562141" sldId="2132736305"/>
            <ac:spMk id="1173" creationId="{F12745B9-A89C-E391-8898-AB13E38B707F}"/>
          </ac:spMkLst>
        </pc:spChg>
        <pc:spChg chg="mod">
          <ac:chgData name="Shahzad Ali" userId="ecba8e45-00b4-4f6b-a2f0-4dc2d773ca2c" providerId="ADAL" clId="{1962E4B5-5155-7D4D-B411-72A75955DC27}" dt="2023-02-07T19:25:50.860" v="2160" actId="1076"/>
          <ac:spMkLst>
            <pc:docMk/>
            <pc:sldMk cId="1112562141" sldId="2132736305"/>
            <ac:spMk id="1178" creationId="{631BE982-DCE8-70BA-A985-D76DE21C6ECB}"/>
          </ac:spMkLst>
        </pc:spChg>
        <pc:spChg chg="mod">
          <ac:chgData name="Shahzad Ali" userId="ecba8e45-00b4-4f6b-a2f0-4dc2d773ca2c" providerId="ADAL" clId="{1962E4B5-5155-7D4D-B411-72A75955DC27}" dt="2023-02-07T19:25:44.628" v="2159" actId="1076"/>
          <ac:spMkLst>
            <pc:docMk/>
            <pc:sldMk cId="1112562141" sldId="2132736305"/>
            <ac:spMk id="1179" creationId="{404C98B3-C1AB-AD10-5F1D-D1359E29493F}"/>
          </ac:spMkLst>
        </pc:spChg>
        <pc:spChg chg="mod">
          <ac:chgData name="Shahzad Ali" userId="ecba8e45-00b4-4f6b-a2f0-4dc2d773ca2c" providerId="ADAL" clId="{1962E4B5-5155-7D4D-B411-72A75955DC27}" dt="2023-02-08T07:49:55.074" v="3575"/>
          <ac:spMkLst>
            <pc:docMk/>
            <pc:sldMk cId="1112562141" sldId="2132736305"/>
            <ac:spMk id="1180" creationId="{CFEB9E08-0E01-CF67-1150-A6C527110A9B}"/>
          </ac:spMkLst>
        </pc:spChg>
        <pc:spChg chg="mod">
          <ac:chgData name="Shahzad Ali" userId="ecba8e45-00b4-4f6b-a2f0-4dc2d773ca2c" providerId="ADAL" clId="{1962E4B5-5155-7D4D-B411-72A75955DC27}" dt="2023-02-07T19:25:41.294" v="2158" actId="1076"/>
          <ac:spMkLst>
            <pc:docMk/>
            <pc:sldMk cId="1112562141" sldId="2132736305"/>
            <ac:spMk id="1183" creationId="{578F297B-AD2A-5359-4F17-85C2101E3E89}"/>
          </ac:spMkLst>
        </pc:spChg>
        <pc:spChg chg="mod">
          <ac:chgData name="Shahzad Ali" userId="ecba8e45-00b4-4f6b-a2f0-4dc2d773ca2c" providerId="ADAL" clId="{1962E4B5-5155-7D4D-B411-72A75955DC27}" dt="2023-02-07T19:25:39.067" v="2157" actId="1076"/>
          <ac:spMkLst>
            <pc:docMk/>
            <pc:sldMk cId="1112562141" sldId="2132736305"/>
            <ac:spMk id="1184" creationId="{2ADD1242-1A87-63D3-7CF2-D9A2E9C19D28}"/>
          </ac:spMkLst>
        </pc:spChg>
        <pc:spChg chg="del mod">
          <ac:chgData name="Shahzad Ali" userId="ecba8e45-00b4-4f6b-a2f0-4dc2d773ca2c" providerId="ADAL" clId="{1962E4B5-5155-7D4D-B411-72A75955DC27}" dt="2023-02-08T07:44:04.856" v="3447" actId="478"/>
          <ac:spMkLst>
            <pc:docMk/>
            <pc:sldMk cId="1112562141" sldId="2132736305"/>
            <ac:spMk id="1185" creationId="{87A32FDB-35F6-2229-5F4A-E367BD4B4C52}"/>
          </ac:spMkLst>
        </pc:spChg>
        <pc:spChg chg="mod">
          <ac:chgData name="Shahzad Ali" userId="ecba8e45-00b4-4f6b-a2f0-4dc2d773ca2c" providerId="ADAL" clId="{1962E4B5-5155-7D4D-B411-72A75955DC27}" dt="2023-02-07T19:25:12.583" v="2152" actId="207"/>
          <ac:spMkLst>
            <pc:docMk/>
            <pc:sldMk cId="1112562141" sldId="2132736305"/>
            <ac:spMk id="1188" creationId="{2663CD66-DACD-4958-297D-63F19656CFAF}"/>
          </ac:spMkLst>
        </pc:spChg>
        <pc:spChg chg="mod">
          <ac:chgData name="Shahzad Ali" userId="ecba8e45-00b4-4f6b-a2f0-4dc2d773ca2c" providerId="ADAL" clId="{1962E4B5-5155-7D4D-B411-72A75955DC27}" dt="2023-02-07T19:25:01.256" v="2149" actId="1076"/>
          <ac:spMkLst>
            <pc:docMk/>
            <pc:sldMk cId="1112562141" sldId="2132736305"/>
            <ac:spMk id="1189" creationId="{0E0DC5C1-A48C-AA5D-5375-F19943A901BF}"/>
          </ac:spMkLst>
        </pc:spChg>
        <pc:spChg chg="mod">
          <ac:chgData name="Shahzad Ali" userId="ecba8e45-00b4-4f6b-a2f0-4dc2d773ca2c" providerId="ADAL" clId="{1962E4B5-5155-7D4D-B411-72A75955DC27}" dt="2023-02-08T07:42:37.352" v="3433" actId="1038"/>
          <ac:spMkLst>
            <pc:docMk/>
            <pc:sldMk cId="1112562141" sldId="2132736305"/>
            <ac:spMk id="1190" creationId="{B518470D-7F03-E14F-6033-9050B904AB9B}"/>
          </ac:spMkLst>
        </pc:spChg>
        <pc:spChg chg="mod">
          <ac:chgData name="Shahzad Ali" userId="ecba8e45-00b4-4f6b-a2f0-4dc2d773ca2c" providerId="ADAL" clId="{1962E4B5-5155-7D4D-B411-72A75955DC27}" dt="2023-02-08T07:49:55.074" v="3575"/>
          <ac:spMkLst>
            <pc:docMk/>
            <pc:sldMk cId="1112562141" sldId="2132736305"/>
            <ac:spMk id="1191" creationId="{E7B51D1B-85FF-96C2-3516-14780736DD4F}"/>
          </ac:spMkLst>
        </pc:spChg>
        <pc:spChg chg="mod">
          <ac:chgData name="Shahzad Ali" userId="ecba8e45-00b4-4f6b-a2f0-4dc2d773ca2c" providerId="ADAL" clId="{1962E4B5-5155-7D4D-B411-72A75955DC27}" dt="2023-02-08T07:42:37.352" v="3433" actId="1038"/>
          <ac:spMkLst>
            <pc:docMk/>
            <pc:sldMk cId="1112562141" sldId="2132736305"/>
            <ac:spMk id="1195" creationId="{4033168C-FD67-2B4D-26C4-94B6177D45FD}"/>
          </ac:spMkLst>
        </pc:spChg>
        <pc:spChg chg="mod">
          <ac:chgData name="Shahzad Ali" userId="ecba8e45-00b4-4f6b-a2f0-4dc2d773ca2c" providerId="ADAL" clId="{1962E4B5-5155-7D4D-B411-72A75955DC27}" dt="2023-02-08T07:42:37.352" v="3433" actId="1038"/>
          <ac:spMkLst>
            <pc:docMk/>
            <pc:sldMk cId="1112562141" sldId="2132736305"/>
            <ac:spMk id="1196" creationId="{FE196558-BC42-A613-D515-6C2219BDE83B}"/>
          </ac:spMkLst>
        </pc:spChg>
        <pc:spChg chg="mod">
          <ac:chgData name="Shahzad Ali" userId="ecba8e45-00b4-4f6b-a2f0-4dc2d773ca2c" providerId="ADAL" clId="{1962E4B5-5155-7D4D-B411-72A75955DC27}" dt="2023-02-08T07:42:37.352" v="3433" actId="1038"/>
          <ac:spMkLst>
            <pc:docMk/>
            <pc:sldMk cId="1112562141" sldId="2132736305"/>
            <ac:spMk id="1197" creationId="{0D4CEA25-0D11-E99C-D873-E454103ED8D9}"/>
          </ac:spMkLst>
        </pc:spChg>
        <pc:spChg chg="mod">
          <ac:chgData name="Shahzad Ali" userId="ecba8e45-00b4-4f6b-a2f0-4dc2d773ca2c" providerId="ADAL" clId="{1962E4B5-5155-7D4D-B411-72A75955DC27}" dt="2023-02-07T19:18:00.670" v="2037" actId="113"/>
          <ac:spMkLst>
            <pc:docMk/>
            <pc:sldMk cId="1112562141" sldId="2132736305"/>
            <ac:spMk id="1209" creationId="{F8ECA349-5F11-E8F1-CB63-0E0F4930104E}"/>
          </ac:spMkLst>
        </pc:spChg>
        <pc:spChg chg="del topLvl">
          <ac:chgData name="Shahzad Ali" userId="ecba8e45-00b4-4f6b-a2f0-4dc2d773ca2c" providerId="ADAL" clId="{1962E4B5-5155-7D4D-B411-72A75955DC27}" dt="2023-02-08T07:06:14.576" v="2931" actId="478"/>
          <ac:spMkLst>
            <pc:docMk/>
            <pc:sldMk cId="1112562141" sldId="2132736305"/>
            <ac:spMk id="1214" creationId="{EA223F96-2D2A-1CE5-53E7-EDD1ED3F912F}"/>
          </ac:spMkLst>
        </pc:spChg>
        <pc:spChg chg="del mod topLvl">
          <ac:chgData name="Shahzad Ali" userId="ecba8e45-00b4-4f6b-a2f0-4dc2d773ca2c" providerId="ADAL" clId="{1962E4B5-5155-7D4D-B411-72A75955DC27}" dt="2023-02-08T07:06:12.623" v="2929" actId="478"/>
          <ac:spMkLst>
            <pc:docMk/>
            <pc:sldMk cId="1112562141" sldId="2132736305"/>
            <ac:spMk id="1215" creationId="{223D8F27-505D-5EA0-FECC-893A81B29B26}"/>
          </ac:spMkLst>
        </pc:spChg>
        <pc:spChg chg="mod">
          <ac:chgData name="Shahzad Ali" userId="ecba8e45-00b4-4f6b-a2f0-4dc2d773ca2c" providerId="ADAL" clId="{1962E4B5-5155-7D4D-B411-72A75955DC27}" dt="2023-02-06T21:53:00.396" v="1712" actId="2085"/>
          <ac:spMkLst>
            <pc:docMk/>
            <pc:sldMk cId="1112562141" sldId="2132736305"/>
            <ac:spMk id="1220" creationId="{1C976E7E-BF83-D811-F28F-6ABDD2C7D2F2}"/>
          </ac:spMkLst>
        </pc:spChg>
        <pc:spChg chg="add mod">
          <ac:chgData name="Shahzad Ali" userId="ecba8e45-00b4-4f6b-a2f0-4dc2d773ca2c" providerId="ADAL" clId="{1962E4B5-5155-7D4D-B411-72A75955DC27}" dt="2023-02-08T07:56:51.844" v="3676" actId="207"/>
          <ac:spMkLst>
            <pc:docMk/>
            <pc:sldMk cId="1112562141" sldId="2132736305"/>
            <ac:spMk id="1224" creationId="{01816269-0902-6D96-EEDC-A3E557F12267}"/>
          </ac:spMkLst>
        </pc:spChg>
        <pc:grpChg chg="add del mod">
          <ac:chgData name="Shahzad Ali" userId="ecba8e45-00b4-4f6b-a2f0-4dc2d773ca2c" providerId="ADAL" clId="{1962E4B5-5155-7D4D-B411-72A75955DC27}" dt="2023-02-08T07:02:07.166" v="2893" actId="478"/>
          <ac:grpSpMkLst>
            <pc:docMk/>
            <pc:sldMk cId="1112562141" sldId="2132736305"/>
            <ac:grpSpMk id="10" creationId="{E600B07F-AE1F-CE7B-CA22-DF81E9DD2F0E}"/>
          </ac:grpSpMkLst>
        </pc:grpChg>
        <pc:grpChg chg="add mod">
          <ac:chgData name="Shahzad Ali" userId="ecba8e45-00b4-4f6b-a2f0-4dc2d773ca2c" providerId="ADAL" clId="{1962E4B5-5155-7D4D-B411-72A75955DC27}" dt="2023-02-07T19:22:02.474" v="2083" actId="1035"/>
          <ac:grpSpMkLst>
            <pc:docMk/>
            <pc:sldMk cId="1112562141" sldId="2132736305"/>
            <ac:grpSpMk id="11" creationId="{00016955-C306-1ED2-7A12-3EAE47556E89}"/>
          </ac:grpSpMkLst>
        </pc:grpChg>
        <pc:grpChg chg="add mod">
          <ac:chgData name="Shahzad Ali" userId="ecba8e45-00b4-4f6b-a2f0-4dc2d773ca2c" providerId="ADAL" clId="{1962E4B5-5155-7D4D-B411-72A75955DC27}" dt="2023-02-07T19:22:02.474" v="2083" actId="1035"/>
          <ac:grpSpMkLst>
            <pc:docMk/>
            <pc:sldMk cId="1112562141" sldId="2132736305"/>
            <ac:grpSpMk id="12" creationId="{FC8E8519-B1D1-3A81-EB29-683AEF990F54}"/>
          </ac:grpSpMkLst>
        </pc:grpChg>
        <pc:grpChg chg="add mod">
          <ac:chgData name="Shahzad Ali" userId="ecba8e45-00b4-4f6b-a2f0-4dc2d773ca2c" providerId="ADAL" clId="{1962E4B5-5155-7D4D-B411-72A75955DC27}" dt="2023-02-08T07:40:30.254" v="3361" actId="1038"/>
          <ac:grpSpMkLst>
            <pc:docMk/>
            <pc:sldMk cId="1112562141" sldId="2132736305"/>
            <ac:grpSpMk id="20" creationId="{871F795E-0FCD-020F-7848-CBCAEC28A7E7}"/>
          </ac:grpSpMkLst>
        </pc:grpChg>
        <pc:grpChg chg="add mod">
          <ac:chgData name="Shahzad Ali" userId="ecba8e45-00b4-4f6b-a2f0-4dc2d773ca2c" providerId="ADAL" clId="{1962E4B5-5155-7D4D-B411-72A75955DC27}" dt="2023-02-08T07:42:37.352" v="3433" actId="1038"/>
          <ac:grpSpMkLst>
            <pc:docMk/>
            <pc:sldMk cId="1112562141" sldId="2132736305"/>
            <ac:grpSpMk id="25" creationId="{C8F8D119-2F8C-5B22-363F-38AF4823A9E1}"/>
          </ac:grpSpMkLst>
        </pc:grpChg>
        <pc:grpChg chg="add mod">
          <ac:chgData name="Shahzad Ali" userId="ecba8e45-00b4-4f6b-a2f0-4dc2d773ca2c" providerId="ADAL" clId="{1962E4B5-5155-7D4D-B411-72A75955DC27}" dt="2023-02-08T07:40:30.254" v="3361" actId="1038"/>
          <ac:grpSpMkLst>
            <pc:docMk/>
            <pc:sldMk cId="1112562141" sldId="2132736305"/>
            <ac:grpSpMk id="33" creationId="{E672848D-0C26-AD00-B8D8-B26CFF37BE80}"/>
          </ac:grpSpMkLst>
        </pc:grpChg>
        <pc:grpChg chg="add mod">
          <ac:chgData name="Shahzad Ali" userId="ecba8e45-00b4-4f6b-a2f0-4dc2d773ca2c" providerId="ADAL" clId="{1962E4B5-5155-7D4D-B411-72A75955DC27}" dt="2023-02-08T07:42:37.352" v="3433" actId="1038"/>
          <ac:grpSpMkLst>
            <pc:docMk/>
            <pc:sldMk cId="1112562141" sldId="2132736305"/>
            <ac:grpSpMk id="35" creationId="{815C7D60-2B52-BCE9-29EF-0E0F6FE08ED0}"/>
          </ac:grpSpMkLst>
        </pc:grpChg>
        <pc:grpChg chg="add mod">
          <ac:chgData name="Shahzad Ali" userId="ecba8e45-00b4-4f6b-a2f0-4dc2d773ca2c" providerId="ADAL" clId="{1962E4B5-5155-7D4D-B411-72A75955DC27}" dt="2023-02-08T07:02:22.941" v="2895" actId="1076"/>
          <ac:grpSpMkLst>
            <pc:docMk/>
            <pc:sldMk cId="1112562141" sldId="2132736305"/>
            <ac:grpSpMk id="38" creationId="{3653C4A5-FC01-3246-33E0-42F64689E6E8}"/>
          </ac:grpSpMkLst>
        </pc:grpChg>
        <pc:grpChg chg="add del mod">
          <ac:chgData name="Shahzad Ali" userId="ecba8e45-00b4-4f6b-a2f0-4dc2d773ca2c" providerId="ADAL" clId="{1962E4B5-5155-7D4D-B411-72A75955DC27}" dt="2023-02-08T07:49:53.937" v="3574" actId="478"/>
          <ac:grpSpMkLst>
            <pc:docMk/>
            <pc:sldMk cId="1112562141" sldId="2132736305"/>
            <ac:grpSpMk id="45" creationId="{55B4B392-0C97-C6EF-C45B-BDBA9AD40D9D}"/>
          </ac:grpSpMkLst>
        </pc:grpChg>
        <pc:grpChg chg="add del mod">
          <ac:chgData name="Shahzad Ali" userId="ecba8e45-00b4-4f6b-a2f0-4dc2d773ca2c" providerId="ADAL" clId="{1962E4B5-5155-7D4D-B411-72A75955DC27}" dt="2023-02-08T07:49:29.966" v="3570" actId="478"/>
          <ac:grpSpMkLst>
            <pc:docMk/>
            <pc:sldMk cId="1112562141" sldId="2132736305"/>
            <ac:grpSpMk id="46" creationId="{A80C9CA2-87C4-E2A3-717F-9AE9EA7F17D4}"/>
          </ac:grpSpMkLst>
        </pc:grpChg>
        <pc:grpChg chg="mod">
          <ac:chgData name="Shahzad Ali" userId="ecba8e45-00b4-4f6b-a2f0-4dc2d773ca2c" providerId="ADAL" clId="{1962E4B5-5155-7D4D-B411-72A75955DC27}" dt="2023-02-08T07:06:15.747" v="2932"/>
          <ac:grpSpMkLst>
            <pc:docMk/>
            <pc:sldMk cId="1112562141" sldId="2132736305"/>
            <ac:grpSpMk id="50" creationId="{A753482F-2C23-B8D8-B5FB-AA33D34E9D00}"/>
          </ac:grpSpMkLst>
        </pc:grpChg>
        <pc:grpChg chg="add mod">
          <ac:chgData name="Shahzad Ali" userId="ecba8e45-00b4-4f6b-a2f0-4dc2d773ca2c" providerId="ADAL" clId="{1962E4B5-5155-7D4D-B411-72A75955DC27}" dt="2023-02-08T07:14:32.547" v="3012" actId="164"/>
          <ac:grpSpMkLst>
            <pc:docMk/>
            <pc:sldMk cId="1112562141" sldId="2132736305"/>
            <ac:grpSpMk id="55" creationId="{A623ED15-D250-E709-D2AC-9A776DA6AE6A}"/>
          </ac:grpSpMkLst>
        </pc:grpChg>
        <pc:grpChg chg="add del mod">
          <ac:chgData name="Shahzad Ali" userId="ecba8e45-00b4-4f6b-a2f0-4dc2d773ca2c" providerId="ADAL" clId="{1962E4B5-5155-7D4D-B411-72A75955DC27}" dt="2023-02-08T07:13:50.186" v="3008" actId="478"/>
          <ac:grpSpMkLst>
            <pc:docMk/>
            <pc:sldMk cId="1112562141" sldId="2132736305"/>
            <ac:grpSpMk id="56" creationId="{3606D205-6200-2F99-790C-5B312149C571}"/>
          </ac:grpSpMkLst>
        </pc:grpChg>
        <pc:grpChg chg="add mod">
          <ac:chgData name="Shahzad Ali" userId="ecba8e45-00b4-4f6b-a2f0-4dc2d773ca2c" providerId="ADAL" clId="{1962E4B5-5155-7D4D-B411-72A75955DC27}" dt="2023-02-08T07:43:46.121" v="3444" actId="207"/>
          <ac:grpSpMkLst>
            <pc:docMk/>
            <pc:sldMk cId="1112562141" sldId="2132736305"/>
            <ac:grpSpMk id="70" creationId="{8A013A23-B7C9-620A-14CC-E23B233B5565}"/>
          </ac:grpSpMkLst>
        </pc:grpChg>
        <pc:grpChg chg="add del mod">
          <ac:chgData name="Shahzad Ali" userId="ecba8e45-00b4-4f6b-a2f0-4dc2d773ca2c" providerId="ADAL" clId="{1962E4B5-5155-7D4D-B411-72A75955DC27}" dt="2023-02-08T07:13:15.458" v="3005" actId="478"/>
          <ac:grpSpMkLst>
            <pc:docMk/>
            <pc:sldMk cId="1112562141" sldId="2132736305"/>
            <ac:grpSpMk id="71" creationId="{029E99EE-F1D7-40FD-5C40-8A9AE3C1494E}"/>
          </ac:grpSpMkLst>
        </pc:grpChg>
        <pc:grpChg chg="add mod">
          <ac:chgData name="Shahzad Ali" userId="ecba8e45-00b4-4f6b-a2f0-4dc2d773ca2c" providerId="ADAL" clId="{1962E4B5-5155-7D4D-B411-72A75955DC27}" dt="2023-02-08T07:43:50.995" v="3445" actId="207"/>
          <ac:grpSpMkLst>
            <pc:docMk/>
            <pc:sldMk cId="1112562141" sldId="2132736305"/>
            <ac:grpSpMk id="77" creationId="{64F99A61-822D-D306-A538-CED594F3048E}"/>
          </ac:grpSpMkLst>
        </pc:grpChg>
        <pc:grpChg chg="add del mod">
          <ac:chgData name="Shahzad Ali" userId="ecba8e45-00b4-4f6b-a2f0-4dc2d773ca2c" providerId="ADAL" clId="{1962E4B5-5155-7D4D-B411-72A75955DC27}" dt="2023-02-08T07:14:23.335" v="3011" actId="478"/>
          <ac:grpSpMkLst>
            <pc:docMk/>
            <pc:sldMk cId="1112562141" sldId="2132736305"/>
            <ac:grpSpMk id="80" creationId="{61A3AB84-2689-409F-F036-1548731ED8D7}"/>
          </ac:grpSpMkLst>
        </pc:grpChg>
        <pc:grpChg chg="add mod">
          <ac:chgData name="Shahzad Ali" userId="ecba8e45-00b4-4f6b-a2f0-4dc2d773ca2c" providerId="ADAL" clId="{1962E4B5-5155-7D4D-B411-72A75955DC27}" dt="2023-02-08T07:42:37.352" v="3433" actId="1038"/>
          <ac:grpSpMkLst>
            <pc:docMk/>
            <pc:sldMk cId="1112562141" sldId="2132736305"/>
            <ac:grpSpMk id="89" creationId="{A814117B-3F7B-A42D-976E-6AB379128BC9}"/>
          </ac:grpSpMkLst>
        </pc:grpChg>
        <pc:grpChg chg="add mod">
          <ac:chgData name="Shahzad Ali" userId="ecba8e45-00b4-4f6b-a2f0-4dc2d773ca2c" providerId="ADAL" clId="{1962E4B5-5155-7D4D-B411-72A75955DC27}" dt="2023-02-08T07:14:57.641" v="3014" actId="1076"/>
          <ac:grpSpMkLst>
            <pc:docMk/>
            <pc:sldMk cId="1112562141" sldId="2132736305"/>
            <ac:grpSpMk id="91" creationId="{91A421C1-F500-19FF-9D0B-0EF0595ABE95}"/>
          </ac:grpSpMkLst>
        </pc:grpChg>
        <pc:grpChg chg="mod">
          <ac:chgData name="Shahzad Ali" userId="ecba8e45-00b4-4f6b-a2f0-4dc2d773ca2c" providerId="ADAL" clId="{1962E4B5-5155-7D4D-B411-72A75955DC27}" dt="2023-02-08T07:14:57.641" v="3014" actId="1076"/>
          <ac:grpSpMkLst>
            <pc:docMk/>
            <pc:sldMk cId="1112562141" sldId="2132736305"/>
            <ac:grpSpMk id="94" creationId="{1E4D182F-8217-E121-1E32-69B1E3534BA5}"/>
          </ac:grpSpMkLst>
        </pc:grpChg>
        <pc:grpChg chg="add mod">
          <ac:chgData name="Shahzad Ali" userId="ecba8e45-00b4-4f6b-a2f0-4dc2d773ca2c" providerId="ADAL" clId="{1962E4B5-5155-7D4D-B411-72A75955DC27}" dt="2023-02-08T07:24:40.942" v="3157" actId="1037"/>
          <ac:grpSpMkLst>
            <pc:docMk/>
            <pc:sldMk cId="1112562141" sldId="2132736305"/>
            <ac:grpSpMk id="109" creationId="{1AC44CF7-5AD3-066D-FB53-705682A2FCF9}"/>
          </ac:grpSpMkLst>
        </pc:grpChg>
        <pc:grpChg chg="add del mod">
          <ac:chgData name="Shahzad Ali" userId="ecba8e45-00b4-4f6b-a2f0-4dc2d773ca2c" providerId="ADAL" clId="{1962E4B5-5155-7D4D-B411-72A75955DC27}" dt="2023-02-08T07:29:02.674" v="3217" actId="478"/>
          <ac:grpSpMkLst>
            <pc:docMk/>
            <pc:sldMk cId="1112562141" sldId="2132736305"/>
            <ac:grpSpMk id="114" creationId="{5CFA73B6-3C80-2A5B-069C-D00DCB3A0C02}"/>
          </ac:grpSpMkLst>
        </pc:grpChg>
        <pc:grpChg chg="add mod">
          <ac:chgData name="Shahzad Ali" userId="ecba8e45-00b4-4f6b-a2f0-4dc2d773ca2c" providerId="ADAL" clId="{1962E4B5-5155-7D4D-B411-72A75955DC27}" dt="2023-02-08T07:41:17.996" v="3373" actId="1037"/>
          <ac:grpSpMkLst>
            <pc:docMk/>
            <pc:sldMk cId="1112562141" sldId="2132736305"/>
            <ac:grpSpMk id="115" creationId="{FFDAAB65-9C98-1353-87EC-36DFECA50286}"/>
          </ac:grpSpMkLst>
        </pc:grpChg>
        <pc:grpChg chg="mod">
          <ac:chgData name="Shahzad Ali" userId="ecba8e45-00b4-4f6b-a2f0-4dc2d773ca2c" providerId="ADAL" clId="{1962E4B5-5155-7D4D-B411-72A75955DC27}" dt="2023-02-08T07:41:17.996" v="3373" actId="1037"/>
          <ac:grpSpMkLst>
            <pc:docMk/>
            <pc:sldMk cId="1112562141" sldId="2132736305"/>
            <ac:grpSpMk id="120" creationId="{AFE3877D-0ABD-A819-A069-19FD93432887}"/>
          </ac:grpSpMkLst>
        </pc:grpChg>
        <pc:grpChg chg="del mod">
          <ac:chgData name="Shahzad Ali" userId="ecba8e45-00b4-4f6b-a2f0-4dc2d773ca2c" providerId="ADAL" clId="{1962E4B5-5155-7D4D-B411-72A75955DC27}" dt="2023-02-07T19:12:48.241" v="1967" actId="478"/>
          <ac:grpSpMkLst>
            <pc:docMk/>
            <pc:sldMk cId="1112562141" sldId="2132736305"/>
            <ac:grpSpMk id="1035" creationId="{4010E0D8-8310-68D2-65DE-09EA1F1FE8D5}"/>
          </ac:grpSpMkLst>
        </pc:grpChg>
        <pc:grpChg chg="del mod">
          <ac:chgData name="Shahzad Ali" userId="ecba8e45-00b4-4f6b-a2f0-4dc2d773ca2c" providerId="ADAL" clId="{1962E4B5-5155-7D4D-B411-72A75955DC27}" dt="2023-02-07T19:13:47.607" v="1975" actId="478"/>
          <ac:grpSpMkLst>
            <pc:docMk/>
            <pc:sldMk cId="1112562141" sldId="2132736305"/>
            <ac:grpSpMk id="1036" creationId="{16C013E1-81C5-2427-0FAD-2A3E0076DC78}"/>
          </ac:grpSpMkLst>
        </pc:grpChg>
        <pc:grpChg chg="del mod">
          <ac:chgData name="Shahzad Ali" userId="ecba8e45-00b4-4f6b-a2f0-4dc2d773ca2c" providerId="ADAL" clId="{1962E4B5-5155-7D4D-B411-72A75955DC27}" dt="2023-02-08T07:33:36.127" v="3265" actId="478"/>
          <ac:grpSpMkLst>
            <pc:docMk/>
            <pc:sldMk cId="1112562141" sldId="2132736305"/>
            <ac:grpSpMk id="1039" creationId="{E0BA3AA1-27A7-E244-EC8E-490579539BEF}"/>
          </ac:grpSpMkLst>
        </pc:grpChg>
        <pc:grpChg chg="add mod">
          <ac:chgData name="Shahzad Ali" userId="ecba8e45-00b4-4f6b-a2f0-4dc2d773ca2c" providerId="ADAL" clId="{1962E4B5-5155-7D4D-B411-72A75955DC27}" dt="2023-02-08T07:41:24.016" v="3381" actId="1037"/>
          <ac:grpSpMkLst>
            <pc:docMk/>
            <pc:sldMk cId="1112562141" sldId="2132736305"/>
            <ac:grpSpMk id="1042" creationId="{551B0893-2CA0-306A-FAFA-AD6A64E98A1A}"/>
          </ac:grpSpMkLst>
        </pc:grpChg>
        <pc:grpChg chg="add mod">
          <ac:chgData name="Shahzad Ali" userId="ecba8e45-00b4-4f6b-a2f0-4dc2d773ca2c" providerId="ADAL" clId="{1962E4B5-5155-7D4D-B411-72A75955DC27}" dt="2023-02-08T07:43:53.849" v="3446" actId="207"/>
          <ac:grpSpMkLst>
            <pc:docMk/>
            <pc:sldMk cId="1112562141" sldId="2132736305"/>
            <ac:grpSpMk id="1062" creationId="{7D9388BF-6374-6AC5-6580-142131F9E2C4}"/>
          </ac:grpSpMkLst>
        </pc:grpChg>
        <pc:grpChg chg="add mod">
          <ac:chgData name="Shahzad Ali" userId="ecba8e45-00b4-4f6b-a2f0-4dc2d773ca2c" providerId="ADAL" clId="{1962E4B5-5155-7D4D-B411-72A75955DC27}" dt="2023-02-08T07:40:52.524" v="3363" actId="164"/>
          <ac:grpSpMkLst>
            <pc:docMk/>
            <pc:sldMk cId="1112562141" sldId="2132736305"/>
            <ac:grpSpMk id="1065" creationId="{E872D0D7-0D4E-DEDC-AAB8-A2CA48FFDE0C}"/>
          </ac:grpSpMkLst>
        </pc:grpChg>
        <pc:grpChg chg="mod">
          <ac:chgData name="Shahzad Ali" userId="ecba8e45-00b4-4f6b-a2f0-4dc2d773ca2c" providerId="ADAL" clId="{1962E4B5-5155-7D4D-B411-72A75955DC27}" dt="2023-02-08T07:34:34.859" v="3284" actId="1076"/>
          <ac:grpSpMkLst>
            <pc:docMk/>
            <pc:sldMk cId="1112562141" sldId="2132736305"/>
            <ac:grpSpMk id="1081" creationId="{6888F8EB-78D3-9832-15A6-BF524A2C7BDB}"/>
          </ac:grpSpMkLst>
        </pc:grpChg>
        <pc:grpChg chg="add mod">
          <ac:chgData name="Shahzad Ali" userId="ecba8e45-00b4-4f6b-a2f0-4dc2d773ca2c" providerId="ADAL" clId="{1962E4B5-5155-7D4D-B411-72A75955DC27}" dt="2023-02-08T07:40:52.524" v="3363" actId="164"/>
          <ac:grpSpMkLst>
            <pc:docMk/>
            <pc:sldMk cId="1112562141" sldId="2132736305"/>
            <ac:grpSpMk id="1122" creationId="{BAF22AA6-533D-54C6-2182-DB7AC83106B7}"/>
          </ac:grpSpMkLst>
        </pc:grpChg>
        <pc:grpChg chg="add mod">
          <ac:chgData name="Shahzad Ali" userId="ecba8e45-00b4-4f6b-a2f0-4dc2d773ca2c" providerId="ADAL" clId="{1962E4B5-5155-7D4D-B411-72A75955DC27}" dt="2023-02-08T07:40:56.548" v="3364" actId="1076"/>
          <ac:grpSpMkLst>
            <pc:docMk/>
            <pc:sldMk cId="1112562141" sldId="2132736305"/>
            <ac:grpSpMk id="1132" creationId="{D955A500-6184-28C9-4F11-0BC417383FC3}"/>
          </ac:grpSpMkLst>
        </pc:grpChg>
        <pc:grpChg chg="add mod">
          <ac:chgData name="Shahzad Ali" userId="ecba8e45-00b4-4f6b-a2f0-4dc2d773ca2c" providerId="ADAL" clId="{1962E4B5-5155-7D4D-B411-72A75955DC27}" dt="2023-02-08T07:50:34.978" v="3578" actId="1076"/>
          <ac:grpSpMkLst>
            <pc:docMk/>
            <pc:sldMk cId="1112562141" sldId="2132736305"/>
            <ac:grpSpMk id="1162" creationId="{5A9A0D7D-776F-19DF-0012-5801C4F79C81}"/>
          </ac:grpSpMkLst>
        </pc:grpChg>
        <pc:grpChg chg="mod">
          <ac:chgData name="Shahzad Ali" userId="ecba8e45-00b4-4f6b-a2f0-4dc2d773ca2c" providerId="ADAL" clId="{1962E4B5-5155-7D4D-B411-72A75955DC27}" dt="2023-02-08T07:47:44.767" v="3549"/>
          <ac:grpSpMkLst>
            <pc:docMk/>
            <pc:sldMk cId="1112562141" sldId="2132736305"/>
            <ac:grpSpMk id="1164" creationId="{D43191B5-CFDE-87D4-3EAF-5097038F68C9}"/>
          </ac:grpSpMkLst>
        </pc:grpChg>
        <pc:grpChg chg="add mod">
          <ac:chgData name="Shahzad Ali" userId="ecba8e45-00b4-4f6b-a2f0-4dc2d773ca2c" providerId="ADAL" clId="{1962E4B5-5155-7D4D-B411-72A75955DC27}" dt="2023-02-08T07:50:19.147" v="3577" actId="1076"/>
          <ac:grpSpMkLst>
            <pc:docMk/>
            <pc:sldMk cId="1112562141" sldId="2132736305"/>
            <ac:grpSpMk id="1168" creationId="{E81A9CDA-574C-3092-E49F-FBCC2D73E39F}"/>
          </ac:grpSpMkLst>
        </pc:grpChg>
        <pc:grpChg chg="mod">
          <ac:chgData name="Shahzad Ali" userId="ecba8e45-00b4-4f6b-a2f0-4dc2d773ca2c" providerId="ADAL" clId="{1962E4B5-5155-7D4D-B411-72A75955DC27}" dt="2023-02-08T07:49:30.838" v="3571"/>
          <ac:grpSpMkLst>
            <pc:docMk/>
            <pc:sldMk cId="1112562141" sldId="2132736305"/>
            <ac:grpSpMk id="1170" creationId="{D801AE26-C51D-6ADE-22F6-84A9D7CC306E}"/>
          </ac:grpSpMkLst>
        </pc:grpChg>
        <pc:grpChg chg="add mod">
          <ac:chgData name="Shahzad Ali" userId="ecba8e45-00b4-4f6b-a2f0-4dc2d773ca2c" providerId="ADAL" clId="{1962E4B5-5155-7D4D-B411-72A75955DC27}" dt="2023-02-08T07:50:47.474" v="3579" actId="1076"/>
          <ac:grpSpMkLst>
            <pc:docMk/>
            <pc:sldMk cId="1112562141" sldId="2132736305"/>
            <ac:grpSpMk id="1174" creationId="{35264902-4D68-F53F-7F82-B15B5C466E19}"/>
          </ac:grpSpMkLst>
        </pc:grpChg>
        <pc:grpChg chg="mod">
          <ac:chgData name="Shahzad Ali" userId="ecba8e45-00b4-4f6b-a2f0-4dc2d773ca2c" providerId="ADAL" clId="{1962E4B5-5155-7D4D-B411-72A75955DC27}" dt="2023-02-08T07:49:55.074" v="3575"/>
          <ac:grpSpMkLst>
            <pc:docMk/>
            <pc:sldMk cId="1112562141" sldId="2132736305"/>
            <ac:grpSpMk id="1175" creationId="{E0E939AA-5167-6B9E-EFD5-F38B8B2C4451}"/>
          </ac:grpSpMkLst>
        </pc:grpChg>
        <pc:grpChg chg="add mod">
          <ac:chgData name="Shahzad Ali" userId="ecba8e45-00b4-4f6b-a2f0-4dc2d773ca2c" providerId="ADAL" clId="{1962E4B5-5155-7D4D-B411-72A75955DC27}" dt="2023-02-08T07:55:08.040" v="3605" actId="1076"/>
          <ac:grpSpMkLst>
            <pc:docMk/>
            <pc:sldMk cId="1112562141" sldId="2132736305"/>
            <ac:grpSpMk id="1199" creationId="{781D4BC5-27FE-19EC-C9BB-A665A5B2AA8A}"/>
          </ac:grpSpMkLst>
        </pc:grpChg>
        <pc:grpChg chg="add mod">
          <ac:chgData name="Shahzad Ali" userId="ecba8e45-00b4-4f6b-a2f0-4dc2d773ca2c" providerId="ADAL" clId="{1962E4B5-5155-7D4D-B411-72A75955DC27}" dt="2023-02-08T07:54:55.829" v="3603" actId="1076"/>
          <ac:grpSpMkLst>
            <pc:docMk/>
            <pc:sldMk cId="1112562141" sldId="2132736305"/>
            <ac:grpSpMk id="1200" creationId="{FBA7F533-FD71-5B9A-94C7-AFED0ECC6D5F}"/>
          </ac:grpSpMkLst>
        </pc:grpChg>
        <pc:grpChg chg="add mod">
          <ac:chgData name="Shahzad Ali" userId="ecba8e45-00b4-4f6b-a2f0-4dc2d773ca2c" providerId="ADAL" clId="{1962E4B5-5155-7D4D-B411-72A75955DC27}" dt="2023-02-08T07:55:16.080" v="3607" actId="1076"/>
          <ac:grpSpMkLst>
            <pc:docMk/>
            <pc:sldMk cId="1112562141" sldId="2132736305"/>
            <ac:grpSpMk id="1208" creationId="{BFD6BC28-8F29-5ED2-B0DB-322ADC08AFE6}"/>
          </ac:grpSpMkLst>
        </pc:grpChg>
        <pc:grpChg chg="mod">
          <ac:chgData name="Shahzad Ali" userId="ecba8e45-00b4-4f6b-a2f0-4dc2d773ca2c" providerId="ADAL" clId="{1962E4B5-5155-7D4D-B411-72A75955DC27}" dt="2023-02-08T07:05:46.205" v="2925" actId="164"/>
          <ac:grpSpMkLst>
            <pc:docMk/>
            <pc:sldMk cId="1112562141" sldId="2132736305"/>
            <ac:grpSpMk id="1210" creationId="{5E7C00A2-BDFC-FF1A-1986-C9ADF9D2B83D}"/>
          </ac:grpSpMkLst>
        </pc:grpChg>
        <pc:grpChg chg="del mod">
          <ac:chgData name="Shahzad Ali" userId="ecba8e45-00b4-4f6b-a2f0-4dc2d773ca2c" providerId="ADAL" clId="{1962E4B5-5155-7D4D-B411-72A75955DC27}" dt="2023-02-08T07:06:12.623" v="2929" actId="478"/>
          <ac:grpSpMkLst>
            <pc:docMk/>
            <pc:sldMk cId="1112562141" sldId="2132736305"/>
            <ac:grpSpMk id="1211" creationId="{E61681D8-1660-1217-81CE-911D45DECA97}"/>
          </ac:grpSpMkLst>
        </pc:grpChg>
        <pc:grpChg chg="del mod">
          <ac:chgData name="Shahzad Ali" userId="ecba8e45-00b4-4f6b-a2f0-4dc2d773ca2c" providerId="ADAL" clId="{1962E4B5-5155-7D4D-B411-72A75955DC27}" dt="2023-02-08T07:47:23.537" v="3546" actId="478"/>
          <ac:grpSpMkLst>
            <pc:docMk/>
            <pc:sldMk cId="1112562141" sldId="2132736305"/>
            <ac:grpSpMk id="1216" creationId="{DD8D0263-5F49-88FA-AA90-6B041DE26E3A}"/>
          </ac:grpSpMkLst>
        </pc:grpChg>
        <pc:picChg chg="mod">
          <ac:chgData name="Shahzad Ali" userId="ecba8e45-00b4-4f6b-a2f0-4dc2d773ca2c" providerId="ADAL" clId="{1962E4B5-5155-7D4D-B411-72A75955DC27}" dt="2023-02-07T19:09:49.099" v="1821" actId="164"/>
          <ac:picMkLst>
            <pc:docMk/>
            <pc:sldMk cId="1112562141" sldId="2132736305"/>
            <ac:picMk id="13" creationId="{DDFF8CAA-3296-E717-3457-170442AA43BE}"/>
          </ac:picMkLst>
        </pc:picChg>
        <pc:picChg chg="mod">
          <ac:chgData name="Shahzad Ali" userId="ecba8e45-00b4-4f6b-a2f0-4dc2d773ca2c" providerId="ADAL" clId="{1962E4B5-5155-7D4D-B411-72A75955DC27}" dt="2023-02-07T19:09:31.166" v="1798" actId="164"/>
          <ac:picMkLst>
            <pc:docMk/>
            <pc:sldMk cId="1112562141" sldId="2132736305"/>
            <ac:picMk id="16" creationId="{EE8671E7-F05A-3BC9-7435-6F1A2294375D}"/>
          </ac:picMkLst>
        </pc:picChg>
        <pc:picChg chg="mod">
          <ac:chgData name="Shahzad Ali" userId="ecba8e45-00b4-4f6b-a2f0-4dc2d773ca2c" providerId="ADAL" clId="{1962E4B5-5155-7D4D-B411-72A75955DC27}" dt="2023-02-06T21:49:07.378" v="1617" actId="164"/>
          <ac:picMkLst>
            <pc:docMk/>
            <pc:sldMk cId="1112562141" sldId="2132736305"/>
            <ac:picMk id="17" creationId="{27C96305-7354-A194-A271-15E70C14C538}"/>
          </ac:picMkLst>
        </pc:picChg>
        <pc:picChg chg="mod">
          <ac:chgData name="Shahzad Ali" userId="ecba8e45-00b4-4f6b-a2f0-4dc2d773ca2c" providerId="ADAL" clId="{1962E4B5-5155-7D4D-B411-72A75955DC27}" dt="2023-02-06T21:49:41.026" v="1638" actId="164"/>
          <ac:picMkLst>
            <pc:docMk/>
            <pc:sldMk cId="1112562141" sldId="2132736305"/>
            <ac:picMk id="18" creationId="{BD1FFEA0-B828-EF65-4E5B-89CC8DE1C12B}"/>
          </ac:picMkLst>
        </pc:picChg>
        <pc:picChg chg="mod">
          <ac:chgData name="Shahzad Ali" userId="ecba8e45-00b4-4f6b-a2f0-4dc2d773ca2c" providerId="ADAL" clId="{1962E4B5-5155-7D4D-B411-72A75955DC27}" dt="2023-02-06T21:50:11.869" v="1653" actId="164"/>
          <ac:picMkLst>
            <pc:docMk/>
            <pc:sldMk cId="1112562141" sldId="2132736305"/>
            <ac:picMk id="19" creationId="{2C3C3BC5-A26D-9FE8-D3F4-B18A72EFFDD4}"/>
          </ac:picMkLst>
        </pc:picChg>
        <pc:picChg chg="mod">
          <ac:chgData name="Shahzad Ali" userId="ecba8e45-00b4-4f6b-a2f0-4dc2d773ca2c" providerId="ADAL" clId="{1962E4B5-5155-7D4D-B411-72A75955DC27}" dt="2023-02-06T21:50:33.651" v="1669" actId="164"/>
          <ac:picMkLst>
            <pc:docMk/>
            <pc:sldMk cId="1112562141" sldId="2132736305"/>
            <ac:picMk id="21" creationId="{6B3DBEB1-C95E-B72E-A823-61AE8E254384}"/>
          </ac:picMkLst>
        </pc:picChg>
        <pc:picChg chg="mod">
          <ac:chgData name="Shahzad Ali" userId="ecba8e45-00b4-4f6b-a2f0-4dc2d773ca2c" providerId="ADAL" clId="{1962E4B5-5155-7D4D-B411-72A75955DC27}" dt="2023-02-08T07:19:39.011" v="3100" actId="1076"/>
          <ac:picMkLst>
            <pc:docMk/>
            <pc:sldMk cId="1112562141" sldId="2132736305"/>
            <ac:picMk id="31" creationId="{4C078DC1-CDF2-4403-94B1-919AE40AB081}"/>
          </ac:picMkLst>
        </pc:picChg>
        <pc:picChg chg="add del mod">
          <ac:chgData name="Shahzad Ali" userId="ecba8e45-00b4-4f6b-a2f0-4dc2d773ca2c" providerId="ADAL" clId="{1962E4B5-5155-7D4D-B411-72A75955DC27}" dt="2023-02-08T07:06:13.530" v="2930" actId="478"/>
          <ac:picMkLst>
            <pc:docMk/>
            <pc:sldMk cId="1112562141" sldId="2132736305"/>
            <ac:picMk id="43" creationId="{8EA75573-0CA7-C42F-55ED-164CD2DEB692}"/>
          </ac:picMkLst>
        </pc:picChg>
        <pc:picChg chg="add mod">
          <ac:chgData name="Shahzad Ali" userId="ecba8e45-00b4-4f6b-a2f0-4dc2d773ca2c" providerId="ADAL" clId="{1962E4B5-5155-7D4D-B411-72A75955DC27}" dt="2023-02-08T07:05:46.205" v="2925" actId="164"/>
          <ac:picMkLst>
            <pc:docMk/>
            <pc:sldMk cId="1112562141" sldId="2132736305"/>
            <ac:picMk id="44" creationId="{F998FB63-78E5-DB9D-348D-6EE1064899BF}"/>
          </ac:picMkLst>
        </pc:picChg>
        <pc:picChg chg="del mod">
          <ac:chgData name="Shahzad Ali" userId="ecba8e45-00b4-4f6b-a2f0-4dc2d773ca2c" providerId="ADAL" clId="{1962E4B5-5155-7D4D-B411-72A75955DC27}" dt="2023-02-07T19:21:07.764" v="2042" actId="478"/>
          <ac:picMkLst>
            <pc:docMk/>
            <pc:sldMk cId="1112562141" sldId="2132736305"/>
            <ac:picMk id="47" creationId="{0ECFF56B-B834-880A-1934-21CCC7D4E79A}"/>
          </ac:picMkLst>
        </pc:picChg>
        <pc:picChg chg="mod">
          <ac:chgData name="Shahzad Ali" userId="ecba8e45-00b4-4f6b-a2f0-4dc2d773ca2c" providerId="ADAL" clId="{1962E4B5-5155-7D4D-B411-72A75955DC27}" dt="2023-02-08T07:08:21.822" v="2943" actId="164"/>
          <ac:picMkLst>
            <pc:docMk/>
            <pc:sldMk cId="1112562141" sldId="2132736305"/>
            <ac:picMk id="48" creationId="{03801C15-72E8-B7A7-7C58-7F9BC67062BD}"/>
          </ac:picMkLst>
        </pc:picChg>
        <pc:picChg chg="mod">
          <ac:chgData name="Shahzad Ali" userId="ecba8e45-00b4-4f6b-a2f0-4dc2d773ca2c" providerId="ADAL" clId="{1962E4B5-5155-7D4D-B411-72A75955DC27}" dt="2023-02-08T07:08:21.822" v="2943" actId="164"/>
          <ac:picMkLst>
            <pc:docMk/>
            <pc:sldMk cId="1112562141" sldId="2132736305"/>
            <ac:picMk id="51" creationId="{DD7AE679-650A-FEB6-8BF2-D82E69F07B46}"/>
          </ac:picMkLst>
        </pc:picChg>
        <pc:picChg chg="mod">
          <ac:chgData name="Shahzad Ali" userId="ecba8e45-00b4-4f6b-a2f0-4dc2d773ca2c" providerId="ADAL" clId="{1962E4B5-5155-7D4D-B411-72A75955DC27}" dt="2023-02-08T07:06:15.747" v="2932"/>
          <ac:picMkLst>
            <pc:docMk/>
            <pc:sldMk cId="1112562141" sldId="2132736305"/>
            <ac:picMk id="52" creationId="{F2DA2DFB-E964-C1E5-DB3F-9A077EF38DDC}"/>
          </ac:picMkLst>
        </pc:picChg>
        <pc:picChg chg="del mod">
          <ac:chgData name="Shahzad Ali" userId="ecba8e45-00b4-4f6b-a2f0-4dc2d773ca2c" providerId="ADAL" clId="{1962E4B5-5155-7D4D-B411-72A75955DC27}" dt="2023-02-07T19:08:48.635" v="1729" actId="478"/>
          <ac:picMkLst>
            <pc:docMk/>
            <pc:sldMk cId="1112562141" sldId="2132736305"/>
            <ac:picMk id="56" creationId="{75B60772-A326-1018-7880-A59E3492810B}"/>
          </ac:picMkLst>
        </pc:picChg>
        <pc:picChg chg="del mod">
          <ac:chgData name="Shahzad Ali" userId="ecba8e45-00b4-4f6b-a2f0-4dc2d773ca2c" providerId="ADAL" clId="{1962E4B5-5155-7D4D-B411-72A75955DC27}" dt="2023-02-07T19:08:46.123" v="1727" actId="478"/>
          <ac:picMkLst>
            <pc:docMk/>
            <pc:sldMk cId="1112562141" sldId="2132736305"/>
            <ac:picMk id="57" creationId="{83FD8762-2DD4-D49D-70FE-84592DCC72F9}"/>
          </ac:picMkLst>
        </pc:picChg>
        <pc:picChg chg="mod">
          <ac:chgData name="Shahzad Ali" userId="ecba8e45-00b4-4f6b-a2f0-4dc2d773ca2c" providerId="ADAL" clId="{1962E4B5-5155-7D4D-B411-72A75955DC27}" dt="2023-02-08T07:09:06.925" v="2956" actId="1076"/>
          <ac:picMkLst>
            <pc:docMk/>
            <pc:sldMk cId="1112562141" sldId="2132736305"/>
            <ac:picMk id="57" creationId="{89DACF11-AB7C-D1AF-6A8D-20F19DE675D6}"/>
          </ac:picMkLst>
        </pc:picChg>
        <pc:picChg chg="mod">
          <ac:chgData name="Shahzad Ali" userId="ecba8e45-00b4-4f6b-a2f0-4dc2d773ca2c" providerId="ADAL" clId="{1962E4B5-5155-7D4D-B411-72A75955DC27}" dt="2023-02-08T07:09:06.925" v="2956" actId="1076"/>
          <ac:picMkLst>
            <pc:docMk/>
            <pc:sldMk cId="1112562141" sldId="2132736305"/>
            <ac:picMk id="58" creationId="{AE26D877-1F37-F04A-517B-86B2291DA086}"/>
          </ac:picMkLst>
        </pc:picChg>
        <pc:picChg chg="mod">
          <ac:chgData name="Shahzad Ali" userId="ecba8e45-00b4-4f6b-a2f0-4dc2d773ca2c" providerId="ADAL" clId="{1962E4B5-5155-7D4D-B411-72A75955DC27}" dt="2023-02-08T07:09:06.925" v="2956" actId="1076"/>
          <ac:picMkLst>
            <pc:docMk/>
            <pc:sldMk cId="1112562141" sldId="2132736305"/>
            <ac:picMk id="59" creationId="{D7B05C7B-0B63-5709-748F-6D03663B60B2}"/>
          </ac:picMkLst>
        </pc:picChg>
        <pc:picChg chg="mod">
          <ac:chgData name="Shahzad Ali" userId="ecba8e45-00b4-4f6b-a2f0-4dc2d773ca2c" providerId="ADAL" clId="{1962E4B5-5155-7D4D-B411-72A75955DC27}" dt="2023-02-06T21:50:11.869" v="1653" actId="164"/>
          <ac:picMkLst>
            <pc:docMk/>
            <pc:sldMk cId="1112562141" sldId="2132736305"/>
            <ac:picMk id="66" creationId="{58A9A738-789F-A59D-5E27-16BDF602B447}"/>
          </ac:picMkLst>
        </pc:picChg>
        <pc:picChg chg="del">
          <ac:chgData name="Shahzad Ali" userId="ecba8e45-00b4-4f6b-a2f0-4dc2d773ca2c" providerId="ADAL" clId="{1962E4B5-5155-7D4D-B411-72A75955DC27}" dt="2023-02-07T19:28:16.191" v="2772" actId="478"/>
          <ac:picMkLst>
            <pc:docMk/>
            <pc:sldMk cId="1112562141" sldId="2132736305"/>
            <ac:picMk id="69" creationId="{1D33E8BE-2B19-AE6E-9846-E04DF3FE1C01}"/>
          </ac:picMkLst>
        </pc:picChg>
        <pc:picChg chg="mod">
          <ac:chgData name="Shahzad Ali" userId="ecba8e45-00b4-4f6b-a2f0-4dc2d773ca2c" providerId="ADAL" clId="{1962E4B5-5155-7D4D-B411-72A75955DC27}" dt="2023-02-08T07:12:09.389" v="2997"/>
          <ac:picMkLst>
            <pc:docMk/>
            <pc:sldMk cId="1112562141" sldId="2132736305"/>
            <ac:picMk id="73" creationId="{7235319D-46B6-8F8E-F096-F1E3C13FE46C}"/>
          </ac:picMkLst>
        </pc:picChg>
        <pc:picChg chg="mod">
          <ac:chgData name="Shahzad Ali" userId="ecba8e45-00b4-4f6b-a2f0-4dc2d773ca2c" providerId="ADAL" clId="{1962E4B5-5155-7D4D-B411-72A75955DC27}" dt="2023-02-08T07:43:50.995" v="3445" actId="207"/>
          <ac:picMkLst>
            <pc:docMk/>
            <pc:sldMk cId="1112562141" sldId="2132736305"/>
            <ac:picMk id="79" creationId="{EF1C22D8-C1FA-900D-0F90-48733066B3ED}"/>
          </ac:picMkLst>
        </pc:picChg>
        <pc:picChg chg="mod">
          <ac:chgData name="Shahzad Ali" userId="ecba8e45-00b4-4f6b-a2f0-4dc2d773ca2c" providerId="ADAL" clId="{1962E4B5-5155-7D4D-B411-72A75955DC27}" dt="2023-02-08T07:14:20.180" v="3010" actId="1076"/>
          <ac:picMkLst>
            <pc:docMk/>
            <pc:sldMk cId="1112562141" sldId="2132736305"/>
            <ac:picMk id="81" creationId="{679296F0-E24E-568E-ABCC-5B1B195B50F9}"/>
          </ac:picMkLst>
        </pc:picChg>
        <pc:picChg chg="mod">
          <ac:chgData name="Shahzad Ali" userId="ecba8e45-00b4-4f6b-a2f0-4dc2d773ca2c" providerId="ADAL" clId="{1962E4B5-5155-7D4D-B411-72A75955DC27}" dt="2023-02-08T07:14:20.180" v="3010" actId="1076"/>
          <ac:picMkLst>
            <pc:docMk/>
            <pc:sldMk cId="1112562141" sldId="2132736305"/>
            <ac:picMk id="82" creationId="{FF658CDA-7F03-DFEE-8180-D3F29E052B5A}"/>
          </ac:picMkLst>
        </pc:picChg>
        <pc:picChg chg="mod">
          <ac:chgData name="Shahzad Ali" userId="ecba8e45-00b4-4f6b-a2f0-4dc2d773ca2c" providerId="ADAL" clId="{1962E4B5-5155-7D4D-B411-72A75955DC27}" dt="2023-02-08T07:14:20.180" v="3010" actId="1076"/>
          <ac:picMkLst>
            <pc:docMk/>
            <pc:sldMk cId="1112562141" sldId="2132736305"/>
            <ac:picMk id="83" creationId="{91A329FB-29EB-B6BC-7E14-27337D12E6C6}"/>
          </ac:picMkLst>
        </pc:picChg>
        <pc:picChg chg="mod">
          <ac:chgData name="Shahzad Ali" userId="ecba8e45-00b4-4f6b-a2f0-4dc2d773ca2c" providerId="ADAL" clId="{1962E4B5-5155-7D4D-B411-72A75955DC27}" dt="2023-02-08T07:42:37.352" v="3433" actId="1038"/>
          <ac:picMkLst>
            <pc:docMk/>
            <pc:sldMk cId="1112562141" sldId="2132736305"/>
            <ac:picMk id="90" creationId="{01A23A15-265E-BEAF-2855-429F0E386FF5}"/>
          </ac:picMkLst>
        </pc:picChg>
        <pc:picChg chg="mod">
          <ac:chgData name="Shahzad Ali" userId="ecba8e45-00b4-4f6b-a2f0-4dc2d773ca2c" providerId="ADAL" clId="{1962E4B5-5155-7D4D-B411-72A75955DC27}" dt="2023-02-08T07:14:57.641" v="3014" actId="1076"/>
          <ac:picMkLst>
            <pc:docMk/>
            <pc:sldMk cId="1112562141" sldId="2132736305"/>
            <ac:picMk id="95" creationId="{246B73C4-C9E3-FDCE-9469-27B28D64C702}"/>
          </ac:picMkLst>
        </pc:picChg>
        <pc:picChg chg="mod">
          <ac:chgData name="Shahzad Ali" userId="ecba8e45-00b4-4f6b-a2f0-4dc2d773ca2c" providerId="ADAL" clId="{1962E4B5-5155-7D4D-B411-72A75955DC27}" dt="2023-02-08T07:14:57.641" v="3014" actId="1076"/>
          <ac:picMkLst>
            <pc:docMk/>
            <pc:sldMk cId="1112562141" sldId="2132736305"/>
            <ac:picMk id="96" creationId="{37563DD0-FCCD-14F5-FBDB-492B8CB47AC9}"/>
          </ac:picMkLst>
        </pc:picChg>
        <pc:picChg chg="mod">
          <ac:chgData name="Shahzad Ali" userId="ecba8e45-00b4-4f6b-a2f0-4dc2d773ca2c" providerId="ADAL" clId="{1962E4B5-5155-7D4D-B411-72A75955DC27}" dt="2023-02-08T07:14:57.641" v="3014" actId="1076"/>
          <ac:picMkLst>
            <pc:docMk/>
            <pc:sldMk cId="1112562141" sldId="2132736305"/>
            <ac:picMk id="97" creationId="{B4A8D360-8536-D2CE-72E8-61FD1FAEA7AD}"/>
          </ac:picMkLst>
        </pc:picChg>
        <pc:picChg chg="add mod">
          <ac:chgData name="Shahzad Ali" userId="ecba8e45-00b4-4f6b-a2f0-4dc2d773ca2c" providerId="ADAL" clId="{1962E4B5-5155-7D4D-B411-72A75955DC27}" dt="2023-02-08T07:23:24.944" v="3128" actId="14100"/>
          <ac:picMkLst>
            <pc:docMk/>
            <pc:sldMk cId="1112562141" sldId="2132736305"/>
            <ac:picMk id="107" creationId="{1EB8674E-27FF-7DDB-6DBD-5C471782E37A}"/>
          </ac:picMkLst>
        </pc:picChg>
        <pc:picChg chg="add mod">
          <ac:chgData name="Shahzad Ali" userId="ecba8e45-00b4-4f6b-a2f0-4dc2d773ca2c" providerId="ADAL" clId="{1962E4B5-5155-7D4D-B411-72A75955DC27}" dt="2023-02-08T07:21:48.782" v="3124" actId="1076"/>
          <ac:picMkLst>
            <pc:docMk/>
            <pc:sldMk cId="1112562141" sldId="2132736305"/>
            <ac:picMk id="110" creationId="{E868FB8B-2644-24B7-A8A1-70984FD34F85}"/>
          </ac:picMkLst>
        </pc:picChg>
        <pc:picChg chg="mod">
          <ac:chgData name="Shahzad Ali" userId="ecba8e45-00b4-4f6b-a2f0-4dc2d773ca2c" providerId="ADAL" clId="{1962E4B5-5155-7D4D-B411-72A75955DC27}" dt="2023-02-08T07:41:17.996" v="3373" actId="1037"/>
          <ac:picMkLst>
            <pc:docMk/>
            <pc:sldMk cId="1112562141" sldId="2132736305"/>
            <ac:picMk id="121" creationId="{C8085008-EEB2-DB5A-CCFF-EA8445BE1F69}"/>
          </ac:picMkLst>
        </pc:picChg>
        <pc:picChg chg="mod">
          <ac:chgData name="Shahzad Ali" userId="ecba8e45-00b4-4f6b-a2f0-4dc2d773ca2c" providerId="ADAL" clId="{1962E4B5-5155-7D4D-B411-72A75955DC27}" dt="2023-02-08T07:41:17.996" v="3373" actId="1037"/>
          <ac:picMkLst>
            <pc:docMk/>
            <pc:sldMk cId="1112562141" sldId="2132736305"/>
            <ac:picMk id="122" creationId="{E1CCC453-1009-DA11-B329-756B4FAE388A}"/>
          </ac:picMkLst>
        </pc:picChg>
        <pc:picChg chg="mod">
          <ac:chgData name="Shahzad Ali" userId="ecba8e45-00b4-4f6b-a2f0-4dc2d773ca2c" providerId="ADAL" clId="{1962E4B5-5155-7D4D-B411-72A75955DC27}" dt="2023-02-08T07:41:17.996" v="3373" actId="1037"/>
          <ac:picMkLst>
            <pc:docMk/>
            <pc:sldMk cId="1112562141" sldId="2132736305"/>
            <ac:picMk id="123" creationId="{72B39387-0141-172B-66DD-52D5BCA4CB2A}"/>
          </ac:picMkLst>
        </pc:picChg>
        <pc:picChg chg="mod">
          <ac:chgData name="Shahzad Ali" userId="ecba8e45-00b4-4f6b-a2f0-4dc2d773ca2c" providerId="ADAL" clId="{1962E4B5-5155-7D4D-B411-72A75955DC27}" dt="2023-02-08T07:42:37.352" v="3433" actId="1038"/>
          <ac:picMkLst>
            <pc:docMk/>
            <pc:sldMk cId="1112562141" sldId="2132736305"/>
            <ac:picMk id="1028" creationId="{5D2626A1-6B05-60B0-2DE0-80A4666DD622}"/>
          </ac:picMkLst>
        </pc:picChg>
        <pc:picChg chg="mod">
          <ac:chgData name="Shahzad Ali" userId="ecba8e45-00b4-4f6b-a2f0-4dc2d773ca2c" providerId="ADAL" clId="{1962E4B5-5155-7D4D-B411-72A75955DC27}" dt="2023-02-08T07:08:21.822" v="2943" actId="164"/>
          <ac:picMkLst>
            <pc:docMk/>
            <pc:sldMk cId="1112562141" sldId="2132736305"/>
            <ac:picMk id="1030" creationId="{A167C6CD-0852-C39F-4826-B33CF66ACDFC}"/>
          </ac:picMkLst>
        </pc:picChg>
        <pc:picChg chg="mod">
          <ac:chgData name="Shahzad Ali" userId="ecba8e45-00b4-4f6b-a2f0-4dc2d773ca2c" providerId="ADAL" clId="{1962E4B5-5155-7D4D-B411-72A75955DC27}" dt="2023-02-08T07:42:37.352" v="3433" actId="1038"/>
          <ac:picMkLst>
            <pc:docMk/>
            <pc:sldMk cId="1112562141" sldId="2132736305"/>
            <ac:picMk id="1032" creationId="{21515528-8E73-754B-4449-2706D0827A3C}"/>
          </ac:picMkLst>
        </pc:picChg>
        <pc:picChg chg="del mod">
          <ac:chgData name="Shahzad Ali" userId="ecba8e45-00b4-4f6b-a2f0-4dc2d773ca2c" providerId="ADAL" clId="{1962E4B5-5155-7D4D-B411-72A75955DC27}" dt="2023-02-07T19:13:39.709" v="1974" actId="478"/>
          <ac:picMkLst>
            <pc:docMk/>
            <pc:sldMk cId="1112562141" sldId="2132736305"/>
            <ac:picMk id="1042" creationId="{740BA9BF-DB5A-C1C8-F433-042166E61EA7}"/>
          </ac:picMkLst>
        </pc:picChg>
        <pc:picChg chg="del mod">
          <ac:chgData name="Shahzad Ali" userId="ecba8e45-00b4-4f6b-a2f0-4dc2d773ca2c" providerId="ADAL" clId="{1962E4B5-5155-7D4D-B411-72A75955DC27}" dt="2023-02-08T07:33:37.904" v="3266" actId="478"/>
          <ac:picMkLst>
            <pc:docMk/>
            <pc:sldMk cId="1112562141" sldId="2132736305"/>
            <ac:picMk id="1043" creationId="{857CB737-14DF-008D-5440-2C43E7A6C316}"/>
          </ac:picMkLst>
        </pc:picChg>
        <pc:picChg chg="del mod">
          <ac:chgData name="Shahzad Ali" userId="ecba8e45-00b4-4f6b-a2f0-4dc2d773ca2c" providerId="ADAL" clId="{1962E4B5-5155-7D4D-B411-72A75955DC27}" dt="2023-02-08T07:33:40.042" v="3267" actId="478"/>
          <ac:picMkLst>
            <pc:docMk/>
            <pc:sldMk cId="1112562141" sldId="2132736305"/>
            <ac:picMk id="1044" creationId="{DED0F085-849C-7A0C-AFF4-D34C6C1784BE}"/>
          </ac:picMkLst>
        </pc:picChg>
        <pc:picChg chg="del mod">
          <ac:chgData name="Shahzad Ali" userId="ecba8e45-00b4-4f6b-a2f0-4dc2d773ca2c" providerId="ADAL" clId="{1962E4B5-5155-7D4D-B411-72A75955DC27}" dt="2023-02-08T07:12:08.626" v="2996" actId="478"/>
          <ac:picMkLst>
            <pc:docMk/>
            <pc:sldMk cId="1112562141" sldId="2132736305"/>
            <ac:picMk id="1045" creationId="{42D42643-E72F-1407-064B-398B2670B456}"/>
          </ac:picMkLst>
        </pc:picChg>
        <pc:picChg chg="mod">
          <ac:chgData name="Shahzad Ali" userId="ecba8e45-00b4-4f6b-a2f0-4dc2d773ca2c" providerId="ADAL" clId="{1962E4B5-5155-7D4D-B411-72A75955DC27}" dt="2023-02-08T07:43:46.121" v="3444" actId="207"/>
          <ac:picMkLst>
            <pc:docMk/>
            <pc:sldMk cId="1112562141" sldId="2132736305"/>
            <ac:picMk id="1046" creationId="{DE1FE081-334B-0225-0EBF-DCE120C9EC8F}"/>
          </ac:picMkLst>
        </pc:picChg>
        <pc:picChg chg="del mod">
          <ac:chgData name="Shahzad Ali" userId="ecba8e45-00b4-4f6b-a2f0-4dc2d773ca2c" providerId="ADAL" clId="{1962E4B5-5155-7D4D-B411-72A75955DC27}" dt="2023-02-07T19:18:04.081" v="2038" actId="478"/>
          <ac:picMkLst>
            <pc:docMk/>
            <pc:sldMk cId="1112562141" sldId="2132736305"/>
            <ac:picMk id="1047" creationId="{09BEB019-B51A-ECC8-D073-DE46C4A55054}"/>
          </ac:picMkLst>
        </pc:picChg>
        <pc:picChg chg="del mod">
          <ac:chgData name="Shahzad Ali" userId="ecba8e45-00b4-4f6b-a2f0-4dc2d773ca2c" providerId="ADAL" clId="{1962E4B5-5155-7D4D-B411-72A75955DC27}" dt="2023-02-07T19:13:32.098" v="1973" actId="478"/>
          <ac:picMkLst>
            <pc:docMk/>
            <pc:sldMk cId="1112562141" sldId="2132736305"/>
            <ac:picMk id="1064" creationId="{43F096CF-FEE4-43F7-F48C-2D7F7F9C523A}"/>
          </ac:picMkLst>
        </pc:picChg>
        <pc:picChg chg="mod">
          <ac:chgData name="Shahzad Ali" userId="ecba8e45-00b4-4f6b-a2f0-4dc2d773ca2c" providerId="ADAL" clId="{1962E4B5-5155-7D4D-B411-72A75955DC27}" dt="2023-02-08T07:43:53.849" v="3446" actId="207"/>
          <ac:picMkLst>
            <pc:docMk/>
            <pc:sldMk cId="1112562141" sldId="2132736305"/>
            <ac:picMk id="1064" creationId="{C163E7C3-B220-87E5-4975-0115229693AD}"/>
          </ac:picMkLst>
        </pc:picChg>
        <pc:picChg chg="del mod">
          <ac:chgData name="Shahzad Ali" userId="ecba8e45-00b4-4f6b-a2f0-4dc2d773ca2c" providerId="ADAL" clId="{1962E4B5-5155-7D4D-B411-72A75955DC27}" dt="2023-02-07T19:08:36.686" v="1720" actId="478"/>
          <ac:picMkLst>
            <pc:docMk/>
            <pc:sldMk cId="1112562141" sldId="2132736305"/>
            <ac:picMk id="1065" creationId="{A95DAB6A-1328-E121-C819-8F7A5A857819}"/>
          </ac:picMkLst>
        </pc:picChg>
        <pc:picChg chg="del mod">
          <ac:chgData name="Shahzad Ali" userId="ecba8e45-00b4-4f6b-a2f0-4dc2d773ca2c" providerId="ADAL" clId="{1962E4B5-5155-7D4D-B411-72A75955DC27}" dt="2023-02-07T19:08:40.579" v="1724" actId="478"/>
          <ac:picMkLst>
            <pc:docMk/>
            <pc:sldMk cId="1112562141" sldId="2132736305"/>
            <ac:picMk id="1066" creationId="{C4950CFF-FDA0-BBA3-CB57-34869C391EF0}"/>
          </ac:picMkLst>
        </pc:picChg>
        <pc:picChg chg="del mod">
          <ac:chgData name="Shahzad Ali" userId="ecba8e45-00b4-4f6b-a2f0-4dc2d773ca2c" providerId="ADAL" clId="{1962E4B5-5155-7D4D-B411-72A75955DC27}" dt="2023-02-08T07:08:45.833" v="2949" actId="478"/>
          <ac:picMkLst>
            <pc:docMk/>
            <pc:sldMk cId="1112562141" sldId="2132736305"/>
            <ac:picMk id="1072" creationId="{C89F947B-0EE3-8F67-F01F-B1B269D753D5}"/>
          </ac:picMkLst>
        </pc:picChg>
        <pc:picChg chg="del mod">
          <ac:chgData name="Shahzad Ali" userId="ecba8e45-00b4-4f6b-a2f0-4dc2d773ca2c" providerId="ADAL" clId="{1962E4B5-5155-7D4D-B411-72A75955DC27}" dt="2023-02-08T07:08:47.202" v="2950" actId="478"/>
          <ac:picMkLst>
            <pc:docMk/>
            <pc:sldMk cId="1112562141" sldId="2132736305"/>
            <ac:picMk id="1073" creationId="{B63E6B43-B02C-500C-2434-65C30AD29103}"/>
          </ac:picMkLst>
        </pc:picChg>
        <pc:picChg chg="del mod">
          <ac:chgData name="Shahzad Ali" userId="ecba8e45-00b4-4f6b-a2f0-4dc2d773ca2c" providerId="ADAL" clId="{1962E4B5-5155-7D4D-B411-72A75955DC27}" dt="2023-02-08T07:29:22.901" v="3222" actId="478"/>
          <ac:picMkLst>
            <pc:docMk/>
            <pc:sldMk cId="1112562141" sldId="2132736305"/>
            <ac:picMk id="1074" creationId="{BB105F92-E4B2-FC7D-0F25-4C53BC681361}"/>
          </ac:picMkLst>
        </pc:picChg>
        <pc:picChg chg="del mod">
          <ac:chgData name="Shahzad Ali" userId="ecba8e45-00b4-4f6b-a2f0-4dc2d773ca2c" providerId="ADAL" clId="{1962E4B5-5155-7D4D-B411-72A75955DC27}" dt="2023-02-08T07:26:19.859" v="3171" actId="478"/>
          <ac:picMkLst>
            <pc:docMk/>
            <pc:sldMk cId="1112562141" sldId="2132736305"/>
            <ac:picMk id="1075" creationId="{3802E854-2F8A-4023-CB1B-169D41240BC1}"/>
          </ac:picMkLst>
        </pc:picChg>
        <pc:picChg chg="del mod">
          <ac:chgData name="Shahzad Ali" userId="ecba8e45-00b4-4f6b-a2f0-4dc2d773ca2c" providerId="ADAL" clId="{1962E4B5-5155-7D4D-B411-72A75955DC27}" dt="2023-02-08T07:29:07.792" v="3219" actId="478"/>
          <ac:picMkLst>
            <pc:docMk/>
            <pc:sldMk cId="1112562141" sldId="2132736305"/>
            <ac:picMk id="1076" creationId="{31D64867-6594-0078-B2EB-CCB4665D3868}"/>
          </ac:picMkLst>
        </pc:picChg>
        <pc:picChg chg="mod">
          <ac:chgData name="Shahzad Ali" userId="ecba8e45-00b4-4f6b-a2f0-4dc2d773ca2c" providerId="ADAL" clId="{1962E4B5-5155-7D4D-B411-72A75955DC27}" dt="2023-02-08T07:34:34.859" v="3284" actId="1076"/>
          <ac:picMkLst>
            <pc:docMk/>
            <pc:sldMk cId="1112562141" sldId="2132736305"/>
            <ac:picMk id="1082" creationId="{E69BB8C3-EDC2-6F46-65EC-C1DA89EB9420}"/>
          </ac:picMkLst>
        </pc:picChg>
        <pc:picChg chg="mod">
          <ac:chgData name="Shahzad Ali" userId="ecba8e45-00b4-4f6b-a2f0-4dc2d773ca2c" providerId="ADAL" clId="{1962E4B5-5155-7D4D-B411-72A75955DC27}" dt="2023-02-08T07:34:34.859" v="3284" actId="1076"/>
          <ac:picMkLst>
            <pc:docMk/>
            <pc:sldMk cId="1112562141" sldId="2132736305"/>
            <ac:picMk id="1083" creationId="{029796F2-69C5-AA5C-28EE-EB95C10EC3E1}"/>
          </ac:picMkLst>
        </pc:picChg>
        <pc:picChg chg="mod">
          <ac:chgData name="Shahzad Ali" userId="ecba8e45-00b4-4f6b-a2f0-4dc2d773ca2c" providerId="ADAL" clId="{1962E4B5-5155-7D4D-B411-72A75955DC27}" dt="2023-02-08T07:34:34.859" v="3284" actId="1076"/>
          <ac:picMkLst>
            <pc:docMk/>
            <pc:sldMk cId="1112562141" sldId="2132736305"/>
            <ac:picMk id="1084" creationId="{6CAED000-2996-3EAD-A1E3-8A27AC1906C3}"/>
          </ac:picMkLst>
        </pc:picChg>
        <pc:picChg chg="del mod">
          <ac:chgData name="Shahzad Ali" userId="ecba8e45-00b4-4f6b-a2f0-4dc2d773ca2c" providerId="ADAL" clId="{1962E4B5-5155-7D4D-B411-72A75955DC27}" dt="2023-02-08T07:08:43.649" v="2947" actId="478"/>
          <ac:picMkLst>
            <pc:docMk/>
            <pc:sldMk cId="1112562141" sldId="2132736305"/>
            <ac:picMk id="1085" creationId="{255132B3-C6A5-E9FD-4A48-A2C1E7275102}"/>
          </ac:picMkLst>
        </pc:picChg>
        <pc:picChg chg="del mod">
          <ac:chgData name="Shahzad Ali" userId="ecba8e45-00b4-4f6b-a2f0-4dc2d773ca2c" providerId="ADAL" clId="{1962E4B5-5155-7D4D-B411-72A75955DC27}" dt="2023-02-08T07:08:48.093" v="2951" actId="478"/>
          <ac:picMkLst>
            <pc:docMk/>
            <pc:sldMk cId="1112562141" sldId="2132736305"/>
            <ac:picMk id="1086" creationId="{CEB8D358-F52B-7591-312F-17F9E12DD4F3}"/>
          </ac:picMkLst>
        </pc:picChg>
        <pc:picChg chg="del mod">
          <ac:chgData name="Shahzad Ali" userId="ecba8e45-00b4-4f6b-a2f0-4dc2d773ca2c" providerId="ADAL" clId="{1962E4B5-5155-7D4D-B411-72A75955DC27}" dt="2023-02-07T19:13:31.349" v="1972" actId="478"/>
          <ac:picMkLst>
            <pc:docMk/>
            <pc:sldMk cId="1112562141" sldId="2132736305"/>
            <ac:picMk id="1091" creationId="{0CB1963A-888D-05AD-2F6C-7EA49FC22C76}"/>
          </ac:picMkLst>
        </pc:picChg>
        <pc:picChg chg="add del">
          <ac:chgData name="Shahzad Ali" userId="ecba8e45-00b4-4f6b-a2f0-4dc2d773ca2c" providerId="ADAL" clId="{1962E4B5-5155-7D4D-B411-72A75955DC27}" dt="2023-02-06T21:21:56.550" v="1354" actId="478"/>
          <ac:picMkLst>
            <pc:docMk/>
            <pc:sldMk cId="1112562141" sldId="2132736305"/>
            <ac:picMk id="1092" creationId="{C41BB9A7-067E-5CE7-4531-B6EA5BE182A0}"/>
          </ac:picMkLst>
        </pc:picChg>
        <pc:picChg chg="del">
          <ac:chgData name="Shahzad Ali" userId="ecba8e45-00b4-4f6b-a2f0-4dc2d773ca2c" providerId="ADAL" clId="{1962E4B5-5155-7D4D-B411-72A75955DC27}" dt="2023-02-06T21:24:48.890" v="1491" actId="478"/>
          <ac:picMkLst>
            <pc:docMk/>
            <pc:sldMk cId="1112562141" sldId="2132736305"/>
            <ac:picMk id="1093" creationId="{BF324B90-C2B8-260B-7582-3737E2CDB5D9}"/>
          </ac:picMkLst>
        </pc:picChg>
        <pc:picChg chg="del">
          <ac:chgData name="Shahzad Ali" userId="ecba8e45-00b4-4f6b-a2f0-4dc2d773ca2c" providerId="ADAL" clId="{1962E4B5-5155-7D4D-B411-72A75955DC27}" dt="2023-02-06T21:24:48.174" v="1490" actId="478"/>
          <ac:picMkLst>
            <pc:docMk/>
            <pc:sldMk cId="1112562141" sldId="2132736305"/>
            <ac:picMk id="1094" creationId="{16C126AA-7DD4-89F7-7351-0F381875038B}"/>
          </ac:picMkLst>
        </pc:picChg>
        <pc:picChg chg="mod">
          <ac:chgData name="Shahzad Ali" userId="ecba8e45-00b4-4f6b-a2f0-4dc2d773ca2c" providerId="ADAL" clId="{1962E4B5-5155-7D4D-B411-72A75955DC27}" dt="2023-02-08T07:02:20.822" v="2894" actId="164"/>
          <ac:picMkLst>
            <pc:docMk/>
            <pc:sldMk cId="1112562141" sldId="2132736305"/>
            <ac:picMk id="1096" creationId="{6AE8F1A4-3AB6-2923-7E77-F10D6F0ED392}"/>
          </ac:picMkLst>
        </pc:picChg>
        <pc:picChg chg="mod">
          <ac:chgData name="Shahzad Ali" userId="ecba8e45-00b4-4f6b-a2f0-4dc2d773ca2c" providerId="ADAL" clId="{1962E4B5-5155-7D4D-B411-72A75955DC27}" dt="2023-02-08T07:02:20.822" v="2894" actId="164"/>
          <ac:picMkLst>
            <pc:docMk/>
            <pc:sldMk cId="1112562141" sldId="2132736305"/>
            <ac:picMk id="1099" creationId="{BCEBA8BD-5AD3-3194-520E-4291FFBAA9B4}"/>
          </ac:picMkLst>
        </pc:picChg>
        <pc:picChg chg="mod">
          <ac:chgData name="Shahzad Ali" userId="ecba8e45-00b4-4f6b-a2f0-4dc2d773ca2c" providerId="ADAL" clId="{1962E4B5-5155-7D4D-B411-72A75955DC27}" dt="2023-02-08T07:02:20.822" v="2894" actId="164"/>
          <ac:picMkLst>
            <pc:docMk/>
            <pc:sldMk cId="1112562141" sldId="2132736305"/>
            <ac:picMk id="1101" creationId="{D9ED016F-7E4C-8CC5-098F-3DBFCE165C6A}"/>
          </ac:picMkLst>
        </pc:picChg>
        <pc:picChg chg="add mod">
          <ac:chgData name="Shahzad Ali" userId="ecba8e45-00b4-4f6b-a2f0-4dc2d773ca2c" providerId="ADAL" clId="{1962E4B5-5155-7D4D-B411-72A75955DC27}" dt="2023-02-08T07:40:08.648" v="3338" actId="1076"/>
          <ac:picMkLst>
            <pc:docMk/>
            <pc:sldMk cId="1112562141" sldId="2132736305"/>
            <ac:picMk id="1105" creationId="{47A2076A-B06D-4EC7-3B1C-A3DE50A85352}"/>
          </ac:picMkLst>
        </pc:picChg>
        <pc:picChg chg="del mod">
          <ac:chgData name="Shahzad Ali" userId="ecba8e45-00b4-4f6b-a2f0-4dc2d773ca2c" providerId="ADAL" clId="{1962E4B5-5155-7D4D-B411-72A75955DC27}" dt="2023-02-08T07:34:22.972" v="3282" actId="478"/>
          <ac:picMkLst>
            <pc:docMk/>
            <pc:sldMk cId="1112562141" sldId="2132736305"/>
            <ac:picMk id="1110" creationId="{6AB662D0-494D-C505-B70B-9C9166C46C92}"/>
          </ac:picMkLst>
        </pc:picChg>
        <pc:picChg chg="del mod">
          <ac:chgData name="Shahzad Ali" userId="ecba8e45-00b4-4f6b-a2f0-4dc2d773ca2c" providerId="ADAL" clId="{1962E4B5-5155-7D4D-B411-72A75955DC27}" dt="2023-02-08T07:34:24.015" v="3283" actId="478"/>
          <ac:picMkLst>
            <pc:docMk/>
            <pc:sldMk cId="1112562141" sldId="2132736305"/>
            <ac:picMk id="1111" creationId="{8FF21C7A-60AA-02F0-74D3-5B984452A0E5}"/>
          </ac:picMkLst>
        </pc:picChg>
        <pc:picChg chg="del mod">
          <ac:chgData name="Shahzad Ali" userId="ecba8e45-00b4-4f6b-a2f0-4dc2d773ca2c" providerId="ADAL" clId="{1962E4B5-5155-7D4D-B411-72A75955DC27}" dt="2023-02-08T07:38:04.874" v="3316" actId="478"/>
          <ac:picMkLst>
            <pc:docMk/>
            <pc:sldMk cId="1112562141" sldId="2132736305"/>
            <ac:picMk id="1112" creationId="{780EAA7F-7C00-B8E0-8400-6CA08C964170}"/>
          </ac:picMkLst>
        </pc:picChg>
        <pc:picChg chg="del mod">
          <ac:chgData name="Shahzad Ali" userId="ecba8e45-00b4-4f6b-a2f0-4dc2d773ca2c" providerId="ADAL" clId="{1962E4B5-5155-7D4D-B411-72A75955DC27}" dt="2023-02-08T07:38:11.155" v="3321" actId="478"/>
          <ac:picMkLst>
            <pc:docMk/>
            <pc:sldMk cId="1112562141" sldId="2132736305"/>
            <ac:picMk id="1113" creationId="{B1CC95B2-53FF-7FAA-CDD1-C8B7FCFCD5D1}"/>
          </ac:picMkLst>
        </pc:picChg>
        <pc:picChg chg="del mod">
          <ac:chgData name="Shahzad Ali" userId="ecba8e45-00b4-4f6b-a2f0-4dc2d773ca2c" providerId="ADAL" clId="{1962E4B5-5155-7D4D-B411-72A75955DC27}" dt="2023-02-08T07:34:04.614" v="3279" actId="478"/>
          <ac:picMkLst>
            <pc:docMk/>
            <pc:sldMk cId="1112562141" sldId="2132736305"/>
            <ac:picMk id="1114" creationId="{A502A15D-6D80-5488-9D10-7502E6F8C050}"/>
          </ac:picMkLst>
        </pc:picChg>
        <pc:picChg chg="del mod">
          <ac:chgData name="Shahzad Ali" userId="ecba8e45-00b4-4f6b-a2f0-4dc2d773ca2c" providerId="ADAL" clId="{1962E4B5-5155-7D4D-B411-72A75955DC27}" dt="2023-02-08T07:26:18.824" v="3170" actId="478"/>
          <ac:picMkLst>
            <pc:docMk/>
            <pc:sldMk cId="1112562141" sldId="2132736305"/>
            <ac:picMk id="1125" creationId="{CA1B3AE6-07C9-4437-3F3E-D24E66C67CF8}"/>
          </ac:picMkLst>
        </pc:picChg>
        <pc:picChg chg="del mod">
          <ac:chgData name="Shahzad Ali" userId="ecba8e45-00b4-4f6b-a2f0-4dc2d773ca2c" providerId="ADAL" clId="{1962E4B5-5155-7D4D-B411-72A75955DC27}" dt="2023-02-08T07:29:04.243" v="3218" actId="478"/>
          <ac:picMkLst>
            <pc:docMk/>
            <pc:sldMk cId="1112562141" sldId="2132736305"/>
            <ac:picMk id="1126" creationId="{FE0F3CB0-45D0-0878-8305-DF51E614E3A5}"/>
          </ac:picMkLst>
        </pc:picChg>
        <pc:picChg chg="del mod">
          <ac:chgData name="Shahzad Ali" userId="ecba8e45-00b4-4f6b-a2f0-4dc2d773ca2c" providerId="ADAL" clId="{1962E4B5-5155-7D4D-B411-72A75955DC27}" dt="2023-02-08T07:33:53.118" v="3271" actId="478"/>
          <ac:picMkLst>
            <pc:docMk/>
            <pc:sldMk cId="1112562141" sldId="2132736305"/>
            <ac:picMk id="1138" creationId="{0CA5BAB1-87BE-C959-9EF3-E66DB0102EEB}"/>
          </ac:picMkLst>
        </pc:picChg>
        <pc:picChg chg="del mod">
          <ac:chgData name="Shahzad Ali" userId="ecba8e45-00b4-4f6b-a2f0-4dc2d773ca2c" providerId="ADAL" clId="{1962E4B5-5155-7D4D-B411-72A75955DC27}" dt="2023-02-08T07:33:51.648" v="3270" actId="478"/>
          <ac:picMkLst>
            <pc:docMk/>
            <pc:sldMk cId="1112562141" sldId="2132736305"/>
            <ac:picMk id="1139" creationId="{C16D0A0A-68F3-85E2-7DDC-4633E881A1FB}"/>
          </ac:picMkLst>
        </pc:picChg>
        <pc:picChg chg="del mod">
          <ac:chgData name="Shahzad Ali" userId="ecba8e45-00b4-4f6b-a2f0-4dc2d773ca2c" providerId="ADAL" clId="{1962E4B5-5155-7D4D-B411-72A75955DC27}" dt="2023-02-08T07:38:10.033" v="3320" actId="478"/>
          <ac:picMkLst>
            <pc:docMk/>
            <pc:sldMk cId="1112562141" sldId="2132736305"/>
            <ac:picMk id="1140" creationId="{DD63E8D6-74E7-BC90-6402-E79385B77972}"/>
          </ac:picMkLst>
        </pc:picChg>
        <pc:picChg chg="del mod">
          <ac:chgData name="Shahzad Ali" userId="ecba8e45-00b4-4f6b-a2f0-4dc2d773ca2c" providerId="ADAL" clId="{1962E4B5-5155-7D4D-B411-72A75955DC27}" dt="2023-02-08T07:38:04.068" v="3315" actId="478"/>
          <ac:picMkLst>
            <pc:docMk/>
            <pc:sldMk cId="1112562141" sldId="2132736305"/>
            <ac:picMk id="1141" creationId="{EF82548B-A0C9-3746-31BB-594B03B66026}"/>
          </ac:picMkLst>
        </pc:picChg>
        <pc:picChg chg="add mod">
          <ac:chgData name="Shahzad Ali" userId="ecba8e45-00b4-4f6b-a2f0-4dc2d773ca2c" providerId="ADAL" clId="{1962E4B5-5155-7D4D-B411-72A75955DC27}" dt="2023-02-08T07:46:50.658" v="3542" actId="1037"/>
          <ac:picMkLst>
            <pc:docMk/>
            <pc:sldMk cId="1112562141" sldId="2132736305"/>
            <ac:picMk id="1151" creationId="{EB03BF38-DB7B-8562-5AB6-63624A64C394}"/>
          </ac:picMkLst>
        </pc:picChg>
        <pc:picChg chg="mod">
          <ac:chgData name="Shahzad Ali" userId="ecba8e45-00b4-4f6b-a2f0-4dc2d773ca2c" providerId="ADAL" clId="{1962E4B5-5155-7D4D-B411-72A75955DC27}" dt="2023-02-08T07:46:47.840" v="3538" actId="1037"/>
          <ac:picMkLst>
            <pc:docMk/>
            <pc:sldMk cId="1112562141" sldId="2132736305"/>
            <ac:picMk id="1152" creationId="{C5F54E62-F06B-89F3-E164-58165C5F3BAD}"/>
          </ac:picMkLst>
        </pc:picChg>
        <pc:picChg chg="del mod">
          <ac:chgData name="Shahzad Ali" userId="ecba8e45-00b4-4f6b-a2f0-4dc2d773ca2c" providerId="ADAL" clId="{1962E4B5-5155-7D4D-B411-72A75955DC27}" dt="2023-02-08T07:31:20.874" v="3239" actId="478"/>
          <ac:picMkLst>
            <pc:docMk/>
            <pc:sldMk cId="1112562141" sldId="2132736305"/>
            <ac:picMk id="1157" creationId="{51B1D0FE-ACC6-4ACC-AC45-3D5F8EE52735}"/>
          </ac:picMkLst>
        </pc:picChg>
        <pc:picChg chg="mod">
          <ac:chgData name="Shahzad Ali" userId="ecba8e45-00b4-4f6b-a2f0-4dc2d773ca2c" providerId="ADAL" clId="{1962E4B5-5155-7D4D-B411-72A75955DC27}" dt="2023-02-08T07:49:05.037" v="3566" actId="1035"/>
          <ac:picMkLst>
            <pc:docMk/>
            <pc:sldMk cId="1112562141" sldId="2132736305"/>
            <ac:picMk id="1165" creationId="{C599EF5D-D239-8BB4-A6F7-D6D131354D84}"/>
          </ac:picMkLst>
        </pc:picChg>
        <pc:picChg chg="mod">
          <ac:chgData name="Shahzad Ali" userId="ecba8e45-00b4-4f6b-a2f0-4dc2d773ca2c" providerId="ADAL" clId="{1962E4B5-5155-7D4D-B411-72A75955DC27}" dt="2023-02-08T07:49:30.838" v="3571"/>
          <ac:picMkLst>
            <pc:docMk/>
            <pc:sldMk cId="1112562141" sldId="2132736305"/>
            <ac:picMk id="1171" creationId="{6E3A9817-447E-943E-18F7-16B8D43834CA}"/>
          </ac:picMkLst>
        </pc:picChg>
        <pc:picChg chg="mod">
          <ac:chgData name="Shahzad Ali" userId="ecba8e45-00b4-4f6b-a2f0-4dc2d773ca2c" providerId="ADAL" clId="{1962E4B5-5155-7D4D-B411-72A75955DC27}" dt="2023-02-06T21:50:33.651" v="1669" actId="164"/>
          <ac:picMkLst>
            <pc:docMk/>
            <pc:sldMk cId="1112562141" sldId="2132736305"/>
            <ac:picMk id="1176" creationId="{CAC77CFE-9F86-C52E-AD9A-7EB574051D3B}"/>
          </ac:picMkLst>
        </pc:picChg>
        <pc:picChg chg="mod">
          <ac:chgData name="Shahzad Ali" userId="ecba8e45-00b4-4f6b-a2f0-4dc2d773ca2c" providerId="ADAL" clId="{1962E4B5-5155-7D4D-B411-72A75955DC27}" dt="2023-02-08T07:49:55.074" v="3575"/>
          <ac:picMkLst>
            <pc:docMk/>
            <pc:sldMk cId="1112562141" sldId="2132736305"/>
            <ac:picMk id="1177" creationId="{757BA455-0613-55BE-C787-FB3067040D1C}"/>
          </ac:picMkLst>
        </pc:picChg>
        <pc:picChg chg="mod">
          <ac:chgData name="Shahzad Ali" userId="ecba8e45-00b4-4f6b-a2f0-4dc2d773ca2c" providerId="ADAL" clId="{1962E4B5-5155-7D4D-B411-72A75955DC27}" dt="2023-02-06T21:49:07.378" v="1617" actId="164"/>
          <ac:picMkLst>
            <pc:docMk/>
            <pc:sldMk cId="1112562141" sldId="2132736305"/>
            <ac:picMk id="1181" creationId="{AE40052C-D783-6B82-C116-59843F5BAF19}"/>
          </ac:picMkLst>
        </pc:picChg>
        <pc:picChg chg="mod">
          <ac:chgData name="Shahzad Ali" userId="ecba8e45-00b4-4f6b-a2f0-4dc2d773ca2c" providerId="ADAL" clId="{1962E4B5-5155-7D4D-B411-72A75955DC27}" dt="2023-02-06T21:49:41.026" v="1638" actId="164"/>
          <ac:picMkLst>
            <pc:docMk/>
            <pc:sldMk cId="1112562141" sldId="2132736305"/>
            <ac:picMk id="1182" creationId="{7A717865-B6D3-F72C-8969-BF2A78D78452}"/>
          </ac:picMkLst>
        </pc:picChg>
        <pc:picChg chg="mod">
          <ac:chgData name="Shahzad Ali" userId="ecba8e45-00b4-4f6b-a2f0-4dc2d773ca2c" providerId="ADAL" clId="{1962E4B5-5155-7D4D-B411-72A75955DC27}" dt="2023-02-07T19:09:31.166" v="1798" actId="164"/>
          <ac:picMkLst>
            <pc:docMk/>
            <pc:sldMk cId="1112562141" sldId="2132736305"/>
            <ac:picMk id="1186" creationId="{53D7D7F2-DD82-3DCD-B3D7-04120805C956}"/>
          </ac:picMkLst>
        </pc:picChg>
        <pc:picChg chg="mod">
          <ac:chgData name="Shahzad Ali" userId="ecba8e45-00b4-4f6b-a2f0-4dc2d773ca2c" providerId="ADAL" clId="{1962E4B5-5155-7D4D-B411-72A75955DC27}" dt="2023-02-07T19:09:49.099" v="1821" actId="164"/>
          <ac:picMkLst>
            <pc:docMk/>
            <pc:sldMk cId="1112562141" sldId="2132736305"/>
            <ac:picMk id="1187" creationId="{211F773F-EBA4-DF8B-4A16-7C2450445B13}"/>
          </ac:picMkLst>
        </pc:picChg>
        <pc:picChg chg="add mod">
          <ac:chgData name="Shahzad Ali" userId="ecba8e45-00b4-4f6b-a2f0-4dc2d773ca2c" providerId="ADAL" clId="{1962E4B5-5155-7D4D-B411-72A75955DC27}" dt="2023-02-08T07:54:44.445" v="3601" actId="164"/>
          <ac:picMkLst>
            <pc:docMk/>
            <pc:sldMk cId="1112562141" sldId="2132736305"/>
            <ac:picMk id="1192" creationId="{59690E9F-BC54-98CB-AA0F-BC70D93C7159}"/>
          </ac:picMkLst>
        </pc:picChg>
        <pc:picChg chg="add mod">
          <ac:chgData name="Shahzad Ali" userId="ecba8e45-00b4-4f6b-a2f0-4dc2d773ca2c" providerId="ADAL" clId="{1962E4B5-5155-7D4D-B411-72A75955DC27}" dt="2023-02-08T07:54:44.445" v="3601" actId="164"/>
          <ac:picMkLst>
            <pc:docMk/>
            <pc:sldMk cId="1112562141" sldId="2132736305"/>
            <ac:picMk id="1193" creationId="{027A587B-4C6E-79A4-E0FB-B35A5BD2B20B}"/>
          </ac:picMkLst>
        </pc:picChg>
        <pc:picChg chg="add mod">
          <ac:chgData name="Shahzad Ali" userId="ecba8e45-00b4-4f6b-a2f0-4dc2d773ca2c" providerId="ADAL" clId="{1962E4B5-5155-7D4D-B411-72A75955DC27}" dt="2023-02-08T07:54:44.445" v="3601" actId="164"/>
          <ac:picMkLst>
            <pc:docMk/>
            <pc:sldMk cId="1112562141" sldId="2132736305"/>
            <ac:picMk id="1194" creationId="{1EAB96E6-FBDC-7EF9-FF63-D4C6B5AEC843}"/>
          </ac:picMkLst>
        </pc:picChg>
        <pc:picChg chg="mod">
          <ac:chgData name="Shahzad Ali" userId="ecba8e45-00b4-4f6b-a2f0-4dc2d773ca2c" providerId="ADAL" clId="{1962E4B5-5155-7D4D-B411-72A75955DC27}" dt="2023-02-08T07:54:45.557" v="3602"/>
          <ac:picMkLst>
            <pc:docMk/>
            <pc:sldMk cId="1112562141" sldId="2132736305"/>
            <ac:picMk id="1201" creationId="{03622F3F-2497-261A-E5B4-6C54B97AF682}"/>
          </ac:picMkLst>
        </pc:picChg>
        <pc:picChg chg="mod">
          <ac:chgData name="Shahzad Ali" userId="ecba8e45-00b4-4f6b-a2f0-4dc2d773ca2c" providerId="ADAL" clId="{1962E4B5-5155-7D4D-B411-72A75955DC27}" dt="2023-02-08T07:42:37.352" v="3433" actId="1038"/>
          <ac:picMkLst>
            <pc:docMk/>
            <pc:sldMk cId="1112562141" sldId="2132736305"/>
            <ac:picMk id="1202" creationId="{F4C78FD5-140F-47A8-DA2C-57AAC544E080}"/>
          </ac:picMkLst>
        </pc:picChg>
        <pc:picChg chg="mod">
          <ac:chgData name="Shahzad Ali" userId="ecba8e45-00b4-4f6b-a2f0-4dc2d773ca2c" providerId="ADAL" clId="{1962E4B5-5155-7D4D-B411-72A75955DC27}" dt="2023-02-08T07:42:37.352" v="3433" actId="1038"/>
          <ac:picMkLst>
            <pc:docMk/>
            <pc:sldMk cId="1112562141" sldId="2132736305"/>
            <ac:picMk id="1203" creationId="{4D95CB4C-427A-185E-2189-4C0DC099A4D0}"/>
          </ac:picMkLst>
        </pc:picChg>
        <pc:picChg chg="mod">
          <ac:chgData name="Shahzad Ali" userId="ecba8e45-00b4-4f6b-a2f0-4dc2d773ca2c" providerId="ADAL" clId="{1962E4B5-5155-7D4D-B411-72A75955DC27}" dt="2023-02-08T07:42:37.352" v="3433" actId="1038"/>
          <ac:picMkLst>
            <pc:docMk/>
            <pc:sldMk cId="1112562141" sldId="2132736305"/>
            <ac:picMk id="1204" creationId="{7AB827D3-5934-A90A-5826-7EF10938BB3F}"/>
          </ac:picMkLst>
        </pc:picChg>
        <pc:picChg chg="mod">
          <ac:chgData name="Shahzad Ali" userId="ecba8e45-00b4-4f6b-a2f0-4dc2d773ca2c" providerId="ADAL" clId="{1962E4B5-5155-7D4D-B411-72A75955DC27}" dt="2023-02-08T07:54:45.557" v="3602"/>
          <ac:picMkLst>
            <pc:docMk/>
            <pc:sldMk cId="1112562141" sldId="2132736305"/>
            <ac:picMk id="1205" creationId="{EA48FA2F-76BE-523E-1DC5-427BD0CD0893}"/>
          </ac:picMkLst>
        </pc:picChg>
        <pc:picChg chg="mod">
          <ac:chgData name="Shahzad Ali" userId="ecba8e45-00b4-4f6b-a2f0-4dc2d773ca2c" providerId="ADAL" clId="{1962E4B5-5155-7D4D-B411-72A75955DC27}" dt="2023-02-08T07:54:45.557" v="3602"/>
          <ac:picMkLst>
            <pc:docMk/>
            <pc:sldMk cId="1112562141" sldId="2132736305"/>
            <ac:picMk id="1207" creationId="{EAE38BA6-5E12-D8D1-21D1-C556724EFA37}"/>
          </ac:picMkLst>
        </pc:picChg>
        <pc:picChg chg="del mod">
          <ac:chgData name="Shahzad Ali" userId="ecba8e45-00b4-4f6b-a2f0-4dc2d773ca2c" providerId="ADAL" clId="{1962E4B5-5155-7D4D-B411-72A75955DC27}" dt="2023-02-06T21:53:18.660" v="1714" actId="478"/>
          <ac:picMkLst>
            <pc:docMk/>
            <pc:sldMk cId="1112562141" sldId="2132736305"/>
            <ac:picMk id="1208" creationId="{F9E8C673-1420-E1E0-38B0-EF24054E1EDC}"/>
          </ac:picMkLst>
        </pc:picChg>
        <pc:picChg chg="del">
          <ac:chgData name="Shahzad Ali" userId="ecba8e45-00b4-4f6b-a2f0-4dc2d773ca2c" providerId="ADAL" clId="{1962E4B5-5155-7D4D-B411-72A75955DC27}" dt="2023-02-07T19:28:18.165" v="2773" actId="478"/>
          <ac:picMkLst>
            <pc:docMk/>
            <pc:sldMk cId="1112562141" sldId="2132736305"/>
            <ac:picMk id="1212" creationId="{49EB1A1D-2BC7-1FBD-AEC8-662763A07449}"/>
          </ac:picMkLst>
        </pc:picChg>
        <pc:picChg chg="del mod">
          <ac:chgData name="Shahzad Ali" userId="ecba8e45-00b4-4f6b-a2f0-4dc2d773ca2c" providerId="ADAL" clId="{1962E4B5-5155-7D4D-B411-72A75955DC27}" dt="2023-02-08T07:05:18.053" v="2919" actId="478"/>
          <ac:picMkLst>
            <pc:docMk/>
            <pc:sldMk cId="1112562141" sldId="2132736305"/>
            <ac:picMk id="1213" creationId="{0417B780-5DBD-D601-E356-E3D145437A26}"/>
          </ac:picMkLst>
        </pc:picChg>
        <pc:picChg chg="del">
          <ac:chgData name="Shahzad Ali" userId="ecba8e45-00b4-4f6b-a2f0-4dc2d773ca2c" providerId="ADAL" clId="{1962E4B5-5155-7D4D-B411-72A75955DC27}" dt="2023-02-07T19:28:20.133" v="2774" actId="478"/>
          <ac:picMkLst>
            <pc:docMk/>
            <pc:sldMk cId="1112562141" sldId="2132736305"/>
            <ac:picMk id="1217" creationId="{A7982067-575D-777E-8D6B-E1A68673CF8E}"/>
          </ac:picMkLst>
        </pc:picChg>
        <pc:picChg chg="mod">
          <ac:chgData name="Shahzad Ali" userId="ecba8e45-00b4-4f6b-a2f0-4dc2d773ca2c" providerId="ADAL" clId="{1962E4B5-5155-7D4D-B411-72A75955DC27}" dt="2023-02-08T07:55:10.503" v="3606"/>
          <ac:picMkLst>
            <pc:docMk/>
            <pc:sldMk cId="1112562141" sldId="2132736305"/>
            <ac:picMk id="1221" creationId="{514047A0-43FC-19E0-7E0F-74499341AF74}"/>
          </ac:picMkLst>
        </pc:picChg>
        <pc:picChg chg="mod">
          <ac:chgData name="Shahzad Ali" userId="ecba8e45-00b4-4f6b-a2f0-4dc2d773ca2c" providerId="ADAL" clId="{1962E4B5-5155-7D4D-B411-72A75955DC27}" dt="2023-02-08T07:55:10.503" v="3606"/>
          <ac:picMkLst>
            <pc:docMk/>
            <pc:sldMk cId="1112562141" sldId="2132736305"/>
            <ac:picMk id="1222" creationId="{633A9495-FB36-7596-0033-00095648CCB7}"/>
          </ac:picMkLst>
        </pc:picChg>
        <pc:picChg chg="mod">
          <ac:chgData name="Shahzad Ali" userId="ecba8e45-00b4-4f6b-a2f0-4dc2d773ca2c" providerId="ADAL" clId="{1962E4B5-5155-7D4D-B411-72A75955DC27}" dt="2023-02-08T07:55:10.503" v="3606"/>
          <ac:picMkLst>
            <pc:docMk/>
            <pc:sldMk cId="1112562141" sldId="2132736305"/>
            <ac:picMk id="1223" creationId="{563CB1B8-496F-832D-B44B-A790844A7BE9}"/>
          </ac:picMkLst>
        </pc:picChg>
        <pc:cxnChg chg="mod">
          <ac:chgData name="Shahzad Ali" userId="ecba8e45-00b4-4f6b-a2f0-4dc2d773ca2c" providerId="ADAL" clId="{1962E4B5-5155-7D4D-B411-72A75955DC27}" dt="2023-02-08T07:42:37.352" v="3433" actId="1038"/>
          <ac:cxnSpMkLst>
            <pc:docMk/>
            <pc:sldMk cId="1112562141" sldId="2132736305"/>
            <ac:cxnSpMk id="9" creationId="{334F926F-64B4-BA61-7CDF-809D61A451FB}"/>
          </ac:cxnSpMkLst>
        </pc:cxnChg>
        <pc:cxnChg chg="mod">
          <ac:chgData name="Shahzad Ali" userId="ecba8e45-00b4-4f6b-a2f0-4dc2d773ca2c" providerId="ADAL" clId="{1962E4B5-5155-7D4D-B411-72A75955DC27}" dt="2023-02-08T07:41:17.996" v="3373" actId="1037"/>
          <ac:cxnSpMkLst>
            <pc:docMk/>
            <pc:sldMk cId="1112562141" sldId="2132736305"/>
            <ac:cxnSpMk id="29" creationId="{284D4B28-7A75-D3F3-4378-A9D6130AF6F7}"/>
          </ac:cxnSpMkLst>
        </pc:cxnChg>
        <pc:cxnChg chg="del mod">
          <ac:chgData name="Shahzad Ali" userId="ecba8e45-00b4-4f6b-a2f0-4dc2d773ca2c" providerId="ADAL" clId="{1962E4B5-5155-7D4D-B411-72A75955DC27}" dt="2023-02-07T19:08:44.369" v="1726" actId="478"/>
          <ac:cxnSpMkLst>
            <pc:docMk/>
            <pc:sldMk cId="1112562141" sldId="2132736305"/>
            <ac:cxnSpMk id="30" creationId="{546BD7D2-3484-91AE-B29B-812984DCF954}"/>
          </ac:cxnSpMkLst>
        </pc:cxnChg>
        <pc:cxnChg chg="del mod">
          <ac:chgData name="Shahzad Ali" userId="ecba8e45-00b4-4f6b-a2f0-4dc2d773ca2c" providerId="ADAL" clId="{1962E4B5-5155-7D4D-B411-72A75955DC27}" dt="2023-02-08T07:19:41.654" v="3101" actId="478"/>
          <ac:cxnSpMkLst>
            <pc:docMk/>
            <pc:sldMk cId="1112562141" sldId="2132736305"/>
            <ac:cxnSpMk id="34" creationId="{63153138-4C28-C8A1-36BF-BF361E2EE3B1}"/>
          </ac:cxnSpMkLst>
        </pc:cxnChg>
        <pc:cxnChg chg="mod">
          <ac:chgData name="Shahzad Ali" userId="ecba8e45-00b4-4f6b-a2f0-4dc2d773ca2c" providerId="ADAL" clId="{1962E4B5-5155-7D4D-B411-72A75955DC27}" dt="2023-02-08T07:42:37.352" v="3433" actId="1038"/>
          <ac:cxnSpMkLst>
            <pc:docMk/>
            <pc:sldMk cId="1112562141" sldId="2132736305"/>
            <ac:cxnSpMk id="37" creationId="{85144188-A577-CA7C-C218-989A6DF06DAE}"/>
          </ac:cxnSpMkLst>
        </pc:cxnChg>
        <pc:cxnChg chg="del mod">
          <ac:chgData name="Shahzad Ali" userId="ecba8e45-00b4-4f6b-a2f0-4dc2d773ca2c" providerId="ADAL" clId="{1962E4B5-5155-7D4D-B411-72A75955DC27}" dt="2023-02-07T19:08:47.678" v="1728" actId="478"/>
          <ac:cxnSpMkLst>
            <pc:docMk/>
            <pc:sldMk cId="1112562141" sldId="2132736305"/>
            <ac:cxnSpMk id="38" creationId="{52170C84-0E33-2904-8B0F-720143969AF7}"/>
          </ac:cxnSpMkLst>
        </pc:cxnChg>
        <pc:cxnChg chg="mod">
          <ac:chgData name="Shahzad Ali" userId="ecba8e45-00b4-4f6b-a2f0-4dc2d773ca2c" providerId="ADAL" clId="{1962E4B5-5155-7D4D-B411-72A75955DC27}" dt="2023-02-08T07:30:35.713" v="3233" actId="14100"/>
          <ac:cxnSpMkLst>
            <pc:docMk/>
            <pc:sldMk cId="1112562141" sldId="2132736305"/>
            <ac:cxnSpMk id="40" creationId="{4D6D4B81-5F69-9103-6DE0-ACA316D1BF38}"/>
          </ac:cxnSpMkLst>
        </pc:cxnChg>
        <pc:cxnChg chg="del mod">
          <ac:chgData name="Shahzad Ali" userId="ecba8e45-00b4-4f6b-a2f0-4dc2d773ca2c" providerId="ADAL" clId="{1962E4B5-5155-7D4D-B411-72A75955DC27}" dt="2023-02-08T07:26:20.979" v="3172" actId="478"/>
          <ac:cxnSpMkLst>
            <pc:docMk/>
            <pc:sldMk cId="1112562141" sldId="2132736305"/>
            <ac:cxnSpMk id="41" creationId="{5C8F019A-23E2-734C-C113-13FB67C23FF4}"/>
          </ac:cxnSpMkLst>
        </pc:cxnChg>
        <pc:cxnChg chg="add mod">
          <ac:chgData name="Shahzad Ali" userId="ecba8e45-00b4-4f6b-a2f0-4dc2d773ca2c" providerId="ADAL" clId="{1962E4B5-5155-7D4D-B411-72A75955DC27}" dt="2023-02-08T07:24:40.942" v="3157" actId="1037"/>
          <ac:cxnSpMkLst>
            <pc:docMk/>
            <pc:sldMk cId="1112562141" sldId="2132736305"/>
            <ac:cxnSpMk id="111" creationId="{FC2CF904-91B3-5756-2381-AB86075052A2}"/>
          </ac:cxnSpMkLst>
        </pc:cxnChg>
        <pc:cxnChg chg="mod">
          <ac:chgData name="Shahzad Ali" userId="ecba8e45-00b4-4f6b-a2f0-4dc2d773ca2c" providerId="ADAL" clId="{1962E4B5-5155-7D4D-B411-72A75955DC27}" dt="2023-02-08T07:29:54.529" v="3228" actId="14100"/>
          <ac:cxnSpMkLst>
            <pc:docMk/>
            <pc:sldMk cId="1112562141" sldId="2132736305"/>
            <ac:cxnSpMk id="1049" creationId="{D8BC2262-9C95-92A0-44D8-5FE2B71C2F34}"/>
          </ac:cxnSpMkLst>
        </pc:cxnChg>
        <pc:cxnChg chg="add mod">
          <ac:chgData name="Shahzad Ali" userId="ecba8e45-00b4-4f6b-a2f0-4dc2d773ca2c" providerId="ADAL" clId="{1962E4B5-5155-7D4D-B411-72A75955DC27}" dt="2023-02-08T07:33:08.944" v="3261" actId="14100"/>
          <ac:cxnSpMkLst>
            <pc:docMk/>
            <pc:sldMk cId="1112562141" sldId="2132736305"/>
            <ac:cxnSpMk id="1050" creationId="{39F9F8E3-75B4-78A7-D042-947BC49E074A}"/>
          </ac:cxnSpMkLst>
        </pc:cxnChg>
        <pc:cxnChg chg="mod">
          <ac:chgData name="Shahzad Ali" userId="ecba8e45-00b4-4f6b-a2f0-4dc2d773ca2c" providerId="ADAL" clId="{1962E4B5-5155-7D4D-B411-72A75955DC27}" dt="2023-02-08T07:40:23.616" v="3341" actId="1038"/>
          <ac:cxnSpMkLst>
            <pc:docMk/>
            <pc:sldMk cId="1112562141" sldId="2132736305"/>
            <ac:cxnSpMk id="1053" creationId="{830EDC6A-F2AE-1813-120A-1FBE3F6C784B}"/>
          </ac:cxnSpMkLst>
        </pc:cxnChg>
        <pc:cxnChg chg="mod">
          <ac:chgData name="Shahzad Ali" userId="ecba8e45-00b4-4f6b-a2f0-4dc2d773ca2c" providerId="ADAL" clId="{1962E4B5-5155-7D4D-B411-72A75955DC27}" dt="2023-02-08T07:42:37.352" v="3433" actId="1038"/>
          <ac:cxnSpMkLst>
            <pc:docMk/>
            <pc:sldMk cId="1112562141" sldId="2132736305"/>
            <ac:cxnSpMk id="1054" creationId="{ADBA24CA-E751-0027-71CD-43A494D1A5FA}"/>
          </ac:cxnSpMkLst>
        </pc:cxnChg>
        <pc:cxnChg chg="add mod">
          <ac:chgData name="Shahzad Ali" userId="ecba8e45-00b4-4f6b-a2f0-4dc2d773ca2c" providerId="ADAL" clId="{1962E4B5-5155-7D4D-B411-72A75955DC27}" dt="2023-02-08T07:41:17.996" v="3373" actId="1037"/>
          <ac:cxnSpMkLst>
            <pc:docMk/>
            <pc:sldMk cId="1112562141" sldId="2132736305"/>
            <ac:cxnSpMk id="1057" creationId="{7138CA01-1108-C69D-EC8B-D01E96DDA0D2}"/>
          </ac:cxnSpMkLst>
        </pc:cxnChg>
        <pc:cxnChg chg="mod">
          <ac:chgData name="Shahzad Ali" userId="ecba8e45-00b4-4f6b-a2f0-4dc2d773ca2c" providerId="ADAL" clId="{1962E4B5-5155-7D4D-B411-72A75955DC27}" dt="2023-02-08T07:30:32.863" v="3232" actId="14100"/>
          <ac:cxnSpMkLst>
            <pc:docMk/>
            <pc:sldMk cId="1112562141" sldId="2132736305"/>
            <ac:cxnSpMk id="1130" creationId="{691509A7-5C56-4CCC-2B7D-51DE92FDAD19}"/>
          </ac:cxnSpMkLst>
        </pc:cxnChg>
        <pc:cxnChg chg="mod">
          <ac:chgData name="Shahzad Ali" userId="ecba8e45-00b4-4f6b-a2f0-4dc2d773ca2c" providerId="ADAL" clId="{1962E4B5-5155-7D4D-B411-72A75955DC27}" dt="2023-02-08T07:40:30.254" v="3361" actId="1038"/>
          <ac:cxnSpMkLst>
            <pc:docMk/>
            <pc:sldMk cId="1112562141" sldId="2132736305"/>
            <ac:cxnSpMk id="1143" creationId="{A8E85AFD-277A-FB9A-D415-F8AE1646FF33}"/>
          </ac:cxnSpMkLst>
        </pc:cxnChg>
        <pc:cxnChg chg="mod">
          <ac:chgData name="Shahzad Ali" userId="ecba8e45-00b4-4f6b-a2f0-4dc2d773ca2c" providerId="ADAL" clId="{1962E4B5-5155-7D4D-B411-72A75955DC27}" dt="2023-02-08T07:40:30.254" v="3361" actId="1038"/>
          <ac:cxnSpMkLst>
            <pc:docMk/>
            <pc:sldMk cId="1112562141" sldId="2132736305"/>
            <ac:cxnSpMk id="1144" creationId="{0E4E4E77-422D-BC2E-0637-ED20A4335112}"/>
          </ac:cxnSpMkLst>
        </pc:cxnChg>
        <pc:cxnChg chg="mod">
          <ac:chgData name="Shahzad Ali" userId="ecba8e45-00b4-4f6b-a2f0-4dc2d773ca2c" providerId="ADAL" clId="{1962E4B5-5155-7D4D-B411-72A75955DC27}" dt="2023-02-08T07:47:08.728" v="3545" actId="692"/>
          <ac:cxnSpMkLst>
            <pc:docMk/>
            <pc:sldMk cId="1112562141" sldId="2132736305"/>
            <ac:cxnSpMk id="1150" creationId="{F3CEDC42-69D6-C63B-00C7-A2643F5D78D9}"/>
          </ac:cxnSpMkLst>
        </pc:cxnChg>
        <pc:cxnChg chg="mod">
          <ac:chgData name="Shahzad Ali" userId="ecba8e45-00b4-4f6b-a2f0-4dc2d773ca2c" providerId="ADAL" clId="{1962E4B5-5155-7D4D-B411-72A75955DC27}" dt="2023-02-08T07:41:24.016" v="3381" actId="1037"/>
          <ac:cxnSpMkLst>
            <pc:docMk/>
            <pc:sldMk cId="1112562141" sldId="2132736305"/>
            <ac:cxnSpMk id="1163" creationId="{89055AC9-968E-3326-F7C5-2DA245928A8D}"/>
          </ac:cxnSpMkLst>
        </pc:cxnChg>
        <pc:cxnChg chg="mod">
          <ac:chgData name="Shahzad Ali" userId="ecba8e45-00b4-4f6b-a2f0-4dc2d773ca2c" providerId="ADAL" clId="{1962E4B5-5155-7D4D-B411-72A75955DC27}" dt="2023-02-08T07:42:37.352" v="3433" actId="1038"/>
          <ac:cxnSpMkLst>
            <pc:docMk/>
            <pc:sldMk cId="1112562141" sldId="2132736305"/>
            <ac:cxnSpMk id="1198" creationId="{2BD2E3E3-982A-317D-A3EA-09906DDE6E3E}"/>
          </ac:cxnSpMkLst>
        </pc:cxnChg>
        <pc:cxnChg chg="mod">
          <ac:chgData name="Shahzad Ali" userId="ecba8e45-00b4-4f6b-a2f0-4dc2d773ca2c" providerId="ADAL" clId="{1962E4B5-5155-7D4D-B411-72A75955DC27}" dt="2023-02-08T07:42:37.352" v="3433" actId="1038"/>
          <ac:cxnSpMkLst>
            <pc:docMk/>
            <pc:sldMk cId="1112562141" sldId="2132736305"/>
            <ac:cxnSpMk id="1206" creationId="{4F815AB7-66BB-EC0D-4C08-82A143FD1D56}"/>
          </ac:cxnSpMkLst>
        </pc:cxnChg>
      </pc:sldChg>
      <pc:sldMasterChg chg="modTransition">
        <pc:chgData name="Shahzad Ali" userId="ecba8e45-00b4-4f6b-a2f0-4dc2d773ca2c" providerId="ADAL" clId="{1962E4B5-5155-7D4D-B411-72A75955DC27}" dt="2023-01-31T20:11:29.138" v="0"/>
        <pc:sldMasterMkLst>
          <pc:docMk/>
          <pc:sldMasterMk cId="174392952" sldId="2147484388"/>
        </pc:sldMasterMkLst>
      </pc:sldMasterChg>
      <pc:sldMasterChg chg="modTransition">
        <pc:chgData name="Shahzad Ali" userId="ecba8e45-00b4-4f6b-a2f0-4dc2d773ca2c" providerId="ADAL" clId="{1962E4B5-5155-7D4D-B411-72A75955DC27}" dt="2023-01-31T20:11:34.059" v="9"/>
        <pc:sldMasterMkLst>
          <pc:docMk/>
          <pc:sldMasterMk cId="3217263699" sldId="2147484407"/>
        </pc:sldMasterMkLst>
      </pc:sldMasterChg>
      <pc:sldMasterChg chg="modSldLayout">
        <pc:chgData name="Shahzad Ali" userId="ecba8e45-00b4-4f6b-a2f0-4dc2d773ca2c" providerId="ADAL" clId="{1962E4B5-5155-7D4D-B411-72A75955DC27}" dt="2023-02-06T21:51:36.232" v="1703" actId="6014"/>
        <pc:sldMasterMkLst>
          <pc:docMk/>
          <pc:sldMasterMk cId="2936804349" sldId="2147484425"/>
        </pc:sldMasterMkLst>
        <pc:sldLayoutChg chg="modSp">
          <pc:chgData name="Shahzad Ali" userId="ecba8e45-00b4-4f6b-a2f0-4dc2d773ca2c" providerId="ADAL" clId="{1962E4B5-5155-7D4D-B411-72A75955DC27}" dt="2023-01-31T20:12:25.849" v="11"/>
          <pc:sldLayoutMkLst>
            <pc:docMk/>
            <pc:sldMasterMk cId="2936804349" sldId="2147484425"/>
            <pc:sldLayoutMk cId="24094810" sldId="2147484402"/>
          </pc:sldLayoutMkLst>
          <pc:spChg chg="mod">
            <ac:chgData name="Shahzad Ali" userId="ecba8e45-00b4-4f6b-a2f0-4dc2d773ca2c" providerId="ADAL" clId="{1962E4B5-5155-7D4D-B411-72A75955DC27}" dt="2023-01-31T20:12:25.849" v="11"/>
            <ac:spMkLst>
              <pc:docMk/>
              <pc:sldMasterMk cId="2936804349" sldId="2147484425"/>
              <pc:sldLayoutMk cId="24094810" sldId="2147484402"/>
              <ac:spMk id="4" creationId="{00000000-0000-0000-0000-000000000000}"/>
            </ac:spMkLst>
          </pc:spChg>
        </pc:sldLayoutChg>
        <pc:sldLayoutChg chg="modSp">
          <pc:chgData name="Shahzad Ali" userId="ecba8e45-00b4-4f6b-a2f0-4dc2d773ca2c" providerId="ADAL" clId="{1962E4B5-5155-7D4D-B411-72A75955DC27}" dt="2023-01-31T20:12:25.849" v="11"/>
          <pc:sldLayoutMkLst>
            <pc:docMk/>
            <pc:sldMasterMk cId="2936804349" sldId="2147484425"/>
            <pc:sldLayoutMk cId="1827885912" sldId="2147484422"/>
          </pc:sldLayoutMkLst>
          <pc:spChg chg="mod">
            <ac:chgData name="Shahzad Ali" userId="ecba8e45-00b4-4f6b-a2f0-4dc2d773ca2c" providerId="ADAL" clId="{1962E4B5-5155-7D4D-B411-72A75955DC27}" dt="2023-01-31T20:12:25.849" v="11"/>
            <ac:spMkLst>
              <pc:docMk/>
              <pc:sldMasterMk cId="2936804349" sldId="2147484425"/>
              <pc:sldLayoutMk cId="1827885912" sldId="2147484422"/>
              <ac:spMk id="4" creationId="{00000000-0000-0000-0000-000000000000}"/>
            </ac:spMkLst>
          </pc:spChg>
        </pc:sldLayoutChg>
        <pc:sldLayoutChg chg="modSp">
          <pc:chgData name="Shahzad Ali" userId="ecba8e45-00b4-4f6b-a2f0-4dc2d773ca2c" providerId="ADAL" clId="{1962E4B5-5155-7D4D-B411-72A75955DC27}" dt="2023-01-31T20:12:25.849" v="11"/>
          <pc:sldLayoutMkLst>
            <pc:docMk/>
            <pc:sldMasterMk cId="2936804349" sldId="2147484425"/>
            <pc:sldLayoutMk cId="126348708" sldId="2147484424"/>
          </pc:sldLayoutMkLst>
          <pc:spChg chg="mod">
            <ac:chgData name="Shahzad Ali" userId="ecba8e45-00b4-4f6b-a2f0-4dc2d773ca2c" providerId="ADAL" clId="{1962E4B5-5155-7D4D-B411-72A75955DC27}" dt="2023-01-31T20:12:25.849" v="11"/>
            <ac:spMkLst>
              <pc:docMk/>
              <pc:sldMasterMk cId="2936804349" sldId="2147484425"/>
              <pc:sldLayoutMk cId="126348708" sldId="2147484424"/>
              <ac:spMk id="4" creationId="{00000000-0000-0000-0000-000000000000}"/>
            </ac:spMkLst>
          </pc:spChg>
        </pc:sldLayoutChg>
        <pc:sldLayoutChg chg="addSp">
          <pc:chgData name="Shahzad Ali" userId="ecba8e45-00b4-4f6b-a2f0-4dc2d773ca2c" providerId="ADAL" clId="{1962E4B5-5155-7D4D-B411-72A75955DC27}" dt="2023-01-31T20:12:25.849" v="11"/>
          <pc:sldLayoutMkLst>
            <pc:docMk/>
            <pc:sldMasterMk cId="2936804349" sldId="2147484425"/>
            <pc:sldLayoutMk cId="1123414811" sldId="2147484427"/>
          </pc:sldLayoutMkLst>
          <pc:spChg chg="add">
            <ac:chgData name="Shahzad Ali" userId="ecba8e45-00b4-4f6b-a2f0-4dc2d773ca2c" providerId="ADAL" clId="{1962E4B5-5155-7D4D-B411-72A75955DC27}" dt="2023-01-31T20:12:25.849" v="11"/>
            <ac:spMkLst>
              <pc:docMk/>
              <pc:sldMasterMk cId="2936804349" sldId="2147484425"/>
              <pc:sldLayoutMk cId="1123414811" sldId="2147484427"/>
              <ac:spMk id="3" creationId="{E27357F4-93F3-8E75-EA10-49691B29964A}"/>
            </ac:spMkLst>
          </pc:spChg>
          <pc:spChg chg="add">
            <ac:chgData name="Shahzad Ali" userId="ecba8e45-00b4-4f6b-a2f0-4dc2d773ca2c" providerId="ADAL" clId="{1962E4B5-5155-7D4D-B411-72A75955DC27}" dt="2023-01-31T20:12:25.849" v="11"/>
            <ac:spMkLst>
              <pc:docMk/>
              <pc:sldMasterMk cId="2936804349" sldId="2147484425"/>
              <pc:sldLayoutMk cId="1123414811" sldId="2147484427"/>
              <ac:spMk id="14" creationId="{ED648A96-CA9C-7C89-CA89-BD77277C31D8}"/>
            </ac:spMkLst>
          </pc:spChg>
          <pc:spChg chg="add">
            <ac:chgData name="Shahzad Ali" userId="ecba8e45-00b4-4f6b-a2f0-4dc2d773ca2c" providerId="ADAL" clId="{1962E4B5-5155-7D4D-B411-72A75955DC27}" dt="2023-01-31T20:12:25.849" v="11"/>
            <ac:spMkLst>
              <pc:docMk/>
              <pc:sldMasterMk cId="2936804349" sldId="2147484425"/>
              <pc:sldLayoutMk cId="1123414811" sldId="2147484427"/>
              <ac:spMk id="15" creationId="{772878B3-C197-4A46-69C7-CA6842C88132}"/>
            </ac:spMkLst>
          </pc:spChg>
          <pc:spChg chg="add">
            <ac:chgData name="Shahzad Ali" userId="ecba8e45-00b4-4f6b-a2f0-4dc2d773ca2c" providerId="ADAL" clId="{1962E4B5-5155-7D4D-B411-72A75955DC27}" dt="2023-01-31T20:12:25.849" v="11"/>
            <ac:spMkLst>
              <pc:docMk/>
              <pc:sldMasterMk cId="2936804349" sldId="2147484425"/>
              <pc:sldLayoutMk cId="1123414811" sldId="2147484427"/>
              <ac:spMk id="17" creationId="{ED476434-BB35-E6F6-08D9-5362870AF1D9}"/>
            </ac:spMkLst>
          </pc:spChg>
          <pc:spChg chg="add">
            <ac:chgData name="Shahzad Ali" userId="ecba8e45-00b4-4f6b-a2f0-4dc2d773ca2c" providerId="ADAL" clId="{1962E4B5-5155-7D4D-B411-72A75955DC27}" dt="2023-01-31T20:12:25.849" v="11"/>
            <ac:spMkLst>
              <pc:docMk/>
              <pc:sldMasterMk cId="2936804349" sldId="2147484425"/>
              <pc:sldLayoutMk cId="1123414811" sldId="2147484427"/>
              <ac:spMk id="19" creationId="{B7EC55FE-922A-2E49-DBB4-77D63B75AE80}"/>
            </ac:spMkLst>
          </pc:spChg>
          <pc:grpChg chg="add">
            <ac:chgData name="Shahzad Ali" userId="ecba8e45-00b4-4f6b-a2f0-4dc2d773ca2c" providerId="ADAL" clId="{1962E4B5-5155-7D4D-B411-72A75955DC27}" dt="2023-01-31T20:12:25.849" v="11"/>
            <ac:grpSpMkLst>
              <pc:docMk/>
              <pc:sldMasterMk cId="2936804349" sldId="2147484425"/>
              <pc:sldLayoutMk cId="1123414811" sldId="2147484427"/>
              <ac:grpSpMk id="21" creationId="{A5A29FBC-E06D-2F90-799F-47933E273EA0}"/>
            </ac:grpSpMkLst>
          </pc:grpChg>
          <pc:cxnChg chg="add">
            <ac:chgData name="Shahzad Ali" userId="ecba8e45-00b4-4f6b-a2f0-4dc2d773ca2c" providerId="ADAL" clId="{1962E4B5-5155-7D4D-B411-72A75955DC27}" dt="2023-01-31T20:12:25.849" v="11"/>
            <ac:cxnSpMkLst>
              <pc:docMk/>
              <pc:sldMasterMk cId="2936804349" sldId="2147484425"/>
              <pc:sldLayoutMk cId="1123414811" sldId="2147484427"/>
              <ac:cxnSpMk id="20" creationId="{4ED1239F-041E-44F9-C125-B313347227C8}"/>
            </ac:cxnSpMkLst>
          </pc:cxnChg>
        </pc:sldLayoutChg>
        <pc:sldLayoutChg chg="addSp">
          <pc:chgData name="Shahzad Ali" userId="ecba8e45-00b4-4f6b-a2f0-4dc2d773ca2c" providerId="ADAL" clId="{1962E4B5-5155-7D4D-B411-72A75955DC27}" dt="2023-01-31T20:12:25.849" v="11"/>
          <pc:sldLayoutMkLst>
            <pc:docMk/>
            <pc:sldMasterMk cId="2936804349" sldId="2147484425"/>
            <pc:sldLayoutMk cId="1551572594" sldId="2147484431"/>
          </pc:sldLayoutMkLst>
          <pc:spChg chg="add">
            <ac:chgData name="Shahzad Ali" userId="ecba8e45-00b4-4f6b-a2f0-4dc2d773ca2c" providerId="ADAL" clId="{1962E4B5-5155-7D4D-B411-72A75955DC27}" dt="2023-01-31T20:12:25.849" v="11"/>
            <ac:spMkLst>
              <pc:docMk/>
              <pc:sldMasterMk cId="2936804349" sldId="2147484425"/>
              <pc:sldLayoutMk cId="1551572594" sldId="2147484431"/>
              <ac:spMk id="4" creationId="{8C9CC397-9D8F-F74E-EAC6-DF62A7B52D1F}"/>
            </ac:spMkLst>
          </pc:spChg>
          <pc:spChg chg="add">
            <ac:chgData name="Shahzad Ali" userId="ecba8e45-00b4-4f6b-a2f0-4dc2d773ca2c" providerId="ADAL" clId="{1962E4B5-5155-7D4D-B411-72A75955DC27}" dt="2023-01-31T20:12:25.849" v="11"/>
            <ac:spMkLst>
              <pc:docMk/>
              <pc:sldMasterMk cId="2936804349" sldId="2147484425"/>
              <pc:sldLayoutMk cId="1551572594" sldId="2147484431"/>
              <ac:spMk id="9" creationId="{CA1DFC4F-3964-59A1-43AB-9111743AC25B}"/>
            </ac:spMkLst>
          </pc:spChg>
          <pc:spChg chg="add">
            <ac:chgData name="Shahzad Ali" userId="ecba8e45-00b4-4f6b-a2f0-4dc2d773ca2c" providerId="ADAL" clId="{1962E4B5-5155-7D4D-B411-72A75955DC27}" dt="2023-01-31T20:12:25.849" v="11"/>
            <ac:spMkLst>
              <pc:docMk/>
              <pc:sldMasterMk cId="2936804349" sldId="2147484425"/>
              <pc:sldLayoutMk cId="1551572594" sldId="2147484431"/>
              <ac:spMk id="11" creationId="{9C1DBD1B-AF0B-0FA5-5730-4303BF742171}"/>
            </ac:spMkLst>
          </pc:spChg>
          <pc:grpChg chg="add">
            <ac:chgData name="Shahzad Ali" userId="ecba8e45-00b4-4f6b-a2f0-4dc2d773ca2c" providerId="ADAL" clId="{1962E4B5-5155-7D4D-B411-72A75955DC27}" dt="2023-01-31T20:12:25.849" v="11"/>
            <ac:grpSpMkLst>
              <pc:docMk/>
              <pc:sldMasterMk cId="2936804349" sldId="2147484425"/>
              <pc:sldLayoutMk cId="1551572594" sldId="2147484431"/>
              <ac:grpSpMk id="21" creationId="{D13967F0-003E-2E9D-B489-5F45779597A7}"/>
            </ac:grpSpMkLst>
          </pc:grpChg>
        </pc:sldLayoutChg>
        <pc:sldLayoutChg chg="addSp">
          <pc:chgData name="Shahzad Ali" userId="ecba8e45-00b4-4f6b-a2f0-4dc2d773ca2c" providerId="ADAL" clId="{1962E4B5-5155-7D4D-B411-72A75955DC27}" dt="2023-01-31T20:12:25.849" v="11"/>
          <pc:sldLayoutMkLst>
            <pc:docMk/>
            <pc:sldMasterMk cId="2936804349" sldId="2147484425"/>
            <pc:sldLayoutMk cId="3357394947" sldId="2147484433"/>
          </pc:sldLayoutMkLst>
          <pc:spChg chg="add">
            <ac:chgData name="Shahzad Ali" userId="ecba8e45-00b4-4f6b-a2f0-4dc2d773ca2c" providerId="ADAL" clId="{1962E4B5-5155-7D4D-B411-72A75955DC27}" dt="2023-01-31T20:12:25.849" v="11"/>
            <ac:spMkLst>
              <pc:docMk/>
              <pc:sldMasterMk cId="2936804349" sldId="2147484425"/>
              <pc:sldLayoutMk cId="3357394947" sldId="2147484433"/>
              <ac:spMk id="4" creationId="{2F29989E-F422-BB47-D8F0-8FC70CE45FFF}"/>
            </ac:spMkLst>
          </pc:spChg>
          <pc:grpChg chg="add">
            <ac:chgData name="Shahzad Ali" userId="ecba8e45-00b4-4f6b-a2f0-4dc2d773ca2c" providerId="ADAL" clId="{1962E4B5-5155-7D4D-B411-72A75955DC27}" dt="2023-01-31T20:12:25.849" v="11"/>
            <ac:grpSpMkLst>
              <pc:docMk/>
              <pc:sldMasterMk cId="2936804349" sldId="2147484425"/>
              <pc:sldLayoutMk cId="3357394947" sldId="2147484433"/>
              <ac:grpSpMk id="17" creationId="{B0878C9B-0682-B855-A739-D0CCB14D2526}"/>
            </ac:grpSpMkLst>
          </pc:grpChg>
        </pc:sldLayoutChg>
        <pc:sldLayoutChg chg="addSp">
          <pc:chgData name="Shahzad Ali" userId="ecba8e45-00b4-4f6b-a2f0-4dc2d773ca2c" providerId="ADAL" clId="{1962E4B5-5155-7D4D-B411-72A75955DC27}" dt="2023-01-31T20:12:25.849" v="11"/>
          <pc:sldLayoutMkLst>
            <pc:docMk/>
            <pc:sldMasterMk cId="2936804349" sldId="2147484425"/>
            <pc:sldLayoutMk cId="888073101" sldId="2147484436"/>
          </pc:sldLayoutMkLst>
          <pc:spChg chg="add">
            <ac:chgData name="Shahzad Ali" userId="ecba8e45-00b4-4f6b-a2f0-4dc2d773ca2c" providerId="ADAL" clId="{1962E4B5-5155-7D4D-B411-72A75955DC27}" dt="2023-01-31T20:12:25.849" v="11"/>
            <ac:spMkLst>
              <pc:docMk/>
              <pc:sldMasterMk cId="2936804349" sldId="2147484425"/>
              <pc:sldLayoutMk cId="888073101" sldId="2147484436"/>
              <ac:spMk id="4" creationId="{7A139BB4-8CCC-159B-0236-F30F567AF5AA}"/>
            </ac:spMkLst>
          </pc:spChg>
          <pc:spChg chg="add">
            <ac:chgData name="Shahzad Ali" userId="ecba8e45-00b4-4f6b-a2f0-4dc2d773ca2c" providerId="ADAL" clId="{1962E4B5-5155-7D4D-B411-72A75955DC27}" dt="2023-01-31T20:12:25.849" v="11"/>
            <ac:spMkLst>
              <pc:docMk/>
              <pc:sldMasterMk cId="2936804349" sldId="2147484425"/>
              <pc:sldLayoutMk cId="888073101" sldId="2147484436"/>
              <ac:spMk id="5" creationId="{A33CA979-F3EB-B86F-6510-278843AB63BF}"/>
            </ac:spMkLst>
          </pc:spChg>
        </pc:sldLayoutChg>
        <pc:sldLayoutChg chg="addSp">
          <pc:chgData name="Shahzad Ali" userId="ecba8e45-00b4-4f6b-a2f0-4dc2d773ca2c" providerId="ADAL" clId="{1962E4B5-5155-7D4D-B411-72A75955DC27}" dt="2023-01-31T20:12:25.849" v="11"/>
          <pc:sldLayoutMkLst>
            <pc:docMk/>
            <pc:sldMasterMk cId="2936804349" sldId="2147484425"/>
            <pc:sldLayoutMk cId="3694623251" sldId="2147484444"/>
          </pc:sldLayoutMkLst>
          <pc:spChg chg="add">
            <ac:chgData name="Shahzad Ali" userId="ecba8e45-00b4-4f6b-a2f0-4dc2d773ca2c" providerId="ADAL" clId="{1962E4B5-5155-7D4D-B411-72A75955DC27}" dt="2023-01-31T20:12:25.849" v="11"/>
            <ac:spMkLst>
              <pc:docMk/>
              <pc:sldMasterMk cId="2936804349" sldId="2147484425"/>
              <pc:sldLayoutMk cId="3694623251" sldId="2147484444"/>
              <ac:spMk id="3" creationId="{804D9F84-9442-E1EC-6112-52696316451D}"/>
            </ac:spMkLst>
          </pc:spChg>
          <pc:spChg chg="add">
            <ac:chgData name="Shahzad Ali" userId="ecba8e45-00b4-4f6b-a2f0-4dc2d773ca2c" providerId="ADAL" clId="{1962E4B5-5155-7D4D-B411-72A75955DC27}" dt="2023-01-31T20:12:25.849" v="11"/>
            <ac:spMkLst>
              <pc:docMk/>
              <pc:sldMasterMk cId="2936804349" sldId="2147484425"/>
              <pc:sldLayoutMk cId="3694623251" sldId="2147484444"/>
              <ac:spMk id="14" creationId="{20032180-9770-CAA1-D3FE-F78F27BA0B15}"/>
            </ac:spMkLst>
          </pc:spChg>
          <pc:grpChg chg="add">
            <ac:chgData name="Shahzad Ali" userId="ecba8e45-00b4-4f6b-a2f0-4dc2d773ca2c" providerId="ADAL" clId="{1962E4B5-5155-7D4D-B411-72A75955DC27}" dt="2023-01-31T20:12:25.849" v="11"/>
            <ac:grpSpMkLst>
              <pc:docMk/>
              <pc:sldMasterMk cId="2936804349" sldId="2147484425"/>
              <pc:sldLayoutMk cId="3694623251" sldId="2147484444"/>
              <ac:grpSpMk id="15" creationId="{BF908D47-6946-6594-9E5E-A2EA06B9D75D}"/>
            </ac:grpSpMkLst>
          </pc:grpChg>
        </pc:sldLayoutChg>
        <pc:sldLayoutChg chg="delSp modSp mod">
          <pc:chgData name="Shahzad Ali" userId="ecba8e45-00b4-4f6b-a2f0-4dc2d773ca2c" providerId="ADAL" clId="{1962E4B5-5155-7D4D-B411-72A75955DC27}" dt="2023-02-06T21:51:36.232" v="1703" actId="6014"/>
          <pc:sldLayoutMkLst>
            <pc:docMk/>
            <pc:sldMasterMk cId="2936804349" sldId="2147484425"/>
            <pc:sldLayoutMk cId="3787464661" sldId="2147484447"/>
          </pc:sldLayoutMkLst>
          <pc:spChg chg="del">
            <ac:chgData name="Shahzad Ali" userId="ecba8e45-00b4-4f6b-a2f0-4dc2d773ca2c" providerId="ADAL" clId="{1962E4B5-5155-7D4D-B411-72A75955DC27}" dt="2023-02-06T21:51:18.194" v="1701" actId="478"/>
            <ac:spMkLst>
              <pc:docMk/>
              <pc:sldMasterMk cId="2936804349" sldId="2147484425"/>
              <pc:sldLayoutMk cId="3787464661" sldId="2147484447"/>
              <ac:spMk id="12" creationId="{CEA97B46-B47E-6540-B160-DB59E65D963D}"/>
            </ac:spMkLst>
          </pc:spChg>
          <pc:picChg chg="del mod">
            <ac:chgData name="Shahzad Ali" userId="ecba8e45-00b4-4f6b-a2f0-4dc2d773ca2c" providerId="ADAL" clId="{1962E4B5-5155-7D4D-B411-72A75955DC27}" dt="2023-02-06T21:51:20.947" v="1702" actId="478"/>
            <ac:picMkLst>
              <pc:docMk/>
              <pc:sldMasterMk cId="2936804349" sldId="2147484425"/>
              <pc:sldLayoutMk cId="3787464661" sldId="2147484447"/>
              <ac:picMk id="8" creationId="{AD354A7B-76E8-5F46-A0F0-98D12F605379}"/>
            </ac:picMkLst>
          </pc:picChg>
        </pc:sldLayoutChg>
      </pc:sldMasterChg>
    </pc:docChg>
  </pc:docChgLst>
  <pc:docChgLst>
    <pc:chgData name="Nauman Mustafa" userId="S::nmustafa@aviatrix.com::38546484-8870-48cb-95aa-517cbe559afb" providerId="AD" clId="Web-{9FE9FA38-7FDA-9B66-FA73-C24F875131CA}"/>
    <pc:docChg chg="modSld addMainMaster delMainMaster modMainMaster">
      <pc:chgData name="Nauman Mustafa" userId="S::nmustafa@aviatrix.com::38546484-8870-48cb-95aa-517cbe559afb" providerId="AD" clId="Web-{9FE9FA38-7FDA-9B66-FA73-C24F875131CA}" dt="2023-01-24T18:50:03.106" v="1"/>
      <pc:docMkLst>
        <pc:docMk/>
      </pc:docMkLst>
      <pc:sldChg chg="modSp mod modClrScheme chgLayout">
        <pc:chgData name="Nauman Mustafa" userId="S::nmustafa@aviatrix.com::38546484-8870-48cb-95aa-517cbe559afb" providerId="AD" clId="Web-{9FE9FA38-7FDA-9B66-FA73-C24F875131CA}" dt="2023-01-24T18:50:03.106" v="1"/>
        <pc:sldMkLst>
          <pc:docMk/>
          <pc:sldMk cId="109857222" sldId="256"/>
        </pc:sldMkLst>
        <pc:spChg chg="mod ord">
          <ac:chgData name="Nauman Mustafa" userId="S::nmustafa@aviatrix.com::38546484-8870-48cb-95aa-517cbe559afb" providerId="AD" clId="Web-{9FE9FA38-7FDA-9B66-FA73-C24F875131CA}" dt="2023-01-24T18:50:03.106" v="1"/>
          <ac:spMkLst>
            <pc:docMk/>
            <pc:sldMk cId="109857222" sldId="256"/>
            <ac:spMk id="3" creationId="{00000000-0000-0000-0000-000000000000}"/>
          </ac:spMkLst>
        </pc:spChg>
        <pc:spChg chg="mod ord">
          <ac:chgData name="Nauman Mustafa" userId="S::nmustafa@aviatrix.com::38546484-8870-48cb-95aa-517cbe559afb" providerId="AD" clId="Web-{9FE9FA38-7FDA-9B66-FA73-C24F875131CA}" dt="2023-01-24T18:50:03.106" v="1"/>
          <ac:spMkLst>
            <pc:docMk/>
            <pc:sldMk cId="109857222" sldId="256"/>
            <ac:spMk id="4" creationId="{00000000-0000-0000-0000-000000000000}"/>
          </ac:spMkLst>
        </pc:spChg>
        <pc:spChg chg="mod ord">
          <ac:chgData name="Nauman Mustafa" userId="S::nmustafa@aviatrix.com::38546484-8870-48cb-95aa-517cbe559afb" providerId="AD" clId="Web-{9FE9FA38-7FDA-9B66-FA73-C24F875131CA}" dt="2023-01-24T18:50:03.106" v="1"/>
          <ac:spMkLst>
            <pc:docMk/>
            <pc:sldMk cId="109857222" sldId="256"/>
            <ac:spMk id="6" creationId="{DA7DB483-8452-3A40-0AED-3F1E1CD84749}"/>
          </ac:spMkLst>
        </pc:spChg>
      </pc:sldChg>
      <pc:sldChg chg="mod modClrScheme chgLayout">
        <pc:chgData name="Nauman Mustafa" userId="S::nmustafa@aviatrix.com::38546484-8870-48cb-95aa-517cbe559afb" providerId="AD" clId="Web-{9FE9FA38-7FDA-9B66-FA73-C24F875131CA}" dt="2023-01-24T18:50:03.106" v="1"/>
        <pc:sldMkLst>
          <pc:docMk/>
          <pc:sldMk cId="2969213221" sldId="2076137551"/>
        </pc:sldMkLst>
      </pc:sldChg>
      <pc:sldChg chg="mod modClrScheme chgLayout">
        <pc:chgData name="Nauman Mustafa" userId="S::nmustafa@aviatrix.com::38546484-8870-48cb-95aa-517cbe559afb" providerId="AD" clId="Web-{9FE9FA38-7FDA-9B66-FA73-C24F875131CA}" dt="2023-01-24T18:50:03.106" v="1"/>
        <pc:sldMkLst>
          <pc:docMk/>
          <pc:sldMk cId="2847237901" sldId="2076137620"/>
        </pc:sldMkLst>
      </pc:sldChg>
      <pc:sldChg chg="modSp mod modClrScheme chgLayout">
        <pc:chgData name="Nauman Mustafa" userId="S::nmustafa@aviatrix.com::38546484-8870-48cb-95aa-517cbe559afb" providerId="AD" clId="Web-{9FE9FA38-7FDA-9B66-FA73-C24F875131CA}" dt="2023-01-24T18:50:03.106" v="1"/>
        <pc:sldMkLst>
          <pc:docMk/>
          <pc:sldMk cId="2787045861" sldId="2132736049"/>
        </pc:sldMkLst>
        <pc:spChg chg="mod ord">
          <ac:chgData name="Nauman Mustafa" userId="S::nmustafa@aviatrix.com::38546484-8870-48cb-95aa-517cbe559afb" providerId="AD" clId="Web-{9FE9FA38-7FDA-9B66-FA73-C24F875131CA}" dt="2023-01-24T18:50:03.106" v="1"/>
          <ac:spMkLst>
            <pc:docMk/>
            <pc:sldMk cId="2787045861" sldId="2132736049"/>
            <ac:spMk id="2" creationId="{34703AB6-4C4C-21A9-6799-E7506C7A721A}"/>
          </ac:spMkLst>
        </pc:spChg>
        <pc:spChg chg="mod ord">
          <ac:chgData name="Nauman Mustafa" userId="S::nmustafa@aviatrix.com::38546484-8870-48cb-95aa-517cbe559afb" providerId="AD" clId="Web-{9FE9FA38-7FDA-9B66-FA73-C24F875131CA}" dt="2023-01-24T18:50:03.106" v="1"/>
          <ac:spMkLst>
            <pc:docMk/>
            <pc:sldMk cId="2787045861" sldId="2132736049"/>
            <ac:spMk id="12" creationId="{00000000-0000-0000-0000-000000000000}"/>
          </ac:spMkLst>
        </pc:spChg>
      </pc:sldChg>
      <pc:sldChg chg="mod modClrScheme chgLayout">
        <pc:chgData name="Nauman Mustafa" userId="S::nmustafa@aviatrix.com::38546484-8870-48cb-95aa-517cbe559afb" providerId="AD" clId="Web-{9FE9FA38-7FDA-9B66-FA73-C24F875131CA}" dt="2023-01-24T18:50:03.106" v="1"/>
        <pc:sldMkLst>
          <pc:docMk/>
          <pc:sldMk cId="1942113877" sldId="2132736254"/>
        </pc:sldMkLst>
      </pc:sldChg>
      <pc:sldChg chg="modSp mod modClrScheme chgLayout">
        <pc:chgData name="Nauman Mustafa" userId="S::nmustafa@aviatrix.com::38546484-8870-48cb-95aa-517cbe559afb" providerId="AD" clId="Web-{9FE9FA38-7FDA-9B66-FA73-C24F875131CA}" dt="2023-01-24T18:50:03.106" v="1"/>
        <pc:sldMkLst>
          <pc:docMk/>
          <pc:sldMk cId="897482910" sldId="2132736292"/>
        </pc:sldMkLst>
        <pc:spChg chg="mod ord">
          <ac:chgData name="Nauman Mustafa" userId="S::nmustafa@aviatrix.com::38546484-8870-48cb-95aa-517cbe559afb" providerId="AD" clId="Web-{9FE9FA38-7FDA-9B66-FA73-C24F875131CA}" dt="2023-01-24T18:50:03.106" v="1"/>
          <ac:spMkLst>
            <pc:docMk/>
            <pc:sldMk cId="897482910" sldId="2132736292"/>
            <ac:spMk id="2" creationId="{2D8B081C-84C2-3316-48AD-5F5664EEDCA9}"/>
          </ac:spMkLst>
        </pc:spChg>
        <pc:spChg chg="mod ord">
          <ac:chgData name="Nauman Mustafa" userId="S::nmustafa@aviatrix.com::38546484-8870-48cb-95aa-517cbe559afb" providerId="AD" clId="Web-{9FE9FA38-7FDA-9B66-FA73-C24F875131CA}" dt="2023-01-24T18:50:03.106" v="1"/>
          <ac:spMkLst>
            <pc:docMk/>
            <pc:sldMk cId="897482910" sldId="2132736292"/>
            <ac:spMk id="5" creationId="{CBE8A1F7-D067-E540-C617-38C339A77E42}"/>
          </ac:spMkLst>
        </pc:spChg>
      </pc:sldChg>
      <pc:sldChg chg="modSp mod modClrScheme chgLayout">
        <pc:chgData name="Nauman Mustafa" userId="S::nmustafa@aviatrix.com::38546484-8870-48cb-95aa-517cbe559afb" providerId="AD" clId="Web-{9FE9FA38-7FDA-9B66-FA73-C24F875131CA}" dt="2023-01-24T18:50:03.106" v="1"/>
        <pc:sldMkLst>
          <pc:docMk/>
          <pc:sldMk cId="1385579283" sldId="2132736293"/>
        </pc:sldMkLst>
        <pc:spChg chg="mod ord">
          <ac:chgData name="Nauman Mustafa" userId="S::nmustafa@aviatrix.com::38546484-8870-48cb-95aa-517cbe559afb" providerId="AD" clId="Web-{9FE9FA38-7FDA-9B66-FA73-C24F875131CA}" dt="2023-01-24T18:50:03.106" v="1"/>
          <ac:spMkLst>
            <pc:docMk/>
            <pc:sldMk cId="1385579283" sldId="2132736293"/>
            <ac:spMk id="3" creationId="{6873A68E-477D-BA36-1B57-3CC3A167815E}"/>
          </ac:spMkLst>
        </pc:spChg>
        <pc:spChg chg="mod ord">
          <ac:chgData name="Nauman Mustafa" userId="S::nmustafa@aviatrix.com::38546484-8870-48cb-95aa-517cbe559afb" providerId="AD" clId="Web-{9FE9FA38-7FDA-9B66-FA73-C24F875131CA}" dt="2023-01-24T18:50:03.106" v="1"/>
          <ac:spMkLst>
            <pc:docMk/>
            <pc:sldMk cId="1385579283" sldId="2132736293"/>
            <ac:spMk id="6" creationId="{4BD46DC2-13D5-6264-3B16-D1149882C511}"/>
          </ac:spMkLst>
        </pc:spChg>
      </pc:sldChg>
      <pc:sldChg chg="modSp mod modClrScheme chgLayout">
        <pc:chgData name="Nauman Mustafa" userId="S::nmustafa@aviatrix.com::38546484-8870-48cb-95aa-517cbe559afb" providerId="AD" clId="Web-{9FE9FA38-7FDA-9B66-FA73-C24F875131CA}" dt="2023-01-24T18:50:03.106" v="1"/>
        <pc:sldMkLst>
          <pc:docMk/>
          <pc:sldMk cId="3804610841" sldId="2132736294"/>
        </pc:sldMkLst>
        <pc:spChg chg="mod ord">
          <ac:chgData name="Nauman Mustafa" userId="S::nmustafa@aviatrix.com::38546484-8870-48cb-95aa-517cbe559afb" providerId="AD" clId="Web-{9FE9FA38-7FDA-9B66-FA73-C24F875131CA}" dt="2023-01-24T18:50:03.106" v="1"/>
          <ac:spMkLst>
            <pc:docMk/>
            <pc:sldMk cId="3804610841" sldId="2132736294"/>
            <ac:spMk id="2" creationId="{3511FE1D-ED81-35A8-7ECE-925E7011F2BA}"/>
          </ac:spMkLst>
        </pc:spChg>
        <pc:spChg chg="mod ord">
          <ac:chgData name="Nauman Mustafa" userId="S::nmustafa@aviatrix.com::38546484-8870-48cb-95aa-517cbe559afb" providerId="AD" clId="Web-{9FE9FA38-7FDA-9B66-FA73-C24F875131CA}" dt="2023-01-24T18:50:03.106" v="1"/>
          <ac:spMkLst>
            <pc:docMk/>
            <pc:sldMk cId="3804610841" sldId="2132736294"/>
            <ac:spMk id="3" creationId="{A57345BF-BD5D-6B6A-C989-9A7B376E2BDF}"/>
          </ac:spMkLst>
        </pc:spChg>
      </pc:sldChg>
      <pc:sldChg chg="modSp mod modClrScheme chgLayout">
        <pc:chgData name="Nauman Mustafa" userId="S::nmustafa@aviatrix.com::38546484-8870-48cb-95aa-517cbe559afb" providerId="AD" clId="Web-{9FE9FA38-7FDA-9B66-FA73-C24F875131CA}" dt="2023-01-24T18:50:03.106" v="1"/>
        <pc:sldMkLst>
          <pc:docMk/>
          <pc:sldMk cId="2408020912" sldId="2132736298"/>
        </pc:sldMkLst>
        <pc:spChg chg="mod ord">
          <ac:chgData name="Nauman Mustafa" userId="S::nmustafa@aviatrix.com::38546484-8870-48cb-95aa-517cbe559afb" providerId="AD" clId="Web-{9FE9FA38-7FDA-9B66-FA73-C24F875131CA}" dt="2023-01-24T18:50:03.106" v="1"/>
          <ac:spMkLst>
            <pc:docMk/>
            <pc:sldMk cId="2408020912" sldId="2132736298"/>
            <ac:spMk id="2" creationId="{996B83EF-56AD-9255-58CD-ECFA6B476B5E}"/>
          </ac:spMkLst>
        </pc:spChg>
        <pc:spChg chg="mod ord">
          <ac:chgData name="Nauman Mustafa" userId="S::nmustafa@aviatrix.com::38546484-8870-48cb-95aa-517cbe559afb" providerId="AD" clId="Web-{9FE9FA38-7FDA-9B66-FA73-C24F875131CA}" dt="2023-01-24T18:50:03.106" v="1"/>
          <ac:spMkLst>
            <pc:docMk/>
            <pc:sldMk cId="2408020912" sldId="2132736298"/>
            <ac:spMk id="3" creationId="{F8A82385-4921-896C-C5BC-6A376466F5CB}"/>
          </ac:spMkLst>
        </pc:spChg>
        <pc:spChg chg="mod ord">
          <ac:chgData name="Nauman Mustafa" userId="S::nmustafa@aviatrix.com::38546484-8870-48cb-95aa-517cbe559afb" providerId="AD" clId="Web-{9FE9FA38-7FDA-9B66-FA73-C24F875131CA}" dt="2023-01-24T18:50:03.106" v="1"/>
          <ac:spMkLst>
            <pc:docMk/>
            <pc:sldMk cId="2408020912" sldId="2132736298"/>
            <ac:spMk id="5" creationId="{285DD344-0CAF-4FBC-CED8-5887125610CA}"/>
          </ac:spMkLst>
        </pc:spChg>
        <pc:spChg chg="mod ord">
          <ac:chgData name="Nauman Mustafa" userId="S::nmustafa@aviatrix.com::38546484-8870-48cb-95aa-517cbe559afb" providerId="AD" clId="Web-{9FE9FA38-7FDA-9B66-FA73-C24F875131CA}" dt="2023-01-24T18:50:03.106" v="1"/>
          <ac:spMkLst>
            <pc:docMk/>
            <pc:sldMk cId="2408020912" sldId="2132736298"/>
            <ac:spMk id="10" creationId="{6DCA8CC2-5876-EF00-A828-0BCBFE2A32F3}"/>
          </ac:spMkLst>
        </pc:spChg>
      </pc:sldChg>
      <pc:sldChg chg="modSp mod modClrScheme chgLayout">
        <pc:chgData name="Nauman Mustafa" userId="S::nmustafa@aviatrix.com::38546484-8870-48cb-95aa-517cbe559afb" providerId="AD" clId="Web-{9FE9FA38-7FDA-9B66-FA73-C24F875131CA}" dt="2023-01-24T18:50:03.106" v="1"/>
        <pc:sldMkLst>
          <pc:docMk/>
          <pc:sldMk cId="3379644119" sldId="2132736299"/>
        </pc:sldMkLst>
        <pc:spChg chg="mod ord">
          <ac:chgData name="Nauman Mustafa" userId="S::nmustafa@aviatrix.com::38546484-8870-48cb-95aa-517cbe559afb" providerId="AD" clId="Web-{9FE9FA38-7FDA-9B66-FA73-C24F875131CA}" dt="2023-01-24T18:50:03.106" v="1"/>
          <ac:spMkLst>
            <pc:docMk/>
            <pc:sldMk cId="3379644119" sldId="2132736299"/>
            <ac:spMk id="6" creationId="{4C613428-5424-DC6D-D662-2B9834190DDC}"/>
          </ac:spMkLst>
        </pc:spChg>
        <pc:spChg chg="mod ord">
          <ac:chgData name="Nauman Mustafa" userId="S::nmustafa@aviatrix.com::38546484-8870-48cb-95aa-517cbe559afb" providerId="AD" clId="Web-{9FE9FA38-7FDA-9B66-FA73-C24F875131CA}" dt="2023-01-24T18:50:03.106" v="1"/>
          <ac:spMkLst>
            <pc:docMk/>
            <pc:sldMk cId="3379644119" sldId="2132736299"/>
            <ac:spMk id="44" creationId="{5E270F28-12D5-0C59-012F-7F160DAE08AA}"/>
          </ac:spMkLst>
        </pc:spChg>
      </pc:sldChg>
      <pc:sldChg chg="mod modClrScheme chgLayout">
        <pc:chgData name="Nauman Mustafa" userId="S::nmustafa@aviatrix.com::38546484-8870-48cb-95aa-517cbe559afb" providerId="AD" clId="Web-{9FE9FA38-7FDA-9B66-FA73-C24F875131CA}" dt="2023-01-24T18:50:03.106" v="1"/>
        <pc:sldMkLst>
          <pc:docMk/>
          <pc:sldMk cId="2926938082" sldId="2132736300"/>
        </pc:sldMkLst>
      </pc:sldChg>
      <pc:sldChg chg="mod modClrScheme chgLayout">
        <pc:chgData name="Nauman Mustafa" userId="S::nmustafa@aviatrix.com::38546484-8870-48cb-95aa-517cbe559afb" providerId="AD" clId="Web-{9FE9FA38-7FDA-9B66-FA73-C24F875131CA}" dt="2023-01-24T18:50:03.106" v="1"/>
        <pc:sldMkLst>
          <pc:docMk/>
          <pc:sldMk cId="3594991955" sldId="2132736301"/>
        </pc:sldMkLst>
      </pc:sldChg>
      <pc:sldChg chg="modSp mod modClrScheme chgLayout">
        <pc:chgData name="Nauman Mustafa" userId="S::nmustafa@aviatrix.com::38546484-8870-48cb-95aa-517cbe559afb" providerId="AD" clId="Web-{9FE9FA38-7FDA-9B66-FA73-C24F875131CA}" dt="2023-01-24T18:50:03.106" v="1"/>
        <pc:sldMkLst>
          <pc:docMk/>
          <pc:sldMk cId="4246325443" sldId="2132736302"/>
        </pc:sldMkLst>
        <pc:spChg chg="mod ord">
          <ac:chgData name="Nauman Mustafa" userId="S::nmustafa@aviatrix.com::38546484-8870-48cb-95aa-517cbe559afb" providerId="AD" clId="Web-{9FE9FA38-7FDA-9B66-FA73-C24F875131CA}" dt="2023-01-24T18:50:03.106" v="1"/>
          <ac:spMkLst>
            <pc:docMk/>
            <pc:sldMk cId="4246325443" sldId="2132736302"/>
            <ac:spMk id="2" creationId="{5841A776-7F5B-CEA9-FD62-B506F2FC2E25}"/>
          </ac:spMkLst>
        </pc:spChg>
        <pc:spChg chg="mod ord">
          <ac:chgData name="Nauman Mustafa" userId="S::nmustafa@aviatrix.com::38546484-8870-48cb-95aa-517cbe559afb" providerId="AD" clId="Web-{9FE9FA38-7FDA-9B66-FA73-C24F875131CA}" dt="2023-01-24T18:50:03.106" v="1"/>
          <ac:spMkLst>
            <pc:docMk/>
            <pc:sldMk cId="4246325443" sldId="2132736302"/>
            <ac:spMk id="3" creationId="{1C07C5D1-F4D1-BA70-D217-218259F7F89C}"/>
          </ac:spMkLst>
        </pc:spChg>
      </pc:sldChg>
      <pc:sldChg chg="modSp mod modClrScheme chgLayout">
        <pc:chgData name="Nauman Mustafa" userId="S::nmustafa@aviatrix.com::38546484-8870-48cb-95aa-517cbe559afb" providerId="AD" clId="Web-{9FE9FA38-7FDA-9B66-FA73-C24F875131CA}" dt="2023-01-24T18:50:03.106" v="1"/>
        <pc:sldMkLst>
          <pc:docMk/>
          <pc:sldMk cId="3522350621" sldId="2132736303"/>
        </pc:sldMkLst>
        <pc:spChg chg="mod ord">
          <ac:chgData name="Nauman Mustafa" userId="S::nmustafa@aviatrix.com::38546484-8870-48cb-95aa-517cbe559afb" providerId="AD" clId="Web-{9FE9FA38-7FDA-9B66-FA73-C24F875131CA}" dt="2023-01-24T18:50:03.106" v="1"/>
          <ac:spMkLst>
            <pc:docMk/>
            <pc:sldMk cId="3522350621" sldId="2132736303"/>
            <ac:spMk id="2" creationId="{996B83EF-56AD-9255-58CD-ECFA6B476B5E}"/>
          </ac:spMkLst>
        </pc:spChg>
        <pc:spChg chg="mod ord">
          <ac:chgData name="Nauman Mustafa" userId="S::nmustafa@aviatrix.com::38546484-8870-48cb-95aa-517cbe559afb" providerId="AD" clId="Web-{9FE9FA38-7FDA-9B66-FA73-C24F875131CA}" dt="2023-01-24T18:50:03.106" v="1"/>
          <ac:spMkLst>
            <pc:docMk/>
            <pc:sldMk cId="3522350621" sldId="2132736303"/>
            <ac:spMk id="3" creationId="{F8A82385-4921-896C-C5BC-6A376466F5CB}"/>
          </ac:spMkLst>
        </pc:spChg>
        <pc:spChg chg="mod ord">
          <ac:chgData name="Nauman Mustafa" userId="S::nmustafa@aviatrix.com::38546484-8870-48cb-95aa-517cbe559afb" providerId="AD" clId="Web-{9FE9FA38-7FDA-9B66-FA73-C24F875131CA}" dt="2023-01-24T18:50:03.106" v="1"/>
          <ac:spMkLst>
            <pc:docMk/>
            <pc:sldMk cId="3522350621" sldId="2132736303"/>
            <ac:spMk id="5" creationId="{285DD344-0CAF-4FBC-CED8-5887125610CA}"/>
          </ac:spMkLst>
        </pc:spChg>
      </pc:sldChg>
      <pc:sldMasterChg chg="del delSldLayout">
        <pc:chgData name="Nauman Mustafa" userId="S::nmustafa@aviatrix.com::38546484-8870-48cb-95aa-517cbe559afb" providerId="AD" clId="Web-{9FE9FA38-7FDA-9B66-FA73-C24F875131CA}" dt="2023-01-24T18:48:51.494" v="0"/>
        <pc:sldMasterMkLst>
          <pc:docMk/>
          <pc:sldMasterMk cId="2501891632" sldId="2147483783"/>
        </pc:sldMasterMkLst>
        <pc:sldLayoutChg chg="del">
          <pc:chgData name="Nauman Mustafa" userId="S::nmustafa@aviatrix.com::38546484-8870-48cb-95aa-517cbe559afb" providerId="AD" clId="Web-{9FE9FA38-7FDA-9B66-FA73-C24F875131CA}" dt="2023-01-24T18:48:51.494" v="0"/>
          <pc:sldLayoutMkLst>
            <pc:docMk/>
            <pc:sldMasterMk cId="2501891632" sldId="2147483783"/>
            <pc:sldLayoutMk cId="1241990625" sldId="2147483792"/>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130855199" sldId="2147483937"/>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269200816" sldId="2147484094"/>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004263368" sldId="2147484095"/>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2445368672" sldId="2147484097"/>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2748093084" sldId="2147484098"/>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44357780" sldId="2147484099"/>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053185491" sldId="2147484100"/>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318791104" sldId="2147484101"/>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122672205" sldId="2147484102"/>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529021381" sldId="2147484103"/>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728534710" sldId="2147484104"/>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4231558190" sldId="2147484105"/>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283733812" sldId="2147484106"/>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446339880" sldId="2147484107"/>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046604945" sldId="2147484108"/>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505159067" sldId="2147484109"/>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1999283247" sldId="2147484114"/>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620198511" sldId="2147484120"/>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4125831961" sldId="2147484202"/>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3877559283" sldId="2147484204"/>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4184332554" sldId="2147484206"/>
          </pc:sldLayoutMkLst>
        </pc:sldLayoutChg>
        <pc:sldLayoutChg chg="del">
          <pc:chgData name="Nauman Mustafa" userId="S::nmustafa@aviatrix.com::38546484-8870-48cb-95aa-517cbe559afb" providerId="AD" clId="Web-{9FE9FA38-7FDA-9B66-FA73-C24F875131CA}" dt="2023-01-24T18:48:51.494" v="0"/>
          <pc:sldLayoutMkLst>
            <pc:docMk/>
            <pc:sldMasterMk cId="2501891632" sldId="2147483783"/>
            <pc:sldLayoutMk cId="2780758059" sldId="2147484315"/>
          </pc:sldLayoutMkLst>
        </pc:sldLayoutChg>
      </pc:sldMasterChg>
      <pc:sldMasterChg chg="del delSldLayout">
        <pc:chgData name="Nauman Mustafa" userId="S::nmustafa@aviatrix.com::38546484-8870-48cb-95aa-517cbe559afb" providerId="AD" clId="Web-{9FE9FA38-7FDA-9B66-FA73-C24F875131CA}" dt="2023-01-24T18:48:51.494" v="0"/>
        <pc:sldMasterMkLst>
          <pc:docMk/>
          <pc:sldMasterMk cId="3609277250" sldId="2147484316"/>
        </pc:sldMasterMkLst>
        <pc:sldLayoutChg chg="del">
          <pc:chgData name="Nauman Mustafa" userId="S::nmustafa@aviatrix.com::38546484-8870-48cb-95aa-517cbe559afb" providerId="AD" clId="Web-{9FE9FA38-7FDA-9B66-FA73-C24F875131CA}" dt="2023-01-24T18:48:51.494" v="0"/>
          <pc:sldLayoutMkLst>
            <pc:docMk/>
            <pc:sldMasterMk cId="3609277250" sldId="2147484316"/>
            <pc:sldLayoutMk cId="1490207762" sldId="2147484317"/>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299773693" sldId="2147484318"/>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117613175" sldId="2147484319"/>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285882083" sldId="2147484320"/>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038278399" sldId="2147484321"/>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883244249" sldId="2147484322"/>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99432273" sldId="2147484323"/>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904418690" sldId="2147484324"/>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158856271" sldId="2147484325"/>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775655013" sldId="2147484326"/>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373930987" sldId="2147484327"/>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228927714" sldId="2147484328"/>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707218959" sldId="2147484329"/>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740645387" sldId="2147484330"/>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395986429" sldId="2147484331"/>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860771653" sldId="2147484332"/>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451915701" sldId="2147484333"/>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372805637" sldId="2147484334"/>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752263411" sldId="2147484335"/>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835896357" sldId="2147484336"/>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241749160" sldId="2147484337"/>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286290048" sldId="2147484338"/>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455467690" sldId="2147484339"/>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1024405146" sldId="2147484340"/>
          </pc:sldLayoutMkLst>
        </pc:sldLayoutChg>
        <pc:sldLayoutChg chg="del">
          <pc:chgData name="Nauman Mustafa" userId="S::nmustafa@aviatrix.com::38546484-8870-48cb-95aa-517cbe559afb" providerId="AD" clId="Web-{9FE9FA38-7FDA-9B66-FA73-C24F875131CA}" dt="2023-01-24T18:48:51.494" v="0"/>
          <pc:sldLayoutMkLst>
            <pc:docMk/>
            <pc:sldMasterMk cId="3609277250" sldId="2147484316"/>
            <pc:sldLayoutMk cId="3067925170" sldId="2147484341"/>
          </pc:sldLayoutMkLst>
        </pc:sldLayoutChg>
      </pc:sldMasterChg>
      <pc:sldMasterChg chg="add del modTransition addSldLayout delSldLayout modSldLayout">
        <pc:chgData name="Nauman Mustafa" userId="S::nmustafa@aviatrix.com::38546484-8870-48cb-95aa-517cbe559afb" providerId="AD" clId="Web-{9FE9FA38-7FDA-9B66-FA73-C24F875131CA}" dt="2023-01-24T18:50:03.106" v="1"/>
        <pc:sldMasterMkLst>
          <pc:docMk/>
          <pc:sldMasterMk cId="3949233923" sldId="2147484342"/>
        </pc:sldMasterMkLst>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598362012" sldId="2147484343"/>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1232555151" sldId="2147484344"/>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2699950511" sldId="2147484345"/>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2870434354" sldId="2147484346"/>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937200585" sldId="2147484347"/>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1718481231" sldId="2147484348"/>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792451867" sldId="2147484349"/>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2793687315" sldId="2147484350"/>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4239681680" sldId="2147484351"/>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4288970287" sldId="2147484352"/>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3027125834" sldId="2147484353"/>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2290154120" sldId="2147484354"/>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983570595" sldId="2147484355"/>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4244124141" sldId="2147484356"/>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3133690872" sldId="2147484357"/>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1525052663" sldId="2147484358"/>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4276832488" sldId="2147484359"/>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2968795183" sldId="2147484360"/>
          </pc:sldLayoutMkLst>
        </pc:sldLayoutChg>
        <pc:sldLayoutChg chg="add del mod replId">
          <pc:chgData name="Nauman Mustafa" userId="S::nmustafa@aviatrix.com::38546484-8870-48cb-95aa-517cbe559afb" providerId="AD" clId="Web-{9FE9FA38-7FDA-9B66-FA73-C24F875131CA}" dt="2023-01-24T18:50:03.106" v="1"/>
          <pc:sldLayoutMkLst>
            <pc:docMk/>
            <pc:sldMasterMk cId="3949233923" sldId="2147484342"/>
            <pc:sldLayoutMk cId="3869364101" sldId="2147484361"/>
          </pc:sldLayoutMkLst>
        </pc:sldLayoutChg>
      </pc:sldMasterChg>
      <pc:sldMasterChg chg="add modTransition addSldLayout modSldLayout">
        <pc:chgData name="Nauman Mustafa" userId="S::nmustafa@aviatrix.com::38546484-8870-48cb-95aa-517cbe559afb" providerId="AD" clId="Web-{9FE9FA38-7FDA-9B66-FA73-C24F875131CA}" dt="2023-01-24T18:50:03.106" v="1"/>
        <pc:sldMasterMkLst>
          <pc:docMk/>
          <pc:sldMasterMk cId="1374507189" sldId="2147484362"/>
        </pc:sldMasterMkLst>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414310246" sldId="2147484363"/>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782134934" sldId="2147484364"/>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4245168229" sldId="2147484365"/>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69047752" sldId="2147484366"/>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14941041" sldId="2147484367"/>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697280416" sldId="2147484368"/>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036891916" sldId="2147484369"/>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763631270" sldId="2147484370"/>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1828400881" sldId="2147484371"/>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634142767" sldId="2147484372"/>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1227397972" sldId="2147484373"/>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1905450813" sldId="2147484374"/>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577502800" sldId="2147484375"/>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530581982" sldId="2147484376"/>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041980360" sldId="2147484377"/>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150808540" sldId="2147484378"/>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690546729" sldId="2147484379"/>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4116456253" sldId="2147484380"/>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007979032" sldId="2147484381"/>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1450152025" sldId="2147484382"/>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306733175" sldId="2147484383"/>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2500464642" sldId="2147484384"/>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666423298" sldId="2147484385"/>
          </pc:sldLayoutMkLst>
        </pc:sldLayoutChg>
        <pc:sldLayoutChg chg="add mod replId">
          <pc:chgData name="Nauman Mustafa" userId="S::nmustafa@aviatrix.com::38546484-8870-48cb-95aa-517cbe559afb" providerId="AD" clId="Web-{9FE9FA38-7FDA-9B66-FA73-C24F875131CA}" dt="2023-01-24T18:50:03.106" v="1"/>
          <pc:sldLayoutMkLst>
            <pc:docMk/>
            <pc:sldMasterMk cId="1374507189" sldId="2147484362"/>
            <pc:sldLayoutMk cId="3443306073" sldId="2147484386"/>
          </pc:sldLayoutMkLst>
        </pc:sldLayoutChg>
        <pc:sldLayoutChg chg="add mod replId">
          <pc:chgData name="Nauman Mustafa" userId="S::nmustafa@aviatrix.com::38546484-8870-48cb-95aa-517cbe559afb" providerId="AD" clId="Web-{9FE9FA38-7FDA-9B66-FA73-C24F875131CA}" dt="2023-01-24T18:50:03.106" v="1"/>
          <pc:sldLayoutMkLst>
            <pc:docMk/>
            <pc:sldMasterMk cId="2936804349" sldId="2147484425"/>
            <pc:sldLayoutMk cId="808098528" sldId="2147484387"/>
          </pc:sldLayoutMkLst>
        </pc:sldLayoutChg>
      </pc:sldMasterChg>
    </pc:docChg>
  </pc:docChgLst>
  <pc:docChgLst>
    <pc:chgData name="Nauman Mustafa" userId="S::nmustafa@aviatrix.com::38546484-8870-48cb-95aa-517cbe559afb" providerId="AD" clId="Web-{D8811014-D2A2-74D6-0BEA-D716D816176F}"/>
    <pc:docChg chg="modSld addMainMaster delMainMaster modMainMaster">
      <pc:chgData name="Nauman Mustafa" userId="S::nmustafa@aviatrix.com::38546484-8870-48cb-95aa-517cbe559afb" providerId="AD" clId="Web-{D8811014-D2A2-74D6-0BEA-D716D816176F}" dt="2023-01-24T18:45:40.688" v="260"/>
      <pc:docMkLst>
        <pc:docMk/>
      </pc:docMkLst>
      <pc:sldChg chg="modSp mod modClrScheme chgLayout">
        <pc:chgData name="Nauman Mustafa" userId="S::nmustafa@aviatrix.com::38546484-8870-48cb-95aa-517cbe559afb" providerId="AD" clId="Web-{D8811014-D2A2-74D6-0BEA-D716D816176F}" dt="2023-01-24T18:45:40.688" v="260"/>
        <pc:sldMkLst>
          <pc:docMk/>
          <pc:sldMk cId="109857222" sldId="256"/>
        </pc:sldMkLst>
        <pc:spChg chg="mod ord">
          <ac:chgData name="Nauman Mustafa" userId="S::nmustafa@aviatrix.com::38546484-8870-48cb-95aa-517cbe559afb" providerId="AD" clId="Web-{D8811014-D2A2-74D6-0BEA-D716D816176F}" dt="2023-01-24T18:45:40.688" v="260"/>
          <ac:spMkLst>
            <pc:docMk/>
            <pc:sldMk cId="109857222" sldId="256"/>
            <ac:spMk id="3" creationId="{00000000-0000-0000-0000-000000000000}"/>
          </ac:spMkLst>
        </pc:spChg>
        <pc:spChg chg="mod ord">
          <ac:chgData name="Nauman Mustafa" userId="S::nmustafa@aviatrix.com::38546484-8870-48cb-95aa-517cbe559afb" providerId="AD" clId="Web-{D8811014-D2A2-74D6-0BEA-D716D816176F}" dt="2023-01-24T18:45:40.688" v="260"/>
          <ac:spMkLst>
            <pc:docMk/>
            <pc:sldMk cId="109857222" sldId="256"/>
            <ac:spMk id="4" creationId="{00000000-0000-0000-0000-000000000000}"/>
          </ac:spMkLst>
        </pc:spChg>
        <pc:spChg chg="mod ord">
          <ac:chgData name="Nauman Mustafa" userId="S::nmustafa@aviatrix.com::38546484-8870-48cb-95aa-517cbe559afb" providerId="AD" clId="Web-{D8811014-D2A2-74D6-0BEA-D716D816176F}" dt="2023-01-24T18:45:40.688" v="260"/>
          <ac:spMkLst>
            <pc:docMk/>
            <pc:sldMk cId="109857222" sldId="256"/>
            <ac:spMk id="6" creationId="{DA7DB483-8452-3A40-0AED-3F1E1CD84749}"/>
          </ac:spMkLst>
        </pc:spChg>
      </pc:sldChg>
      <pc:sldChg chg="mod modClrScheme chgLayout">
        <pc:chgData name="Nauman Mustafa" userId="S::nmustafa@aviatrix.com::38546484-8870-48cb-95aa-517cbe559afb" providerId="AD" clId="Web-{D8811014-D2A2-74D6-0BEA-D716D816176F}" dt="2023-01-24T18:45:40.688" v="260"/>
        <pc:sldMkLst>
          <pc:docMk/>
          <pc:sldMk cId="2969213221" sldId="2076137551"/>
        </pc:sldMkLst>
      </pc:sldChg>
      <pc:sldChg chg="mod modClrScheme chgLayout">
        <pc:chgData name="Nauman Mustafa" userId="S::nmustafa@aviatrix.com::38546484-8870-48cb-95aa-517cbe559afb" providerId="AD" clId="Web-{D8811014-D2A2-74D6-0BEA-D716D816176F}" dt="2023-01-24T18:45:40.688" v="260"/>
        <pc:sldMkLst>
          <pc:docMk/>
          <pc:sldMk cId="2847237901" sldId="2076137620"/>
        </pc:sldMkLst>
      </pc:sldChg>
      <pc:sldChg chg="modSp mod modClrScheme chgLayout">
        <pc:chgData name="Nauman Mustafa" userId="S::nmustafa@aviatrix.com::38546484-8870-48cb-95aa-517cbe559afb" providerId="AD" clId="Web-{D8811014-D2A2-74D6-0BEA-D716D816176F}" dt="2023-01-24T18:45:40.688" v="260"/>
        <pc:sldMkLst>
          <pc:docMk/>
          <pc:sldMk cId="2787045861" sldId="2132736049"/>
        </pc:sldMkLst>
        <pc:spChg chg="mod ord">
          <ac:chgData name="Nauman Mustafa" userId="S::nmustafa@aviatrix.com::38546484-8870-48cb-95aa-517cbe559afb" providerId="AD" clId="Web-{D8811014-D2A2-74D6-0BEA-D716D816176F}" dt="2023-01-24T18:45:40.688" v="260"/>
          <ac:spMkLst>
            <pc:docMk/>
            <pc:sldMk cId="2787045861" sldId="2132736049"/>
            <ac:spMk id="2" creationId="{34703AB6-4C4C-21A9-6799-E7506C7A721A}"/>
          </ac:spMkLst>
        </pc:spChg>
        <pc:spChg chg="mod ord">
          <ac:chgData name="Nauman Mustafa" userId="S::nmustafa@aviatrix.com::38546484-8870-48cb-95aa-517cbe559afb" providerId="AD" clId="Web-{D8811014-D2A2-74D6-0BEA-D716D816176F}" dt="2023-01-24T18:45:40.688" v="260"/>
          <ac:spMkLst>
            <pc:docMk/>
            <pc:sldMk cId="2787045861" sldId="2132736049"/>
            <ac:spMk id="12" creationId="{00000000-0000-0000-0000-000000000000}"/>
          </ac:spMkLst>
        </pc:spChg>
      </pc:sldChg>
      <pc:sldChg chg="mod modClrScheme chgLayout">
        <pc:chgData name="Nauman Mustafa" userId="S::nmustafa@aviatrix.com::38546484-8870-48cb-95aa-517cbe559afb" providerId="AD" clId="Web-{D8811014-D2A2-74D6-0BEA-D716D816176F}" dt="2023-01-24T18:45:40.688" v="260"/>
        <pc:sldMkLst>
          <pc:docMk/>
          <pc:sldMk cId="1942113877" sldId="2132736254"/>
        </pc:sldMkLst>
      </pc:sldChg>
      <pc:sldChg chg="modSp mod modClrScheme chgLayout">
        <pc:chgData name="Nauman Mustafa" userId="S::nmustafa@aviatrix.com::38546484-8870-48cb-95aa-517cbe559afb" providerId="AD" clId="Web-{D8811014-D2A2-74D6-0BEA-D716D816176F}" dt="2023-01-24T18:45:40.688" v="260"/>
        <pc:sldMkLst>
          <pc:docMk/>
          <pc:sldMk cId="897482910" sldId="2132736292"/>
        </pc:sldMkLst>
        <pc:spChg chg="mod ord">
          <ac:chgData name="Nauman Mustafa" userId="S::nmustafa@aviatrix.com::38546484-8870-48cb-95aa-517cbe559afb" providerId="AD" clId="Web-{D8811014-D2A2-74D6-0BEA-D716D816176F}" dt="2023-01-24T18:45:40.688" v="260"/>
          <ac:spMkLst>
            <pc:docMk/>
            <pc:sldMk cId="897482910" sldId="2132736292"/>
            <ac:spMk id="2" creationId="{2D8B081C-84C2-3316-48AD-5F5664EEDCA9}"/>
          </ac:spMkLst>
        </pc:spChg>
        <pc:spChg chg="mod ord">
          <ac:chgData name="Nauman Mustafa" userId="S::nmustafa@aviatrix.com::38546484-8870-48cb-95aa-517cbe559afb" providerId="AD" clId="Web-{D8811014-D2A2-74D6-0BEA-D716D816176F}" dt="2023-01-24T18:45:40.688" v="260"/>
          <ac:spMkLst>
            <pc:docMk/>
            <pc:sldMk cId="897482910" sldId="2132736292"/>
            <ac:spMk id="5" creationId="{CBE8A1F7-D067-E540-C617-38C339A77E42}"/>
          </ac:spMkLst>
        </pc:spChg>
      </pc:sldChg>
      <pc:sldChg chg="modSp mod modClrScheme chgLayout">
        <pc:chgData name="Nauman Mustafa" userId="S::nmustafa@aviatrix.com::38546484-8870-48cb-95aa-517cbe559afb" providerId="AD" clId="Web-{D8811014-D2A2-74D6-0BEA-D716D816176F}" dt="2023-01-24T18:45:40.688" v="260"/>
        <pc:sldMkLst>
          <pc:docMk/>
          <pc:sldMk cId="1385579283" sldId="2132736293"/>
        </pc:sldMkLst>
        <pc:spChg chg="mod ord">
          <ac:chgData name="Nauman Mustafa" userId="S::nmustafa@aviatrix.com::38546484-8870-48cb-95aa-517cbe559afb" providerId="AD" clId="Web-{D8811014-D2A2-74D6-0BEA-D716D816176F}" dt="2023-01-24T18:45:40.688" v="260"/>
          <ac:spMkLst>
            <pc:docMk/>
            <pc:sldMk cId="1385579283" sldId="2132736293"/>
            <ac:spMk id="3" creationId="{6873A68E-477D-BA36-1B57-3CC3A167815E}"/>
          </ac:spMkLst>
        </pc:spChg>
        <pc:spChg chg="mod ord">
          <ac:chgData name="Nauman Mustafa" userId="S::nmustafa@aviatrix.com::38546484-8870-48cb-95aa-517cbe559afb" providerId="AD" clId="Web-{D8811014-D2A2-74D6-0BEA-D716D816176F}" dt="2023-01-24T18:45:40.688" v="260"/>
          <ac:spMkLst>
            <pc:docMk/>
            <pc:sldMk cId="1385579283" sldId="2132736293"/>
            <ac:spMk id="6" creationId="{4BD46DC2-13D5-6264-3B16-D1149882C511}"/>
          </ac:spMkLst>
        </pc:spChg>
      </pc:sldChg>
      <pc:sldChg chg="modSp mod modClrScheme chgLayout">
        <pc:chgData name="Nauman Mustafa" userId="S::nmustafa@aviatrix.com::38546484-8870-48cb-95aa-517cbe559afb" providerId="AD" clId="Web-{D8811014-D2A2-74D6-0BEA-D716D816176F}" dt="2023-01-24T18:45:40.688" v="260"/>
        <pc:sldMkLst>
          <pc:docMk/>
          <pc:sldMk cId="3804610841" sldId="2132736294"/>
        </pc:sldMkLst>
        <pc:spChg chg="mod ord">
          <ac:chgData name="Nauman Mustafa" userId="S::nmustafa@aviatrix.com::38546484-8870-48cb-95aa-517cbe559afb" providerId="AD" clId="Web-{D8811014-D2A2-74D6-0BEA-D716D816176F}" dt="2023-01-24T18:45:40.688" v="260"/>
          <ac:spMkLst>
            <pc:docMk/>
            <pc:sldMk cId="3804610841" sldId="2132736294"/>
            <ac:spMk id="2" creationId="{3511FE1D-ED81-35A8-7ECE-925E7011F2BA}"/>
          </ac:spMkLst>
        </pc:spChg>
        <pc:spChg chg="mod ord">
          <ac:chgData name="Nauman Mustafa" userId="S::nmustafa@aviatrix.com::38546484-8870-48cb-95aa-517cbe559afb" providerId="AD" clId="Web-{D8811014-D2A2-74D6-0BEA-D716D816176F}" dt="2023-01-24T18:45:40.688" v="260"/>
          <ac:spMkLst>
            <pc:docMk/>
            <pc:sldMk cId="3804610841" sldId="2132736294"/>
            <ac:spMk id="3" creationId="{A57345BF-BD5D-6B6A-C989-9A7B376E2BDF}"/>
          </ac:spMkLst>
        </pc:spChg>
      </pc:sldChg>
      <pc:sldChg chg="addSp modSp mod modClrScheme chgLayout">
        <pc:chgData name="Nauman Mustafa" userId="S::nmustafa@aviatrix.com::38546484-8870-48cb-95aa-517cbe559afb" providerId="AD" clId="Web-{D8811014-D2A2-74D6-0BEA-D716D816176F}" dt="2023-01-24T18:45:40.688" v="260"/>
        <pc:sldMkLst>
          <pc:docMk/>
          <pc:sldMk cId="2408020912" sldId="2132736298"/>
        </pc:sldMkLst>
        <pc:spChg chg="mod ord">
          <ac:chgData name="Nauman Mustafa" userId="S::nmustafa@aviatrix.com::38546484-8870-48cb-95aa-517cbe559afb" providerId="AD" clId="Web-{D8811014-D2A2-74D6-0BEA-D716D816176F}" dt="2023-01-24T18:45:40.688" v="260"/>
          <ac:spMkLst>
            <pc:docMk/>
            <pc:sldMk cId="2408020912" sldId="2132736298"/>
            <ac:spMk id="2" creationId="{996B83EF-56AD-9255-58CD-ECFA6B476B5E}"/>
          </ac:spMkLst>
        </pc:spChg>
        <pc:spChg chg="mod ord">
          <ac:chgData name="Nauman Mustafa" userId="S::nmustafa@aviatrix.com::38546484-8870-48cb-95aa-517cbe559afb" providerId="AD" clId="Web-{D8811014-D2A2-74D6-0BEA-D716D816176F}" dt="2023-01-24T18:45:40.688" v="260"/>
          <ac:spMkLst>
            <pc:docMk/>
            <pc:sldMk cId="2408020912" sldId="2132736298"/>
            <ac:spMk id="3" creationId="{F8A82385-4921-896C-C5BC-6A376466F5CB}"/>
          </ac:spMkLst>
        </pc:spChg>
        <pc:spChg chg="mod ord">
          <ac:chgData name="Nauman Mustafa" userId="S::nmustafa@aviatrix.com::38546484-8870-48cb-95aa-517cbe559afb" providerId="AD" clId="Web-{D8811014-D2A2-74D6-0BEA-D716D816176F}" dt="2023-01-24T18:45:40.688" v="260"/>
          <ac:spMkLst>
            <pc:docMk/>
            <pc:sldMk cId="2408020912" sldId="2132736298"/>
            <ac:spMk id="5" creationId="{285DD344-0CAF-4FBC-CED8-5887125610CA}"/>
          </ac:spMkLst>
        </pc:spChg>
        <pc:spChg chg="add mod ord">
          <ac:chgData name="Nauman Mustafa" userId="S::nmustafa@aviatrix.com::38546484-8870-48cb-95aa-517cbe559afb" providerId="AD" clId="Web-{D8811014-D2A2-74D6-0BEA-D716D816176F}" dt="2023-01-24T18:45:40.688" v="260"/>
          <ac:spMkLst>
            <pc:docMk/>
            <pc:sldMk cId="2408020912" sldId="2132736298"/>
            <ac:spMk id="10" creationId="{6DCA8CC2-5876-EF00-A828-0BCBFE2A32F3}"/>
          </ac:spMkLst>
        </pc:spChg>
      </pc:sldChg>
      <pc:sldChg chg="modSp mod modClrScheme chgLayout">
        <pc:chgData name="Nauman Mustafa" userId="S::nmustafa@aviatrix.com::38546484-8870-48cb-95aa-517cbe559afb" providerId="AD" clId="Web-{D8811014-D2A2-74D6-0BEA-D716D816176F}" dt="2023-01-24T18:45:40.688" v="260"/>
        <pc:sldMkLst>
          <pc:docMk/>
          <pc:sldMk cId="3379644119" sldId="2132736299"/>
        </pc:sldMkLst>
        <pc:spChg chg="mod ord">
          <ac:chgData name="Nauman Mustafa" userId="S::nmustafa@aviatrix.com::38546484-8870-48cb-95aa-517cbe559afb" providerId="AD" clId="Web-{D8811014-D2A2-74D6-0BEA-D716D816176F}" dt="2023-01-24T18:45:40.688" v="260"/>
          <ac:spMkLst>
            <pc:docMk/>
            <pc:sldMk cId="3379644119" sldId="2132736299"/>
            <ac:spMk id="6" creationId="{4C613428-5424-DC6D-D662-2B9834190DDC}"/>
          </ac:spMkLst>
        </pc:spChg>
        <pc:spChg chg="mod ord">
          <ac:chgData name="Nauman Mustafa" userId="S::nmustafa@aviatrix.com::38546484-8870-48cb-95aa-517cbe559afb" providerId="AD" clId="Web-{D8811014-D2A2-74D6-0BEA-D716D816176F}" dt="2023-01-24T18:45:40.688" v="260"/>
          <ac:spMkLst>
            <pc:docMk/>
            <pc:sldMk cId="3379644119" sldId="2132736299"/>
            <ac:spMk id="44" creationId="{5E270F28-12D5-0C59-012F-7F160DAE08AA}"/>
          </ac:spMkLst>
        </pc:spChg>
      </pc:sldChg>
      <pc:sldChg chg="mod modClrScheme chgLayout">
        <pc:chgData name="Nauman Mustafa" userId="S::nmustafa@aviatrix.com::38546484-8870-48cb-95aa-517cbe559afb" providerId="AD" clId="Web-{D8811014-D2A2-74D6-0BEA-D716D816176F}" dt="2023-01-24T18:45:40.688" v="260"/>
        <pc:sldMkLst>
          <pc:docMk/>
          <pc:sldMk cId="2926938082" sldId="2132736300"/>
        </pc:sldMkLst>
      </pc:sldChg>
      <pc:sldChg chg="modSp mod modClrScheme chgLayout">
        <pc:chgData name="Nauman Mustafa" userId="S::nmustafa@aviatrix.com::38546484-8870-48cb-95aa-517cbe559afb" providerId="AD" clId="Web-{D8811014-D2A2-74D6-0BEA-D716D816176F}" dt="2023-01-24T18:45:40.688" v="260"/>
        <pc:sldMkLst>
          <pc:docMk/>
          <pc:sldMk cId="3594991955" sldId="2132736301"/>
        </pc:sldMkLst>
        <pc:spChg chg="mod">
          <ac:chgData name="Nauman Mustafa" userId="S::nmustafa@aviatrix.com::38546484-8870-48cb-95aa-517cbe559afb" providerId="AD" clId="Web-{D8811014-D2A2-74D6-0BEA-D716D816176F}" dt="2023-01-24T17:20:39.086" v="9"/>
          <ac:spMkLst>
            <pc:docMk/>
            <pc:sldMk cId="3594991955" sldId="2132736301"/>
            <ac:spMk id="1119" creationId="{4C32C773-8224-C4AF-BE3E-710A7B5A6E02}"/>
          </ac:spMkLst>
        </pc:spChg>
        <pc:spChg chg="mod">
          <ac:chgData name="Nauman Mustafa" userId="S::nmustafa@aviatrix.com::38546484-8870-48cb-95aa-517cbe559afb" providerId="AD" clId="Web-{D8811014-D2A2-74D6-0BEA-D716D816176F}" dt="2023-01-24T17:20:55.555" v="11" actId="14100"/>
          <ac:spMkLst>
            <pc:docMk/>
            <pc:sldMk cId="3594991955" sldId="2132736301"/>
            <ac:spMk id="1215" creationId="{223D8F27-505D-5EA0-FECC-893A81B29B26}"/>
          </ac:spMkLst>
        </pc:spChg>
      </pc:sldChg>
      <pc:sldChg chg="modSp mod modClrScheme chgLayout">
        <pc:chgData name="Nauman Mustafa" userId="S::nmustafa@aviatrix.com::38546484-8870-48cb-95aa-517cbe559afb" providerId="AD" clId="Web-{D8811014-D2A2-74D6-0BEA-D716D816176F}" dt="2023-01-24T18:45:40.688" v="260"/>
        <pc:sldMkLst>
          <pc:docMk/>
          <pc:sldMk cId="4246325443" sldId="2132736302"/>
        </pc:sldMkLst>
        <pc:spChg chg="mod ord">
          <ac:chgData name="Nauman Mustafa" userId="S::nmustafa@aviatrix.com::38546484-8870-48cb-95aa-517cbe559afb" providerId="AD" clId="Web-{D8811014-D2A2-74D6-0BEA-D716D816176F}" dt="2023-01-24T18:45:40.688" v="260"/>
          <ac:spMkLst>
            <pc:docMk/>
            <pc:sldMk cId="4246325443" sldId="2132736302"/>
            <ac:spMk id="2" creationId="{5841A776-7F5B-CEA9-FD62-B506F2FC2E25}"/>
          </ac:spMkLst>
        </pc:spChg>
        <pc:spChg chg="mod ord">
          <ac:chgData name="Nauman Mustafa" userId="S::nmustafa@aviatrix.com::38546484-8870-48cb-95aa-517cbe559afb" providerId="AD" clId="Web-{D8811014-D2A2-74D6-0BEA-D716D816176F}" dt="2023-01-24T18:45:40.688" v="260"/>
          <ac:spMkLst>
            <pc:docMk/>
            <pc:sldMk cId="4246325443" sldId="2132736302"/>
            <ac:spMk id="3" creationId="{1C07C5D1-F4D1-BA70-D217-218259F7F89C}"/>
          </ac:spMkLst>
        </pc:spChg>
        <pc:spChg chg="mod">
          <ac:chgData name="Nauman Mustafa" userId="S::nmustafa@aviatrix.com::38546484-8870-48cb-95aa-517cbe559afb" providerId="AD" clId="Web-{D8811014-D2A2-74D6-0BEA-D716D816176F}" dt="2023-01-24T18:39:50.443" v="171" actId="1076"/>
          <ac:spMkLst>
            <pc:docMk/>
            <pc:sldMk cId="4246325443" sldId="2132736302"/>
            <ac:spMk id="12" creationId="{B1B2D59E-6F56-BB2A-E868-8CFB52B2120B}"/>
          </ac:spMkLst>
        </pc:spChg>
        <pc:graphicFrameChg chg="mod modGraphic">
          <ac:chgData name="Nauman Mustafa" userId="S::nmustafa@aviatrix.com::38546484-8870-48cb-95aa-517cbe559afb" providerId="AD" clId="Web-{D8811014-D2A2-74D6-0BEA-D716D816176F}" dt="2023-01-24T18:40:09.678" v="172" actId="1076"/>
          <ac:graphicFrameMkLst>
            <pc:docMk/>
            <pc:sldMk cId="4246325443" sldId="2132736302"/>
            <ac:graphicFrameMk id="14" creationId="{2506D041-C0F0-CE31-F315-BE06340C05BF}"/>
          </ac:graphicFrameMkLst>
        </pc:graphicFrameChg>
      </pc:sldChg>
      <pc:sldChg chg="modSp mod modClrScheme chgLayout">
        <pc:chgData name="Nauman Mustafa" userId="S::nmustafa@aviatrix.com::38546484-8870-48cb-95aa-517cbe559afb" providerId="AD" clId="Web-{D8811014-D2A2-74D6-0BEA-D716D816176F}" dt="2023-01-24T18:45:40.688" v="260"/>
        <pc:sldMkLst>
          <pc:docMk/>
          <pc:sldMk cId="3522350621" sldId="2132736303"/>
        </pc:sldMkLst>
        <pc:spChg chg="mod ord">
          <ac:chgData name="Nauman Mustafa" userId="S::nmustafa@aviatrix.com::38546484-8870-48cb-95aa-517cbe559afb" providerId="AD" clId="Web-{D8811014-D2A2-74D6-0BEA-D716D816176F}" dt="2023-01-24T18:45:40.688" v="260"/>
          <ac:spMkLst>
            <pc:docMk/>
            <pc:sldMk cId="3522350621" sldId="2132736303"/>
            <ac:spMk id="2" creationId="{996B83EF-56AD-9255-58CD-ECFA6B476B5E}"/>
          </ac:spMkLst>
        </pc:spChg>
        <pc:spChg chg="mod ord">
          <ac:chgData name="Nauman Mustafa" userId="S::nmustafa@aviatrix.com::38546484-8870-48cb-95aa-517cbe559afb" providerId="AD" clId="Web-{D8811014-D2A2-74D6-0BEA-D716D816176F}" dt="2023-01-24T18:45:40.688" v="260"/>
          <ac:spMkLst>
            <pc:docMk/>
            <pc:sldMk cId="3522350621" sldId="2132736303"/>
            <ac:spMk id="3" creationId="{F8A82385-4921-896C-C5BC-6A376466F5CB}"/>
          </ac:spMkLst>
        </pc:spChg>
        <pc:spChg chg="mod ord">
          <ac:chgData name="Nauman Mustafa" userId="S::nmustafa@aviatrix.com::38546484-8870-48cb-95aa-517cbe559afb" providerId="AD" clId="Web-{D8811014-D2A2-74D6-0BEA-D716D816176F}" dt="2023-01-24T18:45:40.688" v="260"/>
          <ac:spMkLst>
            <pc:docMk/>
            <pc:sldMk cId="3522350621" sldId="2132736303"/>
            <ac:spMk id="5" creationId="{285DD344-0CAF-4FBC-CED8-5887125610CA}"/>
          </ac:spMkLst>
        </pc:spChg>
      </pc:sldChg>
      <pc:sldMasterChg chg="del delSldLayout">
        <pc:chgData name="Nauman Mustafa" userId="S::nmustafa@aviatrix.com::38546484-8870-48cb-95aa-517cbe559afb" providerId="AD" clId="Web-{D8811014-D2A2-74D6-0BEA-D716D816176F}" dt="2023-01-24T18:45:40.688" v="260"/>
        <pc:sldMasterMkLst>
          <pc:docMk/>
          <pc:sldMasterMk cId="2501891632" sldId="2147483783"/>
        </pc:sldMasterMkLst>
        <pc:sldLayoutChg chg="del">
          <pc:chgData name="Nauman Mustafa" userId="S::nmustafa@aviatrix.com::38546484-8870-48cb-95aa-517cbe559afb" providerId="AD" clId="Web-{D8811014-D2A2-74D6-0BEA-D716D816176F}" dt="2023-01-24T18:45:40.688" v="260"/>
          <pc:sldLayoutMkLst>
            <pc:docMk/>
            <pc:sldMasterMk cId="2501891632" sldId="2147483783"/>
            <pc:sldLayoutMk cId="1241990625" sldId="2147483792"/>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130855199" sldId="2147483937"/>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269200816" sldId="2147484094"/>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004263368" sldId="2147484095"/>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2445368672" sldId="2147484097"/>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2748093084" sldId="2147484098"/>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44357780" sldId="2147484099"/>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053185491" sldId="2147484100"/>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318791104" sldId="2147484101"/>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122672205" sldId="2147484102"/>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529021381" sldId="2147484103"/>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728534710" sldId="2147484104"/>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4231558190" sldId="2147484105"/>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283733812" sldId="2147484106"/>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446339880" sldId="2147484107"/>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046604945" sldId="2147484108"/>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505159067" sldId="2147484109"/>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1999283247" sldId="2147484114"/>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620198511" sldId="2147484120"/>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4125831961" sldId="2147484202"/>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3877559283" sldId="2147484204"/>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4184332554" sldId="2147484206"/>
          </pc:sldLayoutMkLst>
        </pc:sldLayoutChg>
        <pc:sldLayoutChg chg="del">
          <pc:chgData name="Nauman Mustafa" userId="S::nmustafa@aviatrix.com::38546484-8870-48cb-95aa-517cbe559afb" providerId="AD" clId="Web-{D8811014-D2A2-74D6-0BEA-D716D816176F}" dt="2023-01-24T18:45:40.688" v="260"/>
          <pc:sldLayoutMkLst>
            <pc:docMk/>
            <pc:sldMasterMk cId="2501891632" sldId="2147483783"/>
            <pc:sldLayoutMk cId="2780758059" sldId="2147484315"/>
          </pc:sldLayoutMkLst>
        </pc:sldLayoutChg>
      </pc:sldMasterChg>
      <pc:sldMasterChg chg="del delSldLayout">
        <pc:chgData name="Nauman Mustafa" userId="S::nmustafa@aviatrix.com::38546484-8870-48cb-95aa-517cbe559afb" providerId="AD" clId="Web-{D8811014-D2A2-74D6-0BEA-D716D816176F}" dt="2023-01-24T18:45:40.688" v="260"/>
        <pc:sldMasterMkLst>
          <pc:docMk/>
          <pc:sldMasterMk cId="3500065929" sldId="2147484273"/>
        </pc:sldMasterMkLst>
        <pc:sldLayoutChg chg="del">
          <pc:chgData name="Nauman Mustafa" userId="S::nmustafa@aviatrix.com::38546484-8870-48cb-95aa-517cbe559afb" providerId="AD" clId="Web-{D8811014-D2A2-74D6-0BEA-D716D816176F}" dt="2023-01-24T18:45:40.688" v="260"/>
          <pc:sldLayoutMkLst>
            <pc:docMk/>
            <pc:sldMasterMk cId="3500065929" sldId="2147484273"/>
            <pc:sldLayoutMk cId="1460885861" sldId="2147484274"/>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3008763979" sldId="2147484275"/>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4191417817" sldId="2147484276"/>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260698498" sldId="2147484277"/>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934931253" sldId="2147484278"/>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849417558" sldId="2147484279"/>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846020901" sldId="2147484280"/>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309062663" sldId="2147484281"/>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478913867" sldId="2147484282"/>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687171388" sldId="2147484283"/>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275608210" sldId="2147484284"/>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63387342" sldId="2147484285"/>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432267276" sldId="2147484286"/>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504733542" sldId="2147484287"/>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232646010" sldId="2147484288"/>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4216431673" sldId="2147484289"/>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889007684" sldId="2147484290"/>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232622899" sldId="2147484291"/>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257831637" sldId="2147484292"/>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576987238" sldId="2147484293"/>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406556076" sldId="2147484294"/>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524066477" sldId="2147484295"/>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374680354" sldId="2147484296"/>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155936090" sldId="2147484297"/>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538414643" sldId="2147484298"/>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3708594752" sldId="2147484299"/>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3043477876" sldId="2147484300"/>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487168932" sldId="2147484301"/>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130769527" sldId="2147484302"/>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4003143435" sldId="2147484303"/>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701913650" sldId="2147484304"/>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560565790" sldId="2147484305"/>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4209654834" sldId="2147484306"/>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968175655" sldId="2147484307"/>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026215272" sldId="2147484308"/>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3806938526" sldId="2147484309"/>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967846428" sldId="2147484310"/>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397062056" sldId="2147484311"/>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2864338667" sldId="2147484312"/>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23909778" sldId="2147484313"/>
          </pc:sldLayoutMkLst>
        </pc:sldLayoutChg>
        <pc:sldLayoutChg chg="del">
          <pc:chgData name="Nauman Mustafa" userId="S::nmustafa@aviatrix.com::38546484-8870-48cb-95aa-517cbe559afb" providerId="AD" clId="Web-{D8811014-D2A2-74D6-0BEA-D716D816176F}" dt="2023-01-24T18:45:40.688" v="260"/>
          <pc:sldLayoutMkLst>
            <pc:docMk/>
            <pc:sldMasterMk cId="3500065929" sldId="2147484273"/>
            <pc:sldLayoutMk cId="1329343392" sldId="2147484314"/>
          </pc:sldLayoutMkLst>
        </pc:sldLayoutChg>
      </pc:sldMasterChg>
      <pc:sldMasterChg chg="add modTransition addSldLayout modSldLayout">
        <pc:chgData name="Nauman Mustafa" userId="S::nmustafa@aviatrix.com::38546484-8870-48cb-95aa-517cbe559afb" providerId="AD" clId="Web-{D8811014-D2A2-74D6-0BEA-D716D816176F}" dt="2023-01-24T18:45:40.688" v="260"/>
        <pc:sldMasterMkLst>
          <pc:docMk/>
          <pc:sldMasterMk cId="3609277250" sldId="2147484316"/>
        </pc:sldMasterMkLst>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490207762" sldId="2147484317"/>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299773693" sldId="2147484318"/>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117613175" sldId="2147484319"/>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285882083" sldId="2147484320"/>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038278399" sldId="2147484321"/>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883244249" sldId="2147484322"/>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99432273" sldId="2147484323"/>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904418690" sldId="2147484324"/>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158856271" sldId="2147484325"/>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775655013" sldId="2147484326"/>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373930987" sldId="2147484327"/>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228927714" sldId="2147484328"/>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707218959" sldId="2147484329"/>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740645387" sldId="2147484330"/>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395986429" sldId="2147484331"/>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860771653" sldId="2147484332"/>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451915701" sldId="2147484333"/>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372805637" sldId="2147484334"/>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752263411" sldId="2147484335"/>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835896357" sldId="2147484336"/>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241749160" sldId="2147484337"/>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286290048" sldId="2147484338"/>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455467690" sldId="2147484339"/>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1024405146" sldId="2147484340"/>
          </pc:sldLayoutMkLst>
        </pc:sldLayoutChg>
        <pc:sldLayoutChg chg="add mod replId">
          <pc:chgData name="Nauman Mustafa" userId="S::nmustafa@aviatrix.com::38546484-8870-48cb-95aa-517cbe559afb" providerId="AD" clId="Web-{D8811014-D2A2-74D6-0BEA-D716D816176F}" dt="2023-01-24T18:45:40.688" v="260"/>
          <pc:sldLayoutMkLst>
            <pc:docMk/>
            <pc:sldMasterMk cId="3609277250" sldId="2147484316"/>
            <pc:sldLayoutMk cId="3067925170" sldId="2147484341"/>
          </pc:sldLayoutMkLst>
        </pc:sldLayoutChg>
      </pc:sldMasterChg>
    </pc:docChg>
  </pc:docChgLst>
  <pc:docChgLst>
    <pc:chgData name="Shahzad Ali" userId="ecba8e45-00b4-4f6b-a2f0-4dc2d773ca2c" providerId="ADAL" clId="{AB91A3E7-E9B6-214C-8BE6-48FA32D0205D}"/>
    <pc:docChg chg="">
      <pc:chgData name="Shahzad Ali" userId="ecba8e45-00b4-4f6b-a2f0-4dc2d773ca2c" providerId="ADAL" clId="{AB91A3E7-E9B6-214C-8BE6-48FA32D0205D}" dt="2024-07-19T00:21:00.909" v="0"/>
      <pc:docMkLst>
        <pc:docMk/>
      </pc:docMkLst>
      <pc:sldChg chg="delCm">
        <pc:chgData name="Shahzad Ali" userId="ecba8e45-00b4-4f6b-a2f0-4dc2d773ca2c" providerId="ADAL" clId="{AB91A3E7-E9B6-214C-8BE6-48FA32D0205D}" dt="2024-07-19T00:21:00.909" v="0"/>
        <pc:sldMkLst>
          <pc:docMk/>
          <pc:sldMk cId="2926938082" sldId="2132736300"/>
        </pc:sldMkLst>
        <pc:extLst>
          <p:ext xmlns:p="http://schemas.openxmlformats.org/presentationml/2006/main" uri="{D6D511B9-2390-475A-947B-AFAB55BFBCF1}">
            <pc226:cmChg xmlns:pc226="http://schemas.microsoft.com/office/powerpoint/2022/06/main/command" chg="del">
              <pc226:chgData name="Shahzad Ali" userId="ecba8e45-00b4-4f6b-a2f0-4dc2d773ca2c" providerId="ADAL" clId="{AB91A3E7-E9B6-214C-8BE6-48FA32D0205D}" dt="2024-07-19T00:21:00.909" v="0"/>
              <pc2:cmMkLst xmlns:pc2="http://schemas.microsoft.com/office/powerpoint/2019/9/main/command">
                <pc:docMk/>
                <pc:sldMk cId="2926938082" sldId="2132736300"/>
                <pc2:cmMk id="{55069A9D-6729-594C-BCF9-FC9821AE0C08}"/>
              </pc2:cmMkLst>
            </pc226:cmChg>
          </p:ext>
        </pc:extLst>
      </pc:sldChg>
    </pc:docChg>
  </pc:docChgLst>
  <pc:docChgLst>
    <pc:chgData name="Shahzad Ali" userId="ecba8e45-00b4-4f6b-a2f0-4dc2d773ca2c" providerId="ADAL" clId="{AA347E85-D4A3-6949-93D0-8EA49C6A2389}"/>
    <pc:docChg chg="modSld sldOrd">
      <pc:chgData name="Shahzad Ali" userId="ecba8e45-00b4-4f6b-a2f0-4dc2d773ca2c" providerId="ADAL" clId="{AA347E85-D4A3-6949-93D0-8EA49C6A2389}" dt="2022-12-19T15:19:27.305" v="2" actId="20577"/>
      <pc:docMkLst>
        <pc:docMk/>
      </pc:docMkLst>
      <pc:sldChg chg="mod modShow">
        <pc:chgData name="Shahzad Ali" userId="ecba8e45-00b4-4f6b-a2f0-4dc2d773ca2c" providerId="ADAL" clId="{AA347E85-D4A3-6949-93D0-8EA49C6A2389}" dt="2022-12-16T22:52:34.074" v="0" actId="729"/>
        <pc:sldMkLst>
          <pc:docMk/>
          <pc:sldMk cId="2969213221" sldId="2076137551"/>
        </pc:sldMkLst>
      </pc:sldChg>
      <pc:sldChg chg="mod modShow">
        <pc:chgData name="Shahzad Ali" userId="ecba8e45-00b4-4f6b-a2f0-4dc2d773ca2c" providerId="ADAL" clId="{AA347E85-D4A3-6949-93D0-8EA49C6A2389}" dt="2022-12-16T22:52:34.074" v="0" actId="729"/>
        <pc:sldMkLst>
          <pc:docMk/>
          <pc:sldMk cId="2847237901" sldId="2076137620"/>
        </pc:sldMkLst>
      </pc:sldChg>
      <pc:sldChg chg="mod modShow">
        <pc:chgData name="Shahzad Ali" userId="ecba8e45-00b4-4f6b-a2f0-4dc2d773ca2c" providerId="ADAL" clId="{AA347E85-D4A3-6949-93D0-8EA49C6A2389}" dt="2022-12-16T22:52:34.074" v="0" actId="729"/>
        <pc:sldMkLst>
          <pc:docMk/>
          <pc:sldMk cId="2787045861" sldId="2132736049"/>
        </pc:sldMkLst>
      </pc:sldChg>
      <pc:sldChg chg="ord">
        <pc:chgData name="Shahzad Ali" userId="ecba8e45-00b4-4f6b-a2f0-4dc2d773ca2c" providerId="ADAL" clId="{AA347E85-D4A3-6949-93D0-8EA49C6A2389}" dt="2022-12-16T22:52:36.661" v="1" actId="20578"/>
        <pc:sldMkLst>
          <pc:docMk/>
          <pc:sldMk cId="1942113877" sldId="2132736254"/>
        </pc:sldMkLst>
      </pc:sldChg>
      <pc:sldChg chg="modSp mod">
        <pc:chgData name="Shahzad Ali" userId="ecba8e45-00b4-4f6b-a2f0-4dc2d773ca2c" providerId="ADAL" clId="{AA347E85-D4A3-6949-93D0-8EA49C6A2389}" dt="2022-12-19T15:19:27.305" v="2" actId="20577"/>
        <pc:sldMkLst>
          <pc:docMk/>
          <pc:sldMk cId="3594991955" sldId="2132736301"/>
        </pc:sldMkLst>
        <pc:spChg chg="mod">
          <ac:chgData name="Shahzad Ali" userId="ecba8e45-00b4-4f6b-a2f0-4dc2d773ca2c" providerId="ADAL" clId="{AA347E85-D4A3-6949-93D0-8EA49C6A2389}" dt="2022-12-19T15:19:27.305" v="2" actId="20577"/>
          <ac:spMkLst>
            <pc:docMk/>
            <pc:sldMk cId="3594991955" sldId="2132736301"/>
            <ac:spMk id="76" creationId="{1D0CF0D5-41ED-4A5F-F04D-B55EF1A0557A}"/>
          </ac:spMkLst>
        </pc:spChg>
      </pc:sldChg>
    </pc:docChg>
  </pc:docChgLst>
  <pc:docChgLst>
    <pc:chgData name="Nauman Mustafa" userId="S::nmustafa@aviatrix.com::38546484-8870-48cb-95aa-517cbe559afb" providerId="AD" clId="Web-{F7D91BFB-83DB-11A3-1294-F5143D50AC6B}"/>
    <pc:docChg chg="addSld delSld">
      <pc:chgData name="Nauman Mustafa" userId="S::nmustafa@aviatrix.com::38546484-8870-48cb-95aa-517cbe559afb" providerId="AD" clId="Web-{F7D91BFB-83DB-11A3-1294-F5143D50AC6B}" dt="2022-12-15T09:45:10.281" v="12"/>
      <pc:docMkLst>
        <pc:docMk/>
      </pc:docMkLst>
      <pc:sldChg chg="del">
        <pc:chgData name="Nauman Mustafa" userId="S::nmustafa@aviatrix.com::38546484-8870-48cb-95aa-517cbe559afb" providerId="AD" clId="Web-{F7D91BFB-83DB-11A3-1294-F5143D50AC6B}" dt="2022-12-15T09:43:48.353" v="10"/>
        <pc:sldMkLst>
          <pc:docMk/>
          <pc:sldMk cId="132805634" sldId="261"/>
        </pc:sldMkLst>
      </pc:sldChg>
      <pc:sldChg chg="del">
        <pc:chgData name="Nauman Mustafa" userId="S::nmustafa@aviatrix.com::38546484-8870-48cb-95aa-517cbe559afb" providerId="AD" clId="Web-{F7D91BFB-83DB-11A3-1294-F5143D50AC6B}" dt="2022-12-15T09:43:31.602" v="8"/>
        <pc:sldMkLst>
          <pc:docMk/>
          <pc:sldMk cId="1158751868" sldId="2076137597"/>
        </pc:sldMkLst>
      </pc:sldChg>
      <pc:sldChg chg="del">
        <pc:chgData name="Nauman Mustafa" userId="S::nmustafa@aviatrix.com::38546484-8870-48cb-95aa-517cbe559afb" providerId="AD" clId="Web-{F7D91BFB-83DB-11A3-1294-F5143D50AC6B}" dt="2022-12-15T09:43:46.228" v="9"/>
        <pc:sldMkLst>
          <pc:docMk/>
          <pc:sldMk cId="2081739108" sldId="2132736291"/>
        </pc:sldMkLst>
      </pc:sldChg>
      <pc:sldChg chg="del">
        <pc:chgData name="Nauman Mustafa" userId="S::nmustafa@aviatrix.com::38546484-8870-48cb-95aa-517cbe559afb" providerId="AD" clId="Web-{F7D91BFB-83DB-11A3-1294-F5143D50AC6B}" dt="2022-12-15T09:43:23.804" v="6"/>
        <pc:sldMkLst>
          <pc:docMk/>
          <pc:sldMk cId="912273440" sldId="2132736295"/>
        </pc:sldMkLst>
      </pc:sldChg>
      <pc:sldChg chg="del">
        <pc:chgData name="Nauman Mustafa" userId="S::nmustafa@aviatrix.com::38546484-8870-48cb-95aa-517cbe559afb" providerId="AD" clId="Web-{F7D91BFB-83DB-11A3-1294-F5143D50AC6B}" dt="2022-12-15T09:45:10.281" v="12"/>
        <pc:sldMkLst>
          <pc:docMk/>
          <pc:sldMk cId="1360387927" sldId="2132736296"/>
        </pc:sldMkLst>
      </pc:sldChg>
      <pc:sldChg chg="new del">
        <pc:chgData name="Nauman Mustafa" userId="S::nmustafa@aviatrix.com::38546484-8870-48cb-95aa-517cbe559afb" providerId="AD" clId="Web-{F7D91BFB-83DB-11A3-1294-F5143D50AC6B}" dt="2022-12-15T09:43:27.930" v="7"/>
        <pc:sldMkLst>
          <pc:docMk/>
          <pc:sldMk cId="2953561242" sldId="2132736297"/>
        </pc:sldMkLst>
      </pc:sldChg>
      <pc:sldChg chg="add">
        <pc:chgData name="Nauman Mustafa" userId="S::nmustafa@aviatrix.com::38546484-8870-48cb-95aa-517cbe559afb" providerId="AD" clId="Web-{F7D91BFB-83DB-11A3-1294-F5143D50AC6B}" dt="2022-12-15T09:42:34.830" v="1"/>
        <pc:sldMkLst>
          <pc:docMk/>
          <pc:sldMk cId="2408020912" sldId="2132736298"/>
        </pc:sldMkLst>
      </pc:sldChg>
      <pc:sldChg chg="add">
        <pc:chgData name="Nauman Mustafa" userId="S::nmustafa@aviatrix.com::38546484-8870-48cb-95aa-517cbe559afb" providerId="AD" clId="Web-{F7D91BFB-83DB-11A3-1294-F5143D50AC6B}" dt="2022-12-15T09:42:34.955" v="2"/>
        <pc:sldMkLst>
          <pc:docMk/>
          <pc:sldMk cId="3379644119" sldId="2132736299"/>
        </pc:sldMkLst>
      </pc:sldChg>
      <pc:sldChg chg="add">
        <pc:chgData name="Nauman Mustafa" userId="S::nmustafa@aviatrix.com::38546484-8870-48cb-95aa-517cbe559afb" providerId="AD" clId="Web-{F7D91BFB-83DB-11A3-1294-F5143D50AC6B}" dt="2022-12-15T09:42:35.361" v="3"/>
        <pc:sldMkLst>
          <pc:docMk/>
          <pc:sldMk cId="2926938082" sldId="2132736300"/>
        </pc:sldMkLst>
      </pc:sldChg>
      <pc:sldChg chg="add">
        <pc:chgData name="Nauman Mustafa" userId="S::nmustafa@aviatrix.com::38546484-8870-48cb-95aa-517cbe559afb" providerId="AD" clId="Web-{F7D91BFB-83DB-11A3-1294-F5143D50AC6B}" dt="2022-12-15T09:42:35.986" v="4"/>
        <pc:sldMkLst>
          <pc:docMk/>
          <pc:sldMk cId="3594991955" sldId="2132736301"/>
        </pc:sldMkLst>
      </pc:sldChg>
      <pc:sldChg chg="add">
        <pc:chgData name="Nauman Mustafa" userId="S::nmustafa@aviatrix.com::38546484-8870-48cb-95aa-517cbe559afb" providerId="AD" clId="Web-{F7D91BFB-83DB-11A3-1294-F5143D50AC6B}" dt="2022-12-15T09:42:36.111" v="5"/>
        <pc:sldMkLst>
          <pc:docMk/>
          <pc:sldMk cId="4246325443" sldId="2132736302"/>
        </pc:sldMkLst>
      </pc:sldChg>
      <pc:sldChg chg="add">
        <pc:chgData name="Nauman Mustafa" userId="S::nmustafa@aviatrix.com::38546484-8870-48cb-95aa-517cbe559afb" providerId="AD" clId="Web-{F7D91BFB-83DB-11A3-1294-F5143D50AC6B}" dt="2022-12-15T09:45:05.452" v="11"/>
        <pc:sldMkLst>
          <pc:docMk/>
          <pc:sldMk cId="3522350621" sldId="213273630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6DC4F-FD14-464D-870F-6FA02525FE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424E0D-3572-4403-BBA1-7DFCBF4AFC32}">
      <dgm:prSet custT="1"/>
      <dgm:spPr/>
      <dgm:t>
        <a:bodyPr/>
        <a:lstStyle/>
        <a:p>
          <a:pPr>
            <a:lnSpc>
              <a:spcPct val="100000"/>
            </a:lnSpc>
          </a:pPr>
          <a:r>
            <a:rPr lang="en-US" sz="2000" dirty="0"/>
            <a:t>1. Self Managed – Customer teams manage and operate</a:t>
          </a:r>
        </a:p>
      </dgm:t>
    </dgm:pt>
    <dgm:pt modelId="{EFD16391-1260-4566-90EB-F79CA9B18B45}" type="parTrans" cxnId="{21626917-7CA1-446F-B285-3E6ED8208CB3}">
      <dgm:prSet/>
      <dgm:spPr/>
      <dgm:t>
        <a:bodyPr/>
        <a:lstStyle/>
        <a:p>
          <a:endParaRPr lang="en-US"/>
        </a:p>
      </dgm:t>
    </dgm:pt>
    <dgm:pt modelId="{FD334546-E259-41C9-BB72-69D6BB6D7535}" type="sibTrans" cxnId="{21626917-7CA1-446F-B285-3E6ED8208CB3}">
      <dgm:prSet/>
      <dgm:spPr/>
      <dgm:t>
        <a:bodyPr/>
        <a:lstStyle/>
        <a:p>
          <a:endParaRPr lang="en-US"/>
        </a:p>
      </dgm:t>
    </dgm:pt>
    <dgm:pt modelId="{10034242-A22A-4EE5-B721-1B7325542AB6}">
      <dgm:prSet custT="1"/>
      <dgm:spPr/>
      <dgm:t>
        <a:bodyPr/>
        <a:lstStyle/>
        <a:p>
          <a:pPr>
            <a:lnSpc>
              <a:spcPct val="100000"/>
            </a:lnSpc>
          </a:pPr>
          <a:r>
            <a:rPr lang="en-US" sz="2000" dirty="0"/>
            <a:t>RISE with SAP (SAP managed SaaS offering in any cloud]</a:t>
          </a:r>
        </a:p>
      </dgm:t>
    </dgm:pt>
    <dgm:pt modelId="{35250E28-BACF-4A71-82F1-446A3E2E3AF3}" type="parTrans" cxnId="{2F71797F-78F9-4236-9D72-B6B453AD2362}">
      <dgm:prSet/>
      <dgm:spPr/>
      <dgm:t>
        <a:bodyPr/>
        <a:lstStyle/>
        <a:p>
          <a:endParaRPr lang="en-US"/>
        </a:p>
      </dgm:t>
    </dgm:pt>
    <dgm:pt modelId="{F64488CB-247C-4912-8EA7-28B001D33657}" type="sibTrans" cxnId="{2F71797F-78F9-4236-9D72-B6B453AD2362}">
      <dgm:prSet/>
      <dgm:spPr/>
      <dgm:t>
        <a:bodyPr/>
        <a:lstStyle/>
        <a:p>
          <a:endParaRPr lang="en-US"/>
        </a:p>
      </dgm:t>
    </dgm:pt>
    <dgm:pt modelId="{1CA980D1-C977-442C-835A-70FB316DB5B7}">
      <dgm:prSet custT="1"/>
      <dgm:spPr/>
      <dgm:t>
        <a:bodyPr/>
        <a:lstStyle/>
        <a:p>
          <a:pPr>
            <a:lnSpc>
              <a:spcPct val="100000"/>
            </a:lnSpc>
          </a:pPr>
          <a:r>
            <a:rPr lang="en-US" sz="2000" dirty="0"/>
            <a:t>Managed Service Provider (MSP) – Most widely adopted due to business-critical nature of SAP applications</a:t>
          </a:r>
        </a:p>
      </dgm:t>
    </dgm:pt>
    <dgm:pt modelId="{CEAC9E6C-8928-472A-BC75-801A2C304AD5}" type="parTrans" cxnId="{D4218800-2F6C-4AEA-8BA9-93BDDFF9FD91}">
      <dgm:prSet/>
      <dgm:spPr/>
      <dgm:t>
        <a:bodyPr/>
        <a:lstStyle/>
        <a:p>
          <a:endParaRPr lang="en-US"/>
        </a:p>
      </dgm:t>
    </dgm:pt>
    <dgm:pt modelId="{0E45EE3A-33D3-4698-B7DC-2F2C84B5D8D3}" type="sibTrans" cxnId="{D4218800-2F6C-4AEA-8BA9-93BDDFF9FD91}">
      <dgm:prSet/>
      <dgm:spPr/>
      <dgm:t>
        <a:bodyPr/>
        <a:lstStyle/>
        <a:p>
          <a:endParaRPr lang="en-US"/>
        </a:p>
      </dgm:t>
    </dgm:pt>
    <dgm:pt modelId="{56F9C2ED-A6CF-40CE-B0A6-F117D7CEDEBD}" type="pres">
      <dgm:prSet presAssocID="{5B56DC4F-FD14-464D-870F-6FA02525FE2C}" presName="root" presStyleCnt="0">
        <dgm:presLayoutVars>
          <dgm:dir/>
          <dgm:resizeHandles val="exact"/>
        </dgm:presLayoutVars>
      </dgm:prSet>
      <dgm:spPr/>
    </dgm:pt>
    <dgm:pt modelId="{8D305241-D9E0-49F2-A769-1567ED7BD0C7}" type="pres">
      <dgm:prSet presAssocID="{35424E0D-3572-4403-BBA1-7DFCBF4AFC32}" presName="compNode" presStyleCnt="0"/>
      <dgm:spPr/>
    </dgm:pt>
    <dgm:pt modelId="{33B3F435-1454-4202-9B72-CEAB17CD48BD}" type="pres">
      <dgm:prSet presAssocID="{35424E0D-3572-4403-BBA1-7DFCBF4AFC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5573AA46-DADA-4685-B320-086093C782BF}" type="pres">
      <dgm:prSet presAssocID="{35424E0D-3572-4403-BBA1-7DFCBF4AFC32}" presName="spaceRect" presStyleCnt="0"/>
      <dgm:spPr/>
    </dgm:pt>
    <dgm:pt modelId="{1DF562D2-0F6E-4DF8-ABAF-FA5026D5B4AC}" type="pres">
      <dgm:prSet presAssocID="{35424E0D-3572-4403-BBA1-7DFCBF4AFC32}" presName="textRect" presStyleLbl="revTx" presStyleIdx="0" presStyleCnt="3">
        <dgm:presLayoutVars>
          <dgm:chMax val="1"/>
          <dgm:chPref val="1"/>
        </dgm:presLayoutVars>
      </dgm:prSet>
      <dgm:spPr/>
    </dgm:pt>
    <dgm:pt modelId="{D289AF93-45C1-43A9-97BE-355E756E6A5E}" type="pres">
      <dgm:prSet presAssocID="{FD334546-E259-41C9-BB72-69D6BB6D7535}" presName="sibTrans" presStyleCnt="0"/>
      <dgm:spPr/>
    </dgm:pt>
    <dgm:pt modelId="{F4B67133-5A55-4B7A-80F8-543F45AF71AA}" type="pres">
      <dgm:prSet presAssocID="{10034242-A22A-4EE5-B721-1B7325542AB6}" presName="compNode" presStyleCnt="0"/>
      <dgm:spPr/>
    </dgm:pt>
    <dgm:pt modelId="{A8FD02F3-9C80-4FF5-B893-A57FCEE3D03C}" type="pres">
      <dgm:prSet presAssocID="{10034242-A22A-4EE5-B721-1B7325542A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899BD67A-C79C-4A0B-84B8-CB43B7B3985B}" type="pres">
      <dgm:prSet presAssocID="{10034242-A22A-4EE5-B721-1B7325542AB6}" presName="spaceRect" presStyleCnt="0"/>
      <dgm:spPr/>
    </dgm:pt>
    <dgm:pt modelId="{AB39628E-3CB6-4FAB-A36D-124262386B44}" type="pres">
      <dgm:prSet presAssocID="{10034242-A22A-4EE5-B721-1B7325542AB6}" presName="textRect" presStyleLbl="revTx" presStyleIdx="1" presStyleCnt="3">
        <dgm:presLayoutVars>
          <dgm:chMax val="1"/>
          <dgm:chPref val="1"/>
        </dgm:presLayoutVars>
      </dgm:prSet>
      <dgm:spPr/>
    </dgm:pt>
    <dgm:pt modelId="{74C95198-50F8-499D-A698-BDDDDFBAE965}" type="pres">
      <dgm:prSet presAssocID="{F64488CB-247C-4912-8EA7-28B001D33657}" presName="sibTrans" presStyleCnt="0"/>
      <dgm:spPr/>
    </dgm:pt>
    <dgm:pt modelId="{643BAB44-74B2-445B-A42D-80C71CE709D8}" type="pres">
      <dgm:prSet presAssocID="{1CA980D1-C977-442C-835A-70FB316DB5B7}" presName="compNode" presStyleCnt="0"/>
      <dgm:spPr/>
    </dgm:pt>
    <dgm:pt modelId="{1AE7553E-1D97-479E-8E9D-3F3ED3FF1727}" type="pres">
      <dgm:prSet presAssocID="{1CA980D1-C977-442C-835A-70FB316DB5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9BAC4D5B-65D2-45EE-AFEC-8838FB58AC55}" type="pres">
      <dgm:prSet presAssocID="{1CA980D1-C977-442C-835A-70FB316DB5B7}" presName="spaceRect" presStyleCnt="0"/>
      <dgm:spPr/>
    </dgm:pt>
    <dgm:pt modelId="{61CB3EFF-94BC-488C-B3D7-7704044A46C8}" type="pres">
      <dgm:prSet presAssocID="{1CA980D1-C977-442C-835A-70FB316DB5B7}" presName="textRect" presStyleLbl="revTx" presStyleIdx="2" presStyleCnt="3">
        <dgm:presLayoutVars>
          <dgm:chMax val="1"/>
          <dgm:chPref val="1"/>
        </dgm:presLayoutVars>
      </dgm:prSet>
      <dgm:spPr/>
    </dgm:pt>
  </dgm:ptLst>
  <dgm:cxnLst>
    <dgm:cxn modelId="{D4218800-2F6C-4AEA-8BA9-93BDDFF9FD91}" srcId="{5B56DC4F-FD14-464D-870F-6FA02525FE2C}" destId="{1CA980D1-C977-442C-835A-70FB316DB5B7}" srcOrd="2" destOrd="0" parTransId="{CEAC9E6C-8928-472A-BC75-801A2C304AD5}" sibTransId="{0E45EE3A-33D3-4698-B7DC-2F2C84B5D8D3}"/>
    <dgm:cxn modelId="{C7809306-C9D2-4121-B636-B594DC990A7B}" type="presOf" srcId="{35424E0D-3572-4403-BBA1-7DFCBF4AFC32}" destId="{1DF562D2-0F6E-4DF8-ABAF-FA5026D5B4AC}" srcOrd="0" destOrd="0" presId="urn:microsoft.com/office/officeart/2018/2/layout/IconLabelList"/>
    <dgm:cxn modelId="{21626917-7CA1-446F-B285-3E6ED8208CB3}" srcId="{5B56DC4F-FD14-464D-870F-6FA02525FE2C}" destId="{35424E0D-3572-4403-BBA1-7DFCBF4AFC32}" srcOrd="0" destOrd="0" parTransId="{EFD16391-1260-4566-90EB-F79CA9B18B45}" sibTransId="{FD334546-E259-41C9-BB72-69D6BB6D7535}"/>
    <dgm:cxn modelId="{EFD6BD22-C622-48CB-AC5D-EFBD9F9D2511}" type="presOf" srcId="{5B56DC4F-FD14-464D-870F-6FA02525FE2C}" destId="{56F9C2ED-A6CF-40CE-B0A6-F117D7CEDEBD}" srcOrd="0" destOrd="0" presId="urn:microsoft.com/office/officeart/2018/2/layout/IconLabelList"/>
    <dgm:cxn modelId="{2F71797F-78F9-4236-9D72-B6B453AD2362}" srcId="{5B56DC4F-FD14-464D-870F-6FA02525FE2C}" destId="{10034242-A22A-4EE5-B721-1B7325542AB6}" srcOrd="1" destOrd="0" parTransId="{35250E28-BACF-4A71-82F1-446A3E2E3AF3}" sibTransId="{F64488CB-247C-4912-8EA7-28B001D33657}"/>
    <dgm:cxn modelId="{2B913D84-A310-4117-9687-4F02B7BA5320}" type="presOf" srcId="{10034242-A22A-4EE5-B721-1B7325542AB6}" destId="{AB39628E-3CB6-4FAB-A36D-124262386B44}" srcOrd="0" destOrd="0" presId="urn:microsoft.com/office/officeart/2018/2/layout/IconLabelList"/>
    <dgm:cxn modelId="{11D0E5CE-EBF9-41F8-A580-5ADB5A57CA37}" type="presOf" srcId="{1CA980D1-C977-442C-835A-70FB316DB5B7}" destId="{61CB3EFF-94BC-488C-B3D7-7704044A46C8}" srcOrd="0" destOrd="0" presId="urn:microsoft.com/office/officeart/2018/2/layout/IconLabelList"/>
    <dgm:cxn modelId="{182F2D87-DF65-4917-B8C0-FAFCC7707403}" type="presParOf" srcId="{56F9C2ED-A6CF-40CE-B0A6-F117D7CEDEBD}" destId="{8D305241-D9E0-49F2-A769-1567ED7BD0C7}" srcOrd="0" destOrd="0" presId="urn:microsoft.com/office/officeart/2018/2/layout/IconLabelList"/>
    <dgm:cxn modelId="{D75CFF65-70E0-4E56-904F-E383BD32BFAA}" type="presParOf" srcId="{8D305241-D9E0-49F2-A769-1567ED7BD0C7}" destId="{33B3F435-1454-4202-9B72-CEAB17CD48BD}" srcOrd="0" destOrd="0" presId="urn:microsoft.com/office/officeart/2018/2/layout/IconLabelList"/>
    <dgm:cxn modelId="{8573F444-CDB7-4727-AC44-B9BFC9763393}" type="presParOf" srcId="{8D305241-D9E0-49F2-A769-1567ED7BD0C7}" destId="{5573AA46-DADA-4685-B320-086093C782BF}" srcOrd="1" destOrd="0" presId="urn:microsoft.com/office/officeart/2018/2/layout/IconLabelList"/>
    <dgm:cxn modelId="{CDCDD523-253D-4F4F-BE45-1BFC3F7D5564}" type="presParOf" srcId="{8D305241-D9E0-49F2-A769-1567ED7BD0C7}" destId="{1DF562D2-0F6E-4DF8-ABAF-FA5026D5B4AC}" srcOrd="2" destOrd="0" presId="urn:microsoft.com/office/officeart/2018/2/layout/IconLabelList"/>
    <dgm:cxn modelId="{9C209F57-1581-4EAD-BC14-5C9A0413D150}" type="presParOf" srcId="{56F9C2ED-A6CF-40CE-B0A6-F117D7CEDEBD}" destId="{D289AF93-45C1-43A9-97BE-355E756E6A5E}" srcOrd="1" destOrd="0" presId="urn:microsoft.com/office/officeart/2018/2/layout/IconLabelList"/>
    <dgm:cxn modelId="{2E11D195-FB6B-42FF-AF93-B00AFD734276}" type="presParOf" srcId="{56F9C2ED-A6CF-40CE-B0A6-F117D7CEDEBD}" destId="{F4B67133-5A55-4B7A-80F8-543F45AF71AA}" srcOrd="2" destOrd="0" presId="urn:microsoft.com/office/officeart/2018/2/layout/IconLabelList"/>
    <dgm:cxn modelId="{F032959F-13E2-4262-BB6F-D60FA8DBCB81}" type="presParOf" srcId="{F4B67133-5A55-4B7A-80F8-543F45AF71AA}" destId="{A8FD02F3-9C80-4FF5-B893-A57FCEE3D03C}" srcOrd="0" destOrd="0" presId="urn:microsoft.com/office/officeart/2018/2/layout/IconLabelList"/>
    <dgm:cxn modelId="{10774098-ED03-4367-A22B-B0EA7F1E9910}" type="presParOf" srcId="{F4B67133-5A55-4B7A-80F8-543F45AF71AA}" destId="{899BD67A-C79C-4A0B-84B8-CB43B7B3985B}" srcOrd="1" destOrd="0" presId="urn:microsoft.com/office/officeart/2018/2/layout/IconLabelList"/>
    <dgm:cxn modelId="{1BED4D93-5B8F-4CB6-92D8-C2FC4BE209C6}" type="presParOf" srcId="{F4B67133-5A55-4B7A-80F8-543F45AF71AA}" destId="{AB39628E-3CB6-4FAB-A36D-124262386B44}" srcOrd="2" destOrd="0" presId="urn:microsoft.com/office/officeart/2018/2/layout/IconLabelList"/>
    <dgm:cxn modelId="{1F2E16D6-8242-4A76-980F-BF73BEB7D2B1}" type="presParOf" srcId="{56F9C2ED-A6CF-40CE-B0A6-F117D7CEDEBD}" destId="{74C95198-50F8-499D-A698-BDDDDFBAE965}" srcOrd="3" destOrd="0" presId="urn:microsoft.com/office/officeart/2018/2/layout/IconLabelList"/>
    <dgm:cxn modelId="{BB0F5D04-5962-46A0-93A5-21A5B1CF76AC}" type="presParOf" srcId="{56F9C2ED-A6CF-40CE-B0A6-F117D7CEDEBD}" destId="{643BAB44-74B2-445B-A42D-80C71CE709D8}" srcOrd="4" destOrd="0" presId="urn:microsoft.com/office/officeart/2018/2/layout/IconLabelList"/>
    <dgm:cxn modelId="{E2D750A5-192F-4C3D-985D-0B6BCD3C6B08}" type="presParOf" srcId="{643BAB44-74B2-445B-A42D-80C71CE709D8}" destId="{1AE7553E-1D97-479E-8E9D-3F3ED3FF1727}" srcOrd="0" destOrd="0" presId="urn:microsoft.com/office/officeart/2018/2/layout/IconLabelList"/>
    <dgm:cxn modelId="{F7327E2C-7E82-4622-94CF-B1923D25A772}" type="presParOf" srcId="{643BAB44-74B2-445B-A42D-80C71CE709D8}" destId="{9BAC4D5B-65D2-45EE-AFEC-8838FB58AC55}" srcOrd="1" destOrd="0" presId="urn:microsoft.com/office/officeart/2018/2/layout/IconLabelList"/>
    <dgm:cxn modelId="{4C0EAD27-7989-4B04-94B1-F6B6F6D17C36}" type="presParOf" srcId="{643BAB44-74B2-445B-A42D-80C71CE709D8}" destId="{61CB3EFF-94BC-488C-B3D7-7704044A46C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778B1D-783B-4765-BD14-B2DC354B3AAA}"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5B4049F-6AE7-4D3A-9DF0-8D93DEE6B898}">
      <dgm:prSet custT="1"/>
      <dgm:spPr/>
      <dgm:t>
        <a:bodyPr/>
        <a:lstStyle/>
        <a:p>
          <a:r>
            <a:rPr lang="en-US" sz="1400" b="0" i="0" dirty="0"/>
            <a:t>SAP is core </a:t>
          </a:r>
          <a:r>
            <a:rPr lang="en-US" sz="1400" dirty="0"/>
            <a:t>to </a:t>
          </a:r>
          <a:r>
            <a:rPr lang="en-US" sz="1400" b="0" i="0" dirty="0"/>
            <a:t>enterprises’ ecosystem</a:t>
          </a:r>
          <a:r>
            <a:rPr lang="en-US" sz="1200" b="0" i="0" dirty="0"/>
            <a:t>. </a:t>
          </a:r>
          <a:endParaRPr lang="en-US" sz="1200" dirty="0"/>
        </a:p>
      </dgm:t>
    </dgm:pt>
    <dgm:pt modelId="{91D029A2-0B5D-4370-8106-A9A8444B49DB}" type="parTrans" cxnId="{268D9C8C-78EB-42D6-8C72-77F1D01335D0}">
      <dgm:prSet/>
      <dgm:spPr/>
      <dgm:t>
        <a:bodyPr/>
        <a:lstStyle/>
        <a:p>
          <a:endParaRPr lang="en-US"/>
        </a:p>
      </dgm:t>
    </dgm:pt>
    <dgm:pt modelId="{869C4B2F-CA36-48B6-8543-75900D407F08}" type="sibTrans" cxnId="{268D9C8C-78EB-42D6-8C72-77F1D01335D0}">
      <dgm:prSet/>
      <dgm:spPr/>
      <dgm:t>
        <a:bodyPr/>
        <a:lstStyle/>
        <a:p>
          <a:endParaRPr lang="en-US"/>
        </a:p>
      </dgm:t>
    </dgm:pt>
    <dgm:pt modelId="{5DEBF18C-0DC9-4EAD-97E9-C95E02410873}">
      <dgm:prSet custT="1"/>
      <dgm:spPr/>
      <dgm:t>
        <a:bodyPr/>
        <a:lstStyle/>
        <a:p>
          <a:r>
            <a:rPr lang="en-US" sz="1400" dirty="0"/>
            <a:t>Migration to cloud and Management is complex </a:t>
          </a:r>
        </a:p>
      </dgm:t>
    </dgm:pt>
    <dgm:pt modelId="{F726A98D-B212-4C47-B79E-04BD7938FEA5}" type="parTrans" cxnId="{5C9D48CE-CA38-4019-8A3A-601CA4F10883}">
      <dgm:prSet/>
      <dgm:spPr/>
      <dgm:t>
        <a:bodyPr/>
        <a:lstStyle/>
        <a:p>
          <a:endParaRPr lang="en-US"/>
        </a:p>
      </dgm:t>
    </dgm:pt>
    <dgm:pt modelId="{3DE8DC69-3FEF-4FF7-8F32-B53CAB354780}" type="sibTrans" cxnId="{5C9D48CE-CA38-4019-8A3A-601CA4F10883}">
      <dgm:prSet/>
      <dgm:spPr/>
      <dgm:t>
        <a:bodyPr/>
        <a:lstStyle/>
        <a:p>
          <a:endParaRPr lang="en-US"/>
        </a:p>
      </dgm:t>
    </dgm:pt>
    <dgm:pt modelId="{F8B135DA-A6A1-419C-9DC6-C5ECB4D2B9FB}">
      <dgm:prSet custT="1"/>
      <dgm:spPr/>
      <dgm:t>
        <a:bodyPr/>
        <a:lstStyle/>
        <a:p>
          <a:r>
            <a:rPr lang="en-US" sz="1400" dirty="0"/>
            <a:t>Cloud Skill gap and hyper-scaler agnostic approach</a:t>
          </a:r>
        </a:p>
      </dgm:t>
    </dgm:pt>
    <dgm:pt modelId="{3396EE4C-BB29-4642-9223-E41F4A2C9032}" type="parTrans" cxnId="{4A0AFEB3-79BC-45B5-9AAC-5440E0740D59}">
      <dgm:prSet/>
      <dgm:spPr/>
      <dgm:t>
        <a:bodyPr/>
        <a:lstStyle/>
        <a:p>
          <a:endParaRPr lang="en-US"/>
        </a:p>
      </dgm:t>
    </dgm:pt>
    <dgm:pt modelId="{C4EC57D8-B58C-419F-BB42-A352FE2051BC}" type="sibTrans" cxnId="{4A0AFEB3-79BC-45B5-9AAC-5440E0740D59}">
      <dgm:prSet/>
      <dgm:spPr/>
      <dgm:t>
        <a:bodyPr/>
        <a:lstStyle/>
        <a:p>
          <a:endParaRPr lang="en-US"/>
        </a:p>
      </dgm:t>
    </dgm:pt>
    <dgm:pt modelId="{49E36B06-CDF8-4B85-9B14-F112EDB41EE0}">
      <dgm:prSet custT="1"/>
      <dgm:spPr>
        <a:solidFill>
          <a:srgbClr val="FFB700"/>
        </a:solidFill>
      </dgm:spPr>
      <dgm:t>
        <a:bodyPr/>
        <a:lstStyle/>
        <a:p>
          <a:r>
            <a:rPr lang="en-US" sz="2000" dirty="0"/>
            <a:t>Benefits:</a:t>
          </a:r>
        </a:p>
      </dgm:t>
    </dgm:pt>
    <dgm:pt modelId="{F25BEE0A-88D1-48BF-9D57-16070CFC0F7C}" type="parTrans" cxnId="{51528C13-37CD-4821-A5A8-3DDF29F3437A}">
      <dgm:prSet/>
      <dgm:spPr/>
      <dgm:t>
        <a:bodyPr/>
        <a:lstStyle/>
        <a:p>
          <a:endParaRPr lang="en-US"/>
        </a:p>
      </dgm:t>
    </dgm:pt>
    <dgm:pt modelId="{3B61F2DD-426C-45E6-9E97-F5DC5946C0F1}" type="sibTrans" cxnId="{51528C13-37CD-4821-A5A8-3DDF29F3437A}">
      <dgm:prSet/>
      <dgm:spPr/>
      <dgm:t>
        <a:bodyPr/>
        <a:lstStyle/>
        <a:p>
          <a:endParaRPr lang="en-US"/>
        </a:p>
      </dgm:t>
    </dgm:pt>
    <dgm:pt modelId="{2634EB89-79CE-4D98-882F-FC26301A682B}">
      <dgm:prSet custT="1"/>
      <dgm:spPr/>
      <dgm:t>
        <a:bodyPr/>
        <a:lstStyle/>
        <a:p>
          <a:r>
            <a:rPr lang="en-US" sz="1400" dirty="0"/>
            <a:t>Offload infra </a:t>
          </a:r>
          <a:r>
            <a:rPr lang="en-US" sz="1400" dirty="0" err="1"/>
            <a:t>mgmt</a:t>
          </a:r>
          <a:r>
            <a:rPr lang="en-US" sz="1400" dirty="0"/>
            <a:t> and focus on business agility </a:t>
          </a:r>
        </a:p>
      </dgm:t>
    </dgm:pt>
    <dgm:pt modelId="{F7549843-2775-4C92-A43E-694848563035}" type="parTrans" cxnId="{B9DC0A44-5F7F-4D5D-BEA5-C0C430FAA224}">
      <dgm:prSet/>
      <dgm:spPr/>
      <dgm:t>
        <a:bodyPr/>
        <a:lstStyle/>
        <a:p>
          <a:endParaRPr lang="en-US"/>
        </a:p>
      </dgm:t>
    </dgm:pt>
    <dgm:pt modelId="{01806E68-516C-4DF8-8CAF-8BE80F63B140}" type="sibTrans" cxnId="{B9DC0A44-5F7F-4D5D-BEA5-C0C430FAA224}">
      <dgm:prSet/>
      <dgm:spPr/>
      <dgm:t>
        <a:bodyPr/>
        <a:lstStyle/>
        <a:p>
          <a:endParaRPr lang="en-US"/>
        </a:p>
      </dgm:t>
    </dgm:pt>
    <dgm:pt modelId="{BF271B6F-68DC-4BBB-9DAC-D215781E96FC}">
      <dgm:prSet/>
      <dgm:spPr/>
      <dgm:t>
        <a:bodyPr/>
        <a:lstStyle/>
        <a:p>
          <a:r>
            <a:rPr lang="en-US"/>
            <a:t>Time to Market</a:t>
          </a:r>
        </a:p>
      </dgm:t>
    </dgm:pt>
    <dgm:pt modelId="{F8F6DEC2-7A01-4EA5-B17C-3999867C12D8}" type="parTrans" cxnId="{2C1D8F03-9BDA-4189-AEB5-F86ED3B31922}">
      <dgm:prSet/>
      <dgm:spPr/>
      <dgm:t>
        <a:bodyPr/>
        <a:lstStyle/>
        <a:p>
          <a:endParaRPr lang="en-US"/>
        </a:p>
      </dgm:t>
    </dgm:pt>
    <dgm:pt modelId="{D003C9C2-B921-4ACA-AE2D-75706A0EDB6D}" type="sibTrans" cxnId="{2C1D8F03-9BDA-4189-AEB5-F86ED3B31922}">
      <dgm:prSet/>
      <dgm:spPr/>
      <dgm:t>
        <a:bodyPr/>
        <a:lstStyle/>
        <a:p>
          <a:endParaRPr lang="en-US"/>
        </a:p>
      </dgm:t>
    </dgm:pt>
    <dgm:pt modelId="{54381AED-5ADF-4315-882A-A39704BDF3EB}">
      <dgm:prSet/>
      <dgm:spPr/>
      <dgm:t>
        <a:bodyPr/>
        <a:lstStyle/>
        <a:p>
          <a:r>
            <a:rPr lang="en-US" dirty="0"/>
            <a:t>Improved Security to meet Audit/Compliance </a:t>
          </a:r>
        </a:p>
      </dgm:t>
    </dgm:pt>
    <dgm:pt modelId="{9A24E886-8BD0-4CA0-AA94-742C73F4BE80}" type="parTrans" cxnId="{957BD003-0027-4799-9236-876124DA2830}">
      <dgm:prSet/>
      <dgm:spPr/>
      <dgm:t>
        <a:bodyPr/>
        <a:lstStyle/>
        <a:p>
          <a:endParaRPr lang="en-US"/>
        </a:p>
      </dgm:t>
    </dgm:pt>
    <dgm:pt modelId="{F511DD7E-2F35-4946-B1AD-1424D4FF3044}" type="sibTrans" cxnId="{957BD003-0027-4799-9236-876124DA2830}">
      <dgm:prSet/>
      <dgm:spPr/>
      <dgm:t>
        <a:bodyPr/>
        <a:lstStyle/>
        <a:p>
          <a:endParaRPr lang="en-US"/>
        </a:p>
      </dgm:t>
    </dgm:pt>
    <dgm:pt modelId="{41191893-7C7C-4F21-9546-0A502CD5B351}">
      <dgm:prSet/>
      <dgm:spPr/>
      <dgm:t>
        <a:bodyPr/>
        <a:lstStyle/>
        <a:p>
          <a:r>
            <a:rPr lang="en-US" dirty="0"/>
            <a:t>Years of experience and Expert support</a:t>
          </a:r>
        </a:p>
      </dgm:t>
    </dgm:pt>
    <dgm:pt modelId="{055D7D1A-8C1E-4046-B4D5-4F1009CB5C0E}" type="parTrans" cxnId="{FB4BE011-9664-40C0-B73D-130567B0349C}">
      <dgm:prSet/>
      <dgm:spPr/>
      <dgm:t>
        <a:bodyPr/>
        <a:lstStyle/>
        <a:p>
          <a:endParaRPr lang="en-US"/>
        </a:p>
      </dgm:t>
    </dgm:pt>
    <dgm:pt modelId="{4E812167-8A58-4E80-B20C-19434CABDD44}" type="sibTrans" cxnId="{FB4BE011-9664-40C0-B73D-130567B0349C}">
      <dgm:prSet/>
      <dgm:spPr/>
      <dgm:t>
        <a:bodyPr/>
        <a:lstStyle/>
        <a:p>
          <a:endParaRPr lang="en-US"/>
        </a:p>
      </dgm:t>
    </dgm:pt>
    <dgm:pt modelId="{01F093A3-5C10-406A-AFC7-A8DFB3F11C84}">
      <dgm:prSet/>
      <dgm:spPr/>
      <dgm:t>
        <a:bodyPr/>
        <a:lstStyle/>
        <a:p>
          <a:r>
            <a:rPr lang="en-US" dirty="0"/>
            <a:t>Cost Savings following best practices</a:t>
          </a:r>
        </a:p>
      </dgm:t>
    </dgm:pt>
    <dgm:pt modelId="{CF5627B8-16D8-450C-9A98-AFAF16D2A08E}" type="parTrans" cxnId="{2B56FDC6-E25A-4AF8-8201-25CCBAC12DE4}">
      <dgm:prSet/>
      <dgm:spPr/>
      <dgm:t>
        <a:bodyPr/>
        <a:lstStyle/>
        <a:p>
          <a:endParaRPr lang="en-US"/>
        </a:p>
      </dgm:t>
    </dgm:pt>
    <dgm:pt modelId="{0CB13C3E-732B-4B4E-BEDB-571788190527}" type="sibTrans" cxnId="{2B56FDC6-E25A-4AF8-8201-25CCBAC12DE4}">
      <dgm:prSet/>
      <dgm:spPr/>
      <dgm:t>
        <a:bodyPr/>
        <a:lstStyle/>
        <a:p>
          <a:endParaRPr lang="en-US"/>
        </a:p>
      </dgm:t>
    </dgm:pt>
    <dgm:pt modelId="{B0957805-3124-CF4B-941B-40D9E5EBEA19}">
      <dgm:prSet/>
      <dgm:spPr/>
      <dgm:t>
        <a:bodyPr/>
        <a:lstStyle/>
        <a:p>
          <a:r>
            <a:rPr lang="en-US" dirty="0" err="1"/>
            <a:t>Visbility</a:t>
          </a:r>
          <a:r>
            <a:rPr lang="en-US" dirty="0"/>
            <a:t> and control resulting in higher uptime </a:t>
          </a:r>
        </a:p>
      </dgm:t>
    </dgm:pt>
    <dgm:pt modelId="{8DB5A7C3-062A-9140-A209-564948532868}" type="parTrans" cxnId="{7432DABC-F8A2-0C40-9042-C3E77D348519}">
      <dgm:prSet/>
      <dgm:spPr/>
      <dgm:t>
        <a:bodyPr/>
        <a:lstStyle/>
        <a:p>
          <a:endParaRPr lang="en-US"/>
        </a:p>
      </dgm:t>
    </dgm:pt>
    <dgm:pt modelId="{F7631D34-9446-1845-8425-2651F39E45D2}" type="sibTrans" cxnId="{7432DABC-F8A2-0C40-9042-C3E77D348519}">
      <dgm:prSet/>
      <dgm:spPr/>
      <dgm:t>
        <a:bodyPr/>
        <a:lstStyle/>
        <a:p>
          <a:endParaRPr lang="en-US"/>
        </a:p>
      </dgm:t>
    </dgm:pt>
    <dgm:pt modelId="{3C1D98C8-ADAF-1442-886C-0A4C060FE866}" type="pres">
      <dgm:prSet presAssocID="{93778B1D-783B-4765-BD14-B2DC354B3AAA}" presName="hierChild1" presStyleCnt="0">
        <dgm:presLayoutVars>
          <dgm:orgChart val="1"/>
          <dgm:chPref val="1"/>
          <dgm:dir/>
          <dgm:animOne val="branch"/>
          <dgm:animLvl val="lvl"/>
          <dgm:resizeHandles/>
        </dgm:presLayoutVars>
      </dgm:prSet>
      <dgm:spPr/>
    </dgm:pt>
    <dgm:pt modelId="{A85DFB43-88C5-2A47-9D2F-F47ABE3311F3}" type="pres">
      <dgm:prSet presAssocID="{C5B4049F-6AE7-4D3A-9DF0-8D93DEE6B898}" presName="hierRoot1" presStyleCnt="0">
        <dgm:presLayoutVars>
          <dgm:hierBranch val="init"/>
        </dgm:presLayoutVars>
      </dgm:prSet>
      <dgm:spPr/>
    </dgm:pt>
    <dgm:pt modelId="{5B9993F8-1BC8-5C47-8160-E8BCE5EB2EA7}" type="pres">
      <dgm:prSet presAssocID="{C5B4049F-6AE7-4D3A-9DF0-8D93DEE6B898}" presName="rootComposite1" presStyleCnt="0"/>
      <dgm:spPr/>
    </dgm:pt>
    <dgm:pt modelId="{DD7B6910-477E-F64D-AC54-416EFD05CD12}" type="pres">
      <dgm:prSet presAssocID="{C5B4049F-6AE7-4D3A-9DF0-8D93DEE6B898}" presName="rootText1" presStyleLbl="node0" presStyleIdx="0" presStyleCnt="4">
        <dgm:presLayoutVars>
          <dgm:chPref val="3"/>
        </dgm:presLayoutVars>
      </dgm:prSet>
      <dgm:spPr/>
    </dgm:pt>
    <dgm:pt modelId="{F6F0D2B1-B2D4-E242-BB48-C6AC7A0C3498}" type="pres">
      <dgm:prSet presAssocID="{C5B4049F-6AE7-4D3A-9DF0-8D93DEE6B898}" presName="rootConnector1" presStyleLbl="node1" presStyleIdx="0" presStyleCnt="0"/>
      <dgm:spPr/>
    </dgm:pt>
    <dgm:pt modelId="{E4205332-0891-604D-9888-F64E859E09F6}" type="pres">
      <dgm:prSet presAssocID="{C5B4049F-6AE7-4D3A-9DF0-8D93DEE6B898}" presName="hierChild2" presStyleCnt="0"/>
      <dgm:spPr/>
    </dgm:pt>
    <dgm:pt modelId="{57DC33E3-3574-4A42-8363-155DECA77DCD}" type="pres">
      <dgm:prSet presAssocID="{C5B4049F-6AE7-4D3A-9DF0-8D93DEE6B898}" presName="hierChild3" presStyleCnt="0"/>
      <dgm:spPr/>
    </dgm:pt>
    <dgm:pt modelId="{3734CB9B-C479-9C4E-9F1C-07FAFFC31FF1}" type="pres">
      <dgm:prSet presAssocID="{5DEBF18C-0DC9-4EAD-97E9-C95E02410873}" presName="hierRoot1" presStyleCnt="0">
        <dgm:presLayoutVars>
          <dgm:hierBranch val="init"/>
        </dgm:presLayoutVars>
      </dgm:prSet>
      <dgm:spPr/>
    </dgm:pt>
    <dgm:pt modelId="{EAE49E89-C822-6C4D-A340-BB1A89403F7B}" type="pres">
      <dgm:prSet presAssocID="{5DEBF18C-0DC9-4EAD-97E9-C95E02410873}" presName="rootComposite1" presStyleCnt="0"/>
      <dgm:spPr/>
    </dgm:pt>
    <dgm:pt modelId="{8A7AA72F-28FF-6348-AD6A-B1CAB5F04ADE}" type="pres">
      <dgm:prSet presAssocID="{5DEBF18C-0DC9-4EAD-97E9-C95E02410873}" presName="rootText1" presStyleLbl="node0" presStyleIdx="1" presStyleCnt="4">
        <dgm:presLayoutVars>
          <dgm:chPref val="3"/>
        </dgm:presLayoutVars>
      </dgm:prSet>
      <dgm:spPr/>
    </dgm:pt>
    <dgm:pt modelId="{E703D40C-9DC9-4B4A-BA49-8D76413C9B3A}" type="pres">
      <dgm:prSet presAssocID="{5DEBF18C-0DC9-4EAD-97E9-C95E02410873}" presName="rootConnector1" presStyleLbl="node1" presStyleIdx="0" presStyleCnt="0"/>
      <dgm:spPr/>
    </dgm:pt>
    <dgm:pt modelId="{C30FEFD4-DA09-3546-9B8F-705C19B90A84}" type="pres">
      <dgm:prSet presAssocID="{5DEBF18C-0DC9-4EAD-97E9-C95E02410873}" presName="hierChild2" presStyleCnt="0"/>
      <dgm:spPr/>
    </dgm:pt>
    <dgm:pt modelId="{4490E961-3BC6-BC48-B333-340AD17302CE}" type="pres">
      <dgm:prSet presAssocID="{5DEBF18C-0DC9-4EAD-97E9-C95E02410873}" presName="hierChild3" presStyleCnt="0"/>
      <dgm:spPr/>
    </dgm:pt>
    <dgm:pt modelId="{59F2202B-686D-AF46-8039-5B11D08D228F}" type="pres">
      <dgm:prSet presAssocID="{F8B135DA-A6A1-419C-9DC6-C5ECB4D2B9FB}" presName="hierRoot1" presStyleCnt="0">
        <dgm:presLayoutVars>
          <dgm:hierBranch val="init"/>
        </dgm:presLayoutVars>
      </dgm:prSet>
      <dgm:spPr/>
    </dgm:pt>
    <dgm:pt modelId="{3183F665-6CC4-7546-803D-4B89BFEAE0DF}" type="pres">
      <dgm:prSet presAssocID="{F8B135DA-A6A1-419C-9DC6-C5ECB4D2B9FB}" presName="rootComposite1" presStyleCnt="0"/>
      <dgm:spPr/>
    </dgm:pt>
    <dgm:pt modelId="{457F6D48-9A70-5347-9596-FD7510B4DCF1}" type="pres">
      <dgm:prSet presAssocID="{F8B135DA-A6A1-419C-9DC6-C5ECB4D2B9FB}" presName="rootText1" presStyleLbl="node0" presStyleIdx="2" presStyleCnt="4">
        <dgm:presLayoutVars>
          <dgm:chPref val="3"/>
        </dgm:presLayoutVars>
      </dgm:prSet>
      <dgm:spPr/>
    </dgm:pt>
    <dgm:pt modelId="{9F4F276C-10B2-9F4A-918C-D6903498CD85}" type="pres">
      <dgm:prSet presAssocID="{F8B135DA-A6A1-419C-9DC6-C5ECB4D2B9FB}" presName="rootConnector1" presStyleLbl="node1" presStyleIdx="0" presStyleCnt="0"/>
      <dgm:spPr/>
    </dgm:pt>
    <dgm:pt modelId="{E21C2AFE-2B22-FE42-8F08-5C71D3C1D008}" type="pres">
      <dgm:prSet presAssocID="{F8B135DA-A6A1-419C-9DC6-C5ECB4D2B9FB}" presName="hierChild2" presStyleCnt="0"/>
      <dgm:spPr/>
    </dgm:pt>
    <dgm:pt modelId="{E1FE8D80-121D-8E41-8ADC-E68A88CA4CB8}" type="pres">
      <dgm:prSet presAssocID="{F8B135DA-A6A1-419C-9DC6-C5ECB4D2B9FB}" presName="hierChild3" presStyleCnt="0"/>
      <dgm:spPr/>
    </dgm:pt>
    <dgm:pt modelId="{5A4E3CE1-8ED4-424F-BDCE-11413226A7F8}" type="pres">
      <dgm:prSet presAssocID="{49E36B06-CDF8-4B85-9B14-F112EDB41EE0}" presName="hierRoot1" presStyleCnt="0">
        <dgm:presLayoutVars>
          <dgm:hierBranch val="init"/>
        </dgm:presLayoutVars>
      </dgm:prSet>
      <dgm:spPr/>
    </dgm:pt>
    <dgm:pt modelId="{24B00790-3CCA-E34F-A401-C8EBB1161F87}" type="pres">
      <dgm:prSet presAssocID="{49E36B06-CDF8-4B85-9B14-F112EDB41EE0}" presName="rootComposite1" presStyleCnt="0"/>
      <dgm:spPr/>
    </dgm:pt>
    <dgm:pt modelId="{6A557AFA-F272-2040-ABCA-C62E03361B81}" type="pres">
      <dgm:prSet presAssocID="{49E36B06-CDF8-4B85-9B14-F112EDB41EE0}" presName="rootText1" presStyleLbl="node0" presStyleIdx="3" presStyleCnt="4">
        <dgm:presLayoutVars>
          <dgm:chPref val="3"/>
        </dgm:presLayoutVars>
      </dgm:prSet>
      <dgm:spPr/>
    </dgm:pt>
    <dgm:pt modelId="{7844CFAC-4704-A446-8020-91AECB420F90}" type="pres">
      <dgm:prSet presAssocID="{49E36B06-CDF8-4B85-9B14-F112EDB41EE0}" presName="rootConnector1" presStyleLbl="node1" presStyleIdx="0" presStyleCnt="0"/>
      <dgm:spPr/>
    </dgm:pt>
    <dgm:pt modelId="{9240A200-E1F3-9B45-9586-9470AE2751A6}" type="pres">
      <dgm:prSet presAssocID="{49E36B06-CDF8-4B85-9B14-F112EDB41EE0}" presName="hierChild2" presStyleCnt="0"/>
      <dgm:spPr/>
    </dgm:pt>
    <dgm:pt modelId="{BFEA3F5A-2092-4D43-BFB1-3D5F4351904E}" type="pres">
      <dgm:prSet presAssocID="{F7549843-2775-4C92-A43E-694848563035}" presName="Name64" presStyleLbl="parChTrans1D2" presStyleIdx="0" presStyleCnt="6"/>
      <dgm:spPr/>
    </dgm:pt>
    <dgm:pt modelId="{8C9109C5-41AE-F64B-BCCC-902C8ECB7929}" type="pres">
      <dgm:prSet presAssocID="{2634EB89-79CE-4D98-882F-FC26301A682B}" presName="hierRoot2" presStyleCnt="0">
        <dgm:presLayoutVars>
          <dgm:hierBranch val="init"/>
        </dgm:presLayoutVars>
      </dgm:prSet>
      <dgm:spPr/>
    </dgm:pt>
    <dgm:pt modelId="{14EA49FF-15B8-D441-AA72-B635C547D0A6}" type="pres">
      <dgm:prSet presAssocID="{2634EB89-79CE-4D98-882F-FC26301A682B}" presName="rootComposite" presStyleCnt="0"/>
      <dgm:spPr/>
    </dgm:pt>
    <dgm:pt modelId="{19CB463C-9A3C-E242-92C3-A01EC122A5E8}" type="pres">
      <dgm:prSet presAssocID="{2634EB89-79CE-4D98-882F-FC26301A682B}" presName="rootText" presStyleLbl="node2" presStyleIdx="0" presStyleCnt="6">
        <dgm:presLayoutVars>
          <dgm:chPref val="3"/>
        </dgm:presLayoutVars>
      </dgm:prSet>
      <dgm:spPr/>
    </dgm:pt>
    <dgm:pt modelId="{A94BDB35-D79F-0245-BA33-574D713F93F3}" type="pres">
      <dgm:prSet presAssocID="{2634EB89-79CE-4D98-882F-FC26301A682B}" presName="rootConnector" presStyleLbl="node2" presStyleIdx="0" presStyleCnt="6"/>
      <dgm:spPr/>
    </dgm:pt>
    <dgm:pt modelId="{414FDB35-50D1-8B49-B284-66C9B0056AD4}" type="pres">
      <dgm:prSet presAssocID="{2634EB89-79CE-4D98-882F-FC26301A682B}" presName="hierChild4" presStyleCnt="0"/>
      <dgm:spPr/>
    </dgm:pt>
    <dgm:pt modelId="{F28034EB-7C1B-B242-BFE3-02669F41FB07}" type="pres">
      <dgm:prSet presAssocID="{2634EB89-79CE-4D98-882F-FC26301A682B}" presName="hierChild5" presStyleCnt="0"/>
      <dgm:spPr/>
    </dgm:pt>
    <dgm:pt modelId="{89AA5B37-751D-D841-BBCE-3FFB10A59542}" type="pres">
      <dgm:prSet presAssocID="{F8F6DEC2-7A01-4EA5-B17C-3999867C12D8}" presName="Name64" presStyleLbl="parChTrans1D2" presStyleIdx="1" presStyleCnt="6"/>
      <dgm:spPr/>
    </dgm:pt>
    <dgm:pt modelId="{02EEF5D3-1DE0-684C-B37A-F81204C35A5D}" type="pres">
      <dgm:prSet presAssocID="{BF271B6F-68DC-4BBB-9DAC-D215781E96FC}" presName="hierRoot2" presStyleCnt="0">
        <dgm:presLayoutVars>
          <dgm:hierBranch val="init"/>
        </dgm:presLayoutVars>
      </dgm:prSet>
      <dgm:spPr/>
    </dgm:pt>
    <dgm:pt modelId="{8D344D53-4522-FF46-8B63-21C8D9EA7B8B}" type="pres">
      <dgm:prSet presAssocID="{BF271B6F-68DC-4BBB-9DAC-D215781E96FC}" presName="rootComposite" presStyleCnt="0"/>
      <dgm:spPr/>
    </dgm:pt>
    <dgm:pt modelId="{9E6606C1-C2D6-8642-ADC8-426E84B4FA13}" type="pres">
      <dgm:prSet presAssocID="{BF271B6F-68DC-4BBB-9DAC-D215781E96FC}" presName="rootText" presStyleLbl="node2" presStyleIdx="1" presStyleCnt="6">
        <dgm:presLayoutVars>
          <dgm:chPref val="3"/>
        </dgm:presLayoutVars>
      </dgm:prSet>
      <dgm:spPr/>
    </dgm:pt>
    <dgm:pt modelId="{9289BC05-0E35-334A-95DB-4CB474081812}" type="pres">
      <dgm:prSet presAssocID="{BF271B6F-68DC-4BBB-9DAC-D215781E96FC}" presName="rootConnector" presStyleLbl="node2" presStyleIdx="1" presStyleCnt="6"/>
      <dgm:spPr/>
    </dgm:pt>
    <dgm:pt modelId="{8A534D55-D714-B748-AF8F-C1ACF02D46CC}" type="pres">
      <dgm:prSet presAssocID="{BF271B6F-68DC-4BBB-9DAC-D215781E96FC}" presName="hierChild4" presStyleCnt="0"/>
      <dgm:spPr/>
    </dgm:pt>
    <dgm:pt modelId="{82B68356-1793-4245-B5A1-F6EA30E4B5DC}" type="pres">
      <dgm:prSet presAssocID="{BF271B6F-68DC-4BBB-9DAC-D215781E96FC}" presName="hierChild5" presStyleCnt="0"/>
      <dgm:spPr/>
    </dgm:pt>
    <dgm:pt modelId="{26BFD8DC-7D4D-DB48-94FE-A040E00708B1}" type="pres">
      <dgm:prSet presAssocID="{9A24E886-8BD0-4CA0-AA94-742C73F4BE80}" presName="Name64" presStyleLbl="parChTrans1D2" presStyleIdx="2" presStyleCnt="6"/>
      <dgm:spPr/>
    </dgm:pt>
    <dgm:pt modelId="{CC224E33-D5BB-334A-8BB0-0627B42AB643}" type="pres">
      <dgm:prSet presAssocID="{54381AED-5ADF-4315-882A-A39704BDF3EB}" presName="hierRoot2" presStyleCnt="0">
        <dgm:presLayoutVars>
          <dgm:hierBranch val="init"/>
        </dgm:presLayoutVars>
      </dgm:prSet>
      <dgm:spPr/>
    </dgm:pt>
    <dgm:pt modelId="{EC3721CD-848E-6041-A65C-F5C00E8343C3}" type="pres">
      <dgm:prSet presAssocID="{54381AED-5ADF-4315-882A-A39704BDF3EB}" presName="rootComposite" presStyleCnt="0"/>
      <dgm:spPr/>
    </dgm:pt>
    <dgm:pt modelId="{DAC6470D-4D49-044D-A871-52AEFB8C5C88}" type="pres">
      <dgm:prSet presAssocID="{54381AED-5ADF-4315-882A-A39704BDF3EB}" presName="rootText" presStyleLbl="node2" presStyleIdx="2" presStyleCnt="6">
        <dgm:presLayoutVars>
          <dgm:chPref val="3"/>
        </dgm:presLayoutVars>
      </dgm:prSet>
      <dgm:spPr/>
    </dgm:pt>
    <dgm:pt modelId="{BFD9E80A-F429-784E-B774-2656A71C5B7F}" type="pres">
      <dgm:prSet presAssocID="{54381AED-5ADF-4315-882A-A39704BDF3EB}" presName="rootConnector" presStyleLbl="node2" presStyleIdx="2" presStyleCnt="6"/>
      <dgm:spPr/>
    </dgm:pt>
    <dgm:pt modelId="{39D74703-88F6-1545-9B77-7DF9401ED913}" type="pres">
      <dgm:prSet presAssocID="{54381AED-5ADF-4315-882A-A39704BDF3EB}" presName="hierChild4" presStyleCnt="0"/>
      <dgm:spPr/>
    </dgm:pt>
    <dgm:pt modelId="{8774E6AD-66EA-3D4F-8F5B-A7C086CA54C2}" type="pres">
      <dgm:prSet presAssocID="{54381AED-5ADF-4315-882A-A39704BDF3EB}" presName="hierChild5" presStyleCnt="0"/>
      <dgm:spPr/>
    </dgm:pt>
    <dgm:pt modelId="{45ECE687-6086-954B-B795-BD56810DF42C}" type="pres">
      <dgm:prSet presAssocID="{055D7D1A-8C1E-4046-B4D5-4F1009CB5C0E}" presName="Name64" presStyleLbl="parChTrans1D2" presStyleIdx="3" presStyleCnt="6"/>
      <dgm:spPr/>
    </dgm:pt>
    <dgm:pt modelId="{AA643E0C-AC94-F945-8998-F5DCCC544D7B}" type="pres">
      <dgm:prSet presAssocID="{41191893-7C7C-4F21-9546-0A502CD5B351}" presName="hierRoot2" presStyleCnt="0">
        <dgm:presLayoutVars>
          <dgm:hierBranch val="init"/>
        </dgm:presLayoutVars>
      </dgm:prSet>
      <dgm:spPr/>
    </dgm:pt>
    <dgm:pt modelId="{35525FE1-664C-E640-BF03-330D36D7DD44}" type="pres">
      <dgm:prSet presAssocID="{41191893-7C7C-4F21-9546-0A502CD5B351}" presName="rootComposite" presStyleCnt="0"/>
      <dgm:spPr/>
    </dgm:pt>
    <dgm:pt modelId="{D7B657E5-02F9-1347-BC05-79888F58940A}" type="pres">
      <dgm:prSet presAssocID="{41191893-7C7C-4F21-9546-0A502CD5B351}" presName="rootText" presStyleLbl="node2" presStyleIdx="3" presStyleCnt="6">
        <dgm:presLayoutVars>
          <dgm:chPref val="3"/>
        </dgm:presLayoutVars>
      </dgm:prSet>
      <dgm:spPr/>
    </dgm:pt>
    <dgm:pt modelId="{BEA4D5D3-82B0-9E4F-B181-8BBA2AC0A624}" type="pres">
      <dgm:prSet presAssocID="{41191893-7C7C-4F21-9546-0A502CD5B351}" presName="rootConnector" presStyleLbl="node2" presStyleIdx="3" presStyleCnt="6"/>
      <dgm:spPr/>
    </dgm:pt>
    <dgm:pt modelId="{AA6BDD84-EA27-3E45-96F8-7C4F4BF1BC9D}" type="pres">
      <dgm:prSet presAssocID="{41191893-7C7C-4F21-9546-0A502CD5B351}" presName="hierChild4" presStyleCnt="0"/>
      <dgm:spPr/>
    </dgm:pt>
    <dgm:pt modelId="{BE12A4CF-7F36-A04C-9008-AF1CC85A12E4}" type="pres">
      <dgm:prSet presAssocID="{41191893-7C7C-4F21-9546-0A502CD5B351}" presName="hierChild5" presStyleCnt="0"/>
      <dgm:spPr/>
    </dgm:pt>
    <dgm:pt modelId="{5C7690E8-75B3-A744-B847-B66EC484E5A4}" type="pres">
      <dgm:prSet presAssocID="{CF5627B8-16D8-450C-9A98-AFAF16D2A08E}" presName="Name64" presStyleLbl="parChTrans1D2" presStyleIdx="4" presStyleCnt="6"/>
      <dgm:spPr/>
    </dgm:pt>
    <dgm:pt modelId="{7A1B3FF5-297C-614B-86CE-D275A5C00204}" type="pres">
      <dgm:prSet presAssocID="{01F093A3-5C10-406A-AFC7-A8DFB3F11C84}" presName="hierRoot2" presStyleCnt="0">
        <dgm:presLayoutVars>
          <dgm:hierBranch val="init"/>
        </dgm:presLayoutVars>
      </dgm:prSet>
      <dgm:spPr/>
    </dgm:pt>
    <dgm:pt modelId="{C79F4B8B-D404-0D4D-9FF6-52C0F60A13CD}" type="pres">
      <dgm:prSet presAssocID="{01F093A3-5C10-406A-AFC7-A8DFB3F11C84}" presName="rootComposite" presStyleCnt="0"/>
      <dgm:spPr/>
    </dgm:pt>
    <dgm:pt modelId="{76F5388A-95AD-8B47-83D5-D2FAE5A19433}" type="pres">
      <dgm:prSet presAssocID="{01F093A3-5C10-406A-AFC7-A8DFB3F11C84}" presName="rootText" presStyleLbl="node2" presStyleIdx="4" presStyleCnt="6">
        <dgm:presLayoutVars>
          <dgm:chPref val="3"/>
        </dgm:presLayoutVars>
      </dgm:prSet>
      <dgm:spPr/>
    </dgm:pt>
    <dgm:pt modelId="{2735D550-C51C-614D-ABEA-5169F8F6692A}" type="pres">
      <dgm:prSet presAssocID="{01F093A3-5C10-406A-AFC7-A8DFB3F11C84}" presName="rootConnector" presStyleLbl="node2" presStyleIdx="4" presStyleCnt="6"/>
      <dgm:spPr/>
    </dgm:pt>
    <dgm:pt modelId="{FEECBED8-D90B-5B42-9659-6CFF1A665EEC}" type="pres">
      <dgm:prSet presAssocID="{01F093A3-5C10-406A-AFC7-A8DFB3F11C84}" presName="hierChild4" presStyleCnt="0"/>
      <dgm:spPr/>
    </dgm:pt>
    <dgm:pt modelId="{1EE254EA-622C-EE48-A8CC-EA3A03599604}" type="pres">
      <dgm:prSet presAssocID="{01F093A3-5C10-406A-AFC7-A8DFB3F11C84}" presName="hierChild5" presStyleCnt="0"/>
      <dgm:spPr/>
    </dgm:pt>
    <dgm:pt modelId="{186B041F-BC23-CA4B-872D-2FCE19FBA901}" type="pres">
      <dgm:prSet presAssocID="{8DB5A7C3-062A-9140-A209-564948532868}" presName="Name64" presStyleLbl="parChTrans1D2" presStyleIdx="5" presStyleCnt="6"/>
      <dgm:spPr/>
    </dgm:pt>
    <dgm:pt modelId="{E2113D89-4DF9-164E-A5BE-1BA431AB8A68}" type="pres">
      <dgm:prSet presAssocID="{B0957805-3124-CF4B-941B-40D9E5EBEA19}" presName="hierRoot2" presStyleCnt="0">
        <dgm:presLayoutVars>
          <dgm:hierBranch val="init"/>
        </dgm:presLayoutVars>
      </dgm:prSet>
      <dgm:spPr/>
    </dgm:pt>
    <dgm:pt modelId="{D4E4D164-999E-AB40-84DD-94F7DD6B7ECF}" type="pres">
      <dgm:prSet presAssocID="{B0957805-3124-CF4B-941B-40D9E5EBEA19}" presName="rootComposite" presStyleCnt="0"/>
      <dgm:spPr/>
    </dgm:pt>
    <dgm:pt modelId="{21BB589A-ADB9-8541-87A0-D61FDDAC7D6B}" type="pres">
      <dgm:prSet presAssocID="{B0957805-3124-CF4B-941B-40D9E5EBEA19}" presName="rootText" presStyleLbl="node2" presStyleIdx="5" presStyleCnt="6">
        <dgm:presLayoutVars>
          <dgm:chPref val="3"/>
        </dgm:presLayoutVars>
      </dgm:prSet>
      <dgm:spPr/>
    </dgm:pt>
    <dgm:pt modelId="{642F56A2-B48D-C84B-9601-0B4CD159D4B5}" type="pres">
      <dgm:prSet presAssocID="{B0957805-3124-CF4B-941B-40D9E5EBEA19}" presName="rootConnector" presStyleLbl="node2" presStyleIdx="5" presStyleCnt="6"/>
      <dgm:spPr/>
    </dgm:pt>
    <dgm:pt modelId="{ED36FC3A-9399-EF4E-ADEE-573235472779}" type="pres">
      <dgm:prSet presAssocID="{B0957805-3124-CF4B-941B-40D9E5EBEA19}" presName="hierChild4" presStyleCnt="0"/>
      <dgm:spPr/>
    </dgm:pt>
    <dgm:pt modelId="{8B50C501-9D5D-4F41-844A-CEFFA4F5AE1E}" type="pres">
      <dgm:prSet presAssocID="{B0957805-3124-CF4B-941B-40D9E5EBEA19}" presName="hierChild5" presStyleCnt="0"/>
      <dgm:spPr/>
    </dgm:pt>
    <dgm:pt modelId="{066F4D91-F67E-DE48-A967-9F7BC8113EC5}" type="pres">
      <dgm:prSet presAssocID="{49E36B06-CDF8-4B85-9B14-F112EDB41EE0}" presName="hierChild3" presStyleCnt="0"/>
      <dgm:spPr/>
    </dgm:pt>
  </dgm:ptLst>
  <dgm:cxnLst>
    <dgm:cxn modelId="{2C1D8F03-9BDA-4189-AEB5-F86ED3B31922}" srcId="{49E36B06-CDF8-4B85-9B14-F112EDB41EE0}" destId="{BF271B6F-68DC-4BBB-9DAC-D215781E96FC}" srcOrd="1" destOrd="0" parTransId="{F8F6DEC2-7A01-4EA5-B17C-3999867C12D8}" sibTransId="{D003C9C2-B921-4ACA-AE2D-75706A0EDB6D}"/>
    <dgm:cxn modelId="{957BD003-0027-4799-9236-876124DA2830}" srcId="{49E36B06-CDF8-4B85-9B14-F112EDB41EE0}" destId="{54381AED-5ADF-4315-882A-A39704BDF3EB}" srcOrd="2" destOrd="0" parTransId="{9A24E886-8BD0-4CA0-AA94-742C73F4BE80}" sibTransId="{F511DD7E-2F35-4946-B1AD-1424D4FF3044}"/>
    <dgm:cxn modelId="{FB4BE011-9664-40C0-B73D-130567B0349C}" srcId="{49E36B06-CDF8-4B85-9B14-F112EDB41EE0}" destId="{41191893-7C7C-4F21-9546-0A502CD5B351}" srcOrd="3" destOrd="0" parTransId="{055D7D1A-8C1E-4046-B4D5-4F1009CB5C0E}" sibTransId="{4E812167-8A58-4E80-B20C-19434CABDD44}"/>
    <dgm:cxn modelId="{51528C13-37CD-4821-A5A8-3DDF29F3437A}" srcId="{93778B1D-783B-4765-BD14-B2DC354B3AAA}" destId="{49E36B06-CDF8-4B85-9B14-F112EDB41EE0}" srcOrd="3" destOrd="0" parTransId="{F25BEE0A-88D1-48BF-9D57-16070CFC0F7C}" sibTransId="{3B61F2DD-426C-45E6-9E97-F5DC5946C0F1}"/>
    <dgm:cxn modelId="{72415614-05E3-4940-9078-DE08084C38FB}" type="presOf" srcId="{49E36B06-CDF8-4B85-9B14-F112EDB41EE0}" destId="{6A557AFA-F272-2040-ABCA-C62E03361B81}" srcOrd="0" destOrd="0" presId="urn:microsoft.com/office/officeart/2009/3/layout/HorizontalOrganizationChart"/>
    <dgm:cxn modelId="{DEAD6F1D-C6CA-AD4E-9330-EFF1BCB8504D}" type="presOf" srcId="{01F093A3-5C10-406A-AFC7-A8DFB3F11C84}" destId="{2735D550-C51C-614D-ABEA-5169F8F6692A}" srcOrd="1" destOrd="0" presId="urn:microsoft.com/office/officeart/2009/3/layout/HorizontalOrganizationChart"/>
    <dgm:cxn modelId="{BC9F202B-3A74-5740-87E9-506C54A749B8}" type="presOf" srcId="{41191893-7C7C-4F21-9546-0A502CD5B351}" destId="{D7B657E5-02F9-1347-BC05-79888F58940A}" srcOrd="0" destOrd="0" presId="urn:microsoft.com/office/officeart/2009/3/layout/HorizontalOrganizationChart"/>
    <dgm:cxn modelId="{F1C17B2F-FED8-9E4B-8F03-FF34DF8E9293}" type="presOf" srcId="{2634EB89-79CE-4D98-882F-FC26301A682B}" destId="{A94BDB35-D79F-0245-BA33-574D713F93F3}" srcOrd="1" destOrd="0" presId="urn:microsoft.com/office/officeart/2009/3/layout/HorizontalOrganizationChart"/>
    <dgm:cxn modelId="{E669AF32-F069-064D-A4E6-5E262C2060D9}" type="presOf" srcId="{93778B1D-783B-4765-BD14-B2DC354B3AAA}" destId="{3C1D98C8-ADAF-1442-886C-0A4C060FE866}" srcOrd="0" destOrd="0" presId="urn:microsoft.com/office/officeart/2009/3/layout/HorizontalOrganizationChart"/>
    <dgm:cxn modelId="{3B709139-0303-C246-8D3C-ACA5859FFE62}" type="presOf" srcId="{B0957805-3124-CF4B-941B-40D9E5EBEA19}" destId="{642F56A2-B48D-C84B-9601-0B4CD159D4B5}" srcOrd="1" destOrd="0" presId="urn:microsoft.com/office/officeart/2009/3/layout/HorizontalOrganizationChart"/>
    <dgm:cxn modelId="{AD23133D-9C27-2D4C-9501-289E399CD9DB}" type="presOf" srcId="{9A24E886-8BD0-4CA0-AA94-742C73F4BE80}" destId="{26BFD8DC-7D4D-DB48-94FE-A040E00708B1}" srcOrd="0" destOrd="0" presId="urn:microsoft.com/office/officeart/2009/3/layout/HorizontalOrganizationChart"/>
    <dgm:cxn modelId="{B9DC0A44-5F7F-4D5D-BEA5-C0C430FAA224}" srcId="{49E36B06-CDF8-4B85-9B14-F112EDB41EE0}" destId="{2634EB89-79CE-4D98-882F-FC26301A682B}" srcOrd="0" destOrd="0" parTransId="{F7549843-2775-4C92-A43E-694848563035}" sibTransId="{01806E68-516C-4DF8-8CAF-8BE80F63B140}"/>
    <dgm:cxn modelId="{A3B1704F-02BC-7743-9304-DBD00A070BA8}" type="presOf" srcId="{54381AED-5ADF-4315-882A-A39704BDF3EB}" destId="{BFD9E80A-F429-784E-B774-2656A71C5B7F}" srcOrd="1" destOrd="0" presId="urn:microsoft.com/office/officeart/2009/3/layout/HorizontalOrganizationChart"/>
    <dgm:cxn modelId="{04A41D50-D4A4-8F4E-A6C6-1DB7FD6FA731}" type="presOf" srcId="{BF271B6F-68DC-4BBB-9DAC-D215781E96FC}" destId="{9289BC05-0E35-334A-95DB-4CB474081812}" srcOrd="1" destOrd="0" presId="urn:microsoft.com/office/officeart/2009/3/layout/HorizontalOrganizationChart"/>
    <dgm:cxn modelId="{30EE5359-C23A-7D42-9C4F-6D1B7FB70DC3}" type="presOf" srcId="{49E36B06-CDF8-4B85-9B14-F112EDB41EE0}" destId="{7844CFAC-4704-A446-8020-91AECB420F90}" srcOrd="1" destOrd="0" presId="urn:microsoft.com/office/officeart/2009/3/layout/HorizontalOrganizationChart"/>
    <dgm:cxn modelId="{A0DCA159-7549-8040-A090-9A6A7B543317}" type="presOf" srcId="{F8B135DA-A6A1-419C-9DC6-C5ECB4D2B9FB}" destId="{9F4F276C-10B2-9F4A-918C-D6903498CD85}" srcOrd="1" destOrd="0" presId="urn:microsoft.com/office/officeart/2009/3/layout/HorizontalOrganizationChart"/>
    <dgm:cxn modelId="{527D705F-39CD-F74C-9119-65EDE134A96F}" type="presOf" srcId="{CF5627B8-16D8-450C-9A98-AFAF16D2A08E}" destId="{5C7690E8-75B3-A744-B847-B66EC484E5A4}" srcOrd="0" destOrd="0" presId="urn:microsoft.com/office/officeart/2009/3/layout/HorizontalOrganizationChart"/>
    <dgm:cxn modelId="{7A35C06B-0C28-494F-96D0-D367E21BAF7B}" type="presOf" srcId="{C5B4049F-6AE7-4D3A-9DF0-8D93DEE6B898}" destId="{DD7B6910-477E-F64D-AC54-416EFD05CD12}" srcOrd="0" destOrd="0" presId="urn:microsoft.com/office/officeart/2009/3/layout/HorizontalOrganizationChart"/>
    <dgm:cxn modelId="{0E667D74-1FE4-9D43-8D16-8685456AF23E}" type="presOf" srcId="{055D7D1A-8C1E-4046-B4D5-4F1009CB5C0E}" destId="{45ECE687-6086-954B-B795-BD56810DF42C}" srcOrd="0" destOrd="0" presId="urn:microsoft.com/office/officeart/2009/3/layout/HorizontalOrganizationChart"/>
    <dgm:cxn modelId="{C8413689-4C3C-A344-94A6-B3EA942C96E8}" type="presOf" srcId="{41191893-7C7C-4F21-9546-0A502CD5B351}" destId="{BEA4D5D3-82B0-9E4F-B181-8BBA2AC0A624}" srcOrd="1" destOrd="0" presId="urn:microsoft.com/office/officeart/2009/3/layout/HorizontalOrganizationChart"/>
    <dgm:cxn modelId="{268D9C8C-78EB-42D6-8C72-77F1D01335D0}" srcId="{93778B1D-783B-4765-BD14-B2DC354B3AAA}" destId="{C5B4049F-6AE7-4D3A-9DF0-8D93DEE6B898}" srcOrd="0" destOrd="0" parTransId="{91D029A2-0B5D-4370-8106-A9A8444B49DB}" sibTransId="{869C4B2F-CA36-48B6-8543-75900D407F08}"/>
    <dgm:cxn modelId="{9E210490-3A0F-F14B-9A03-2EE16E05E071}" type="presOf" srcId="{F8B135DA-A6A1-419C-9DC6-C5ECB4D2B9FB}" destId="{457F6D48-9A70-5347-9596-FD7510B4DCF1}" srcOrd="0" destOrd="0" presId="urn:microsoft.com/office/officeart/2009/3/layout/HorizontalOrganizationChart"/>
    <dgm:cxn modelId="{86DEBA95-7B56-8B49-932F-D6D785033EEA}" type="presOf" srcId="{C5B4049F-6AE7-4D3A-9DF0-8D93DEE6B898}" destId="{F6F0D2B1-B2D4-E242-BB48-C6AC7A0C3498}" srcOrd="1" destOrd="0" presId="urn:microsoft.com/office/officeart/2009/3/layout/HorizontalOrganizationChart"/>
    <dgm:cxn modelId="{7AD306AE-020E-FB41-8F4B-601E4F871555}" type="presOf" srcId="{8DB5A7C3-062A-9140-A209-564948532868}" destId="{186B041F-BC23-CA4B-872D-2FCE19FBA901}" srcOrd="0" destOrd="0" presId="urn:microsoft.com/office/officeart/2009/3/layout/HorizontalOrganizationChart"/>
    <dgm:cxn modelId="{4A0AFEB3-79BC-45B5-9AAC-5440E0740D59}" srcId="{93778B1D-783B-4765-BD14-B2DC354B3AAA}" destId="{F8B135DA-A6A1-419C-9DC6-C5ECB4D2B9FB}" srcOrd="2" destOrd="0" parTransId="{3396EE4C-BB29-4642-9223-E41F4A2C9032}" sibTransId="{C4EC57D8-B58C-419F-BB42-A352FE2051BC}"/>
    <dgm:cxn modelId="{6FB0D6B4-5722-DB40-B3E2-481436027307}" type="presOf" srcId="{5DEBF18C-0DC9-4EAD-97E9-C95E02410873}" destId="{8A7AA72F-28FF-6348-AD6A-B1CAB5F04ADE}" srcOrd="0" destOrd="0" presId="urn:microsoft.com/office/officeart/2009/3/layout/HorizontalOrganizationChart"/>
    <dgm:cxn modelId="{B028CBB6-ACC6-2146-A6CD-E4B27F526131}" type="presOf" srcId="{BF271B6F-68DC-4BBB-9DAC-D215781E96FC}" destId="{9E6606C1-C2D6-8642-ADC8-426E84B4FA13}" srcOrd="0" destOrd="0" presId="urn:microsoft.com/office/officeart/2009/3/layout/HorizontalOrganizationChart"/>
    <dgm:cxn modelId="{7432DABC-F8A2-0C40-9042-C3E77D348519}" srcId="{49E36B06-CDF8-4B85-9B14-F112EDB41EE0}" destId="{B0957805-3124-CF4B-941B-40D9E5EBEA19}" srcOrd="5" destOrd="0" parTransId="{8DB5A7C3-062A-9140-A209-564948532868}" sibTransId="{F7631D34-9446-1845-8425-2651F39E45D2}"/>
    <dgm:cxn modelId="{0EA20AC2-1C0D-4148-B4F6-8A3068D388D3}" type="presOf" srcId="{54381AED-5ADF-4315-882A-A39704BDF3EB}" destId="{DAC6470D-4D49-044D-A871-52AEFB8C5C88}" srcOrd="0" destOrd="0" presId="urn:microsoft.com/office/officeart/2009/3/layout/HorizontalOrganizationChart"/>
    <dgm:cxn modelId="{D2C5E0C2-BC0A-044D-8846-03A532CC6450}" type="presOf" srcId="{F8F6DEC2-7A01-4EA5-B17C-3999867C12D8}" destId="{89AA5B37-751D-D841-BBCE-3FFB10A59542}" srcOrd="0" destOrd="0" presId="urn:microsoft.com/office/officeart/2009/3/layout/HorizontalOrganizationChart"/>
    <dgm:cxn modelId="{476CC8C6-EAA2-9745-8C48-FA37B66BF69D}" type="presOf" srcId="{F7549843-2775-4C92-A43E-694848563035}" destId="{BFEA3F5A-2092-4D43-BFB1-3D5F4351904E}" srcOrd="0" destOrd="0" presId="urn:microsoft.com/office/officeart/2009/3/layout/HorizontalOrganizationChart"/>
    <dgm:cxn modelId="{2B56FDC6-E25A-4AF8-8201-25CCBAC12DE4}" srcId="{49E36B06-CDF8-4B85-9B14-F112EDB41EE0}" destId="{01F093A3-5C10-406A-AFC7-A8DFB3F11C84}" srcOrd="4" destOrd="0" parTransId="{CF5627B8-16D8-450C-9A98-AFAF16D2A08E}" sibTransId="{0CB13C3E-732B-4B4E-BEDB-571788190527}"/>
    <dgm:cxn modelId="{5C9D48CE-CA38-4019-8A3A-601CA4F10883}" srcId="{93778B1D-783B-4765-BD14-B2DC354B3AAA}" destId="{5DEBF18C-0DC9-4EAD-97E9-C95E02410873}" srcOrd="1" destOrd="0" parTransId="{F726A98D-B212-4C47-B79E-04BD7938FEA5}" sibTransId="{3DE8DC69-3FEF-4FF7-8F32-B53CAB354780}"/>
    <dgm:cxn modelId="{CD6358D6-2C66-DA4E-848D-DF8B088571E8}" type="presOf" srcId="{2634EB89-79CE-4D98-882F-FC26301A682B}" destId="{19CB463C-9A3C-E242-92C3-A01EC122A5E8}" srcOrd="0" destOrd="0" presId="urn:microsoft.com/office/officeart/2009/3/layout/HorizontalOrganizationChart"/>
    <dgm:cxn modelId="{1DD795D9-EB48-804C-9876-7F02B92E718B}" type="presOf" srcId="{5DEBF18C-0DC9-4EAD-97E9-C95E02410873}" destId="{E703D40C-9DC9-4B4A-BA49-8D76413C9B3A}" srcOrd="1" destOrd="0" presId="urn:microsoft.com/office/officeart/2009/3/layout/HorizontalOrganizationChart"/>
    <dgm:cxn modelId="{E094C3DC-0191-CD44-BE0B-206393EA2AA6}" type="presOf" srcId="{B0957805-3124-CF4B-941B-40D9E5EBEA19}" destId="{21BB589A-ADB9-8541-87A0-D61FDDAC7D6B}" srcOrd="0" destOrd="0" presId="urn:microsoft.com/office/officeart/2009/3/layout/HorizontalOrganizationChart"/>
    <dgm:cxn modelId="{581295F2-2E36-5444-8503-1596C14A6FD4}" type="presOf" srcId="{01F093A3-5C10-406A-AFC7-A8DFB3F11C84}" destId="{76F5388A-95AD-8B47-83D5-D2FAE5A19433}" srcOrd="0" destOrd="0" presId="urn:microsoft.com/office/officeart/2009/3/layout/HorizontalOrganizationChart"/>
    <dgm:cxn modelId="{5A7DB037-43E4-1543-910C-A91579CA5DFD}" type="presParOf" srcId="{3C1D98C8-ADAF-1442-886C-0A4C060FE866}" destId="{A85DFB43-88C5-2A47-9D2F-F47ABE3311F3}" srcOrd="0" destOrd="0" presId="urn:microsoft.com/office/officeart/2009/3/layout/HorizontalOrganizationChart"/>
    <dgm:cxn modelId="{FEEC1083-62F9-D949-A90F-F93A72F5054E}" type="presParOf" srcId="{A85DFB43-88C5-2A47-9D2F-F47ABE3311F3}" destId="{5B9993F8-1BC8-5C47-8160-E8BCE5EB2EA7}" srcOrd="0" destOrd="0" presId="urn:microsoft.com/office/officeart/2009/3/layout/HorizontalOrganizationChart"/>
    <dgm:cxn modelId="{C6EAA69A-08C1-0C4A-B1A3-FFDDB5B47968}" type="presParOf" srcId="{5B9993F8-1BC8-5C47-8160-E8BCE5EB2EA7}" destId="{DD7B6910-477E-F64D-AC54-416EFD05CD12}" srcOrd="0" destOrd="0" presId="urn:microsoft.com/office/officeart/2009/3/layout/HorizontalOrganizationChart"/>
    <dgm:cxn modelId="{A4FB5546-8F84-E242-9849-AB6102025EE7}" type="presParOf" srcId="{5B9993F8-1BC8-5C47-8160-E8BCE5EB2EA7}" destId="{F6F0D2B1-B2D4-E242-BB48-C6AC7A0C3498}" srcOrd="1" destOrd="0" presId="urn:microsoft.com/office/officeart/2009/3/layout/HorizontalOrganizationChart"/>
    <dgm:cxn modelId="{7DA953BF-51ED-4944-902C-EDD28FF5C966}" type="presParOf" srcId="{A85DFB43-88C5-2A47-9D2F-F47ABE3311F3}" destId="{E4205332-0891-604D-9888-F64E859E09F6}" srcOrd="1" destOrd="0" presId="urn:microsoft.com/office/officeart/2009/3/layout/HorizontalOrganizationChart"/>
    <dgm:cxn modelId="{F08F2E2D-4894-A544-9B2B-1BCDCD98D6B7}" type="presParOf" srcId="{A85DFB43-88C5-2A47-9D2F-F47ABE3311F3}" destId="{57DC33E3-3574-4A42-8363-155DECA77DCD}" srcOrd="2" destOrd="0" presId="urn:microsoft.com/office/officeart/2009/3/layout/HorizontalOrganizationChart"/>
    <dgm:cxn modelId="{797C09FF-BE13-8E4C-B132-8A802E7325C0}" type="presParOf" srcId="{3C1D98C8-ADAF-1442-886C-0A4C060FE866}" destId="{3734CB9B-C479-9C4E-9F1C-07FAFFC31FF1}" srcOrd="1" destOrd="0" presId="urn:microsoft.com/office/officeart/2009/3/layout/HorizontalOrganizationChart"/>
    <dgm:cxn modelId="{36C3C5B9-22E9-A745-993C-8E29FC810A10}" type="presParOf" srcId="{3734CB9B-C479-9C4E-9F1C-07FAFFC31FF1}" destId="{EAE49E89-C822-6C4D-A340-BB1A89403F7B}" srcOrd="0" destOrd="0" presId="urn:microsoft.com/office/officeart/2009/3/layout/HorizontalOrganizationChart"/>
    <dgm:cxn modelId="{7A8E8834-5CB5-D842-9EDF-BC471D804926}" type="presParOf" srcId="{EAE49E89-C822-6C4D-A340-BB1A89403F7B}" destId="{8A7AA72F-28FF-6348-AD6A-B1CAB5F04ADE}" srcOrd="0" destOrd="0" presId="urn:microsoft.com/office/officeart/2009/3/layout/HorizontalOrganizationChart"/>
    <dgm:cxn modelId="{75E15A53-4C6D-E34A-B13A-7B62F235770A}" type="presParOf" srcId="{EAE49E89-C822-6C4D-A340-BB1A89403F7B}" destId="{E703D40C-9DC9-4B4A-BA49-8D76413C9B3A}" srcOrd="1" destOrd="0" presId="urn:microsoft.com/office/officeart/2009/3/layout/HorizontalOrganizationChart"/>
    <dgm:cxn modelId="{AD854C37-11C5-9A44-9FD8-E95F00337C33}" type="presParOf" srcId="{3734CB9B-C479-9C4E-9F1C-07FAFFC31FF1}" destId="{C30FEFD4-DA09-3546-9B8F-705C19B90A84}" srcOrd="1" destOrd="0" presId="urn:microsoft.com/office/officeart/2009/3/layout/HorizontalOrganizationChart"/>
    <dgm:cxn modelId="{E1B98327-F375-7047-A46D-04F080F3CD18}" type="presParOf" srcId="{3734CB9B-C479-9C4E-9F1C-07FAFFC31FF1}" destId="{4490E961-3BC6-BC48-B333-340AD17302CE}" srcOrd="2" destOrd="0" presId="urn:microsoft.com/office/officeart/2009/3/layout/HorizontalOrganizationChart"/>
    <dgm:cxn modelId="{35D181F7-B303-BC48-83E6-52B31A70940C}" type="presParOf" srcId="{3C1D98C8-ADAF-1442-886C-0A4C060FE866}" destId="{59F2202B-686D-AF46-8039-5B11D08D228F}" srcOrd="2" destOrd="0" presId="urn:microsoft.com/office/officeart/2009/3/layout/HorizontalOrganizationChart"/>
    <dgm:cxn modelId="{EB8F9ABC-923E-F446-A63F-68007A2DA390}" type="presParOf" srcId="{59F2202B-686D-AF46-8039-5B11D08D228F}" destId="{3183F665-6CC4-7546-803D-4B89BFEAE0DF}" srcOrd="0" destOrd="0" presId="urn:microsoft.com/office/officeart/2009/3/layout/HorizontalOrganizationChart"/>
    <dgm:cxn modelId="{505B6D18-C81E-364D-A441-FEE584A0861F}" type="presParOf" srcId="{3183F665-6CC4-7546-803D-4B89BFEAE0DF}" destId="{457F6D48-9A70-5347-9596-FD7510B4DCF1}" srcOrd="0" destOrd="0" presId="urn:microsoft.com/office/officeart/2009/3/layout/HorizontalOrganizationChart"/>
    <dgm:cxn modelId="{297C1A36-68FA-1946-8373-4808FDE94C49}" type="presParOf" srcId="{3183F665-6CC4-7546-803D-4B89BFEAE0DF}" destId="{9F4F276C-10B2-9F4A-918C-D6903498CD85}" srcOrd="1" destOrd="0" presId="urn:microsoft.com/office/officeart/2009/3/layout/HorizontalOrganizationChart"/>
    <dgm:cxn modelId="{75478C81-F530-2845-A40C-536F8E2D1DE5}" type="presParOf" srcId="{59F2202B-686D-AF46-8039-5B11D08D228F}" destId="{E21C2AFE-2B22-FE42-8F08-5C71D3C1D008}" srcOrd="1" destOrd="0" presId="urn:microsoft.com/office/officeart/2009/3/layout/HorizontalOrganizationChart"/>
    <dgm:cxn modelId="{128159C4-871D-F548-A007-9857FBF8DDCF}" type="presParOf" srcId="{59F2202B-686D-AF46-8039-5B11D08D228F}" destId="{E1FE8D80-121D-8E41-8ADC-E68A88CA4CB8}" srcOrd="2" destOrd="0" presId="urn:microsoft.com/office/officeart/2009/3/layout/HorizontalOrganizationChart"/>
    <dgm:cxn modelId="{1174F01B-EE23-0143-8C64-0F24F0F4D6F2}" type="presParOf" srcId="{3C1D98C8-ADAF-1442-886C-0A4C060FE866}" destId="{5A4E3CE1-8ED4-424F-BDCE-11413226A7F8}" srcOrd="3" destOrd="0" presId="urn:microsoft.com/office/officeart/2009/3/layout/HorizontalOrganizationChart"/>
    <dgm:cxn modelId="{32927D84-0A85-DD4D-9D3A-5750DFB25B8E}" type="presParOf" srcId="{5A4E3CE1-8ED4-424F-BDCE-11413226A7F8}" destId="{24B00790-3CCA-E34F-A401-C8EBB1161F87}" srcOrd="0" destOrd="0" presId="urn:microsoft.com/office/officeart/2009/3/layout/HorizontalOrganizationChart"/>
    <dgm:cxn modelId="{4BB743DB-9D6A-5147-B72E-5DC1F7275FEF}" type="presParOf" srcId="{24B00790-3CCA-E34F-A401-C8EBB1161F87}" destId="{6A557AFA-F272-2040-ABCA-C62E03361B81}" srcOrd="0" destOrd="0" presId="urn:microsoft.com/office/officeart/2009/3/layout/HorizontalOrganizationChart"/>
    <dgm:cxn modelId="{BB5BF3F3-4CED-994B-9382-87D29406C1DF}" type="presParOf" srcId="{24B00790-3CCA-E34F-A401-C8EBB1161F87}" destId="{7844CFAC-4704-A446-8020-91AECB420F90}" srcOrd="1" destOrd="0" presId="urn:microsoft.com/office/officeart/2009/3/layout/HorizontalOrganizationChart"/>
    <dgm:cxn modelId="{6FB22E00-9A98-3040-9769-6782B3C137DD}" type="presParOf" srcId="{5A4E3CE1-8ED4-424F-BDCE-11413226A7F8}" destId="{9240A200-E1F3-9B45-9586-9470AE2751A6}" srcOrd="1" destOrd="0" presId="urn:microsoft.com/office/officeart/2009/3/layout/HorizontalOrganizationChart"/>
    <dgm:cxn modelId="{867065C1-9D4C-F34B-B652-964538CD49CE}" type="presParOf" srcId="{9240A200-E1F3-9B45-9586-9470AE2751A6}" destId="{BFEA3F5A-2092-4D43-BFB1-3D5F4351904E}" srcOrd="0" destOrd="0" presId="urn:microsoft.com/office/officeart/2009/3/layout/HorizontalOrganizationChart"/>
    <dgm:cxn modelId="{A0ACD0BE-06D0-CA4F-9F15-52E65645F959}" type="presParOf" srcId="{9240A200-E1F3-9B45-9586-9470AE2751A6}" destId="{8C9109C5-41AE-F64B-BCCC-902C8ECB7929}" srcOrd="1" destOrd="0" presId="urn:microsoft.com/office/officeart/2009/3/layout/HorizontalOrganizationChart"/>
    <dgm:cxn modelId="{3F8DDE7A-8AA1-1B42-A639-7A413B1727ED}" type="presParOf" srcId="{8C9109C5-41AE-F64B-BCCC-902C8ECB7929}" destId="{14EA49FF-15B8-D441-AA72-B635C547D0A6}" srcOrd="0" destOrd="0" presId="urn:microsoft.com/office/officeart/2009/3/layout/HorizontalOrganizationChart"/>
    <dgm:cxn modelId="{02D04802-0559-BC41-AF69-EB392C305CB1}" type="presParOf" srcId="{14EA49FF-15B8-D441-AA72-B635C547D0A6}" destId="{19CB463C-9A3C-E242-92C3-A01EC122A5E8}" srcOrd="0" destOrd="0" presId="urn:microsoft.com/office/officeart/2009/3/layout/HorizontalOrganizationChart"/>
    <dgm:cxn modelId="{8C05546E-DDA5-AD42-96BE-73D2D352EAB8}" type="presParOf" srcId="{14EA49FF-15B8-D441-AA72-B635C547D0A6}" destId="{A94BDB35-D79F-0245-BA33-574D713F93F3}" srcOrd="1" destOrd="0" presId="urn:microsoft.com/office/officeart/2009/3/layout/HorizontalOrganizationChart"/>
    <dgm:cxn modelId="{78A1E979-5D15-8D42-9418-16AAB970902D}" type="presParOf" srcId="{8C9109C5-41AE-F64B-BCCC-902C8ECB7929}" destId="{414FDB35-50D1-8B49-B284-66C9B0056AD4}" srcOrd="1" destOrd="0" presId="urn:microsoft.com/office/officeart/2009/3/layout/HorizontalOrganizationChart"/>
    <dgm:cxn modelId="{42C24D30-1143-6E44-A0BE-84A32EC5E770}" type="presParOf" srcId="{8C9109C5-41AE-F64B-BCCC-902C8ECB7929}" destId="{F28034EB-7C1B-B242-BFE3-02669F41FB07}" srcOrd="2" destOrd="0" presId="urn:microsoft.com/office/officeart/2009/3/layout/HorizontalOrganizationChart"/>
    <dgm:cxn modelId="{53791244-ABE2-BC46-8941-1E9AF2E2EB66}" type="presParOf" srcId="{9240A200-E1F3-9B45-9586-9470AE2751A6}" destId="{89AA5B37-751D-D841-BBCE-3FFB10A59542}" srcOrd="2" destOrd="0" presId="urn:microsoft.com/office/officeart/2009/3/layout/HorizontalOrganizationChart"/>
    <dgm:cxn modelId="{DA345BF3-4E83-0D41-A005-0C04FE4EAFE2}" type="presParOf" srcId="{9240A200-E1F3-9B45-9586-9470AE2751A6}" destId="{02EEF5D3-1DE0-684C-B37A-F81204C35A5D}" srcOrd="3" destOrd="0" presId="urn:microsoft.com/office/officeart/2009/3/layout/HorizontalOrganizationChart"/>
    <dgm:cxn modelId="{64DB380C-DB8E-664F-AF51-209BDD6592F8}" type="presParOf" srcId="{02EEF5D3-1DE0-684C-B37A-F81204C35A5D}" destId="{8D344D53-4522-FF46-8B63-21C8D9EA7B8B}" srcOrd="0" destOrd="0" presId="urn:microsoft.com/office/officeart/2009/3/layout/HorizontalOrganizationChart"/>
    <dgm:cxn modelId="{E2ECC2DB-8E28-5D4E-9ABC-21A45567F27B}" type="presParOf" srcId="{8D344D53-4522-FF46-8B63-21C8D9EA7B8B}" destId="{9E6606C1-C2D6-8642-ADC8-426E84B4FA13}" srcOrd="0" destOrd="0" presId="urn:microsoft.com/office/officeart/2009/3/layout/HorizontalOrganizationChart"/>
    <dgm:cxn modelId="{57D7B28C-8EEB-7843-A982-F4A38A966469}" type="presParOf" srcId="{8D344D53-4522-FF46-8B63-21C8D9EA7B8B}" destId="{9289BC05-0E35-334A-95DB-4CB474081812}" srcOrd="1" destOrd="0" presId="urn:microsoft.com/office/officeart/2009/3/layout/HorizontalOrganizationChart"/>
    <dgm:cxn modelId="{5635CFEB-E024-6746-B33A-1B0DDC602668}" type="presParOf" srcId="{02EEF5D3-1DE0-684C-B37A-F81204C35A5D}" destId="{8A534D55-D714-B748-AF8F-C1ACF02D46CC}" srcOrd="1" destOrd="0" presId="urn:microsoft.com/office/officeart/2009/3/layout/HorizontalOrganizationChart"/>
    <dgm:cxn modelId="{9586245F-E192-184D-972A-AEFD331F171D}" type="presParOf" srcId="{02EEF5D3-1DE0-684C-B37A-F81204C35A5D}" destId="{82B68356-1793-4245-B5A1-F6EA30E4B5DC}" srcOrd="2" destOrd="0" presId="urn:microsoft.com/office/officeart/2009/3/layout/HorizontalOrganizationChart"/>
    <dgm:cxn modelId="{9271B320-A0F5-CD4F-884E-7DC978886A83}" type="presParOf" srcId="{9240A200-E1F3-9B45-9586-9470AE2751A6}" destId="{26BFD8DC-7D4D-DB48-94FE-A040E00708B1}" srcOrd="4" destOrd="0" presId="urn:microsoft.com/office/officeart/2009/3/layout/HorizontalOrganizationChart"/>
    <dgm:cxn modelId="{AB9F6767-629D-3C48-998B-4740684DAC82}" type="presParOf" srcId="{9240A200-E1F3-9B45-9586-9470AE2751A6}" destId="{CC224E33-D5BB-334A-8BB0-0627B42AB643}" srcOrd="5" destOrd="0" presId="urn:microsoft.com/office/officeart/2009/3/layout/HorizontalOrganizationChart"/>
    <dgm:cxn modelId="{C4C0CE23-DCFD-2040-B68B-BEFB66D9A2CC}" type="presParOf" srcId="{CC224E33-D5BB-334A-8BB0-0627B42AB643}" destId="{EC3721CD-848E-6041-A65C-F5C00E8343C3}" srcOrd="0" destOrd="0" presId="urn:microsoft.com/office/officeart/2009/3/layout/HorizontalOrganizationChart"/>
    <dgm:cxn modelId="{0098D592-B458-C24C-8FE1-979AFEB41856}" type="presParOf" srcId="{EC3721CD-848E-6041-A65C-F5C00E8343C3}" destId="{DAC6470D-4D49-044D-A871-52AEFB8C5C88}" srcOrd="0" destOrd="0" presId="urn:microsoft.com/office/officeart/2009/3/layout/HorizontalOrganizationChart"/>
    <dgm:cxn modelId="{CB929302-6DB7-814B-9D0C-EB5D4BEEF0A9}" type="presParOf" srcId="{EC3721CD-848E-6041-A65C-F5C00E8343C3}" destId="{BFD9E80A-F429-784E-B774-2656A71C5B7F}" srcOrd="1" destOrd="0" presId="urn:microsoft.com/office/officeart/2009/3/layout/HorizontalOrganizationChart"/>
    <dgm:cxn modelId="{5B3AF156-271F-9E4F-9534-E054F924B643}" type="presParOf" srcId="{CC224E33-D5BB-334A-8BB0-0627B42AB643}" destId="{39D74703-88F6-1545-9B77-7DF9401ED913}" srcOrd="1" destOrd="0" presId="urn:microsoft.com/office/officeart/2009/3/layout/HorizontalOrganizationChart"/>
    <dgm:cxn modelId="{110CC705-5E08-B748-ABE2-2972F603C392}" type="presParOf" srcId="{CC224E33-D5BB-334A-8BB0-0627B42AB643}" destId="{8774E6AD-66EA-3D4F-8F5B-A7C086CA54C2}" srcOrd="2" destOrd="0" presId="urn:microsoft.com/office/officeart/2009/3/layout/HorizontalOrganizationChart"/>
    <dgm:cxn modelId="{5377A782-9F17-5540-ABDE-F4DF50314923}" type="presParOf" srcId="{9240A200-E1F3-9B45-9586-9470AE2751A6}" destId="{45ECE687-6086-954B-B795-BD56810DF42C}" srcOrd="6" destOrd="0" presId="urn:microsoft.com/office/officeart/2009/3/layout/HorizontalOrganizationChart"/>
    <dgm:cxn modelId="{012710A8-7439-0A46-84D9-B0BC4E9E3FE1}" type="presParOf" srcId="{9240A200-E1F3-9B45-9586-9470AE2751A6}" destId="{AA643E0C-AC94-F945-8998-F5DCCC544D7B}" srcOrd="7" destOrd="0" presId="urn:microsoft.com/office/officeart/2009/3/layout/HorizontalOrganizationChart"/>
    <dgm:cxn modelId="{C9A2A2D0-363D-9149-A9FC-F907EA617CD5}" type="presParOf" srcId="{AA643E0C-AC94-F945-8998-F5DCCC544D7B}" destId="{35525FE1-664C-E640-BF03-330D36D7DD44}" srcOrd="0" destOrd="0" presId="urn:microsoft.com/office/officeart/2009/3/layout/HorizontalOrganizationChart"/>
    <dgm:cxn modelId="{6BCEF75D-AF82-E040-883D-D99DCC68C264}" type="presParOf" srcId="{35525FE1-664C-E640-BF03-330D36D7DD44}" destId="{D7B657E5-02F9-1347-BC05-79888F58940A}" srcOrd="0" destOrd="0" presId="urn:microsoft.com/office/officeart/2009/3/layout/HorizontalOrganizationChart"/>
    <dgm:cxn modelId="{66F40421-3232-9A48-8FCC-C0E1E0A867B8}" type="presParOf" srcId="{35525FE1-664C-E640-BF03-330D36D7DD44}" destId="{BEA4D5D3-82B0-9E4F-B181-8BBA2AC0A624}" srcOrd="1" destOrd="0" presId="urn:microsoft.com/office/officeart/2009/3/layout/HorizontalOrganizationChart"/>
    <dgm:cxn modelId="{CBB2A0D8-2855-8B45-B0C4-B6062963E0FB}" type="presParOf" srcId="{AA643E0C-AC94-F945-8998-F5DCCC544D7B}" destId="{AA6BDD84-EA27-3E45-96F8-7C4F4BF1BC9D}" srcOrd="1" destOrd="0" presId="urn:microsoft.com/office/officeart/2009/3/layout/HorizontalOrganizationChart"/>
    <dgm:cxn modelId="{3A83DA51-3DB3-A544-9629-18CE7C0BC9C5}" type="presParOf" srcId="{AA643E0C-AC94-F945-8998-F5DCCC544D7B}" destId="{BE12A4CF-7F36-A04C-9008-AF1CC85A12E4}" srcOrd="2" destOrd="0" presId="urn:microsoft.com/office/officeart/2009/3/layout/HorizontalOrganizationChart"/>
    <dgm:cxn modelId="{30F75AD7-429A-ED45-946C-978DC70A031D}" type="presParOf" srcId="{9240A200-E1F3-9B45-9586-9470AE2751A6}" destId="{5C7690E8-75B3-A744-B847-B66EC484E5A4}" srcOrd="8" destOrd="0" presId="urn:microsoft.com/office/officeart/2009/3/layout/HorizontalOrganizationChart"/>
    <dgm:cxn modelId="{8669D102-DFD3-2D44-9607-3A50ECD59FB6}" type="presParOf" srcId="{9240A200-E1F3-9B45-9586-9470AE2751A6}" destId="{7A1B3FF5-297C-614B-86CE-D275A5C00204}" srcOrd="9" destOrd="0" presId="urn:microsoft.com/office/officeart/2009/3/layout/HorizontalOrganizationChart"/>
    <dgm:cxn modelId="{B0C8B54A-B10E-294C-986B-43A4621CEF96}" type="presParOf" srcId="{7A1B3FF5-297C-614B-86CE-D275A5C00204}" destId="{C79F4B8B-D404-0D4D-9FF6-52C0F60A13CD}" srcOrd="0" destOrd="0" presId="urn:microsoft.com/office/officeart/2009/3/layout/HorizontalOrganizationChart"/>
    <dgm:cxn modelId="{102B59F5-3CF0-AD41-BB86-DCE149F0EC89}" type="presParOf" srcId="{C79F4B8B-D404-0D4D-9FF6-52C0F60A13CD}" destId="{76F5388A-95AD-8B47-83D5-D2FAE5A19433}" srcOrd="0" destOrd="0" presId="urn:microsoft.com/office/officeart/2009/3/layout/HorizontalOrganizationChart"/>
    <dgm:cxn modelId="{5AA4CBEC-6EDF-2548-A6A3-31EE762B6B63}" type="presParOf" srcId="{C79F4B8B-D404-0D4D-9FF6-52C0F60A13CD}" destId="{2735D550-C51C-614D-ABEA-5169F8F6692A}" srcOrd="1" destOrd="0" presId="urn:microsoft.com/office/officeart/2009/3/layout/HorizontalOrganizationChart"/>
    <dgm:cxn modelId="{8ED71C8A-3C1B-2B4A-8C30-72B27676D76C}" type="presParOf" srcId="{7A1B3FF5-297C-614B-86CE-D275A5C00204}" destId="{FEECBED8-D90B-5B42-9659-6CFF1A665EEC}" srcOrd="1" destOrd="0" presId="urn:microsoft.com/office/officeart/2009/3/layout/HorizontalOrganizationChart"/>
    <dgm:cxn modelId="{E60279C8-6DB9-4F44-B12E-A0850C1B20C0}" type="presParOf" srcId="{7A1B3FF5-297C-614B-86CE-D275A5C00204}" destId="{1EE254EA-622C-EE48-A8CC-EA3A03599604}" srcOrd="2" destOrd="0" presId="urn:microsoft.com/office/officeart/2009/3/layout/HorizontalOrganizationChart"/>
    <dgm:cxn modelId="{6F0A2084-2A01-644D-817C-4477EFCA74DB}" type="presParOf" srcId="{9240A200-E1F3-9B45-9586-9470AE2751A6}" destId="{186B041F-BC23-CA4B-872D-2FCE19FBA901}" srcOrd="10" destOrd="0" presId="urn:microsoft.com/office/officeart/2009/3/layout/HorizontalOrganizationChart"/>
    <dgm:cxn modelId="{A019BB83-6260-8448-A386-AA32069525ED}" type="presParOf" srcId="{9240A200-E1F3-9B45-9586-9470AE2751A6}" destId="{E2113D89-4DF9-164E-A5BE-1BA431AB8A68}" srcOrd="11" destOrd="0" presId="urn:microsoft.com/office/officeart/2009/3/layout/HorizontalOrganizationChart"/>
    <dgm:cxn modelId="{5578420D-CBC0-3F4F-8488-A48A4E4AABAB}" type="presParOf" srcId="{E2113D89-4DF9-164E-A5BE-1BA431AB8A68}" destId="{D4E4D164-999E-AB40-84DD-94F7DD6B7ECF}" srcOrd="0" destOrd="0" presId="urn:microsoft.com/office/officeart/2009/3/layout/HorizontalOrganizationChart"/>
    <dgm:cxn modelId="{5A86DA66-2491-0F4E-82BC-B4549EE17B0A}" type="presParOf" srcId="{D4E4D164-999E-AB40-84DD-94F7DD6B7ECF}" destId="{21BB589A-ADB9-8541-87A0-D61FDDAC7D6B}" srcOrd="0" destOrd="0" presId="urn:microsoft.com/office/officeart/2009/3/layout/HorizontalOrganizationChart"/>
    <dgm:cxn modelId="{8B998CFB-4187-294B-8208-B2FDF04E02E9}" type="presParOf" srcId="{D4E4D164-999E-AB40-84DD-94F7DD6B7ECF}" destId="{642F56A2-B48D-C84B-9601-0B4CD159D4B5}" srcOrd="1" destOrd="0" presId="urn:microsoft.com/office/officeart/2009/3/layout/HorizontalOrganizationChart"/>
    <dgm:cxn modelId="{655372D1-3099-0F44-A986-64D7C9061DFB}" type="presParOf" srcId="{E2113D89-4DF9-164E-A5BE-1BA431AB8A68}" destId="{ED36FC3A-9399-EF4E-ADEE-573235472779}" srcOrd="1" destOrd="0" presId="urn:microsoft.com/office/officeart/2009/3/layout/HorizontalOrganizationChart"/>
    <dgm:cxn modelId="{04FDC432-ED56-3741-AB68-078F09585969}" type="presParOf" srcId="{E2113D89-4DF9-164E-A5BE-1BA431AB8A68}" destId="{8B50C501-9D5D-4F41-844A-CEFFA4F5AE1E}" srcOrd="2" destOrd="0" presId="urn:microsoft.com/office/officeart/2009/3/layout/HorizontalOrganizationChart"/>
    <dgm:cxn modelId="{82DBD2B6-2A4A-5146-86CE-D414D574FA4A}" type="presParOf" srcId="{5A4E3CE1-8ED4-424F-BDCE-11413226A7F8}" destId="{066F4D91-F67E-DE48-A967-9F7BC8113EC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F435-1454-4202-9B72-CEAB17CD48BD}">
      <dsp:nvSpPr>
        <dsp:cNvPr id="0" name=""/>
        <dsp:cNvSpPr/>
      </dsp:nvSpPr>
      <dsp:spPr>
        <a:xfrm>
          <a:off x="1081878" y="967700"/>
          <a:ext cx="1485469" cy="14854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562D2-0F6E-4DF8-ABAF-FA5026D5B4AC}">
      <dsp:nvSpPr>
        <dsp:cNvPr id="0" name=""/>
        <dsp:cNvSpPr/>
      </dsp:nvSpPr>
      <dsp:spPr>
        <a:xfrm>
          <a:off x="174091" y="2938024"/>
          <a:ext cx="3301043"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1. Self Managed – Customer teams manage and operate</a:t>
          </a:r>
        </a:p>
      </dsp:txBody>
      <dsp:txXfrm>
        <a:off x="174091" y="2938024"/>
        <a:ext cx="3301043" cy="1260000"/>
      </dsp:txXfrm>
    </dsp:sp>
    <dsp:sp modelId="{A8FD02F3-9C80-4FF5-B893-A57FCEE3D03C}">
      <dsp:nvSpPr>
        <dsp:cNvPr id="0" name=""/>
        <dsp:cNvSpPr/>
      </dsp:nvSpPr>
      <dsp:spPr>
        <a:xfrm>
          <a:off x="4960605" y="967700"/>
          <a:ext cx="1485469" cy="14854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9628E-3CB6-4FAB-A36D-124262386B44}">
      <dsp:nvSpPr>
        <dsp:cNvPr id="0" name=""/>
        <dsp:cNvSpPr/>
      </dsp:nvSpPr>
      <dsp:spPr>
        <a:xfrm>
          <a:off x="4052818" y="2938024"/>
          <a:ext cx="3301043"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RISE with SAP (SAP managed SaaS offering in any cloud]</a:t>
          </a:r>
        </a:p>
      </dsp:txBody>
      <dsp:txXfrm>
        <a:off x="4052818" y="2938024"/>
        <a:ext cx="3301043" cy="1260000"/>
      </dsp:txXfrm>
    </dsp:sp>
    <dsp:sp modelId="{1AE7553E-1D97-479E-8E9D-3F3ED3FF1727}">
      <dsp:nvSpPr>
        <dsp:cNvPr id="0" name=""/>
        <dsp:cNvSpPr/>
      </dsp:nvSpPr>
      <dsp:spPr>
        <a:xfrm>
          <a:off x="8839331" y="967700"/>
          <a:ext cx="1485469" cy="14854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B3EFF-94BC-488C-B3D7-7704044A46C8}">
      <dsp:nvSpPr>
        <dsp:cNvPr id="0" name=""/>
        <dsp:cNvSpPr/>
      </dsp:nvSpPr>
      <dsp:spPr>
        <a:xfrm>
          <a:off x="7931544" y="2938024"/>
          <a:ext cx="3301043"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Managed Service Provider (MSP) – Most widely adopted due to business-critical nature of SAP applications</a:t>
          </a:r>
        </a:p>
      </dsp:txBody>
      <dsp:txXfrm>
        <a:off x="7931544" y="2938024"/>
        <a:ext cx="3301043" cy="126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B041F-BC23-CA4B-872D-2FCE19FBA901}">
      <dsp:nvSpPr>
        <dsp:cNvPr id="0" name=""/>
        <dsp:cNvSpPr/>
      </dsp:nvSpPr>
      <dsp:spPr>
        <a:xfrm>
          <a:off x="5510142" y="2790550"/>
          <a:ext cx="386395" cy="2076876"/>
        </a:xfrm>
        <a:custGeom>
          <a:avLst/>
          <a:gdLst/>
          <a:ahLst/>
          <a:cxnLst/>
          <a:rect l="0" t="0" r="0" b="0"/>
          <a:pathLst>
            <a:path>
              <a:moveTo>
                <a:pt x="0" y="0"/>
              </a:moveTo>
              <a:lnTo>
                <a:pt x="193197" y="0"/>
              </a:lnTo>
              <a:lnTo>
                <a:pt x="193197" y="2076876"/>
              </a:lnTo>
              <a:lnTo>
                <a:pt x="386395" y="20768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690E8-75B3-A744-B847-B66EC484E5A4}">
      <dsp:nvSpPr>
        <dsp:cNvPr id="0" name=""/>
        <dsp:cNvSpPr/>
      </dsp:nvSpPr>
      <dsp:spPr>
        <a:xfrm>
          <a:off x="5510142" y="2790550"/>
          <a:ext cx="386395" cy="1246126"/>
        </a:xfrm>
        <a:custGeom>
          <a:avLst/>
          <a:gdLst/>
          <a:ahLst/>
          <a:cxnLst/>
          <a:rect l="0" t="0" r="0" b="0"/>
          <a:pathLst>
            <a:path>
              <a:moveTo>
                <a:pt x="0" y="0"/>
              </a:moveTo>
              <a:lnTo>
                <a:pt x="193197" y="0"/>
              </a:lnTo>
              <a:lnTo>
                <a:pt x="193197" y="1246126"/>
              </a:lnTo>
              <a:lnTo>
                <a:pt x="386395" y="1246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CE687-6086-954B-B795-BD56810DF42C}">
      <dsp:nvSpPr>
        <dsp:cNvPr id="0" name=""/>
        <dsp:cNvSpPr/>
      </dsp:nvSpPr>
      <dsp:spPr>
        <a:xfrm>
          <a:off x="5510142" y="2790550"/>
          <a:ext cx="386395" cy="415375"/>
        </a:xfrm>
        <a:custGeom>
          <a:avLst/>
          <a:gdLst/>
          <a:ahLst/>
          <a:cxnLst/>
          <a:rect l="0" t="0" r="0" b="0"/>
          <a:pathLst>
            <a:path>
              <a:moveTo>
                <a:pt x="0" y="0"/>
              </a:moveTo>
              <a:lnTo>
                <a:pt x="193197" y="0"/>
              </a:lnTo>
              <a:lnTo>
                <a:pt x="193197" y="415375"/>
              </a:lnTo>
              <a:lnTo>
                <a:pt x="386395" y="4153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BFD8DC-7D4D-DB48-94FE-A040E00708B1}">
      <dsp:nvSpPr>
        <dsp:cNvPr id="0" name=""/>
        <dsp:cNvSpPr/>
      </dsp:nvSpPr>
      <dsp:spPr>
        <a:xfrm>
          <a:off x="5510142" y="2375174"/>
          <a:ext cx="386395" cy="415375"/>
        </a:xfrm>
        <a:custGeom>
          <a:avLst/>
          <a:gdLst/>
          <a:ahLst/>
          <a:cxnLst/>
          <a:rect l="0" t="0" r="0" b="0"/>
          <a:pathLst>
            <a:path>
              <a:moveTo>
                <a:pt x="0" y="415375"/>
              </a:moveTo>
              <a:lnTo>
                <a:pt x="193197" y="415375"/>
              </a:lnTo>
              <a:lnTo>
                <a:pt x="193197" y="0"/>
              </a:lnTo>
              <a:lnTo>
                <a:pt x="386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A5B37-751D-D841-BBCE-3FFB10A59542}">
      <dsp:nvSpPr>
        <dsp:cNvPr id="0" name=""/>
        <dsp:cNvSpPr/>
      </dsp:nvSpPr>
      <dsp:spPr>
        <a:xfrm>
          <a:off x="5510142" y="1544424"/>
          <a:ext cx="386395" cy="1246126"/>
        </a:xfrm>
        <a:custGeom>
          <a:avLst/>
          <a:gdLst/>
          <a:ahLst/>
          <a:cxnLst/>
          <a:rect l="0" t="0" r="0" b="0"/>
          <a:pathLst>
            <a:path>
              <a:moveTo>
                <a:pt x="0" y="1246126"/>
              </a:moveTo>
              <a:lnTo>
                <a:pt x="193197" y="1246126"/>
              </a:lnTo>
              <a:lnTo>
                <a:pt x="193197" y="0"/>
              </a:lnTo>
              <a:lnTo>
                <a:pt x="386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A3F5A-2092-4D43-BFB1-3D5F4351904E}">
      <dsp:nvSpPr>
        <dsp:cNvPr id="0" name=""/>
        <dsp:cNvSpPr/>
      </dsp:nvSpPr>
      <dsp:spPr>
        <a:xfrm>
          <a:off x="5510142" y="713673"/>
          <a:ext cx="386395" cy="2076876"/>
        </a:xfrm>
        <a:custGeom>
          <a:avLst/>
          <a:gdLst/>
          <a:ahLst/>
          <a:cxnLst/>
          <a:rect l="0" t="0" r="0" b="0"/>
          <a:pathLst>
            <a:path>
              <a:moveTo>
                <a:pt x="0" y="2076876"/>
              </a:moveTo>
              <a:lnTo>
                <a:pt x="193197" y="2076876"/>
              </a:lnTo>
              <a:lnTo>
                <a:pt x="193197" y="0"/>
              </a:lnTo>
              <a:lnTo>
                <a:pt x="386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B6910-477E-F64D-AC54-416EFD05CD12}">
      <dsp:nvSpPr>
        <dsp:cNvPr id="0" name=""/>
        <dsp:cNvSpPr/>
      </dsp:nvSpPr>
      <dsp:spPr>
        <a:xfrm>
          <a:off x="3578163" y="3671"/>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SAP is core </a:t>
          </a:r>
          <a:r>
            <a:rPr lang="en-US" sz="1400" kern="1200" dirty="0"/>
            <a:t>to </a:t>
          </a:r>
          <a:r>
            <a:rPr lang="en-US" sz="1400" b="0" i="0" kern="1200" dirty="0"/>
            <a:t>enterprises’ ecosystem</a:t>
          </a:r>
          <a:r>
            <a:rPr lang="en-US" sz="1200" b="0" i="0" kern="1200" dirty="0"/>
            <a:t>. </a:t>
          </a:r>
          <a:endParaRPr lang="en-US" sz="1200" kern="1200" dirty="0"/>
        </a:p>
      </dsp:txBody>
      <dsp:txXfrm>
        <a:off x="3578163" y="3671"/>
        <a:ext cx="1931978" cy="589253"/>
      </dsp:txXfrm>
    </dsp:sp>
    <dsp:sp modelId="{8A7AA72F-28FF-6348-AD6A-B1CAB5F04ADE}">
      <dsp:nvSpPr>
        <dsp:cNvPr id="0" name=""/>
        <dsp:cNvSpPr/>
      </dsp:nvSpPr>
      <dsp:spPr>
        <a:xfrm>
          <a:off x="3578163" y="834421"/>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Migration to cloud and Management is complex </a:t>
          </a:r>
        </a:p>
      </dsp:txBody>
      <dsp:txXfrm>
        <a:off x="3578163" y="834421"/>
        <a:ext cx="1931978" cy="589253"/>
      </dsp:txXfrm>
    </dsp:sp>
    <dsp:sp modelId="{457F6D48-9A70-5347-9596-FD7510B4DCF1}">
      <dsp:nvSpPr>
        <dsp:cNvPr id="0" name=""/>
        <dsp:cNvSpPr/>
      </dsp:nvSpPr>
      <dsp:spPr>
        <a:xfrm>
          <a:off x="3578163" y="1665172"/>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Cloud Skill gap and hyper-scaler agnostic approach</a:t>
          </a:r>
        </a:p>
      </dsp:txBody>
      <dsp:txXfrm>
        <a:off x="3578163" y="1665172"/>
        <a:ext cx="1931978" cy="589253"/>
      </dsp:txXfrm>
    </dsp:sp>
    <dsp:sp modelId="{6A557AFA-F272-2040-ABCA-C62E03361B81}">
      <dsp:nvSpPr>
        <dsp:cNvPr id="0" name=""/>
        <dsp:cNvSpPr/>
      </dsp:nvSpPr>
      <dsp:spPr>
        <a:xfrm>
          <a:off x="3578163" y="2495923"/>
          <a:ext cx="1931978" cy="589253"/>
        </a:xfrm>
        <a:prstGeom prst="rect">
          <a:avLst/>
        </a:prstGeom>
        <a:solidFill>
          <a:srgbClr val="FFB7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Benefits:</a:t>
          </a:r>
        </a:p>
      </dsp:txBody>
      <dsp:txXfrm>
        <a:off x="3578163" y="2495923"/>
        <a:ext cx="1931978" cy="589253"/>
      </dsp:txXfrm>
    </dsp:sp>
    <dsp:sp modelId="{19CB463C-9A3C-E242-92C3-A01EC122A5E8}">
      <dsp:nvSpPr>
        <dsp:cNvPr id="0" name=""/>
        <dsp:cNvSpPr/>
      </dsp:nvSpPr>
      <dsp:spPr>
        <a:xfrm>
          <a:off x="5896537" y="419046"/>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Offload infra </a:t>
          </a:r>
          <a:r>
            <a:rPr lang="en-US" sz="1400" kern="1200" dirty="0" err="1"/>
            <a:t>mgmt</a:t>
          </a:r>
          <a:r>
            <a:rPr lang="en-US" sz="1400" kern="1200" dirty="0"/>
            <a:t> and focus on business agility </a:t>
          </a:r>
        </a:p>
      </dsp:txBody>
      <dsp:txXfrm>
        <a:off x="5896537" y="419046"/>
        <a:ext cx="1931978" cy="589253"/>
      </dsp:txXfrm>
    </dsp:sp>
    <dsp:sp modelId="{9E6606C1-C2D6-8642-ADC8-426E84B4FA13}">
      <dsp:nvSpPr>
        <dsp:cNvPr id="0" name=""/>
        <dsp:cNvSpPr/>
      </dsp:nvSpPr>
      <dsp:spPr>
        <a:xfrm>
          <a:off x="5896537" y="1249797"/>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Time to Market</a:t>
          </a:r>
        </a:p>
      </dsp:txBody>
      <dsp:txXfrm>
        <a:off x="5896537" y="1249797"/>
        <a:ext cx="1931978" cy="589253"/>
      </dsp:txXfrm>
    </dsp:sp>
    <dsp:sp modelId="{DAC6470D-4D49-044D-A871-52AEFB8C5C88}">
      <dsp:nvSpPr>
        <dsp:cNvPr id="0" name=""/>
        <dsp:cNvSpPr/>
      </dsp:nvSpPr>
      <dsp:spPr>
        <a:xfrm>
          <a:off x="5896537" y="2080548"/>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Improved Security to meet Audit/Compliance </a:t>
          </a:r>
        </a:p>
      </dsp:txBody>
      <dsp:txXfrm>
        <a:off x="5896537" y="2080548"/>
        <a:ext cx="1931978" cy="589253"/>
      </dsp:txXfrm>
    </dsp:sp>
    <dsp:sp modelId="{D7B657E5-02F9-1347-BC05-79888F58940A}">
      <dsp:nvSpPr>
        <dsp:cNvPr id="0" name=""/>
        <dsp:cNvSpPr/>
      </dsp:nvSpPr>
      <dsp:spPr>
        <a:xfrm>
          <a:off x="5896537" y="2911298"/>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Years of experience and Expert support</a:t>
          </a:r>
        </a:p>
      </dsp:txBody>
      <dsp:txXfrm>
        <a:off x="5896537" y="2911298"/>
        <a:ext cx="1931978" cy="589253"/>
      </dsp:txXfrm>
    </dsp:sp>
    <dsp:sp modelId="{76F5388A-95AD-8B47-83D5-D2FAE5A19433}">
      <dsp:nvSpPr>
        <dsp:cNvPr id="0" name=""/>
        <dsp:cNvSpPr/>
      </dsp:nvSpPr>
      <dsp:spPr>
        <a:xfrm>
          <a:off x="5896537" y="3742049"/>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Cost Savings following best practices</a:t>
          </a:r>
        </a:p>
      </dsp:txBody>
      <dsp:txXfrm>
        <a:off x="5896537" y="3742049"/>
        <a:ext cx="1931978" cy="589253"/>
      </dsp:txXfrm>
    </dsp:sp>
    <dsp:sp modelId="{21BB589A-ADB9-8541-87A0-D61FDDAC7D6B}">
      <dsp:nvSpPr>
        <dsp:cNvPr id="0" name=""/>
        <dsp:cNvSpPr/>
      </dsp:nvSpPr>
      <dsp:spPr>
        <a:xfrm>
          <a:off x="5896537" y="4572800"/>
          <a:ext cx="1931978" cy="589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Visbility</a:t>
          </a:r>
          <a:r>
            <a:rPr lang="en-US" sz="1400" kern="1200" dirty="0"/>
            <a:t> and control resulting in higher uptime </a:t>
          </a:r>
        </a:p>
      </dsp:txBody>
      <dsp:txXfrm>
        <a:off x="5896537" y="4572800"/>
        <a:ext cx="1931978" cy="58925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F76EC-978E-42B8-96B5-27A5D93EF9E4}" type="datetimeFigureOut">
              <a:t>7/18/24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BDAA-39C4-4953-8B33-EC28350C399A}" type="slidenum">
              <a:t>‹#›</a:t>
            </a:fld>
            <a:endParaRPr lang="en-US"/>
          </a:p>
        </p:txBody>
      </p:sp>
    </p:spTree>
    <p:extLst>
      <p:ext uri="{BB962C8B-B14F-4D97-AF65-F5344CB8AC3E}">
        <p14:creationId xmlns:p14="http://schemas.microsoft.com/office/powerpoint/2010/main" val="2096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GrotesqueMTStd"/>
              </a:rPr>
              <a:t>SAP applications are undoubtedly the core of every enterprises’ ecosystem. But managing and/or migrating them to the cloud is very challenging. That’s where an </a:t>
            </a:r>
            <a:r>
              <a:rPr lang="en-US" b="1" i="0" u="none" strike="noStrike" dirty="0">
                <a:solidFill>
                  <a:srgbClr val="000000"/>
                </a:solidFill>
                <a:effectLst/>
                <a:latin typeface="GrotesqueMTStd"/>
              </a:rPr>
              <a:t>SAP managed services provider (MSP)</a:t>
            </a:r>
            <a:r>
              <a:rPr lang="en-US" b="0" i="0" u="none" strike="noStrike" dirty="0">
                <a:solidFill>
                  <a:srgbClr val="000000"/>
                </a:solidFill>
                <a:effectLst/>
                <a:latin typeface="GrotesqueMTStd"/>
              </a:rPr>
              <a:t> can help. With an </a:t>
            </a:r>
            <a:r>
              <a:rPr lang="en-US" b="1" i="0" u="none" strike="noStrike" dirty="0">
                <a:solidFill>
                  <a:srgbClr val="000000"/>
                </a:solidFill>
                <a:effectLst/>
                <a:latin typeface="GrotesqueMTStd"/>
              </a:rPr>
              <a:t>SAP MSP</a:t>
            </a:r>
            <a:r>
              <a:rPr lang="en-US" b="0" i="0" u="none" strike="noStrike" dirty="0">
                <a:solidFill>
                  <a:srgbClr val="000000"/>
                </a:solidFill>
                <a:effectLst/>
                <a:latin typeface="GrotesqueMTStd"/>
              </a:rPr>
              <a:t>, you get various benefits such as ease of management, enhanced productivity, improved security, expert support, cost savings, etc.</a:t>
            </a:r>
            <a:br>
              <a:rPr lang="en-US" dirty="0"/>
            </a:br>
            <a:r>
              <a:rPr lang="en-US" b="0" i="0" u="none" strike="noStrike" dirty="0">
                <a:solidFill>
                  <a:srgbClr val="000000"/>
                </a:solidFill>
                <a:effectLst/>
                <a:latin typeface="GrotesqueMTStd"/>
              </a:rPr>
              <a:t>But you will be able to reap all these benefits only when you opt for the SAP Managed Services and go with the right SAP Managed Service Provider for your enterprise. With that being said, we bring to you some valuable tips that will help you choose the best </a:t>
            </a:r>
            <a:r>
              <a:rPr lang="en-US" b="1" i="0" u="none" strike="noStrike" dirty="0">
                <a:solidFill>
                  <a:srgbClr val="000000"/>
                </a:solidFill>
                <a:effectLst/>
                <a:latin typeface="GrotesqueMTStd"/>
              </a:rPr>
              <a:t>SAP MSP</a:t>
            </a:r>
            <a:r>
              <a:rPr lang="en-US" b="0" i="0" u="none" strike="noStrike" dirty="0">
                <a:solidFill>
                  <a:srgbClr val="000000"/>
                </a:solidFill>
                <a:effectLst/>
                <a:latin typeface="GrotesqueMTStd"/>
              </a:rPr>
              <a:t> for your business.</a:t>
            </a:r>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2</a:t>
            </a:fld>
            <a:endParaRPr lang="en-US"/>
          </a:p>
        </p:txBody>
      </p:sp>
    </p:spTree>
    <p:extLst>
      <p:ext uri="{BB962C8B-B14F-4D97-AF65-F5344CB8AC3E}">
        <p14:creationId xmlns:p14="http://schemas.microsoft.com/office/powerpoint/2010/main" val="243681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3</a:t>
            </a:fld>
            <a:endParaRPr lang="en-US"/>
          </a:p>
        </p:txBody>
      </p:sp>
    </p:spTree>
    <p:extLst>
      <p:ext uri="{BB962C8B-B14F-4D97-AF65-F5344CB8AC3E}">
        <p14:creationId xmlns:p14="http://schemas.microsoft.com/office/powerpoint/2010/main" val="276648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GrotesqueMTStd"/>
              </a:rPr>
              <a:t>SAP applications are undoubtedly the core of every enterprises’ ecosystem. But managing and/or migrating them to the cloud is very challenging. That’s where an </a:t>
            </a:r>
            <a:r>
              <a:rPr lang="en-US" b="1" i="0" u="none" strike="noStrike" dirty="0">
                <a:solidFill>
                  <a:srgbClr val="000000"/>
                </a:solidFill>
                <a:effectLst/>
                <a:latin typeface="GrotesqueMTStd"/>
              </a:rPr>
              <a:t>SAP managed services provider (MSP)</a:t>
            </a:r>
            <a:r>
              <a:rPr lang="en-US" b="0" i="0" u="none" strike="noStrike" dirty="0">
                <a:solidFill>
                  <a:srgbClr val="000000"/>
                </a:solidFill>
                <a:effectLst/>
                <a:latin typeface="GrotesqueMTStd"/>
              </a:rPr>
              <a:t> can help. With an </a:t>
            </a:r>
            <a:r>
              <a:rPr lang="en-US" b="1" i="0" u="none" strike="noStrike" dirty="0">
                <a:solidFill>
                  <a:srgbClr val="000000"/>
                </a:solidFill>
                <a:effectLst/>
                <a:latin typeface="GrotesqueMTStd"/>
              </a:rPr>
              <a:t>SAP MSP</a:t>
            </a:r>
            <a:r>
              <a:rPr lang="en-US" b="0" i="0" u="none" strike="noStrike" dirty="0">
                <a:solidFill>
                  <a:srgbClr val="000000"/>
                </a:solidFill>
                <a:effectLst/>
                <a:latin typeface="GrotesqueMTStd"/>
              </a:rPr>
              <a:t>, you get various benefits such as ease of management, enhanced productivity, improved security, expert support, cost savings, etc.</a:t>
            </a:r>
            <a:br>
              <a:rPr lang="en-US" dirty="0"/>
            </a:br>
            <a:r>
              <a:rPr lang="en-US" b="0" i="0" u="none" strike="noStrike" dirty="0">
                <a:solidFill>
                  <a:srgbClr val="000000"/>
                </a:solidFill>
                <a:effectLst/>
                <a:latin typeface="GrotesqueMTStd"/>
              </a:rPr>
              <a:t>But you will be able to reap all these benefits only when you opt for the SAP Managed Services and go with the right SAP Managed Service Provider for your enterprise. With that being said, we bring to you some valuable tips that will help you choose the best </a:t>
            </a:r>
            <a:r>
              <a:rPr lang="en-US" b="1" i="0" u="none" strike="noStrike" dirty="0">
                <a:solidFill>
                  <a:srgbClr val="000000"/>
                </a:solidFill>
                <a:effectLst/>
                <a:latin typeface="GrotesqueMTStd"/>
              </a:rPr>
              <a:t>SAP MSP</a:t>
            </a:r>
            <a:r>
              <a:rPr lang="en-US" b="0" i="0" u="none" strike="noStrike" dirty="0">
                <a:solidFill>
                  <a:srgbClr val="000000"/>
                </a:solidFill>
                <a:effectLst/>
                <a:latin typeface="GrotesqueMTStd"/>
              </a:rPr>
              <a:t> for your business.</a:t>
            </a:r>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4</a:t>
            </a:fld>
            <a:endParaRPr lang="en-US"/>
          </a:p>
        </p:txBody>
      </p:sp>
    </p:spTree>
    <p:extLst>
      <p:ext uri="{BB962C8B-B14F-4D97-AF65-F5344CB8AC3E}">
        <p14:creationId xmlns:p14="http://schemas.microsoft.com/office/powerpoint/2010/main" val="71400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D1C1D"/>
              </a:solidFill>
              <a:effectLst/>
              <a:latin typeface="Slack-Lato"/>
            </a:endParaRPr>
          </a:p>
          <a:p>
            <a:r>
              <a:rPr lang="en-US" b="0" i="0" dirty="0">
                <a:solidFill>
                  <a:srgbClr val="1D1C1D"/>
                </a:solidFill>
                <a:effectLst/>
                <a:latin typeface="Slack-Lato"/>
              </a:rPr>
              <a:t>Shared Services:</a:t>
            </a:r>
          </a:p>
          <a:p>
            <a:br>
              <a:rPr lang="en-US" dirty="0"/>
            </a:br>
            <a:r>
              <a:rPr lang="en-US" b="0" i="0" dirty="0">
                <a:solidFill>
                  <a:srgbClr val="1D1C1D"/>
                </a:solidFill>
                <a:effectLst/>
                <a:latin typeface="Slack-Lato"/>
              </a:rPr>
              <a:t>Anti-virus</a:t>
            </a:r>
            <a:br>
              <a:rPr lang="en-US" dirty="0"/>
            </a:br>
            <a:r>
              <a:rPr lang="en-US" b="0" i="0" dirty="0">
                <a:solidFill>
                  <a:srgbClr val="1D1C1D"/>
                </a:solidFill>
                <a:effectLst/>
                <a:latin typeface="Slack-Lato"/>
              </a:rPr>
              <a:t>ISIM Server</a:t>
            </a:r>
            <a:br>
              <a:rPr lang="en-US" dirty="0"/>
            </a:br>
            <a:r>
              <a:rPr lang="en-US" b="0" i="0" dirty="0">
                <a:solidFill>
                  <a:srgbClr val="1D1C1D"/>
                </a:solidFill>
                <a:effectLst/>
                <a:latin typeface="Slack-Lato"/>
              </a:rPr>
              <a:t>Backup</a:t>
            </a:r>
            <a:br>
              <a:rPr lang="en-US" dirty="0"/>
            </a:br>
            <a:r>
              <a:rPr lang="en-US" b="0" i="0" dirty="0">
                <a:solidFill>
                  <a:srgbClr val="1D1C1D"/>
                </a:solidFill>
                <a:effectLst/>
                <a:latin typeface="Slack-Lato"/>
              </a:rPr>
              <a:t>CMP</a:t>
            </a:r>
            <a:br>
              <a:rPr lang="en-US" dirty="0"/>
            </a:br>
            <a:r>
              <a:rPr lang="en-US" b="0" i="0" dirty="0">
                <a:solidFill>
                  <a:srgbClr val="1D1C1D"/>
                </a:solidFill>
                <a:effectLst/>
                <a:latin typeface="Slack-Lato"/>
              </a:rPr>
              <a:t>Aviatrix</a:t>
            </a:r>
            <a:br>
              <a:rPr lang="en-US" dirty="0"/>
            </a:br>
            <a:r>
              <a:rPr lang="en-US" b="0" i="0" dirty="0">
                <a:solidFill>
                  <a:srgbClr val="1D1C1D"/>
                </a:solidFill>
                <a:effectLst/>
                <a:latin typeface="Slack-Lato"/>
              </a:rPr>
              <a:t>DNS</a:t>
            </a:r>
            <a:br>
              <a:rPr lang="en-US" dirty="0"/>
            </a:br>
            <a:r>
              <a:rPr lang="en-US" b="0" i="0" dirty="0">
                <a:solidFill>
                  <a:srgbClr val="1D1C1D"/>
                </a:solidFill>
                <a:effectLst/>
                <a:latin typeface="Slack-Lato"/>
              </a:rPr>
              <a:t>FRUN</a:t>
            </a:r>
            <a:br>
              <a:rPr lang="en-US" dirty="0"/>
            </a:br>
            <a:r>
              <a:rPr lang="en-US" b="0" i="0" dirty="0">
                <a:solidFill>
                  <a:srgbClr val="1D1C1D"/>
                </a:solidFill>
                <a:effectLst/>
                <a:latin typeface="Slack-Lato"/>
              </a:rPr>
              <a:t>GMSDCS AD</a:t>
            </a:r>
            <a:br>
              <a:rPr lang="en-US" dirty="0"/>
            </a:br>
            <a:r>
              <a:rPr lang="en-US" b="0" i="0" dirty="0">
                <a:solidFill>
                  <a:srgbClr val="1D1C1D"/>
                </a:solidFill>
                <a:effectLst/>
                <a:latin typeface="Slack-Lato"/>
              </a:rPr>
              <a:t>IPAM</a:t>
            </a:r>
            <a:br>
              <a:rPr lang="en-US" dirty="0"/>
            </a:br>
            <a:r>
              <a:rPr lang="en-US" b="0" i="0" dirty="0">
                <a:solidFill>
                  <a:srgbClr val="1D1C1D"/>
                </a:solidFill>
                <a:effectLst/>
                <a:latin typeface="Slack-Lato"/>
              </a:rPr>
              <a:t>Citrix/</a:t>
            </a:r>
            <a:r>
              <a:rPr lang="en-US" b="0" i="0" dirty="0" err="1">
                <a:solidFill>
                  <a:srgbClr val="1D1C1D"/>
                </a:solidFill>
                <a:effectLst/>
                <a:latin typeface="Slack-Lato"/>
              </a:rPr>
              <a:t>Jumpserver</a:t>
            </a:r>
            <a:br>
              <a:rPr lang="en-US" dirty="0"/>
            </a:br>
            <a:r>
              <a:rPr lang="en-US" b="0" i="0" dirty="0">
                <a:solidFill>
                  <a:srgbClr val="1D1C1D"/>
                </a:solidFill>
                <a:effectLst/>
                <a:latin typeface="Slack-Lato"/>
              </a:rPr>
              <a:t>Monitoring</a:t>
            </a:r>
            <a:br>
              <a:rPr lang="en-US" dirty="0"/>
            </a:br>
            <a:r>
              <a:rPr lang="en-US" b="0" i="0" dirty="0">
                <a:solidFill>
                  <a:srgbClr val="1D1C1D"/>
                </a:solidFill>
                <a:effectLst/>
                <a:latin typeface="Slack-Lato"/>
              </a:rPr>
              <a:t>SAP Router</a:t>
            </a:r>
            <a:br>
              <a:rPr lang="en-US" dirty="0"/>
            </a:br>
            <a:r>
              <a:rPr lang="en-US" b="0" i="0" dirty="0">
                <a:solidFill>
                  <a:srgbClr val="1D1C1D"/>
                </a:solidFill>
                <a:effectLst/>
                <a:latin typeface="Slack-Lato"/>
              </a:rPr>
              <a:t>Patch Management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88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slide in pillars </a:t>
            </a:r>
          </a:p>
          <a:p>
            <a:r>
              <a:rPr lang="en-US" dirty="0"/>
              <a:t>Build it gradually </a:t>
            </a:r>
          </a:p>
          <a:p>
            <a:r>
              <a:rPr lang="en-US" dirty="0"/>
              <a:t>1- Security</a:t>
            </a:r>
            <a:br>
              <a:rPr lang="en-US" dirty="0"/>
            </a:br>
            <a:r>
              <a:rPr lang="en-US" dirty="0"/>
              <a:t>2- Operations</a:t>
            </a:r>
            <a:br>
              <a:rPr lang="en-US" dirty="0"/>
            </a:br>
            <a:r>
              <a:rPr lang="en-US" dirty="0"/>
              <a:t>3- Visibility </a:t>
            </a:r>
          </a:p>
          <a:p>
            <a:r>
              <a:rPr lang="en-US" dirty="0"/>
              <a:t>4- Application pillar – talk about SAP / Kubernetes / etc.</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053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15</a:t>
            </a:fld>
            <a:endParaRPr lang="en-US"/>
          </a:p>
        </p:txBody>
      </p:sp>
    </p:spTree>
    <p:extLst>
      <p:ext uri="{BB962C8B-B14F-4D97-AF65-F5344CB8AC3E}">
        <p14:creationId xmlns:p14="http://schemas.microsoft.com/office/powerpoint/2010/main" val="265044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D1C1D"/>
              </a:solidFill>
              <a:effectLst/>
              <a:latin typeface="Slack-Lato"/>
            </a:endParaRPr>
          </a:p>
          <a:p>
            <a:r>
              <a:rPr lang="en-US" b="0" i="0" dirty="0">
                <a:solidFill>
                  <a:srgbClr val="1D1C1D"/>
                </a:solidFill>
                <a:effectLst/>
                <a:latin typeface="Slack-Lato"/>
              </a:rPr>
              <a:t>Shared Services:</a:t>
            </a:r>
          </a:p>
          <a:p>
            <a:br>
              <a:rPr lang="en-US" dirty="0"/>
            </a:br>
            <a:r>
              <a:rPr lang="en-US" b="0" i="0" dirty="0">
                <a:solidFill>
                  <a:srgbClr val="1D1C1D"/>
                </a:solidFill>
                <a:effectLst/>
                <a:latin typeface="Slack-Lato"/>
              </a:rPr>
              <a:t>Anti-virus</a:t>
            </a:r>
            <a:br>
              <a:rPr lang="en-US" dirty="0"/>
            </a:br>
            <a:r>
              <a:rPr lang="en-US" b="0" i="0" dirty="0">
                <a:solidFill>
                  <a:srgbClr val="1D1C1D"/>
                </a:solidFill>
                <a:effectLst/>
                <a:latin typeface="Slack-Lato"/>
              </a:rPr>
              <a:t>ISIM Server</a:t>
            </a:r>
            <a:br>
              <a:rPr lang="en-US" dirty="0"/>
            </a:br>
            <a:r>
              <a:rPr lang="en-US" b="0" i="0" dirty="0">
                <a:solidFill>
                  <a:srgbClr val="1D1C1D"/>
                </a:solidFill>
                <a:effectLst/>
                <a:latin typeface="Slack-Lato"/>
              </a:rPr>
              <a:t>Backup</a:t>
            </a:r>
            <a:br>
              <a:rPr lang="en-US" dirty="0"/>
            </a:br>
            <a:r>
              <a:rPr lang="en-US" b="0" i="0" dirty="0">
                <a:solidFill>
                  <a:srgbClr val="1D1C1D"/>
                </a:solidFill>
                <a:effectLst/>
                <a:latin typeface="Slack-Lato"/>
              </a:rPr>
              <a:t>CMP</a:t>
            </a:r>
            <a:br>
              <a:rPr lang="en-US" dirty="0"/>
            </a:br>
            <a:r>
              <a:rPr lang="en-US" b="0" i="0" dirty="0">
                <a:solidFill>
                  <a:srgbClr val="1D1C1D"/>
                </a:solidFill>
                <a:effectLst/>
                <a:latin typeface="Slack-Lato"/>
              </a:rPr>
              <a:t>Aviatrix</a:t>
            </a:r>
            <a:br>
              <a:rPr lang="en-US" dirty="0"/>
            </a:br>
            <a:r>
              <a:rPr lang="en-US" b="0" i="0" dirty="0">
                <a:solidFill>
                  <a:srgbClr val="1D1C1D"/>
                </a:solidFill>
                <a:effectLst/>
                <a:latin typeface="Slack-Lato"/>
              </a:rPr>
              <a:t>DNS</a:t>
            </a:r>
            <a:br>
              <a:rPr lang="en-US" dirty="0"/>
            </a:br>
            <a:r>
              <a:rPr lang="en-US" b="0" i="0" dirty="0">
                <a:solidFill>
                  <a:srgbClr val="1D1C1D"/>
                </a:solidFill>
                <a:effectLst/>
                <a:latin typeface="Slack-Lato"/>
              </a:rPr>
              <a:t>FRUN</a:t>
            </a:r>
            <a:br>
              <a:rPr lang="en-US" dirty="0"/>
            </a:br>
            <a:r>
              <a:rPr lang="en-US" b="0" i="0" dirty="0">
                <a:solidFill>
                  <a:srgbClr val="1D1C1D"/>
                </a:solidFill>
                <a:effectLst/>
                <a:latin typeface="Slack-Lato"/>
              </a:rPr>
              <a:t>GMSDCS AD</a:t>
            </a:r>
            <a:br>
              <a:rPr lang="en-US" dirty="0"/>
            </a:br>
            <a:r>
              <a:rPr lang="en-US" b="0" i="0" dirty="0">
                <a:solidFill>
                  <a:srgbClr val="1D1C1D"/>
                </a:solidFill>
                <a:effectLst/>
                <a:latin typeface="Slack-Lato"/>
              </a:rPr>
              <a:t>IPAM</a:t>
            </a:r>
            <a:br>
              <a:rPr lang="en-US" dirty="0"/>
            </a:br>
            <a:r>
              <a:rPr lang="en-US" b="0" i="0" dirty="0">
                <a:solidFill>
                  <a:srgbClr val="1D1C1D"/>
                </a:solidFill>
                <a:effectLst/>
                <a:latin typeface="Slack-Lato"/>
              </a:rPr>
              <a:t>Citrix/</a:t>
            </a:r>
            <a:r>
              <a:rPr lang="en-US" b="0" i="0" dirty="0" err="1">
                <a:solidFill>
                  <a:srgbClr val="1D1C1D"/>
                </a:solidFill>
                <a:effectLst/>
                <a:latin typeface="Slack-Lato"/>
              </a:rPr>
              <a:t>Jumpserver</a:t>
            </a:r>
            <a:br>
              <a:rPr lang="en-US" dirty="0"/>
            </a:br>
            <a:r>
              <a:rPr lang="en-US" b="0" i="0" dirty="0">
                <a:solidFill>
                  <a:srgbClr val="1D1C1D"/>
                </a:solidFill>
                <a:effectLst/>
                <a:latin typeface="Slack-Lato"/>
              </a:rPr>
              <a:t>Monitoring</a:t>
            </a:r>
            <a:br>
              <a:rPr lang="en-US" dirty="0"/>
            </a:br>
            <a:r>
              <a:rPr lang="en-US" b="0" i="0" dirty="0">
                <a:solidFill>
                  <a:srgbClr val="1D1C1D"/>
                </a:solidFill>
                <a:effectLst/>
                <a:latin typeface="Slack-Lato"/>
              </a:rPr>
              <a:t>SAP Router</a:t>
            </a:r>
            <a:br>
              <a:rPr lang="en-US" dirty="0"/>
            </a:br>
            <a:r>
              <a:rPr lang="en-US" b="0" i="0" dirty="0">
                <a:solidFill>
                  <a:srgbClr val="1D1C1D"/>
                </a:solidFill>
                <a:effectLst/>
                <a:latin typeface="Slack-Lato"/>
              </a:rPr>
              <a:t>Patch Management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278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p:ph type="body" sz="quarter" idx="13" hasCustomPrompt="1"/>
          </p:nvPr>
        </p:nvSpPr>
        <p:spPr>
          <a:xfrm>
            <a:off x="6435317" y="4518778"/>
            <a:ext cx="5756697" cy="1006475"/>
          </a:xfrm>
        </p:spPr>
        <p:txBody>
          <a:bodyPr>
            <a:normAutofit/>
          </a:bodyPr>
          <a:lstStyle>
            <a:lvl1pPr marL="0" indent="0">
              <a:buNone/>
              <a:defRPr sz="1600">
                <a:solidFill>
                  <a:schemeClr val="tx2">
                    <a:lumMod val="60000"/>
                    <a:lumOff val="40000"/>
                  </a:schemeClr>
                </a:solidFill>
              </a:defRPr>
            </a:lvl1pPr>
          </a:lstStyle>
          <a:p>
            <a:pPr lvl="0"/>
            <a:r>
              <a:rPr lang="en-US" dirty="0"/>
              <a:t>Presenter Name</a:t>
            </a:r>
          </a:p>
        </p:txBody>
      </p:sp>
      <p:pic>
        <p:nvPicPr>
          <p:cNvPr id="28" name="Picture 27"/>
          <p:cNvPicPr>
            <a:picLocks noChangeAspect="1"/>
          </p:cNvPicPr>
          <p:nvPr/>
        </p:nvPicPr>
        <p:blipFill>
          <a:blip r:embed="rId2"/>
          <a:stretch>
            <a:fillRect/>
          </a:stretch>
        </p:blipFill>
        <p:spPr>
          <a:xfrm>
            <a:off x="405864" y="2615374"/>
            <a:ext cx="3449031" cy="419723"/>
          </a:xfrm>
          <a:prstGeom prst="rect">
            <a:avLst/>
          </a:prstGeom>
        </p:spPr>
      </p:pic>
      <p:cxnSp>
        <p:nvCxnSpPr>
          <p:cNvPr id="49" name="Straight Connector 48"/>
          <p:cNvCxnSpPr/>
          <p:nvPr/>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94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70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_left_copy_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6" name="Text Placeholder 5"/>
          <p:cNvSpPr>
            <a:spLocks noGrp="1"/>
          </p:cNvSpPr>
          <p:nvPr>
            <p:ph type="body" sz="quarter" idx="12"/>
          </p:nvPr>
        </p:nvSpPr>
        <p:spPr>
          <a:xfrm>
            <a:off x="3648173" y="1093695"/>
            <a:ext cx="8248454" cy="50531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p:nvSpPr>
        <p:spPr>
          <a:xfrm>
            <a:off x="0" y="1093695"/>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1317348"/>
            <a:ext cx="3110485" cy="583634"/>
          </a:xfrm>
        </p:spPr>
        <p:txBody>
          <a:bodyPr/>
          <a:lstStyle>
            <a:lvl1pPr algn="ctr">
              <a:defRPr>
                <a:solidFill>
                  <a:schemeClr val="bg1"/>
                </a:solidFill>
              </a:defRPr>
            </a:lvl1pPr>
          </a:lstStyle>
          <a:p>
            <a:r>
              <a:rPr lang="en-US"/>
              <a:t>Click to edit Master title style</a:t>
            </a:r>
            <a:endParaRPr lang="en-US" dirty="0"/>
          </a:p>
        </p:txBody>
      </p:sp>
      <p:sp>
        <p:nvSpPr>
          <p:cNvPr id="4" name="Rectangle 3">
            <a:extLst>
              <a:ext uri="{FF2B5EF4-FFF2-40B4-BE49-F238E27FC236}">
                <a16:creationId xmlns:a16="http://schemas.microsoft.com/office/drawing/2014/main" id="{7A139BB4-8CCC-159B-0236-F30F567AF5AA}"/>
              </a:ext>
            </a:extLst>
          </p:cNvPr>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a:extLst>
              <a:ext uri="{FF2B5EF4-FFF2-40B4-BE49-F238E27FC236}">
                <a16:creationId xmlns:a16="http://schemas.microsoft.com/office/drawing/2014/main" id="{A33CA979-F3EB-B86F-6510-278843AB63BF}"/>
              </a:ext>
            </a:extLst>
          </p:cNvPr>
          <p:cNvSpPr/>
          <p:nvPr userDrawn="1"/>
        </p:nvSpPr>
        <p:spPr>
          <a:xfrm>
            <a:off x="0" y="1093695"/>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Tree>
    <p:extLst>
      <p:ext uri="{BB962C8B-B14F-4D97-AF65-F5344CB8AC3E}">
        <p14:creationId xmlns:p14="http://schemas.microsoft.com/office/powerpoint/2010/main" val="88807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
        <p:nvSpPr>
          <p:cNvPr id="7" name="Rectangle 6"/>
          <p:cNvSpPr/>
          <p:nvPr/>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32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
        <p:nvSpPr>
          <p:cNvPr id="5" name="Rectangle 4"/>
          <p:cNvSpPr/>
          <p:nvPr/>
        </p:nvSpPr>
        <p:spPr>
          <a:xfrm>
            <a:off x="0" y="9573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p:nvCxnSpPr>
        <p:spPr>
          <a:xfrm>
            <a:off x="-1539" y="12302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073726" y="11184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latin typeface="Calibri" panose="020F0502020204030204" pitchFamily="34" charset="0"/>
              </a:rPr>
              <a:t>&gt;</a:t>
            </a:r>
          </a:p>
        </p:txBody>
      </p:sp>
      <p:sp>
        <p:nvSpPr>
          <p:cNvPr id="8" name="Oval 7"/>
          <p:cNvSpPr/>
          <p:nvPr/>
        </p:nvSpPr>
        <p:spPr>
          <a:xfrm>
            <a:off x="3403461" y="11252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latin typeface="Calibri" panose="020F0502020204030204" pitchFamily="34" charset="0"/>
              </a:rPr>
              <a:t>&gt;</a:t>
            </a:r>
          </a:p>
        </p:txBody>
      </p:sp>
      <p:sp>
        <p:nvSpPr>
          <p:cNvPr id="9" name="Oval 8"/>
          <p:cNvSpPr/>
          <p:nvPr/>
        </p:nvSpPr>
        <p:spPr>
          <a:xfrm>
            <a:off x="5793820" y="11184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latin typeface="Calibri" panose="020F0502020204030204" pitchFamily="34" charset="0"/>
              </a:rPr>
              <a:t>&gt;</a:t>
            </a:r>
          </a:p>
        </p:txBody>
      </p:sp>
      <p:sp>
        <p:nvSpPr>
          <p:cNvPr id="10" name="Oval 9"/>
          <p:cNvSpPr/>
          <p:nvPr/>
        </p:nvSpPr>
        <p:spPr>
          <a:xfrm>
            <a:off x="8110139" y="11310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latin typeface="Calibri" panose="020F0502020204030204" pitchFamily="34" charset="0"/>
              </a:rPr>
              <a:t>&gt;</a:t>
            </a:r>
          </a:p>
        </p:txBody>
      </p:sp>
      <p:sp>
        <p:nvSpPr>
          <p:cNvPr id="11" name="Text Placeholder 16"/>
          <p:cNvSpPr>
            <a:spLocks noGrp="1"/>
          </p:cNvSpPr>
          <p:nvPr>
            <p:ph type="body" sz="quarter" idx="17" hasCustomPrompt="1"/>
          </p:nvPr>
        </p:nvSpPr>
        <p:spPr>
          <a:xfrm>
            <a:off x="82341" y="12126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2194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2126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2251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0648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0759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0759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0759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p:nvSpPr>
        <p:spPr>
          <a:xfrm>
            <a:off x="10474844" y="11293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2234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0759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89823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
        <p:nvSpPr>
          <p:cNvPr id="22" name="Rectangle 21"/>
          <p:cNvSpPr/>
          <p:nvPr/>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dirty="0"/>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57837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rocess">
    <p:spTree>
      <p:nvGrpSpPr>
        <p:cNvPr id="1" name=""/>
        <p:cNvGrpSpPr/>
        <p:nvPr/>
      </p:nvGrpSpPr>
      <p:grpSpPr>
        <a:xfrm>
          <a:off x="0" y="0"/>
          <a:ext cx="0" cy="0"/>
          <a:chOff x="0" y="0"/>
          <a:chExt cx="0" cy="0"/>
        </a:xfrm>
      </p:grpSpPr>
      <p:sp>
        <p:nvSpPr>
          <p:cNvPr id="28" name="Rectangle 27"/>
          <p:cNvSpPr/>
          <p:nvPr/>
        </p:nvSpPr>
        <p:spPr>
          <a:xfrm>
            <a:off x="0" y="797117"/>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6" name="Straight Connector 5"/>
          <p:cNvCxnSpPr/>
          <p:nvPr/>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81896" y="95823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p:nvSpPr>
        <p:spPr>
          <a:xfrm>
            <a:off x="4647804" y="942814"/>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p:nvSpPr>
        <p:spPr>
          <a:xfrm>
            <a:off x="7413712" y="95823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p:nvSpPr>
        <p:spPr>
          <a:xfrm>
            <a:off x="10179621" y="970757"/>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052398"/>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03698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052396"/>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064921"/>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01640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000984"/>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01640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028927"/>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70863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8" name="Rectangle 27"/>
          <p:cNvSpPr/>
          <p:nvPr/>
        </p:nvSpPr>
        <p:spPr>
          <a:xfrm>
            <a:off x="0" y="985007"/>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6" name="Straight Connector 5"/>
          <p:cNvCxnSpPr/>
          <p:nvPr/>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145970"/>
            <a:ext cx="9794875" cy="783156"/>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944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
        <p:nvSpPr>
          <p:cNvPr id="6" name="Text Placeholder 5"/>
          <p:cNvSpPr>
            <a:spLocks noGrp="1"/>
          </p:cNvSpPr>
          <p:nvPr>
            <p:ph type="body" sz="quarter" idx="12"/>
          </p:nvPr>
        </p:nvSpPr>
        <p:spPr>
          <a:xfrm>
            <a:off x="263524" y="981076"/>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981075"/>
            <a:ext cx="5734639" cy="4713288"/>
          </a:xfrm>
          <a:solidFill>
            <a:schemeClr val="bg1">
              <a:lumMod val="95000"/>
            </a:schemeClr>
          </a:solidFill>
        </p:spPr>
        <p:txBody>
          <a:bodyPr/>
          <a:lstStyle>
            <a:lvl1pPr marL="0" indent="0" algn="ctr">
              <a:buNone/>
              <a:defRPr baseline="0"/>
            </a:lvl1pPr>
          </a:lstStyle>
          <a:p>
            <a:r>
              <a:rPr lang="en-US"/>
              <a:t>Click icon to add picture</a:t>
            </a:r>
            <a:endParaRPr lang="en-US" dirty="0"/>
          </a:p>
        </p:txBody>
      </p:sp>
    </p:spTree>
    <p:extLst>
      <p:ext uri="{BB962C8B-B14F-4D97-AF65-F5344CB8AC3E}">
        <p14:creationId xmlns:p14="http://schemas.microsoft.com/office/powerpoint/2010/main" val="148412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28" name="Picture 27"/>
          <p:cNvPicPr>
            <a:picLocks noChangeAspect="1"/>
          </p:cNvPicPr>
          <p:nvPr/>
        </p:nvPicPr>
        <p:blipFill>
          <a:blip r:embed="rId2"/>
          <a:stretch>
            <a:fillRect/>
          </a:stretch>
        </p:blipFill>
        <p:spPr>
          <a:xfrm>
            <a:off x="4371485" y="1832950"/>
            <a:ext cx="3449031" cy="419723"/>
          </a:xfrm>
          <a:prstGeom prst="rect">
            <a:avLst/>
          </a:prstGeom>
        </p:spPr>
      </p:pic>
    </p:spTree>
    <p:extLst>
      <p:ext uri="{BB962C8B-B14F-4D97-AF65-F5344CB8AC3E}">
        <p14:creationId xmlns:p14="http://schemas.microsoft.com/office/powerpoint/2010/main" val="22387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ark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12192000" cy="6858000"/>
          </a:xfrm>
          <a:prstGeom prst="rect">
            <a:avLst/>
          </a:prstGeom>
          <a:gradFill>
            <a:gsLst>
              <a:gs pos="75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5"/>
          <p:cNvSpPr>
            <a:spLocks/>
          </p:cNvSpPr>
          <p:nvPr/>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accent2"/>
              </a:gs>
              <a:gs pos="0">
                <a:schemeClr val="tx2"/>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grpSp>
        <p:nvGrpSpPr>
          <p:cNvPr id="2" name="Group 4"/>
          <p:cNvGrpSpPr>
            <a:grpSpLocks noChangeAspect="1"/>
          </p:cNvGrpSpPr>
          <p:nvPr/>
        </p:nvGrpSpPr>
        <p:grpSpPr bwMode="auto">
          <a:xfrm>
            <a:off x="4362450" y="1833563"/>
            <a:ext cx="3460750" cy="422275"/>
            <a:chOff x="2748" y="1155"/>
            <a:chExt cx="2180" cy="266"/>
          </a:xfrm>
          <a:solidFill>
            <a:schemeClr val="bg1"/>
          </a:solidFill>
        </p:grpSpPr>
        <p:sp>
          <p:nvSpPr>
            <p:cNvPr id="4" name="Freeform 5"/>
            <p:cNvSpPr>
              <a:spLocks noEditPoints="1"/>
            </p:cNvSpPr>
            <p:nvPr/>
          </p:nvSpPr>
          <p:spPr bwMode="auto">
            <a:xfrm>
              <a:off x="3217"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a:off x="3497" y="1177"/>
              <a:ext cx="254" cy="224"/>
            </a:xfrm>
            <a:custGeom>
              <a:avLst/>
              <a:gdLst>
                <a:gd name="T0" fmla="*/ 142 w 254"/>
                <a:gd name="T1" fmla="*/ 224 h 224"/>
                <a:gd name="T2" fmla="*/ 111 w 254"/>
                <a:gd name="T3" fmla="*/ 224 h 224"/>
                <a:gd name="T4" fmla="*/ 0 w 254"/>
                <a:gd name="T5" fmla="*/ 0 h 224"/>
                <a:gd name="T6" fmla="*/ 23 w 254"/>
                <a:gd name="T7" fmla="*/ 0 h 224"/>
                <a:gd name="T8" fmla="*/ 127 w 254"/>
                <a:gd name="T9" fmla="*/ 211 h 224"/>
                <a:gd name="T10" fmla="*/ 231 w 254"/>
                <a:gd name="T11" fmla="*/ 0 h 224"/>
                <a:gd name="T12" fmla="*/ 254 w 254"/>
                <a:gd name="T13" fmla="*/ 0 h 224"/>
                <a:gd name="T14" fmla="*/ 142 w 254"/>
                <a:gd name="T15" fmla="*/ 224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4">
                  <a:moveTo>
                    <a:pt x="142" y="224"/>
                  </a:moveTo>
                  <a:lnTo>
                    <a:pt x="111" y="224"/>
                  </a:lnTo>
                  <a:lnTo>
                    <a:pt x="0" y="0"/>
                  </a:lnTo>
                  <a:lnTo>
                    <a:pt x="23" y="0"/>
                  </a:lnTo>
                  <a:lnTo>
                    <a:pt x="127" y="211"/>
                  </a:lnTo>
                  <a:lnTo>
                    <a:pt x="231" y="0"/>
                  </a:lnTo>
                  <a:lnTo>
                    <a:pt x="254" y="0"/>
                  </a:lnTo>
                  <a:lnTo>
                    <a:pt x="1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3795" y="1177"/>
              <a:ext cx="21"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p:nvSpPr>
          <p:spPr bwMode="auto">
            <a:xfrm>
              <a:off x="3874"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4148" y="1177"/>
              <a:ext cx="221" cy="224"/>
            </a:xfrm>
            <a:custGeom>
              <a:avLst/>
              <a:gdLst>
                <a:gd name="T0" fmla="*/ 121 w 221"/>
                <a:gd name="T1" fmla="*/ 17 h 224"/>
                <a:gd name="T2" fmla="*/ 121 w 221"/>
                <a:gd name="T3" fmla="*/ 224 h 224"/>
                <a:gd name="T4" fmla="*/ 102 w 221"/>
                <a:gd name="T5" fmla="*/ 224 h 224"/>
                <a:gd name="T6" fmla="*/ 102 w 221"/>
                <a:gd name="T7" fmla="*/ 17 h 224"/>
                <a:gd name="T8" fmla="*/ 0 w 221"/>
                <a:gd name="T9" fmla="*/ 17 h 224"/>
                <a:gd name="T10" fmla="*/ 0 w 221"/>
                <a:gd name="T11" fmla="*/ 0 h 224"/>
                <a:gd name="T12" fmla="*/ 221 w 221"/>
                <a:gd name="T13" fmla="*/ 0 h 224"/>
                <a:gd name="T14" fmla="*/ 221 w 221"/>
                <a:gd name="T15" fmla="*/ 17 h 224"/>
                <a:gd name="T16" fmla="*/ 121 w 221"/>
                <a:gd name="T17" fmla="*/ 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4">
                  <a:moveTo>
                    <a:pt x="121" y="17"/>
                  </a:moveTo>
                  <a:lnTo>
                    <a:pt x="121" y="224"/>
                  </a:lnTo>
                  <a:lnTo>
                    <a:pt x="102" y="224"/>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4413" y="1171"/>
              <a:ext cx="163" cy="230"/>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4615" y="1177"/>
              <a:ext cx="19"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4686" y="1177"/>
              <a:ext cx="242" cy="224"/>
            </a:xfrm>
            <a:custGeom>
              <a:avLst/>
              <a:gdLst>
                <a:gd name="T0" fmla="*/ 121 w 242"/>
                <a:gd name="T1" fmla="*/ 123 h 224"/>
                <a:gd name="T2" fmla="*/ 25 w 242"/>
                <a:gd name="T3" fmla="*/ 224 h 224"/>
                <a:gd name="T4" fmla="*/ 0 w 242"/>
                <a:gd name="T5" fmla="*/ 224 h 224"/>
                <a:gd name="T6" fmla="*/ 107 w 242"/>
                <a:gd name="T7" fmla="*/ 109 h 224"/>
                <a:gd name="T8" fmla="*/ 6 w 242"/>
                <a:gd name="T9" fmla="*/ 0 h 224"/>
                <a:gd name="T10" fmla="*/ 31 w 242"/>
                <a:gd name="T11" fmla="*/ 0 h 224"/>
                <a:gd name="T12" fmla="*/ 121 w 242"/>
                <a:gd name="T13" fmla="*/ 95 h 224"/>
                <a:gd name="T14" fmla="*/ 211 w 242"/>
                <a:gd name="T15" fmla="*/ 0 h 224"/>
                <a:gd name="T16" fmla="*/ 236 w 242"/>
                <a:gd name="T17" fmla="*/ 0 h 224"/>
                <a:gd name="T18" fmla="*/ 134 w 242"/>
                <a:gd name="T19" fmla="*/ 109 h 224"/>
                <a:gd name="T20" fmla="*/ 242 w 242"/>
                <a:gd name="T21" fmla="*/ 224 h 224"/>
                <a:gd name="T22" fmla="*/ 217 w 242"/>
                <a:gd name="T23" fmla="*/ 224 h 224"/>
                <a:gd name="T24" fmla="*/ 121 w 242"/>
                <a:gd name="T25" fmla="*/ 1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4">
                  <a:moveTo>
                    <a:pt x="121" y="123"/>
                  </a:moveTo>
                  <a:lnTo>
                    <a:pt x="25" y="224"/>
                  </a:lnTo>
                  <a:lnTo>
                    <a:pt x="0" y="224"/>
                  </a:lnTo>
                  <a:lnTo>
                    <a:pt x="107" y="109"/>
                  </a:lnTo>
                  <a:lnTo>
                    <a:pt x="6" y="0"/>
                  </a:lnTo>
                  <a:lnTo>
                    <a:pt x="31" y="0"/>
                  </a:lnTo>
                  <a:lnTo>
                    <a:pt x="121" y="95"/>
                  </a:lnTo>
                  <a:lnTo>
                    <a:pt x="211" y="0"/>
                  </a:lnTo>
                  <a:lnTo>
                    <a:pt x="236" y="0"/>
                  </a:lnTo>
                  <a:lnTo>
                    <a:pt x="134" y="109"/>
                  </a:lnTo>
                  <a:lnTo>
                    <a:pt x="242" y="224"/>
                  </a:lnTo>
                  <a:lnTo>
                    <a:pt x="217" y="224"/>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2748" y="1155"/>
              <a:ext cx="363" cy="26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804D9F84-9442-E1EC-6112-52696316451D}"/>
              </a:ext>
            </a:extLst>
          </p:cNvPr>
          <p:cNvSpPr/>
          <p:nvPr userDrawn="1"/>
        </p:nvSpPr>
        <p:spPr>
          <a:xfrm>
            <a:off x="0" y="0"/>
            <a:ext cx="12192000" cy="6858000"/>
          </a:xfrm>
          <a:prstGeom prst="rect">
            <a:avLst/>
          </a:prstGeom>
          <a:gradFill>
            <a:gsLst>
              <a:gs pos="75000">
                <a:schemeClr val="tx2"/>
              </a:gs>
              <a:gs pos="0">
                <a:schemeClr val="accent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13">
            <a:extLst>
              <a:ext uri="{FF2B5EF4-FFF2-40B4-BE49-F238E27FC236}">
                <a16:creationId xmlns:a16="http://schemas.microsoft.com/office/drawing/2014/main" id="{20032180-9770-CAA1-D3FE-F78F27BA0B15}"/>
              </a:ext>
            </a:extLst>
          </p:cNvPr>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accent2"/>
              </a:gs>
              <a:gs pos="0">
                <a:schemeClr val="tx2"/>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grpSp>
        <p:nvGrpSpPr>
          <p:cNvPr id="15" name="Group 4">
            <a:extLst>
              <a:ext uri="{FF2B5EF4-FFF2-40B4-BE49-F238E27FC236}">
                <a16:creationId xmlns:a16="http://schemas.microsoft.com/office/drawing/2014/main" id="{BF908D47-6946-6594-9E5E-A2EA06B9D75D}"/>
              </a:ext>
            </a:extLst>
          </p:cNvPr>
          <p:cNvGrpSpPr>
            <a:grpSpLocks noChangeAspect="1"/>
          </p:cNvGrpSpPr>
          <p:nvPr userDrawn="1"/>
        </p:nvGrpSpPr>
        <p:grpSpPr bwMode="auto">
          <a:xfrm>
            <a:off x="4362450" y="1833563"/>
            <a:ext cx="3460750" cy="422275"/>
            <a:chOff x="2748" y="1155"/>
            <a:chExt cx="2180" cy="266"/>
          </a:xfrm>
          <a:solidFill>
            <a:schemeClr val="bg1"/>
          </a:solidFill>
        </p:grpSpPr>
        <p:sp>
          <p:nvSpPr>
            <p:cNvPr id="16" name="Freeform 5">
              <a:extLst>
                <a:ext uri="{FF2B5EF4-FFF2-40B4-BE49-F238E27FC236}">
                  <a16:creationId xmlns:a16="http://schemas.microsoft.com/office/drawing/2014/main" id="{78C76D2E-C94E-7BCD-D77E-D6A6279F05BB}"/>
                </a:ext>
              </a:extLst>
            </p:cNvPr>
            <p:cNvSpPr>
              <a:spLocks noEditPoints="1"/>
            </p:cNvSpPr>
            <p:nvPr userDrawn="1"/>
          </p:nvSpPr>
          <p:spPr bwMode="auto">
            <a:xfrm>
              <a:off x="3217"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BC1D63F6-A648-E9D8-7F38-3E0BD7022874}"/>
                </a:ext>
              </a:extLst>
            </p:cNvPr>
            <p:cNvSpPr>
              <a:spLocks/>
            </p:cNvSpPr>
            <p:nvPr userDrawn="1"/>
          </p:nvSpPr>
          <p:spPr bwMode="auto">
            <a:xfrm>
              <a:off x="3497" y="1177"/>
              <a:ext cx="254" cy="224"/>
            </a:xfrm>
            <a:custGeom>
              <a:avLst/>
              <a:gdLst>
                <a:gd name="T0" fmla="*/ 142 w 254"/>
                <a:gd name="T1" fmla="*/ 224 h 224"/>
                <a:gd name="T2" fmla="*/ 111 w 254"/>
                <a:gd name="T3" fmla="*/ 224 h 224"/>
                <a:gd name="T4" fmla="*/ 0 w 254"/>
                <a:gd name="T5" fmla="*/ 0 h 224"/>
                <a:gd name="T6" fmla="*/ 23 w 254"/>
                <a:gd name="T7" fmla="*/ 0 h 224"/>
                <a:gd name="T8" fmla="*/ 127 w 254"/>
                <a:gd name="T9" fmla="*/ 211 h 224"/>
                <a:gd name="T10" fmla="*/ 231 w 254"/>
                <a:gd name="T11" fmla="*/ 0 h 224"/>
                <a:gd name="T12" fmla="*/ 254 w 254"/>
                <a:gd name="T13" fmla="*/ 0 h 224"/>
                <a:gd name="T14" fmla="*/ 142 w 254"/>
                <a:gd name="T15" fmla="*/ 224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4">
                  <a:moveTo>
                    <a:pt x="142" y="224"/>
                  </a:moveTo>
                  <a:lnTo>
                    <a:pt x="111" y="224"/>
                  </a:lnTo>
                  <a:lnTo>
                    <a:pt x="0" y="0"/>
                  </a:lnTo>
                  <a:lnTo>
                    <a:pt x="23" y="0"/>
                  </a:lnTo>
                  <a:lnTo>
                    <a:pt x="127" y="211"/>
                  </a:lnTo>
                  <a:lnTo>
                    <a:pt x="231" y="0"/>
                  </a:lnTo>
                  <a:lnTo>
                    <a:pt x="254" y="0"/>
                  </a:lnTo>
                  <a:lnTo>
                    <a:pt x="1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7">
              <a:extLst>
                <a:ext uri="{FF2B5EF4-FFF2-40B4-BE49-F238E27FC236}">
                  <a16:creationId xmlns:a16="http://schemas.microsoft.com/office/drawing/2014/main" id="{E604C542-0781-9B67-A7C1-44F110559C06}"/>
                </a:ext>
              </a:extLst>
            </p:cNvPr>
            <p:cNvSpPr>
              <a:spLocks noChangeArrowheads="1"/>
            </p:cNvSpPr>
            <p:nvPr userDrawn="1"/>
          </p:nvSpPr>
          <p:spPr bwMode="auto">
            <a:xfrm>
              <a:off x="3795" y="1177"/>
              <a:ext cx="21"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A593B19F-CF9C-4841-F743-A46D639AE7E3}"/>
                </a:ext>
              </a:extLst>
            </p:cNvPr>
            <p:cNvSpPr>
              <a:spLocks noEditPoints="1"/>
            </p:cNvSpPr>
            <p:nvPr userDrawn="1"/>
          </p:nvSpPr>
          <p:spPr bwMode="auto">
            <a:xfrm>
              <a:off x="3874"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326A5F1C-2AFC-55E1-39CA-DCA152E03670}"/>
                </a:ext>
              </a:extLst>
            </p:cNvPr>
            <p:cNvSpPr>
              <a:spLocks/>
            </p:cNvSpPr>
            <p:nvPr userDrawn="1"/>
          </p:nvSpPr>
          <p:spPr bwMode="auto">
            <a:xfrm>
              <a:off x="4148" y="1177"/>
              <a:ext cx="221" cy="224"/>
            </a:xfrm>
            <a:custGeom>
              <a:avLst/>
              <a:gdLst>
                <a:gd name="T0" fmla="*/ 121 w 221"/>
                <a:gd name="T1" fmla="*/ 17 h 224"/>
                <a:gd name="T2" fmla="*/ 121 w 221"/>
                <a:gd name="T3" fmla="*/ 224 h 224"/>
                <a:gd name="T4" fmla="*/ 102 w 221"/>
                <a:gd name="T5" fmla="*/ 224 h 224"/>
                <a:gd name="T6" fmla="*/ 102 w 221"/>
                <a:gd name="T7" fmla="*/ 17 h 224"/>
                <a:gd name="T8" fmla="*/ 0 w 221"/>
                <a:gd name="T9" fmla="*/ 17 h 224"/>
                <a:gd name="T10" fmla="*/ 0 w 221"/>
                <a:gd name="T11" fmla="*/ 0 h 224"/>
                <a:gd name="T12" fmla="*/ 221 w 221"/>
                <a:gd name="T13" fmla="*/ 0 h 224"/>
                <a:gd name="T14" fmla="*/ 221 w 221"/>
                <a:gd name="T15" fmla="*/ 17 h 224"/>
                <a:gd name="T16" fmla="*/ 121 w 221"/>
                <a:gd name="T17" fmla="*/ 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4">
                  <a:moveTo>
                    <a:pt x="121" y="17"/>
                  </a:moveTo>
                  <a:lnTo>
                    <a:pt x="121" y="224"/>
                  </a:lnTo>
                  <a:lnTo>
                    <a:pt x="102" y="224"/>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76F729F3-3F2B-BD3D-8B42-6A5122A9C97B}"/>
                </a:ext>
              </a:extLst>
            </p:cNvPr>
            <p:cNvSpPr>
              <a:spLocks/>
            </p:cNvSpPr>
            <p:nvPr userDrawn="1"/>
          </p:nvSpPr>
          <p:spPr bwMode="auto">
            <a:xfrm>
              <a:off x="4413" y="1171"/>
              <a:ext cx="163" cy="230"/>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a:extLst>
                <a:ext uri="{FF2B5EF4-FFF2-40B4-BE49-F238E27FC236}">
                  <a16:creationId xmlns:a16="http://schemas.microsoft.com/office/drawing/2014/main" id="{EB7CA8D7-1FC4-A429-F9E2-C49C4E00B18B}"/>
                </a:ext>
              </a:extLst>
            </p:cNvPr>
            <p:cNvSpPr>
              <a:spLocks noChangeArrowheads="1"/>
            </p:cNvSpPr>
            <p:nvPr userDrawn="1"/>
          </p:nvSpPr>
          <p:spPr bwMode="auto">
            <a:xfrm>
              <a:off x="4615" y="1177"/>
              <a:ext cx="19"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64BB8425-1367-5DCF-4CD5-BE63A92FE63B}"/>
                </a:ext>
              </a:extLst>
            </p:cNvPr>
            <p:cNvSpPr>
              <a:spLocks/>
            </p:cNvSpPr>
            <p:nvPr userDrawn="1"/>
          </p:nvSpPr>
          <p:spPr bwMode="auto">
            <a:xfrm>
              <a:off x="4686" y="1177"/>
              <a:ext cx="242" cy="224"/>
            </a:xfrm>
            <a:custGeom>
              <a:avLst/>
              <a:gdLst>
                <a:gd name="T0" fmla="*/ 121 w 242"/>
                <a:gd name="T1" fmla="*/ 123 h 224"/>
                <a:gd name="T2" fmla="*/ 25 w 242"/>
                <a:gd name="T3" fmla="*/ 224 h 224"/>
                <a:gd name="T4" fmla="*/ 0 w 242"/>
                <a:gd name="T5" fmla="*/ 224 h 224"/>
                <a:gd name="T6" fmla="*/ 107 w 242"/>
                <a:gd name="T7" fmla="*/ 109 h 224"/>
                <a:gd name="T8" fmla="*/ 6 w 242"/>
                <a:gd name="T9" fmla="*/ 0 h 224"/>
                <a:gd name="T10" fmla="*/ 31 w 242"/>
                <a:gd name="T11" fmla="*/ 0 h 224"/>
                <a:gd name="T12" fmla="*/ 121 w 242"/>
                <a:gd name="T13" fmla="*/ 95 h 224"/>
                <a:gd name="T14" fmla="*/ 211 w 242"/>
                <a:gd name="T15" fmla="*/ 0 h 224"/>
                <a:gd name="T16" fmla="*/ 236 w 242"/>
                <a:gd name="T17" fmla="*/ 0 h 224"/>
                <a:gd name="T18" fmla="*/ 134 w 242"/>
                <a:gd name="T19" fmla="*/ 109 h 224"/>
                <a:gd name="T20" fmla="*/ 242 w 242"/>
                <a:gd name="T21" fmla="*/ 224 h 224"/>
                <a:gd name="T22" fmla="*/ 217 w 242"/>
                <a:gd name="T23" fmla="*/ 224 h 224"/>
                <a:gd name="T24" fmla="*/ 121 w 242"/>
                <a:gd name="T25" fmla="*/ 1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4">
                  <a:moveTo>
                    <a:pt x="121" y="123"/>
                  </a:moveTo>
                  <a:lnTo>
                    <a:pt x="25" y="224"/>
                  </a:lnTo>
                  <a:lnTo>
                    <a:pt x="0" y="224"/>
                  </a:lnTo>
                  <a:lnTo>
                    <a:pt x="107" y="109"/>
                  </a:lnTo>
                  <a:lnTo>
                    <a:pt x="6" y="0"/>
                  </a:lnTo>
                  <a:lnTo>
                    <a:pt x="31" y="0"/>
                  </a:lnTo>
                  <a:lnTo>
                    <a:pt x="121" y="95"/>
                  </a:lnTo>
                  <a:lnTo>
                    <a:pt x="211" y="0"/>
                  </a:lnTo>
                  <a:lnTo>
                    <a:pt x="236" y="0"/>
                  </a:lnTo>
                  <a:lnTo>
                    <a:pt x="134" y="109"/>
                  </a:lnTo>
                  <a:lnTo>
                    <a:pt x="242" y="224"/>
                  </a:lnTo>
                  <a:lnTo>
                    <a:pt x="217" y="224"/>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7CCCB009-7BDD-44DC-BDBF-4E8B37B4376C}"/>
                </a:ext>
              </a:extLst>
            </p:cNvPr>
            <p:cNvSpPr>
              <a:spLocks/>
            </p:cNvSpPr>
            <p:nvPr userDrawn="1"/>
          </p:nvSpPr>
          <p:spPr bwMode="auto">
            <a:xfrm>
              <a:off x="2748" y="1155"/>
              <a:ext cx="363" cy="26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9462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ark_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7126664" cy="6858000"/>
          </a:xfrm>
          <a:prstGeom prst="rect">
            <a:avLst/>
          </a:prstGeom>
          <a:gradFill>
            <a:gsLst>
              <a:gs pos="56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p:ph type="title" hasCustomPrompt="1"/>
          </p:nvPr>
        </p:nvSpPr>
        <p:spPr>
          <a:xfrm>
            <a:off x="6435137" y="1323902"/>
            <a:ext cx="5756864" cy="1848910"/>
          </a:xfrm>
        </p:spPr>
        <p:txBody>
          <a:bodyPr anchor="b">
            <a:normAutofit/>
          </a:bodyPr>
          <a:lstStyle>
            <a:lvl1pPr algn="l">
              <a:defRPr sz="4000" b="0">
                <a:solidFill>
                  <a:schemeClr val="bg1"/>
                </a:solidFill>
              </a:defRPr>
            </a:lvl1pPr>
          </a:lstStyle>
          <a:p>
            <a:r>
              <a:rPr lang="en-US" dirty="0"/>
              <a:t>The Title</a:t>
            </a:r>
          </a:p>
        </p:txBody>
      </p:sp>
      <p:sp>
        <p:nvSpPr>
          <p:cNvPr id="18" name="Text Placeholder 17"/>
          <p:cNvSpPr>
            <a:spLocks noGrp="1"/>
          </p:cNvSpPr>
          <p:nvPr>
            <p:ph type="body" sz="quarter" idx="10" hasCustomPrompt="1"/>
          </p:nvPr>
        </p:nvSpPr>
        <p:spPr>
          <a:xfrm>
            <a:off x="6436965" y="3172812"/>
            <a:ext cx="5755177" cy="946821"/>
          </a:xfrm>
        </p:spPr>
        <p:txBody>
          <a:bodyPr>
            <a:normAutofit/>
          </a:bodyPr>
          <a:lstStyle>
            <a:lvl1pPr marL="0" indent="0">
              <a:buNone/>
              <a:defRPr sz="1600" cap="all" baseline="0">
                <a:solidFill>
                  <a:schemeClr val="accent1">
                    <a:lumMod val="40000"/>
                    <a:lumOff val="60000"/>
                  </a:schemeClr>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p:ph type="body" sz="quarter" idx="13" hasCustomPrompt="1"/>
          </p:nvPr>
        </p:nvSpPr>
        <p:spPr>
          <a:xfrm>
            <a:off x="6435317" y="4518778"/>
            <a:ext cx="5756697" cy="1006475"/>
          </a:xfrm>
        </p:spPr>
        <p:txBody>
          <a:bodyPr>
            <a:normAutofit/>
          </a:bodyPr>
          <a:lstStyle>
            <a:lvl1pPr marL="0" indent="0">
              <a:buNone/>
              <a:defRPr sz="1600">
                <a:solidFill>
                  <a:schemeClr val="tx2">
                    <a:lumMod val="40000"/>
                    <a:lumOff val="60000"/>
                  </a:schemeClr>
                </a:solidFill>
              </a:defRPr>
            </a:lvl1pPr>
          </a:lstStyle>
          <a:p>
            <a:pPr lvl="0"/>
            <a:r>
              <a:rPr lang="en-US" dirty="0"/>
              <a:t>Presenter Name</a:t>
            </a:r>
          </a:p>
        </p:txBody>
      </p:sp>
      <p:cxnSp>
        <p:nvCxnSpPr>
          <p:cNvPr id="49" name="Straight Connector 48"/>
          <p:cNvCxnSpPr/>
          <p:nvPr/>
        </p:nvCxnSpPr>
        <p:spPr>
          <a:xfrm>
            <a:off x="6455414" y="2460397"/>
            <a:ext cx="5736586" cy="0"/>
          </a:xfrm>
          <a:prstGeom prst="line">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 name="Group 4"/>
          <p:cNvGrpSpPr>
            <a:grpSpLocks noChangeAspect="1"/>
          </p:cNvGrpSpPr>
          <p:nvPr/>
        </p:nvGrpSpPr>
        <p:grpSpPr bwMode="auto">
          <a:xfrm>
            <a:off x="396875" y="2614613"/>
            <a:ext cx="3460750" cy="423862"/>
            <a:chOff x="250" y="1647"/>
            <a:chExt cx="2180" cy="267"/>
          </a:xfrm>
          <a:solidFill>
            <a:schemeClr val="bg1"/>
          </a:solidFill>
        </p:grpSpPr>
        <p:sp>
          <p:nvSpPr>
            <p:cNvPr id="5" name="Freeform 5"/>
            <p:cNvSpPr>
              <a:spLocks noEditPoints="1"/>
            </p:cNvSpPr>
            <p:nvPr/>
          </p:nvSpPr>
          <p:spPr bwMode="auto">
            <a:xfrm>
              <a:off x="719"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999" y="1669"/>
              <a:ext cx="254" cy="225"/>
            </a:xfrm>
            <a:custGeom>
              <a:avLst/>
              <a:gdLst>
                <a:gd name="T0" fmla="*/ 142 w 254"/>
                <a:gd name="T1" fmla="*/ 225 h 225"/>
                <a:gd name="T2" fmla="*/ 111 w 254"/>
                <a:gd name="T3" fmla="*/ 225 h 225"/>
                <a:gd name="T4" fmla="*/ 0 w 254"/>
                <a:gd name="T5" fmla="*/ 0 h 225"/>
                <a:gd name="T6" fmla="*/ 23 w 254"/>
                <a:gd name="T7" fmla="*/ 0 h 225"/>
                <a:gd name="T8" fmla="*/ 127 w 254"/>
                <a:gd name="T9" fmla="*/ 212 h 225"/>
                <a:gd name="T10" fmla="*/ 231 w 254"/>
                <a:gd name="T11" fmla="*/ 0 h 225"/>
                <a:gd name="T12" fmla="*/ 254 w 254"/>
                <a:gd name="T13" fmla="*/ 0 h 225"/>
                <a:gd name="T14" fmla="*/ 142 w 254"/>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5">
                  <a:moveTo>
                    <a:pt x="142" y="225"/>
                  </a:moveTo>
                  <a:lnTo>
                    <a:pt x="111" y="225"/>
                  </a:lnTo>
                  <a:lnTo>
                    <a:pt x="0" y="0"/>
                  </a:lnTo>
                  <a:lnTo>
                    <a:pt x="23" y="0"/>
                  </a:lnTo>
                  <a:lnTo>
                    <a:pt x="127" y="212"/>
                  </a:lnTo>
                  <a:lnTo>
                    <a:pt x="231" y="0"/>
                  </a:lnTo>
                  <a:lnTo>
                    <a:pt x="254" y="0"/>
                  </a:lnTo>
                  <a:lnTo>
                    <a:pt x="142" y="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1297" y="1669"/>
              <a:ext cx="21"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p:nvSpPr>
          <p:spPr bwMode="auto">
            <a:xfrm>
              <a:off x="1376"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1650" y="1669"/>
              <a:ext cx="221" cy="225"/>
            </a:xfrm>
            <a:custGeom>
              <a:avLst/>
              <a:gdLst>
                <a:gd name="T0" fmla="*/ 121 w 221"/>
                <a:gd name="T1" fmla="*/ 17 h 225"/>
                <a:gd name="T2" fmla="*/ 121 w 221"/>
                <a:gd name="T3" fmla="*/ 225 h 225"/>
                <a:gd name="T4" fmla="*/ 102 w 221"/>
                <a:gd name="T5" fmla="*/ 225 h 225"/>
                <a:gd name="T6" fmla="*/ 102 w 221"/>
                <a:gd name="T7" fmla="*/ 17 h 225"/>
                <a:gd name="T8" fmla="*/ 0 w 221"/>
                <a:gd name="T9" fmla="*/ 17 h 225"/>
                <a:gd name="T10" fmla="*/ 0 w 221"/>
                <a:gd name="T11" fmla="*/ 0 h 225"/>
                <a:gd name="T12" fmla="*/ 221 w 221"/>
                <a:gd name="T13" fmla="*/ 0 h 225"/>
                <a:gd name="T14" fmla="*/ 221 w 221"/>
                <a:gd name="T15" fmla="*/ 17 h 225"/>
                <a:gd name="T16" fmla="*/ 121 w 221"/>
                <a:gd name="T17" fmla="*/ 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5">
                  <a:moveTo>
                    <a:pt x="121" y="17"/>
                  </a:moveTo>
                  <a:lnTo>
                    <a:pt x="121" y="225"/>
                  </a:lnTo>
                  <a:lnTo>
                    <a:pt x="102" y="225"/>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1915" y="1663"/>
              <a:ext cx="163" cy="231"/>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2117" y="1669"/>
              <a:ext cx="19"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2188" y="1669"/>
              <a:ext cx="242" cy="225"/>
            </a:xfrm>
            <a:custGeom>
              <a:avLst/>
              <a:gdLst>
                <a:gd name="T0" fmla="*/ 121 w 242"/>
                <a:gd name="T1" fmla="*/ 123 h 225"/>
                <a:gd name="T2" fmla="*/ 25 w 242"/>
                <a:gd name="T3" fmla="*/ 225 h 225"/>
                <a:gd name="T4" fmla="*/ 0 w 242"/>
                <a:gd name="T5" fmla="*/ 225 h 225"/>
                <a:gd name="T6" fmla="*/ 107 w 242"/>
                <a:gd name="T7" fmla="*/ 110 h 225"/>
                <a:gd name="T8" fmla="*/ 6 w 242"/>
                <a:gd name="T9" fmla="*/ 0 h 225"/>
                <a:gd name="T10" fmla="*/ 31 w 242"/>
                <a:gd name="T11" fmla="*/ 0 h 225"/>
                <a:gd name="T12" fmla="*/ 121 w 242"/>
                <a:gd name="T13" fmla="*/ 96 h 225"/>
                <a:gd name="T14" fmla="*/ 211 w 242"/>
                <a:gd name="T15" fmla="*/ 0 h 225"/>
                <a:gd name="T16" fmla="*/ 236 w 242"/>
                <a:gd name="T17" fmla="*/ 0 h 225"/>
                <a:gd name="T18" fmla="*/ 134 w 242"/>
                <a:gd name="T19" fmla="*/ 110 h 225"/>
                <a:gd name="T20" fmla="*/ 242 w 242"/>
                <a:gd name="T21" fmla="*/ 225 h 225"/>
                <a:gd name="T22" fmla="*/ 217 w 242"/>
                <a:gd name="T23" fmla="*/ 225 h 225"/>
                <a:gd name="T24" fmla="*/ 121 w 242"/>
                <a:gd name="T25" fmla="*/ 12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5">
                  <a:moveTo>
                    <a:pt x="121" y="123"/>
                  </a:moveTo>
                  <a:lnTo>
                    <a:pt x="25" y="225"/>
                  </a:lnTo>
                  <a:lnTo>
                    <a:pt x="0" y="225"/>
                  </a:lnTo>
                  <a:lnTo>
                    <a:pt x="107" y="110"/>
                  </a:lnTo>
                  <a:lnTo>
                    <a:pt x="6" y="0"/>
                  </a:lnTo>
                  <a:lnTo>
                    <a:pt x="31" y="0"/>
                  </a:lnTo>
                  <a:lnTo>
                    <a:pt x="121" y="96"/>
                  </a:lnTo>
                  <a:lnTo>
                    <a:pt x="211" y="0"/>
                  </a:lnTo>
                  <a:lnTo>
                    <a:pt x="236" y="0"/>
                  </a:lnTo>
                  <a:lnTo>
                    <a:pt x="134" y="110"/>
                  </a:lnTo>
                  <a:lnTo>
                    <a:pt x="242" y="225"/>
                  </a:lnTo>
                  <a:lnTo>
                    <a:pt x="217" y="225"/>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250" y="1647"/>
              <a:ext cx="363" cy="267"/>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E27357F4-93F3-8E75-EA10-49691B29964A}"/>
              </a:ext>
            </a:extLst>
          </p:cNvPr>
          <p:cNvSpPr/>
          <p:nvPr userDrawn="1"/>
        </p:nvSpPr>
        <p:spPr>
          <a:xfrm>
            <a:off x="0" y="0"/>
            <a:ext cx="7126664" cy="6858000"/>
          </a:xfrm>
          <a:prstGeom prst="rect">
            <a:avLst/>
          </a:prstGeom>
          <a:gradFill>
            <a:gsLst>
              <a:gs pos="56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D648A96-CA9C-7C89-CA89-BD77277C31D8}"/>
              </a:ext>
            </a:extLst>
          </p:cNvPr>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5" name="Title 15">
            <a:extLst>
              <a:ext uri="{FF2B5EF4-FFF2-40B4-BE49-F238E27FC236}">
                <a16:creationId xmlns:a16="http://schemas.microsoft.com/office/drawing/2014/main" id="{772878B3-C197-4A46-69C7-CA6842C88132}"/>
              </a:ext>
            </a:extLst>
          </p:cNvPr>
          <p:cNvSpPr>
            <a:spLocks noGrp="1"/>
          </p:cNvSpPr>
          <p:nvPr>
            <p:ph type="title" hasCustomPrompt="1"/>
          </p:nvPr>
        </p:nvSpPr>
        <p:spPr>
          <a:xfrm>
            <a:off x="6435137" y="1323902"/>
            <a:ext cx="5756864" cy="1848910"/>
          </a:xfrm>
        </p:spPr>
        <p:txBody>
          <a:bodyPr anchor="b">
            <a:normAutofit/>
          </a:bodyPr>
          <a:lstStyle>
            <a:lvl1pPr algn="l">
              <a:defRPr sz="4000" b="0">
                <a:solidFill>
                  <a:schemeClr val="bg1"/>
                </a:solidFill>
              </a:defRPr>
            </a:lvl1pPr>
          </a:lstStyle>
          <a:p>
            <a:r>
              <a:rPr lang="en-US"/>
              <a:t>The Title</a:t>
            </a:r>
          </a:p>
        </p:txBody>
      </p:sp>
      <p:sp>
        <p:nvSpPr>
          <p:cNvPr id="17" name="Text Placeholder 17">
            <a:extLst>
              <a:ext uri="{FF2B5EF4-FFF2-40B4-BE49-F238E27FC236}">
                <a16:creationId xmlns:a16="http://schemas.microsoft.com/office/drawing/2014/main" id="{ED476434-BB35-E6F6-08D9-5362870AF1D9}"/>
              </a:ext>
            </a:extLst>
          </p:cNvPr>
          <p:cNvSpPr>
            <a:spLocks noGrp="1"/>
          </p:cNvSpPr>
          <p:nvPr>
            <p:ph type="body" sz="quarter" idx="10" hasCustomPrompt="1"/>
          </p:nvPr>
        </p:nvSpPr>
        <p:spPr>
          <a:xfrm>
            <a:off x="6436965" y="3172812"/>
            <a:ext cx="5755177" cy="946821"/>
          </a:xfrm>
        </p:spPr>
        <p:txBody>
          <a:bodyPr>
            <a:normAutofit/>
          </a:bodyPr>
          <a:lstStyle>
            <a:lvl1pPr marL="0" indent="0">
              <a:buNone/>
              <a:defRPr sz="1600" cap="all" baseline="0">
                <a:solidFill>
                  <a:schemeClr val="accent1">
                    <a:lumMod val="40000"/>
                    <a:lumOff val="60000"/>
                  </a:schemeClr>
                </a:solidFill>
              </a:defRPr>
            </a:lvl1pPr>
          </a:lstStyle>
          <a:p>
            <a:pPr lvl="0"/>
            <a:r>
              <a:rPr lang="en-US"/>
              <a:t>The Subtitle of the Presentation</a:t>
            </a:r>
          </a:p>
        </p:txBody>
      </p:sp>
      <p:sp>
        <p:nvSpPr>
          <p:cNvPr id="19" name="Text Placeholder 3">
            <a:extLst>
              <a:ext uri="{FF2B5EF4-FFF2-40B4-BE49-F238E27FC236}">
                <a16:creationId xmlns:a16="http://schemas.microsoft.com/office/drawing/2014/main" id="{B7EC55FE-922A-2E49-DBB4-77D63B75AE80}"/>
              </a:ext>
            </a:extLst>
          </p:cNvPr>
          <p:cNvSpPr>
            <a:spLocks noGrp="1"/>
          </p:cNvSpPr>
          <p:nvPr>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dirty="0"/>
              <a:t>Presenter Name</a:t>
            </a:r>
          </a:p>
        </p:txBody>
      </p:sp>
      <p:cxnSp>
        <p:nvCxnSpPr>
          <p:cNvPr id="20" name="Straight Connector 19">
            <a:extLst>
              <a:ext uri="{FF2B5EF4-FFF2-40B4-BE49-F238E27FC236}">
                <a16:creationId xmlns:a16="http://schemas.microsoft.com/office/drawing/2014/main" id="{4ED1239F-041E-44F9-C125-B313347227C8}"/>
              </a:ext>
            </a:extLst>
          </p:cNvPr>
          <p:cNvCxnSpPr/>
          <p:nvPr userDrawn="1"/>
        </p:nvCxnSpPr>
        <p:spPr>
          <a:xfrm>
            <a:off x="6455414" y="2460397"/>
            <a:ext cx="573658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1" name="Group 4">
            <a:extLst>
              <a:ext uri="{FF2B5EF4-FFF2-40B4-BE49-F238E27FC236}">
                <a16:creationId xmlns:a16="http://schemas.microsoft.com/office/drawing/2014/main" id="{A5A29FBC-E06D-2F90-799F-47933E273EA0}"/>
              </a:ext>
            </a:extLst>
          </p:cNvPr>
          <p:cNvGrpSpPr>
            <a:grpSpLocks noChangeAspect="1"/>
          </p:cNvGrpSpPr>
          <p:nvPr userDrawn="1"/>
        </p:nvGrpSpPr>
        <p:grpSpPr bwMode="auto">
          <a:xfrm>
            <a:off x="396875" y="2614613"/>
            <a:ext cx="3460750" cy="423862"/>
            <a:chOff x="250" y="1647"/>
            <a:chExt cx="2180" cy="267"/>
          </a:xfrm>
          <a:solidFill>
            <a:schemeClr val="bg1"/>
          </a:solidFill>
        </p:grpSpPr>
        <p:sp>
          <p:nvSpPr>
            <p:cNvPr id="22" name="Freeform 5">
              <a:extLst>
                <a:ext uri="{FF2B5EF4-FFF2-40B4-BE49-F238E27FC236}">
                  <a16:creationId xmlns:a16="http://schemas.microsoft.com/office/drawing/2014/main" id="{542AF3CD-BD77-1773-37D1-38905B83A268}"/>
                </a:ext>
              </a:extLst>
            </p:cNvPr>
            <p:cNvSpPr>
              <a:spLocks noEditPoints="1"/>
            </p:cNvSpPr>
            <p:nvPr userDrawn="1"/>
          </p:nvSpPr>
          <p:spPr bwMode="auto">
            <a:xfrm>
              <a:off x="719"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7D496E19-1561-3F25-B2B7-4CF50E5BF3FC}"/>
                </a:ext>
              </a:extLst>
            </p:cNvPr>
            <p:cNvSpPr>
              <a:spLocks/>
            </p:cNvSpPr>
            <p:nvPr userDrawn="1"/>
          </p:nvSpPr>
          <p:spPr bwMode="auto">
            <a:xfrm>
              <a:off x="999" y="1669"/>
              <a:ext cx="254" cy="225"/>
            </a:xfrm>
            <a:custGeom>
              <a:avLst/>
              <a:gdLst>
                <a:gd name="T0" fmla="*/ 142 w 254"/>
                <a:gd name="T1" fmla="*/ 225 h 225"/>
                <a:gd name="T2" fmla="*/ 111 w 254"/>
                <a:gd name="T3" fmla="*/ 225 h 225"/>
                <a:gd name="T4" fmla="*/ 0 w 254"/>
                <a:gd name="T5" fmla="*/ 0 h 225"/>
                <a:gd name="T6" fmla="*/ 23 w 254"/>
                <a:gd name="T7" fmla="*/ 0 h 225"/>
                <a:gd name="T8" fmla="*/ 127 w 254"/>
                <a:gd name="T9" fmla="*/ 212 h 225"/>
                <a:gd name="T10" fmla="*/ 231 w 254"/>
                <a:gd name="T11" fmla="*/ 0 h 225"/>
                <a:gd name="T12" fmla="*/ 254 w 254"/>
                <a:gd name="T13" fmla="*/ 0 h 225"/>
                <a:gd name="T14" fmla="*/ 142 w 254"/>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5">
                  <a:moveTo>
                    <a:pt x="142" y="225"/>
                  </a:moveTo>
                  <a:lnTo>
                    <a:pt x="111" y="225"/>
                  </a:lnTo>
                  <a:lnTo>
                    <a:pt x="0" y="0"/>
                  </a:lnTo>
                  <a:lnTo>
                    <a:pt x="23" y="0"/>
                  </a:lnTo>
                  <a:lnTo>
                    <a:pt x="127" y="212"/>
                  </a:lnTo>
                  <a:lnTo>
                    <a:pt x="231" y="0"/>
                  </a:lnTo>
                  <a:lnTo>
                    <a:pt x="254" y="0"/>
                  </a:lnTo>
                  <a:lnTo>
                    <a:pt x="142" y="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7">
              <a:extLst>
                <a:ext uri="{FF2B5EF4-FFF2-40B4-BE49-F238E27FC236}">
                  <a16:creationId xmlns:a16="http://schemas.microsoft.com/office/drawing/2014/main" id="{FAD28677-56C5-1E47-AB1A-432ADFDCFA5E}"/>
                </a:ext>
              </a:extLst>
            </p:cNvPr>
            <p:cNvSpPr>
              <a:spLocks noChangeArrowheads="1"/>
            </p:cNvSpPr>
            <p:nvPr userDrawn="1"/>
          </p:nvSpPr>
          <p:spPr bwMode="auto">
            <a:xfrm>
              <a:off x="1297" y="1669"/>
              <a:ext cx="21"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9B5FEB49-1BEB-FBE1-E975-7E30702EB1BC}"/>
                </a:ext>
              </a:extLst>
            </p:cNvPr>
            <p:cNvSpPr>
              <a:spLocks noEditPoints="1"/>
            </p:cNvSpPr>
            <p:nvPr userDrawn="1"/>
          </p:nvSpPr>
          <p:spPr bwMode="auto">
            <a:xfrm>
              <a:off x="1376"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E6F1F806-048D-F854-071A-E4AD1C81C837}"/>
                </a:ext>
              </a:extLst>
            </p:cNvPr>
            <p:cNvSpPr>
              <a:spLocks/>
            </p:cNvSpPr>
            <p:nvPr userDrawn="1"/>
          </p:nvSpPr>
          <p:spPr bwMode="auto">
            <a:xfrm>
              <a:off x="1650" y="1669"/>
              <a:ext cx="221" cy="225"/>
            </a:xfrm>
            <a:custGeom>
              <a:avLst/>
              <a:gdLst>
                <a:gd name="T0" fmla="*/ 121 w 221"/>
                <a:gd name="T1" fmla="*/ 17 h 225"/>
                <a:gd name="T2" fmla="*/ 121 w 221"/>
                <a:gd name="T3" fmla="*/ 225 h 225"/>
                <a:gd name="T4" fmla="*/ 102 w 221"/>
                <a:gd name="T5" fmla="*/ 225 h 225"/>
                <a:gd name="T6" fmla="*/ 102 w 221"/>
                <a:gd name="T7" fmla="*/ 17 h 225"/>
                <a:gd name="T8" fmla="*/ 0 w 221"/>
                <a:gd name="T9" fmla="*/ 17 h 225"/>
                <a:gd name="T10" fmla="*/ 0 w 221"/>
                <a:gd name="T11" fmla="*/ 0 h 225"/>
                <a:gd name="T12" fmla="*/ 221 w 221"/>
                <a:gd name="T13" fmla="*/ 0 h 225"/>
                <a:gd name="T14" fmla="*/ 221 w 221"/>
                <a:gd name="T15" fmla="*/ 17 h 225"/>
                <a:gd name="T16" fmla="*/ 121 w 221"/>
                <a:gd name="T17" fmla="*/ 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5">
                  <a:moveTo>
                    <a:pt x="121" y="17"/>
                  </a:moveTo>
                  <a:lnTo>
                    <a:pt x="121" y="225"/>
                  </a:lnTo>
                  <a:lnTo>
                    <a:pt x="102" y="225"/>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6100752D-02AE-8328-59C2-CE7D38277D55}"/>
                </a:ext>
              </a:extLst>
            </p:cNvPr>
            <p:cNvSpPr>
              <a:spLocks/>
            </p:cNvSpPr>
            <p:nvPr userDrawn="1"/>
          </p:nvSpPr>
          <p:spPr bwMode="auto">
            <a:xfrm>
              <a:off x="1915" y="1663"/>
              <a:ext cx="163" cy="231"/>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1">
              <a:extLst>
                <a:ext uri="{FF2B5EF4-FFF2-40B4-BE49-F238E27FC236}">
                  <a16:creationId xmlns:a16="http://schemas.microsoft.com/office/drawing/2014/main" id="{4D025AEA-80B9-9C64-FC28-0464CF5C3EB3}"/>
                </a:ext>
              </a:extLst>
            </p:cNvPr>
            <p:cNvSpPr>
              <a:spLocks noChangeArrowheads="1"/>
            </p:cNvSpPr>
            <p:nvPr userDrawn="1"/>
          </p:nvSpPr>
          <p:spPr bwMode="auto">
            <a:xfrm>
              <a:off x="2117" y="1669"/>
              <a:ext cx="19"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084082D5-C061-9A42-6989-1953D09809F1}"/>
                </a:ext>
              </a:extLst>
            </p:cNvPr>
            <p:cNvSpPr>
              <a:spLocks/>
            </p:cNvSpPr>
            <p:nvPr userDrawn="1"/>
          </p:nvSpPr>
          <p:spPr bwMode="auto">
            <a:xfrm>
              <a:off x="2188" y="1669"/>
              <a:ext cx="242" cy="225"/>
            </a:xfrm>
            <a:custGeom>
              <a:avLst/>
              <a:gdLst>
                <a:gd name="T0" fmla="*/ 121 w 242"/>
                <a:gd name="T1" fmla="*/ 123 h 225"/>
                <a:gd name="T2" fmla="*/ 25 w 242"/>
                <a:gd name="T3" fmla="*/ 225 h 225"/>
                <a:gd name="T4" fmla="*/ 0 w 242"/>
                <a:gd name="T5" fmla="*/ 225 h 225"/>
                <a:gd name="T6" fmla="*/ 107 w 242"/>
                <a:gd name="T7" fmla="*/ 110 h 225"/>
                <a:gd name="T8" fmla="*/ 6 w 242"/>
                <a:gd name="T9" fmla="*/ 0 h 225"/>
                <a:gd name="T10" fmla="*/ 31 w 242"/>
                <a:gd name="T11" fmla="*/ 0 h 225"/>
                <a:gd name="T12" fmla="*/ 121 w 242"/>
                <a:gd name="T13" fmla="*/ 96 h 225"/>
                <a:gd name="T14" fmla="*/ 211 w 242"/>
                <a:gd name="T15" fmla="*/ 0 h 225"/>
                <a:gd name="T16" fmla="*/ 236 w 242"/>
                <a:gd name="T17" fmla="*/ 0 h 225"/>
                <a:gd name="T18" fmla="*/ 134 w 242"/>
                <a:gd name="T19" fmla="*/ 110 h 225"/>
                <a:gd name="T20" fmla="*/ 242 w 242"/>
                <a:gd name="T21" fmla="*/ 225 h 225"/>
                <a:gd name="T22" fmla="*/ 217 w 242"/>
                <a:gd name="T23" fmla="*/ 225 h 225"/>
                <a:gd name="T24" fmla="*/ 121 w 242"/>
                <a:gd name="T25" fmla="*/ 12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5">
                  <a:moveTo>
                    <a:pt x="121" y="123"/>
                  </a:moveTo>
                  <a:lnTo>
                    <a:pt x="25" y="225"/>
                  </a:lnTo>
                  <a:lnTo>
                    <a:pt x="0" y="225"/>
                  </a:lnTo>
                  <a:lnTo>
                    <a:pt x="107" y="110"/>
                  </a:lnTo>
                  <a:lnTo>
                    <a:pt x="6" y="0"/>
                  </a:lnTo>
                  <a:lnTo>
                    <a:pt x="31" y="0"/>
                  </a:lnTo>
                  <a:lnTo>
                    <a:pt x="121" y="96"/>
                  </a:lnTo>
                  <a:lnTo>
                    <a:pt x="211" y="0"/>
                  </a:lnTo>
                  <a:lnTo>
                    <a:pt x="236" y="0"/>
                  </a:lnTo>
                  <a:lnTo>
                    <a:pt x="134" y="110"/>
                  </a:lnTo>
                  <a:lnTo>
                    <a:pt x="242" y="225"/>
                  </a:lnTo>
                  <a:lnTo>
                    <a:pt x="217" y="225"/>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6D280D50-8938-D75C-877D-A425652FD50B}"/>
                </a:ext>
              </a:extLst>
            </p:cNvPr>
            <p:cNvSpPr>
              <a:spLocks/>
            </p:cNvSpPr>
            <p:nvPr userDrawn="1"/>
          </p:nvSpPr>
          <p:spPr bwMode="auto">
            <a:xfrm>
              <a:off x="250" y="1647"/>
              <a:ext cx="363" cy="267"/>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341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dark_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bg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accent1">
                    <a:lumMod val="40000"/>
                    <a:lumOff val="60000"/>
                  </a:schemeClr>
                </a:solidFill>
              </a:defRPr>
            </a:lvl1pPr>
          </a:lstStyle>
          <a:p>
            <a:pPr lvl="0"/>
            <a:r>
              <a:rPr lang="en-US"/>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dirty="0"/>
              <a:t>Presenter Name</a:t>
            </a:r>
          </a:p>
        </p:txBody>
      </p:sp>
      <p:cxnSp>
        <p:nvCxnSpPr>
          <p:cNvPr id="49" name="Straight Connector 48"/>
          <p:cNvCxnSpPr/>
          <p:nvPr userDrawn="1"/>
        </p:nvCxnSpPr>
        <p:spPr>
          <a:xfrm>
            <a:off x="6455414" y="2460397"/>
            <a:ext cx="573658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 name="Group 4"/>
          <p:cNvGrpSpPr>
            <a:grpSpLocks noChangeAspect="1"/>
          </p:cNvGrpSpPr>
          <p:nvPr userDrawn="1"/>
        </p:nvGrpSpPr>
        <p:grpSpPr bwMode="auto">
          <a:xfrm>
            <a:off x="396875" y="2614613"/>
            <a:ext cx="3460750" cy="423862"/>
            <a:chOff x="250" y="1647"/>
            <a:chExt cx="2180" cy="267"/>
          </a:xfrm>
          <a:solidFill>
            <a:schemeClr val="bg1"/>
          </a:solidFill>
        </p:grpSpPr>
        <p:sp>
          <p:nvSpPr>
            <p:cNvPr id="5" name="Freeform 5"/>
            <p:cNvSpPr>
              <a:spLocks noEditPoints="1"/>
            </p:cNvSpPr>
            <p:nvPr userDrawn="1"/>
          </p:nvSpPr>
          <p:spPr bwMode="auto">
            <a:xfrm>
              <a:off x="719"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999" y="1669"/>
              <a:ext cx="254" cy="225"/>
            </a:xfrm>
            <a:custGeom>
              <a:avLst/>
              <a:gdLst>
                <a:gd name="T0" fmla="*/ 142 w 254"/>
                <a:gd name="T1" fmla="*/ 225 h 225"/>
                <a:gd name="T2" fmla="*/ 111 w 254"/>
                <a:gd name="T3" fmla="*/ 225 h 225"/>
                <a:gd name="T4" fmla="*/ 0 w 254"/>
                <a:gd name="T5" fmla="*/ 0 h 225"/>
                <a:gd name="T6" fmla="*/ 23 w 254"/>
                <a:gd name="T7" fmla="*/ 0 h 225"/>
                <a:gd name="T8" fmla="*/ 127 w 254"/>
                <a:gd name="T9" fmla="*/ 212 h 225"/>
                <a:gd name="T10" fmla="*/ 231 w 254"/>
                <a:gd name="T11" fmla="*/ 0 h 225"/>
                <a:gd name="T12" fmla="*/ 254 w 254"/>
                <a:gd name="T13" fmla="*/ 0 h 225"/>
                <a:gd name="T14" fmla="*/ 142 w 254"/>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5">
                  <a:moveTo>
                    <a:pt x="142" y="225"/>
                  </a:moveTo>
                  <a:lnTo>
                    <a:pt x="111" y="225"/>
                  </a:lnTo>
                  <a:lnTo>
                    <a:pt x="0" y="0"/>
                  </a:lnTo>
                  <a:lnTo>
                    <a:pt x="23" y="0"/>
                  </a:lnTo>
                  <a:lnTo>
                    <a:pt x="127" y="212"/>
                  </a:lnTo>
                  <a:lnTo>
                    <a:pt x="231" y="0"/>
                  </a:lnTo>
                  <a:lnTo>
                    <a:pt x="254" y="0"/>
                  </a:lnTo>
                  <a:lnTo>
                    <a:pt x="142" y="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1297" y="1669"/>
              <a:ext cx="21"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1376" y="1665"/>
              <a:ext cx="236" cy="233"/>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650" y="1669"/>
              <a:ext cx="221" cy="225"/>
            </a:xfrm>
            <a:custGeom>
              <a:avLst/>
              <a:gdLst>
                <a:gd name="T0" fmla="*/ 121 w 221"/>
                <a:gd name="T1" fmla="*/ 17 h 225"/>
                <a:gd name="T2" fmla="*/ 121 w 221"/>
                <a:gd name="T3" fmla="*/ 225 h 225"/>
                <a:gd name="T4" fmla="*/ 102 w 221"/>
                <a:gd name="T5" fmla="*/ 225 h 225"/>
                <a:gd name="T6" fmla="*/ 102 w 221"/>
                <a:gd name="T7" fmla="*/ 17 h 225"/>
                <a:gd name="T8" fmla="*/ 0 w 221"/>
                <a:gd name="T9" fmla="*/ 17 h 225"/>
                <a:gd name="T10" fmla="*/ 0 w 221"/>
                <a:gd name="T11" fmla="*/ 0 h 225"/>
                <a:gd name="T12" fmla="*/ 221 w 221"/>
                <a:gd name="T13" fmla="*/ 0 h 225"/>
                <a:gd name="T14" fmla="*/ 221 w 221"/>
                <a:gd name="T15" fmla="*/ 17 h 225"/>
                <a:gd name="T16" fmla="*/ 121 w 221"/>
                <a:gd name="T17" fmla="*/ 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5">
                  <a:moveTo>
                    <a:pt x="121" y="17"/>
                  </a:moveTo>
                  <a:lnTo>
                    <a:pt x="121" y="225"/>
                  </a:lnTo>
                  <a:lnTo>
                    <a:pt x="102" y="225"/>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915" y="1663"/>
              <a:ext cx="163" cy="231"/>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userDrawn="1"/>
          </p:nvSpPr>
          <p:spPr bwMode="auto">
            <a:xfrm>
              <a:off x="2117" y="1669"/>
              <a:ext cx="19" cy="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2188" y="1669"/>
              <a:ext cx="242" cy="225"/>
            </a:xfrm>
            <a:custGeom>
              <a:avLst/>
              <a:gdLst>
                <a:gd name="T0" fmla="*/ 121 w 242"/>
                <a:gd name="T1" fmla="*/ 123 h 225"/>
                <a:gd name="T2" fmla="*/ 25 w 242"/>
                <a:gd name="T3" fmla="*/ 225 h 225"/>
                <a:gd name="T4" fmla="*/ 0 w 242"/>
                <a:gd name="T5" fmla="*/ 225 h 225"/>
                <a:gd name="T6" fmla="*/ 107 w 242"/>
                <a:gd name="T7" fmla="*/ 110 h 225"/>
                <a:gd name="T8" fmla="*/ 6 w 242"/>
                <a:gd name="T9" fmla="*/ 0 h 225"/>
                <a:gd name="T10" fmla="*/ 31 w 242"/>
                <a:gd name="T11" fmla="*/ 0 h 225"/>
                <a:gd name="T12" fmla="*/ 121 w 242"/>
                <a:gd name="T13" fmla="*/ 96 h 225"/>
                <a:gd name="T14" fmla="*/ 211 w 242"/>
                <a:gd name="T15" fmla="*/ 0 h 225"/>
                <a:gd name="T16" fmla="*/ 236 w 242"/>
                <a:gd name="T17" fmla="*/ 0 h 225"/>
                <a:gd name="T18" fmla="*/ 134 w 242"/>
                <a:gd name="T19" fmla="*/ 110 h 225"/>
                <a:gd name="T20" fmla="*/ 242 w 242"/>
                <a:gd name="T21" fmla="*/ 225 h 225"/>
                <a:gd name="T22" fmla="*/ 217 w 242"/>
                <a:gd name="T23" fmla="*/ 225 h 225"/>
                <a:gd name="T24" fmla="*/ 121 w 242"/>
                <a:gd name="T25" fmla="*/ 12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5">
                  <a:moveTo>
                    <a:pt x="121" y="123"/>
                  </a:moveTo>
                  <a:lnTo>
                    <a:pt x="25" y="225"/>
                  </a:lnTo>
                  <a:lnTo>
                    <a:pt x="0" y="225"/>
                  </a:lnTo>
                  <a:lnTo>
                    <a:pt x="107" y="110"/>
                  </a:lnTo>
                  <a:lnTo>
                    <a:pt x="6" y="0"/>
                  </a:lnTo>
                  <a:lnTo>
                    <a:pt x="31" y="0"/>
                  </a:lnTo>
                  <a:lnTo>
                    <a:pt x="121" y="96"/>
                  </a:lnTo>
                  <a:lnTo>
                    <a:pt x="211" y="0"/>
                  </a:lnTo>
                  <a:lnTo>
                    <a:pt x="236" y="0"/>
                  </a:lnTo>
                  <a:lnTo>
                    <a:pt x="134" y="110"/>
                  </a:lnTo>
                  <a:lnTo>
                    <a:pt x="242" y="225"/>
                  </a:lnTo>
                  <a:lnTo>
                    <a:pt x="217" y="225"/>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250" y="1647"/>
              <a:ext cx="363" cy="267"/>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346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dark_Title_Bulle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ct val="90000"/>
              </a:lnSpc>
              <a:spcBef>
                <a:spcPct val="0"/>
              </a:spcBef>
              <a:buNone/>
              <a:defRPr lang="en-US" sz="3200" b="0" kern="1200" dirty="0">
                <a:solidFill>
                  <a:schemeClr val="tx1"/>
                </a:solidFill>
                <a:latin typeface="Calibri" panose="020F0502020204030204" pitchFamily="34" charset="0"/>
                <a:ea typeface="+mj-ea"/>
                <a:cs typeface="Calibri" panose="020F0502020204030204" pitchFamily="34"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p:cNvSpPr/>
          <p:nvPr userDrawn="1"/>
        </p:nvSpPr>
        <p:spPr>
          <a:xfrm>
            <a:off x="263525" y="6446834"/>
            <a:ext cx="1668970" cy="348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349250" y="6529406"/>
            <a:ext cx="1466851" cy="179388"/>
            <a:chOff x="220" y="4113"/>
            <a:chExt cx="924" cy="113"/>
          </a:xfrm>
          <a:solidFill>
            <a:schemeClr val="tx1"/>
          </a:solidFill>
        </p:grpSpPr>
        <p:sp>
          <p:nvSpPr>
            <p:cNvPr id="8" name="Freeform 7"/>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userDrawn="1"/>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674652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Full-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DC458-8714-4042-A393-48C00676ACE0}"/>
              </a:ext>
            </a:extLst>
          </p:cNvPr>
          <p:cNvSpPr/>
          <p:nvPr userDrawn="1"/>
        </p:nvSpPr>
        <p:spPr>
          <a:xfrm>
            <a:off x="0" y="518160"/>
            <a:ext cx="12192000" cy="528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Tree>
    <p:extLst>
      <p:ext uri="{BB962C8B-B14F-4D97-AF65-F5344CB8AC3E}">
        <p14:creationId xmlns:p14="http://schemas.microsoft.com/office/powerpoint/2010/main" val="378746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_left_copy_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a:xfrm>
            <a:off x="804672" y="6227064"/>
            <a:ext cx="10588752" cy="320040"/>
          </a:xfrm>
          <a:prstGeom prst="rect">
            <a:avLst/>
          </a:prstGeom>
        </p:spPr>
        <p:txBody>
          <a:bodyPr/>
          <a:lstStyle/>
          <a:p>
            <a:endParaRPr lang="en-US"/>
          </a:p>
        </p:txBody>
      </p:sp>
      <p:sp>
        <p:nvSpPr>
          <p:cNvPr id="6" name="Text Placeholder 5"/>
          <p:cNvSpPr>
            <a:spLocks noGrp="1"/>
          </p:cNvSpPr>
          <p:nvPr>
            <p:ph type="body" sz="quarter" idx="12"/>
          </p:nvPr>
        </p:nvSpPr>
        <p:spPr>
          <a:xfrm>
            <a:off x="3648173" y="1093695"/>
            <a:ext cx="8248454" cy="50531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1093695"/>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1317348"/>
            <a:ext cx="3110485" cy="583634"/>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2788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Dark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75000">
                <a:schemeClr val="tx2"/>
              </a:gs>
              <a:gs pos="0">
                <a:schemeClr val="accent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accent2"/>
              </a:gs>
              <a:gs pos="0">
                <a:schemeClr val="tx2"/>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grpSp>
        <p:nvGrpSpPr>
          <p:cNvPr id="2" name="Group 4"/>
          <p:cNvGrpSpPr>
            <a:grpSpLocks noChangeAspect="1"/>
          </p:cNvGrpSpPr>
          <p:nvPr userDrawn="1"/>
        </p:nvGrpSpPr>
        <p:grpSpPr bwMode="auto">
          <a:xfrm>
            <a:off x="4362450" y="1833563"/>
            <a:ext cx="3460750" cy="422275"/>
            <a:chOff x="2748" y="1155"/>
            <a:chExt cx="2180" cy="266"/>
          </a:xfrm>
          <a:solidFill>
            <a:schemeClr val="bg1"/>
          </a:solidFill>
        </p:grpSpPr>
        <p:sp>
          <p:nvSpPr>
            <p:cNvPr id="4" name="Freeform 5"/>
            <p:cNvSpPr>
              <a:spLocks noEditPoints="1"/>
            </p:cNvSpPr>
            <p:nvPr userDrawn="1"/>
          </p:nvSpPr>
          <p:spPr bwMode="auto">
            <a:xfrm>
              <a:off x="3217"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userDrawn="1"/>
          </p:nvSpPr>
          <p:spPr bwMode="auto">
            <a:xfrm>
              <a:off x="3497" y="1177"/>
              <a:ext cx="254" cy="224"/>
            </a:xfrm>
            <a:custGeom>
              <a:avLst/>
              <a:gdLst>
                <a:gd name="T0" fmla="*/ 142 w 254"/>
                <a:gd name="T1" fmla="*/ 224 h 224"/>
                <a:gd name="T2" fmla="*/ 111 w 254"/>
                <a:gd name="T3" fmla="*/ 224 h 224"/>
                <a:gd name="T4" fmla="*/ 0 w 254"/>
                <a:gd name="T5" fmla="*/ 0 h 224"/>
                <a:gd name="T6" fmla="*/ 23 w 254"/>
                <a:gd name="T7" fmla="*/ 0 h 224"/>
                <a:gd name="T8" fmla="*/ 127 w 254"/>
                <a:gd name="T9" fmla="*/ 211 h 224"/>
                <a:gd name="T10" fmla="*/ 231 w 254"/>
                <a:gd name="T11" fmla="*/ 0 h 224"/>
                <a:gd name="T12" fmla="*/ 254 w 254"/>
                <a:gd name="T13" fmla="*/ 0 h 224"/>
                <a:gd name="T14" fmla="*/ 142 w 254"/>
                <a:gd name="T15" fmla="*/ 224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24">
                  <a:moveTo>
                    <a:pt x="142" y="224"/>
                  </a:moveTo>
                  <a:lnTo>
                    <a:pt x="111" y="224"/>
                  </a:lnTo>
                  <a:lnTo>
                    <a:pt x="0" y="0"/>
                  </a:lnTo>
                  <a:lnTo>
                    <a:pt x="23" y="0"/>
                  </a:lnTo>
                  <a:lnTo>
                    <a:pt x="127" y="211"/>
                  </a:lnTo>
                  <a:lnTo>
                    <a:pt x="231" y="0"/>
                  </a:lnTo>
                  <a:lnTo>
                    <a:pt x="254" y="0"/>
                  </a:lnTo>
                  <a:lnTo>
                    <a:pt x="1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3795" y="1177"/>
              <a:ext cx="21"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3874" y="1173"/>
              <a:ext cx="236" cy="232"/>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4148" y="1177"/>
              <a:ext cx="221" cy="224"/>
            </a:xfrm>
            <a:custGeom>
              <a:avLst/>
              <a:gdLst>
                <a:gd name="T0" fmla="*/ 121 w 221"/>
                <a:gd name="T1" fmla="*/ 17 h 224"/>
                <a:gd name="T2" fmla="*/ 121 w 221"/>
                <a:gd name="T3" fmla="*/ 224 h 224"/>
                <a:gd name="T4" fmla="*/ 102 w 221"/>
                <a:gd name="T5" fmla="*/ 224 h 224"/>
                <a:gd name="T6" fmla="*/ 102 w 221"/>
                <a:gd name="T7" fmla="*/ 17 h 224"/>
                <a:gd name="T8" fmla="*/ 0 w 221"/>
                <a:gd name="T9" fmla="*/ 17 h 224"/>
                <a:gd name="T10" fmla="*/ 0 w 221"/>
                <a:gd name="T11" fmla="*/ 0 h 224"/>
                <a:gd name="T12" fmla="*/ 221 w 221"/>
                <a:gd name="T13" fmla="*/ 0 h 224"/>
                <a:gd name="T14" fmla="*/ 221 w 221"/>
                <a:gd name="T15" fmla="*/ 17 h 224"/>
                <a:gd name="T16" fmla="*/ 121 w 221"/>
                <a:gd name="T17" fmla="*/ 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4">
                  <a:moveTo>
                    <a:pt x="121" y="17"/>
                  </a:moveTo>
                  <a:lnTo>
                    <a:pt x="121" y="224"/>
                  </a:lnTo>
                  <a:lnTo>
                    <a:pt x="102" y="224"/>
                  </a:lnTo>
                  <a:lnTo>
                    <a:pt x="102" y="17"/>
                  </a:lnTo>
                  <a:lnTo>
                    <a:pt x="0" y="17"/>
                  </a:lnTo>
                  <a:lnTo>
                    <a:pt x="0" y="0"/>
                  </a:lnTo>
                  <a:lnTo>
                    <a:pt x="221" y="0"/>
                  </a:lnTo>
                  <a:lnTo>
                    <a:pt x="221" y="17"/>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4413" y="1171"/>
              <a:ext cx="163" cy="230"/>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userDrawn="1"/>
          </p:nvSpPr>
          <p:spPr bwMode="auto">
            <a:xfrm>
              <a:off x="4615" y="1177"/>
              <a:ext cx="19" cy="2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686" y="1177"/>
              <a:ext cx="242" cy="224"/>
            </a:xfrm>
            <a:custGeom>
              <a:avLst/>
              <a:gdLst>
                <a:gd name="T0" fmla="*/ 121 w 242"/>
                <a:gd name="T1" fmla="*/ 123 h 224"/>
                <a:gd name="T2" fmla="*/ 25 w 242"/>
                <a:gd name="T3" fmla="*/ 224 h 224"/>
                <a:gd name="T4" fmla="*/ 0 w 242"/>
                <a:gd name="T5" fmla="*/ 224 h 224"/>
                <a:gd name="T6" fmla="*/ 107 w 242"/>
                <a:gd name="T7" fmla="*/ 109 h 224"/>
                <a:gd name="T8" fmla="*/ 6 w 242"/>
                <a:gd name="T9" fmla="*/ 0 h 224"/>
                <a:gd name="T10" fmla="*/ 31 w 242"/>
                <a:gd name="T11" fmla="*/ 0 h 224"/>
                <a:gd name="T12" fmla="*/ 121 w 242"/>
                <a:gd name="T13" fmla="*/ 95 h 224"/>
                <a:gd name="T14" fmla="*/ 211 w 242"/>
                <a:gd name="T15" fmla="*/ 0 h 224"/>
                <a:gd name="T16" fmla="*/ 236 w 242"/>
                <a:gd name="T17" fmla="*/ 0 h 224"/>
                <a:gd name="T18" fmla="*/ 134 w 242"/>
                <a:gd name="T19" fmla="*/ 109 h 224"/>
                <a:gd name="T20" fmla="*/ 242 w 242"/>
                <a:gd name="T21" fmla="*/ 224 h 224"/>
                <a:gd name="T22" fmla="*/ 217 w 242"/>
                <a:gd name="T23" fmla="*/ 224 h 224"/>
                <a:gd name="T24" fmla="*/ 121 w 242"/>
                <a:gd name="T25" fmla="*/ 12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24">
                  <a:moveTo>
                    <a:pt x="121" y="123"/>
                  </a:moveTo>
                  <a:lnTo>
                    <a:pt x="25" y="224"/>
                  </a:lnTo>
                  <a:lnTo>
                    <a:pt x="0" y="224"/>
                  </a:lnTo>
                  <a:lnTo>
                    <a:pt x="107" y="109"/>
                  </a:lnTo>
                  <a:lnTo>
                    <a:pt x="6" y="0"/>
                  </a:lnTo>
                  <a:lnTo>
                    <a:pt x="31" y="0"/>
                  </a:lnTo>
                  <a:lnTo>
                    <a:pt x="121" y="95"/>
                  </a:lnTo>
                  <a:lnTo>
                    <a:pt x="211" y="0"/>
                  </a:lnTo>
                  <a:lnTo>
                    <a:pt x="236" y="0"/>
                  </a:lnTo>
                  <a:lnTo>
                    <a:pt x="134" y="109"/>
                  </a:lnTo>
                  <a:lnTo>
                    <a:pt x="242" y="224"/>
                  </a:lnTo>
                  <a:lnTo>
                    <a:pt x="217" y="224"/>
                  </a:lnTo>
                  <a:lnTo>
                    <a:pt x="12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2748" y="1155"/>
              <a:ext cx="363" cy="26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0485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5" name="Rectangle 4"/>
          <p:cNvSpPr/>
          <p:nvPr userDrawn="1"/>
        </p:nvSpPr>
        <p:spPr>
          <a:xfrm>
            <a:off x="10039546" y="0"/>
            <a:ext cx="2152454" cy="6858000"/>
          </a:xfrm>
          <a:prstGeom prst="rect">
            <a:avLst/>
          </a:pr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7" name="Rectangle 6"/>
          <p:cNvSpPr/>
          <p:nvPr userDrawn="1"/>
        </p:nvSpPr>
        <p:spPr>
          <a:xfrm>
            <a:off x="0" y="0"/>
            <a:ext cx="7126664" cy="6858000"/>
          </a:xfrm>
          <a:prstGeom prst="rect">
            <a:avLst/>
          </a:prstGeom>
          <a:gradFill>
            <a:gsLst>
              <a:gs pos="56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Freeform 13"/>
          <p:cNvSpPr>
            <a:spLocks/>
          </p:cNvSpPr>
          <p:nvPr userDrawn="1"/>
        </p:nvSpPr>
        <p:spPr bwMode="auto">
          <a:xfrm>
            <a:off x="1576701"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254524" y="1160188"/>
            <a:ext cx="3346515" cy="583634"/>
          </a:xfrm>
        </p:spPr>
        <p:txBody>
          <a:bodyPr/>
          <a:lstStyle>
            <a:lvl1pPr algn="r">
              <a:defRPr sz="4000">
                <a:solidFill>
                  <a:schemeClr val="bg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A70B06D-F489-48FF-A885-ABB74CD5C952}" type="slidenum">
              <a:rPr lang="en-US" smtClean="0"/>
              <a:pPr/>
              <a:t>‹#›</a:t>
            </a:fld>
            <a:endParaRPr lang="en-US" dirty="0"/>
          </a:p>
        </p:txBody>
      </p:sp>
      <p:sp>
        <p:nvSpPr>
          <p:cNvPr id="4" name="Footer Placeholder 3"/>
          <p:cNvSpPr>
            <a:spLocks noGrp="1"/>
          </p:cNvSpPr>
          <p:nvPr>
            <p:ph type="ftr" sz="quarter" idx="11"/>
          </p:nvPr>
        </p:nvSpPr>
        <p:spPr>
          <a:xfrm>
            <a:off x="804672" y="6227064"/>
            <a:ext cx="10588752" cy="320040"/>
          </a:xfrm>
          <a:prstGeom prst="rect">
            <a:avLst/>
          </a:prstGeom>
        </p:spPr>
        <p:txBody>
          <a:bodyPr/>
          <a:lstStyle/>
          <a:p>
            <a:endParaRPr lang="en-US"/>
          </a:p>
        </p:txBody>
      </p:sp>
      <p:sp>
        <p:nvSpPr>
          <p:cNvPr id="6" name="Text Placeholder 5"/>
          <p:cNvSpPr>
            <a:spLocks noGrp="1"/>
          </p:cNvSpPr>
          <p:nvPr>
            <p:ph type="body" sz="quarter" idx="12"/>
          </p:nvPr>
        </p:nvSpPr>
        <p:spPr>
          <a:xfrm>
            <a:off x="4585602" y="1263885"/>
            <a:ext cx="7239607" cy="471270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4"/>
          <p:cNvGrpSpPr>
            <a:grpSpLocks noChangeAspect="1"/>
          </p:cNvGrpSpPr>
          <p:nvPr userDrawn="1"/>
        </p:nvGrpSpPr>
        <p:grpSpPr bwMode="auto">
          <a:xfrm>
            <a:off x="320969" y="6529406"/>
            <a:ext cx="1466851" cy="179388"/>
            <a:chOff x="220" y="4113"/>
            <a:chExt cx="924" cy="113"/>
          </a:xfrm>
          <a:solidFill>
            <a:schemeClr val="bg1"/>
          </a:solidFill>
        </p:grpSpPr>
        <p:sp>
          <p:nvSpPr>
            <p:cNvPr id="12" name="Freeform 5"/>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userDrawn="1"/>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userDrawn="1"/>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634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ark_Title_Bullets">
    <p:bg>
      <p:bgPr>
        <a:gradFill rotWithShape="1">
          <a:gsLst>
            <a:gs pos="0">
              <a:schemeClr val="bg2"/>
            </a:gs>
            <a:gs pos="88000">
              <a:schemeClr val="accent2"/>
            </a:gs>
          </a:gsLst>
          <a:lin ang="5400000" scaled="0"/>
        </a:gradFill>
        <a:effectLst/>
      </p:bgPr>
    </p:bg>
    <p:spTree>
      <p:nvGrpSpPr>
        <p:cNvPr id="1" name=""/>
        <p:cNvGrpSpPr/>
        <p:nvPr/>
      </p:nvGrpSpPr>
      <p:grpSpPr>
        <a:xfrm>
          <a:off x="0" y="0"/>
          <a:ext cx="0" cy="0"/>
          <a:chOff x="0" y="0"/>
          <a:chExt cx="0" cy="0"/>
        </a:xfrm>
      </p:grpSpPr>
      <p:sp>
        <p:nvSpPr>
          <p:cNvPr id="5" name="Rectangle 4"/>
          <p:cNvSpPr/>
          <p:nvPr userDrawn="1"/>
        </p:nvSpPr>
        <p:spPr>
          <a:xfrm>
            <a:off x="263525" y="6446834"/>
            <a:ext cx="1668970" cy="348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a:xfrm>
            <a:off x="804672" y="6227064"/>
            <a:ext cx="10588752" cy="320040"/>
          </a:xfrm>
          <a:prstGeom prst="rect">
            <a:avLst/>
          </a:prstGeom>
        </p:spPr>
        <p:txBody>
          <a:bodyPr/>
          <a:lstStyle>
            <a:lvl1pPr>
              <a:defRPr>
                <a:solidFill>
                  <a:schemeClr val="tx1"/>
                </a:solidFill>
              </a:defRPr>
            </a:lvl1pPr>
          </a:lstStyle>
          <a:p>
            <a:endParaRPr lang="en-US" dirty="0"/>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4"/>
          <p:cNvGrpSpPr>
            <a:grpSpLocks noChangeAspect="1"/>
          </p:cNvGrpSpPr>
          <p:nvPr userDrawn="1"/>
        </p:nvGrpSpPr>
        <p:grpSpPr bwMode="auto">
          <a:xfrm>
            <a:off x="349250" y="6529406"/>
            <a:ext cx="1466851" cy="179388"/>
            <a:chOff x="220" y="4113"/>
            <a:chExt cx="924" cy="113"/>
          </a:xfrm>
          <a:solidFill>
            <a:schemeClr val="tx1"/>
          </a:solidFill>
        </p:grpSpPr>
        <p:sp>
          <p:nvSpPr>
            <p:cNvPr id="8" name="Freeform 7"/>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userDrawn="1"/>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94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921ACF-5C53-42EB-9D6F-C99EC261B57E}"/>
              </a:ext>
            </a:extLst>
          </p:cNvPr>
          <p:cNvSpPr>
            <a:spLocks noGrp="1"/>
          </p:cNvSpPr>
          <p:nvPr>
            <p:ph type="sldNum" sz="quarter" idx="11"/>
          </p:nvPr>
        </p:nvSpPr>
        <p:spPr>
          <a:xfrm>
            <a:off x="11216327" y="6510428"/>
            <a:ext cx="434145" cy="289788"/>
          </a:xfrm>
          <a:prstGeom prst="roundRect">
            <a:avLst>
              <a:gd name="adj" fmla="val 50000"/>
            </a:avLst>
          </a:prstGeom>
        </p:spPr>
        <p:txBody>
          <a:bodyPr/>
          <a:lstStyle/>
          <a:p>
            <a:fld id="{4A70B06D-F489-48FF-A885-ABB74CD5C952}" type="slidenum">
              <a:rPr lang="en-US" smtClean="0"/>
              <a:pPr/>
              <a:t>‹#›</a:t>
            </a:fld>
            <a:endParaRPr lang="en-US"/>
          </a:p>
        </p:txBody>
      </p:sp>
      <p:sp>
        <p:nvSpPr>
          <p:cNvPr id="6" name="Rectangle 5">
            <a:extLst>
              <a:ext uri="{FF2B5EF4-FFF2-40B4-BE49-F238E27FC236}">
                <a16:creationId xmlns:a16="http://schemas.microsoft.com/office/drawing/2014/main" id="{B3BDC458-8714-4042-A393-48C00676ACE0}"/>
              </a:ext>
            </a:extLst>
          </p:cNvPr>
          <p:cNvSpPr/>
          <p:nvPr userDrawn="1"/>
        </p:nvSpPr>
        <p:spPr>
          <a:xfrm>
            <a:off x="0" y="518160"/>
            <a:ext cx="12192000" cy="528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09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1"/>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0" name="Title 1"/>
          <p:cNvSpPr>
            <a:spLocks noGrp="1"/>
          </p:cNvSpPr>
          <p:nvPr>
            <p:ph type="title" hasCustomPrompt="1"/>
          </p:nvPr>
        </p:nvSpPr>
        <p:spPr>
          <a:xfrm>
            <a:off x="4893129" y="3162299"/>
            <a:ext cx="6862096" cy="1076325"/>
          </a:xfrm>
        </p:spPr>
        <p:txBody>
          <a:bodyPr anchor="b"/>
          <a:lstStyle>
            <a:lvl1pPr algn="l">
              <a:defRPr sz="32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a:p>
            <a:pPr lvl="1"/>
            <a:r>
              <a:rPr lang="en-US"/>
              <a:t>Second level</a:t>
            </a:r>
          </a:p>
        </p:txBody>
      </p:sp>
      <p:pic>
        <p:nvPicPr>
          <p:cNvPr id="14" name="Picture 13"/>
          <p:cNvPicPr>
            <a:picLocks noChangeAspect="1"/>
          </p:cNvPicPr>
          <p:nvPr/>
        </p:nvPicPr>
        <p:blipFill>
          <a:blip r:embed="rId2"/>
          <a:stretch>
            <a:fillRect/>
          </a:stretch>
        </p:blipFill>
        <p:spPr>
          <a:xfrm>
            <a:off x="405864" y="2615374"/>
            <a:ext cx="3449031" cy="419723"/>
          </a:xfrm>
          <a:prstGeom prst="rect">
            <a:avLst/>
          </a:prstGeom>
        </p:spPr>
      </p:pic>
    </p:spTree>
    <p:extLst>
      <p:ext uri="{BB962C8B-B14F-4D97-AF65-F5344CB8AC3E}">
        <p14:creationId xmlns:p14="http://schemas.microsoft.com/office/powerpoint/2010/main" val="29161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4"/>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0" name="Title 1"/>
          <p:cNvSpPr>
            <a:spLocks noGrp="1"/>
          </p:cNvSpPr>
          <p:nvPr>
            <p:ph type="title" hasCustomPrompt="1"/>
          </p:nvPr>
        </p:nvSpPr>
        <p:spPr>
          <a:xfrm>
            <a:off x="4893129" y="3162299"/>
            <a:ext cx="6862096" cy="1076325"/>
          </a:xfrm>
        </p:spPr>
        <p:txBody>
          <a:bodyPr anchor="b"/>
          <a:lstStyle>
            <a:lvl1pPr algn="l">
              <a:defRPr sz="32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a:p>
            <a:pPr lvl="1"/>
            <a:r>
              <a:rPr lang="en-US"/>
              <a:t>Second level</a:t>
            </a:r>
          </a:p>
        </p:txBody>
      </p:sp>
      <p:pic>
        <p:nvPicPr>
          <p:cNvPr id="14" name="Picture 13"/>
          <p:cNvPicPr>
            <a:picLocks noChangeAspect="1"/>
          </p:cNvPicPr>
          <p:nvPr/>
        </p:nvPicPr>
        <p:blipFill>
          <a:blip r:embed="rId2"/>
          <a:stretch>
            <a:fillRect/>
          </a:stretch>
        </p:blipFill>
        <p:spPr>
          <a:xfrm>
            <a:off x="405864" y="2615374"/>
            <a:ext cx="3449031" cy="419723"/>
          </a:xfrm>
          <a:prstGeom prst="rect">
            <a:avLst/>
          </a:prstGeom>
        </p:spPr>
      </p:pic>
    </p:spTree>
    <p:extLst>
      <p:ext uri="{BB962C8B-B14F-4D97-AF65-F5344CB8AC3E}">
        <p14:creationId xmlns:p14="http://schemas.microsoft.com/office/powerpoint/2010/main" val="24156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tx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0" name="Title 1"/>
          <p:cNvSpPr>
            <a:spLocks noGrp="1"/>
          </p:cNvSpPr>
          <p:nvPr>
            <p:ph type="title" hasCustomPrompt="1"/>
          </p:nvPr>
        </p:nvSpPr>
        <p:spPr>
          <a:xfrm>
            <a:off x="4893129" y="3162299"/>
            <a:ext cx="6862096" cy="1076325"/>
          </a:xfrm>
        </p:spPr>
        <p:txBody>
          <a:bodyPr anchor="b"/>
          <a:lstStyle>
            <a:lvl1pPr algn="l">
              <a:defRPr sz="32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a:p>
            <a:pPr lvl="1"/>
            <a:r>
              <a:rPr lang="en-US"/>
              <a:t>Second level</a:t>
            </a:r>
          </a:p>
        </p:txBody>
      </p:sp>
      <p:pic>
        <p:nvPicPr>
          <p:cNvPr id="14" name="Picture 13"/>
          <p:cNvPicPr>
            <a:picLocks noChangeAspect="1"/>
          </p:cNvPicPr>
          <p:nvPr/>
        </p:nvPicPr>
        <p:blipFill>
          <a:blip r:embed="rId2"/>
          <a:stretch>
            <a:fillRect/>
          </a:stretch>
        </p:blipFill>
        <p:spPr>
          <a:xfrm>
            <a:off x="405864" y="2615374"/>
            <a:ext cx="3449031" cy="419723"/>
          </a:xfrm>
          <a:prstGeom prst="rect">
            <a:avLst/>
          </a:prstGeom>
        </p:spPr>
      </p:pic>
    </p:spTree>
    <p:extLst>
      <p:ext uri="{BB962C8B-B14F-4D97-AF65-F5344CB8AC3E}">
        <p14:creationId xmlns:p14="http://schemas.microsoft.com/office/powerpoint/2010/main" val="424942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p:cNvSpPr/>
          <p:nvPr/>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3"/>
          <p:cNvSpPr>
            <a:spLocks/>
          </p:cNvSpPr>
          <p:nvPr/>
        </p:nvSpPr>
        <p:spPr bwMode="auto">
          <a:xfrm>
            <a:off x="1576701"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254524" y="1160188"/>
            <a:ext cx="3346515" cy="583634"/>
          </a:xfrm>
        </p:spPr>
        <p:txBody>
          <a:bodyPr/>
          <a:lstStyle>
            <a:lvl1pPr algn="r">
              <a:defRPr sz="4000">
                <a:solidFill>
                  <a:schemeClr val="bg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dirty="0"/>
          </a:p>
        </p:txBody>
      </p:sp>
      <p:sp>
        <p:nvSpPr>
          <p:cNvPr id="6" name="Text Placeholder 5"/>
          <p:cNvSpPr>
            <a:spLocks noGrp="1"/>
          </p:cNvSpPr>
          <p:nvPr>
            <p:ph type="body" sz="quarter" idx="12"/>
          </p:nvPr>
        </p:nvSpPr>
        <p:spPr>
          <a:xfrm>
            <a:off x="4585602" y="1263885"/>
            <a:ext cx="7239607" cy="4712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4"/>
          <p:cNvGrpSpPr>
            <a:grpSpLocks noChangeAspect="1"/>
          </p:cNvGrpSpPr>
          <p:nvPr/>
        </p:nvGrpSpPr>
        <p:grpSpPr bwMode="auto">
          <a:xfrm>
            <a:off x="320969" y="6529406"/>
            <a:ext cx="1466851" cy="179388"/>
            <a:chOff x="220" y="4113"/>
            <a:chExt cx="924" cy="113"/>
          </a:xfrm>
          <a:solidFill>
            <a:schemeClr val="bg1"/>
          </a:solidFill>
        </p:grpSpPr>
        <p:sp>
          <p:nvSpPr>
            <p:cNvPr id="12" name="Freeform 5"/>
            <p:cNvSpPr>
              <a:spLocks noEditPoints="1"/>
            </p:cNvSpPr>
            <p:nvPr/>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8C9CC397-9D8F-F74E-EAC6-DF62A7B52D1F}"/>
              </a:ext>
            </a:extLst>
          </p:cNvPr>
          <p:cNvSpPr/>
          <p:nvPr userDrawn="1"/>
        </p:nvSpPr>
        <p:spPr>
          <a:xfrm>
            <a:off x="10039546" y="0"/>
            <a:ext cx="2152454" cy="6858000"/>
          </a:xfrm>
          <a:prstGeom prst="rect">
            <a:avLst/>
          </a:pr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9" name="Rectangle 8">
            <a:extLst>
              <a:ext uri="{FF2B5EF4-FFF2-40B4-BE49-F238E27FC236}">
                <a16:creationId xmlns:a16="http://schemas.microsoft.com/office/drawing/2014/main" id="{CA1DFC4F-3964-59A1-43AB-9111743AC25B}"/>
              </a:ext>
            </a:extLst>
          </p:cNvPr>
          <p:cNvSpPr/>
          <p:nvPr userDrawn="1"/>
        </p:nvSpPr>
        <p:spPr>
          <a:xfrm>
            <a:off x="0" y="0"/>
            <a:ext cx="7126664" cy="6858000"/>
          </a:xfrm>
          <a:prstGeom prst="rect">
            <a:avLst/>
          </a:prstGeom>
          <a:gradFill>
            <a:gsLst>
              <a:gs pos="56000">
                <a:schemeClr val="tx2"/>
              </a:gs>
              <a:gs pos="0">
                <a:schemeClr val="tx1"/>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Freeform 13">
            <a:extLst>
              <a:ext uri="{FF2B5EF4-FFF2-40B4-BE49-F238E27FC236}">
                <a16:creationId xmlns:a16="http://schemas.microsoft.com/office/drawing/2014/main" id="{9C1DBD1B-AF0B-0FA5-5730-4303BF742171}"/>
              </a:ext>
            </a:extLst>
          </p:cNvPr>
          <p:cNvSpPr>
            <a:spLocks/>
          </p:cNvSpPr>
          <p:nvPr userDrawn="1"/>
        </p:nvSpPr>
        <p:spPr bwMode="auto">
          <a:xfrm>
            <a:off x="1576701"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accent2"/>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grpSp>
        <p:nvGrpSpPr>
          <p:cNvPr id="21" name="Group 4">
            <a:extLst>
              <a:ext uri="{FF2B5EF4-FFF2-40B4-BE49-F238E27FC236}">
                <a16:creationId xmlns:a16="http://schemas.microsoft.com/office/drawing/2014/main" id="{D13967F0-003E-2E9D-B489-5F45779597A7}"/>
              </a:ext>
            </a:extLst>
          </p:cNvPr>
          <p:cNvGrpSpPr>
            <a:grpSpLocks noChangeAspect="1"/>
          </p:cNvGrpSpPr>
          <p:nvPr userDrawn="1"/>
        </p:nvGrpSpPr>
        <p:grpSpPr bwMode="auto">
          <a:xfrm>
            <a:off x="320969" y="6529406"/>
            <a:ext cx="1466851" cy="179388"/>
            <a:chOff x="220" y="4113"/>
            <a:chExt cx="924" cy="113"/>
          </a:xfrm>
          <a:solidFill>
            <a:schemeClr val="bg1"/>
          </a:solidFill>
        </p:grpSpPr>
        <p:sp>
          <p:nvSpPr>
            <p:cNvPr id="22" name="Freeform 5">
              <a:extLst>
                <a:ext uri="{FF2B5EF4-FFF2-40B4-BE49-F238E27FC236}">
                  <a16:creationId xmlns:a16="http://schemas.microsoft.com/office/drawing/2014/main" id="{A9997ED0-9A24-09D3-1BAD-16B795265DFD}"/>
                </a:ext>
              </a:extLst>
            </p:cNvPr>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B9E417A4-8680-21E8-C112-5B44EF515069}"/>
                </a:ext>
              </a:extLst>
            </p:cNvPr>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7">
              <a:extLst>
                <a:ext uri="{FF2B5EF4-FFF2-40B4-BE49-F238E27FC236}">
                  <a16:creationId xmlns:a16="http://schemas.microsoft.com/office/drawing/2014/main" id="{A3CBC426-A417-92A6-47C5-C5AB6C37130B}"/>
                </a:ext>
              </a:extLst>
            </p:cNvPr>
            <p:cNvSpPr>
              <a:spLocks noChangeArrowheads="1"/>
            </p:cNvSpPr>
            <p:nvPr userDrawn="1"/>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C0F8269A-F141-830E-1EF3-C9448B226C5F}"/>
                </a:ext>
              </a:extLst>
            </p:cNvPr>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6588F7AC-771C-8889-10CC-3BB9483A03D7}"/>
                </a:ext>
              </a:extLst>
            </p:cNvPr>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9E260332-50D2-0CA0-FB84-EFB339FD7BF3}"/>
                </a:ext>
              </a:extLst>
            </p:cNvPr>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1">
              <a:extLst>
                <a:ext uri="{FF2B5EF4-FFF2-40B4-BE49-F238E27FC236}">
                  <a16:creationId xmlns:a16="http://schemas.microsoft.com/office/drawing/2014/main" id="{47412DF6-D6A9-9DD0-06F8-1FA491C35745}"/>
                </a:ext>
              </a:extLst>
            </p:cNvPr>
            <p:cNvSpPr>
              <a:spLocks noChangeArrowheads="1"/>
            </p:cNvSpPr>
            <p:nvPr userDrawn="1"/>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5671DFF7-6DE5-FE4C-0682-AEFD395B5B02}"/>
                </a:ext>
              </a:extLst>
            </p:cNvPr>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2388EBB5-9DA2-2951-E2A0-F41C6EC8394A}"/>
                </a:ext>
              </a:extLst>
            </p:cNvPr>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157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669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ark_Title_Bullets">
    <p:bg>
      <p:bgPr>
        <a:gradFill rotWithShape="1">
          <a:gsLst>
            <a:gs pos="0">
              <a:schemeClr val="bg2"/>
            </a:gs>
            <a:gs pos="88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263525" y="6446834"/>
            <a:ext cx="1668970" cy="348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accent1">
                    <a:lumMod val="20000"/>
                    <a:lumOff val="80000"/>
                  </a:schemeClr>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4A70B06D-F489-48FF-A885-ABB74CD5C952}" type="slidenum">
              <a:rPr lang="en-US" smtClean="0"/>
              <a:pPr/>
              <a:t>‹#›</a:t>
            </a:fld>
            <a:endParaRPr lang="en-US"/>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4"/>
          <p:cNvGrpSpPr>
            <a:grpSpLocks noChangeAspect="1"/>
          </p:cNvGrpSpPr>
          <p:nvPr/>
        </p:nvGrpSpPr>
        <p:grpSpPr bwMode="auto">
          <a:xfrm>
            <a:off x="349250" y="6529406"/>
            <a:ext cx="1466851" cy="179388"/>
            <a:chOff x="220" y="4113"/>
            <a:chExt cx="924" cy="113"/>
          </a:xfrm>
          <a:solidFill>
            <a:schemeClr val="tx1"/>
          </a:solidFill>
        </p:grpSpPr>
        <p:sp>
          <p:nvSpPr>
            <p:cNvPr id="8" name="Freeform 7"/>
            <p:cNvSpPr>
              <a:spLocks noEditPoints="1"/>
            </p:cNvSpPr>
            <p:nvPr/>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2F29989E-F422-BB47-D8F0-8FC70CE45FFF}"/>
              </a:ext>
            </a:extLst>
          </p:cNvPr>
          <p:cNvSpPr/>
          <p:nvPr userDrawn="1"/>
        </p:nvSpPr>
        <p:spPr>
          <a:xfrm>
            <a:off x="263525" y="6446834"/>
            <a:ext cx="1668970" cy="348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4">
            <a:extLst>
              <a:ext uri="{FF2B5EF4-FFF2-40B4-BE49-F238E27FC236}">
                <a16:creationId xmlns:a16="http://schemas.microsoft.com/office/drawing/2014/main" id="{B0878C9B-0682-B855-A739-D0CCB14D2526}"/>
              </a:ext>
            </a:extLst>
          </p:cNvPr>
          <p:cNvGrpSpPr>
            <a:grpSpLocks noChangeAspect="1"/>
          </p:cNvGrpSpPr>
          <p:nvPr userDrawn="1"/>
        </p:nvGrpSpPr>
        <p:grpSpPr bwMode="auto">
          <a:xfrm>
            <a:off x="349250" y="6529406"/>
            <a:ext cx="1466851" cy="179388"/>
            <a:chOff x="220" y="4113"/>
            <a:chExt cx="924" cy="113"/>
          </a:xfrm>
          <a:solidFill>
            <a:schemeClr val="tx1"/>
          </a:solidFill>
        </p:grpSpPr>
        <p:sp>
          <p:nvSpPr>
            <p:cNvPr id="18" name="Freeform 17">
              <a:extLst>
                <a:ext uri="{FF2B5EF4-FFF2-40B4-BE49-F238E27FC236}">
                  <a16:creationId xmlns:a16="http://schemas.microsoft.com/office/drawing/2014/main" id="{68A913E6-D9AE-C774-4EF6-D80DDDC33004}"/>
                </a:ext>
              </a:extLst>
            </p:cNvPr>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96EC0F2F-A7C1-09D4-889D-451F5EA5CEA9}"/>
                </a:ext>
              </a:extLst>
            </p:cNvPr>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B9B735C1-F5FA-9582-EEE4-A2F5B180C3B2}"/>
                </a:ext>
              </a:extLst>
            </p:cNvPr>
            <p:cNvSpPr>
              <a:spLocks noChangeArrowheads="1"/>
            </p:cNvSpPr>
            <p:nvPr userDrawn="1"/>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a:extLst>
                <a:ext uri="{FF2B5EF4-FFF2-40B4-BE49-F238E27FC236}">
                  <a16:creationId xmlns:a16="http://schemas.microsoft.com/office/drawing/2014/main" id="{91AF0D53-ECBA-ECA5-FCB5-DE6CF762F042}"/>
                </a:ext>
              </a:extLst>
            </p:cNvPr>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a:extLst>
                <a:ext uri="{FF2B5EF4-FFF2-40B4-BE49-F238E27FC236}">
                  <a16:creationId xmlns:a16="http://schemas.microsoft.com/office/drawing/2014/main" id="{939D50F3-4E39-9721-B4DB-3DF8F793C80F}"/>
                </a:ext>
              </a:extLst>
            </p:cNvPr>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a:extLst>
                <a:ext uri="{FF2B5EF4-FFF2-40B4-BE49-F238E27FC236}">
                  <a16:creationId xmlns:a16="http://schemas.microsoft.com/office/drawing/2014/main" id="{50A7B1A1-EBAA-3ACF-F7B4-DF3F2886F785}"/>
                </a:ext>
              </a:extLst>
            </p:cNvPr>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90B1E29-786B-BC5C-C2E2-5AFBEE6CBF9C}"/>
                </a:ext>
              </a:extLst>
            </p:cNvPr>
            <p:cNvSpPr>
              <a:spLocks noChangeArrowheads="1"/>
            </p:cNvSpPr>
            <p:nvPr userDrawn="1"/>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a:extLst>
                <a:ext uri="{FF2B5EF4-FFF2-40B4-BE49-F238E27FC236}">
                  <a16:creationId xmlns:a16="http://schemas.microsoft.com/office/drawing/2014/main" id="{3874A681-6792-B6AD-BF1C-A4191AC86D6D}"/>
                </a:ext>
              </a:extLst>
            </p:cNvPr>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a:extLst>
                <a:ext uri="{FF2B5EF4-FFF2-40B4-BE49-F238E27FC236}">
                  <a16:creationId xmlns:a16="http://schemas.microsoft.com/office/drawing/2014/main" id="{FCE75086-223C-E510-4C58-1329E3747169}"/>
                </a:ext>
              </a:extLst>
            </p:cNvPr>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57394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390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0" y="246888"/>
            <a:ext cx="11405895" cy="58363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4754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236061"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D57F1E4F-1CFF-5643-939E-02111984F565}" type="slidenum">
              <a:rPr lang="en-US" smtClean="0"/>
              <a:t>‹#›</a:t>
            </a:fld>
            <a:endParaRPr lang="en-US" dirty="0"/>
          </a:p>
        </p:txBody>
      </p:sp>
      <p:grpSp>
        <p:nvGrpSpPr>
          <p:cNvPr id="4" name="Group 4"/>
          <p:cNvGrpSpPr>
            <a:grpSpLocks noChangeAspect="1"/>
          </p:cNvGrpSpPr>
          <p:nvPr/>
        </p:nvGrpSpPr>
        <p:grpSpPr bwMode="auto">
          <a:xfrm>
            <a:off x="349250" y="6529406"/>
            <a:ext cx="1466851" cy="179388"/>
            <a:chOff x="220" y="4113"/>
            <a:chExt cx="924" cy="113"/>
          </a:xfrm>
        </p:grpSpPr>
        <p:sp>
          <p:nvSpPr>
            <p:cNvPr id="6" name="Freeform 5"/>
            <p:cNvSpPr>
              <a:spLocks noEditPoints="1"/>
            </p:cNvSpPr>
            <p:nvPr/>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a:extLst>
              <a:ext uri="{FF2B5EF4-FFF2-40B4-BE49-F238E27FC236}">
                <a16:creationId xmlns:a16="http://schemas.microsoft.com/office/drawing/2014/main" id="{E12E003F-0B8D-9EAD-EC39-C7C494248D0B}"/>
              </a:ext>
            </a:extLst>
          </p:cNvPr>
          <p:cNvSpPr txBox="1">
            <a:spLocks/>
          </p:cNvSpPr>
          <p:nvPr/>
        </p:nvSpPr>
        <p:spPr>
          <a:xfrm>
            <a:off x="5216553" y="6514310"/>
            <a:ext cx="1753867" cy="3635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a:lstStyle>
          <a:p>
            <a:pPr algn="ctr"/>
            <a:r>
              <a:rPr lang="en-US" sz="1100" dirty="0">
                <a:solidFill>
                  <a:schemeClr val="tx1">
                    <a:lumMod val="85000"/>
                    <a:lumOff val="15000"/>
                  </a:schemeClr>
                </a:solidFill>
              </a:rPr>
              <a:t>Aviatrix Certified Engineer</a:t>
            </a:r>
          </a:p>
        </p:txBody>
      </p:sp>
    </p:spTree>
    <p:extLst>
      <p:ext uri="{BB962C8B-B14F-4D97-AF65-F5344CB8AC3E}">
        <p14:creationId xmlns:p14="http://schemas.microsoft.com/office/powerpoint/2010/main" val="2936804349"/>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 id="2147484443" r:id="rId18"/>
    <p:sldLayoutId id="2147484444" r:id="rId19"/>
    <p:sldLayoutId id="2147484445" r:id="rId20"/>
    <p:sldLayoutId id="2147484446" r:id="rId21"/>
    <p:sldLayoutId id="2147484447" r:id="rId22"/>
    <p:sldLayoutId id="2147484422" r:id="rId23"/>
    <p:sldLayoutId id="2147484423" r:id="rId24"/>
    <p:sldLayoutId id="2147484424" r:id="rId25"/>
    <p:sldLayoutId id="2147484402" r:id="rId26"/>
    <p:sldLayoutId id="2147484387"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3" Type="http://schemas.openxmlformats.org/officeDocument/2006/relationships/image" Target="../media/image16.tiff"/><Relationship Id="rId18" Type="http://schemas.openxmlformats.org/officeDocument/2006/relationships/image" Target="../media/image66.svg"/><Relationship Id="rId26" Type="http://schemas.openxmlformats.org/officeDocument/2006/relationships/image" Target="../media/image19.png"/><Relationship Id="rId39" Type="http://schemas.openxmlformats.org/officeDocument/2006/relationships/image" Target="../media/image74.png"/><Relationship Id="rId21" Type="http://schemas.openxmlformats.org/officeDocument/2006/relationships/image" Target="../media/image69.png"/><Relationship Id="rId34"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61.png"/><Relationship Id="rId17" Type="http://schemas.openxmlformats.org/officeDocument/2006/relationships/image" Target="../media/image65.svg"/><Relationship Id="rId25" Type="http://schemas.openxmlformats.org/officeDocument/2006/relationships/image" Target="../media/image18.tiff"/><Relationship Id="rId33" Type="http://schemas.openxmlformats.org/officeDocument/2006/relationships/image" Target="../media/image37.svg"/><Relationship Id="rId38" Type="http://schemas.openxmlformats.org/officeDocument/2006/relationships/image" Target="../media/image73.tiff"/><Relationship Id="rId2" Type="http://schemas.openxmlformats.org/officeDocument/2006/relationships/notesSlide" Target="../notesSlides/notesSlide5.xml"/><Relationship Id="rId16" Type="http://schemas.openxmlformats.org/officeDocument/2006/relationships/image" Target="../media/image64.png"/><Relationship Id="rId20" Type="http://schemas.openxmlformats.org/officeDocument/2006/relationships/image" Target="../media/image68.svg"/><Relationship Id="rId29" Type="http://schemas.openxmlformats.org/officeDocument/2006/relationships/image" Target="../media/image21.tiff"/><Relationship Id="rId1" Type="http://schemas.openxmlformats.org/officeDocument/2006/relationships/slideLayout" Target="../slideLayouts/slideLayout22.xml"/><Relationship Id="rId6" Type="http://schemas.openxmlformats.org/officeDocument/2006/relationships/image" Target="../media/image59.svg"/><Relationship Id="rId11" Type="http://schemas.openxmlformats.org/officeDocument/2006/relationships/image" Target="../media/image60.png"/><Relationship Id="rId24" Type="http://schemas.openxmlformats.org/officeDocument/2006/relationships/image" Target="../media/image72.svg"/><Relationship Id="rId32" Type="http://schemas.openxmlformats.org/officeDocument/2006/relationships/image" Target="../media/image36.png"/><Relationship Id="rId37" Type="http://schemas.openxmlformats.org/officeDocument/2006/relationships/image" Target="../media/image22.emf"/><Relationship Id="rId5" Type="http://schemas.openxmlformats.org/officeDocument/2006/relationships/image" Target="../media/image58.png"/><Relationship Id="rId15" Type="http://schemas.openxmlformats.org/officeDocument/2006/relationships/image" Target="../media/image63.svg"/><Relationship Id="rId23" Type="http://schemas.openxmlformats.org/officeDocument/2006/relationships/image" Target="../media/image71.svg"/><Relationship Id="rId28" Type="http://schemas.openxmlformats.org/officeDocument/2006/relationships/image" Target="../media/image17.png"/><Relationship Id="rId36" Type="http://schemas.openxmlformats.org/officeDocument/2006/relationships/image" Target="../media/image23.emf"/><Relationship Id="rId10" Type="http://schemas.openxmlformats.org/officeDocument/2006/relationships/image" Target="../media/image43.png"/><Relationship Id="rId19" Type="http://schemas.openxmlformats.org/officeDocument/2006/relationships/image" Target="../media/image67.png"/><Relationship Id="rId31" Type="http://schemas.openxmlformats.org/officeDocument/2006/relationships/image" Target="../media/image26.svg"/><Relationship Id="rId4" Type="http://schemas.openxmlformats.org/officeDocument/2006/relationships/image" Target="../media/image57.svg"/><Relationship Id="rId9" Type="http://schemas.openxmlformats.org/officeDocument/2006/relationships/image" Target="../media/image42.png"/><Relationship Id="rId14" Type="http://schemas.openxmlformats.org/officeDocument/2006/relationships/image" Target="../media/image62.png"/><Relationship Id="rId22" Type="http://schemas.openxmlformats.org/officeDocument/2006/relationships/image" Target="../media/image70.svg"/><Relationship Id="rId27" Type="http://schemas.openxmlformats.org/officeDocument/2006/relationships/image" Target="../media/image20.svg"/><Relationship Id="rId30" Type="http://schemas.openxmlformats.org/officeDocument/2006/relationships/image" Target="../media/image25.png"/><Relationship Id="rId35" Type="http://schemas.microsoft.com/office/2007/relationships/hdphoto" Target="../media/hdphoto1.wdp"/><Relationship Id="rId8" Type="http://schemas.openxmlformats.org/officeDocument/2006/relationships/image" Target="../media/image33.svg"/><Relationship Id="rId3"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21.tiff"/><Relationship Id="rId18" Type="http://schemas.openxmlformats.org/officeDocument/2006/relationships/image" Target="../media/image17.png"/><Relationship Id="rId26" Type="http://schemas.openxmlformats.org/officeDocument/2006/relationships/image" Target="../media/image30.png"/><Relationship Id="rId3" Type="http://schemas.openxmlformats.org/officeDocument/2006/relationships/image" Target="../media/image25.png"/><Relationship Id="rId21" Type="http://schemas.microsoft.com/office/2007/relationships/hdphoto" Target="../media/hdphoto1.wdp"/><Relationship Id="rId7" Type="http://schemas.openxmlformats.org/officeDocument/2006/relationships/image" Target="../media/image11.png"/><Relationship Id="rId12" Type="http://schemas.openxmlformats.org/officeDocument/2006/relationships/image" Target="../media/image23.emf"/><Relationship Id="rId17" Type="http://schemas.openxmlformats.org/officeDocument/2006/relationships/image" Target="../media/image16.tiff"/><Relationship Id="rId25" Type="http://schemas.openxmlformats.org/officeDocument/2006/relationships/image" Target="../media/image79.svg"/><Relationship Id="rId2" Type="http://schemas.openxmlformats.org/officeDocument/2006/relationships/notesSlide" Target="../notesSlides/notesSlide7.xml"/><Relationship Id="rId16" Type="http://schemas.openxmlformats.org/officeDocument/2006/relationships/image" Target="../media/image43.png"/><Relationship Id="rId20" Type="http://schemas.openxmlformats.org/officeDocument/2006/relationships/image" Target="../media/image24.png"/><Relationship Id="rId29" Type="http://schemas.openxmlformats.org/officeDocument/2006/relationships/image" Target="../media/image31.svg"/><Relationship Id="rId1" Type="http://schemas.openxmlformats.org/officeDocument/2006/relationships/slideLayout" Target="../slideLayouts/slideLayout22.xml"/><Relationship Id="rId6" Type="http://schemas.openxmlformats.org/officeDocument/2006/relationships/image" Target="../media/image20.svg"/><Relationship Id="rId11" Type="http://schemas.openxmlformats.org/officeDocument/2006/relationships/image" Target="../media/image22.emf"/><Relationship Id="rId24" Type="http://schemas.openxmlformats.org/officeDocument/2006/relationships/image" Target="../media/image78.png"/><Relationship Id="rId5" Type="http://schemas.openxmlformats.org/officeDocument/2006/relationships/image" Target="../media/image19.png"/><Relationship Id="rId15" Type="http://schemas.openxmlformats.org/officeDocument/2006/relationships/image" Target="../media/image42.png"/><Relationship Id="rId23" Type="http://schemas.openxmlformats.org/officeDocument/2006/relationships/image" Target="../media/image77.svg"/><Relationship Id="rId28" Type="http://schemas.openxmlformats.org/officeDocument/2006/relationships/image" Target="../media/image81.svg"/><Relationship Id="rId10" Type="http://schemas.openxmlformats.org/officeDocument/2006/relationships/image" Target="../media/image13.jpeg"/><Relationship Id="rId19" Type="http://schemas.openxmlformats.org/officeDocument/2006/relationships/image" Target="../media/image18.tiff"/><Relationship Id="rId4" Type="http://schemas.openxmlformats.org/officeDocument/2006/relationships/image" Target="../media/image26.svg"/><Relationship Id="rId9" Type="http://schemas.openxmlformats.org/officeDocument/2006/relationships/image" Target="../media/image27.png"/><Relationship Id="rId14" Type="http://schemas.openxmlformats.org/officeDocument/2006/relationships/image" Target="../media/image41.png"/><Relationship Id="rId22" Type="http://schemas.openxmlformats.org/officeDocument/2006/relationships/image" Target="../media/image76.png"/><Relationship Id="rId27" Type="http://schemas.openxmlformats.org/officeDocument/2006/relationships/image" Target="../media/image80.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datamation.com/cloud/top-managed-services-providers/#CDW" TargetMode="External"/><Relationship Id="rId13" Type="http://schemas.openxmlformats.org/officeDocument/2006/relationships/hyperlink" Target="https://www.datamation.com/cloud/top-managed-services-providers/#IBM" TargetMode="External"/><Relationship Id="rId18" Type="http://schemas.openxmlformats.org/officeDocument/2006/relationships/hyperlink" Target="https://www.datamation.com/cloud/top-managed-services-providers/#Tata" TargetMode="External"/><Relationship Id="rId3" Type="http://schemas.openxmlformats.org/officeDocument/2006/relationships/image" Target="../media/image9.png"/><Relationship Id="rId7" Type="http://schemas.openxmlformats.org/officeDocument/2006/relationships/hyperlink" Target="https://www.datamation.com/cloud/top-managed-services-providers/#Capgemini" TargetMode="External"/><Relationship Id="rId12" Type="http://schemas.openxmlformats.org/officeDocument/2006/relationships/hyperlink" Target="https://www.datamation.com/cloud/top-managed-services-providers/#HCL" TargetMode="External"/><Relationship Id="rId17" Type="http://schemas.openxmlformats.org/officeDocument/2006/relationships/hyperlink" Target="https://www.datamation.com/cloud/top-managed-services-providers/#Rackspace" TargetMode="External"/><Relationship Id="rId2" Type="http://schemas.openxmlformats.org/officeDocument/2006/relationships/notesSlide" Target="../notesSlides/notesSlide3.xml"/><Relationship Id="rId16" Type="http://schemas.openxmlformats.org/officeDocument/2006/relationships/hyperlink" Target="https://www.datamation.com/cloud/top-managed-services-providers/#PwC" TargetMode="External"/><Relationship Id="rId1" Type="http://schemas.openxmlformats.org/officeDocument/2006/relationships/slideLayout" Target="../slideLayouts/slideLayout9.xml"/><Relationship Id="rId6" Type="http://schemas.openxmlformats.org/officeDocument/2006/relationships/hyperlink" Target="https://www.datamation.com/cloud/top-managed-services-providers/#Atos" TargetMode="External"/><Relationship Id="rId11" Type="http://schemas.openxmlformats.org/officeDocument/2006/relationships/hyperlink" Target="https://www.datamation.com/cloud/top-managed-services-providers/#DXC" TargetMode="External"/><Relationship Id="rId5" Type="http://schemas.openxmlformats.org/officeDocument/2006/relationships/hyperlink" Target="https://www.datamation.com/cloud/top-managed-services-providers/#NTT" TargetMode="External"/><Relationship Id="rId15" Type="http://schemas.openxmlformats.org/officeDocument/2006/relationships/hyperlink" Target="https://www.datamation.com/cloud/top-managed-services-providers/#LTI" TargetMode="External"/><Relationship Id="rId10" Type="http://schemas.openxmlformats.org/officeDocument/2006/relationships/hyperlink" Target="https://www.datamation.com/cloud/top-managed-services-providers/#Deloitte" TargetMode="External"/><Relationship Id="rId19" Type="http://schemas.openxmlformats.org/officeDocument/2006/relationships/hyperlink" Target="https://www.datamation.com/cloud/top-managed-services-providers/#WiPro" TargetMode="External"/><Relationship Id="rId4" Type="http://schemas.openxmlformats.org/officeDocument/2006/relationships/hyperlink" Target="https://www.datamation.com/cloud/top-managed-services-providers/#Accenture" TargetMode="External"/><Relationship Id="rId9" Type="http://schemas.openxmlformats.org/officeDocument/2006/relationships/hyperlink" Target="https://www.datamation.com/cloud/top-managed-services-providers/#Cognizant" TargetMode="External"/><Relationship Id="rId14" Type="http://schemas.openxmlformats.org/officeDocument/2006/relationships/hyperlink" Target="https://www.datamation.com/cloud/top-managed-services-providers/#Infosy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6.tiff"/><Relationship Id="rId13" Type="http://schemas.openxmlformats.org/officeDocument/2006/relationships/image" Target="../media/image21.tiff"/><Relationship Id="rId18" Type="http://schemas.openxmlformats.org/officeDocument/2006/relationships/image" Target="../media/image25.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svg"/><Relationship Id="rId12" Type="http://schemas.openxmlformats.org/officeDocument/2006/relationships/image" Target="../media/image20.svg"/><Relationship Id="rId17" Type="http://schemas.microsoft.com/office/2007/relationships/hdphoto" Target="../media/hdphoto1.wdp"/><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1.svg"/><Relationship Id="rId5" Type="http://schemas.openxmlformats.org/officeDocument/2006/relationships/image" Target="../media/image13.jpeg"/><Relationship Id="rId15" Type="http://schemas.openxmlformats.org/officeDocument/2006/relationships/image" Target="../media/image23.emf"/><Relationship Id="rId23" Type="http://schemas.openxmlformats.org/officeDocument/2006/relationships/image" Target="../media/image30.png"/><Relationship Id="rId10" Type="http://schemas.openxmlformats.org/officeDocument/2006/relationships/image" Target="../media/image18.tiff"/><Relationship Id="rId19" Type="http://schemas.openxmlformats.org/officeDocument/2006/relationships/image" Target="../media/image26.sv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2.emf"/><Relationship Id="rId22"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22.emf"/><Relationship Id="rId18" Type="http://schemas.openxmlformats.org/officeDocument/2006/relationships/image" Target="../media/image16.tiff"/><Relationship Id="rId26" Type="http://schemas.openxmlformats.org/officeDocument/2006/relationships/image" Target="../media/image48.jpeg"/><Relationship Id="rId3" Type="http://schemas.openxmlformats.org/officeDocument/2006/relationships/image" Target="../media/image19.png"/><Relationship Id="rId21" Type="http://schemas.openxmlformats.org/officeDocument/2006/relationships/image" Target="../media/image44.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3.png"/><Relationship Id="rId25" Type="http://schemas.openxmlformats.org/officeDocument/2006/relationships/image" Target="../media/image47.jpeg"/><Relationship Id="rId2" Type="http://schemas.openxmlformats.org/officeDocument/2006/relationships/image" Target="../media/image21.tiff"/><Relationship Id="rId16" Type="http://schemas.openxmlformats.org/officeDocument/2006/relationships/image" Target="../media/image42.png"/><Relationship Id="rId20" Type="http://schemas.openxmlformats.org/officeDocument/2006/relationships/image" Target="../media/image18.tiff"/><Relationship Id="rId1" Type="http://schemas.openxmlformats.org/officeDocument/2006/relationships/slideLayout" Target="../slideLayouts/slideLayout22.xml"/><Relationship Id="rId6" Type="http://schemas.openxmlformats.org/officeDocument/2006/relationships/image" Target="../media/image33.svg"/><Relationship Id="rId11" Type="http://schemas.openxmlformats.org/officeDocument/2006/relationships/image" Target="../media/image38.png"/><Relationship Id="rId24" Type="http://schemas.microsoft.com/office/2007/relationships/hdphoto" Target="../media/hdphoto1.wdp"/><Relationship Id="rId5" Type="http://schemas.openxmlformats.org/officeDocument/2006/relationships/image" Target="../media/image32.png"/><Relationship Id="rId15" Type="http://schemas.openxmlformats.org/officeDocument/2006/relationships/image" Target="../media/image41.png"/><Relationship Id="rId23" Type="http://schemas.openxmlformats.org/officeDocument/2006/relationships/image" Target="../media/image46.png"/><Relationship Id="rId10" Type="http://schemas.openxmlformats.org/officeDocument/2006/relationships/image" Target="../media/image37.svg"/><Relationship Id="rId19" Type="http://schemas.openxmlformats.org/officeDocument/2006/relationships/image" Target="../media/image17.png"/><Relationship Id="rId4" Type="http://schemas.openxmlformats.org/officeDocument/2006/relationships/image" Target="../media/image20.svg"/><Relationship Id="rId9" Type="http://schemas.openxmlformats.org/officeDocument/2006/relationships/image" Target="../media/image36.png"/><Relationship Id="rId14" Type="http://schemas.openxmlformats.org/officeDocument/2006/relationships/image" Target="../media/image40.png"/><Relationship Id="rId22" Type="http://schemas.openxmlformats.org/officeDocument/2006/relationships/image" Target="../media/image45.svg"/><Relationship Id="rId27" Type="http://schemas.openxmlformats.org/officeDocument/2006/relationships/image" Target="../media/image49.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Calibri"/>
                <a:cs typeface="Calibri"/>
              </a:rPr>
              <a:t>Aviatrix MSP (Managed Service Provider) </a:t>
            </a:r>
            <a:br>
              <a:rPr lang="en-US" dirty="0"/>
            </a:br>
            <a:r>
              <a:rPr lang="en-US" dirty="0">
                <a:latin typeface="Calibri"/>
                <a:cs typeface="Calibri"/>
              </a:rPr>
              <a:t>model for SAP S/4HANA</a:t>
            </a:r>
          </a:p>
        </p:txBody>
      </p:sp>
      <p:sp>
        <p:nvSpPr>
          <p:cNvPr id="4" name="Text Placeholder 3"/>
          <p:cNvSpPr>
            <a:spLocks noGrp="1"/>
          </p:cNvSpPr>
          <p:nvPr>
            <p:ph type="body" sz="quarter" idx="10"/>
          </p:nvPr>
        </p:nvSpPr>
        <p:spPr/>
        <p:txBody>
          <a:bodyPr/>
          <a:lstStyle/>
          <a:p>
            <a:r>
              <a:rPr lang="en-US" dirty="0"/>
              <a:t>Dec 11, 2022 </a:t>
            </a:r>
          </a:p>
        </p:txBody>
      </p:sp>
      <p:sp>
        <p:nvSpPr>
          <p:cNvPr id="6" name="Text Placeholder 5">
            <a:extLst>
              <a:ext uri="{FF2B5EF4-FFF2-40B4-BE49-F238E27FC236}">
                <a16:creationId xmlns:a16="http://schemas.microsoft.com/office/drawing/2014/main" id="{DA7DB483-8452-3A40-0AED-3F1E1CD84749}"/>
              </a:ext>
            </a:extLst>
          </p:cNvPr>
          <p:cNvSpPr>
            <a:spLocks noGrp="1"/>
          </p:cNvSpPr>
          <p:nvPr>
            <p:ph type="body" sz="quarter" idx="4294967295"/>
          </p:nvPr>
        </p:nvSpPr>
        <p:spPr>
          <a:xfrm>
            <a:off x="5004858" y="4977329"/>
            <a:ext cx="5756275" cy="1006475"/>
          </a:xfrm>
        </p:spPr>
        <p:txBody>
          <a:bodyPr/>
          <a:lstStyle/>
          <a:p>
            <a:pPr marL="0" indent="0">
              <a:buNone/>
            </a:pPr>
            <a:r>
              <a:rPr lang="en-US" dirty="0"/>
              <a:t>Aviatrix ACE </a:t>
            </a:r>
          </a:p>
          <a:p>
            <a:endParaRPr lang="en-US" dirty="0"/>
          </a:p>
        </p:txBody>
      </p:sp>
      <p:pic>
        <p:nvPicPr>
          <p:cNvPr id="7" name="Picture 2" descr="SAP – Logos Download">
            <a:extLst>
              <a:ext uri="{FF2B5EF4-FFF2-40B4-BE49-F238E27FC236}">
                <a16:creationId xmlns:a16="http://schemas.microsoft.com/office/drawing/2014/main" id="{FA72E8E1-57CD-9A06-00E2-E4A8ADDD508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74960" y="3609842"/>
            <a:ext cx="2464588" cy="125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82385-4921-896C-C5BC-6A376466F5CB}"/>
              </a:ext>
            </a:extLst>
          </p:cNvPr>
          <p:cNvSpPr>
            <a:spLocks noGrp="1"/>
          </p:cNvSpPr>
          <p:nvPr>
            <p:ph type="sldNum" sz="quarter" idx="10"/>
          </p:nvPr>
        </p:nvSpPr>
        <p:spPr/>
        <p:txBody>
          <a:bodyPr anchor="ctr">
            <a:normAutofit/>
          </a:bodyPr>
          <a:lstStyle/>
          <a:p>
            <a:pPr>
              <a:lnSpc>
                <a:spcPct val="90000"/>
              </a:lnSpc>
              <a:spcAft>
                <a:spcPts val="600"/>
              </a:spcAft>
            </a:pPr>
            <a:fld id="{4A70B06D-F489-48FF-A885-ABB74CD5C952}" type="slidenum">
              <a:rPr lang="en-US" sz="800" smtClean="0"/>
              <a:pPr>
                <a:lnSpc>
                  <a:spcPct val="90000"/>
                </a:lnSpc>
                <a:spcAft>
                  <a:spcPts val="600"/>
                </a:spcAft>
              </a:pPr>
              <a:t>10</a:t>
            </a:fld>
            <a:endParaRPr lang="en-US" sz="800"/>
          </a:p>
        </p:txBody>
      </p:sp>
      <p:sp>
        <p:nvSpPr>
          <p:cNvPr id="5" name="Text Placeholder 4">
            <a:extLst>
              <a:ext uri="{FF2B5EF4-FFF2-40B4-BE49-F238E27FC236}">
                <a16:creationId xmlns:a16="http://schemas.microsoft.com/office/drawing/2014/main" id="{285DD344-0CAF-4FBC-CED8-5887125610CA}"/>
              </a:ext>
            </a:extLst>
          </p:cNvPr>
          <p:cNvSpPr>
            <a:spLocks noGrp="1"/>
          </p:cNvSpPr>
          <p:nvPr>
            <p:ph type="body" sz="quarter" idx="12"/>
          </p:nvPr>
        </p:nvSpPr>
        <p:spPr/>
        <p:txBody>
          <a:bodyPr vert="horz" lIns="91440" tIns="45720" rIns="91440" bIns="45720" rtlCol="0">
            <a:normAutofit/>
          </a:bodyPr>
          <a:lstStyle/>
          <a:p>
            <a:pPr marL="0" marR="0" indent="0">
              <a:lnSpc>
                <a:spcPct val="90000"/>
              </a:lnSpc>
              <a:spcBef>
                <a:spcPts val="0"/>
              </a:spcBef>
              <a:spcAft>
                <a:spcPts val="0"/>
              </a:spcAft>
              <a:buNone/>
            </a:pPr>
            <a:r>
              <a:rPr lang="en-US" sz="1500" b="1">
                <a:effectLst/>
              </a:rPr>
              <a:t>OPPORTUNITY</a:t>
            </a:r>
            <a:r>
              <a:rPr lang="en-US" sz="1500">
                <a:effectLst/>
              </a:rPr>
              <a:t>: </a:t>
            </a:r>
          </a:p>
          <a:p>
            <a:pPr>
              <a:lnSpc>
                <a:spcPct val="90000"/>
              </a:lnSpc>
              <a:spcBef>
                <a:spcPts val="0"/>
              </a:spcBef>
            </a:pPr>
            <a:r>
              <a:rPr lang="en-US" sz="1500">
                <a:effectLst/>
              </a:rPr>
              <a:t>MSP needed a common multi-cloud backbone upon which to standardize the onboarding of mission critical SAP </a:t>
            </a:r>
            <a:r>
              <a:rPr lang="en-US" sz="1500"/>
              <a:t>S</a:t>
            </a:r>
            <a:r>
              <a:rPr lang="en-US" sz="1500">
                <a:effectLst/>
              </a:rPr>
              <a:t>/</a:t>
            </a:r>
            <a:r>
              <a:rPr lang="en-US" sz="1500"/>
              <a:t>4HANA</a:t>
            </a:r>
            <a:r>
              <a:rPr lang="en-US" sz="1500">
                <a:effectLst/>
              </a:rPr>
              <a:t> workloads for their customers, faster.</a:t>
            </a:r>
          </a:p>
          <a:p>
            <a:pPr>
              <a:lnSpc>
                <a:spcPct val="90000"/>
              </a:lnSpc>
              <a:spcBef>
                <a:spcPts val="0"/>
              </a:spcBef>
            </a:pPr>
            <a:endParaRPr lang="en-US" sz="1500" b="1"/>
          </a:p>
          <a:p>
            <a:pPr marL="0" indent="0">
              <a:lnSpc>
                <a:spcPct val="90000"/>
              </a:lnSpc>
              <a:spcBef>
                <a:spcPts val="0"/>
              </a:spcBef>
              <a:buNone/>
            </a:pPr>
            <a:r>
              <a:rPr lang="en-US" sz="1500" b="1">
                <a:effectLst/>
              </a:rPr>
              <a:t>AVIATRIX NECESSARY PLATFORM CAPABILITIES:</a:t>
            </a:r>
          </a:p>
          <a:p>
            <a:pPr marL="342900" marR="0" lvl="0" indent="-342900">
              <a:lnSpc>
                <a:spcPct val="90000"/>
              </a:lnSpc>
              <a:spcBef>
                <a:spcPts val="400"/>
              </a:spcBef>
              <a:spcAft>
                <a:spcPts val="400"/>
              </a:spcAft>
              <a:buFont typeface="Symbol" pitchFamily="2" charset="2"/>
              <a:buChar char=""/>
            </a:pPr>
            <a:r>
              <a:rPr lang="en-US" sz="1500">
                <a:effectLst/>
              </a:rPr>
              <a:t>Consolidate shared services across clouds and regions to reduce the cost of managing multiple instances (backup, monitoring, etc.)</a:t>
            </a:r>
          </a:p>
          <a:p>
            <a:pPr marL="342900" indent="-342900">
              <a:lnSpc>
                <a:spcPct val="90000"/>
              </a:lnSpc>
              <a:spcBef>
                <a:spcPts val="400"/>
              </a:spcBef>
              <a:spcAft>
                <a:spcPts val="400"/>
              </a:spcAft>
              <a:buFont typeface="Symbol" pitchFamily="2" charset="2"/>
              <a:buChar char=""/>
            </a:pPr>
            <a:r>
              <a:rPr lang="en-US" sz="1500">
                <a:effectLst/>
              </a:rPr>
              <a:t>Relieve MSP</a:t>
            </a:r>
            <a:r>
              <a:rPr lang="en-US" sz="1500"/>
              <a:t> </a:t>
            </a:r>
            <a:r>
              <a:rPr lang="en-US" sz="1500">
                <a:effectLst/>
              </a:rPr>
              <a:t> from having to accumulate very specific CSP-knowledge specifically in AWS and Azure.</a:t>
            </a:r>
            <a:r>
              <a:rPr lang="en-US" sz="1500"/>
              <a:t> </a:t>
            </a:r>
            <a:endParaRPr lang="en-US" sz="1500">
              <a:effectLst/>
            </a:endParaRPr>
          </a:p>
          <a:p>
            <a:pPr marL="800100" lvl="1" indent="-342900">
              <a:lnSpc>
                <a:spcPct val="90000"/>
              </a:lnSpc>
              <a:spcBef>
                <a:spcPts val="400"/>
              </a:spcBef>
              <a:spcAft>
                <a:spcPts val="400"/>
              </a:spcAft>
              <a:buFont typeface="Symbol" pitchFamily="2" charset="2"/>
              <a:buChar char=""/>
            </a:pPr>
            <a:r>
              <a:rPr lang="en-US" sz="1500">
                <a:effectLst/>
              </a:rPr>
              <a:t>In AWS and Azure today. Look to extend in GCP in future</a:t>
            </a:r>
          </a:p>
          <a:p>
            <a:pPr marL="342900" marR="0" lvl="0" indent="-342900">
              <a:lnSpc>
                <a:spcPct val="90000"/>
              </a:lnSpc>
              <a:spcBef>
                <a:spcPts val="400"/>
              </a:spcBef>
              <a:spcAft>
                <a:spcPts val="400"/>
              </a:spcAft>
              <a:buFont typeface="Symbol" pitchFamily="2" charset="2"/>
              <a:buChar char=""/>
            </a:pPr>
            <a:r>
              <a:rPr lang="en-US" sz="1500">
                <a:effectLst/>
              </a:rPr>
              <a:t>Regain lost control of networking functions due to the nature of multi-tenant cloud service providers</a:t>
            </a:r>
          </a:p>
          <a:p>
            <a:pPr marL="342900" marR="0" lvl="0" indent="-342900">
              <a:lnSpc>
                <a:spcPct val="90000"/>
              </a:lnSpc>
              <a:spcBef>
                <a:spcPts val="400"/>
              </a:spcBef>
              <a:spcAft>
                <a:spcPts val="400"/>
              </a:spcAft>
              <a:buFont typeface="Symbol" pitchFamily="2" charset="2"/>
              <a:buChar char=""/>
            </a:pPr>
            <a:r>
              <a:rPr lang="en-US" sz="1500"/>
              <a:t>Consume Azure Network firewall in a policy driven approach (Single Vendor approach that makes contractual obligation easier)</a:t>
            </a:r>
          </a:p>
          <a:p>
            <a:pPr marL="342900" marR="0" lvl="0" indent="-342900">
              <a:lnSpc>
                <a:spcPct val="90000"/>
              </a:lnSpc>
              <a:spcBef>
                <a:spcPts val="400"/>
              </a:spcBef>
              <a:spcAft>
                <a:spcPts val="400"/>
              </a:spcAft>
              <a:buFont typeface="Symbol" pitchFamily="2" charset="2"/>
              <a:buChar char=""/>
            </a:pPr>
            <a:r>
              <a:rPr lang="en-US" sz="1500">
                <a:effectLst/>
              </a:rPr>
              <a:t>Aviatrix Site2Cloud simplifies </a:t>
            </a:r>
            <a:r>
              <a:rPr lang="en-US" sz="1500"/>
              <a:t>customers connectivity with unique networking needs</a:t>
            </a:r>
            <a:endParaRPr lang="en-US" sz="1500">
              <a:effectLst/>
            </a:endParaRPr>
          </a:p>
          <a:p>
            <a:pPr marL="0" marR="0">
              <a:lnSpc>
                <a:spcPct val="90000"/>
              </a:lnSpc>
              <a:spcBef>
                <a:spcPts val="0"/>
              </a:spcBef>
              <a:spcAft>
                <a:spcPts val="0"/>
              </a:spcAft>
            </a:pPr>
            <a:endParaRPr lang="en-US" sz="1500">
              <a:effectLst/>
            </a:endParaRPr>
          </a:p>
          <a:p>
            <a:pPr marL="0" marR="0" indent="0">
              <a:lnSpc>
                <a:spcPct val="90000"/>
              </a:lnSpc>
              <a:spcBef>
                <a:spcPts val="0"/>
              </a:spcBef>
              <a:spcAft>
                <a:spcPts val="0"/>
              </a:spcAft>
              <a:buNone/>
            </a:pPr>
            <a:r>
              <a:rPr lang="en-US" sz="1500" b="1">
                <a:effectLst/>
              </a:rPr>
              <a:t>BUSINESS VALUE REALIZED WITH AVIATRIX:</a:t>
            </a:r>
            <a:endParaRPr lang="en-US" sz="1500">
              <a:effectLst/>
            </a:endParaRPr>
          </a:p>
          <a:p>
            <a:pPr marL="342900" indent="-342900">
              <a:lnSpc>
                <a:spcPct val="90000"/>
              </a:lnSpc>
              <a:spcBef>
                <a:spcPts val="400"/>
              </a:spcBef>
              <a:spcAft>
                <a:spcPts val="400"/>
              </a:spcAft>
              <a:buFont typeface="Symbol" pitchFamily="2" charset="2"/>
              <a:buChar char=""/>
            </a:pPr>
            <a:r>
              <a:rPr lang="en-US" sz="1500"/>
              <a:t>MSP</a:t>
            </a:r>
            <a:r>
              <a:rPr lang="en-US" sz="1500">
                <a:effectLst/>
              </a:rPr>
              <a:t> </a:t>
            </a:r>
            <a:r>
              <a:rPr lang="en-US" sz="1500"/>
              <a:t>technologists </a:t>
            </a:r>
            <a:r>
              <a:rPr lang="en-US" sz="1500">
                <a:effectLst/>
              </a:rPr>
              <a:t>are able to manage larger sets of mission-critical infrastructure (or more SAP customers per FTE)</a:t>
            </a:r>
            <a:r>
              <a:rPr lang="en-US" sz="1500"/>
              <a:t> </a:t>
            </a:r>
          </a:p>
          <a:p>
            <a:pPr marL="342900" marR="0" lvl="0" indent="-342900">
              <a:lnSpc>
                <a:spcPct val="90000"/>
              </a:lnSpc>
              <a:spcBef>
                <a:spcPts val="400"/>
              </a:spcBef>
              <a:spcAft>
                <a:spcPts val="400"/>
              </a:spcAft>
              <a:buClr>
                <a:srgbClr val="FA895E"/>
              </a:buClr>
              <a:buFont typeface="Symbol" pitchFamily="2" charset="2"/>
              <a:buChar char=""/>
            </a:pPr>
            <a:r>
              <a:rPr lang="en-US" sz="1500">
                <a:effectLst/>
              </a:rPr>
              <a:t>MSP reduced costs for shared services (centralized and less redundancy)</a:t>
            </a:r>
          </a:p>
          <a:p>
            <a:pPr marL="342900" marR="0" lvl="0" indent="-342900">
              <a:lnSpc>
                <a:spcPct val="90000"/>
              </a:lnSpc>
              <a:spcBef>
                <a:spcPts val="0"/>
              </a:spcBef>
              <a:spcAft>
                <a:spcPts val="0"/>
              </a:spcAft>
              <a:buClr>
                <a:srgbClr val="FA895E"/>
              </a:buClr>
              <a:buFont typeface="Symbol" pitchFamily="2" charset="2"/>
              <a:buChar char=""/>
            </a:pPr>
            <a:r>
              <a:rPr lang="en-US" sz="1500">
                <a:effectLst/>
              </a:rPr>
              <a:t>No more workarounds and loopholes opening infrastructure to more cybersecurity threats</a:t>
            </a:r>
          </a:p>
          <a:p>
            <a:pPr marL="342900" indent="-342900">
              <a:lnSpc>
                <a:spcPct val="90000"/>
              </a:lnSpc>
              <a:spcBef>
                <a:spcPts val="0"/>
              </a:spcBef>
              <a:buClr>
                <a:srgbClr val="FA895E"/>
              </a:buClr>
              <a:buFont typeface="Symbol" pitchFamily="2" charset="2"/>
              <a:buChar char=""/>
            </a:pPr>
            <a:endParaRPr lang="en-US" sz="1500">
              <a:effectLst/>
            </a:endParaRPr>
          </a:p>
          <a:p>
            <a:pPr marL="0" indent="0">
              <a:lnSpc>
                <a:spcPct val="90000"/>
              </a:lnSpc>
              <a:spcBef>
                <a:spcPts val="0"/>
              </a:spcBef>
              <a:buNone/>
            </a:pPr>
            <a:endParaRPr lang="en-US" sz="1500"/>
          </a:p>
          <a:p>
            <a:pPr>
              <a:lnSpc>
                <a:spcPct val="90000"/>
              </a:lnSpc>
            </a:pPr>
            <a:endParaRPr lang="en-US" sz="1500"/>
          </a:p>
        </p:txBody>
      </p:sp>
      <p:sp>
        <p:nvSpPr>
          <p:cNvPr id="2" name="Title 1">
            <a:extLst>
              <a:ext uri="{FF2B5EF4-FFF2-40B4-BE49-F238E27FC236}">
                <a16:creationId xmlns:a16="http://schemas.microsoft.com/office/drawing/2014/main" id="{996B83EF-56AD-9255-58CD-ECFA6B476B5E}"/>
              </a:ext>
            </a:extLst>
          </p:cNvPr>
          <p:cNvSpPr>
            <a:spLocks noGrp="1"/>
          </p:cNvSpPr>
          <p:nvPr>
            <p:ph type="title"/>
          </p:nvPr>
        </p:nvSpPr>
        <p:spPr/>
        <p:txBody>
          <a:bodyPr anchor="ctr">
            <a:normAutofit/>
          </a:bodyPr>
          <a:lstStyle/>
          <a:p>
            <a:r>
              <a:rPr lang="en-US" sz="1500" b="1"/>
              <a:t>SAP MSP Customer Case study :</a:t>
            </a:r>
          </a:p>
        </p:txBody>
      </p:sp>
    </p:spTree>
    <p:extLst>
      <p:ext uri="{BB962C8B-B14F-4D97-AF65-F5344CB8AC3E}">
        <p14:creationId xmlns:p14="http://schemas.microsoft.com/office/powerpoint/2010/main" val="24080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83EF-56AD-9255-58CD-ECFA6B476B5E}"/>
              </a:ext>
            </a:extLst>
          </p:cNvPr>
          <p:cNvSpPr>
            <a:spLocks noGrp="1"/>
          </p:cNvSpPr>
          <p:nvPr>
            <p:ph type="title"/>
          </p:nvPr>
        </p:nvSpPr>
        <p:spPr/>
        <p:txBody>
          <a:bodyPr/>
          <a:lstStyle/>
          <a:p>
            <a:r>
              <a:rPr lang="en-US" sz="2800" b="1" dirty="0">
                <a:solidFill>
                  <a:schemeClr val="accent1"/>
                </a:solidFill>
              </a:rPr>
              <a:t>SAP MSP Customer Case study :</a:t>
            </a:r>
          </a:p>
        </p:txBody>
      </p:sp>
      <p:sp>
        <p:nvSpPr>
          <p:cNvPr id="3" name="Slide Number Placeholder 2">
            <a:extLst>
              <a:ext uri="{FF2B5EF4-FFF2-40B4-BE49-F238E27FC236}">
                <a16:creationId xmlns:a16="http://schemas.microsoft.com/office/drawing/2014/main" id="{F8A82385-4921-896C-C5BC-6A376466F5CB}"/>
              </a:ext>
            </a:extLst>
          </p:cNvPr>
          <p:cNvSpPr>
            <a:spLocks noGrp="1"/>
          </p:cNvSpPr>
          <p:nvPr>
            <p:ph type="sldNum" sz="quarter" idx="10"/>
          </p:nvPr>
        </p:nvSpPr>
        <p:spPr/>
        <p:txBody>
          <a:bodyPr/>
          <a:lstStyle/>
          <a:p>
            <a:fld id="{4A70B06D-F489-48FF-A885-ABB74CD5C952}" type="slidenum">
              <a:rPr lang="en-US" smtClean="0"/>
              <a:pPr/>
              <a:t>11</a:t>
            </a:fld>
            <a:endParaRPr lang="en-US"/>
          </a:p>
        </p:txBody>
      </p:sp>
      <p:sp>
        <p:nvSpPr>
          <p:cNvPr id="5" name="Text Placeholder 4">
            <a:extLst>
              <a:ext uri="{FF2B5EF4-FFF2-40B4-BE49-F238E27FC236}">
                <a16:creationId xmlns:a16="http://schemas.microsoft.com/office/drawing/2014/main" id="{285DD344-0CAF-4FBC-CED8-5887125610CA}"/>
              </a:ext>
            </a:extLst>
          </p:cNvPr>
          <p:cNvSpPr>
            <a:spLocks noGrp="1"/>
          </p:cNvSpPr>
          <p:nvPr>
            <p:ph type="body" sz="quarter" idx="12"/>
          </p:nvPr>
        </p:nvSpPr>
        <p:spPr/>
        <p:txBody>
          <a:bodyPr>
            <a:normAutofit fontScale="92500"/>
          </a:bodyPr>
          <a:lstStyle/>
          <a:p>
            <a:pPr marL="0" marR="0" indent="0">
              <a:spcBef>
                <a:spcPts val="0"/>
              </a:spcBef>
              <a:spcAft>
                <a:spcPts val="0"/>
              </a:spcAft>
              <a:buNone/>
            </a:pPr>
            <a:r>
              <a:rPr lang="en-US" sz="2000" b="1" dirty="0">
                <a:solidFill>
                  <a:schemeClr val="bg2">
                    <a:lumMod val="60000"/>
                    <a:lumOff val="40000"/>
                  </a:schemeClr>
                </a:solidFill>
                <a:effectLst/>
                <a:latin typeface="Calibri" panose="020F0502020204030204" pitchFamily="34" charset="0"/>
                <a:ea typeface="DengXian" panose="02010600030101010101" pitchFamily="2" charset="-122"/>
                <a:cs typeface="Arial" panose="020B0604020202020204" pitchFamily="34" charset="0"/>
              </a:rPr>
              <a:t>OPPORTUNITY</a:t>
            </a:r>
            <a:r>
              <a:rPr lang="en-US" sz="2000" dirty="0">
                <a:solidFill>
                  <a:schemeClr val="bg2">
                    <a:lumMod val="60000"/>
                    <a:lumOff val="40000"/>
                  </a:schemeClr>
                </a:solidFill>
                <a:effectLst/>
                <a:latin typeface="Calibri" panose="020F0502020204030204" pitchFamily="34" charset="0"/>
                <a:ea typeface="DengXian" panose="02010600030101010101" pitchFamily="2" charset="-122"/>
                <a:cs typeface="Arial" panose="020B0604020202020204" pitchFamily="34" charset="0"/>
              </a:rPr>
              <a:t>: </a:t>
            </a:r>
          </a:p>
          <a:p>
            <a:pPr>
              <a:spcBef>
                <a:spcPts val="0"/>
              </a:spcBef>
            </a:pPr>
            <a:r>
              <a:rPr lang="en-US" sz="1800" dirty="0">
                <a:effectLst/>
                <a:latin typeface="Calibri" panose="020F0502020204030204" pitchFamily="34" charset="0"/>
                <a:ea typeface="DengXian" panose="02010600030101010101" pitchFamily="2" charset="-122"/>
                <a:cs typeface="Arial" panose="020B0604020202020204" pitchFamily="34" charset="0"/>
              </a:rPr>
              <a:t>MSP needed a common multi-cloud backbone upon which to standardize the onboarding of mission critical SAP s/4 HANA workloads for their customers, faster.</a:t>
            </a:r>
          </a:p>
          <a:p>
            <a:pPr>
              <a:spcBef>
                <a:spcPts val="0"/>
              </a:spcBef>
            </a:pPr>
            <a:endParaRPr lang="en-US" sz="2000" b="1" dirty="0">
              <a:ea typeface="DengXian" panose="02010600030101010101" pitchFamily="2" charset="-122"/>
              <a:cs typeface="Arial" panose="020B0604020202020204" pitchFamily="34" charset="0"/>
            </a:endParaRPr>
          </a:p>
          <a:p>
            <a:pPr marL="0" indent="0">
              <a:spcBef>
                <a:spcPts val="0"/>
              </a:spcBef>
              <a:buNone/>
            </a:pPr>
            <a:r>
              <a:rPr lang="en-US" sz="2000" b="1" dirty="0">
                <a:solidFill>
                  <a:schemeClr val="bg2">
                    <a:lumMod val="60000"/>
                    <a:lumOff val="40000"/>
                  </a:schemeClr>
                </a:solidFill>
                <a:effectLst/>
                <a:latin typeface="Calibri" panose="020F0502020204030204" pitchFamily="34" charset="0"/>
                <a:ea typeface="DengXian" panose="02010600030101010101" pitchFamily="2" charset="-122"/>
                <a:cs typeface="Arial" panose="020B0604020202020204" pitchFamily="34" charset="0"/>
              </a:rPr>
              <a:t>AVIATRIX NECESSARY PLATFORM CAPABILITIES:</a:t>
            </a:r>
          </a:p>
          <a:p>
            <a:pPr marL="342900" marR="0" lvl="0" indent="-342900">
              <a:spcBef>
                <a:spcPts val="400"/>
              </a:spcBef>
              <a:spcAft>
                <a:spcPts val="400"/>
              </a:spcAft>
              <a:buFont typeface="Symbol" pitchFamily="2" charset="2"/>
              <a:buChar char=""/>
            </a:pPr>
            <a:r>
              <a:rPr lang="en-US" sz="1700" dirty="0">
                <a:solidFill>
                  <a:srgbClr val="FFC000"/>
                </a:solidFill>
                <a:effectLst/>
                <a:latin typeface="Calibri" panose="020F0502020204030204" pitchFamily="34" charset="0"/>
                <a:ea typeface="DengXian" panose="02010600030101010101" pitchFamily="2" charset="-122"/>
                <a:cs typeface="Arial" panose="020B0604020202020204" pitchFamily="34" charset="0"/>
              </a:rPr>
              <a:t>Consolidate shared services across clouds and regions </a:t>
            </a:r>
            <a:r>
              <a:rPr lang="en-US" sz="1700" dirty="0">
                <a:effectLst/>
                <a:latin typeface="Calibri" panose="020F0502020204030204" pitchFamily="34" charset="0"/>
                <a:ea typeface="DengXian" panose="02010600030101010101" pitchFamily="2" charset="-122"/>
                <a:cs typeface="Arial" panose="020B0604020202020204" pitchFamily="34" charset="0"/>
              </a:rPr>
              <a:t>to reduce the cost of managing multiple instances (backup, monitoring, etc.)</a:t>
            </a:r>
          </a:p>
          <a:p>
            <a:pPr marL="342900" marR="0" lvl="0" indent="-342900">
              <a:spcBef>
                <a:spcPts val="400"/>
              </a:spcBef>
              <a:spcAft>
                <a:spcPts val="400"/>
              </a:spcAft>
              <a:buFont typeface="Symbol" pitchFamily="2" charset="2"/>
              <a:buChar char=""/>
            </a:pPr>
            <a:r>
              <a:rPr lang="en-US" sz="1700" dirty="0">
                <a:effectLst/>
                <a:latin typeface="Calibri" panose="020F0502020204030204" pitchFamily="34" charset="0"/>
                <a:ea typeface="DengXian" panose="02010600030101010101" pitchFamily="2" charset="-122"/>
                <a:cs typeface="Arial" panose="020B0604020202020204" pitchFamily="34" charset="0"/>
              </a:rPr>
              <a:t>Relieve MSP  from having to accumulate </a:t>
            </a:r>
            <a:r>
              <a:rPr lang="en-US" sz="1700" dirty="0">
                <a:solidFill>
                  <a:srgbClr val="FFC000"/>
                </a:solidFill>
                <a:effectLst/>
                <a:latin typeface="Calibri" panose="020F0502020204030204" pitchFamily="34" charset="0"/>
                <a:ea typeface="DengXian" panose="02010600030101010101" pitchFamily="2" charset="-122"/>
                <a:cs typeface="Arial" panose="020B0604020202020204" pitchFamily="34" charset="0"/>
              </a:rPr>
              <a:t>very specific CSP-knowledge </a:t>
            </a:r>
            <a:r>
              <a:rPr lang="en-US" sz="1700" dirty="0">
                <a:effectLst/>
                <a:latin typeface="Calibri" panose="020F0502020204030204" pitchFamily="34" charset="0"/>
                <a:ea typeface="DengXian" panose="02010600030101010101" pitchFamily="2" charset="-122"/>
                <a:cs typeface="Arial" panose="020B0604020202020204" pitchFamily="34" charset="0"/>
              </a:rPr>
              <a:t>specifically in AWS and Azure. </a:t>
            </a:r>
          </a:p>
          <a:p>
            <a:pPr marL="800100" lvl="1" indent="-342900">
              <a:spcBef>
                <a:spcPts val="400"/>
              </a:spcBef>
              <a:spcAft>
                <a:spcPts val="400"/>
              </a:spcAft>
              <a:buFont typeface="Symbol" pitchFamily="2" charset="2"/>
              <a:buChar char=""/>
            </a:pPr>
            <a:r>
              <a:rPr lang="en-US" sz="1500" dirty="0">
                <a:effectLst/>
                <a:latin typeface="Calibri" panose="020F0502020204030204" pitchFamily="34" charset="0"/>
                <a:ea typeface="DengXian" panose="02010600030101010101" pitchFamily="2" charset="-122"/>
                <a:cs typeface="Arial" panose="020B0604020202020204" pitchFamily="34" charset="0"/>
              </a:rPr>
              <a:t>In AWS and Azure today. Look to extend in GCP in future</a:t>
            </a:r>
          </a:p>
          <a:p>
            <a:pPr marL="342900" marR="0" lvl="0" indent="-342900">
              <a:spcBef>
                <a:spcPts val="400"/>
              </a:spcBef>
              <a:spcAft>
                <a:spcPts val="400"/>
              </a:spcAft>
              <a:buFont typeface="Symbol" pitchFamily="2" charset="2"/>
              <a:buChar char=""/>
            </a:pPr>
            <a:r>
              <a:rPr lang="en-US" sz="1700" dirty="0">
                <a:solidFill>
                  <a:srgbClr val="FFC000"/>
                </a:solidFill>
                <a:effectLst/>
                <a:latin typeface="Calibri" panose="020F0502020204030204" pitchFamily="34" charset="0"/>
                <a:ea typeface="DengXian" panose="02010600030101010101" pitchFamily="2" charset="-122"/>
                <a:cs typeface="Arial" panose="020B0604020202020204" pitchFamily="34" charset="0"/>
              </a:rPr>
              <a:t>Regain lost control of networking functions </a:t>
            </a:r>
            <a:r>
              <a:rPr lang="en-US" sz="1700" dirty="0">
                <a:effectLst/>
                <a:latin typeface="Calibri" panose="020F0502020204030204" pitchFamily="34" charset="0"/>
                <a:ea typeface="DengXian" panose="02010600030101010101" pitchFamily="2" charset="-122"/>
                <a:cs typeface="Arial" panose="020B0604020202020204" pitchFamily="34" charset="0"/>
              </a:rPr>
              <a:t>due to the nature of multi-tenant cloud service providers</a:t>
            </a:r>
          </a:p>
          <a:p>
            <a:pPr marL="342900" marR="0" lvl="0" indent="-342900">
              <a:spcBef>
                <a:spcPts val="400"/>
              </a:spcBef>
              <a:spcAft>
                <a:spcPts val="400"/>
              </a:spcAft>
              <a:buFont typeface="Symbol" pitchFamily="2" charset="2"/>
              <a:buChar char=""/>
            </a:pPr>
            <a:r>
              <a:rPr lang="en-US" sz="1700" dirty="0">
                <a:ea typeface="DengXian" panose="02010600030101010101" pitchFamily="2" charset="-122"/>
                <a:cs typeface="Arial" panose="020B0604020202020204" pitchFamily="34" charset="0"/>
              </a:rPr>
              <a:t>Consume Azure Network firewall in a </a:t>
            </a:r>
            <a:r>
              <a:rPr lang="en-US" sz="1700" dirty="0">
                <a:solidFill>
                  <a:srgbClr val="FFC000"/>
                </a:solidFill>
                <a:ea typeface="DengXian" panose="02010600030101010101" pitchFamily="2" charset="-122"/>
                <a:cs typeface="Arial" panose="020B0604020202020204" pitchFamily="34" charset="0"/>
              </a:rPr>
              <a:t>policy driven approach </a:t>
            </a:r>
            <a:r>
              <a:rPr lang="en-US" sz="1700" dirty="0">
                <a:ea typeface="DengXian" panose="02010600030101010101" pitchFamily="2" charset="-122"/>
                <a:cs typeface="Arial" panose="020B0604020202020204" pitchFamily="34" charset="0"/>
              </a:rPr>
              <a:t>(Single Vendor approach that makes contractual obligation easier)</a:t>
            </a:r>
          </a:p>
          <a:p>
            <a:pPr marL="342900" marR="0" lvl="0" indent="-342900">
              <a:spcBef>
                <a:spcPts val="400"/>
              </a:spcBef>
              <a:spcAft>
                <a:spcPts val="400"/>
              </a:spcAft>
              <a:buFont typeface="Symbol" pitchFamily="2" charset="2"/>
              <a:buChar char=""/>
            </a:pPr>
            <a:r>
              <a:rPr lang="en-US" sz="1700" dirty="0">
                <a:effectLst/>
                <a:latin typeface="Calibri" panose="020F0502020204030204" pitchFamily="34" charset="0"/>
                <a:ea typeface="DengXian" panose="02010600030101010101" pitchFamily="2" charset="-122"/>
                <a:cs typeface="Arial" panose="020B0604020202020204" pitchFamily="34" charset="0"/>
              </a:rPr>
              <a:t>Aviatrix Site2Cloud </a:t>
            </a:r>
            <a:r>
              <a:rPr lang="en-US" sz="1700" dirty="0">
                <a:solidFill>
                  <a:srgbClr val="FFC000"/>
                </a:solidFill>
                <a:effectLst/>
                <a:latin typeface="Calibri" panose="020F0502020204030204" pitchFamily="34" charset="0"/>
                <a:ea typeface="DengXian" panose="02010600030101010101" pitchFamily="2" charset="-122"/>
                <a:cs typeface="Arial" panose="020B0604020202020204" pitchFamily="34" charset="0"/>
              </a:rPr>
              <a:t>simplifies </a:t>
            </a:r>
            <a:r>
              <a:rPr lang="en-US" sz="1700" dirty="0">
                <a:solidFill>
                  <a:srgbClr val="FFC000"/>
                </a:solidFill>
                <a:ea typeface="DengXian" panose="02010600030101010101" pitchFamily="2" charset="-122"/>
                <a:cs typeface="Arial" panose="020B0604020202020204" pitchFamily="34" charset="0"/>
              </a:rPr>
              <a:t>customers connectivity </a:t>
            </a:r>
            <a:r>
              <a:rPr lang="en-US" sz="1700" dirty="0">
                <a:ea typeface="DengXian" panose="02010600030101010101" pitchFamily="2" charset="-122"/>
                <a:cs typeface="Arial" panose="020B0604020202020204" pitchFamily="34" charset="0"/>
              </a:rPr>
              <a:t>with unique networking needs</a:t>
            </a:r>
            <a:endParaRPr lang="en-US" sz="1700" dirty="0">
              <a:effectLst/>
              <a:latin typeface="Calibri" panose="020F0502020204030204" pitchFamily="34" charset="0"/>
              <a:ea typeface="DengXian" panose="02010600030101010101" pitchFamily="2" charset="-122"/>
              <a:cs typeface="Arial" panose="020B0604020202020204" pitchFamily="34" charset="0"/>
            </a:endParaRPr>
          </a:p>
          <a:p>
            <a:pPr marL="0" marR="0">
              <a:spcBef>
                <a:spcPts val="0"/>
              </a:spcBef>
              <a:spcAft>
                <a:spcPts val="0"/>
              </a:spcAft>
            </a:pPr>
            <a:endParaRPr lang="en-US" sz="20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pPr>
            <a:r>
              <a:rPr lang="en-US" sz="2000" b="1" dirty="0">
                <a:solidFill>
                  <a:schemeClr val="bg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BUSINESS VALUE REALIZED WITH AVIATRIX:</a:t>
            </a:r>
            <a:endParaRPr lang="en-US" sz="2000" dirty="0">
              <a:solidFill>
                <a:schemeClr val="bg2">
                  <a:lumMod val="60000"/>
                  <a:lumOff val="40000"/>
                </a:schemeClr>
              </a:solidFill>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400"/>
              </a:spcBef>
              <a:spcAft>
                <a:spcPts val="400"/>
              </a:spcAft>
              <a:buFont typeface="Symbol" pitchFamily="2" charset="2"/>
              <a:buChar char=""/>
            </a:pPr>
            <a:r>
              <a:rPr lang="en-US" sz="1600" dirty="0">
                <a:ea typeface="Times New Roman" panose="02020603050405020304" pitchFamily="18" charset="0"/>
                <a:cs typeface="Calibri" panose="020F0502020204030204" pitchFamily="34" charset="0"/>
              </a:rPr>
              <a:t>MSP</a:t>
            </a:r>
            <a:r>
              <a:rPr lang="en-US" sz="1600" dirty="0">
                <a:effectLst/>
                <a:latin typeface="Calibri" panose="020F0502020204030204" pitchFamily="34" charset="0"/>
                <a:ea typeface="Times New Roman" panose="02020603050405020304" pitchFamily="18" charset="0"/>
                <a:cs typeface="Calibri" panose="020F0502020204030204" pitchFamily="34" charset="0"/>
              </a:rPr>
              <a:t> technologist are able to manage larger sets of mission-critical infrastructure, each (or more SAP customers per FTE) </a:t>
            </a:r>
            <a:endParaRPr lang="en-US" sz="1600" dirty="0">
              <a:ea typeface="Times New Roman" panose="02020603050405020304" pitchFamily="18" charset="0"/>
              <a:cs typeface="Calibri" panose="020F0502020204030204" pitchFamily="34" charset="0"/>
            </a:endParaRPr>
          </a:p>
          <a:p>
            <a:pPr marL="342900" marR="0" lvl="0" indent="-342900">
              <a:spcBef>
                <a:spcPts val="400"/>
              </a:spcBef>
              <a:spcAft>
                <a:spcPts val="400"/>
              </a:spcAft>
              <a:buFont typeface="Symbol" pitchFamily="2" charset="2"/>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MSP reduced costs for shared services (centralized and less redundancy)</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No more workarounds and loopholes opening infrastructure to more cybersecurity threats</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pP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352235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11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03AB6-4C4C-21A9-6799-E7506C7A721A}"/>
              </a:ext>
            </a:extLst>
          </p:cNvPr>
          <p:cNvSpPr>
            <a:spLocks noGrp="1"/>
          </p:cNvSpPr>
          <p:nvPr>
            <p:ph type="sldNum" sz="quarter" idx="10"/>
          </p:nvPr>
        </p:nvSpPr>
        <p:spPr/>
        <p:txBody>
          <a:bodyPr/>
          <a:lstStyle/>
          <a:p>
            <a:fld id="{4A70B06D-F489-48FF-A885-ABB74CD5C952}" type="slidenum">
              <a:rPr lang="en-US" smtClean="0"/>
              <a:pPr/>
              <a:t>13</a:t>
            </a:fld>
            <a:endParaRPr lang="en-US"/>
          </a:p>
        </p:txBody>
      </p:sp>
      <p:sp>
        <p:nvSpPr>
          <p:cNvPr id="12" name="Text Placeholder 11"/>
          <p:cNvSpPr>
            <a:spLocks noGrp="1"/>
          </p:cNvSpPr>
          <p:nvPr>
            <p:ph type="body" sz="quarter" idx="12"/>
          </p:nvPr>
        </p:nvSpPr>
        <p:spPr>
          <a:xfrm>
            <a:off x="3682087" y="2341571"/>
            <a:ext cx="7239607" cy="2328401"/>
          </a:xfrm>
        </p:spPr>
        <p:txBody>
          <a:bodyPr>
            <a:normAutofit/>
          </a:bodyPr>
          <a:lstStyle/>
          <a:p>
            <a:pPr marL="0" indent="0" algn="ctr">
              <a:buNone/>
            </a:pPr>
            <a:r>
              <a:rPr lang="en-US" sz="5400" dirty="0"/>
              <a:t>Backup</a:t>
            </a:r>
            <a:r>
              <a:rPr lang="en-US" sz="6000" dirty="0"/>
              <a:t> slides</a:t>
            </a:r>
          </a:p>
        </p:txBody>
      </p:sp>
    </p:spTree>
    <p:extLst>
      <p:ext uri="{BB962C8B-B14F-4D97-AF65-F5344CB8AC3E}">
        <p14:creationId xmlns:p14="http://schemas.microsoft.com/office/powerpoint/2010/main" val="27870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5" name="Elbow Connector 134">
            <a:extLst>
              <a:ext uri="{FF2B5EF4-FFF2-40B4-BE49-F238E27FC236}">
                <a16:creationId xmlns:a16="http://schemas.microsoft.com/office/drawing/2014/main" id="{F7F1DCD3-CC53-2247-A5A9-F34616E9D3EA}"/>
              </a:ext>
            </a:extLst>
          </p:cNvPr>
          <p:cNvCxnSpPr>
            <a:cxnSpLocks/>
          </p:cNvCxnSpPr>
          <p:nvPr/>
        </p:nvCxnSpPr>
        <p:spPr>
          <a:xfrm rot="5400000">
            <a:off x="4777455" y="1173944"/>
            <a:ext cx="77032" cy="6675120"/>
          </a:xfrm>
          <a:prstGeom prst="bentConnector3">
            <a:avLst>
              <a:gd name="adj1" fmla="val 271073"/>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B6CEF12-99C2-4541-B82F-B2F359C2FE6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69706" y="2455673"/>
            <a:ext cx="1940871" cy="1314302"/>
          </a:xfrm>
          <a:prstGeom prst="rect">
            <a:avLst/>
          </a:prstGeom>
        </p:spPr>
      </p:pic>
      <p:pic>
        <p:nvPicPr>
          <p:cNvPr id="5" name="Graphic 4">
            <a:extLst>
              <a:ext uri="{FF2B5EF4-FFF2-40B4-BE49-F238E27FC236}">
                <a16:creationId xmlns:a16="http://schemas.microsoft.com/office/drawing/2014/main" id="{E6933A9C-9DFC-D441-97A9-17B8BF0854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06236" y="2443087"/>
            <a:ext cx="1940871" cy="1314302"/>
          </a:xfrm>
          <a:prstGeom prst="rect">
            <a:avLst/>
          </a:prstGeom>
        </p:spPr>
      </p:pic>
      <p:pic>
        <p:nvPicPr>
          <p:cNvPr id="6" name="Graphic 5">
            <a:extLst>
              <a:ext uri="{FF2B5EF4-FFF2-40B4-BE49-F238E27FC236}">
                <a16:creationId xmlns:a16="http://schemas.microsoft.com/office/drawing/2014/main" id="{8D771F42-3B7E-A94F-A983-868EF022D36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07944" y="2443087"/>
            <a:ext cx="1940871" cy="1314302"/>
          </a:xfrm>
          <a:prstGeom prst="rect">
            <a:avLst/>
          </a:prstGeom>
        </p:spPr>
      </p:pic>
      <p:pic>
        <p:nvPicPr>
          <p:cNvPr id="7" name="Graphic 6">
            <a:extLst>
              <a:ext uri="{FF2B5EF4-FFF2-40B4-BE49-F238E27FC236}">
                <a16:creationId xmlns:a16="http://schemas.microsoft.com/office/drawing/2014/main" id="{D76C33F5-07ED-0145-804A-E73263712F3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74992" y="2443087"/>
            <a:ext cx="2334843" cy="1314302"/>
          </a:xfrm>
          <a:prstGeom prst="rect">
            <a:avLst/>
          </a:prstGeom>
        </p:spPr>
      </p:pic>
      <p:pic>
        <p:nvPicPr>
          <p:cNvPr id="8" name="Graphic 7">
            <a:extLst>
              <a:ext uri="{FF2B5EF4-FFF2-40B4-BE49-F238E27FC236}">
                <a16:creationId xmlns:a16="http://schemas.microsoft.com/office/drawing/2014/main" id="{08EC89CF-C255-7245-8AB7-77C188EE8C7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95282" y="2454703"/>
            <a:ext cx="2156281" cy="1314302"/>
          </a:xfrm>
          <a:prstGeom prst="rect">
            <a:avLst/>
          </a:prstGeom>
        </p:spPr>
      </p:pic>
      <p:cxnSp>
        <p:nvCxnSpPr>
          <p:cNvPr id="61" name="Straight Connector 60">
            <a:extLst>
              <a:ext uri="{FF2B5EF4-FFF2-40B4-BE49-F238E27FC236}">
                <a16:creationId xmlns:a16="http://schemas.microsoft.com/office/drawing/2014/main" id="{45291C31-DEFE-024B-B6B7-760B1C3643BA}"/>
              </a:ext>
            </a:extLst>
          </p:cNvPr>
          <p:cNvCxnSpPr>
            <a:cxnSpLocks/>
            <a:endCxn id="82" idx="2"/>
          </p:cNvCxnSpPr>
          <p:nvPr/>
        </p:nvCxnSpPr>
        <p:spPr>
          <a:xfrm flipV="1">
            <a:off x="1478411" y="2871998"/>
            <a:ext cx="424863" cy="512110"/>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DD59FF-9ABC-7C4C-8350-6483BF21F109}"/>
              </a:ext>
            </a:extLst>
          </p:cNvPr>
          <p:cNvCxnSpPr>
            <a:cxnSpLocks/>
          </p:cNvCxnSpPr>
          <p:nvPr/>
        </p:nvCxnSpPr>
        <p:spPr>
          <a:xfrm flipH="1" flipV="1">
            <a:off x="1517703" y="3356975"/>
            <a:ext cx="377478" cy="311906"/>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2E37363-4FBA-9A4A-B791-F63EAA3850E8}"/>
              </a:ext>
            </a:extLst>
          </p:cNvPr>
          <p:cNvCxnSpPr>
            <a:cxnSpLocks/>
          </p:cNvCxnSpPr>
          <p:nvPr/>
        </p:nvCxnSpPr>
        <p:spPr>
          <a:xfrm flipH="1" flipV="1">
            <a:off x="5832952" y="3352787"/>
            <a:ext cx="377478" cy="311906"/>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7" name="Graphic 66">
            <a:extLst>
              <a:ext uri="{FF2B5EF4-FFF2-40B4-BE49-F238E27FC236}">
                <a16:creationId xmlns:a16="http://schemas.microsoft.com/office/drawing/2014/main" id="{20794D05-4AF6-AC4A-8D66-15B3F620D7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2390" y="3529176"/>
            <a:ext cx="237715" cy="205242"/>
          </a:xfrm>
          <a:prstGeom prst="rect">
            <a:avLst/>
          </a:prstGeom>
        </p:spPr>
      </p:pic>
      <p:cxnSp>
        <p:nvCxnSpPr>
          <p:cNvPr id="68" name="Straight Connector 67">
            <a:extLst>
              <a:ext uri="{FF2B5EF4-FFF2-40B4-BE49-F238E27FC236}">
                <a16:creationId xmlns:a16="http://schemas.microsoft.com/office/drawing/2014/main" id="{97D5E999-2062-6F4A-9E13-F8628C7D9A4A}"/>
              </a:ext>
            </a:extLst>
          </p:cNvPr>
          <p:cNvCxnSpPr>
            <a:cxnSpLocks/>
          </p:cNvCxnSpPr>
          <p:nvPr/>
        </p:nvCxnSpPr>
        <p:spPr>
          <a:xfrm flipH="1" flipV="1">
            <a:off x="10450313" y="3385215"/>
            <a:ext cx="377478" cy="311906"/>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447322F-78F2-634F-A7CF-37B2AE85311A}"/>
              </a:ext>
            </a:extLst>
          </p:cNvPr>
          <p:cNvGrpSpPr/>
          <p:nvPr/>
        </p:nvGrpSpPr>
        <p:grpSpPr>
          <a:xfrm>
            <a:off x="840114" y="2239885"/>
            <a:ext cx="10327607" cy="591714"/>
            <a:chOff x="840114" y="2568647"/>
            <a:chExt cx="10327607" cy="591714"/>
          </a:xfrm>
        </p:grpSpPr>
        <p:sp>
          <p:nvSpPr>
            <p:cNvPr id="106" name="Rounded Rectangle 105">
              <a:extLst>
                <a:ext uri="{FF2B5EF4-FFF2-40B4-BE49-F238E27FC236}">
                  <a16:creationId xmlns:a16="http://schemas.microsoft.com/office/drawing/2014/main" id="{E0D06782-E557-4041-94DF-9DEBE1E7FFF4}"/>
                </a:ext>
              </a:extLst>
            </p:cNvPr>
            <p:cNvSpPr/>
            <p:nvPr/>
          </p:nvSpPr>
          <p:spPr>
            <a:xfrm>
              <a:off x="840114"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7" name="Rounded Rectangle 106">
              <a:extLst>
                <a:ext uri="{FF2B5EF4-FFF2-40B4-BE49-F238E27FC236}">
                  <a16:creationId xmlns:a16="http://schemas.microsoft.com/office/drawing/2014/main" id="{4D9856A7-46FA-4F4A-9024-15A6EFB19DF1}"/>
                </a:ext>
              </a:extLst>
            </p:cNvPr>
            <p:cNvSpPr/>
            <p:nvPr/>
          </p:nvSpPr>
          <p:spPr>
            <a:xfrm>
              <a:off x="1599003"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8" name="TextBox 107">
              <a:extLst>
                <a:ext uri="{FF2B5EF4-FFF2-40B4-BE49-F238E27FC236}">
                  <a16:creationId xmlns:a16="http://schemas.microsoft.com/office/drawing/2014/main" id="{90E54CB0-58FE-9D4C-80E4-5319A2DF9DED}"/>
                </a:ext>
              </a:extLst>
            </p:cNvPr>
            <p:cNvSpPr txBox="1"/>
            <p:nvPr/>
          </p:nvSpPr>
          <p:spPr>
            <a:xfrm>
              <a:off x="931875" y="258960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09" name="TextBox 108">
              <a:extLst>
                <a:ext uri="{FF2B5EF4-FFF2-40B4-BE49-F238E27FC236}">
                  <a16:creationId xmlns:a16="http://schemas.microsoft.com/office/drawing/2014/main" id="{BAF1B574-68E6-5549-BA38-5E602CB7D08A}"/>
                </a:ext>
              </a:extLst>
            </p:cNvPr>
            <p:cNvSpPr txBox="1"/>
            <p:nvPr/>
          </p:nvSpPr>
          <p:spPr>
            <a:xfrm>
              <a:off x="1686539" y="258960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10" name="Rounded Rectangle 109">
              <a:extLst>
                <a:ext uri="{FF2B5EF4-FFF2-40B4-BE49-F238E27FC236}">
                  <a16:creationId xmlns:a16="http://schemas.microsoft.com/office/drawing/2014/main" id="{67C4898B-8010-3743-A20D-6D81B4E29DBD}"/>
                </a:ext>
              </a:extLst>
            </p:cNvPr>
            <p:cNvSpPr/>
            <p:nvPr/>
          </p:nvSpPr>
          <p:spPr>
            <a:xfrm>
              <a:off x="9801820"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1" name="Rounded Rectangle 110">
              <a:extLst>
                <a:ext uri="{FF2B5EF4-FFF2-40B4-BE49-F238E27FC236}">
                  <a16:creationId xmlns:a16="http://schemas.microsoft.com/office/drawing/2014/main" id="{7D1ADFC9-3ACF-974F-AF5E-0C1B77E62D5A}"/>
                </a:ext>
              </a:extLst>
            </p:cNvPr>
            <p:cNvSpPr/>
            <p:nvPr/>
          </p:nvSpPr>
          <p:spPr>
            <a:xfrm>
              <a:off x="10560709"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2" name="TextBox 111">
              <a:extLst>
                <a:ext uri="{FF2B5EF4-FFF2-40B4-BE49-F238E27FC236}">
                  <a16:creationId xmlns:a16="http://schemas.microsoft.com/office/drawing/2014/main" id="{178E6781-3BFB-A245-8A6F-1C238764BA6E}"/>
                </a:ext>
              </a:extLst>
            </p:cNvPr>
            <p:cNvSpPr txBox="1"/>
            <p:nvPr/>
          </p:nvSpPr>
          <p:spPr>
            <a:xfrm>
              <a:off x="9864235" y="2568647"/>
              <a:ext cx="4363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b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VNET</a:t>
              </a:r>
            </a:p>
          </p:txBody>
        </p:sp>
        <p:sp>
          <p:nvSpPr>
            <p:cNvPr id="113" name="TextBox 112">
              <a:extLst>
                <a:ext uri="{FF2B5EF4-FFF2-40B4-BE49-F238E27FC236}">
                  <a16:creationId xmlns:a16="http://schemas.microsoft.com/office/drawing/2014/main" id="{02BA15D2-819B-6740-BF87-414F30B489A8}"/>
                </a:ext>
              </a:extLst>
            </p:cNvPr>
            <p:cNvSpPr txBox="1"/>
            <p:nvPr/>
          </p:nvSpPr>
          <p:spPr>
            <a:xfrm>
              <a:off x="10652706" y="2589601"/>
              <a:ext cx="4363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b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VNET</a:t>
              </a:r>
            </a:p>
          </p:txBody>
        </p:sp>
        <p:sp>
          <p:nvSpPr>
            <p:cNvPr id="114" name="Rounded Rectangle 113">
              <a:extLst>
                <a:ext uri="{FF2B5EF4-FFF2-40B4-BE49-F238E27FC236}">
                  <a16:creationId xmlns:a16="http://schemas.microsoft.com/office/drawing/2014/main" id="{493468D0-1201-6846-BE06-01006ED9F771}"/>
                </a:ext>
              </a:extLst>
            </p:cNvPr>
            <p:cNvSpPr/>
            <p:nvPr/>
          </p:nvSpPr>
          <p:spPr>
            <a:xfrm>
              <a:off x="7544382"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5" name="Rounded Rectangle 114">
              <a:extLst>
                <a:ext uri="{FF2B5EF4-FFF2-40B4-BE49-F238E27FC236}">
                  <a16:creationId xmlns:a16="http://schemas.microsoft.com/office/drawing/2014/main" id="{F125DFF6-DFE3-5945-854E-D7DE7247C9DA}"/>
                </a:ext>
              </a:extLst>
            </p:cNvPr>
            <p:cNvSpPr/>
            <p:nvPr/>
          </p:nvSpPr>
          <p:spPr>
            <a:xfrm>
              <a:off x="8303271"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6" name="TextBox 115">
              <a:extLst>
                <a:ext uri="{FF2B5EF4-FFF2-40B4-BE49-F238E27FC236}">
                  <a16:creationId xmlns:a16="http://schemas.microsoft.com/office/drawing/2014/main" id="{71F23E4B-5ED7-614A-8BB2-FD079E2661C4}"/>
                </a:ext>
              </a:extLst>
            </p:cNvPr>
            <p:cNvSpPr txBox="1"/>
            <p:nvPr/>
          </p:nvSpPr>
          <p:spPr>
            <a:xfrm>
              <a:off x="7631292" y="258671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17" name="TextBox 116">
              <a:extLst>
                <a:ext uri="{FF2B5EF4-FFF2-40B4-BE49-F238E27FC236}">
                  <a16:creationId xmlns:a16="http://schemas.microsoft.com/office/drawing/2014/main" id="{FC4AE180-FC3B-0A41-A7BD-210197A9E821}"/>
                </a:ext>
              </a:extLst>
            </p:cNvPr>
            <p:cNvSpPr txBox="1"/>
            <p:nvPr/>
          </p:nvSpPr>
          <p:spPr>
            <a:xfrm>
              <a:off x="8413072" y="258671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18" name="Rounded Rectangle 117">
              <a:extLst>
                <a:ext uri="{FF2B5EF4-FFF2-40B4-BE49-F238E27FC236}">
                  <a16:creationId xmlns:a16="http://schemas.microsoft.com/office/drawing/2014/main" id="{DEFB6023-5A45-C844-9B0B-8346F69DDE75}"/>
                </a:ext>
              </a:extLst>
            </p:cNvPr>
            <p:cNvSpPr/>
            <p:nvPr/>
          </p:nvSpPr>
          <p:spPr>
            <a:xfrm>
              <a:off x="5185336"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9" name="Rounded Rectangle 118">
              <a:extLst>
                <a:ext uri="{FF2B5EF4-FFF2-40B4-BE49-F238E27FC236}">
                  <a16:creationId xmlns:a16="http://schemas.microsoft.com/office/drawing/2014/main" id="{CFB371D6-EA3B-9E4A-8FAB-E3D900A42A32}"/>
                </a:ext>
              </a:extLst>
            </p:cNvPr>
            <p:cNvSpPr/>
            <p:nvPr/>
          </p:nvSpPr>
          <p:spPr>
            <a:xfrm>
              <a:off x="5944225" y="26004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20" name="TextBox 119">
              <a:extLst>
                <a:ext uri="{FF2B5EF4-FFF2-40B4-BE49-F238E27FC236}">
                  <a16:creationId xmlns:a16="http://schemas.microsoft.com/office/drawing/2014/main" id="{C9D77705-785C-624B-95AD-EB72E6A86743}"/>
                </a:ext>
              </a:extLst>
            </p:cNvPr>
            <p:cNvSpPr txBox="1"/>
            <p:nvPr/>
          </p:nvSpPr>
          <p:spPr>
            <a:xfrm>
              <a:off x="5265417" y="258671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21" name="TextBox 120">
              <a:extLst>
                <a:ext uri="{FF2B5EF4-FFF2-40B4-BE49-F238E27FC236}">
                  <a16:creationId xmlns:a16="http://schemas.microsoft.com/office/drawing/2014/main" id="{EF3068EF-1E43-F244-B33F-46E99D4CD232}"/>
                </a:ext>
              </a:extLst>
            </p:cNvPr>
            <p:cNvSpPr txBox="1"/>
            <p:nvPr/>
          </p:nvSpPr>
          <p:spPr>
            <a:xfrm>
              <a:off x="6031431" y="258671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22" name="Rounded Rectangle 121">
              <a:extLst>
                <a:ext uri="{FF2B5EF4-FFF2-40B4-BE49-F238E27FC236}">
                  <a16:creationId xmlns:a16="http://schemas.microsoft.com/office/drawing/2014/main" id="{9417F2D5-8B5C-574B-918D-15828690547C}"/>
                </a:ext>
              </a:extLst>
            </p:cNvPr>
            <p:cNvSpPr/>
            <p:nvPr/>
          </p:nvSpPr>
          <p:spPr>
            <a:xfrm>
              <a:off x="3254450"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23" name="Rounded Rectangle 122">
              <a:extLst>
                <a:ext uri="{FF2B5EF4-FFF2-40B4-BE49-F238E27FC236}">
                  <a16:creationId xmlns:a16="http://schemas.microsoft.com/office/drawing/2014/main" id="{E4087893-916D-D247-AF27-90F677745561}"/>
                </a:ext>
              </a:extLst>
            </p:cNvPr>
            <p:cNvSpPr/>
            <p:nvPr/>
          </p:nvSpPr>
          <p:spPr>
            <a:xfrm>
              <a:off x="4013339"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24" name="TextBox 123">
              <a:extLst>
                <a:ext uri="{FF2B5EF4-FFF2-40B4-BE49-F238E27FC236}">
                  <a16:creationId xmlns:a16="http://schemas.microsoft.com/office/drawing/2014/main" id="{2A3B03DB-E3B6-C543-BCC3-FFC929F82FA0}"/>
                </a:ext>
              </a:extLst>
            </p:cNvPr>
            <p:cNvSpPr txBox="1"/>
            <p:nvPr/>
          </p:nvSpPr>
          <p:spPr>
            <a:xfrm>
              <a:off x="3327335" y="258960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sp>
          <p:nvSpPr>
            <p:cNvPr id="126" name="TextBox 125">
              <a:extLst>
                <a:ext uri="{FF2B5EF4-FFF2-40B4-BE49-F238E27FC236}">
                  <a16:creationId xmlns:a16="http://schemas.microsoft.com/office/drawing/2014/main" id="{23C3107B-F31F-D54E-8F57-A86B86FDA7C8}"/>
                </a:ext>
              </a:extLst>
            </p:cNvPr>
            <p:cNvSpPr txBox="1"/>
            <p:nvPr/>
          </p:nvSpPr>
          <p:spPr>
            <a:xfrm>
              <a:off x="4098613" y="2579565"/>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VPC</a:t>
              </a:r>
            </a:p>
          </p:txBody>
        </p:sp>
      </p:grpSp>
      <p:cxnSp>
        <p:nvCxnSpPr>
          <p:cNvPr id="71" name="Straight Connector 70">
            <a:extLst>
              <a:ext uri="{FF2B5EF4-FFF2-40B4-BE49-F238E27FC236}">
                <a16:creationId xmlns:a16="http://schemas.microsoft.com/office/drawing/2014/main" id="{20C56B3A-88FE-C349-B450-548FF8309689}"/>
              </a:ext>
            </a:extLst>
          </p:cNvPr>
          <p:cNvCxnSpPr>
            <a:cxnSpLocks/>
          </p:cNvCxnSpPr>
          <p:nvPr/>
        </p:nvCxnSpPr>
        <p:spPr>
          <a:xfrm flipH="1" flipV="1">
            <a:off x="8187420" y="3375703"/>
            <a:ext cx="377478" cy="311906"/>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0BC0081-17EF-FB4E-B968-7854BCDA538F}"/>
              </a:ext>
            </a:extLst>
          </p:cNvPr>
          <p:cNvCxnSpPr>
            <a:cxnSpLocks/>
          </p:cNvCxnSpPr>
          <p:nvPr/>
        </p:nvCxnSpPr>
        <p:spPr>
          <a:xfrm flipH="1" flipV="1">
            <a:off x="10138637" y="2825900"/>
            <a:ext cx="331521" cy="562676"/>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C457D78-D2FF-4940-9F87-C93BD2937E95}"/>
              </a:ext>
            </a:extLst>
          </p:cNvPr>
          <p:cNvSpPr txBox="1"/>
          <p:nvPr/>
        </p:nvSpPr>
        <p:spPr>
          <a:xfrm>
            <a:off x="1870849" y="2984050"/>
            <a:ext cx="63671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Region 1</a:t>
            </a:r>
          </a:p>
        </p:txBody>
      </p:sp>
      <p:sp>
        <p:nvSpPr>
          <p:cNvPr id="84" name="TextBox 83">
            <a:extLst>
              <a:ext uri="{FF2B5EF4-FFF2-40B4-BE49-F238E27FC236}">
                <a16:creationId xmlns:a16="http://schemas.microsoft.com/office/drawing/2014/main" id="{C4521A17-807F-D04E-948F-F90726AD063F}"/>
              </a:ext>
            </a:extLst>
          </p:cNvPr>
          <p:cNvSpPr txBox="1"/>
          <p:nvPr/>
        </p:nvSpPr>
        <p:spPr>
          <a:xfrm>
            <a:off x="2997352" y="2961868"/>
            <a:ext cx="63671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Region 2</a:t>
            </a:r>
          </a:p>
        </p:txBody>
      </p:sp>
      <p:sp>
        <p:nvSpPr>
          <p:cNvPr id="85" name="Arc 84">
            <a:extLst>
              <a:ext uri="{FF2B5EF4-FFF2-40B4-BE49-F238E27FC236}">
                <a16:creationId xmlns:a16="http://schemas.microsoft.com/office/drawing/2014/main" id="{AECEFAB7-F599-6244-8B34-57EEDDBA5542}"/>
              </a:ext>
            </a:extLst>
          </p:cNvPr>
          <p:cNvSpPr/>
          <p:nvPr/>
        </p:nvSpPr>
        <p:spPr>
          <a:xfrm>
            <a:off x="1891288" y="2880333"/>
            <a:ext cx="853029" cy="882373"/>
          </a:xfrm>
          <a:prstGeom prst="arc">
            <a:avLst>
              <a:gd name="adj1" fmla="val 17286468"/>
              <a:gd name="adj2" fmla="val 4286919"/>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87" name="Straight Connector 86">
            <a:extLst>
              <a:ext uri="{FF2B5EF4-FFF2-40B4-BE49-F238E27FC236}">
                <a16:creationId xmlns:a16="http://schemas.microsoft.com/office/drawing/2014/main" id="{692DA302-E462-9141-9292-EBAAB6F984F2}"/>
              </a:ext>
            </a:extLst>
          </p:cNvPr>
          <p:cNvCxnSpPr>
            <a:cxnSpLocks/>
          </p:cNvCxnSpPr>
          <p:nvPr/>
        </p:nvCxnSpPr>
        <p:spPr>
          <a:xfrm flipH="1" flipV="1">
            <a:off x="7881199" y="2825900"/>
            <a:ext cx="320644" cy="562523"/>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06C4D6E-944A-7042-AB6F-A58C6143AF6A}"/>
              </a:ext>
            </a:extLst>
          </p:cNvPr>
          <p:cNvCxnSpPr>
            <a:cxnSpLocks/>
            <a:endCxn id="104" idx="2"/>
          </p:cNvCxnSpPr>
          <p:nvPr/>
        </p:nvCxnSpPr>
        <p:spPr>
          <a:xfrm flipV="1">
            <a:off x="3926367" y="2879309"/>
            <a:ext cx="430724" cy="488471"/>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708344D4-9FC1-2B4A-A0C9-FB32ECE50264}"/>
              </a:ext>
            </a:extLst>
          </p:cNvPr>
          <p:cNvSpPr txBox="1"/>
          <p:nvPr/>
        </p:nvSpPr>
        <p:spPr>
          <a:xfrm>
            <a:off x="4128719" y="4561401"/>
            <a:ext cx="1779654"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DCI / MPLS / Private Circuit</a:t>
            </a:r>
          </a:p>
        </p:txBody>
      </p:sp>
      <p:pic>
        <p:nvPicPr>
          <p:cNvPr id="130" name="Picture 129">
            <a:extLst>
              <a:ext uri="{FF2B5EF4-FFF2-40B4-BE49-F238E27FC236}">
                <a16:creationId xmlns:a16="http://schemas.microsoft.com/office/drawing/2014/main" id="{71EC001C-D4AD-A94A-A49F-54B3A7DEDC2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822623" y="563209"/>
            <a:ext cx="1613724" cy="922127"/>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pic>
        <p:nvPicPr>
          <p:cNvPr id="131" name="Picture 130">
            <a:extLst>
              <a:ext uri="{FF2B5EF4-FFF2-40B4-BE49-F238E27FC236}">
                <a16:creationId xmlns:a16="http://schemas.microsoft.com/office/drawing/2014/main" id="{E49AC2B1-3CF1-B844-915B-5A0A29C8B85E}"/>
              </a:ext>
            </a:extLst>
          </p:cNvPr>
          <p:cNvPicPr/>
          <p:nvPr/>
        </p:nvPicPr>
        <p:blipFill>
          <a:blip r:embed="rId10" cstate="screen">
            <a:extLst>
              <a:ext uri="{28A0092B-C50C-407E-A947-70E740481C1C}">
                <a14:useLocalDpi xmlns:a14="http://schemas.microsoft.com/office/drawing/2010/main"/>
              </a:ext>
            </a:extLst>
          </a:blip>
          <a:stretch>
            <a:fillRect/>
          </a:stretch>
        </p:blipFill>
        <p:spPr>
          <a:xfrm>
            <a:off x="6448557" y="580061"/>
            <a:ext cx="1482677" cy="922024"/>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pic>
        <p:nvPicPr>
          <p:cNvPr id="132" name="Picture 131">
            <a:extLst>
              <a:ext uri="{FF2B5EF4-FFF2-40B4-BE49-F238E27FC236}">
                <a16:creationId xmlns:a16="http://schemas.microsoft.com/office/drawing/2014/main" id="{1D10C0AD-2068-FA46-B1F4-5269D395CD9A}"/>
              </a:ext>
            </a:extLst>
          </p:cNvPr>
          <p:cNvPicPr/>
          <p:nvPr/>
        </p:nvPicPr>
        <p:blipFill>
          <a:blip r:embed="rId11" cstate="screen">
            <a:extLst>
              <a:ext uri="{28A0092B-C50C-407E-A947-70E740481C1C}">
                <a14:useLocalDpi xmlns:a14="http://schemas.microsoft.com/office/drawing/2010/main"/>
              </a:ext>
            </a:extLst>
          </a:blip>
          <a:stretch>
            <a:fillRect/>
          </a:stretch>
        </p:blipFill>
        <p:spPr>
          <a:xfrm>
            <a:off x="8212396" y="580061"/>
            <a:ext cx="1482677" cy="931812"/>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pic>
        <p:nvPicPr>
          <p:cNvPr id="133" name="Picture 132">
            <a:extLst>
              <a:ext uri="{FF2B5EF4-FFF2-40B4-BE49-F238E27FC236}">
                <a16:creationId xmlns:a16="http://schemas.microsoft.com/office/drawing/2014/main" id="{6CB9E891-13EF-3649-9523-6A03F30893D3}"/>
              </a:ext>
            </a:extLst>
          </p:cNvPr>
          <p:cNvPicPr/>
          <p:nvPr/>
        </p:nvPicPr>
        <p:blipFill>
          <a:blip r:embed="rId12" cstate="screen">
            <a:extLst>
              <a:ext uri="{28A0092B-C50C-407E-A947-70E740481C1C}">
                <a14:useLocalDpi xmlns:a14="http://schemas.microsoft.com/office/drawing/2010/main"/>
              </a:ext>
            </a:extLst>
          </a:blip>
          <a:stretch>
            <a:fillRect/>
          </a:stretch>
        </p:blipFill>
        <p:spPr>
          <a:xfrm>
            <a:off x="4684718" y="580996"/>
            <a:ext cx="1482677" cy="923981"/>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sp>
        <p:nvSpPr>
          <p:cNvPr id="134" name="TextBox 133">
            <a:extLst>
              <a:ext uri="{FF2B5EF4-FFF2-40B4-BE49-F238E27FC236}">
                <a16:creationId xmlns:a16="http://schemas.microsoft.com/office/drawing/2014/main" id="{C92686E9-1EDC-B64B-BE3A-69F7A7426251}"/>
              </a:ext>
            </a:extLst>
          </p:cNvPr>
          <p:cNvSpPr txBox="1"/>
          <p:nvPr/>
        </p:nvSpPr>
        <p:spPr>
          <a:xfrm>
            <a:off x="951632" y="947926"/>
            <a:ext cx="810735"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Controller</a:t>
            </a:r>
          </a:p>
        </p:txBody>
      </p:sp>
      <p:pic>
        <p:nvPicPr>
          <p:cNvPr id="137" name="Picture 136">
            <a:extLst>
              <a:ext uri="{FF2B5EF4-FFF2-40B4-BE49-F238E27FC236}">
                <a16:creationId xmlns:a16="http://schemas.microsoft.com/office/drawing/2014/main" id="{F8E6E95B-73D3-8A49-8853-30B1E2AD433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706442" y="857556"/>
            <a:ext cx="815068" cy="663406"/>
          </a:xfrm>
          <a:prstGeom prst="rect">
            <a:avLst/>
          </a:prstGeom>
        </p:spPr>
      </p:pic>
      <p:sp>
        <p:nvSpPr>
          <p:cNvPr id="14" name="Left-Right Arrow 13">
            <a:extLst>
              <a:ext uri="{FF2B5EF4-FFF2-40B4-BE49-F238E27FC236}">
                <a16:creationId xmlns:a16="http://schemas.microsoft.com/office/drawing/2014/main" id="{6141E402-8F08-9C48-A90D-E84307FAFDE9}"/>
              </a:ext>
            </a:extLst>
          </p:cNvPr>
          <p:cNvSpPr/>
          <p:nvPr/>
        </p:nvSpPr>
        <p:spPr>
          <a:xfrm>
            <a:off x="726834" y="1661146"/>
            <a:ext cx="10738331" cy="432242"/>
          </a:xfrm>
          <a:prstGeom prst="leftRightArrow">
            <a:avLst>
              <a:gd name="adj1" fmla="val 50000"/>
              <a:gd name="adj2" fmla="val 90571"/>
            </a:avLst>
          </a:prstGeom>
          <a:solidFill>
            <a:srgbClr val="F5C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23" name="TextBox 22">
            <a:extLst>
              <a:ext uri="{FF2B5EF4-FFF2-40B4-BE49-F238E27FC236}">
                <a16:creationId xmlns:a16="http://schemas.microsoft.com/office/drawing/2014/main" id="{80387C24-E03D-9149-8E4C-676B137480EA}"/>
              </a:ext>
            </a:extLst>
          </p:cNvPr>
          <p:cNvSpPr txBox="1"/>
          <p:nvPr/>
        </p:nvSpPr>
        <p:spPr>
          <a:xfrm>
            <a:off x="3394411" y="1740401"/>
            <a:ext cx="498174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Open Sans"/>
                <a:ea typeface="+mn-ea"/>
                <a:cs typeface="+mn-cs"/>
              </a:rPr>
              <a:t>Global Architecture Providing Unified Security, Visibility and Control</a:t>
            </a:r>
          </a:p>
        </p:txBody>
      </p:sp>
      <p:pic>
        <p:nvPicPr>
          <p:cNvPr id="17" name="Graphic 16" descr="Lock with solid fill">
            <a:extLst>
              <a:ext uri="{FF2B5EF4-FFF2-40B4-BE49-F238E27FC236}">
                <a16:creationId xmlns:a16="http://schemas.microsoft.com/office/drawing/2014/main" id="{1991A45E-11BE-EC4F-92D6-69D872477205}"/>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1278648" y="2272449"/>
            <a:ext cx="185707" cy="185707"/>
          </a:xfrm>
          <a:prstGeom prst="rect">
            <a:avLst/>
          </a:prstGeom>
        </p:spPr>
      </p:pic>
      <p:pic>
        <p:nvPicPr>
          <p:cNvPr id="127" name="Graphic 126" descr="Lock with solid fill">
            <a:extLst>
              <a:ext uri="{FF2B5EF4-FFF2-40B4-BE49-F238E27FC236}">
                <a16:creationId xmlns:a16="http://schemas.microsoft.com/office/drawing/2014/main" id="{A6767D3D-3272-8B4B-91F8-9F095870F7DB}"/>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2034326" y="2282988"/>
            <a:ext cx="185707" cy="185707"/>
          </a:xfrm>
          <a:prstGeom prst="rect">
            <a:avLst/>
          </a:prstGeom>
        </p:spPr>
      </p:pic>
      <p:pic>
        <p:nvPicPr>
          <p:cNvPr id="129" name="Graphic 128" descr="Lock with solid fill">
            <a:extLst>
              <a:ext uri="{FF2B5EF4-FFF2-40B4-BE49-F238E27FC236}">
                <a16:creationId xmlns:a16="http://schemas.microsoft.com/office/drawing/2014/main" id="{93C923F4-3497-8945-8F08-8BA333C7C246}"/>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3694829" y="2282988"/>
            <a:ext cx="185707" cy="185707"/>
          </a:xfrm>
          <a:prstGeom prst="rect">
            <a:avLst/>
          </a:prstGeom>
        </p:spPr>
      </p:pic>
      <p:pic>
        <p:nvPicPr>
          <p:cNvPr id="138" name="Graphic 137" descr="Lock with solid fill">
            <a:extLst>
              <a:ext uri="{FF2B5EF4-FFF2-40B4-BE49-F238E27FC236}">
                <a16:creationId xmlns:a16="http://schemas.microsoft.com/office/drawing/2014/main" id="{1D57DCBC-047D-9846-9D3C-4B08B0231302}"/>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457496" y="2267165"/>
            <a:ext cx="185707" cy="185707"/>
          </a:xfrm>
          <a:prstGeom prst="rect">
            <a:avLst/>
          </a:prstGeom>
        </p:spPr>
      </p:pic>
      <p:pic>
        <p:nvPicPr>
          <p:cNvPr id="139" name="Graphic 138" descr="Lock with solid fill">
            <a:extLst>
              <a:ext uri="{FF2B5EF4-FFF2-40B4-BE49-F238E27FC236}">
                <a16:creationId xmlns:a16="http://schemas.microsoft.com/office/drawing/2014/main" id="{5BCFFB08-EB13-6245-9CF4-2F6EB3F705A3}"/>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6387219" y="2272447"/>
            <a:ext cx="185707" cy="185707"/>
          </a:xfrm>
          <a:prstGeom prst="rect">
            <a:avLst/>
          </a:prstGeom>
        </p:spPr>
      </p:pic>
      <p:pic>
        <p:nvPicPr>
          <p:cNvPr id="140" name="Graphic 139" descr="Lock with solid fill">
            <a:extLst>
              <a:ext uri="{FF2B5EF4-FFF2-40B4-BE49-F238E27FC236}">
                <a16:creationId xmlns:a16="http://schemas.microsoft.com/office/drawing/2014/main" id="{A5052FBC-5071-204F-BB40-CF7F8375D522}"/>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5599323" y="2266010"/>
            <a:ext cx="185707" cy="185707"/>
          </a:xfrm>
          <a:prstGeom prst="rect">
            <a:avLst/>
          </a:prstGeom>
        </p:spPr>
      </p:pic>
      <p:pic>
        <p:nvPicPr>
          <p:cNvPr id="141" name="Graphic 140" descr="Lock with solid fill">
            <a:extLst>
              <a:ext uri="{FF2B5EF4-FFF2-40B4-BE49-F238E27FC236}">
                <a16:creationId xmlns:a16="http://schemas.microsoft.com/office/drawing/2014/main" id="{C945713A-6C06-7A41-8535-F85B31B6E7A8}"/>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7980216" y="2272448"/>
            <a:ext cx="185707" cy="185707"/>
          </a:xfrm>
          <a:prstGeom prst="rect">
            <a:avLst/>
          </a:prstGeom>
        </p:spPr>
      </p:pic>
      <p:pic>
        <p:nvPicPr>
          <p:cNvPr id="142" name="Graphic 141" descr="Lock with solid fill">
            <a:extLst>
              <a:ext uri="{FF2B5EF4-FFF2-40B4-BE49-F238E27FC236}">
                <a16:creationId xmlns:a16="http://schemas.microsoft.com/office/drawing/2014/main" id="{85ED0701-B50B-4C47-AE93-0045BAA12BC1}"/>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8735206" y="2273259"/>
            <a:ext cx="192237" cy="192237"/>
          </a:xfrm>
          <a:prstGeom prst="rect">
            <a:avLst/>
          </a:prstGeom>
        </p:spPr>
      </p:pic>
      <p:pic>
        <p:nvPicPr>
          <p:cNvPr id="143" name="Graphic 142" descr="Lock with solid fill">
            <a:extLst>
              <a:ext uri="{FF2B5EF4-FFF2-40B4-BE49-F238E27FC236}">
                <a16:creationId xmlns:a16="http://schemas.microsoft.com/office/drawing/2014/main" id="{3C791FF1-696E-D443-98D8-0B78884FA138}"/>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0964408" y="2271651"/>
            <a:ext cx="185707" cy="185707"/>
          </a:xfrm>
          <a:prstGeom prst="rect">
            <a:avLst/>
          </a:prstGeom>
        </p:spPr>
      </p:pic>
      <p:pic>
        <p:nvPicPr>
          <p:cNvPr id="128" name="Picture 127">
            <a:extLst>
              <a:ext uri="{FF2B5EF4-FFF2-40B4-BE49-F238E27FC236}">
                <a16:creationId xmlns:a16="http://schemas.microsoft.com/office/drawing/2014/main" id="{223A1267-3667-2046-A388-F115BF2C156B}"/>
              </a:ext>
            </a:extLst>
          </p:cNvPr>
          <p:cNvPicPr>
            <a:picLocks noChangeAspect="1"/>
          </p:cNvPicPr>
          <p:nvPr/>
        </p:nvPicPr>
        <p:blipFill>
          <a:blip r:embed="rId2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58228" y="398696"/>
            <a:ext cx="1740210" cy="421637"/>
          </a:xfrm>
          <a:prstGeom prst="rect">
            <a:avLst/>
          </a:prstGeom>
        </p:spPr>
      </p:pic>
      <p:cxnSp>
        <p:nvCxnSpPr>
          <p:cNvPr id="145" name="Straight Connector 144">
            <a:extLst>
              <a:ext uri="{FF2B5EF4-FFF2-40B4-BE49-F238E27FC236}">
                <a16:creationId xmlns:a16="http://schemas.microsoft.com/office/drawing/2014/main" id="{522383B5-98BA-F543-B4F4-E1C0B9D0F1F1}"/>
              </a:ext>
            </a:extLst>
          </p:cNvPr>
          <p:cNvCxnSpPr>
            <a:cxnSpLocks/>
          </p:cNvCxnSpPr>
          <p:nvPr/>
        </p:nvCxnSpPr>
        <p:spPr>
          <a:xfrm flipV="1">
            <a:off x="1499563" y="3383221"/>
            <a:ext cx="0" cy="955275"/>
          </a:xfrm>
          <a:prstGeom prst="line">
            <a:avLst/>
          </a:prstGeom>
          <a:ln w="63500" cmpd="dbl">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0398C0-BA32-0546-8B28-B5915E8C52DF}"/>
              </a:ext>
            </a:extLst>
          </p:cNvPr>
          <p:cNvCxnSpPr>
            <a:cxnSpLocks/>
          </p:cNvCxnSpPr>
          <p:nvPr/>
        </p:nvCxnSpPr>
        <p:spPr>
          <a:xfrm flipH="1" flipV="1">
            <a:off x="8199307" y="3429491"/>
            <a:ext cx="3946" cy="867743"/>
          </a:xfrm>
          <a:prstGeom prst="line">
            <a:avLst/>
          </a:prstGeom>
          <a:ln w="63500" cmpd="dbl">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16B275-774F-734F-846D-9D63397997A2}"/>
              </a:ext>
            </a:extLst>
          </p:cNvPr>
          <p:cNvCxnSpPr>
            <a:cxnSpLocks/>
            <a:endCxn id="74" idx="2"/>
          </p:cNvCxnSpPr>
          <p:nvPr/>
        </p:nvCxnSpPr>
        <p:spPr>
          <a:xfrm flipH="1" flipV="1">
            <a:off x="1174724" y="2863033"/>
            <a:ext cx="339918" cy="512670"/>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CBC2BB4-E0AF-124B-AC02-47EECC8223F7}"/>
              </a:ext>
            </a:extLst>
          </p:cNvPr>
          <p:cNvCxnSpPr>
            <a:cxnSpLocks/>
            <a:endCxn id="102" idx="2"/>
          </p:cNvCxnSpPr>
          <p:nvPr/>
        </p:nvCxnSpPr>
        <p:spPr>
          <a:xfrm flipH="1" flipV="1">
            <a:off x="3576546" y="2860265"/>
            <a:ext cx="349399" cy="522956"/>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226A059-C347-4048-A424-C631F6007A92}"/>
              </a:ext>
            </a:extLst>
          </p:cNvPr>
          <p:cNvCxnSpPr>
            <a:cxnSpLocks/>
          </p:cNvCxnSpPr>
          <p:nvPr/>
        </p:nvCxnSpPr>
        <p:spPr>
          <a:xfrm flipH="1" flipV="1">
            <a:off x="5522153" y="2825900"/>
            <a:ext cx="323422" cy="539682"/>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769DC2-E739-B248-95A4-4A9C6EBC2BD0}"/>
              </a:ext>
            </a:extLst>
          </p:cNvPr>
          <p:cNvCxnSpPr>
            <a:cxnSpLocks/>
          </p:cNvCxnSpPr>
          <p:nvPr/>
        </p:nvCxnSpPr>
        <p:spPr>
          <a:xfrm flipV="1">
            <a:off x="5814939" y="2769364"/>
            <a:ext cx="425080" cy="567405"/>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DDE86EA-1D91-A643-A6DE-1C5BFE47427D}"/>
              </a:ext>
            </a:extLst>
          </p:cNvPr>
          <p:cNvCxnSpPr>
            <a:cxnSpLocks/>
          </p:cNvCxnSpPr>
          <p:nvPr/>
        </p:nvCxnSpPr>
        <p:spPr>
          <a:xfrm flipV="1">
            <a:off x="8175686" y="2769364"/>
            <a:ext cx="423379" cy="613857"/>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6137AC9-5A20-AB48-9CBB-6E4E615AB93B}"/>
              </a:ext>
            </a:extLst>
          </p:cNvPr>
          <p:cNvCxnSpPr>
            <a:cxnSpLocks/>
          </p:cNvCxnSpPr>
          <p:nvPr/>
        </p:nvCxnSpPr>
        <p:spPr>
          <a:xfrm flipV="1">
            <a:off x="10446980" y="2778410"/>
            <a:ext cx="425938" cy="596218"/>
          </a:xfrm>
          <a:prstGeom prst="line">
            <a:avLst/>
          </a:prstGeom>
          <a:ln w="44450" cmpd="sng">
            <a:solidFill>
              <a:srgbClr val="C00000">
                <a:alpha val="50000"/>
              </a:srgbClr>
            </a:solidFill>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13938DBF-20E3-4F41-9F8D-2162F4EC7FF7}"/>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225455" y="4150171"/>
            <a:ext cx="398633" cy="382420"/>
          </a:xfrm>
          <a:prstGeom prst="rect">
            <a:avLst/>
          </a:prstGeom>
        </p:spPr>
      </p:pic>
      <p:pic>
        <p:nvPicPr>
          <p:cNvPr id="98" name="Graphic 97">
            <a:extLst>
              <a:ext uri="{FF2B5EF4-FFF2-40B4-BE49-F238E27FC236}">
                <a16:creationId xmlns:a16="http://schemas.microsoft.com/office/drawing/2014/main" id="{44A2512C-9477-9E4E-A3CE-44016DFD57D2}"/>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7946155" y="4147092"/>
            <a:ext cx="398633" cy="382420"/>
          </a:xfrm>
          <a:prstGeom prst="rect">
            <a:avLst/>
          </a:prstGeom>
        </p:spPr>
      </p:pic>
      <p:pic>
        <p:nvPicPr>
          <p:cNvPr id="125" name="Picture 124" descr="A picture containing clock&#10;&#10;Description automatically generated">
            <a:extLst>
              <a:ext uri="{FF2B5EF4-FFF2-40B4-BE49-F238E27FC236}">
                <a16:creationId xmlns:a16="http://schemas.microsoft.com/office/drawing/2014/main" id="{E37812A3-0A51-CAF0-5C1C-E63C2E1E3E0D}"/>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9965756" y="742502"/>
            <a:ext cx="720948" cy="580309"/>
          </a:xfrm>
          <a:prstGeom prst="rect">
            <a:avLst/>
          </a:prstGeom>
        </p:spPr>
      </p:pic>
      <p:sp>
        <p:nvSpPr>
          <p:cNvPr id="151" name="TextBox 150">
            <a:extLst>
              <a:ext uri="{FF2B5EF4-FFF2-40B4-BE49-F238E27FC236}">
                <a16:creationId xmlns:a16="http://schemas.microsoft.com/office/drawing/2014/main" id="{1428F30A-C63E-C184-2983-EB986FC32CF4}"/>
              </a:ext>
            </a:extLst>
          </p:cNvPr>
          <p:cNvSpPr txBox="1"/>
          <p:nvPr/>
        </p:nvSpPr>
        <p:spPr>
          <a:xfrm>
            <a:off x="10652588" y="791430"/>
            <a:ext cx="747319"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CoPilot</a:t>
            </a:r>
          </a:p>
        </p:txBody>
      </p:sp>
      <p:pic>
        <p:nvPicPr>
          <p:cNvPr id="159" name="Picture 158">
            <a:extLst>
              <a:ext uri="{FF2B5EF4-FFF2-40B4-BE49-F238E27FC236}">
                <a16:creationId xmlns:a16="http://schemas.microsoft.com/office/drawing/2014/main" id="{C0AD0C7D-0DC5-D53C-B978-E53F981D6FB5}"/>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86529" y="3667423"/>
            <a:ext cx="546917" cy="524672"/>
          </a:xfrm>
          <a:prstGeom prst="rect">
            <a:avLst/>
          </a:prstGeom>
        </p:spPr>
      </p:pic>
      <p:pic>
        <p:nvPicPr>
          <p:cNvPr id="74" name="Graphic 73">
            <a:extLst>
              <a:ext uri="{FF2B5EF4-FFF2-40B4-BE49-F238E27FC236}">
                <a16:creationId xmlns:a16="http://schemas.microsoft.com/office/drawing/2014/main" id="{FFF26D4F-D056-FD46-8EC1-6F3755402AA4}"/>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085471" y="2684528"/>
            <a:ext cx="178505" cy="178505"/>
          </a:xfrm>
          <a:prstGeom prst="rect">
            <a:avLst/>
          </a:prstGeom>
        </p:spPr>
      </p:pic>
      <p:pic>
        <p:nvPicPr>
          <p:cNvPr id="77" name="Graphic 76">
            <a:extLst>
              <a:ext uri="{FF2B5EF4-FFF2-40B4-BE49-F238E27FC236}">
                <a16:creationId xmlns:a16="http://schemas.microsoft.com/office/drawing/2014/main" id="{EDC54196-E67A-354E-BCA0-D6E2C786B9A5}"/>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0038763" y="2642433"/>
            <a:ext cx="203099" cy="203099"/>
          </a:xfrm>
          <a:prstGeom prst="rect">
            <a:avLst/>
          </a:prstGeom>
        </p:spPr>
      </p:pic>
      <p:pic>
        <p:nvPicPr>
          <p:cNvPr id="79" name="Graphic 78">
            <a:extLst>
              <a:ext uri="{FF2B5EF4-FFF2-40B4-BE49-F238E27FC236}">
                <a16:creationId xmlns:a16="http://schemas.microsoft.com/office/drawing/2014/main" id="{45FC18D4-3544-814B-A45B-504E1829B42C}"/>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0758500" y="2651591"/>
            <a:ext cx="203099" cy="203099"/>
          </a:xfrm>
          <a:prstGeom prst="rect">
            <a:avLst/>
          </a:prstGeom>
        </p:spPr>
      </p:pic>
      <p:pic>
        <p:nvPicPr>
          <p:cNvPr id="82" name="Graphic 81">
            <a:extLst>
              <a:ext uri="{FF2B5EF4-FFF2-40B4-BE49-F238E27FC236}">
                <a16:creationId xmlns:a16="http://schemas.microsoft.com/office/drawing/2014/main" id="{308F42A0-05C1-2D4B-99AA-FB116B87EC57}"/>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814021" y="2693493"/>
            <a:ext cx="178505" cy="178505"/>
          </a:xfrm>
          <a:prstGeom prst="rect">
            <a:avLst/>
          </a:prstGeom>
        </p:spPr>
      </p:pic>
      <p:pic>
        <p:nvPicPr>
          <p:cNvPr id="88" name="Graphic 87">
            <a:extLst>
              <a:ext uri="{FF2B5EF4-FFF2-40B4-BE49-F238E27FC236}">
                <a16:creationId xmlns:a16="http://schemas.microsoft.com/office/drawing/2014/main" id="{CE666FC3-FD3E-2A40-940D-410B50507F98}"/>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7779649" y="2657166"/>
            <a:ext cx="203099" cy="203099"/>
          </a:xfrm>
          <a:prstGeom prst="rect">
            <a:avLst/>
          </a:prstGeom>
        </p:spPr>
      </p:pic>
      <p:pic>
        <p:nvPicPr>
          <p:cNvPr id="90" name="Graphic 89">
            <a:extLst>
              <a:ext uri="{FF2B5EF4-FFF2-40B4-BE49-F238E27FC236}">
                <a16:creationId xmlns:a16="http://schemas.microsoft.com/office/drawing/2014/main" id="{04E2F084-6EF7-BF44-8B52-7A5FA7230AA1}"/>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8486517" y="2642433"/>
            <a:ext cx="203099" cy="203099"/>
          </a:xfrm>
          <a:prstGeom prst="rect">
            <a:avLst/>
          </a:prstGeom>
        </p:spPr>
      </p:pic>
      <p:pic>
        <p:nvPicPr>
          <p:cNvPr id="94" name="Graphic 93">
            <a:extLst>
              <a:ext uri="{FF2B5EF4-FFF2-40B4-BE49-F238E27FC236}">
                <a16:creationId xmlns:a16="http://schemas.microsoft.com/office/drawing/2014/main" id="{015AAC3B-F1BB-144C-90EF-50554E21E888}"/>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5432119" y="2650796"/>
            <a:ext cx="203099" cy="203099"/>
          </a:xfrm>
          <a:prstGeom prst="rect">
            <a:avLst/>
          </a:prstGeom>
        </p:spPr>
      </p:pic>
      <p:pic>
        <p:nvPicPr>
          <p:cNvPr id="96" name="Graphic 95">
            <a:extLst>
              <a:ext uri="{FF2B5EF4-FFF2-40B4-BE49-F238E27FC236}">
                <a16:creationId xmlns:a16="http://schemas.microsoft.com/office/drawing/2014/main" id="{0A4894C5-D5E4-4E49-85B1-C7C85774CBDE}"/>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6122861" y="2657166"/>
            <a:ext cx="203099" cy="203099"/>
          </a:xfrm>
          <a:prstGeom prst="rect">
            <a:avLst/>
          </a:prstGeom>
        </p:spPr>
      </p:pic>
      <p:pic>
        <p:nvPicPr>
          <p:cNvPr id="102" name="Graphic 101">
            <a:extLst>
              <a:ext uri="{FF2B5EF4-FFF2-40B4-BE49-F238E27FC236}">
                <a16:creationId xmlns:a16="http://schemas.microsoft.com/office/drawing/2014/main" id="{8B01CAAC-5456-4E40-B017-7E47945E8AF5}"/>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3474996" y="2657166"/>
            <a:ext cx="203099" cy="203099"/>
          </a:xfrm>
          <a:prstGeom prst="rect">
            <a:avLst/>
          </a:prstGeom>
        </p:spPr>
      </p:pic>
      <p:pic>
        <p:nvPicPr>
          <p:cNvPr id="104" name="Graphic 103">
            <a:extLst>
              <a:ext uri="{FF2B5EF4-FFF2-40B4-BE49-F238E27FC236}">
                <a16:creationId xmlns:a16="http://schemas.microsoft.com/office/drawing/2014/main" id="{CA40F367-FD8B-F249-9D00-4FE5DEB58A0B}"/>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4255541" y="2676210"/>
            <a:ext cx="203099" cy="203099"/>
          </a:xfrm>
          <a:prstGeom prst="rect">
            <a:avLst/>
          </a:prstGeom>
        </p:spPr>
      </p:pic>
      <p:pic>
        <p:nvPicPr>
          <p:cNvPr id="161" name="Graphic 160">
            <a:extLst>
              <a:ext uri="{FF2B5EF4-FFF2-40B4-BE49-F238E27FC236}">
                <a16:creationId xmlns:a16="http://schemas.microsoft.com/office/drawing/2014/main" id="{497A1D01-7A84-C1BA-063A-5E26C26344E3}"/>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0329427" y="3201009"/>
            <a:ext cx="241019" cy="241019"/>
          </a:xfrm>
          <a:prstGeom prst="rect">
            <a:avLst/>
          </a:prstGeom>
        </p:spPr>
      </p:pic>
      <p:pic>
        <p:nvPicPr>
          <p:cNvPr id="162" name="Graphic 161">
            <a:extLst>
              <a:ext uri="{FF2B5EF4-FFF2-40B4-BE49-F238E27FC236}">
                <a16:creationId xmlns:a16="http://schemas.microsoft.com/office/drawing/2014/main" id="{A06AD764-CA2D-D034-3431-C3C5545016B3}"/>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3792377" y="3213789"/>
            <a:ext cx="241019" cy="241019"/>
          </a:xfrm>
          <a:prstGeom prst="rect">
            <a:avLst/>
          </a:prstGeom>
        </p:spPr>
      </p:pic>
      <p:pic>
        <p:nvPicPr>
          <p:cNvPr id="163" name="Graphic 162">
            <a:extLst>
              <a:ext uri="{FF2B5EF4-FFF2-40B4-BE49-F238E27FC236}">
                <a16:creationId xmlns:a16="http://schemas.microsoft.com/office/drawing/2014/main" id="{E6C8C62B-4947-EBA1-03E7-089739045632}"/>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8074921" y="3206709"/>
            <a:ext cx="241019" cy="241019"/>
          </a:xfrm>
          <a:prstGeom prst="rect">
            <a:avLst/>
          </a:prstGeom>
        </p:spPr>
      </p:pic>
      <p:pic>
        <p:nvPicPr>
          <p:cNvPr id="166" name="Graphic 165">
            <a:extLst>
              <a:ext uri="{FF2B5EF4-FFF2-40B4-BE49-F238E27FC236}">
                <a16:creationId xmlns:a16="http://schemas.microsoft.com/office/drawing/2014/main" id="{88270961-A1DE-E485-78A8-177072CD3F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92701" y="3537462"/>
            <a:ext cx="237715" cy="205242"/>
          </a:xfrm>
          <a:prstGeom prst="rect">
            <a:avLst/>
          </a:prstGeom>
        </p:spPr>
      </p:pic>
      <p:pic>
        <p:nvPicPr>
          <p:cNvPr id="167" name="Graphic 166">
            <a:extLst>
              <a:ext uri="{FF2B5EF4-FFF2-40B4-BE49-F238E27FC236}">
                <a16:creationId xmlns:a16="http://schemas.microsoft.com/office/drawing/2014/main" id="{CA996CD6-F1F4-3303-F1F3-B8F96048E1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61779" y="3529176"/>
            <a:ext cx="237715" cy="205242"/>
          </a:xfrm>
          <a:prstGeom prst="rect">
            <a:avLst/>
          </a:prstGeom>
        </p:spPr>
      </p:pic>
      <p:pic>
        <p:nvPicPr>
          <p:cNvPr id="168" name="Graphic 167">
            <a:extLst>
              <a:ext uri="{FF2B5EF4-FFF2-40B4-BE49-F238E27FC236}">
                <a16:creationId xmlns:a16="http://schemas.microsoft.com/office/drawing/2014/main" id="{46E7F0E8-A274-E494-8E47-93822AD742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3124" y="3527678"/>
            <a:ext cx="237715" cy="205242"/>
          </a:xfrm>
          <a:prstGeom prst="rect">
            <a:avLst/>
          </a:prstGeom>
        </p:spPr>
      </p:pic>
      <p:cxnSp>
        <p:nvCxnSpPr>
          <p:cNvPr id="170" name="Straight Connector 169">
            <a:extLst>
              <a:ext uri="{FF2B5EF4-FFF2-40B4-BE49-F238E27FC236}">
                <a16:creationId xmlns:a16="http://schemas.microsoft.com/office/drawing/2014/main" id="{65270755-52A4-5E2E-49C9-E6A08007C16F}"/>
              </a:ext>
            </a:extLst>
          </p:cNvPr>
          <p:cNvCxnSpPr>
            <a:cxnSpLocks/>
            <a:stCxn id="171" idx="3"/>
          </p:cNvCxnSpPr>
          <p:nvPr/>
        </p:nvCxnSpPr>
        <p:spPr>
          <a:xfrm flipV="1">
            <a:off x="3642062" y="3341076"/>
            <a:ext cx="268174" cy="300063"/>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1" name="Graphic 170">
            <a:extLst>
              <a:ext uri="{FF2B5EF4-FFF2-40B4-BE49-F238E27FC236}">
                <a16:creationId xmlns:a16="http://schemas.microsoft.com/office/drawing/2014/main" id="{B4109165-39BF-F47F-2B70-E53CF07BA2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4347" y="3538518"/>
            <a:ext cx="237715" cy="205242"/>
          </a:xfrm>
          <a:prstGeom prst="rect">
            <a:avLst/>
          </a:prstGeom>
        </p:spPr>
      </p:pic>
      <p:sp>
        <p:nvSpPr>
          <p:cNvPr id="172" name="TextBox 171">
            <a:extLst>
              <a:ext uri="{FF2B5EF4-FFF2-40B4-BE49-F238E27FC236}">
                <a16:creationId xmlns:a16="http://schemas.microsoft.com/office/drawing/2014/main" id="{7FA52A83-9CB6-CA25-21A3-E98720712BB9}"/>
              </a:ext>
            </a:extLst>
          </p:cNvPr>
          <p:cNvSpPr txBox="1"/>
          <p:nvPr/>
        </p:nvSpPr>
        <p:spPr>
          <a:xfrm>
            <a:off x="1549004" y="3808427"/>
            <a:ext cx="351378"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DX</a:t>
            </a:r>
          </a:p>
        </p:txBody>
      </p:sp>
      <p:cxnSp>
        <p:nvCxnSpPr>
          <p:cNvPr id="173" name="Elbow Connector 172">
            <a:extLst>
              <a:ext uri="{FF2B5EF4-FFF2-40B4-BE49-F238E27FC236}">
                <a16:creationId xmlns:a16="http://schemas.microsoft.com/office/drawing/2014/main" id="{1DB785F5-0406-FBC4-719F-7EAFF698461E}"/>
              </a:ext>
            </a:extLst>
          </p:cNvPr>
          <p:cNvCxnSpPr>
            <a:cxnSpLocks/>
            <a:stCxn id="174" idx="2"/>
            <a:endCxn id="98" idx="2"/>
          </p:cNvCxnSpPr>
          <p:nvPr/>
        </p:nvCxnSpPr>
        <p:spPr>
          <a:xfrm rot="5400000">
            <a:off x="9251865" y="3410246"/>
            <a:ext cx="12873" cy="2225658"/>
          </a:xfrm>
          <a:prstGeom prst="bentConnector3">
            <a:avLst>
              <a:gd name="adj1" fmla="val 1341148"/>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E2487EF-B004-8D45-1CC0-C7DF6795456B}"/>
              </a:ext>
            </a:extLst>
          </p:cNvPr>
          <p:cNvCxnSpPr>
            <a:cxnSpLocks/>
          </p:cNvCxnSpPr>
          <p:nvPr/>
        </p:nvCxnSpPr>
        <p:spPr>
          <a:xfrm flipH="1" flipV="1">
            <a:off x="10450494" y="3376251"/>
            <a:ext cx="3946" cy="867743"/>
          </a:xfrm>
          <a:prstGeom prst="line">
            <a:avLst/>
          </a:prstGeom>
          <a:ln w="63500" cmpd="dbl">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4" name="Graphic 173">
            <a:extLst>
              <a:ext uri="{FF2B5EF4-FFF2-40B4-BE49-F238E27FC236}">
                <a16:creationId xmlns:a16="http://schemas.microsoft.com/office/drawing/2014/main" id="{B3285F87-95A6-7FC0-7DBC-13AE65218623}"/>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0171813" y="4134219"/>
            <a:ext cx="398633" cy="382420"/>
          </a:xfrm>
          <a:prstGeom prst="rect">
            <a:avLst/>
          </a:prstGeom>
        </p:spPr>
      </p:pic>
      <p:sp>
        <p:nvSpPr>
          <p:cNvPr id="176" name="TextBox 175">
            <a:extLst>
              <a:ext uri="{FF2B5EF4-FFF2-40B4-BE49-F238E27FC236}">
                <a16:creationId xmlns:a16="http://schemas.microsoft.com/office/drawing/2014/main" id="{54DBAF0A-92EC-F215-F766-4B3097AB6427}"/>
              </a:ext>
            </a:extLst>
          </p:cNvPr>
          <p:cNvSpPr txBox="1"/>
          <p:nvPr/>
        </p:nvSpPr>
        <p:spPr>
          <a:xfrm>
            <a:off x="8240990" y="3816815"/>
            <a:ext cx="351378"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DX</a:t>
            </a:r>
          </a:p>
        </p:txBody>
      </p:sp>
      <p:pic>
        <p:nvPicPr>
          <p:cNvPr id="178" name="Graphic 177">
            <a:extLst>
              <a:ext uri="{FF2B5EF4-FFF2-40B4-BE49-F238E27FC236}">
                <a16:creationId xmlns:a16="http://schemas.microsoft.com/office/drawing/2014/main" id="{58CD4F5B-2D38-7F96-EF54-2FF7F07B31FA}"/>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5703206" y="3199997"/>
            <a:ext cx="241019" cy="241019"/>
          </a:xfrm>
          <a:prstGeom prst="rect">
            <a:avLst/>
          </a:prstGeom>
        </p:spPr>
      </p:pic>
      <p:sp>
        <p:nvSpPr>
          <p:cNvPr id="105" name="Rounded Rectangle 104">
            <a:extLst>
              <a:ext uri="{FF2B5EF4-FFF2-40B4-BE49-F238E27FC236}">
                <a16:creationId xmlns:a16="http://schemas.microsoft.com/office/drawing/2014/main" id="{8AEFE646-A9B4-552A-D7AC-FF1A78C1E52B}"/>
              </a:ext>
            </a:extLst>
          </p:cNvPr>
          <p:cNvSpPr/>
          <p:nvPr/>
        </p:nvSpPr>
        <p:spPr>
          <a:xfrm>
            <a:off x="1359789" y="3193178"/>
            <a:ext cx="9292917" cy="3077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Verdana" panose="020B0604030504040204" pitchFamily="34" charset="0"/>
                <a:ea typeface="Verdana" panose="020B0604030504040204" pitchFamily="34" charset="0"/>
                <a:cs typeface="Verdana" panose="020B0604030504040204" pitchFamily="34" charset="0"/>
              </a:rPr>
              <a:t>Aviatrix </a:t>
            </a:r>
            <a:r>
              <a:rPr kumimoji="0" lang="en-US" sz="1400" b="0" i="0" u="none" strike="noStrike" kern="1200" cap="none" spc="0" normalizeH="0" baseline="0" noProof="0" dirty="0" err="1">
                <a:ln>
                  <a:noFill/>
                </a:ln>
                <a:solidFill>
                  <a:prstClr val="white">
                    <a:lumMod val="95000"/>
                  </a:prstClr>
                </a:solidFill>
                <a:effectLst/>
                <a:uLnTx/>
                <a:uFillTx/>
                <a:latin typeface="Verdana" panose="020B0604030504040204" pitchFamily="34" charset="0"/>
                <a:ea typeface="Verdana" panose="020B0604030504040204" pitchFamily="34" charset="0"/>
                <a:cs typeface="Verdana" panose="020B0604030504040204" pitchFamily="34" charset="0"/>
              </a:rPr>
              <a:t>AirSpace</a:t>
            </a:r>
            <a:r>
              <a:rPr kumimoji="0" lang="en-US" sz="1400" b="0" i="0" u="none" strike="noStrike" kern="1200" cap="none" spc="0" normalizeH="0" baseline="0" noProof="0" dirty="0">
                <a:ln>
                  <a:noFill/>
                </a:ln>
                <a:solidFill>
                  <a:prstClr val="white">
                    <a:lumMod val="95000"/>
                  </a:prstClr>
                </a:solidFill>
                <a:effectLst/>
                <a:uLnTx/>
                <a:uFillTx/>
                <a:latin typeface="Verdana" panose="020B0604030504040204" pitchFamily="34" charset="0"/>
                <a:ea typeface="Verdana" panose="020B0604030504040204" pitchFamily="34" charset="0"/>
                <a:cs typeface="Verdana" panose="020B0604030504040204" pitchFamily="34" charset="0"/>
              </a:rPr>
              <a:t>-  </a:t>
            </a:r>
            <a:r>
              <a:rPr lang="en-US" sz="1400" dirty="0">
                <a:solidFill>
                  <a:prstClr val="white">
                    <a:lumMod val="95000"/>
                  </a:prstClr>
                </a:solidFill>
                <a:latin typeface="Verdana" panose="020B0604030504040204" pitchFamily="34" charset="0"/>
                <a:ea typeface="Verdana" panose="020B0604030504040204" pitchFamily="34" charset="0"/>
                <a:cs typeface="Verdana" panose="020B0604030504040204" pitchFamily="34" charset="0"/>
              </a:rPr>
              <a:t>Multi-</a:t>
            </a:r>
            <a:r>
              <a:rPr lang="en-US" sz="1400" dirty="0" err="1">
                <a:solidFill>
                  <a:prstClr val="white">
                    <a:lumMod val="95000"/>
                  </a:prstClr>
                </a:solidFill>
                <a:latin typeface="Verdana" panose="020B0604030504040204" pitchFamily="34" charset="0"/>
                <a:ea typeface="Verdana" panose="020B0604030504040204" pitchFamily="34" charset="0"/>
                <a:cs typeface="Verdana" panose="020B0604030504040204" pitchFamily="34" charset="0"/>
              </a:rPr>
              <a:t>hyperscaler</a:t>
            </a:r>
            <a:r>
              <a:rPr lang="en-US" sz="1400" dirty="0">
                <a:solidFill>
                  <a:prstClr val="white">
                    <a:lumMod val="95000"/>
                  </a:prstClr>
                </a:solidFill>
                <a:latin typeface="Verdana" panose="020B0604030504040204" pitchFamily="34" charset="0"/>
                <a:ea typeface="Verdana" panose="020B0604030504040204" pitchFamily="34" charset="0"/>
                <a:cs typeface="Verdana" panose="020B0604030504040204" pitchFamily="34" charset="0"/>
              </a:rPr>
              <a:t> </a:t>
            </a:r>
            <a:r>
              <a:rPr kumimoji="0" lang="en-US" sz="1400" b="0" i="0" u="none" strike="noStrike" kern="1200" cap="none" spc="0" normalizeH="0" baseline="0" noProof="0" dirty="0">
                <a:ln>
                  <a:noFill/>
                </a:ln>
                <a:solidFill>
                  <a:prstClr val="white">
                    <a:lumMod val="95000"/>
                  </a:prstClr>
                </a:solidFill>
                <a:effectLst/>
                <a:uLnTx/>
                <a:uFillTx/>
                <a:latin typeface="Verdana" panose="020B0604030504040204" pitchFamily="34" charset="0"/>
                <a:ea typeface="Verdana" panose="020B0604030504040204" pitchFamily="34" charset="0"/>
                <a:cs typeface="Verdana" panose="020B0604030504040204" pitchFamily="34" charset="0"/>
              </a:rPr>
              <a:t>Smart Data Plane </a:t>
            </a:r>
          </a:p>
        </p:txBody>
      </p:sp>
      <p:pic>
        <p:nvPicPr>
          <p:cNvPr id="160" name="Graphic 159">
            <a:extLst>
              <a:ext uri="{FF2B5EF4-FFF2-40B4-BE49-F238E27FC236}">
                <a16:creationId xmlns:a16="http://schemas.microsoft.com/office/drawing/2014/main" id="{879507A0-8090-50B4-E21A-61587719947B}"/>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353878" y="3216787"/>
            <a:ext cx="274320" cy="274320"/>
          </a:xfrm>
          <a:prstGeom prst="rect">
            <a:avLst/>
          </a:prstGeom>
        </p:spPr>
      </p:pic>
      <p:sp>
        <p:nvSpPr>
          <p:cNvPr id="154" name="TextBox 153">
            <a:extLst>
              <a:ext uri="{FF2B5EF4-FFF2-40B4-BE49-F238E27FC236}">
                <a16:creationId xmlns:a16="http://schemas.microsoft.com/office/drawing/2014/main" id="{988DE975-E578-4A1E-F157-5582253EF62F}"/>
              </a:ext>
            </a:extLst>
          </p:cNvPr>
          <p:cNvSpPr txBox="1"/>
          <p:nvPr/>
        </p:nvSpPr>
        <p:spPr>
          <a:xfrm>
            <a:off x="951632" y="5377223"/>
            <a:ext cx="25121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Multi-Account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Multi-Region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High-Performance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CSP Networking Limits</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Repeatable Design</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endPar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endParaRPr>
          </a:p>
        </p:txBody>
      </p:sp>
      <p:pic>
        <p:nvPicPr>
          <p:cNvPr id="177" name="Graphic 176">
            <a:extLst>
              <a:ext uri="{FF2B5EF4-FFF2-40B4-BE49-F238E27FC236}">
                <a16:creationId xmlns:a16="http://schemas.microsoft.com/office/drawing/2014/main" id="{8A557CF4-B18F-0350-712B-BFC2781CD410}"/>
              </a:ext>
            </a:extLst>
          </p:cNvPr>
          <p:cNvPicPr>
            <a:picLocks noChangeAspect="1"/>
          </p:cNvPicPr>
          <p:nvPr/>
        </p:nvPicPr>
        <p:blipFill>
          <a:blip r:embed="rId32" cstate="screen">
            <a:extLst>
              <a:ext uri="{28A0092B-C50C-407E-A947-70E740481C1C}">
                <a14:useLocalDpi xmlns:a14="http://schemas.microsoft.com/office/drawing/2010/main"/>
              </a:ext>
              <a:ext uri="{96DAC541-7B7A-43D3-8B79-37D633B846F1}">
                <asvg:svgBlip xmlns:asvg="http://schemas.microsoft.com/office/drawing/2016/SVG/main" r:embed="rId33"/>
              </a:ext>
            </a:extLst>
          </a:blip>
          <a:stretch>
            <a:fillRect/>
          </a:stretch>
        </p:blipFill>
        <p:spPr>
          <a:xfrm>
            <a:off x="3835890" y="3996489"/>
            <a:ext cx="311734" cy="238684"/>
          </a:xfrm>
          <a:prstGeom prst="rect">
            <a:avLst/>
          </a:prstGeom>
        </p:spPr>
      </p:pic>
      <p:cxnSp>
        <p:nvCxnSpPr>
          <p:cNvPr id="185" name="Straight Connector 184">
            <a:extLst>
              <a:ext uri="{FF2B5EF4-FFF2-40B4-BE49-F238E27FC236}">
                <a16:creationId xmlns:a16="http://schemas.microsoft.com/office/drawing/2014/main" id="{70E1BE99-009B-4AA7-1969-B7C37D114163}"/>
              </a:ext>
            </a:extLst>
          </p:cNvPr>
          <p:cNvCxnSpPr>
            <a:cxnSpLocks/>
            <a:stCxn id="177" idx="0"/>
          </p:cNvCxnSpPr>
          <p:nvPr/>
        </p:nvCxnSpPr>
        <p:spPr>
          <a:xfrm flipH="1" flipV="1">
            <a:off x="3827003" y="3334298"/>
            <a:ext cx="164754" cy="662191"/>
          </a:xfrm>
          <a:prstGeom prst="line">
            <a:avLst/>
          </a:prstGeom>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5477B2A2-A252-EEF9-DCA5-85C3C2A9BE4D}"/>
              </a:ext>
            </a:extLst>
          </p:cNvPr>
          <p:cNvSpPr/>
          <p:nvPr/>
        </p:nvSpPr>
        <p:spPr>
          <a:xfrm>
            <a:off x="3873369" y="3822135"/>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8" name="Oval 187">
            <a:extLst>
              <a:ext uri="{FF2B5EF4-FFF2-40B4-BE49-F238E27FC236}">
                <a16:creationId xmlns:a16="http://schemas.microsoft.com/office/drawing/2014/main" id="{877100B8-7577-9243-B40A-9012F668685D}"/>
              </a:ext>
            </a:extLst>
          </p:cNvPr>
          <p:cNvSpPr/>
          <p:nvPr/>
        </p:nvSpPr>
        <p:spPr>
          <a:xfrm>
            <a:off x="1345179" y="4258879"/>
            <a:ext cx="188076" cy="1867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189" name="Graphic 188" descr="Lock with solid fill">
            <a:extLst>
              <a:ext uri="{FF2B5EF4-FFF2-40B4-BE49-F238E27FC236}">
                <a16:creationId xmlns:a16="http://schemas.microsoft.com/office/drawing/2014/main" id="{4AAC9247-14F2-F7CF-ED5A-7527B73F46BD}"/>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10225284" y="2287612"/>
            <a:ext cx="185707" cy="185707"/>
          </a:xfrm>
          <a:prstGeom prst="rect">
            <a:avLst/>
          </a:prstGeom>
        </p:spPr>
      </p:pic>
      <p:sp>
        <p:nvSpPr>
          <p:cNvPr id="190" name="TextBox 189">
            <a:extLst>
              <a:ext uri="{FF2B5EF4-FFF2-40B4-BE49-F238E27FC236}">
                <a16:creationId xmlns:a16="http://schemas.microsoft.com/office/drawing/2014/main" id="{7DD3CED1-A5D3-6861-D0F8-7D2229482D83}"/>
              </a:ext>
            </a:extLst>
          </p:cNvPr>
          <p:cNvSpPr txBox="1"/>
          <p:nvPr/>
        </p:nvSpPr>
        <p:spPr>
          <a:xfrm>
            <a:off x="4750150" y="5377534"/>
            <a:ext cx="251219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Network Segmentation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NGFW Service Insertion</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Overlapping IP Support</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Secure User Access</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Secure Ingress and Egress </a:t>
            </a:r>
          </a:p>
        </p:txBody>
      </p:sp>
      <p:sp>
        <p:nvSpPr>
          <p:cNvPr id="191" name="TextBox 190">
            <a:extLst>
              <a:ext uri="{FF2B5EF4-FFF2-40B4-BE49-F238E27FC236}">
                <a16:creationId xmlns:a16="http://schemas.microsoft.com/office/drawing/2014/main" id="{E62E51F3-BB8D-2D6A-E1E5-9F4BF074A08A}"/>
              </a:ext>
            </a:extLst>
          </p:cNvPr>
          <p:cNvSpPr txBox="1"/>
          <p:nvPr/>
        </p:nvSpPr>
        <p:spPr>
          <a:xfrm>
            <a:off x="8865542" y="5377223"/>
            <a:ext cx="3011174" cy="1015663"/>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Advance Hybrid and Cloud Networking</a:t>
            </a:r>
            <a:b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b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Enterprise Operational Visibility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a:rPr>
              <a:t>Anomaly Detection / Known Bad Actors</a:t>
            </a:r>
            <a:endPar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Open Sans"/>
              <a:cs typeface="Futura Medium" panose="020B06020202040203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IDS/IPS is not part of network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Open Sans"/>
                <a:ea typeface="+mn-ea"/>
                <a:cs typeface="Futura Medium" panose="020B0602020204020303" pitchFamily="34" charset="-79"/>
              </a:rPr>
              <a:t>Alert and Monitoring</a:t>
            </a:r>
          </a:p>
        </p:txBody>
      </p:sp>
      <p:sp>
        <p:nvSpPr>
          <p:cNvPr id="144" name="Title 1">
            <a:extLst>
              <a:ext uri="{FF2B5EF4-FFF2-40B4-BE49-F238E27FC236}">
                <a16:creationId xmlns:a16="http://schemas.microsoft.com/office/drawing/2014/main" id="{80B9A867-6F38-2425-482B-C7FD0422E8D9}"/>
              </a:ext>
            </a:extLst>
          </p:cNvPr>
          <p:cNvSpPr txBox="1">
            <a:spLocks/>
          </p:cNvSpPr>
          <p:nvPr/>
        </p:nvSpPr>
        <p:spPr>
          <a:xfrm>
            <a:off x="936520" y="4968361"/>
            <a:ext cx="10622422" cy="583634"/>
          </a:xfrm>
          <a:prstGeom prst="rect">
            <a:avLst/>
          </a:prstGeom>
        </p:spPr>
        <p:txBody>
          <a:bodyPr/>
          <a:lstStyle>
            <a:lvl1pPr algn="l" defTabSz="914400" rtl="0" eaLnBrk="1" latinLnBrk="0" hangingPunct="1">
              <a:lnSpc>
                <a:spcPct val="90000"/>
              </a:lnSpc>
              <a:spcBef>
                <a:spcPct val="0"/>
              </a:spcBef>
              <a:buNone/>
              <a:defRPr sz="2800" b="1" kern="1200">
                <a:solidFill>
                  <a:sysClr val="windowText" lastClr="000000"/>
                </a:solidFill>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pitchFamily="34" charset="0"/>
                <a:ea typeface="+mj-ea"/>
                <a:cs typeface="Calibri" panose="020F0502020204030204" pitchFamily="34" charset="0"/>
              </a:rPr>
              <a:t>Enterprise Technical Challenges</a:t>
            </a:r>
          </a:p>
        </p:txBody>
      </p:sp>
      <p:pic>
        <p:nvPicPr>
          <p:cNvPr id="155" name="Google Shape;466;p34">
            <a:extLst>
              <a:ext uri="{FF2B5EF4-FFF2-40B4-BE49-F238E27FC236}">
                <a16:creationId xmlns:a16="http://schemas.microsoft.com/office/drawing/2014/main" id="{EE87A106-CC15-85F6-BD2C-39F418BD41FC}"/>
              </a:ext>
            </a:extLst>
          </p:cNvPr>
          <p:cNvPicPr preferRelativeResize="0"/>
          <p:nvPr/>
        </p:nvPicPr>
        <p:blipFill rotWithShape="1">
          <a:blip r:embed="rId34" cstate="screen">
            <a:alphaModFix/>
            <a:extLst>
              <a:ext uri="{BEBA8EAE-BF5A-486C-A8C5-ECC9F3942E4B}">
                <a14:imgProps xmlns:a14="http://schemas.microsoft.com/office/drawing/2010/main">
                  <a14:imgLayer r:embed="rId35">
                    <a14:imgEffect>
                      <a14:sharpenSoften amount="50000"/>
                    </a14:imgEffect>
                  </a14:imgLayer>
                </a14:imgProps>
              </a:ext>
              <a:ext uri="{28A0092B-C50C-407E-A947-70E740481C1C}">
                <a14:useLocalDpi xmlns:a14="http://schemas.microsoft.com/office/drawing/2010/main"/>
              </a:ext>
            </a:extLst>
          </a:blip>
          <a:srcRect/>
          <a:stretch/>
        </p:blipFill>
        <p:spPr>
          <a:xfrm>
            <a:off x="4312341" y="3854590"/>
            <a:ext cx="480136" cy="400115"/>
          </a:xfrm>
          <a:prstGeom prst="rect">
            <a:avLst/>
          </a:prstGeom>
          <a:noFill/>
          <a:ln>
            <a:noFill/>
          </a:ln>
        </p:spPr>
      </p:pic>
      <p:cxnSp>
        <p:nvCxnSpPr>
          <p:cNvPr id="156" name="Curved Connector 155">
            <a:extLst>
              <a:ext uri="{FF2B5EF4-FFF2-40B4-BE49-F238E27FC236}">
                <a16:creationId xmlns:a16="http://schemas.microsoft.com/office/drawing/2014/main" id="{EFCEC62F-18C5-4A9C-CA20-E303B480FF66}"/>
              </a:ext>
            </a:extLst>
          </p:cNvPr>
          <p:cNvCxnSpPr>
            <a:cxnSpLocks/>
            <a:stCxn id="155" idx="0"/>
          </p:cNvCxnSpPr>
          <p:nvPr/>
        </p:nvCxnSpPr>
        <p:spPr>
          <a:xfrm rot="16200000" flipV="1">
            <a:off x="4004565" y="3306745"/>
            <a:ext cx="379171" cy="716519"/>
          </a:xfrm>
          <a:prstGeom prst="curvedConnector2">
            <a:avLst/>
          </a:prstGeom>
          <a:ln w="19050"/>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9601A80A-2FF2-D3E1-FC1F-8C5F641244DB}"/>
              </a:ext>
            </a:extLst>
          </p:cNvPr>
          <p:cNvSpPr/>
          <p:nvPr/>
        </p:nvSpPr>
        <p:spPr>
          <a:xfrm>
            <a:off x="4470259" y="3792226"/>
            <a:ext cx="188076" cy="1867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165" name="Picture 164">
            <a:extLst>
              <a:ext uri="{FF2B5EF4-FFF2-40B4-BE49-F238E27FC236}">
                <a16:creationId xmlns:a16="http://schemas.microsoft.com/office/drawing/2014/main" id="{D2CF83FC-8C36-1BF3-0AF2-1C03E257A552}"/>
              </a:ext>
            </a:extLst>
          </p:cNvPr>
          <p:cNvPicPr>
            <a:picLocks noChangeAspect="1"/>
          </p:cNvPicPr>
          <p:nvPr/>
        </p:nvPicPr>
        <p:blipFill>
          <a:blip r:embed="rId36"/>
          <a:stretch>
            <a:fillRect/>
          </a:stretch>
        </p:blipFill>
        <p:spPr>
          <a:xfrm>
            <a:off x="7335170" y="3822135"/>
            <a:ext cx="339544" cy="290835"/>
          </a:xfrm>
          <a:prstGeom prst="rect">
            <a:avLst/>
          </a:prstGeom>
        </p:spPr>
      </p:pic>
      <p:pic>
        <p:nvPicPr>
          <p:cNvPr id="180" name="Picture 179">
            <a:extLst>
              <a:ext uri="{FF2B5EF4-FFF2-40B4-BE49-F238E27FC236}">
                <a16:creationId xmlns:a16="http://schemas.microsoft.com/office/drawing/2014/main" id="{9B771D78-8902-54C7-B122-A4C47A29A64D}"/>
              </a:ext>
            </a:extLst>
          </p:cNvPr>
          <p:cNvPicPr>
            <a:picLocks noChangeAspect="1"/>
          </p:cNvPicPr>
          <p:nvPr/>
        </p:nvPicPr>
        <p:blipFill>
          <a:blip r:embed="rId37"/>
          <a:stretch>
            <a:fillRect/>
          </a:stretch>
        </p:blipFill>
        <p:spPr>
          <a:xfrm>
            <a:off x="5067917" y="3788763"/>
            <a:ext cx="351053" cy="272011"/>
          </a:xfrm>
          <a:prstGeom prst="rect">
            <a:avLst/>
          </a:prstGeom>
        </p:spPr>
      </p:pic>
      <p:pic>
        <p:nvPicPr>
          <p:cNvPr id="181" name="Picture 180">
            <a:extLst>
              <a:ext uri="{FF2B5EF4-FFF2-40B4-BE49-F238E27FC236}">
                <a16:creationId xmlns:a16="http://schemas.microsoft.com/office/drawing/2014/main" id="{1A297A8F-CA17-4FF5-F7CC-BFB39F8C9454}"/>
              </a:ext>
            </a:extLst>
          </p:cNvPr>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9255500" y="3868233"/>
            <a:ext cx="1214658" cy="134747"/>
          </a:xfrm>
          <a:prstGeom prst="rect">
            <a:avLst/>
          </a:prstGeom>
        </p:spPr>
      </p:pic>
      <p:pic>
        <p:nvPicPr>
          <p:cNvPr id="182" name="Picture 2" descr="Alibaba Cloud Spurs Industry Innovation for China Gateway Customers |  Business Wire">
            <a:extLst>
              <a:ext uri="{FF2B5EF4-FFF2-40B4-BE49-F238E27FC236}">
                <a16:creationId xmlns:a16="http://schemas.microsoft.com/office/drawing/2014/main" id="{BD682E58-B390-30C9-CBDD-708CA0258F41}"/>
              </a:ext>
            </a:extLst>
          </p:cNvPr>
          <p:cNvPicPr>
            <a:picLocks noChangeAspect="1" noChangeArrowheads="1"/>
          </p:cNvPicPr>
          <p:nvPr/>
        </p:nvPicPr>
        <p:blipFill rotWithShape="1">
          <a:blip r:embed="rId39" cstate="print">
            <a:extLst>
              <a:ext uri="{28A0092B-C50C-407E-A947-70E740481C1C}">
                <a14:useLocalDpi xmlns:a14="http://schemas.microsoft.com/office/drawing/2010/main"/>
              </a:ext>
            </a:extLst>
          </a:blip>
          <a:srcRect l="3303" t="46521" r="2826" b="26130"/>
          <a:stretch/>
        </p:blipFill>
        <p:spPr bwMode="auto">
          <a:xfrm>
            <a:off x="10634750" y="3868888"/>
            <a:ext cx="1065942" cy="1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3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479D6F-705B-9C47-ABBF-B1A6E5B031DA}"/>
              </a:ext>
            </a:extLst>
          </p:cNvPr>
          <p:cNvPicPr>
            <a:picLocks noChangeAspect="1"/>
          </p:cNvPicPr>
          <p:nvPr/>
        </p:nvPicPr>
        <p:blipFill>
          <a:blip r:embed="rId3"/>
          <a:stretch>
            <a:fillRect/>
          </a:stretch>
        </p:blipFill>
        <p:spPr>
          <a:xfrm>
            <a:off x="0" y="746619"/>
            <a:ext cx="12192000" cy="5943760"/>
          </a:xfrm>
          <a:prstGeom prst="rect">
            <a:avLst/>
          </a:prstGeom>
        </p:spPr>
      </p:pic>
      <p:sp>
        <p:nvSpPr>
          <p:cNvPr id="3" name="Rectangle 2">
            <a:extLst>
              <a:ext uri="{FF2B5EF4-FFF2-40B4-BE49-F238E27FC236}">
                <a16:creationId xmlns:a16="http://schemas.microsoft.com/office/drawing/2014/main" id="{E1E030D4-5B0C-804F-84D8-F9516FE0A549}"/>
              </a:ext>
            </a:extLst>
          </p:cNvPr>
          <p:cNvSpPr/>
          <p:nvPr/>
        </p:nvSpPr>
        <p:spPr>
          <a:xfrm>
            <a:off x="1318895" y="155729"/>
            <a:ext cx="9554219"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Metropolis" pitchFamily="2" charset="77"/>
              </a:rPr>
              <a:t>Successful Cloud Network Architecture for Enterprises</a:t>
            </a:r>
          </a:p>
        </p:txBody>
      </p:sp>
    </p:spTree>
    <p:extLst>
      <p:ext uri="{BB962C8B-B14F-4D97-AF65-F5344CB8AC3E}">
        <p14:creationId xmlns:p14="http://schemas.microsoft.com/office/powerpoint/2010/main" val="296921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Rectangle 1194">
            <a:extLst>
              <a:ext uri="{FF2B5EF4-FFF2-40B4-BE49-F238E27FC236}">
                <a16:creationId xmlns:a16="http://schemas.microsoft.com/office/drawing/2014/main" id="{4033168C-FD67-2B4D-26C4-94B6177D45FD}"/>
              </a:ext>
            </a:extLst>
          </p:cNvPr>
          <p:cNvSpPr/>
          <p:nvPr/>
        </p:nvSpPr>
        <p:spPr>
          <a:xfrm>
            <a:off x="248356" y="2009678"/>
            <a:ext cx="828660" cy="432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17" name="Rectangle 116">
            <a:extLst>
              <a:ext uri="{FF2B5EF4-FFF2-40B4-BE49-F238E27FC236}">
                <a16:creationId xmlns:a16="http://schemas.microsoft.com/office/drawing/2014/main" id="{61C7369A-4BD1-BD6B-09D6-DE6B3C88E0EA}"/>
              </a:ext>
            </a:extLst>
          </p:cNvPr>
          <p:cNvSpPr/>
          <p:nvPr/>
        </p:nvSpPr>
        <p:spPr>
          <a:xfrm>
            <a:off x="8244279" y="2607685"/>
            <a:ext cx="3891878" cy="290090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1" name="Rectangle 100">
            <a:extLst>
              <a:ext uri="{FF2B5EF4-FFF2-40B4-BE49-F238E27FC236}">
                <a16:creationId xmlns:a16="http://schemas.microsoft.com/office/drawing/2014/main" id="{25EF8900-34D7-380B-AA2B-83D09C6E93E5}"/>
              </a:ext>
            </a:extLst>
          </p:cNvPr>
          <p:cNvSpPr/>
          <p:nvPr/>
        </p:nvSpPr>
        <p:spPr>
          <a:xfrm>
            <a:off x="4198258" y="2607684"/>
            <a:ext cx="3891878" cy="291408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0" name="Rectangle 99">
            <a:extLst>
              <a:ext uri="{FF2B5EF4-FFF2-40B4-BE49-F238E27FC236}">
                <a16:creationId xmlns:a16="http://schemas.microsoft.com/office/drawing/2014/main" id="{4F3BB9EC-FFBC-6F3E-89E1-AD7E324634D3}"/>
              </a:ext>
            </a:extLst>
          </p:cNvPr>
          <p:cNvSpPr/>
          <p:nvPr/>
        </p:nvSpPr>
        <p:spPr>
          <a:xfrm>
            <a:off x="55843" y="2629281"/>
            <a:ext cx="3961270" cy="2953637"/>
          </a:xfrm>
          <a:prstGeom prst="rect">
            <a:avLst/>
          </a:prstGeom>
          <a:solidFill>
            <a:srgbClr val="F5F3D9"/>
          </a:solidFill>
          <a:ln>
            <a:solidFill>
              <a:srgbClr val="F5F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 name="Straight Connector 8">
            <a:extLst>
              <a:ext uri="{FF2B5EF4-FFF2-40B4-BE49-F238E27FC236}">
                <a16:creationId xmlns:a16="http://schemas.microsoft.com/office/drawing/2014/main" id="{334F926F-64B4-BA61-7CDF-809D61A451FB}"/>
              </a:ext>
            </a:extLst>
          </p:cNvPr>
          <p:cNvCxnSpPr>
            <a:cxnSpLocks/>
            <a:stCxn id="1187" idx="0"/>
            <a:endCxn id="51" idx="2"/>
          </p:cNvCxnSpPr>
          <p:nvPr/>
        </p:nvCxnSpPr>
        <p:spPr>
          <a:xfrm flipH="1" flipV="1">
            <a:off x="1772657" y="4485894"/>
            <a:ext cx="5277" cy="135210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86C3A199-1439-8363-319B-56BCD9101274}"/>
              </a:ext>
            </a:extLst>
          </p:cNvPr>
          <p:cNvSpPr/>
          <p:nvPr/>
        </p:nvSpPr>
        <p:spPr>
          <a:xfrm>
            <a:off x="840114" y="3700076"/>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5" name="Rounded Rectangle 14">
            <a:extLst>
              <a:ext uri="{FF2B5EF4-FFF2-40B4-BE49-F238E27FC236}">
                <a16:creationId xmlns:a16="http://schemas.microsoft.com/office/drawing/2014/main" id="{5BE0E162-79C8-B3D6-2FB7-2264C5D0E96A}"/>
              </a:ext>
            </a:extLst>
          </p:cNvPr>
          <p:cNvSpPr/>
          <p:nvPr/>
        </p:nvSpPr>
        <p:spPr>
          <a:xfrm>
            <a:off x="1511919" y="3700076"/>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2" name="Rounded Rectangle 21">
            <a:extLst>
              <a:ext uri="{FF2B5EF4-FFF2-40B4-BE49-F238E27FC236}">
                <a16:creationId xmlns:a16="http://schemas.microsoft.com/office/drawing/2014/main" id="{8D55D65D-57F9-A295-12F9-5CD283D6E64C}"/>
              </a:ext>
            </a:extLst>
          </p:cNvPr>
          <p:cNvSpPr/>
          <p:nvPr/>
        </p:nvSpPr>
        <p:spPr>
          <a:xfrm>
            <a:off x="2503217" y="3707107"/>
            <a:ext cx="607012" cy="781862"/>
          </a:xfrm>
          <a:prstGeom prst="roundRect">
            <a:avLst>
              <a:gd name="adj" fmla="val 7452"/>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3" name="Rounded Rectangle 22">
            <a:extLst>
              <a:ext uri="{FF2B5EF4-FFF2-40B4-BE49-F238E27FC236}">
                <a16:creationId xmlns:a16="http://schemas.microsoft.com/office/drawing/2014/main" id="{E72E33BA-143E-5FD4-C84D-DA5277A254F8}"/>
              </a:ext>
            </a:extLst>
          </p:cNvPr>
          <p:cNvSpPr/>
          <p:nvPr/>
        </p:nvSpPr>
        <p:spPr>
          <a:xfrm>
            <a:off x="3167765" y="3707107"/>
            <a:ext cx="607012" cy="781862"/>
          </a:xfrm>
          <a:prstGeom prst="roundRect">
            <a:avLst>
              <a:gd name="adj" fmla="val 7452"/>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29" name="Straight Connector 28">
            <a:extLst>
              <a:ext uri="{FF2B5EF4-FFF2-40B4-BE49-F238E27FC236}">
                <a16:creationId xmlns:a16="http://schemas.microsoft.com/office/drawing/2014/main" id="{284D4B28-7A75-D3F3-4378-A9D6130AF6F7}"/>
              </a:ext>
            </a:extLst>
          </p:cNvPr>
          <p:cNvCxnSpPr>
            <a:cxnSpLocks/>
          </p:cNvCxnSpPr>
          <p:nvPr/>
        </p:nvCxnSpPr>
        <p:spPr>
          <a:xfrm flipV="1">
            <a:off x="6953151" y="4483269"/>
            <a:ext cx="0" cy="430706"/>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6BD7D2-3484-91AE-B29B-812984DCF954}"/>
              </a:ext>
            </a:extLst>
          </p:cNvPr>
          <p:cNvCxnSpPr>
            <a:cxnSpLocks/>
            <a:endCxn id="57" idx="2"/>
          </p:cNvCxnSpPr>
          <p:nvPr/>
        </p:nvCxnSpPr>
        <p:spPr>
          <a:xfrm flipV="1">
            <a:off x="3445387" y="4487193"/>
            <a:ext cx="0" cy="421231"/>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144188-A577-CA7C-C218-989A6DF06DAE}"/>
              </a:ext>
            </a:extLst>
          </p:cNvPr>
          <p:cNvCxnSpPr>
            <a:cxnSpLocks/>
            <a:stCxn id="1186" idx="0"/>
            <a:endCxn id="48" idx="2"/>
          </p:cNvCxnSpPr>
          <p:nvPr/>
        </p:nvCxnSpPr>
        <p:spPr>
          <a:xfrm flipH="1" flipV="1">
            <a:off x="1122736" y="4490573"/>
            <a:ext cx="13738" cy="1386549"/>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170C84-0E33-2904-8B0F-720143969AF7}"/>
              </a:ext>
            </a:extLst>
          </p:cNvPr>
          <p:cNvCxnSpPr>
            <a:cxnSpLocks/>
            <a:endCxn id="56" idx="2"/>
          </p:cNvCxnSpPr>
          <p:nvPr/>
        </p:nvCxnSpPr>
        <p:spPr>
          <a:xfrm flipV="1">
            <a:off x="2779475" y="4502666"/>
            <a:ext cx="0" cy="399438"/>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D4B81-5F69-9103-6DE0-ACA316D1BF38}"/>
              </a:ext>
            </a:extLst>
          </p:cNvPr>
          <p:cNvCxnSpPr>
            <a:cxnSpLocks/>
            <a:stCxn id="1182" idx="0"/>
          </p:cNvCxnSpPr>
          <p:nvPr/>
        </p:nvCxnSpPr>
        <p:spPr>
          <a:xfrm flipV="1">
            <a:off x="5877823" y="4495153"/>
            <a:ext cx="10925" cy="1417373"/>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C8F019A-23E2-734C-C113-13FB67C23FF4}"/>
              </a:ext>
            </a:extLst>
          </p:cNvPr>
          <p:cNvCxnSpPr>
            <a:cxnSpLocks/>
            <a:endCxn id="1075" idx="2"/>
          </p:cNvCxnSpPr>
          <p:nvPr/>
        </p:nvCxnSpPr>
        <p:spPr>
          <a:xfrm flipV="1">
            <a:off x="7560651" y="4480162"/>
            <a:ext cx="5533" cy="413551"/>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03801C15-72E8-B7A7-7C58-7F9BC67062B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016" y="4399133"/>
            <a:ext cx="91440" cy="91440"/>
          </a:xfrm>
          <a:prstGeom prst="rect">
            <a:avLst/>
          </a:prstGeom>
        </p:spPr>
      </p:pic>
      <p:pic>
        <p:nvPicPr>
          <p:cNvPr id="51" name="Graphic 50">
            <a:extLst>
              <a:ext uri="{FF2B5EF4-FFF2-40B4-BE49-F238E27FC236}">
                <a16:creationId xmlns:a16="http://schemas.microsoft.com/office/drawing/2014/main" id="{DD7AE679-650A-FEB6-8BF2-D82E69F07B4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26937" y="4394454"/>
            <a:ext cx="91440" cy="91440"/>
          </a:xfrm>
          <a:prstGeom prst="rect">
            <a:avLst/>
          </a:prstGeom>
        </p:spPr>
      </p:pic>
      <p:pic>
        <p:nvPicPr>
          <p:cNvPr id="56" name="Graphic 55">
            <a:extLst>
              <a:ext uri="{FF2B5EF4-FFF2-40B4-BE49-F238E27FC236}">
                <a16:creationId xmlns:a16="http://schemas.microsoft.com/office/drawing/2014/main" id="{75B60772-A326-1018-7880-A59E3492810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33755" y="4411226"/>
            <a:ext cx="91440" cy="91440"/>
          </a:xfrm>
          <a:prstGeom prst="rect">
            <a:avLst/>
          </a:prstGeom>
        </p:spPr>
      </p:pic>
      <p:pic>
        <p:nvPicPr>
          <p:cNvPr id="57" name="Graphic 56">
            <a:extLst>
              <a:ext uri="{FF2B5EF4-FFF2-40B4-BE49-F238E27FC236}">
                <a16:creationId xmlns:a16="http://schemas.microsoft.com/office/drawing/2014/main" id="{83FD8762-2DD4-D49D-70FE-84592DCC72F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399667" y="4395753"/>
            <a:ext cx="91440" cy="91440"/>
          </a:xfrm>
          <a:prstGeom prst="rect">
            <a:avLst/>
          </a:prstGeom>
        </p:spPr>
      </p:pic>
      <p:pic>
        <p:nvPicPr>
          <p:cNvPr id="66" name="Graphic 65">
            <a:extLst>
              <a:ext uri="{FF2B5EF4-FFF2-40B4-BE49-F238E27FC236}">
                <a16:creationId xmlns:a16="http://schemas.microsoft.com/office/drawing/2014/main" id="{58A9A738-789F-A59D-5E27-16BDF602B44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222290" y="5840215"/>
            <a:ext cx="291009" cy="382420"/>
          </a:xfrm>
          <a:prstGeom prst="rect">
            <a:avLst/>
          </a:prstGeom>
        </p:spPr>
      </p:pic>
      <p:sp>
        <p:nvSpPr>
          <p:cNvPr id="68" name="Rounded Rectangle 67">
            <a:extLst>
              <a:ext uri="{FF2B5EF4-FFF2-40B4-BE49-F238E27FC236}">
                <a16:creationId xmlns:a16="http://schemas.microsoft.com/office/drawing/2014/main" id="{C44844BD-1BC3-962E-C6B6-3AF9EBEB159F}"/>
              </a:ext>
            </a:extLst>
          </p:cNvPr>
          <p:cNvSpPr/>
          <p:nvPr/>
        </p:nvSpPr>
        <p:spPr>
          <a:xfrm>
            <a:off x="162728" y="4895489"/>
            <a:ext cx="11973429" cy="484724"/>
          </a:xfrm>
          <a:prstGeom prst="roundRect">
            <a:avLst/>
          </a:prstGeom>
          <a:solidFill>
            <a:srgbClr val="00B0F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95000"/>
                  </a:srgbClr>
                </a:solidFill>
                <a:effectLst/>
                <a:uLnTx/>
                <a:uFillTx/>
                <a:latin typeface="Verdana" panose="020B0604030504040204" pitchFamily="34" charset="0"/>
                <a:ea typeface="Verdana" panose="020B0604030504040204" pitchFamily="34" charset="0"/>
                <a:cs typeface="Verdana" panose="020B0604030504040204" pitchFamily="34" charset="0"/>
              </a:rPr>
              <a:t>   </a:t>
            </a:r>
          </a:p>
        </p:txBody>
      </p:sp>
      <p:sp>
        <p:nvSpPr>
          <p:cNvPr id="76" name="Title 1">
            <a:extLst>
              <a:ext uri="{FF2B5EF4-FFF2-40B4-BE49-F238E27FC236}">
                <a16:creationId xmlns:a16="http://schemas.microsoft.com/office/drawing/2014/main" id="{1D0CF0D5-41ED-4A5F-F04D-B55EF1A0557A}"/>
              </a:ext>
            </a:extLst>
          </p:cNvPr>
          <p:cNvSpPr txBox="1">
            <a:spLocks/>
          </p:cNvSpPr>
          <p:nvPr/>
        </p:nvSpPr>
        <p:spPr>
          <a:xfrm>
            <a:off x="1328677" y="54394"/>
            <a:ext cx="8640699" cy="356773"/>
          </a:xfrm>
          <a:prstGeom prst="rect">
            <a:avLst/>
          </a:prstGeom>
        </p:spPr>
        <p:txBody>
          <a:bodyPr/>
          <a:lstStyle>
            <a:lvl1pPr algn="l" defTabSz="914400" rtl="0" eaLnBrk="1" latinLnBrk="0" hangingPunct="1">
              <a:lnSpc>
                <a:spcPct val="90000"/>
              </a:lnSpc>
              <a:spcBef>
                <a:spcPct val="0"/>
              </a:spcBef>
              <a:buNone/>
              <a:defRPr sz="2800" b="1" kern="1200">
                <a:solidFill>
                  <a:sysClr val="windowText" lastClr="000000"/>
                </a:solidFill>
                <a:latin typeface="Calibri" panose="020F0502020204030204" pitchFamily="34" charset="0"/>
                <a:ea typeface="+mj-ea"/>
                <a:cs typeface="Calibri" panose="020F050202020403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j-ea"/>
                <a:cs typeface="Calibri" panose="020F0502020204030204" pitchFamily="34" charset="0"/>
              </a:rPr>
              <a:t>SAP HANA – Aviatrix MSP Reference Design – </a:t>
            </a:r>
            <a:r>
              <a:rPr kumimoji="0" lang="en-US" sz="2400" b="1" i="0" u="none" strike="noStrike" kern="1200" cap="none" spc="0" normalizeH="0" baseline="0" noProof="0" dirty="0">
                <a:ln>
                  <a:noFill/>
                </a:ln>
                <a:solidFill>
                  <a:srgbClr val="FF0000"/>
                </a:solidFill>
                <a:effectLst/>
                <a:uLnTx/>
                <a:uFillTx/>
                <a:latin typeface="Century Gothic" panose="020B0502020202020204" pitchFamily="34" charset="0"/>
                <a:ea typeface="+mj-ea"/>
                <a:cs typeface="Calibri" panose="020F0502020204030204" pitchFamily="34" charset="0"/>
              </a:rPr>
              <a:t>Multi-tenant   </a:t>
            </a:r>
          </a:p>
        </p:txBody>
      </p:sp>
      <p:pic>
        <p:nvPicPr>
          <p:cNvPr id="90" name="Picture 16" descr="Saas - Free seo and web icons">
            <a:extLst>
              <a:ext uri="{FF2B5EF4-FFF2-40B4-BE49-F238E27FC236}">
                <a16:creationId xmlns:a16="http://schemas.microsoft.com/office/drawing/2014/main" id="{01A23A15-265E-BEAF-2855-429F0E386FF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5984" y="1604832"/>
            <a:ext cx="433404" cy="433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P Ariba Procurement - Apps on Google Play">
            <a:extLst>
              <a:ext uri="{FF2B5EF4-FFF2-40B4-BE49-F238E27FC236}">
                <a16:creationId xmlns:a16="http://schemas.microsoft.com/office/drawing/2014/main" id="{5D2626A1-6B05-60B0-2DE0-80A4666DD622}"/>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666065" y="2101408"/>
            <a:ext cx="332874" cy="2755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P HANA Integrations | SAP B1 | Salesforce | Saltbox">
            <a:extLst>
              <a:ext uri="{FF2B5EF4-FFF2-40B4-BE49-F238E27FC236}">
                <a16:creationId xmlns:a16="http://schemas.microsoft.com/office/drawing/2014/main" id="{A167C6CD-0852-C39F-4826-B33CF66ACDFC}"/>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848069" y="3325988"/>
            <a:ext cx="692538" cy="1981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P SuccessFactors Review: Is It Right for Your Business?">
            <a:extLst>
              <a:ext uri="{FF2B5EF4-FFF2-40B4-BE49-F238E27FC236}">
                <a16:creationId xmlns:a16="http://schemas.microsoft.com/office/drawing/2014/main" id="{21515528-8E73-754B-4449-2706D0827A3C}"/>
              </a:ext>
            </a:extLst>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315880" y="2107496"/>
            <a:ext cx="322536" cy="246221"/>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512DD250-64A5-8076-C73A-12C8F17AACE8}"/>
              </a:ext>
            </a:extLst>
          </p:cNvPr>
          <p:cNvSpPr txBox="1"/>
          <p:nvPr/>
        </p:nvSpPr>
        <p:spPr>
          <a:xfrm>
            <a:off x="1585065" y="2200004"/>
            <a:ext cx="73289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AMERICAS</a:t>
            </a:r>
          </a:p>
        </p:txBody>
      </p:sp>
      <p:sp>
        <p:nvSpPr>
          <p:cNvPr id="1029" name="TextBox 1028">
            <a:extLst>
              <a:ext uri="{FF2B5EF4-FFF2-40B4-BE49-F238E27FC236}">
                <a16:creationId xmlns:a16="http://schemas.microsoft.com/office/drawing/2014/main" id="{9186F7CF-F264-3CB7-D213-8F681627F3CF}"/>
              </a:ext>
            </a:extLst>
          </p:cNvPr>
          <p:cNvSpPr txBox="1"/>
          <p:nvPr/>
        </p:nvSpPr>
        <p:spPr>
          <a:xfrm>
            <a:off x="5599213" y="2195614"/>
            <a:ext cx="61106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EUROPE</a:t>
            </a:r>
          </a:p>
        </p:txBody>
      </p:sp>
      <p:sp>
        <p:nvSpPr>
          <p:cNvPr id="1031" name="TextBox 1030">
            <a:extLst>
              <a:ext uri="{FF2B5EF4-FFF2-40B4-BE49-F238E27FC236}">
                <a16:creationId xmlns:a16="http://schemas.microsoft.com/office/drawing/2014/main" id="{A6412089-A7CD-C6B2-6EEF-543145B2C25D}"/>
              </a:ext>
            </a:extLst>
          </p:cNvPr>
          <p:cNvSpPr txBox="1"/>
          <p:nvPr/>
        </p:nvSpPr>
        <p:spPr>
          <a:xfrm>
            <a:off x="9884685" y="2170903"/>
            <a:ext cx="466794"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APAC</a:t>
            </a:r>
          </a:p>
        </p:txBody>
      </p:sp>
      <p:grpSp>
        <p:nvGrpSpPr>
          <p:cNvPr id="1035" name="Group 1034">
            <a:extLst>
              <a:ext uri="{FF2B5EF4-FFF2-40B4-BE49-F238E27FC236}">
                <a16:creationId xmlns:a16="http://schemas.microsoft.com/office/drawing/2014/main" id="{4010E0D8-8310-68D2-65DE-09EA1F1FE8D5}"/>
              </a:ext>
            </a:extLst>
          </p:cNvPr>
          <p:cNvGrpSpPr/>
          <p:nvPr/>
        </p:nvGrpSpPr>
        <p:grpSpPr>
          <a:xfrm>
            <a:off x="58643" y="3333774"/>
            <a:ext cx="737235" cy="1168892"/>
            <a:chOff x="940778" y="1100455"/>
            <a:chExt cx="654717" cy="1168892"/>
          </a:xfrm>
        </p:grpSpPr>
        <p:sp>
          <p:nvSpPr>
            <p:cNvPr id="1033" name="Rounded Rectangle 1032">
              <a:extLst>
                <a:ext uri="{FF2B5EF4-FFF2-40B4-BE49-F238E27FC236}">
                  <a16:creationId xmlns:a16="http://schemas.microsoft.com/office/drawing/2014/main" id="{0BB1D4C7-0DFB-D259-8130-591F9E176B92}"/>
                </a:ext>
              </a:extLst>
            </p:cNvPr>
            <p:cNvSpPr/>
            <p:nvPr/>
          </p:nvSpPr>
          <p:spPr>
            <a:xfrm>
              <a:off x="940778" y="1100455"/>
              <a:ext cx="607012" cy="1168892"/>
            </a:xfrm>
            <a:prstGeom prst="roundRect">
              <a:avLst>
                <a:gd name="adj" fmla="val 7452"/>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34" name="TextBox 1033">
              <a:extLst>
                <a:ext uri="{FF2B5EF4-FFF2-40B4-BE49-F238E27FC236}">
                  <a16:creationId xmlns:a16="http://schemas.microsoft.com/office/drawing/2014/main" id="{D08A8661-CB68-0DA0-EAD5-21D5EDF15629}"/>
                </a:ext>
              </a:extLst>
            </p:cNvPr>
            <p:cNvSpPr txBox="1"/>
            <p:nvPr/>
          </p:nvSpPr>
          <p:spPr>
            <a:xfrm>
              <a:off x="1065613" y="1166698"/>
              <a:ext cx="52988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Shared Service</a:t>
              </a:r>
            </a:p>
            <a:p>
              <a:pPr marR="0" lvl="0" defTabSz="914400" rtl="0" eaLnBrk="1" fontAlgn="auto" latinLnBrk="0" hangingPunct="1">
                <a:lnSpc>
                  <a:spcPct val="100000"/>
                </a:lnSpc>
                <a:spcBef>
                  <a:spcPts val="0"/>
                </a:spcBef>
                <a:spcAft>
                  <a:spcPts val="0"/>
                </a:spcAft>
                <a:buClrTx/>
                <a:buSzTx/>
                <a:tabLst/>
                <a:defRPr/>
              </a:pPr>
              <a:endParaRPr lang="en-US" sz="600" dirty="0">
                <a:ln>
                  <a:solidFill>
                    <a:srgbClr val="FFFFFF"/>
                  </a:solidFill>
                </a:ln>
                <a:solidFill>
                  <a:prstClr val="black">
                    <a:lumMod val="50000"/>
                    <a:lumOff val="50000"/>
                  </a:prstClr>
                </a:solidFill>
                <a:latin typeface="Open Sans"/>
              </a:endParaRP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Antivirus</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Patching</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SAP router</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FRUN</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Monitoring</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DNS</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IPAM</a:t>
              </a:r>
            </a:p>
          </p:txBody>
        </p:sp>
      </p:grpSp>
      <p:grpSp>
        <p:nvGrpSpPr>
          <p:cNvPr id="1036" name="Group 1035">
            <a:extLst>
              <a:ext uri="{FF2B5EF4-FFF2-40B4-BE49-F238E27FC236}">
                <a16:creationId xmlns:a16="http://schemas.microsoft.com/office/drawing/2014/main" id="{16C013E1-81C5-2427-0FAD-2A3E0076DC78}"/>
              </a:ext>
            </a:extLst>
          </p:cNvPr>
          <p:cNvGrpSpPr/>
          <p:nvPr/>
        </p:nvGrpSpPr>
        <p:grpSpPr>
          <a:xfrm>
            <a:off x="4259173" y="3326743"/>
            <a:ext cx="614745" cy="1235108"/>
            <a:chOff x="940778" y="1100455"/>
            <a:chExt cx="614745" cy="1235108"/>
          </a:xfrm>
        </p:grpSpPr>
        <p:sp>
          <p:nvSpPr>
            <p:cNvPr id="1037" name="Rounded Rectangle 1036">
              <a:extLst>
                <a:ext uri="{FF2B5EF4-FFF2-40B4-BE49-F238E27FC236}">
                  <a16:creationId xmlns:a16="http://schemas.microsoft.com/office/drawing/2014/main" id="{FCA32324-643B-BDAA-814B-DE87F4D4CCF8}"/>
                </a:ext>
              </a:extLst>
            </p:cNvPr>
            <p:cNvSpPr/>
            <p:nvPr/>
          </p:nvSpPr>
          <p:spPr>
            <a:xfrm>
              <a:off x="940778" y="1100455"/>
              <a:ext cx="607012" cy="1168892"/>
            </a:xfrm>
            <a:prstGeom prst="roundRect">
              <a:avLst>
                <a:gd name="adj" fmla="val 7452"/>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38" name="TextBox 1037">
              <a:extLst>
                <a:ext uri="{FF2B5EF4-FFF2-40B4-BE49-F238E27FC236}">
                  <a16:creationId xmlns:a16="http://schemas.microsoft.com/office/drawing/2014/main" id="{23A2AF3C-F090-380B-2288-03C170335C7B}"/>
                </a:ext>
              </a:extLst>
            </p:cNvPr>
            <p:cNvSpPr txBox="1"/>
            <p:nvPr/>
          </p:nvSpPr>
          <p:spPr>
            <a:xfrm>
              <a:off x="979343" y="1135234"/>
              <a:ext cx="5761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Shared Service</a:t>
              </a:r>
            </a:p>
            <a:p>
              <a:pPr marR="0" lvl="0" algn="ctr" defTabSz="914400" rtl="0" eaLnBrk="1" fontAlgn="auto" latinLnBrk="0" hangingPunct="1">
                <a:lnSpc>
                  <a:spcPct val="100000"/>
                </a:lnSpc>
                <a:spcBef>
                  <a:spcPts val="0"/>
                </a:spcBef>
                <a:spcAft>
                  <a:spcPts val="0"/>
                </a:spcAft>
                <a:buClrTx/>
                <a:buSzTx/>
                <a:tabLst/>
                <a:defRPr/>
              </a:pPr>
              <a:endParaRPr lang="en-US" sz="600" dirty="0">
                <a:ln>
                  <a:solidFill>
                    <a:srgbClr val="FFFFFF"/>
                  </a:solidFill>
                </a:ln>
                <a:solidFill>
                  <a:prstClr val="black">
                    <a:lumMod val="50000"/>
                    <a:lumOff val="50000"/>
                  </a:prstClr>
                </a:solidFill>
                <a:latin typeface="Open Sans"/>
              </a:endParaRP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Antivirus</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Patching</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SAP router</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FRUN</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Monitoring</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DNS</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IPAM</a:t>
              </a:r>
            </a:p>
            <a:p>
              <a:pPr marR="0" lvl="0" algn="ctr"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endParaRPr>
            </a:p>
          </p:txBody>
        </p:sp>
      </p:grpSp>
      <p:grpSp>
        <p:nvGrpSpPr>
          <p:cNvPr id="1039" name="Group 1038">
            <a:extLst>
              <a:ext uri="{FF2B5EF4-FFF2-40B4-BE49-F238E27FC236}">
                <a16:creationId xmlns:a16="http://schemas.microsoft.com/office/drawing/2014/main" id="{E0BA3AA1-27A7-E244-EC8E-490579539BEF}"/>
              </a:ext>
            </a:extLst>
          </p:cNvPr>
          <p:cNvGrpSpPr/>
          <p:nvPr/>
        </p:nvGrpSpPr>
        <p:grpSpPr>
          <a:xfrm>
            <a:off x="8290682" y="3320077"/>
            <a:ext cx="660762" cy="1219719"/>
            <a:chOff x="940778" y="1100455"/>
            <a:chExt cx="607012" cy="1219719"/>
          </a:xfrm>
        </p:grpSpPr>
        <p:sp>
          <p:nvSpPr>
            <p:cNvPr id="1040" name="Rounded Rectangle 1039">
              <a:extLst>
                <a:ext uri="{FF2B5EF4-FFF2-40B4-BE49-F238E27FC236}">
                  <a16:creationId xmlns:a16="http://schemas.microsoft.com/office/drawing/2014/main" id="{7BFE4CB5-427F-49C8-56A5-DB1C58D05ACC}"/>
                </a:ext>
              </a:extLst>
            </p:cNvPr>
            <p:cNvSpPr/>
            <p:nvPr/>
          </p:nvSpPr>
          <p:spPr>
            <a:xfrm>
              <a:off x="940778" y="1100455"/>
              <a:ext cx="607012" cy="1168892"/>
            </a:xfrm>
            <a:prstGeom prst="roundRect">
              <a:avLst>
                <a:gd name="adj" fmla="val 7452"/>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41" name="TextBox 1040">
              <a:extLst>
                <a:ext uri="{FF2B5EF4-FFF2-40B4-BE49-F238E27FC236}">
                  <a16:creationId xmlns:a16="http://schemas.microsoft.com/office/drawing/2014/main" id="{74F19050-2B0A-429E-61E4-2730B24D28D4}"/>
                </a:ext>
              </a:extLst>
            </p:cNvPr>
            <p:cNvSpPr txBox="1"/>
            <p:nvPr/>
          </p:nvSpPr>
          <p:spPr>
            <a:xfrm>
              <a:off x="979343" y="1135234"/>
              <a:ext cx="529882" cy="11849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Shared Service</a:t>
              </a:r>
            </a:p>
            <a:p>
              <a:pPr marR="0" lvl="0" defTabSz="914400" rtl="0" eaLnBrk="1" fontAlgn="auto" latinLnBrk="0" hangingPunct="1">
                <a:lnSpc>
                  <a:spcPct val="100000"/>
                </a:lnSpc>
                <a:spcBef>
                  <a:spcPts val="0"/>
                </a:spcBef>
                <a:spcAft>
                  <a:spcPts val="0"/>
                </a:spcAft>
                <a:buClrTx/>
                <a:buSzTx/>
                <a:tabLst/>
                <a:defRPr/>
              </a:pPr>
              <a:endParaRPr lang="en-US" sz="600" dirty="0">
                <a:ln>
                  <a:solidFill>
                    <a:srgbClr val="FFFFFF"/>
                  </a:solidFill>
                </a:ln>
                <a:solidFill>
                  <a:prstClr val="black">
                    <a:lumMod val="50000"/>
                    <a:lumOff val="50000"/>
                  </a:prstClr>
                </a:solidFill>
                <a:latin typeface="Open Sans"/>
              </a:endParaRP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Antivirus</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Patching</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SAP router</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FRUN</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Monitoring</a:t>
              </a:r>
            </a:p>
            <a:p>
              <a:pPr marR="0" lvl="0" defTabSz="914400" rtl="0" eaLnBrk="1" fontAlgn="auto" latinLnBrk="0" hangingPunct="1">
                <a:lnSpc>
                  <a:spcPct val="100000"/>
                </a:lnSpc>
                <a:spcBef>
                  <a:spcPts val="0"/>
                </a:spcBef>
                <a:spcAft>
                  <a:spcPts val="0"/>
                </a:spcAft>
                <a:buClrTx/>
                <a:buSzTx/>
                <a:tabLst/>
                <a:defRPr/>
              </a:pPr>
              <a:r>
                <a:rPr lang="en-US" sz="600" dirty="0">
                  <a:ln>
                    <a:solidFill>
                      <a:srgbClr val="FFFFFF"/>
                    </a:solidFill>
                  </a:ln>
                  <a:solidFill>
                    <a:prstClr val="black">
                      <a:lumMod val="50000"/>
                      <a:lumOff val="50000"/>
                    </a:prstClr>
                  </a:solidFill>
                  <a:latin typeface="Open Sans"/>
                </a:rPr>
                <a:t>DNS</a:t>
              </a:r>
            </a:p>
            <a:p>
              <a:pPr marR="0" lvl="0" defTabSz="914400" rtl="0" eaLnBrk="1" fontAlgn="auto" latinLnBrk="0" hangingPunct="1">
                <a:lnSpc>
                  <a:spcPct val="100000"/>
                </a:lnSpc>
                <a:spcBef>
                  <a:spcPts val="0"/>
                </a:spcBef>
                <a:spcAft>
                  <a:spcPts val="0"/>
                </a:spcAft>
                <a:buClrTx/>
                <a:buSzTx/>
                <a:tabLst/>
                <a:defRPr/>
              </a:pPr>
              <a:r>
                <a:rPr kumimoji="0" lang="en-US" sz="6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rPr>
                <a:t>IPAM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solidFill>
                    <a:srgbClr val="FFFFFF"/>
                  </a:solidFill>
                </a:ln>
                <a:solidFill>
                  <a:prstClr val="black">
                    <a:lumMod val="50000"/>
                    <a:lumOff val="50000"/>
                  </a:prstClr>
                </a:solidFill>
                <a:effectLst/>
                <a:uLnTx/>
                <a:uFillTx/>
                <a:latin typeface="Open Sans"/>
                <a:ea typeface="+mn-ea"/>
                <a:cs typeface="+mn-cs"/>
              </a:endParaRPr>
            </a:p>
          </p:txBody>
        </p:sp>
      </p:grpSp>
      <p:pic>
        <p:nvPicPr>
          <p:cNvPr id="1042" name="Picture 1041">
            <a:extLst>
              <a:ext uri="{FF2B5EF4-FFF2-40B4-BE49-F238E27FC236}">
                <a16:creationId xmlns:a16="http://schemas.microsoft.com/office/drawing/2014/main" id="{740BA9BF-DB5A-C1C8-F433-042166E61EA7}"/>
              </a:ext>
            </a:extLst>
          </p:cNvPr>
          <p:cNvPicPr>
            <a:picLocks noChangeAspect="1"/>
          </p:cNvPicPr>
          <p:nvPr/>
        </p:nvPicPr>
        <p:blipFill>
          <a:blip r:embed="rId11"/>
          <a:stretch>
            <a:fillRect/>
          </a:stretch>
        </p:blipFill>
        <p:spPr>
          <a:xfrm>
            <a:off x="4252084" y="3339446"/>
            <a:ext cx="196948" cy="198113"/>
          </a:xfrm>
          <a:prstGeom prst="rect">
            <a:avLst/>
          </a:prstGeom>
        </p:spPr>
      </p:pic>
      <p:pic>
        <p:nvPicPr>
          <p:cNvPr id="1043" name="Picture 1042">
            <a:extLst>
              <a:ext uri="{FF2B5EF4-FFF2-40B4-BE49-F238E27FC236}">
                <a16:creationId xmlns:a16="http://schemas.microsoft.com/office/drawing/2014/main" id="{857CB737-14DF-008D-5440-2C43E7A6C316}"/>
              </a:ext>
            </a:extLst>
          </p:cNvPr>
          <p:cNvPicPr>
            <a:picLocks noChangeAspect="1"/>
          </p:cNvPicPr>
          <p:nvPr/>
        </p:nvPicPr>
        <p:blipFill>
          <a:blip r:embed="rId12"/>
          <a:stretch>
            <a:fillRect/>
          </a:stretch>
        </p:blipFill>
        <p:spPr>
          <a:xfrm>
            <a:off x="8632178" y="4235992"/>
            <a:ext cx="177179" cy="151762"/>
          </a:xfrm>
          <a:prstGeom prst="rect">
            <a:avLst/>
          </a:prstGeom>
        </p:spPr>
      </p:pic>
      <p:pic>
        <p:nvPicPr>
          <p:cNvPr id="47" name="Picture 46">
            <a:extLst>
              <a:ext uri="{FF2B5EF4-FFF2-40B4-BE49-F238E27FC236}">
                <a16:creationId xmlns:a16="http://schemas.microsoft.com/office/drawing/2014/main" id="{0ECFF56B-B834-880A-1934-21CCC7D4E79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1797" y="3341767"/>
            <a:ext cx="233058" cy="223578"/>
          </a:xfrm>
          <a:prstGeom prst="rect">
            <a:avLst/>
          </a:prstGeom>
        </p:spPr>
      </p:pic>
      <p:pic>
        <p:nvPicPr>
          <p:cNvPr id="1044" name="Graphic 1043">
            <a:extLst>
              <a:ext uri="{FF2B5EF4-FFF2-40B4-BE49-F238E27FC236}">
                <a16:creationId xmlns:a16="http://schemas.microsoft.com/office/drawing/2014/main" id="{DED0F085-849C-7A0C-AFF4-D34C6C1784B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597576" y="4392860"/>
            <a:ext cx="91440" cy="91440"/>
          </a:xfrm>
          <a:prstGeom prst="rect">
            <a:avLst/>
          </a:prstGeom>
        </p:spPr>
      </p:pic>
      <p:pic>
        <p:nvPicPr>
          <p:cNvPr id="1045" name="Graphic 1044">
            <a:extLst>
              <a:ext uri="{FF2B5EF4-FFF2-40B4-BE49-F238E27FC236}">
                <a16:creationId xmlns:a16="http://schemas.microsoft.com/office/drawing/2014/main" id="{42D42643-E72F-1407-064B-398B2670B45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23800" y="4386228"/>
            <a:ext cx="91440" cy="91440"/>
          </a:xfrm>
          <a:prstGeom prst="rect">
            <a:avLst/>
          </a:prstGeom>
        </p:spPr>
      </p:pic>
      <p:pic>
        <p:nvPicPr>
          <p:cNvPr id="1046" name="Graphic 1045">
            <a:extLst>
              <a:ext uri="{FF2B5EF4-FFF2-40B4-BE49-F238E27FC236}">
                <a16:creationId xmlns:a16="http://schemas.microsoft.com/office/drawing/2014/main" id="{DE1FE081-334B-0225-0EBF-DCE120C9EC8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5172" y="4395753"/>
            <a:ext cx="91440" cy="91440"/>
          </a:xfrm>
          <a:prstGeom prst="rect">
            <a:avLst/>
          </a:prstGeom>
        </p:spPr>
      </p:pic>
      <p:cxnSp>
        <p:nvCxnSpPr>
          <p:cNvPr id="1049" name="Straight Connector 1048">
            <a:extLst>
              <a:ext uri="{FF2B5EF4-FFF2-40B4-BE49-F238E27FC236}">
                <a16:creationId xmlns:a16="http://schemas.microsoft.com/office/drawing/2014/main" id="{D8BC2262-9C95-92A0-44D8-5FE2B71C2F34}"/>
              </a:ext>
            </a:extLst>
          </p:cNvPr>
          <p:cNvCxnSpPr>
            <a:cxnSpLocks/>
            <a:endCxn id="1045" idx="2"/>
          </p:cNvCxnSpPr>
          <p:nvPr/>
        </p:nvCxnSpPr>
        <p:spPr>
          <a:xfrm flipV="1">
            <a:off x="4569520" y="4477668"/>
            <a:ext cx="0" cy="436307"/>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830EDC6A-F2AE-1813-120A-1FBE3F6C784B}"/>
              </a:ext>
            </a:extLst>
          </p:cNvPr>
          <p:cNvCxnSpPr>
            <a:cxnSpLocks/>
          </p:cNvCxnSpPr>
          <p:nvPr/>
        </p:nvCxnSpPr>
        <p:spPr>
          <a:xfrm flipV="1">
            <a:off x="8643296" y="4483034"/>
            <a:ext cx="0" cy="436307"/>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ADBA24CA-E751-0027-71CD-43A494D1A5FA}"/>
              </a:ext>
            </a:extLst>
          </p:cNvPr>
          <p:cNvCxnSpPr>
            <a:cxnSpLocks/>
          </p:cNvCxnSpPr>
          <p:nvPr/>
        </p:nvCxnSpPr>
        <p:spPr>
          <a:xfrm flipV="1">
            <a:off x="414815" y="4483034"/>
            <a:ext cx="0" cy="436307"/>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C35C0E5D-3B4B-135C-EADE-797F17910275}"/>
              </a:ext>
            </a:extLst>
          </p:cNvPr>
          <p:cNvSpPr txBox="1"/>
          <p:nvPr/>
        </p:nvSpPr>
        <p:spPr>
          <a:xfrm>
            <a:off x="890984" y="368770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060" name="TextBox 1059">
            <a:extLst>
              <a:ext uri="{FF2B5EF4-FFF2-40B4-BE49-F238E27FC236}">
                <a16:creationId xmlns:a16="http://schemas.microsoft.com/office/drawing/2014/main" id="{D70CB5F8-25F8-B08A-82EF-6BF05E8DEC34}"/>
              </a:ext>
            </a:extLst>
          </p:cNvPr>
          <p:cNvSpPr txBox="1"/>
          <p:nvPr/>
        </p:nvSpPr>
        <p:spPr>
          <a:xfrm>
            <a:off x="1552340" y="3680128"/>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sp>
        <p:nvSpPr>
          <p:cNvPr id="1061" name="TextBox 1060">
            <a:extLst>
              <a:ext uri="{FF2B5EF4-FFF2-40B4-BE49-F238E27FC236}">
                <a16:creationId xmlns:a16="http://schemas.microsoft.com/office/drawing/2014/main" id="{3F8ADE10-8931-8B10-E54D-7E32BAD3894E}"/>
              </a:ext>
            </a:extLst>
          </p:cNvPr>
          <p:cNvSpPr txBox="1"/>
          <p:nvPr/>
        </p:nvSpPr>
        <p:spPr>
          <a:xfrm>
            <a:off x="2529249" y="369897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062" name="TextBox 1061">
            <a:extLst>
              <a:ext uri="{FF2B5EF4-FFF2-40B4-BE49-F238E27FC236}">
                <a16:creationId xmlns:a16="http://schemas.microsoft.com/office/drawing/2014/main" id="{2BA604BF-6A91-50D9-DB30-233E68F86E21}"/>
              </a:ext>
            </a:extLst>
          </p:cNvPr>
          <p:cNvSpPr txBox="1"/>
          <p:nvPr/>
        </p:nvSpPr>
        <p:spPr>
          <a:xfrm>
            <a:off x="3180680" y="3680791"/>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pic>
        <p:nvPicPr>
          <p:cNvPr id="1064" name="Picture 1063">
            <a:extLst>
              <a:ext uri="{FF2B5EF4-FFF2-40B4-BE49-F238E27FC236}">
                <a16:creationId xmlns:a16="http://schemas.microsoft.com/office/drawing/2014/main" id="{43F096CF-FEE4-43F7-F48C-2D7F7F9C523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661745" y="4177283"/>
            <a:ext cx="228887" cy="219577"/>
          </a:xfrm>
          <a:prstGeom prst="rect">
            <a:avLst/>
          </a:prstGeom>
        </p:spPr>
      </p:pic>
      <p:pic>
        <p:nvPicPr>
          <p:cNvPr id="1065" name="Picture 1064">
            <a:extLst>
              <a:ext uri="{FF2B5EF4-FFF2-40B4-BE49-F238E27FC236}">
                <a16:creationId xmlns:a16="http://schemas.microsoft.com/office/drawing/2014/main" id="{A95DAB6A-1328-E121-C819-8F7A5A857819}"/>
              </a:ext>
            </a:extLst>
          </p:cNvPr>
          <p:cNvPicPr>
            <a:picLocks noChangeAspect="1"/>
          </p:cNvPicPr>
          <p:nvPr/>
        </p:nvPicPr>
        <p:blipFill>
          <a:blip r:embed="rId11"/>
          <a:stretch>
            <a:fillRect/>
          </a:stretch>
        </p:blipFill>
        <p:spPr>
          <a:xfrm>
            <a:off x="2682257" y="4212967"/>
            <a:ext cx="170742" cy="171752"/>
          </a:xfrm>
          <a:prstGeom prst="rect">
            <a:avLst/>
          </a:prstGeom>
        </p:spPr>
      </p:pic>
      <p:pic>
        <p:nvPicPr>
          <p:cNvPr id="1066" name="Picture 1065">
            <a:extLst>
              <a:ext uri="{FF2B5EF4-FFF2-40B4-BE49-F238E27FC236}">
                <a16:creationId xmlns:a16="http://schemas.microsoft.com/office/drawing/2014/main" id="{C4950CFF-FDA0-BBA3-CB57-34869C391EF0}"/>
              </a:ext>
            </a:extLst>
          </p:cNvPr>
          <p:cNvPicPr>
            <a:picLocks noChangeAspect="1"/>
          </p:cNvPicPr>
          <p:nvPr/>
        </p:nvPicPr>
        <p:blipFill>
          <a:blip r:embed="rId11"/>
          <a:stretch>
            <a:fillRect/>
          </a:stretch>
        </p:blipFill>
        <p:spPr>
          <a:xfrm>
            <a:off x="3354970" y="4201196"/>
            <a:ext cx="170742" cy="171752"/>
          </a:xfrm>
          <a:prstGeom prst="rect">
            <a:avLst/>
          </a:prstGeom>
        </p:spPr>
      </p:pic>
      <p:sp>
        <p:nvSpPr>
          <p:cNvPr id="1068" name="Rounded Rectangle 1067">
            <a:extLst>
              <a:ext uri="{FF2B5EF4-FFF2-40B4-BE49-F238E27FC236}">
                <a16:creationId xmlns:a16="http://schemas.microsoft.com/office/drawing/2014/main" id="{2F4171C7-33F7-1CA0-89F4-FCB476A464CC}"/>
              </a:ext>
            </a:extLst>
          </p:cNvPr>
          <p:cNvSpPr/>
          <p:nvPr/>
        </p:nvSpPr>
        <p:spPr>
          <a:xfrm>
            <a:off x="4960911" y="3693045"/>
            <a:ext cx="607012" cy="788893"/>
          </a:xfrm>
          <a:prstGeom prst="roundRect">
            <a:avLst>
              <a:gd name="adj" fmla="val 7452"/>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69" name="Rounded Rectangle 1068">
            <a:extLst>
              <a:ext uri="{FF2B5EF4-FFF2-40B4-BE49-F238E27FC236}">
                <a16:creationId xmlns:a16="http://schemas.microsoft.com/office/drawing/2014/main" id="{7992694C-2985-48AF-8676-C5128B241C98}"/>
              </a:ext>
            </a:extLst>
          </p:cNvPr>
          <p:cNvSpPr/>
          <p:nvPr/>
        </p:nvSpPr>
        <p:spPr>
          <a:xfrm>
            <a:off x="5624103" y="3693045"/>
            <a:ext cx="607012" cy="788893"/>
          </a:xfrm>
          <a:prstGeom prst="roundRect">
            <a:avLst>
              <a:gd name="adj" fmla="val 7452"/>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70" name="Rounded Rectangle 1069">
            <a:extLst>
              <a:ext uri="{FF2B5EF4-FFF2-40B4-BE49-F238E27FC236}">
                <a16:creationId xmlns:a16="http://schemas.microsoft.com/office/drawing/2014/main" id="{45D2452F-4FE8-2EF9-9876-1E89179C2ED2}"/>
              </a:ext>
            </a:extLst>
          </p:cNvPr>
          <p:cNvSpPr/>
          <p:nvPr/>
        </p:nvSpPr>
        <p:spPr>
          <a:xfrm>
            <a:off x="6625368" y="3700076"/>
            <a:ext cx="607012" cy="781862"/>
          </a:xfrm>
          <a:prstGeom prst="roundRect">
            <a:avLst>
              <a:gd name="adj" fmla="val 7452"/>
            </a:avLst>
          </a:prstGeom>
          <a:solidFill>
            <a:srgbClr val="FFBF5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71" name="Rounded Rectangle 1070">
            <a:extLst>
              <a:ext uri="{FF2B5EF4-FFF2-40B4-BE49-F238E27FC236}">
                <a16:creationId xmlns:a16="http://schemas.microsoft.com/office/drawing/2014/main" id="{96A0317B-5983-FD35-E324-B431031C9BD8}"/>
              </a:ext>
            </a:extLst>
          </p:cNvPr>
          <p:cNvSpPr/>
          <p:nvPr/>
        </p:nvSpPr>
        <p:spPr>
          <a:xfrm>
            <a:off x="7288562" y="3700076"/>
            <a:ext cx="607012" cy="781862"/>
          </a:xfrm>
          <a:prstGeom prst="roundRect">
            <a:avLst>
              <a:gd name="adj" fmla="val 7452"/>
            </a:avLst>
          </a:prstGeom>
          <a:solidFill>
            <a:srgbClr val="FFBF5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1072" name="Graphic 1071">
            <a:extLst>
              <a:ext uri="{FF2B5EF4-FFF2-40B4-BE49-F238E27FC236}">
                <a16:creationId xmlns:a16="http://schemas.microsoft.com/office/drawing/2014/main" id="{C89F947B-0EE3-8F67-F01F-B1B269D753D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197813" y="4392102"/>
            <a:ext cx="91440" cy="91440"/>
          </a:xfrm>
          <a:prstGeom prst="rect">
            <a:avLst/>
          </a:prstGeom>
        </p:spPr>
      </p:pic>
      <p:pic>
        <p:nvPicPr>
          <p:cNvPr id="1073" name="Graphic 1072">
            <a:extLst>
              <a:ext uri="{FF2B5EF4-FFF2-40B4-BE49-F238E27FC236}">
                <a16:creationId xmlns:a16="http://schemas.microsoft.com/office/drawing/2014/main" id="{B63E6B43-B02C-500C-2434-65C30AD2910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48634" y="4397303"/>
            <a:ext cx="91440" cy="91440"/>
          </a:xfrm>
          <a:prstGeom prst="rect">
            <a:avLst/>
          </a:prstGeom>
        </p:spPr>
      </p:pic>
      <p:pic>
        <p:nvPicPr>
          <p:cNvPr id="1074" name="Graphic 1073">
            <a:extLst>
              <a:ext uri="{FF2B5EF4-FFF2-40B4-BE49-F238E27FC236}">
                <a16:creationId xmlns:a16="http://schemas.microsoft.com/office/drawing/2014/main" id="{BB105F92-E4B2-FC7D-0F25-4C53BC68136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98437" y="4404195"/>
            <a:ext cx="91440" cy="91440"/>
          </a:xfrm>
          <a:prstGeom prst="rect">
            <a:avLst/>
          </a:prstGeom>
        </p:spPr>
      </p:pic>
      <p:pic>
        <p:nvPicPr>
          <p:cNvPr id="1075" name="Graphic 1074">
            <a:extLst>
              <a:ext uri="{FF2B5EF4-FFF2-40B4-BE49-F238E27FC236}">
                <a16:creationId xmlns:a16="http://schemas.microsoft.com/office/drawing/2014/main" id="{3802E854-2F8A-4023-CB1B-169D41240BC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520464" y="4388722"/>
            <a:ext cx="91440" cy="91440"/>
          </a:xfrm>
          <a:prstGeom prst="rect">
            <a:avLst/>
          </a:prstGeom>
        </p:spPr>
      </p:pic>
      <p:pic>
        <p:nvPicPr>
          <p:cNvPr id="1076" name="Picture 6" descr="SAP HANA Integrations | SAP B1 | Salesforce | Saltbox">
            <a:extLst>
              <a:ext uri="{FF2B5EF4-FFF2-40B4-BE49-F238E27FC236}">
                <a16:creationId xmlns:a16="http://schemas.microsoft.com/office/drawing/2014/main" id="{31D64867-6594-0078-B2EB-CCB4665D3868}"/>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015544" y="3372052"/>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1077" name="TextBox 1076">
            <a:extLst>
              <a:ext uri="{FF2B5EF4-FFF2-40B4-BE49-F238E27FC236}">
                <a16:creationId xmlns:a16="http://schemas.microsoft.com/office/drawing/2014/main" id="{A8C5A337-9717-2906-9ACB-B6309BBD5A23}"/>
              </a:ext>
            </a:extLst>
          </p:cNvPr>
          <p:cNvSpPr txBox="1"/>
          <p:nvPr/>
        </p:nvSpPr>
        <p:spPr>
          <a:xfrm>
            <a:off x="4979414" y="3686338"/>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078" name="TextBox 1077">
            <a:extLst>
              <a:ext uri="{FF2B5EF4-FFF2-40B4-BE49-F238E27FC236}">
                <a16:creationId xmlns:a16="http://schemas.microsoft.com/office/drawing/2014/main" id="{FCF0FF57-032E-C152-0B6C-0C048DDC8E7A}"/>
              </a:ext>
            </a:extLst>
          </p:cNvPr>
          <p:cNvSpPr txBox="1"/>
          <p:nvPr/>
        </p:nvSpPr>
        <p:spPr>
          <a:xfrm>
            <a:off x="5664473" y="3694612"/>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sp>
        <p:nvSpPr>
          <p:cNvPr id="1079" name="TextBox 1078">
            <a:extLst>
              <a:ext uri="{FF2B5EF4-FFF2-40B4-BE49-F238E27FC236}">
                <a16:creationId xmlns:a16="http://schemas.microsoft.com/office/drawing/2014/main" id="{2EF8CB9E-D832-5DD7-DCBA-037D6CF6246E}"/>
              </a:ext>
            </a:extLst>
          </p:cNvPr>
          <p:cNvSpPr txBox="1"/>
          <p:nvPr/>
        </p:nvSpPr>
        <p:spPr>
          <a:xfrm>
            <a:off x="6630455" y="3705496"/>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080" name="TextBox 1079">
            <a:extLst>
              <a:ext uri="{FF2B5EF4-FFF2-40B4-BE49-F238E27FC236}">
                <a16:creationId xmlns:a16="http://schemas.microsoft.com/office/drawing/2014/main" id="{660A8F53-54B4-868C-C00B-71BDB9391C54}"/>
              </a:ext>
            </a:extLst>
          </p:cNvPr>
          <p:cNvSpPr txBox="1"/>
          <p:nvPr/>
        </p:nvSpPr>
        <p:spPr>
          <a:xfrm>
            <a:off x="7302212" y="3671753"/>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pic>
        <p:nvPicPr>
          <p:cNvPr id="1085" name="Picture 1084">
            <a:extLst>
              <a:ext uri="{FF2B5EF4-FFF2-40B4-BE49-F238E27FC236}">
                <a16:creationId xmlns:a16="http://schemas.microsoft.com/office/drawing/2014/main" id="{255132B3-C6A5-E9FD-4A48-A2C1E7275102}"/>
              </a:ext>
            </a:extLst>
          </p:cNvPr>
          <p:cNvPicPr>
            <a:picLocks noChangeAspect="1"/>
          </p:cNvPicPr>
          <p:nvPr/>
        </p:nvPicPr>
        <p:blipFill>
          <a:blip r:embed="rId11"/>
          <a:stretch>
            <a:fillRect/>
          </a:stretch>
        </p:blipFill>
        <p:spPr>
          <a:xfrm>
            <a:off x="5175067" y="4207037"/>
            <a:ext cx="170742" cy="171752"/>
          </a:xfrm>
          <a:prstGeom prst="rect">
            <a:avLst/>
          </a:prstGeom>
        </p:spPr>
      </p:pic>
      <p:pic>
        <p:nvPicPr>
          <p:cNvPr id="1086" name="Picture 1085">
            <a:extLst>
              <a:ext uri="{FF2B5EF4-FFF2-40B4-BE49-F238E27FC236}">
                <a16:creationId xmlns:a16="http://schemas.microsoft.com/office/drawing/2014/main" id="{CEB8D358-F52B-7591-312F-17F9E12DD4F3}"/>
              </a:ext>
            </a:extLst>
          </p:cNvPr>
          <p:cNvPicPr>
            <a:picLocks noChangeAspect="1"/>
          </p:cNvPicPr>
          <p:nvPr/>
        </p:nvPicPr>
        <p:blipFill>
          <a:blip r:embed="rId11"/>
          <a:stretch>
            <a:fillRect/>
          </a:stretch>
        </p:blipFill>
        <p:spPr>
          <a:xfrm>
            <a:off x="5819374" y="4193481"/>
            <a:ext cx="170742" cy="171752"/>
          </a:xfrm>
          <a:prstGeom prst="rect">
            <a:avLst/>
          </a:prstGeom>
        </p:spPr>
      </p:pic>
      <p:sp>
        <p:nvSpPr>
          <p:cNvPr id="1087" name="TextBox 1086">
            <a:extLst>
              <a:ext uri="{FF2B5EF4-FFF2-40B4-BE49-F238E27FC236}">
                <a16:creationId xmlns:a16="http://schemas.microsoft.com/office/drawing/2014/main" id="{17208D66-7A1A-33BF-974E-BC4DAB964FB3}"/>
              </a:ext>
            </a:extLst>
          </p:cNvPr>
          <p:cNvSpPr txBox="1"/>
          <p:nvPr/>
        </p:nvSpPr>
        <p:spPr>
          <a:xfrm>
            <a:off x="868713" y="3956239"/>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C1</a:t>
            </a:r>
          </a:p>
        </p:txBody>
      </p:sp>
      <p:sp>
        <p:nvSpPr>
          <p:cNvPr id="1088" name="TextBox 1087">
            <a:extLst>
              <a:ext uri="{FF2B5EF4-FFF2-40B4-BE49-F238E27FC236}">
                <a16:creationId xmlns:a16="http://schemas.microsoft.com/office/drawing/2014/main" id="{BB8C359E-C31A-B048-5311-C598238A1E15}"/>
              </a:ext>
            </a:extLst>
          </p:cNvPr>
          <p:cNvSpPr txBox="1"/>
          <p:nvPr/>
        </p:nvSpPr>
        <p:spPr>
          <a:xfrm>
            <a:off x="1542407" y="396584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C1</a:t>
            </a:r>
          </a:p>
        </p:txBody>
      </p:sp>
      <p:sp>
        <p:nvSpPr>
          <p:cNvPr id="1089" name="TextBox 1088">
            <a:extLst>
              <a:ext uri="{FF2B5EF4-FFF2-40B4-BE49-F238E27FC236}">
                <a16:creationId xmlns:a16="http://schemas.microsoft.com/office/drawing/2014/main" id="{1628F215-14E1-52D2-D28D-F97302C37854}"/>
              </a:ext>
            </a:extLst>
          </p:cNvPr>
          <p:cNvSpPr txBox="1"/>
          <p:nvPr/>
        </p:nvSpPr>
        <p:spPr>
          <a:xfrm>
            <a:off x="2507915" y="388616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C2</a:t>
            </a:r>
          </a:p>
        </p:txBody>
      </p:sp>
      <p:sp>
        <p:nvSpPr>
          <p:cNvPr id="1090" name="TextBox 1089">
            <a:extLst>
              <a:ext uri="{FF2B5EF4-FFF2-40B4-BE49-F238E27FC236}">
                <a16:creationId xmlns:a16="http://schemas.microsoft.com/office/drawing/2014/main" id="{69AEEBD1-B905-B823-B78F-2A78D3BD6190}"/>
              </a:ext>
            </a:extLst>
          </p:cNvPr>
          <p:cNvSpPr txBox="1"/>
          <p:nvPr/>
        </p:nvSpPr>
        <p:spPr>
          <a:xfrm>
            <a:off x="3183850" y="3893275"/>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C2</a:t>
            </a:r>
          </a:p>
        </p:txBody>
      </p:sp>
      <p:pic>
        <p:nvPicPr>
          <p:cNvPr id="1091" name="Picture 1090">
            <a:extLst>
              <a:ext uri="{FF2B5EF4-FFF2-40B4-BE49-F238E27FC236}">
                <a16:creationId xmlns:a16="http://schemas.microsoft.com/office/drawing/2014/main" id="{0CB1963A-888D-05AD-2F6C-7EA49FC22C76}"/>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01076" y="4177454"/>
            <a:ext cx="228887" cy="219577"/>
          </a:xfrm>
          <a:prstGeom prst="rect">
            <a:avLst/>
          </a:prstGeom>
        </p:spPr>
      </p:pic>
      <p:pic>
        <p:nvPicPr>
          <p:cNvPr id="1092" name="Content Placeholder 4" descr="A picture containing text, clock, watch, gauge&#10;&#10;Description automatically generated">
            <a:extLst>
              <a:ext uri="{FF2B5EF4-FFF2-40B4-BE49-F238E27FC236}">
                <a16:creationId xmlns:a16="http://schemas.microsoft.com/office/drawing/2014/main" id="{C41BB9A7-067E-5CE7-4531-B6EA5BE182A0}"/>
              </a:ext>
            </a:extLst>
          </p:cNvPr>
          <p:cNvPicPr>
            <a:picLocks noChangeAspect="1"/>
          </p:cNvPicPr>
          <p:nvPr/>
        </p:nvPicPr>
        <p:blipFill>
          <a:blip r:embed="rId14"/>
          <a:stretch>
            <a:fillRect/>
          </a:stretch>
        </p:blipFill>
        <p:spPr>
          <a:xfrm>
            <a:off x="10080743" y="97552"/>
            <a:ext cx="1872824" cy="981003"/>
          </a:xfrm>
          <a:prstGeom prst="rect">
            <a:avLst/>
          </a:prstGeom>
        </p:spPr>
      </p:pic>
      <p:pic>
        <p:nvPicPr>
          <p:cNvPr id="1093" name="Picture 1092">
            <a:extLst>
              <a:ext uri="{FF2B5EF4-FFF2-40B4-BE49-F238E27FC236}">
                <a16:creationId xmlns:a16="http://schemas.microsoft.com/office/drawing/2014/main" id="{BF324B90-C2B8-260B-7582-3737E2CDB5D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182838" y="509601"/>
            <a:ext cx="816751" cy="466714"/>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pic>
        <p:nvPicPr>
          <p:cNvPr id="1094" name="Picture 1093">
            <a:extLst>
              <a:ext uri="{FF2B5EF4-FFF2-40B4-BE49-F238E27FC236}">
                <a16:creationId xmlns:a16="http://schemas.microsoft.com/office/drawing/2014/main" id="{16C126AA-7DD4-89F7-7351-0F381875038B}"/>
              </a:ext>
            </a:extLst>
          </p:cNvPr>
          <p:cNvPicPr/>
          <p:nvPr/>
        </p:nvPicPr>
        <p:blipFill>
          <a:blip r:embed="rId16" cstate="screen">
            <a:extLst>
              <a:ext uri="{28A0092B-C50C-407E-A947-70E740481C1C}">
                <a14:useLocalDpi xmlns:a14="http://schemas.microsoft.com/office/drawing/2010/main"/>
              </a:ext>
            </a:extLst>
          </a:blip>
          <a:stretch>
            <a:fillRect/>
          </a:stretch>
        </p:blipFill>
        <p:spPr>
          <a:xfrm>
            <a:off x="6120241" y="501849"/>
            <a:ext cx="1007727" cy="480306"/>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sp>
        <p:nvSpPr>
          <p:cNvPr id="1095" name="TextBox 1094">
            <a:extLst>
              <a:ext uri="{FF2B5EF4-FFF2-40B4-BE49-F238E27FC236}">
                <a16:creationId xmlns:a16="http://schemas.microsoft.com/office/drawing/2014/main" id="{ED5841D8-141E-62FB-6D1C-75DA730762AB}"/>
              </a:ext>
            </a:extLst>
          </p:cNvPr>
          <p:cNvSpPr txBox="1"/>
          <p:nvPr/>
        </p:nvSpPr>
        <p:spPr>
          <a:xfrm>
            <a:off x="3896298" y="555813"/>
            <a:ext cx="829493"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Controller</a:t>
            </a:r>
          </a:p>
        </p:txBody>
      </p:sp>
      <p:pic>
        <p:nvPicPr>
          <p:cNvPr id="1096" name="Picture 1095">
            <a:extLst>
              <a:ext uri="{FF2B5EF4-FFF2-40B4-BE49-F238E27FC236}">
                <a16:creationId xmlns:a16="http://schemas.microsoft.com/office/drawing/2014/main" id="{6AE8F1A4-3AB6-2923-7E77-F10D6F0ED392}"/>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683992" y="557334"/>
            <a:ext cx="500840" cy="407647"/>
          </a:xfrm>
          <a:prstGeom prst="rect">
            <a:avLst/>
          </a:prstGeom>
        </p:spPr>
      </p:pic>
      <p:sp>
        <p:nvSpPr>
          <p:cNvPr id="1097" name="Left-Right Arrow 1096">
            <a:extLst>
              <a:ext uri="{FF2B5EF4-FFF2-40B4-BE49-F238E27FC236}">
                <a16:creationId xmlns:a16="http://schemas.microsoft.com/office/drawing/2014/main" id="{FB8D177B-27C2-0FB6-D1AE-9E487052FA8B}"/>
              </a:ext>
            </a:extLst>
          </p:cNvPr>
          <p:cNvSpPr/>
          <p:nvPr/>
        </p:nvSpPr>
        <p:spPr>
          <a:xfrm>
            <a:off x="2350716" y="968340"/>
            <a:ext cx="7546685" cy="369832"/>
          </a:xfrm>
          <a:prstGeom prst="leftRightArrow">
            <a:avLst>
              <a:gd name="adj1" fmla="val 50000"/>
              <a:gd name="adj2" fmla="val 90571"/>
            </a:avLst>
          </a:prstGeom>
          <a:solidFill>
            <a:srgbClr val="F5C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98" name="TextBox 1097">
            <a:extLst>
              <a:ext uri="{FF2B5EF4-FFF2-40B4-BE49-F238E27FC236}">
                <a16:creationId xmlns:a16="http://schemas.microsoft.com/office/drawing/2014/main" id="{5FD1BA47-986E-52D6-800E-8B2D55D70E38}"/>
              </a:ext>
            </a:extLst>
          </p:cNvPr>
          <p:cNvSpPr txBox="1"/>
          <p:nvPr/>
        </p:nvSpPr>
        <p:spPr>
          <a:xfrm>
            <a:off x="3404373" y="1033753"/>
            <a:ext cx="505382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Open Sans"/>
                <a:ea typeface="+mn-ea"/>
                <a:cs typeface="+mn-cs"/>
              </a:rPr>
              <a:t>Global Architecture Providing Unified Security, Visibility and Control</a:t>
            </a:r>
          </a:p>
        </p:txBody>
      </p:sp>
      <p:pic>
        <p:nvPicPr>
          <p:cNvPr id="1099" name="Picture 1098" descr="A picture containing clock&#10;&#10;Description automatically generated">
            <a:extLst>
              <a:ext uri="{FF2B5EF4-FFF2-40B4-BE49-F238E27FC236}">
                <a16:creationId xmlns:a16="http://schemas.microsoft.com/office/drawing/2014/main" id="{BCEBA8BD-5AD3-3194-520E-4291FFBAA9B4}"/>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224182" y="564793"/>
            <a:ext cx="519401" cy="376623"/>
          </a:xfrm>
          <a:prstGeom prst="rect">
            <a:avLst/>
          </a:prstGeom>
        </p:spPr>
      </p:pic>
      <p:sp>
        <p:nvSpPr>
          <p:cNvPr id="1100" name="TextBox 1099">
            <a:extLst>
              <a:ext uri="{FF2B5EF4-FFF2-40B4-BE49-F238E27FC236}">
                <a16:creationId xmlns:a16="http://schemas.microsoft.com/office/drawing/2014/main" id="{B950A1FC-7FB9-3F93-D6AA-5E16908ECFF4}"/>
              </a:ext>
            </a:extLst>
          </p:cNvPr>
          <p:cNvSpPr txBox="1"/>
          <p:nvPr/>
        </p:nvSpPr>
        <p:spPr>
          <a:xfrm>
            <a:off x="7680423" y="545319"/>
            <a:ext cx="829493"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CoPilot</a:t>
            </a:r>
          </a:p>
        </p:txBody>
      </p:sp>
      <p:pic>
        <p:nvPicPr>
          <p:cNvPr id="1101" name="Picture 1100">
            <a:extLst>
              <a:ext uri="{FF2B5EF4-FFF2-40B4-BE49-F238E27FC236}">
                <a16:creationId xmlns:a16="http://schemas.microsoft.com/office/drawing/2014/main" id="{D9ED016F-7E4C-8CC5-098F-3DBFCE165C6A}"/>
              </a:ext>
            </a:extLst>
          </p:cNvPr>
          <p:cNvPicPr>
            <a:picLocks noChangeAspect="1"/>
          </p:cNvPicPr>
          <p:nvPr/>
        </p:nvPicPr>
        <p:blipFill>
          <a:blip r:embed="rId19"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908030" y="707191"/>
            <a:ext cx="956261" cy="231694"/>
          </a:xfrm>
          <a:prstGeom prst="rect">
            <a:avLst/>
          </a:prstGeom>
        </p:spPr>
      </p:pic>
      <p:sp>
        <p:nvSpPr>
          <p:cNvPr id="1102" name="TextBox 1101">
            <a:extLst>
              <a:ext uri="{FF2B5EF4-FFF2-40B4-BE49-F238E27FC236}">
                <a16:creationId xmlns:a16="http://schemas.microsoft.com/office/drawing/2014/main" id="{B1C3C64E-5B2C-0087-C7E5-07A21915E3BE}"/>
              </a:ext>
            </a:extLst>
          </p:cNvPr>
          <p:cNvSpPr txBox="1"/>
          <p:nvPr/>
        </p:nvSpPr>
        <p:spPr>
          <a:xfrm>
            <a:off x="10130336" y="1112665"/>
            <a:ext cx="145309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Open Sans"/>
                <a:ea typeface="+mn-ea"/>
                <a:cs typeface="+mn-cs"/>
              </a:rPr>
              <a:t>API Integration layer</a:t>
            </a:r>
          </a:p>
        </p:txBody>
      </p:sp>
      <p:sp>
        <p:nvSpPr>
          <p:cNvPr id="1103" name="TextBox 1102">
            <a:extLst>
              <a:ext uri="{FF2B5EF4-FFF2-40B4-BE49-F238E27FC236}">
                <a16:creationId xmlns:a16="http://schemas.microsoft.com/office/drawing/2014/main" id="{58759F84-3372-7917-62AC-2389E5A389C5}"/>
              </a:ext>
            </a:extLst>
          </p:cNvPr>
          <p:cNvSpPr txBox="1"/>
          <p:nvPr/>
        </p:nvSpPr>
        <p:spPr>
          <a:xfrm>
            <a:off x="4986599" y="396081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C3</a:t>
            </a:r>
          </a:p>
        </p:txBody>
      </p:sp>
      <p:sp>
        <p:nvSpPr>
          <p:cNvPr id="1104" name="TextBox 1103">
            <a:extLst>
              <a:ext uri="{FF2B5EF4-FFF2-40B4-BE49-F238E27FC236}">
                <a16:creationId xmlns:a16="http://schemas.microsoft.com/office/drawing/2014/main" id="{2FB8971A-CC5E-24DA-8E8C-ED7CEA4AAB62}"/>
              </a:ext>
            </a:extLst>
          </p:cNvPr>
          <p:cNvSpPr txBox="1"/>
          <p:nvPr/>
        </p:nvSpPr>
        <p:spPr>
          <a:xfrm>
            <a:off x="5637755" y="3962775"/>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C3</a:t>
            </a:r>
          </a:p>
        </p:txBody>
      </p:sp>
      <p:sp>
        <p:nvSpPr>
          <p:cNvPr id="1106" name="Rounded Rectangle 1105">
            <a:extLst>
              <a:ext uri="{FF2B5EF4-FFF2-40B4-BE49-F238E27FC236}">
                <a16:creationId xmlns:a16="http://schemas.microsoft.com/office/drawing/2014/main" id="{6A7DA3CC-645E-8C3E-7701-617106FF91E0}"/>
              </a:ext>
            </a:extLst>
          </p:cNvPr>
          <p:cNvSpPr/>
          <p:nvPr/>
        </p:nvSpPr>
        <p:spPr>
          <a:xfrm>
            <a:off x="9065714" y="3685365"/>
            <a:ext cx="607012" cy="788893"/>
          </a:xfrm>
          <a:prstGeom prst="roundRect">
            <a:avLst>
              <a:gd name="adj" fmla="val 7452"/>
            </a:avLst>
          </a:prstGeom>
          <a:solidFill>
            <a:srgbClr val="FF86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07" name="Rounded Rectangle 1106">
            <a:extLst>
              <a:ext uri="{FF2B5EF4-FFF2-40B4-BE49-F238E27FC236}">
                <a16:creationId xmlns:a16="http://schemas.microsoft.com/office/drawing/2014/main" id="{5FC0C912-B77C-568B-7EDB-847740BFAC00}"/>
              </a:ext>
            </a:extLst>
          </p:cNvPr>
          <p:cNvSpPr/>
          <p:nvPr/>
        </p:nvSpPr>
        <p:spPr>
          <a:xfrm>
            <a:off x="9728906" y="3685365"/>
            <a:ext cx="607012" cy="788893"/>
          </a:xfrm>
          <a:prstGeom prst="roundRect">
            <a:avLst>
              <a:gd name="adj" fmla="val 7452"/>
            </a:avLst>
          </a:prstGeom>
          <a:solidFill>
            <a:srgbClr val="FF86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08" name="Rounded Rectangle 1107">
            <a:extLst>
              <a:ext uri="{FF2B5EF4-FFF2-40B4-BE49-F238E27FC236}">
                <a16:creationId xmlns:a16="http://schemas.microsoft.com/office/drawing/2014/main" id="{2AB54856-A7AD-CAD4-88E3-B7C09A353F4A}"/>
              </a:ext>
            </a:extLst>
          </p:cNvPr>
          <p:cNvSpPr/>
          <p:nvPr/>
        </p:nvSpPr>
        <p:spPr>
          <a:xfrm>
            <a:off x="10730171" y="3692396"/>
            <a:ext cx="607012" cy="781862"/>
          </a:xfrm>
          <a:prstGeom prst="roundRect">
            <a:avLst>
              <a:gd name="adj" fmla="val 7452"/>
            </a:avLst>
          </a:prstGeom>
          <a:solidFill>
            <a:schemeClr val="accent1">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09" name="Rounded Rectangle 1108">
            <a:extLst>
              <a:ext uri="{FF2B5EF4-FFF2-40B4-BE49-F238E27FC236}">
                <a16:creationId xmlns:a16="http://schemas.microsoft.com/office/drawing/2014/main" id="{834A0470-75FB-B067-D818-CCE2373CB8DA}"/>
              </a:ext>
            </a:extLst>
          </p:cNvPr>
          <p:cNvSpPr/>
          <p:nvPr/>
        </p:nvSpPr>
        <p:spPr>
          <a:xfrm>
            <a:off x="11393365" y="3692396"/>
            <a:ext cx="607012" cy="781862"/>
          </a:xfrm>
          <a:prstGeom prst="roundRect">
            <a:avLst>
              <a:gd name="adj" fmla="val 7452"/>
            </a:avLst>
          </a:prstGeom>
          <a:solidFill>
            <a:schemeClr val="accent1">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1110" name="Graphic 1109">
            <a:extLst>
              <a:ext uri="{FF2B5EF4-FFF2-40B4-BE49-F238E27FC236}">
                <a16:creationId xmlns:a16="http://schemas.microsoft.com/office/drawing/2014/main" id="{6AB662D0-494D-C505-B70B-9C9166C46C9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22494" y="4384422"/>
            <a:ext cx="91440" cy="91440"/>
          </a:xfrm>
          <a:prstGeom prst="rect">
            <a:avLst/>
          </a:prstGeom>
        </p:spPr>
      </p:pic>
      <p:pic>
        <p:nvPicPr>
          <p:cNvPr id="1111" name="Graphic 1110">
            <a:extLst>
              <a:ext uri="{FF2B5EF4-FFF2-40B4-BE49-F238E27FC236}">
                <a16:creationId xmlns:a16="http://schemas.microsoft.com/office/drawing/2014/main" id="{8FF21C7A-60AA-02F0-74D3-5B984452A0E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953437" y="4389623"/>
            <a:ext cx="91440" cy="91440"/>
          </a:xfrm>
          <a:prstGeom prst="rect">
            <a:avLst/>
          </a:prstGeom>
        </p:spPr>
      </p:pic>
      <p:pic>
        <p:nvPicPr>
          <p:cNvPr id="1112" name="Graphic 1111">
            <a:extLst>
              <a:ext uri="{FF2B5EF4-FFF2-40B4-BE49-F238E27FC236}">
                <a16:creationId xmlns:a16="http://schemas.microsoft.com/office/drawing/2014/main" id="{780EAA7F-7C00-B8E0-8400-6CA08C96417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964404" y="4396515"/>
            <a:ext cx="91440" cy="91440"/>
          </a:xfrm>
          <a:prstGeom prst="rect">
            <a:avLst/>
          </a:prstGeom>
        </p:spPr>
      </p:pic>
      <p:pic>
        <p:nvPicPr>
          <p:cNvPr id="1113" name="Graphic 1112">
            <a:extLst>
              <a:ext uri="{FF2B5EF4-FFF2-40B4-BE49-F238E27FC236}">
                <a16:creationId xmlns:a16="http://schemas.microsoft.com/office/drawing/2014/main" id="{B1CC95B2-53FF-7FAA-CDD1-C8B7FCFCD5D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625267" y="4381042"/>
            <a:ext cx="91440" cy="91440"/>
          </a:xfrm>
          <a:prstGeom prst="rect">
            <a:avLst/>
          </a:prstGeom>
        </p:spPr>
      </p:pic>
      <p:pic>
        <p:nvPicPr>
          <p:cNvPr id="1114" name="Picture 6" descr="SAP HANA Integrations | SAP B1 | Salesforce | Saltbox">
            <a:extLst>
              <a:ext uri="{FF2B5EF4-FFF2-40B4-BE49-F238E27FC236}">
                <a16:creationId xmlns:a16="http://schemas.microsoft.com/office/drawing/2014/main" id="{A502A15D-6D80-5488-9D10-7502E6F8C050}"/>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9173869" y="3368288"/>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1115" name="TextBox 1114">
            <a:extLst>
              <a:ext uri="{FF2B5EF4-FFF2-40B4-BE49-F238E27FC236}">
                <a16:creationId xmlns:a16="http://schemas.microsoft.com/office/drawing/2014/main" id="{6FE66DE9-7D2F-1DC7-E5BE-4002ADB18958}"/>
              </a:ext>
            </a:extLst>
          </p:cNvPr>
          <p:cNvSpPr txBox="1"/>
          <p:nvPr/>
        </p:nvSpPr>
        <p:spPr>
          <a:xfrm>
            <a:off x="9084217" y="3678658"/>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116" name="TextBox 1115">
            <a:extLst>
              <a:ext uri="{FF2B5EF4-FFF2-40B4-BE49-F238E27FC236}">
                <a16:creationId xmlns:a16="http://schemas.microsoft.com/office/drawing/2014/main" id="{28B14E07-F5D0-BF70-A4CF-1021622BB7B4}"/>
              </a:ext>
            </a:extLst>
          </p:cNvPr>
          <p:cNvSpPr txBox="1"/>
          <p:nvPr/>
        </p:nvSpPr>
        <p:spPr>
          <a:xfrm>
            <a:off x="9769276" y="3686932"/>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sp>
        <p:nvSpPr>
          <p:cNvPr id="1117" name="TextBox 1116">
            <a:extLst>
              <a:ext uri="{FF2B5EF4-FFF2-40B4-BE49-F238E27FC236}">
                <a16:creationId xmlns:a16="http://schemas.microsoft.com/office/drawing/2014/main" id="{3BC6F33F-6C32-942C-CB8A-E88535AB1FDF}"/>
              </a:ext>
            </a:extLst>
          </p:cNvPr>
          <p:cNvSpPr txBox="1"/>
          <p:nvPr/>
        </p:nvSpPr>
        <p:spPr>
          <a:xfrm>
            <a:off x="10735258" y="3697816"/>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PROD</a:t>
            </a:r>
          </a:p>
        </p:txBody>
      </p:sp>
      <p:sp>
        <p:nvSpPr>
          <p:cNvPr id="1118" name="TextBox 1117">
            <a:extLst>
              <a:ext uri="{FF2B5EF4-FFF2-40B4-BE49-F238E27FC236}">
                <a16:creationId xmlns:a16="http://schemas.microsoft.com/office/drawing/2014/main" id="{1B975D99-D4BF-D1F1-255F-849D547BC2C9}"/>
              </a:ext>
            </a:extLst>
          </p:cNvPr>
          <p:cNvSpPr txBox="1"/>
          <p:nvPr/>
        </p:nvSpPr>
        <p:spPr>
          <a:xfrm>
            <a:off x="11407015" y="3664073"/>
            <a:ext cx="516879"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Non-PROD</a:t>
            </a:r>
          </a:p>
        </p:txBody>
      </p:sp>
      <p:sp>
        <p:nvSpPr>
          <p:cNvPr id="1123" name="TextBox 1122">
            <a:extLst>
              <a:ext uri="{FF2B5EF4-FFF2-40B4-BE49-F238E27FC236}">
                <a16:creationId xmlns:a16="http://schemas.microsoft.com/office/drawing/2014/main" id="{C788BDA3-1CDD-1F58-9559-A294CEE5F95A}"/>
              </a:ext>
            </a:extLst>
          </p:cNvPr>
          <p:cNvSpPr txBox="1"/>
          <p:nvPr/>
        </p:nvSpPr>
        <p:spPr>
          <a:xfrm>
            <a:off x="9091402" y="395313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C49</a:t>
            </a:r>
          </a:p>
        </p:txBody>
      </p:sp>
      <p:sp>
        <p:nvSpPr>
          <p:cNvPr id="1124" name="TextBox 1123">
            <a:extLst>
              <a:ext uri="{FF2B5EF4-FFF2-40B4-BE49-F238E27FC236}">
                <a16:creationId xmlns:a16="http://schemas.microsoft.com/office/drawing/2014/main" id="{07E24933-E0CF-A790-0099-7992213A2A23}"/>
              </a:ext>
            </a:extLst>
          </p:cNvPr>
          <p:cNvSpPr txBox="1"/>
          <p:nvPr/>
        </p:nvSpPr>
        <p:spPr>
          <a:xfrm>
            <a:off x="9742558" y="3955095"/>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C49</a:t>
            </a:r>
          </a:p>
        </p:txBody>
      </p:sp>
      <p:pic>
        <p:nvPicPr>
          <p:cNvPr id="1125" name="Picture 1124">
            <a:extLst>
              <a:ext uri="{FF2B5EF4-FFF2-40B4-BE49-F238E27FC236}">
                <a16:creationId xmlns:a16="http://schemas.microsoft.com/office/drawing/2014/main" id="{CA1B3AE6-07C9-4437-3F3E-D24E66C67CF8}"/>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459175" y="4191649"/>
            <a:ext cx="228887" cy="219577"/>
          </a:xfrm>
          <a:prstGeom prst="rect">
            <a:avLst/>
          </a:prstGeom>
        </p:spPr>
      </p:pic>
      <p:pic>
        <p:nvPicPr>
          <p:cNvPr id="1126" name="Picture 1125">
            <a:extLst>
              <a:ext uri="{FF2B5EF4-FFF2-40B4-BE49-F238E27FC236}">
                <a16:creationId xmlns:a16="http://schemas.microsoft.com/office/drawing/2014/main" id="{FE0F3CB0-45D0-0878-8305-DF51E614E3A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798506" y="4191820"/>
            <a:ext cx="228887" cy="219577"/>
          </a:xfrm>
          <a:prstGeom prst="rect">
            <a:avLst/>
          </a:prstGeom>
        </p:spPr>
      </p:pic>
      <p:cxnSp>
        <p:nvCxnSpPr>
          <p:cNvPr id="1130" name="Straight Connector 1129">
            <a:extLst>
              <a:ext uri="{FF2B5EF4-FFF2-40B4-BE49-F238E27FC236}">
                <a16:creationId xmlns:a16="http://schemas.microsoft.com/office/drawing/2014/main" id="{691509A7-5C56-4CCC-2B7D-51DE92FDAD19}"/>
              </a:ext>
            </a:extLst>
          </p:cNvPr>
          <p:cNvCxnSpPr>
            <a:cxnSpLocks/>
            <a:stCxn id="1181" idx="0"/>
          </p:cNvCxnSpPr>
          <p:nvPr/>
        </p:nvCxnSpPr>
        <p:spPr>
          <a:xfrm flipV="1">
            <a:off x="5236363" y="4490702"/>
            <a:ext cx="5656" cy="1430123"/>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1138" name="Picture 1137">
            <a:extLst>
              <a:ext uri="{FF2B5EF4-FFF2-40B4-BE49-F238E27FC236}">
                <a16:creationId xmlns:a16="http://schemas.microsoft.com/office/drawing/2014/main" id="{0CA5BAB1-87BE-C959-9EF3-E66DB0102EEB}"/>
              </a:ext>
            </a:extLst>
          </p:cNvPr>
          <p:cNvPicPr>
            <a:picLocks noChangeAspect="1"/>
          </p:cNvPicPr>
          <p:nvPr/>
        </p:nvPicPr>
        <p:blipFill>
          <a:blip r:embed="rId12"/>
          <a:stretch>
            <a:fillRect/>
          </a:stretch>
        </p:blipFill>
        <p:spPr>
          <a:xfrm>
            <a:off x="9241846" y="4141114"/>
            <a:ext cx="182880" cy="156646"/>
          </a:xfrm>
          <a:prstGeom prst="rect">
            <a:avLst/>
          </a:prstGeom>
        </p:spPr>
      </p:pic>
      <p:pic>
        <p:nvPicPr>
          <p:cNvPr id="1139" name="Picture 1138">
            <a:extLst>
              <a:ext uri="{FF2B5EF4-FFF2-40B4-BE49-F238E27FC236}">
                <a16:creationId xmlns:a16="http://schemas.microsoft.com/office/drawing/2014/main" id="{C16D0A0A-68F3-85E2-7DDC-4633E881A1FB}"/>
              </a:ext>
            </a:extLst>
          </p:cNvPr>
          <p:cNvPicPr>
            <a:picLocks noChangeAspect="1"/>
          </p:cNvPicPr>
          <p:nvPr/>
        </p:nvPicPr>
        <p:blipFill>
          <a:blip r:embed="rId12"/>
          <a:stretch>
            <a:fillRect/>
          </a:stretch>
        </p:blipFill>
        <p:spPr>
          <a:xfrm>
            <a:off x="9892985" y="4144671"/>
            <a:ext cx="182880" cy="156646"/>
          </a:xfrm>
          <a:prstGeom prst="rect">
            <a:avLst/>
          </a:prstGeom>
        </p:spPr>
      </p:pic>
      <p:pic>
        <p:nvPicPr>
          <p:cNvPr id="1140" name="Picture 1139">
            <a:extLst>
              <a:ext uri="{FF2B5EF4-FFF2-40B4-BE49-F238E27FC236}">
                <a16:creationId xmlns:a16="http://schemas.microsoft.com/office/drawing/2014/main" id="{DD63E8D6-74E7-BC90-6402-E79385B7797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559365" y="4184696"/>
            <a:ext cx="228887" cy="219577"/>
          </a:xfrm>
          <a:prstGeom prst="rect">
            <a:avLst/>
          </a:prstGeom>
        </p:spPr>
      </p:pic>
      <p:pic>
        <p:nvPicPr>
          <p:cNvPr id="1141" name="Picture 1140">
            <a:extLst>
              <a:ext uri="{FF2B5EF4-FFF2-40B4-BE49-F238E27FC236}">
                <a16:creationId xmlns:a16="http://schemas.microsoft.com/office/drawing/2014/main" id="{EF82548B-A0C9-3746-31BB-594B03B66026}"/>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898696" y="4184867"/>
            <a:ext cx="228887" cy="219577"/>
          </a:xfrm>
          <a:prstGeom prst="rect">
            <a:avLst/>
          </a:prstGeom>
        </p:spPr>
      </p:pic>
      <p:cxnSp>
        <p:nvCxnSpPr>
          <p:cNvPr id="1143" name="Straight Connector 1142">
            <a:extLst>
              <a:ext uri="{FF2B5EF4-FFF2-40B4-BE49-F238E27FC236}">
                <a16:creationId xmlns:a16="http://schemas.microsoft.com/office/drawing/2014/main" id="{A8E85AFD-277A-FB9A-D415-F8AE1646FF33}"/>
              </a:ext>
            </a:extLst>
          </p:cNvPr>
          <p:cNvCxnSpPr>
            <a:cxnSpLocks/>
            <a:stCxn id="66" idx="0"/>
            <a:endCxn id="1106" idx="2"/>
          </p:cNvCxnSpPr>
          <p:nvPr/>
        </p:nvCxnSpPr>
        <p:spPr>
          <a:xfrm flipV="1">
            <a:off x="9367795" y="4474258"/>
            <a:ext cx="1425" cy="136595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0E4E4E77-422D-BC2E-0637-ED20A4335112}"/>
              </a:ext>
            </a:extLst>
          </p:cNvPr>
          <p:cNvCxnSpPr>
            <a:cxnSpLocks/>
            <a:stCxn id="1176" idx="0"/>
            <a:endCxn id="1111" idx="2"/>
          </p:cNvCxnSpPr>
          <p:nvPr/>
        </p:nvCxnSpPr>
        <p:spPr>
          <a:xfrm flipH="1" flipV="1">
            <a:off x="9999157" y="4481063"/>
            <a:ext cx="10098" cy="1350853"/>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146" name="TextBox 1145">
            <a:extLst>
              <a:ext uri="{FF2B5EF4-FFF2-40B4-BE49-F238E27FC236}">
                <a16:creationId xmlns:a16="http://schemas.microsoft.com/office/drawing/2014/main" id="{EBEA440A-CC7B-EA36-8E2C-940B793C7313}"/>
              </a:ext>
            </a:extLst>
          </p:cNvPr>
          <p:cNvSpPr txBox="1"/>
          <p:nvPr/>
        </p:nvSpPr>
        <p:spPr>
          <a:xfrm>
            <a:off x="6642601" y="395392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C4</a:t>
            </a:r>
          </a:p>
        </p:txBody>
      </p:sp>
      <p:sp>
        <p:nvSpPr>
          <p:cNvPr id="1147" name="TextBox 1146">
            <a:extLst>
              <a:ext uri="{FF2B5EF4-FFF2-40B4-BE49-F238E27FC236}">
                <a16:creationId xmlns:a16="http://schemas.microsoft.com/office/drawing/2014/main" id="{A42437C5-F918-11FB-5A12-DDEC03DF2FD8}"/>
              </a:ext>
            </a:extLst>
          </p:cNvPr>
          <p:cNvSpPr txBox="1"/>
          <p:nvPr/>
        </p:nvSpPr>
        <p:spPr>
          <a:xfrm>
            <a:off x="7293757" y="3955885"/>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C4</a:t>
            </a:r>
          </a:p>
        </p:txBody>
      </p:sp>
      <p:sp>
        <p:nvSpPr>
          <p:cNvPr id="1148" name="TextBox 1147">
            <a:extLst>
              <a:ext uri="{FF2B5EF4-FFF2-40B4-BE49-F238E27FC236}">
                <a16:creationId xmlns:a16="http://schemas.microsoft.com/office/drawing/2014/main" id="{AB4F04C0-401F-4409-B818-C902F5C30C49}"/>
              </a:ext>
            </a:extLst>
          </p:cNvPr>
          <p:cNvSpPr txBox="1"/>
          <p:nvPr/>
        </p:nvSpPr>
        <p:spPr>
          <a:xfrm>
            <a:off x="10749942" y="3967434"/>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C50</a:t>
            </a:r>
          </a:p>
        </p:txBody>
      </p:sp>
      <p:sp>
        <p:nvSpPr>
          <p:cNvPr id="1149" name="TextBox 1148">
            <a:extLst>
              <a:ext uri="{FF2B5EF4-FFF2-40B4-BE49-F238E27FC236}">
                <a16:creationId xmlns:a16="http://schemas.microsoft.com/office/drawing/2014/main" id="{04B0D2D3-1207-DDC4-8164-0F7FB5E91899}"/>
              </a:ext>
            </a:extLst>
          </p:cNvPr>
          <p:cNvSpPr txBox="1"/>
          <p:nvPr/>
        </p:nvSpPr>
        <p:spPr>
          <a:xfrm>
            <a:off x="11401098" y="3969392"/>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C50</a:t>
            </a:r>
          </a:p>
        </p:txBody>
      </p:sp>
      <p:cxnSp>
        <p:nvCxnSpPr>
          <p:cNvPr id="1150" name="Straight Connector 1149">
            <a:extLst>
              <a:ext uri="{FF2B5EF4-FFF2-40B4-BE49-F238E27FC236}">
                <a16:creationId xmlns:a16="http://schemas.microsoft.com/office/drawing/2014/main" id="{F3CEDC42-69D6-C63B-00C7-A2643F5D78D9}"/>
              </a:ext>
            </a:extLst>
          </p:cNvPr>
          <p:cNvCxnSpPr>
            <a:cxnSpLocks/>
            <a:stCxn id="1108" idx="0"/>
            <a:endCxn id="1152" idx="2"/>
          </p:cNvCxnSpPr>
          <p:nvPr/>
        </p:nvCxnSpPr>
        <p:spPr>
          <a:xfrm flipH="1" flipV="1">
            <a:off x="11027669" y="2511476"/>
            <a:ext cx="6008" cy="1180920"/>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1152" name="Graphic 1151">
            <a:extLst>
              <a:ext uri="{FF2B5EF4-FFF2-40B4-BE49-F238E27FC236}">
                <a16:creationId xmlns:a16="http://schemas.microsoft.com/office/drawing/2014/main" id="{C5F54E62-F06B-89F3-E164-58165C5F3BA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893509" y="2129056"/>
            <a:ext cx="268320" cy="382420"/>
          </a:xfrm>
          <a:prstGeom prst="rect">
            <a:avLst/>
          </a:prstGeom>
        </p:spPr>
      </p:pic>
      <p:sp>
        <p:nvSpPr>
          <p:cNvPr id="1153" name="TextBox 1152">
            <a:extLst>
              <a:ext uri="{FF2B5EF4-FFF2-40B4-BE49-F238E27FC236}">
                <a16:creationId xmlns:a16="http://schemas.microsoft.com/office/drawing/2014/main" id="{6C0D61B8-CE3A-03D0-DB59-F4EA73DAE9F5}"/>
              </a:ext>
            </a:extLst>
          </p:cNvPr>
          <p:cNvSpPr txBox="1"/>
          <p:nvPr/>
        </p:nvSpPr>
        <p:spPr>
          <a:xfrm>
            <a:off x="10841466" y="3021926"/>
            <a:ext cx="335348" cy="2308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lumMod val="50000"/>
                    <a:lumOff val="50000"/>
                  </a:prstClr>
                </a:solidFill>
                <a:effectLst/>
                <a:uLnTx/>
                <a:uFillTx/>
                <a:latin typeface="Open Sans"/>
                <a:ea typeface="+mn-ea"/>
                <a:cs typeface="+mn-cs"/>
              </a:rPr>
              <a:t>DX</a:t>
            </a:r>
          </a:p>
        </p:txBody>
      </p:sp>
      <p:sp>
        <p:nvSpPr>
          <p:cNvPr id="1154" name="TextBox 1153">
            <a:extLst>
              <a:ext uri="{FF2B5EF4-FFF2-40B4-BE49-F238E27FC236}">
                <a16:creationId xmlns:a16="http://schemas.microsoft.com/office/drawing/2014/main" id="{1866025D-CB08-EBAE-524D-C260F641A484}"/>
              </a:ext>
            </a:extLst>
          </p:cNvPr>
          <p:cNvSpPr txBox="1"/>
          <p:nvPr/>
        </p:nvSpPr>
        <p:spPr>
          <a:xfrm>
            <a:off x="10726764" y="1954930"/>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C50 DC</a:t>
            </a:r>
          </a:p>
        </p:txBody>
      </p:sp>
      <p:sp>
        <p:nvSpPr>
          <p:cNvPr id="1155" name="Rounded Rectangle 1154">
            <a:extLst>
              <a:ext uri="{FF2B5EF4-FFF2-40B4-BE49-F238E27FC236}">
                <a16:creationId xmlns:a16="http://schemas.microsoft.com/office/drawing/2014/main" id="{8BD1F964-2156-1712-72AC-1222AF212F29}"/>
              </a:ext>
            </a:extLst>
          </p:cNvPr>
          <p:cNvSpPr/>
          <p:nvPr/>
        </p:nvSpPr>
        <p:spPr>
          <a:xfrm>
            <a:off x="6599022" y="1921102"/>
            <a:ext cx="611065" cy="583982"/>
          </a:xfrm>
          <a:prstGeom prst="roundRect">
            <a:avLst>
              <a:gd name="adj" fmla="val 7452"/>
            </a:avLst>
          </a:prstGeom>
          <a:solidFill>
            <a:srgbClr val="FFBF5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56" name="TextBox 1155">
            <a:extLst>
              <a:ext uri="{FF2B5EF4-FFF2-40B4-BE49-F238E27FC236}">
                <a16:creationId xmlns:a16="http://schemas.microsoft.com/office/drawing/2014/main" id="{5E40A82F-38D7-4867-FFC6-B0290E94D422}"/>
              </a:ext>
            </a:extLst>
          </p:cNvPr>
          <p:cNvSpPr txBox="1"/>
          <p:nvPr/>
        </p:nvSpPr>
        <p:spPr>
          <a:xfrm>
            <a:off x="6642601" y="190965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APP</a:t>
            </a:r>
          </a:p>
        </p:txBody>
      </p:sp>
      <p:pic>
        <p:nvPicPr>
          <p:cNvPr id="1157" name="Picture 1156">
            <a:extLst>
              <a:ext uri="{FF2B5EF4-FFF2-40B4-BE49-F238E27FC236}">
                <a16:creationId xmlns:a16="http://schemas.microsoft.com/office/drawing/2014/main" id="{51B1D0FE-ACC6-4ACC-AC45-3D5F8EE5273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810652" y="2286395"/>
            <a:ext cx="228887" cy="219577"/>
          </a:xfrm>
          <a:prstGeom prst="rect">
            <a:avLst/>
          </a:prstGeom>
        </p:spPr>
      </p:pic>
      <p:sp>
        <p:nvSpPr>
          <p:cNvPr id="1158" name="TextBox 1157">
            <a:extLst>
              <a:ext uri="{FF2B5EF4-FFF2-40B4-BE49-F238E27FC236}">
                <a16:creationId xmlns:a16="http://schemas.microsoft.com/office/drawing/2014/main" id="{BED821CD-BB63-C385-0AEB-8F264F29468B}"/>
              </a:ext>
            </a:extLst>
          </p:cNvPr>
          <p:cNvSpPr txBox="1"/>
          <p:nvPr/>
        </p:nvSpPr>
        <p:spPr>
          <a:xfrm>
            <a:off x="6654747" y="209819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C4</a:t>
            </a:r>
          </a:p>
        </p:txBody>
      </p:sp>
      <p:cxnSp>
        <p:nvCxnSpPr>
          <p:cNvPr id="1163" name="Straight Connector 1162">
            <a:extLst>
              <a:ext uri="{FF2B5EF4-FFF2-40B4-BE49-F238E27FC236}">
                <a16:creationId xmlns:a16="http://schemas.microsoft.com/office/drawing/2014/main" id="{89055AC9-968E-3326-F7C5-2DA245928A8D}"/>
              </a:ext>
            </a:extLst>
          </p:cNvPr>
          <p:cNvCxnSpPr>
            <a:cxnSpLocks/>
            <a:stCxn id="1070" idx="0"/>
            <a:endCxn id="1157" idx="2"/>
          </p:cNvCxnSpPr>
          <p:nvPr/>
        </p:nvCxnSpPr>
        <p:spPr>
          <a:xfrm flipH="1" flipV="1">
            <a:off x="6925096" y="2505972"/>
            <a:ext cx="3778" cy="1194104"/>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169" name="TextBox 1168">
            <a:extLst>
              <a:ext uri="{FF2B5EF4-FFF2-40B4-BE49-F238E27FC236}">
                <a16:creationId xmlns:a16="http://schemas.microsoft.com/office/drawing/2014/main" id="{E0A17C78-D812-5112-85D8-DE87269B6967}"/>
              </a:ext>
            </a:extLst>
          </p:cNvPr>
          <p:cNvSpPr txBox="1"/>
          <p:nvPr/>
        </p:nvSpPr>
        <p:spPr>
          <a:xfrm>
            <a:off x="6466970" y="2993223"/>
            <a:ext cx="963725" cy="2308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Native Peering</a:t>
            </a:r>
          </a:p>
        </p:txBody>
      </p:sp>
      <p:pic>
        <p:nvPicPr>
          <p:cNvPr id="1176" name="Google Shape;466;p34">
            <a:extLst>
              <a:ext uri="{FF2B5EF4-FFF2-40B4-BE49-F238E27FC236}">
                <a16:creationId xmlns:a16="http://schemas.microsoft.com/office/drawing/2014/main" id="{CAC77CFE-9F86-C52E-AD9A-7EB574051D3B}"/>
              </a:ext>
            </a:extLst>
          </p:cNvPr>
          <p:cNvPicPr preferRelativeResize="0"/>
          <p:nvPr/>
        </p:nvPicPr>
        <p:blipFill rotWithShape="1">
          <a:blip r:embed="rId20" cstate="screen">
            <a:alphaModFix/>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a:ext>
            </a:extLst>
          </a:blip>
          <a:srcRect/>
          <a:stretch/>
        </p:blipFill>
        <p:spPr>
          <a:xfrm>
            <a:off x="9769187" y="5831916"/>
            <a:ext cx="480136" cy="400115"/>
          </a:xfrm>
          <a:prstGeom prst="rect">
            <a:avLst/>
          </a:prstGeom>
          <a:noFill/>
          <a:ln>
            <a:noFill/>
          </a:ln>
        </p:spPr>
      </p:pic>
      <p:sp>
        <p:nvSpPr>
          <p:cNvPr id="1178" name="TextBox 1177">
            <a:extLst>
              <a:ext uri="{FF2B5EF4-FFF2-40B4-BE49-F238E27FC236}">
                <a16:creationId xmlns:a16="http://schemas.microsoft.com/office/drawing/2014/main" id="{631BE982-DCE8-70BA-A985-D76DE21C6ECB}"/>
              </a:ext>
            </a:extLst>
          </p:cNvPr>
          <p:cNvSpPr txBox="1"/>
          <p:nvPr/>
        </p:nvSpPr>
        <p:spPr>
          <a:xfrm>
            <a:off x="9787897" y="6261590"/>
            <a:ext cx="511679"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EDGE</a:t>
            </a:r>
          </a:p>
        </p:txBody>
      </p:sp>
      <p:sp>
        <p:nvSpPr>
          <p:cNvPr id="1179" name="TextBox 1178">
            <a:extLst>
              <a:ext uri="{FF2B5EF4-FFF2-40B4-BE49-F238E27FC236}">
                <a16:creationId xmlns:a16="http://schemas.microsoft.com/office/drawing/2014/main" id="{404C98B3-C1AB-AD10-5F1D-D1359E29493F}"/>
              </a:ext>
            </a:extLst>
          </p:cNvPr>
          <p:cNvSpPr txBox="1"/>
          <p:nvPr/>
        </p:nvSpPr>
        <p:spPr>
          <a:xfrm>
            <a:off x="9188899" y="6246735"/>
            <a:ext cx="357790"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DC</a:t>
            </a:r>
          </a:p>
        </p:txBody>
      </p:sp>
      <p:sp>
        <p:nvSpPr>
          <p:cNvPr id="67" name="TextBox 66">
            <a:extLst>
              <a:ext uri="{FF2B5EF4-FFF2-40B4-BE49-F238E27FC236}">
                <a16:creationId xmlns:a16="http://schemas.microsoft.com/office/drawing/2014/main" id="{2B8B5460-B8E5-D5F7-FE43-D73BA21CD44E}"/>
              </a:ext>
            </a:extLst>
          </p:cNvPr>
          <p:cNvSpPr txBox="1"/>
          <p:nvPr/>
        </p:nvSpPr>
        <p:spPr>
          <a:xfrm>
            <a:off x="9146128" y="5522984"/>
            <a:ext cx="393056"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GCI</a:t>
            </a:r>
          </a:p>
        </p:txBody>
      </p:sp>
      <p:pic>
        <p:nvPicPr>
          <p:cNvPr id="1181" name="Graphic 1180">
            <a:extLst>
              <a:ext uri="{FF2B5EF4-FFF2-40B4-BE49-F238E27FC236}">
                <a16:creationId xmlns:a16="http://schemas.microsoft.com/office/drawing/2014/main" id="{AE40052C-D783-6B82-C116-59843F5BAF1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090858" y="5920825"/>
            <a:ext cx="291009" cy="382420"/>
          </a:xfrm>
          <a:prstGeom prst="rect">
            <a:avLst/>
          </a:prstGeom>
        </p:spPr>
      </p:pic>
      <p:pic>
        <p:nvPicPr>
          <p:cNvPr id="1182" name="Google Shape;466;p34">
            <a:extLst>
              <a:ext uri="{FF2B5EF4-FFF2-40B4-BE49-F238E27FC236}">
                <a16:creationId xmlns:a16="http://schemas.microsoft.com/office/drawing/2014/main" id="{7A717865-B6D3-F72C-8969-BF2A78D78452}"/>
              </a:ext>
            </a:extLst>
          </p:cNvPr>
          <p:cNvPicPr preferRelativeResize="0"/>
          <p:nvPr/>
        </p:nvPicPr>
        <p:blipFill rotWithShape="1">
          <a:blip r:embed="rId20" cstate="screen">
            <a:alphaModFix/>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a:ext>
            </a:extLst>
          </a:blip>
          <a:srcRect/>
          <a:stretch/>
        </p:blipFill>
        <p:spPr>
          <a:xfrm>
            <a:off x="5637755" y="5912526"/>
            <a:ext cx="480136" cy="400115"/>
          </a:xfrm>
          <a:prstGeom prst="rect">
            <a:avLst/>
          </a:prstGeom>
          <a:noFill/>
          <a:ln>
            <a:noFill/>
          </a:ln>
        </p:spPr>
      </p:pic>
      <p:sp>
        <p:nvSpPr>
          <p:cNvPr id="1183" name="TextBox 1182">
            <a:extLst>
              <a:ext uri="{FF2B5EF4-FFF2-40B4-BE49-F238E27FC236}">
                <a16:creationId xmlns:a16="http://schemas.microsoft.com/office/drawing/2014/main" id="{578F297B-AD2A-5359-4F17-85C2101E3E89}"/>
              </a:ext>
            </a:extLst>
          </p:cNvPr>
          <p:cNvSpPr txBox="1"/>
          <p:nvPr/>
        </p:nvSpPr>
        <p:spPr>
          <a:xfrm>
            <a:off x="5656465" y="6342200"/>
            <a:ext cx="511679"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EDGE</a:t>
            </a:r>
          </a:p>
        </p:txBody>
      </p:sp>
      <p:sp>
        <p:nvSpPr>
          <p:cNvPr id="1184" name="TextBox 1183">
            <a:extLst>
              <a:ext uri="{FF2B5EF4-FFF2-40B4-BE49-F238E27FC236}">
                <a16:creationId xmlns:a16="http://schemas.microsoft.com/office/drawing/2014/main" id="{2ADD1242-1A87-63D3-7CF2-D9A2E9C19D28}"/>
              </a:ext>
            </a:extLst>
          </p:cNvPr>
          <p:cNvSpPr txBox="1"/>
          <p:nvPr/>
        </p:nvSpPr>
        <p:spPr>
          <a:xfrm>
            <a:off x="5057467" y="6327345"/>
            <a:ext cx="357790"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DC</a:t>
            </a:r>
          </a:p>
        </p:txBody>
      </p:sp>
      <p:sp>
        <p:nvSpPr>
          <p:cNvPr id="1185" name="TextBox 1184">
            <a:extLst>
              <a:ext uri="{FF2B5EF4-FFF2-40B4-BE49-F238E27FC236}">
                <a16:creationId xmlns:a16="http://schemas.microsoft.com/office/drawing/2014/main" id="{87A32FDB-35F6-2229-5F4A-E367BD4B4C52}"/>
              </a:ext>
            </a:extLst>
          </p:cNvPr>
          <p:cNvSpPr txBox="1"/>
          <p:nvPr/>
        </p:nvSpPr>
        <p:spPr>
          <a:xfrm>
            <a:off x="5059564" y="5552446"/>
            <a:ext cx="333746"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ER</a:t>
            </a:r>
          </a:p>
        </p:txBody>
      </p:sp>
      <p:pic>
        <p:nvPicPr>
          <p:cNvPr id="1186" name="Graphic 1185">
            <a:extLst>
              <a:ext uri="{FF2B5EF4-FFF2-40B4-BE49-F238E27FC236}">
                <a16:creationId xmlns:a16="http://schemas.microsoft.com/office/drawing/2014/main" id="{53D7D7F2-DD82-3DCD-B3D7-04120805C956}"/>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0969" y="5877122"/>
            <a:ext cx="291009" cy="382420"/>
          </a:xfrm>
          <a:prstGeom prst="rect">
            <a:avLst/>
          </a:prstGeom>
        </p:spPr>
      </p:pic>
      <p:pic>
        <p:nvPicPr>
          <p:cNvPr id="1187" name="Google Shape;466;p34">
            <a:extLst>
              <a:ext uri="{FF2B5EF4-FFF2-40B4-BE49-F238E27FC236}">
                <a16:creationId xmlns:a16="http://schemas.microsoft.com/office/drawing/2014/main" id="{211F773F-EBA4-DF8B-4A16-7C2450445B13}"/>
              </a:ext>
            </a:extLst>
          </p:cNvPr>
          <p:cNvPicPr preferRelativeResize="0"/>
          <p:nvPr/>
        </p:nvPicPr>
        <p:blipFill rotWithShape="1">
          <a:blip r:embed="rId20" cstate="screen">
            <a:alphaModFix/>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a:ext>
            </a:extLst>
          </a:blip>
          <a:srcRect/>
          <a:stretch/>
        </p:blipFill>
        <p:spPr>
          <a:xfrm>
            <a:off x="1537866" y="5838001"/>
            <a:ext cx="480136" cy="400115"/>
          </a:xfrm>
          <a:prstGeom prst="rect">
            <a:avLst/>
          </a:prstGeom>
          <a:noFill/>
          <a:ln>
            <a:noFill/>
          </a:ln>
        </p:spPr>
      </p:pic>
      <p:sp>
        <p:nvSpPr>
          <p:cNvPr id="1188" name="TextBox 1187">
            <a:extLst>
              <a:ext uri="{FF2B5EF4-FFF2-40B4-BE49-F238E27FC236}">
                <a16:creationId xmlns:a16="http://schemas.microsoft.com/office/drawing/2014/main" id="{2663CD66-DACD-4958-297D-63F19656CFAF}"/>
              </a:ext>
            </a:extLst>
          </p:cNvPr>
          <p:cNvSpPr txBox="1"/>
          <p:nvPr/>
        </p:nvSpPr>
        <p:spPr>
          <a:xfrm>
            <a:off x="1556576" y="6267675"/>
            <a:ext cx="511679"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EDGE</a:t>
            </a:r>
          </a:p>
        </p:txBody>
      </p:sp>
      <p:sp>
        <p:nvSpPr>
          <p:cNvPr id="1189" name="TextBox 1188">
            <a:extLst>
              <a:ext uri="{FF2B5EF4-FFF2-40B4-BE49-F238E27FC236}">
                <a16:creationId xmlns:a16="http://schemas.microsoft.com/office/drawing/2014/main" id="{0E0DC5C1-A48C-AA5D-5375-F19943A901BF}"/>
              </a:ext>
            </a:extLst>
          </p:cNvPr>
          <p:cNvSpPr txBox="1"/>
          <p:nvPr/>
        </p:nvSpPr>
        <p:spPr>
          <a:xfrm>
            <a:off x="957578" y="6252820"/>
            <a:ext cx="357790"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DC</a:t>
            </a:r>
          </a:p>
        </p:txBody>
      </p:sp>
      <p:sp>
        <p:nvSpPr>
          <p:cNvPr id="1190" name="TextBox 1189">
            <a:extLst>
              <a:ext uri="{FF2B5EF4-FFF2-40B4-BE49-F238E27FC236}">
                <a16:creationId xmlns:a16="http://schemas.microsoft.com/office/drawing/2014/main" id="{B518470D-7F03-E14F-6033-9050B904AB9B}"/>
              </a:ext>
            </a:extLst>
          </p:cNvPr>
          <p:cNvSpPr txBox="1"/>
          <p:nvPr/>
        </p:nvSpPr>
        <p:spPr>
          <a:xfrm>
            <a:off x="957578" y="5528415"/>
            <a:ext cx="351378"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DX</a:t>
            </a:r>
          </a:p>
        </p:txBody>
      </p:sp>
      <p:sp>
        <p:nvSpPr>
          <p:cNvPr id="1196" name="Rounded Rectangle 1195">
            <a:extLst>
              <a:ext uri="{FF2B5EF4-FFF2-40B4-BE49-F238E27FC236}">
                <a16:creationId xmlns:a16="http://schemas.microsoft.com/office/drawing/2014/main" id="{FE196558-BC42-A613-D515-6C2219BDE83B}"/>
              </a:ext>
            </a:extLst>
          </p:cNvPr>
          <p:cNvSpPr/>
          <p:nvPr/>
        </p:nvSpPr>
        <p:spPr>
          <a:xfrm>
            <a:off x="1984312" y="2660693"/>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97" name="TextBox 1196">
            <a:extLst>
              <a:ext uri="{FF2B5EF4-FFF2-40B4-BE49-F238E27FC236}">
                <a16:creationId xmlns:a16="http://schemas.microsoft.com/office/drawing/2014/main" id="{0D4CEA25-0D11-E99C-D873-E454103ED8D9}"/>
              </a:ext>
            </a:extLst>
          </p:cNvPr>
          <p:cNvSpPr txBox="1"/>
          <p:nvPr/>
        </p:nvSpPr>
        <p:spPr>
          <a:xfrm>
            <a:off x="2025214" y="2703462"/>
            <a:ext cx="516879" cy="415498"/>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Ingress Landing Zone</a:t>
            </a:r>
          </a:p>
        </p:txBody>
      </p:sp>
      <p:cxnSp>
        <p:nvCxnSpPr>
          <p:cNvPr id="1198" name="Straight Connector 1197">
            <a:extLst>
              <a:ext uri="{FF2B5EF4-FFF2-40B4-BE49-F238E27FC236}">
                <a16:creationId xmlns:a16="http://schemas.microsoft.com/office/drawing/2014/main" id="{2BD2E3E3-982A-317D-A3EA-09906DDE6E3E}"/>
              </a:ext>
            </a:extLst>
          </p:cNvPr>
          <p:cNvCxnSpPr>
            <a:cxnSpLocks/>
          </p:cNvCxnSpPr>
          <p:nvPr/>
        </p:nvCxnSpPr>
        <p:spPr>
          <a:xfrm flipV="1">
            <a:off x="2287395" y="3464067"/>
            <a:ext cx="0" cy="143803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1202" name="Picture 1201">
            <a:extLst>
              <a:ext uri="{FF2B5EF4-FFF2-40B4-BE49-F238E27FC236}">
                <a16:creationId xmlns:a16="http://schemas.microsoft.com/office/drawing/2014/main" id="{F4C78FD5-140F-47A8-DA2C-57AAC544E08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998034" y="3249919"/>
            <a:ext cx="179035" cy="171753"/>
          </a:xfrm>
          <a:prstGeom prst="rect">
            <a:avLst/>
          </a:prstGeom>
        </p:spPr>
      </p:pic>
      <p:pic>
        <p:nvPicPr>
          <p:cNvPr id="1203" name="Picture 1202">
            <a:extLst>
              <a:ext uri="{FF2B5EF4-FFF2-40B4-BE49-F238E27FC236}">
                <a16:creationId xmlns:a16="http://schemas.microsoft.com/office/drawing/2014/main" id="{4D95CB4C-427A-185E-2189-4C0DC099A4D0}"/>
              </a:ext>
            </a:extLst>
          </p:cNvPr>
          <p:cNvPicPr>
            <a:picLocks noChangeAspect="1"/>
          </p:cNvPicPr>
          <p:nvPr/>
        </p:nvPicPr>
        <p:blipFill>
          <a:blip r:embed="rId11"/>
          <a:stretch>
            <a:fillRect/>
          </a:stretch>
        </p:blipFill>
        <p:spPr>
          <a:xfrm>
            <a:off x="2194906" y="3248420"/>
            <a:ext cx="155725" cy="156646"/>
          </a:xfrm>
          <a:prstGeom prst="rect">
            <a:avLst/>
          </a:prstGeom>
        </p:spPr>
      </p:pic>
      <p:pic>
        <p:nvPicPr>
          <p:cNvPr id="1204" name="Picture 1203">
            <a:extLst>
              <a:ext uri="{FF2B5EF4-FFF2-40B4-BE49-F238E27FC236}">
                <a16:creationId xmlns:a16="http://schemas.microsoft.com/office/drawing/2014/main" id="{7AB827D3-5934-A90A-5826-7EF10938BB3F}"/>
              </a:ext>
            </a:extLst>
          </p:cNvPr>
          <p:cNvPicPr>
            <a:picLocks noChangeAspect="1"/>
          </p:cNvPicPr>
          <p:nvPr/>
        </p:nvPicPr>
        <p:blipFill>
          <a:blip r:embed="rId12"/>
          <a:stretch>
            <a:fillRect/>
          </a:stretch>
        </p:blipFill>
        <p:spPr>
          <a:xfrm>
            <a:off x="2381080" y="3255451"/>
            <a:ext cx="182880" cy="156646"/>
          </a:xfrm>
          <a:prstGeom prst="rect">
            <a:avLst/>
          </a:prstGeom>
        </p:spPr>
      </p:pic>
      <p:cxnSp>
        <p:nvCxnSpPr>
          <p:cNvPr id="1206" name="Elbow Connector 1205">
            <a:extLst>
              <a:ext uri="{FF2B5EF4-FFF2-40B4-BE49-F238E27FC236}">
                <a16:creationId xmlns:a16="http://schemas.microsoft.com/office/drawing/2014/main" id="{4F815AB7-66BB-EC0D-4C08-82A143FD1D56}"/>
              </a:ext>
            </a:extLst>
          </p:cNvPr>
          <p:cNvCxnSpPr>
            <a:stCxn id="1195" idx="2"/>
            <a:endCxn id="1196" idx="0"/>
          </p:cNvCxnSpPr>
          <p:nvPr/>
        </p:nvCxnSpPr>
        <p:spPr>
          <a:xfrm rot="16200000" flipH="1">
            <a:off x="1365823" y="1738698"/>
            <a:ext cx="218858" cy="16251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08" name="Graphic 1207">
            <a:extLst>
              <a:ext uri="{FF2B5EF4-FFF2-40B4-BE49-F238E27FC236}">
                <a16:creationId xmlns:a16="http://schemas.microsoft.com/office/drawing/2014/main" id="{F9E8C673-1420-E1E0-38B0-EF24054E1EDC}"/>
              </a:ext>
            </a:extLst>
          </p:cNvPr>
          <p:cNvPicPr>
            <a:picLocks noChangeAspect="1"/>
          </p:cNvPicPr>
          <p:nvPr/>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3059293" y="4991185"/>
            <a:ext cx="1383256" cy="166186"/>
          </a:xfrm>
          <a:prstGeom prst="rect">
            <a:avLst/>
          </a:prstGeom>
        </p:spPr>
      </p:pic>
      <p:grpSp>
        <p:nvGrpSpPr>
          <p:cNvPr id="1210" name="Group 1209">
            <a:extLst>
              <a:ext uri="{FF2B5EF4-FFF2-40B4-BE49-F238E27FC236}">
                <a16:creationId xmlns:a16="http://schemas.microsoft.com/office/drawing/2014/main" id="{5E7C00A2-BDFC-FF1A-1986-C9ADF9D2B83D}"/>
              </a:ext>
            </a:extLst>
          </p:cNvPr>
          <p:cNvGrpSpPr/>
          <p:nvPr/>
        </p:nvGrpSpPr>
        <p:grpSpPr>
          <a:xfrm>
            <a:off x="1136475" y="4936155"/>
            <a:ext cx="1643000" cy="437305"/>
            <a:chOff x="1136475" y="4936155"/>
            <a:chExt cx="1643000" cy="437305"/>
          </a:xfrm>
        </p:grpSpPr>
        <p:pic>
          <p:nvPicPr>
            <p:cNvPr id="69" name="Graphic 68">
              <a:extLst>
                <a:ext uri="{FF2B5EF4-FFF2-40B4-BE49-F238E27FC236}">
                  <a16:creationId xmlns:a16="http://schemas.microsoft.com/office/drawing/2014/main" id="{1D33E8BE-2B19-AE6E-9846-E04DF3FE1C01}"/>
                </a:ext>
              </a:extLst>
            </p:cNvPr>
            <p:cNvPicPr>
              <a:picLocks noChangeAspect="1"/>
            </p:cNvPicPr>
            <p:nvPr/>
          </p:nvPicPr>
          <p:blipFill>
            <a:blip r:embed="rId24" cstate="screen">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1606045" y="4970192"/>
              <a:ext cx="182880" cy="182880"/>
            </a:xfrm>
            <a:prstGeom prst="rect">
              <a:avLst/>
            </a:prstGeom>
          </p:spPr>
        </p:pic>
        <p:pic>
          <p:nvPicPr>
            <p:cNvPr id="1047" name="Graphic 1046">
              <a:extLst>
                <a:ext uri="{FF2B5EF4-FFF2-40B4-BE49-F238E27FC236}">
                  <a16:creationId xmlns:a16="http://schemas.microsoft.com/office/drawing/2014/main" id="{09BEB019-B51A-ECC8-D073-DE46C4A55054}"/>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905660" y="4949259"/>
              <a:ext cx="237715" cy="205242"/>
            </a:xfrm>
            <a:prstGeom prst="rect">
              <a:avLst/>
            </a:prstGeom>
          </p:spPr>
        </p:pic>
        <p:sp>
          <p:nvSpPr>
            <p:cNvPr id="1056" name="Rectangle 1055">
              <a:extLst>
                <a:ext uri="{FF2B5EF4-FFF2-40B4-BE49-F238E27FC236}">
                  <a16:creationId xmlns:a16="http://schemas.microsoft.com/office/drawing/2014/main" id="{ED999A07-5FFB-9A11-65C1-5BF253417D22}"/>
                </a:ext>
              </a:extLst>
            </p:cNvPr>
            <p:cNvSpPr/>
            <p:nvPr/>
          </p:nvSpPr>
          <p:spPr>
            <a:xfrm>
              <a:off x="1136475" y="4936155"/>
              <a:ext cx="1643000" cy="413753"/>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209" name="TextBox 1208">
              <a:extLst>
                <a:ext uri="{FF2B5EF4-FFF2-40B4-BE49-F238E27FC236}">
                  <a16:creationId xmlns:a16="http://schemas.microsoft.com/office/drawing/2014/main" id="{F8ECA349-5F11-E8F1-CB63-0E0F4930104E}"/>
                </a:ext>
              </a:extLst>
            </p:cNvPr>
            <p:cNvSpPr txBox="1"/>
            <p:nvPr/>
          </p:nvSpPr>
          <p:spPr>
            <a:xfrm>
              <a:off x="1314435" y="5173405"/>
              <a:ext cx="1465039" cy="200055"/>
            </a:xfrm>
            <a:prstGeom prst="rect">
              <a:avLst/>
            </a:prstGeom>
            <a:noFill/>
            <a:ln>
              <a:solidFill>
                <a:srgbClr val="FFC000"/>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FFFF"/>
                  </a:solidFill>
                  <a:effectLst/>
                  <a:highlight>
                    <a:srgbClr val="FFB700"/>
                  </a:highlight>
                  <a:uLnTx/>
                  <a:uFillTx/>
                  <a:latin typeface="Open Sans"/>
                  <a:ea typeface="+mn-ea"/>
                  <a:cs typeface="+mn-cs"/>
                </a:rPr>
                <a:t>Centralized Security Services</a:t>
              </a:r>
            </a:p>
          </p:txBody>
        </p:sp>
      </p:grpSp>
      <p:grpSp>
        <p:nvGrpSpPr>
          <p:cNvPr id="1211" name="Group 1210">
            <a:extLst>
              <a:ext uri="{FF2B5EF4-FFF2-40B4-BE49-F238E27FC236}">
                <a16:creationId xmlns:a16="http://schemas.microsoft.com/office/drawing/2014/main" id="{E61681D8-1660-1217-81CE-911D45DECA97}"/>
              </a:ext>
            </a:extLst>
          </p:cNvPr>
          <p:cNvGrpSpPr/>
          <p:nvPr/>
        </p:nvGrpSpPr>
        <p:grpSpPr>
          <a:xfrm>
            <a:off x="4789361" y="4931176"/>
            <a:ext cx="1677609" cy="437305"/>
            <a:chOff x="1136475" y="4936155"/>
            <a:chExt cx="1677609" cy="437305"/>
          </a:xfrm>
        </p:grpSpPr>
        <p:pic>
          <p:nvPicPr>
            <p:cNvPr id="1212" name="Graphic 1211">
              <a:extLst>
                <a:ext uri="{FF2B5EF4-FFF2-40B4-BE49-F238E27FC236}">
                  <a16:creationId xmlns:a16="http://schemas.microsoft.com/office/drawing/2014/main" id="{49EB1A1D-2BC7-1FBD-AEC8-662763A07449}"/>
                </a:ext>
              </a:extLst>
            </p:cNvPr>
            <p:cNvPicPr>
              <a:picLocks noChangeAspect="1"/>
            </p:cNvPicPr>
            <p:nvPr/>
          </p:nvPicPr>
          <p:blipFill>
            <a:blip r:embed="rId24" cstate="screen">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1606045" y="4970192"/>
              <a:ext cx="182880" cy="182880"/>
            </a:xfrm>
            <a:prstGeom prst="rect">
              <a:avLst/>
            </a:prstGeom>
          </p:spPr>
        </p:pic>
        <p:pic>
          <p:nvPicPr>
            <p:cNvPr id="1213" name="Graphic 1212">
              <a:extLst>
                <a:ext uri="{FF2B5EF4-FFF2-40B4-BE49-F238E27FC236}">
                  <a16:creationId xmlns:a16="http://schemas.microsoft.com/office/drawing/2014/main" id="{0417B780-5DBD-D601-E356-E3D145437A26}"/>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905660" y="4949259"/>
              <a:ext cx="237715" cy="205242"/>
            </a:xfrm>
            <a:prstGeom prst="rect">
              <a:avLst/>
            </a:prstGeom>
          </p:spPr>
        </p:pic>
        <p:sp>
          <p:nvSpPr>
            <p:cNvPr id="1214" name="Rectangle 1213">
              <a:extLst>
                <a:ext uri="{FF2B5EF4-FFF2-40B4-BE49-F238E27FC236}">
                  <a16:creationId xmlns:a16="http://schemas.microsoft.com/office/drawing/2014/main" id="{EA223F96-2D2A-1CE5-53E7-EDD1ED3F912F}"/>
                </a:ext>
              </a:extLst>
            </p:cNvPr>
            <p:cNvSpPr/>
            <p:nvPr/>
          </p:nvSpPr>
          <p:spPr>
            <a:xfrm>
              <a:off x="1136475" y="4936155"/>
              <a:ext cx="1643000" cy="413753"/>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highlight>
                  <a:srgbClr val="FFB700"/>
                </a:highlight>
                <a:uLnTx/>
                <a:uFillTx/>
                <a:latin typeface="Open Sans"/>
                <a:ea typeface="+mn-ea"/>
                <a:cs typeface="+mn-cs"/>
              </a:endParaRPr>
            </a:p>
          </p:txBody>
        </p:sp>
        <p:sp>
          <p:nvSpPr>
            <p:cNvPr id="1215" name="TextBox 1214">
              <a:extLst>
                <a:ext uri="{FF2B5EF4-FFF2-40B4-BE49-F238E27FC236}">
                  <a16:creationId xmlns:a16="http://schemas.microsoft.com/office/drawing/2014/main" id="{223D8F27-505D-5EA0-FECC-893A81B29B26}"/>
                </a:ext>
              </a:extLst>
            </p:cNvPr>
            <p:cNvSpPr txBox="1"/>
            <p:nvPr/>
          </p:nvSpPr>
          <p:spPr>
            <a:xfrm>
              <a:off x="1314436" y="5173405"/>
              <a:ext cx="1499648" cy="200055"/>
            </a:xfrm>
            <a:prstGeom prst="rect">
              <a:avLst/>
            </a:prstGeom>
            <a:noFill/>
            <a:ln>
              <a:solidFill>
                <a:srgbClr val="FFC000"/>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FFFF"/>
                  </a:solidFill>
                  <a:effectLst/>
                  <a:highlight>
                    <a:srgbClr val="FFB700"/>
                  </a:highlight>
                  <a:uLnTx/>
                  <a:uFillTx/>
                  <a:latin typeface="Open Sans"/>
                  <a:ea typeface="+mn-ea"/>
                  <a:cs typeface="+mn-cs"/>
                </a:rPr>
                <a:t>Centralized Security Services</a:t>
              </a:r>
            </a:p>
          </p:txBody>
        </p:sp>
      </p:grpSp>
      <p:grpSp>
        <p:nvGrpSpPr>
          <p:cNvPr id="1216" name="Group 1215">
            <a:extLst>
              <a:ext uri="{FF2B5EF4-FFF2-40B4-BE49-F238E27FC236}">
                <a16:creationId xmlns:a16="http://schemas.microsoft.com/office/drawing/2014/main" id="{DD8D0263-5F49-88FA-AA90-6B041DE26E3A}"/>
              </a:ext>
            </a:extLst>
          </p:cNvPr>
          <p:cNvGrpSpPr/>
          <p:nvPr/>
        </p:nvGrpSpPr>
        <p:grpSpPr>
          <a:xfrm>
            <a:off x="9919617" y="4940655"/>
            <a:ext cx="1688719" cy="437305"/>
            <a:chOff x="1136475" y="4936155"/>
            <a:chExt cx="1688719" cy="437305"/>
          </a:xfrm>
        </p:grpSpPr>
        <p:pic>
          <p:nvPicPr>
            <p:cNvPr id="1217" name="Graphic 1216">
              <a:extLst>
                <a:ext uri="{FF2B5EF4-FFF2-40B4-BE49-F238E27FC236}">
                  <a16:creationId xmlns:a16="http://schemas.microsoft.com/office/drawing/2014/main" id="{A7982067-575D-777E-8D6B-E1A68673CF8E}"/>
                </a:ext>
              </a:extLst>
            </p:cNvPr>
            <p:cNvPicPr>
              <a:picLocks noChangeAspect="1"/>
            </p:cNvPicPr>
            <p:nvPr/>
          </p:nvPicPr>
          <p:blipFill>
            <a:blip r:embed="rId24" cstate="screen">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1606045" y="4970192"/>
              <a:ext cx="182880" cy="182880"/>
            </a:xfrm>
            <a:prstGeom prst="rect">
              <a:avLst/>
            </a:prstGeom>
          </p:spPr>
        </p:pic>
        <p:pic>
          <p:nvPicPr>
            <p:cNvPr id="1218" name="Graphic 1217">
              <a:extLst>
                <a:ext uri="{FF2B5EF4-FFF2-40B4-BE49-F238E27FC236}">
                  <a16:creationId xmlns:a16="http://schemas.microsoft.com/office/drawing/2014/main" id="{D5564FC2-2DFB-A360-1D13-795528D26F5E}"/>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1905660" y="4949259"/>
              <a:ext cx="237715" cy="205242"/>
            </a:xfrm>
            <a:prstGeom prst="rect">
              <a:avLst/>
            </a:prstGeom>
          </p:spPr>
        </p:pic>
        <p:sp>
          <p:nvSpPr>
            <p:cNvPr id="1219" name="Rectangle 1218">
              <a:extLst>
                <a:ext uri="{FF2B5EF4-FFF2-40B4-BE49-F238E27FC236}">
                  <a16:creationId xmlns:a16="http://schemas.microsoft.com/office/drawing/2014/main" id="{32A9299B-C0E4-2922-0B5A-045710D28A03}"/>
                </a:ext>
              </a:extLst>
            </p:cNvPr>
            <p:cNvSpPr/>
            <p:nvPr/>
          </p:nvSpPr>
          <p:spPr>
            <a:xfrm>
              <a:off x="1136475" y="4936155"/>
              <a:ext cx="1643000" cy="413753"/>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220" name="TextBox 1219">
              <a:extLst>
                <a:ext uri="{FF2B5EF4-FFF2-40B4-BE49-F238E27FC236}">
                  <a16:creationId xmlns:a16="http://schemas.microsoft.com/office/drawing/2014/main" id="{1C976E7E-BF83-D811-F28F-6ABDD2C7D2F2}"/>
                </a:ext>
              </a:extLst>
            </p:cNvPr>
            <p:cNvSpPr txBox="1"/>
            <p:nvPr/>
          </p:nvSpPr>
          <p:spPr>
            <a:xfrm>
              <a:off x="1314435" y="5173405"/>
              <a:ext cx="1510759" cy="200055"/>
            </a:xfrm>
            <a:prstGeom prst="rect">
              <a:avLst/>
            </a:prstGeom>
            <a:noFill/>
            <a:ln>
              <a:solidFill>
                <a:srgbClr val="FFC000"/>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FFFF"/>
                  </a:solidFill>
                  <a:effectLst/>
                  <a:highlight>
                    <a:srgbClr val="FFB700"/>
                  </a:highlight>
                  <a:uLnTx/>
                  <a:uFillTx/>
                  <a:latin typeface="Open Sans"/>
                  <a:ea typeface="+mn-ea"/>
                  <a:cs typeface="+mn-cs"/>
                </a:rPr>
                <a:t>Centralized Security Services</a:t>
              </a:r>
            </a:p>
          </p:txBody>
        </p:sp>
      </p:grpSp>
      <p:sp>
        <p:nvSpPr>
          <p:cNvPr id="1145" name="TextBox 1144">
            <a:extLst>
              <a:ext uri="{FF2B5EF4-FFF2-40B4-BE49-F238E27FC236}">
                <a16:creationId xmlns:a16="http://schemas.microsoft.com/office/drawing/2014/main" id="{65490336-62DA-9A0F-3AEA-CFD1CCB0201F}"/>
              </a:ext>
            </a:extLst>
          </p:cNvPr>
          <p:cNvSpPr txBox="1"/>
          <p:nvPr/>
        </p:nvSpPr>
        <p:spPr>
          <a:xfrm>
            <a:off x="6358013" y="4987918"/>
            <a:ext cx="3977371" cy="261610"/>
          </a:xfrm>
          <a:prstGeom prst="rect">
            <a:avLst/>
          </a:prstGeom>
          <a:solidFill>
            <a:srgbClr val="FFB700"/>
          </a:solidFill>
        </p:spPr>
        <p:txBody>
          <a:bodyPr wrap="non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100" b="1" i="0" u="none" strike="noStrike" kern="1200" cap="none" spc="0" normalizeH="0" baseline="0" noProof="0" dirty="0">
                <a:ln>
                  <a:noFill/>
                </a:ln>
                <a:effectLst/>
                <a:highlight>
                  <a:srgbClr val="FFB700"/>
                </a:highlight>
                <a:uLnTx/>
                <a:uFillTx/>
                <a:latin typeface="Open Sans"/>
                <a:ea typeface="+mn-ea"/>
                <a:cs typeface="+mn-cs"/>
              </a:rPr>
              <a:t>Aviatrix Global Multi-</a:t>
            </a:r>
            <a:r>
              <a:rPr kumimoji="0" lang="en-US" sz="1100" b="1" i="0" u="none" strike="noStrike" kern="1200" cap="none" spc="0" normalizeH="0" baseline="0" noProof="0" dirty="0" err="1">
                <a:ln>
                  <a:noFill/>
                </a:ln>
                <a:effectLst/>
                <a:highlight>
                  <a:srgbClr val="FFB700"/>
                </a:highlight>
                <a:uLnTx/>
                <a:uFillTx/>
                <a:latin typeface="Open Sans"/>
                <a:ea typeface="+mn-ea"/>
                <a:cs typeface="+mn-cs"/>
              </a:rPr>
              <a:t>Hyperscaler</a:t>
            </a:r>
            <a:r>
              <a:rPr kumimoji="0" lang="en-US" sz="1100" b="1" i="0" u="none" strike="noStrike" kern="1200" cap="none" spc="0" normalizeH="0" baseline="0" noProof="0" dirty="0">
                <a:ln>
                  <a:noFill/>
                </a:ln>
                <a:effectLst/>
                <a:highlight>
                  <a:srgbClr val="FFB700"/>
                </a:highlight>
                <a:uLnTx/>
                <a:uFillTx/>
                <a:latin typeface="Open Sans"/>
                <a:ea typeface="+mn-ea"/>
                <a:cs typeface="+mn-cs"/>
              </a:rPr>
              <a:t> Backbone for SAP</a:t>
            </a:r>
          </a:p>
        </p:txBody>
      </p:sp>
      <p:sp>
        <p:nvSpPr>
          <p:cNvPr id="2" name="Rounded Rectangle 1">
            <a:extLst>
              <a:ext uri="{FF2B5EF4-FFF2-40B4-BE49-F238E27FC236}">
                <a16:creationId xmlns:a16="http://schemas.microsoft.com/office/drawing/2014/main" id="{BFADD066-F7DF-DCED-86C7-EDE26122FF30}"/>
              </a:ext>
            </a:extLst>
          </p:cNvPr>
          <p:cNvSpPr/>
          <p:nvPr/>
        </p:nvSpPr>
        <p:spPr>
          <a:xfrm>
            <a:off x="784513" y="3559910"/>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E7147607-FB9B-AA80-832B-1D989B74141E}"/>
              </a:ext>
            </a:extLst>
          </p:cNvPr>
          <p:cNvSpPr/>
          <p:nvPr/>
        </p:nvSpPr>
        <p:spPr>
          <a:xfrm>
            <a:off x="6602537" y="3594415"/>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43575712-25DC-C81D-CFD8-B13BC9948652}"/>
              </a:ext>
            </a:extLst>
          </p:cNvPr>
          <p:cNvSpPr/>
          <p:nvPr/>
        </p:nvSpPr>
        <p:spPr>
          <a:xfrm>
            <a:off x="4904533" y="3590940"/>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6212F222-4521-360D-E440-3F667357DF5B}"/>
              </a:ext>
            </a:extLst>
          </p:cNvPr>
          <p:cNvSpPr/>
          <p:nvPr/>
        </p:nvSpPr>
        <p:spPr>
          <a:xfrm>
            <a:off x="10626381" y="3577177"/>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5E54B47A-A41D-9140-D581-04E1A54B5BEC}"/>
              </a:ext>
            </a:extLst>
          </p:cNvPr>
          <p:cNvSpPr/>
          <p:nvPr/>
        </p:nvSpPr>
        <p:spPr>
          <a:xfrm>
            <a:off x="8980821" y="3611675"/>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DA91EC3-D63B-2D81-A84B-810A6BB0066C}"/>
              </a:ext>
            </a:extLst>
          </p:cNvPr>
          <p:cNvSpPr/>
          <p:nvPr/>
        </p:nvSpPr>
        <p:spPr>
          <a:xfrm>
            <a:off x="2397309" y="3566401"/>
            <a:ext cx="1431413" cy="1043624"/>
          </a:xfrm>
          <a:prstGeom prst="roundRect">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01AFD09-2133-6180-AD20-89A4324AF29D}"/>
              </a:ext>
            </a:extLst>
          </p:cNvPr>
          <p:cNvSpPr txBox="1"/>
          <p:nvPr/>
        </p:nvSpPr>
        <p:spPr>
          <a:xfrm>
            <a:off x="2709114" y="2678149"/>
            <a:ext cx="1260008" cy="646331"/>
          </a:xfrm>
          <a:prstGeom prst="rect">
            <a:avLst/>
          </a:prstGeom>
          <a:solidFill>
            <a:srgbClr val="FFB700"/>
          </a:solidFill>
        </p:spPr>
        <p:txBody>
          <a:bodyPr wrap="square" rtlCol="0">
            <a:spAutoFit/>
          </a:bodyPr>
          <a:lstStyle/>
          <a:p>
            <a:pPr marL="171450" indent="-171450">
              <a:buFont typeface="Wingdings" pitchFamily="2" charset="2"/>
              <a:buChar char="ü"/>
            </a:pPr>
            <a:r>
              <a:rPr lang="en-US" sz="1200" dirty="0"/>
              <a:t>Multi-cloud Network segmentation</a:t>
            </a:r>
          </a:p>
        </p:txBody>
      </p:sp>
      <p:pic>
        <p:nvPicPr>
          <p:cNvPr id="13" name="Graphic 12">
            <a:extLst>
              <a:ext uri="{FF2B5EF4-FFF2-40B4-BE49-F238E27FC236}">
                <a16:creationId xmlns:a16="http://schemas.microsoft.com/office/drawing/2014/main" id="{DDFF8CAA-3296-E717-3457-170442AA43B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1705525" y="5787496"/>
            <a:ext cx="139539" cy="139539"/>
          </a:xfrm>
          <a:prstGeom prst="rect">
            <a:avLst/>
          </a:prstGeom>
        </p:spPr>
      </p:pic>
      <p:pic>
        <p:nvPicPr>
          <p:cNvPr id="16" name="Graphic 15">
            <a:extLst>
              <a:ext uri="{FF2B5EF4-FFF2-40B4-BE49-F238E27FC236}">
                <a16:creationId xmlns:a16="http://schemas.microsoft.com/office/drawing/2014/main" id="{EE8671E7-F05A-3BC9-7435-6F1A229437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1090668" y="5843139"/>
            <a:ext cx="139539" cy="139539"/>
          </a:xfrm>
          <a:prstGeom prst="rect">
            <a:avLst/>
          </a:prstGeom>
        </p:spPr>
      </p:pic>
      <p:pic>
        <p:nvPicPr>
          <p:cNvPr id="17" name="Graphic 16">
            <a:extLst>
              <a:ext uri="{FF2B5EF4-FFF2-40B4-BE49-F238E27FC236}">
                <a16:creationId xmlns:a16="http://schemas.microsoft.com/office/drawing/2014/main" id="{27C96305-7354-A194-A271-15E70C14C53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5175067" y="5883205"/>
            <a:ext cx="139539" cy="139539"/>
          </a:xfrm>
          <a:prstGeom prst="rect">
            <a:avLst/>
          </a:prstGeom>
        </p:spPr>
      </p:pic>
      <p:pic>
        <p:nvPicPr>
          <p:cNvPr id="18" name="Graphic 17">
            <a:extLst>
              <a:ext uri="{FF2B5EF4-FFF2-40B4-BE49-F238E27FC236}">
                <a16:creationId xmlns:a16="http://schemas.microsoft.com/office/drawing/2014/main" id="{BD1FFEA0-B828-EF65-4E5B-89CC8DE1C12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5781834" y="5929382"/>
            <a:ext cx="139539" cy="139539"/>
          </a:xfrm>
          <a:prstGeom prst="rect">
            <a:avLst/>
          </a:prstGeom>
        </p:spPr>
      </p:pic>
      <p:pic>
        <p:nvPicPr>
          <p:cNvPr id="19" name="Graphic 18">
            <a:extLst>
              <a:ext uri="{FF2B5EF4-FFF2-40B4-BE49-F238E27FC236}">
                <a16:creationId xmlns:a16="http://schemas.microsoft.com/office/drawing/2014/main" id="{2C3C3BC5-A26D-9FE8-D3F4-B18A72EFFDD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9296438" y="5807891"/>
            <a:ext cx="139539" cy="139539"/>
          </a:xfrm>
          <a:prstGeom prst="rect">
            <a:avLst/>
          </a:prstGeom>
        </p:spPr>
      </p:pic>
      <p:pic>
        <p:nvPicPr>
          <p:cNvPr id="21" name="Graphic 20">
            <a:extLst>
              <a:ext uri="{FF2B5EF4-FFF2-40B4-BE49-F238E27FC236}">
                <a16:creationId xmlns:a16="http://schemas.microsoft.com/office/drawing/2014/main" id="{6B3DBEB1-C95E-B72E-A823-61AE8E25438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flipV="1">
            <a:off x="9914655" y="5794051"/>
            <a:ext cx="139539" cy="139539"/>
          </a:xfrm>
          <a:prstGeom prst="rect">
            <a:avLst/>
          </a:prstGeom>
        </p:spPr>
      </p:pic>
      <p:sp>
        <p:nvSpPr>
          <p:cNvPr id="24" name="TextBox 23">
            <a:extLst>
              <a:ext uri="{FF2B5EF4-FFF2-40B4-BE49-F238E27FC236}">
                <a16:creationId xmlns:a16="http://schemas.microsoft.com/office/drawing/2014/main" id="{EB9A4478-1A67-1D88-BD42-A900EDF6B20C}"/>
              </a:ext>
            </a:extLst>
          </p:cNvPr>
          <p:cNvSpPr txBox="1"/>
          <p:nvPr/>
        </p:nvSpPr>
        <p:spPr>
          <a:xfrm>
            <a:off x="2056477" y="5379140"/>
            <a:ext cx="1473933" cy="276999"/>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Service Insertion</a:t>
            </a:r>
          </a:p>
        </p:txBody>
      </p:sp>
      <p:sp>
        <p:nvSpPr>
          <p:cNvPr id="25" name="TextBox 24">
            <a:extLst>
              <a:ext uri="{FF2B5EF4-FFF2-40B4-BE49-F238E27FC236}">
                <a16:creationId xmlns:a16="http://schemas.microsoft.com/office/drawing/2014/main" id="{915A9811-E2A0-F97B-2F86-9D75B6F421E5}"/>
              </a:ext>
            </a:extLst>
          </p:cNvPr>
          <p:cNvSpPr txBox="1"/>
          <p:nvPr/>
        </p:nvSpPr>
        <p:spPr>
          <a:xfrm>
            <a:off x="7601863" y="401228"/>
            <a:ext cx="2463727" cy="276999"/>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Intelligent visibility and analytics </a:t>
            </a:r>
          </a:p>
        </p:txBody>
      </p:sp>
      <p:sp>
        <p:nvSpPr>
          <p:cNvPr id="26" name="TextBox 25">
            <a:extLst>
              <a:ext uri="{FF2B5EF4-FFF2-40B4-BE49-F238E27FC236}">
                <a16:creationId xmlns:a16="http://schemas.microsoft.com/office/drawing/2014/main" id="{F8C24B42-AC00-21BC-7097-578182E9A2D9}"/>
              </a:ext>
            </a:extLst>
          </p:cNvPr>
          <p:cNvSpPr txBox="1"/>
          <p:nvPr/>
        </p:nvSpPr>
        <p:spPr>
          <a:xfrm>
            <a:off x="9937247" y="5422462"/>
            <a:ext cx="1473933" cy="646331"/>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Customer site connection (overlapping </a:t>
            </a:r>
            <a:r>
              <a:rPr lang="en-US" sz="1200" dirty="0" err="1">
                <a:highlight>
                  <a:srgbClr val="FFB700"/>
                </a:highlight>
              </a:rPr>
              <a:t>ip</a:t>
            </a:r>
            <a:endParaRPr lang="en-US" sz="1200" dirty="0">
              <a:highlight>
                <a:srgbClr val="FFB700"/>
              </a:highlight>
            </a:endParaRPr>
          </a:p>
        </p:txBody>
      </p:sp>
      <p:sp>
        <p:nvSpPr>
          <p:cNvPr id="27" name="TextBox 26">
            <a:extLst>
              <a:ext uri="{FF2B5EF4-FFF2-40B4-BE49-F238E27FC236}">
                <a16:creationId xmlns:a16="http://schemas.microsoft.com/office/drawing/2014/main" id="{3C865BC6-6CF5-5EA8-AAEC-925CD2D9E7AA}"/>
              </a:ext>
            </a:extLst>
          </p:cNvPr>
          <p:cNvSpPr txBox="1"/>
          <p:nvPr/>
        </p:nvSpPr>
        <p:spPr>
          <a:xfrm>
            <a:off x="23259" y="2684663"/>
            <a:ext cx="1473933" cy="461665"/>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Shared services in any cloud  </a:t>
            </a:r>
          </a:p>
        </p:txBody>
      </p:sp>
      <p:sp>
        <p:nvSpPr>
          <p:cNvPr id="28" name="TextBox 27">
            <a:extLst>
              <a:ext uri="{FF2B5EF4-FFF2-40B4-BE49-F238E27FC236}">
                <a16:creationId xmlns:a16="http://schemas.microsoft.com/office/drawing/2014/main" id="{08B47E28-7607-511B-BF3D-66B56B0FBD82}"/>
              </a:ext>
            </a:extLst>
          </p:cNvPr>
          <p:cNvSpPr txBox="1"/>
          <p:nvPr/>
        </p:nvSpPr>
        <p:spPr>
          <a:xfrm>
            <a:off x="4230206" y="5373941"/>
            <a:ext cx="1473933" cy="646331"/>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High performance encrypted connection</a:t>
            </a:r>
          </a:p>
        </p:txBody>
      </p:sp>
      <p:pic>
        <p:nvPicPr>
          <p:cNvPr id="31" name="Graphic 30">
            <a:extLst>
              <a:ext uri="{FF2B5EF4-FFF2-40B4-BE49-F238E27FC236}">
                <a16:creationId xmlns:a16="http://schemas.microsoft.com/office/drawing/2014/main" id="{4C078DC1-CDF2-4403-94B1-919AE40AB08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3894" y="3746922"/>
            <a:ext cx="91440" cy="91440"/>
          </a:xfrm>
          <a:prstGeom prst="rect">
            <a:avLst/>
          </a:prstGeom>
        </p:spPr>
      </p:pic>
      <p:sp>
        <p:nvSpPr>
          <p:cNvPr id="32" name="Cloud 31">
            <a:extLst>
              <a:ext uri="{FF2B5EF4-FFF2-40B4-BE49-F238E27FC236}">
                <a16:creationId xmlns:a16="http://schemas.microsoft.com/office/drawing/2014/main" id="{B29BCC5C-69A1-971D-537B-2CAEC64E6426}"/>
              </a:ext>
            </a:extLst>
          </p:cNvPr>
          <p:cNvSpPr/>
          <p:nvPr/>
        </p:nvSpPr>
        <p:spPr>
          <a:xfrm>
            <a:off x="4457461" y="1707783"/>
            <a:ext cx="1180294" cy="584320"/>
          </a:xfrm>
          <a:prstGeom prst="clou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Internet</a:t>
            </a:r>
          </a:p>
        </p:txBody>
      </p:sp>
      <p:cxnSp>
        <p:nvCxnSpPr>
          <p:cNvPr id="34" name="Curved Connector 33">
            <a:extLst>
              <a:ext uri="{FF2B5EF4-FFF2-40B4-BE49-F238E27FC236}">
                <a16:creationId xmlns:a16="http://schemas.microsoft.com/office/drawing/2014/main" id="{63153138-4C28-C8A1-36BF-BF361E2EE3B1}"/>
              </a:ext>
            </a:extLst>
          </p:cNvPr>
          <p:cNvCxnSpPr>
            <a:cxnSpLocks/>
            <a:stCxn id="31" idx="0"/>
          </p:cNvCxnSpPr>
          <p:nvPr/>
        </p:nvCxnSpPr>
        <p:spPr>
          <a:xfrm rot="16200000" flipV="1">
            <a:off x="4431692" y="2728999"/>
            <a:ext cx="1495904" cy="5399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227BA1C-4D49-1AF9-D244-E76BB6261BBF}"/>
              </a:ext>
            </a:extLst>
          </p:cNvPr>
          <p:cNvSpPr txBox="1"/>
          <p:nvPr/>
        </p:nvSpPr>
        <p:spPr>
          <a:xfrm>
            <a:off x="5145365" y="3274009"/>
            <a:ext cx="1473933" cy="276999"/>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Egress filtering</a:t>
            </a:r>
          </a:p>
        </p:txBody>
      </p:sp>
      <p:sp>
        <p:nvSpPr>
          <p:cNvPr id="1119" name="TextBox 1118">
            <a:extLst>
              <a:ext uri="{FF2B5EF4-FFF2-40B4-BE49-F238E27FC236}">
                <a16:creationId xmlns:a16="http://schemas.microsoft.com/office/drawing/2014/main" id="{4C32C773-8224-C4AF-BE3E-710A7B5A6E02}"/>
              </a:ext>
            </a:extLst>
          </p:cNvPr>
          <p:cNvSpPr txBox="1"/>
          <p:nvPr/>
        </p:nvSpPr>
        <p:spPr>
          <a:xfrm>
            <a:off x="5880938" y="5831916"/>
            <a:ext cx="1473933" cy="461665"/>
          </a:xfrm>
          <a:prstGeom prst="rect">
            <a:avLst/>
          </a:prstGeom>
          <a:noFill/>
        </p:spPr>
        <p:txBody>
          <a:bodyPr wrap="square" rtlCol="0">
            <a:spAutoFit/>
          </a:bodyPr>
          <a:lstStyle/>
          <a:p>
            <a:pPr marL="171450" indent="-171450">
              <a:buFont typeface="Wingdings" pitchFamily="2" charset="2"/>
              <a:buChar char="ü"/>
            </a:pPr>
            <a:r>
              <a:rPr lang="en-US" sz="1200" dirty="0">
                <a:highlight>
                  <a:srgbClr val="FFB700"/>
                </a:highlight>
              </a:rPr>
              <a:t>Aviatrix Edge Connectivity</a:t>
            </a:r>
          </a:p>
        </p:txBody>
      </p:sp>
    </p:spTree>
    <p:extLst>
      <p:ext uri="{BB962C8B-B14F-4D97-AF65-F5344CB8AC3E}">
        <p14:creationId xmlns:p14="http://schemas.microsoft.com/office/powerpoint/2010/main" val="359499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2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2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3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3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4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4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5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6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6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6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6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7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7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7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7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7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7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7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7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7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07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8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08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8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9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0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0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0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10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09"/>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11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11"/>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12"/>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113"/>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1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1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11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1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1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2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2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125"/>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126"/>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13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13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14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141"/>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14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1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4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4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150"/>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15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15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15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15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5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5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158"/>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63"/>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16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196"/>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19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02"/>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03"/>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204"/>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20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4"/>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6"/>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7"/>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8"/>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27"/>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1"/>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32"/>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34"/>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4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1"/>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17"/>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1198"/>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38"/>
                                        </p:tgtEl>
                                        <p:attrNameLst>
                                          <p:attrName>style.visibility</p:attrName>
                                        </p:attrNameLst>
                                      </p:cBhvr>
                                      <p:to>
                                        <p:strVal val="visible"/>
                                      </p:to>
                                    </p:set>
                                  </p:childTnLst>
                                </p:cTn>
                              </p:par>
                              <p:par>
                                <p:cTn id="291" presetID="1" presetClass="entr" presetSubtype="0" fill="hold" nodeType="withEffect">
                                  <p:stCondLst>
                                    <p:cond delay="0"/>
                                  </p:stCondLst>
                                  <p:childTnLst>
                                    <p:set>
                                      <p:cBhvr>
                                        <p:cTn id="292" dur="1" fill="hold">
                                          <p:stCondLst>
                                            <p:cond delay="0"/>
                                          </p:stCondLst>
                                        </p:cTn>
                                        <p:tgtEl>
                                          <p:spTgt spid="9"/>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37"/>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00"/>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1143"/>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animBg="1"/>
      <p:bldP spid="117" grpId="0" animBg="1"/>
      <p:bldP spid="101" grpId="0" animBg="1"/>
      <p:bldP spid="100" grpId="0" animBg="1"/>
      <p:bldP spid="14" grpId="0" animBg="1"/>
      <p:bldP spid="15" grpId="0" animBg="1"/>
      <p:bldP spid="22" grpId="0" animBg="1"/>
      <p:bldP spid="23" grpId="0" animBg="1"/>
      <p:bldP spid="68" grpId="0" animBg="1"/>
      <p:bldP spid="118" grpId="0"/>
      <p:bldP spid="1029" grpId="0"/>
      <p:bldP spid="1031" grpId="0"/>
      <p:bldP spid="1058" grpId="0"/>
      <p:bldP spid="1060" grpId="0"/>
      <p:bldP spid="1061" grpId="0"/>
      <p:bldP spid="1062" grpId="0"/>
      <p:bldP spid="1068" grpId="0" animBg="1"/>
      <p:bldP spid="1069" grpId="0" animBg="1"/>
      <p:bldP spid="1070" grpId="0" animBg="1"/>
      <p:bldP spid="1071" grpId="0" animBg="1"/>
      <p:bldP spid="1077" grpId="0"/>
      <p:bldP spid="1078" grpId="0"/>
      <p:bldP spid="1079" grpId="0"/>
      <p:bldP spid="1080" grpId="0"/>
      <p:bldP spid="1087" grpId="0"/>
      <p:bldP spid="1088" grpId="0"/>
      <p:bldP spid="1089" grpId="0"/>
      <p:bldP spid="1090" grpId="0"/>
      <p:bldP spid="1103" grpId="0"/>
      <p:bldP spid="1104" grpId="0"/>
      <p:bldP spid="1106" grpId="0" animBg="1"/>
      <p:bldP spid="1107" grpId="0" animBg="1"/>
      <p:bldP spid="1108" grpId="0" animBg="1"/>
      <p:bldP spid="1109" grpId="0" animBg="1"/>
      <p:bldP spid="1115" grpId="0"/>
      <p:bldP spid="1116" grpId="0"/>
      <p:bldP spid="1117" grpId="0"/>
      <p:bldP spid="1118" grpId="0"/>
      <p:bldP spid="1123" grpId="0"/>
      <p:bldP spid="1124" grpId="0"/>
      <p:bldP spid="1146" grpId="0"/>
      <p:bldP spid="1147" grpId="0"/>
      <p:bldP spid="1148" grpId="0"/>
      <p:bldP spid="1149" grpId="0"/>
      <p:bldP spid="1153" grpId="0" animBg="1"/>
      <p:bldP spid="1154" grpId="0"/>
      <p:bldP spid="1155" grpId="0" animBg="1"/>
      <p:bldP spid="1156" grpId="0"/>
      <p:bldP spid="1158" grpId="0"/>
      <p:bldP spid="1169" grpId="0" animBg="1"/>
      <p:bldP spid="1178" grpId="0" animBg="1"/>
      <p:bldP spid="1179" grpId="0" animBg="1"/>
      <p:bldP spid="67" grpId="0" animBg="1"/>
      <p:bldP spid="1183" grpId="0" animBg="1"/>
      <p:bldP spid="1184" grpId="0" animBg="1"/>
      <p:bldP spid="1185" grpId="0" animBg="1"/>
      <p:bldP spid="1188" grpId="0" animBg="1"/>
      <p:bldP spid="1189" grpId="0" animBg="1"/>
      <p:bldP spid="1190" grpId="0" animBg="1"/>
      <p:bldP spid="1196" grpId="0" animBg="1"/>
      <p:bldP spid="1197" grpId="0"/>
      <p:bldP spid="1145" grpId="0" animBg="1"/>
      <p:bldP spid="2" grpId="0" animBg="1"/>
      <p:bldP spid="3" grpId="0" animBg="1"/>
      <p:bldP spid="4" grpId="0" animBg="1"/>
      <p:bldP spid="5" grpId="0" animBg="1"/>
      <p:bldP spid="6" grpId="0" animBg="1"/>
      <p:bldP spid="7" grpId="0" animBg="1"/>
      <p:bldP spid="8" grpId="0" animBg="1"/>
      <p:bldP spid="24" grpId="0"/>
      <p:bldP spid="26" grpId="0"/>
      <p:bldP spid="27" grpId="0"/>
      <p:bldP spid="28" grpId="0"/>
      <p:bldP spid="32" grpId="0" animBg="1"/>
      <p:bldP spid="49" grpId="0"/>
      <p:bldP spid="11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B081C-84C2-3316-48AD-5F5664EEDCA9}"/>
              </a:ext>
            </a:extLst>
          </p:cNvPr>
          <p:cNvSpPr>
            <a:spLocks noGrp="1"/>
          </p:cNvSpPr>
          <p:nvPr>
            <p:ph type="sldNum" sz="quarter" idx="10"/>
          </p:nvPr>
        </p:nvSpPr>
        <p:spPr/>
        <p:txBody>
          <a:bodyPr/>
          <a:lstStyle/>
          <a:p>
            <a:fld id="{4A70B06D-F489-48FF-A885-ABB74CD5C952}" type="slidenum">
              <a:rPr lang="en-US" smtClean="0"/>
              <a:pPr/>
              <a:t>2</a:t>
            </a:fld>
            <a:endParaRPr lang="en-US"/>
          </a:p>
        </p:txBody>
      </p:sp>
      <p:sp>
        <p:nvSpPr>
          <p:cNvPr id="5" name="Title 4">
            <a:extLst>
              <a:ext uri="{FF2B5EF4-FFF2-40B4-BE49-F238E27FC236}">
                <a16:creationId xmlns:a16="http://schemas.microsoft.com/office/drawing/2014/main" id="{CBE8A1F7-D067-E540-C617-38C339A77E42}"/>
              </a:ext>
            </a:extLst>
          </p:cNvPr>
          <p:cNvSpPr>
            <a:spLocks noGrp="1"/>
          </p:cNvSpPr>
          <p:nvPr>
            <p:ph type="title" idx="4294967295"/>
          </p:nvPr>
        </p:nvSpPr>
        <p:spPr>
          <a:xfrm>
            <a:off x="474132" y="247650"/>
            <a:ext cx="10932055" cy="582613"/>
          </a:xfrm>
        </p:spPr>
        <p:txBody>
          <a:bodyPr/>
          <a:lstStyle/>
          <a:p>
            <a:r>
              <a:rPr lang="en-US" dirty="0"/>
              <a:t>SAP Deployment Modes</a:t>
            </a:r>
          </a:p>
        </p:txBody>
      </p:sp>
      <p:graphicFrame>
        <p:nvGraphicFramePr>
          <p:cNvPr id="7" name="Text Placeholder 3">
            <a:extLst>
              <a:ext uri="{FF2B5EF4-FFF2-40B4-BE49-F238E27FC236}">
                <a16:creationId xmlns:a16="http://schemas.microsoft.com/office/drawing/2014/main" id="{1ED99B0C-B81F-4453-5017-3BD074F1EC66}"/>
              </a:ext>
            </a:extLst>
          </p:cNvPr>
          <p:cNvGraphicFramePr/>
          <p:nvPr>
            <p:extLst>
              <p:ext uri="{D42A27DB-BD31-4B8C-83A1-F6EECF244321}">
                <p14:modId xmlns:p14="http://schemas.microsoft.com/office/powerpoint/2010/main" val="2968527654"/>
              </p:ext>
            </p:extLst>
          </p:nvPr>
        </p:nvGraphicFramePr>
        <p:xfrm>
          <a:off x="263525" y="981075"/>
          <a:ext cx="11406680" cy="5165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4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FE1D-ED81-35A8-7ECE-925E7011F2BA}"/>
              </a:ext>
            </a:extLst>
          </p:cNvPr>
          <p:cNvSpPr>
            <a:spLocks noGrp="1"/>
          </p:cNvSpPr>
          <p:nvPr>
            <p:ph type="title"/>
          </p:nvPr>
        </p:nvSpPr>
        <p:spPr/>
        <p:txBody>
          <a:bodyPr>
            <a:normAutofit/>
          </a:bodyPr>
          <a:lstStyle/>
          <a:p>
            <a:r>
              <a:rPr lang="en-US" dirty="0">
                <a:latin typeface="Calibri"/>
                <a:cs typeface="Calibri"/>
              </a:rPr>
              <a:t>MSP and Aviatrix partnership benefits?</a:t>
            </a:r>
          </a:p>
        </p:txBody>
      </p:sp>
      <p:sp>
        <p:nvSpPr>
          <p:cNvPr id="3" name="Slide Number Placeholder 2">
            <a:extLst>
              <a:ext uri="{FF2B5EF4-FFF2-40B4-BE49-F238E27FC236}">
                <a16:creationId xmlns:a16="http://schemas.microsoft.com/office/drawing/2014/main" id="{A57345BF-BD5D-6B6A-C989-9A7B376E2BDF}"/>
              </a:ext>
            </a:extLst>
          </p:cNvPr>
          <p:cNvSpPr>
            <a:spLocks noGrp="1"/>
          </p:cNvSpPr>
          <p:nvPr>
            <p:ph type="sldNum" sz="quarter" idx="10"/>
          </p:nvPr>
        </p:nvSpPr>
        <p:spPr/>
        <p:txBody>
          <a:bodyPr/>
          <a:lstStyle/>
          <a:p>
            <a:fld id="{4A70B06D-F489-48FF-A885-ABB74CD5C952}" type="slidenum">
              <a:rPr lang="en-US" smtClean="0"/>
              <a:pPr/>
              <a:t>3</a:t>
            </a:fld>
            <a:endParaRPr lang="en-US"/>
          </a:p>
        </p:txBody>
      </p:sp>
      <p:graphicFrame>
        <p:nvGraphicFramePr>
          <p:cNvPr id="7" name="Text Placeholder 4">
            <a:extLst>
              <a:ext uri="{FF2B5EF4-FFF2-40B4-BE49-F238E27FC236}">
                <a16:creationId xmlns:a16="http://schemas.microsoft.com/office/drawing/2014/main" id="{E8BA71F5-372F-7131-81E7-51C04B5ABDE8}"/>
              </a:ext>
            </a:extLst>
          </p:cNvPr>
          <p:cNvGraphicFramePr/>
          <p:nvPr>
            <p:extLst>
              <p:ext uri="{D42A27DB-BD31-4B8C-83A1-F6EECF244321}">
                <p14:modId xmlns:p14="http://schemas.microsoft.com/office/powerpoint/2010/main" val="2655156534"/>
              </p:ext>
            </p:extLst>
          </p:nvPr>
        </p:nvGraphicFramePr>
        <p:xfrm>
          <a:off x="263525" y="981075"/>
          <a:ext cx="11406680" cy="5165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0CF6568E-A1A5-46A4-E886-30B61FBEF0B4}"/>
              </a:ext>
            </a:extLst>
          </p:cNvPr>
          <p:cNvSpPr txBox="1"/>
          <p:nvPr/>
        </p:nvSpPr>
        <p:spPr>
          <a:xfrm>
            <a:off x="388418" y="2314322"/>
            <a:ext cx="2710832" cy="2585323"/>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i="1" kern="50" dirty="0">
                <a:latin typeface="Calibri" panose="020F0502020204030204" pitchFamily="34" charset="0"/>
                <a:ea typeface="Calibri" panose="020F0502020204030204" pitchFamily="34" charset="0"/>
                <a:cs typeface="Calibri" panose="020F0502020204030204" pitchFamily="34" charset="0"/>
              </a:rPr>
              <a:t>A s</a:t>
            </a:r>
            <a:r>
              <a:rPr lang="en-US" sz="1800" i="1" kern="50" dirty="0">
                <a:effectLst/>
                <a:latin typeface="Calibri" panose="020F0502020204030204" pitchFamily="34" charset="0"/>
                <a:ea typeface="Calibri" panose="020F0502020204030204" pitchFamily="34" charset="0"/>
                <a:cs typeface="Calibri" panose="020F0502020204030204" pitchFamily="34" charset="0"/>
              </a:rPr>
              <a:t>taggering 82.8% of organizations aim to migrate their SAP deployments to the cloud in next 12 months </a:t>
            </a:r>
          </a:p>
          <a:p>
            <a:pPr marL="342900" marR="0" lvl="0" indent="-342900">
              <a:spcBef>
                <a:spcPts val="0"/>
              </a:spcBef>
              <a:spcAft>
                <a:spcPts val="0"/>
              </a:spcAft>
              <a:buFont typeface="Symbol" pitchFamily="2" charset="2"/>
              <a:buChar char=""/>
            </a:pPr>
            <a:endParaRPr lang="en-US" i="1" kern="5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itchFamily="2" charset="2"/>
              <a:buChar char=""/>
            </a:pP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28C56BF9-0F6C-C275-1567-9352E3B809C7}"/>
              </a:ext>
            </a:extLst>
          </p:cNvPr>
          <p:cNvSpPr txBox="1"/>
          <p:nvPr/>
        </p:nvSpPr>
        <p:spPr>
          <a:xfrm>
            <a:off x="8716433" y="3102272"/>
            <a:ext cx="2945501" cy="923330"/>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sz="1800" i="1" dirty="0">
                <a:effectLst/>
                <a:latin typeface="Calibri" panose="020F0502020204030204" pitchFamily="34" charset="0"/>
                <a:ea typeface="Calibri" panose="020F0502020204030204" pitchFamily="34" charset="0"/>
                <a:cs typeface="Calibri" panose="020F0502020204030204" pitchFamily="34" charset="0"/>
              </a:rPr>
              <a:t>77% of the world’s transaction revenue touches an SAP system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09CF70-1018-1DE7-8434-E4E54AD99C8D}"/>
              </a:ext>
            </a:extLst>
          </p:cNvPr>
          <p:cNvSpPr txBox="1"/>
          <p:nvPr/>
        </p:nvSpPr>
        <p:spPr>
          <a:xfrm>
            <a:off x="1998733" y="5146998"/>
            <a:ext cx="3163986" cy="923330"/>
          </a:xfrm>
          <a:prstGeom prst="rect">
            <a:avLst/>
          </a:prstGeom>
          <a:noFill/>
        </p:spPr>
        <p:txBody>
          <a:bodyPr wrap="square">
            <a:spAutoFit/>
          </a:bodyPr>
          <a:lstStyle/>
          <a:p>
            <a:pPr marL="285750" indent="-285750">
              <a:buFont typeface="Arial" panose="020B0604020202020204" pitchFamily="34" charset="0"/>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$16 trillion of consumer purchases worldwide go through SAP </a:t>
            </a:r>
            <a:endParaRPr lang="en-US" i="1" dirty="0"/>
          </a:p>
        </p:txBody>
      </p:sp>
    </p:spTree>
    <p:extLst>
      <p:ext uri="{BB962C8B-B14F-4D97-AF65-F5344CB8AC3E}">
        <p14:creationId xmlns:p14="http://schemas.microsoft.com/office/powerpoint/2010/main" val="380461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D46DC2-13D5-6264-3B16-D1149882C511}"/>
              </a:ext>
            </a:extLst>
          </p:cNvPr>
          <p:cNvSpPr>
            <a:spLocks noGrp="1"/>
          </p:cNvSpPr>
          <p:nvPr>
            <p:ph type="title"/>
          </p:nvPr>
        </p:nvSpPr>
        <p:spPr/>
        <p:txBody>
          <a:bodyPr/>
          <a:lstStyle/>
          <a:p>
            <a:r>
              <a:rPr lang="en-US" u="sng" dirty="0">
                <a:solidFill>
                  <a:schemeClr val="accent1"/>
                </a:solidFill>
              </a:rPr>
              <a:t>Top SAP MSPs { Examples }</a:t>
            </a:r>
          </a:p>
        </p:txBody>
      </p:sp>
      <p:sp>
        <p:nvSpPr>
          <p:cNvPr id="3" name="Slide Number Placeholder 2">
            <a:extLst>
              <a:ext uri="{FF2B5EF4-FFF2-40B4-BE49-F238E27FC236}">
                <a16:creationId xmlns:a16="http://schemas.microsoft.com/office/drawing/2014/main" id="{6873A68E-477D-BA36-1B57-3CC3A167815E}"/>
              </a:ext>
            </a:extLst>
          </p:cNvPr>
          <p:cNvSpPr>
            <a:spLocks noGrp="1"/>
          </p:cNvSpPr>
          <p:nvPr>
            <p:ph type="sldNum" sz="quarter" idx="10"/>
          </p:nvPr>
        </p:nvSpPr>
        <p:spPr/>
        <p:txBody>
          <a:bodyPr/>
          <a:lstStyle/>
          <a:p>
            <a:fld id="{4A70B06D-F489-48FF-A885-ABB74CD5C952}" type="slidenum">
              <a:rPr lang="en-US" smtClean="0"/>
              <a:pPr/>
              <a:t>4</a:t>
            </a:fld>
            <a:endParaRPr lang="en-US" dirty="0"/>
          </a:p>
        </p:txBody>
      </p:sp>
      <p:pic>
        <p:nvPicPr>
          <p:cNvPr id="1026" name="Picture 2" descr="chart showing managed services providers potential offerings">
            <a:extLst>
              <a:ext uri="{FF2B5EF4-FFF2-40B4-BE49-F238E27FC236}">
                <a16:creationId xmlns:a16="http://schemas.microsoft.com/office/drawing/2014/main" id="{C9D23D32-7266-CFAE-99B8-02C9BFC0D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954" y="1369709"/>
            <a:ext cx="2863251" cy="2909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14D62F-D76B-38D0-799A-749DDCC6FC1B}"/>
              </a:ext>
            </a:extLst>
          </p:cNvPr>
          <p:cNvSpPr txBox="1"/>
          <p:nvPr/>
        </p:nvSpPr>
        <p:spPr>
          <a:xfrm>
            <a:off x="264310" y="1061495"/>
            <a:ext cx="6097348" cy="4524315"/>
          </a:xfrm>
          <a:prstGeom prst="rect">
            <a:avLst/>
          </a:prstGeom>
          <a:noFill/>
        </p:spPr>
        <p:txBody>
          <a:bodyPr wrap="square">
            <a:spAutoFit/>
          </a:bodyPr>
          <a:lstStyle/>
          <a:p>
            <a:pPr marL="285750" indent="-285750" algn="l">
              <a:buFont typeface="Wingdings" pitchFamily="2" charset="2"/>
              <a:buChar char="ü"/>
            </a:pPr>
            <a:r>
              <a:rPr lang="en-US" i="0" u="none" strike="noStrike" dirty="0">
                <a:effectLst/>
                <a:latin typeface="PT Sans" panose="020B0503020203020204" pitchFamily="34" charset="77"/>
                <a:hlinkClick r:id="rId4">
                  <a:extLst>
                    <a:ext uri="{A12FA001-AC4F-418D-AE19-62706E023703}">
                      <ahyp:hlinkClr xmlns:ahyp="http://schemas.microsoft.com/office/drawing/2018/hyperlinkcolor" val="tx"/>
                    </a:ext>
                  </a:extLst>
                </a:hlinkClick>
              </a:rPr>
              <a:t>Accenture</a:t>
            </a:r>
            <a:endParaRPr lang="en-US" i="0" u="none" strike="noStrike" dirty="0">
              <a:effectLst/>
              <a:latin typeface="PT Sans" panose="020B0503020203020204" pitchFamily="34" charset="77"/>
            </a:endParaRPr>
          </a:p>
          <a:p>
            <a:pPr marL="285750" indent="-285750">
              <a:buFont typeface="Wingdings" pitchFamily="2" charset="2"/>
              <a:buChar char="ü"/>
            </a:pPr>
            <a:r>
              <a:rPr lang="en-US" i="0" u="none" strike="noStrike" dirty="0">
                <a:effectLst/>
                <a:latin typeface="PT Sans" panose="020B0503020203020204" pitchFamily="34" charset="77"/>
                <a:hlinkClick r:id="rId5">
                  <a:extLst>
                    <a:ext uri="{A12FA001-AC4F-418D-AE19-62706E023703}">
                      <ahyp:hlinkClr xmlns:ahyp="http://schemas.microsoft.com/office/drawing/2018/hyperlinkcolor" val="tx"/>
                    </a:ext>
                  </a:extLst>
                </a:hlinkClick>
              </a:rPr>
              <a:t>NTT Data</a:t>
            </a:r>
            <a:r>
              <a:rPr lang="en-US" i="0" u="none" strike="noStrike" dirty="0">
                <a:effectLst/>
                <a:latin typeface="PT Sans" panose="020B0503020203020204" pitchFamily="34" charset="77"/>
              </a:rPr>
              <a:t> (NDBS)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6">
                  <a:extLst>
                    <a:ext uri="{A12FA001-AC4F-418D-AE19-62706E023703}">
                      <ahyp:hlinkClr xmlns:ahyp="http://schemas.microsoft.com/office/drawing/2018/hyperlinkcolor" val="tx"/>
                    </a:ext>
                  </a:extLst>
                </a:hlinkClick>
              </a:rPr>
              <a:t>Atos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7">
                  <a:extLst>
                    <a:ext uri="{A12FA001-AC4F-418D-AE19-62706E023703}">
                      <ahyp:hlinkClr xmlns:ahyp="http://schemas.microsoft.com/office/drawing/2018/hyperlinkcolor" val="tx"/>
                    </a:ext>
                  </a:extLst>
                </a:hlinkClick>
              </a:rPr>
              <a:t>Capgemini</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8">
                  <a:extLst>
                    <a:ext uri="{A12FA001-AC4F-418D-AE19-62706E023703}">
                      <ahyp:hlinkClr xmlns:ahyp="http://schemas.microsoft.com/office/drawing/2018/hyperlinkcolor" val="tx"/>
                    </a:ext>
                  </a:extLst>
                </a:hlinkClick>
              </a:rPr>
              <a:t>CDW Corporation</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9">
                  <a:extLst>
                    <a:ext uri="{A12FA001-AC4F-418D-AE19-62706E023703}">
                      <ahyp:hlinkClr xmlns:ahyp="http://schemas.microsoft.com/office/drawing/2018/hyperlinkcolor" val="tx"/>
                    </a:ext>
                  </a:extLst>
                </a:hlinkClick>
              </a:rPr>
              <a:t>Cognizant</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0">
                  <a:extLst>
                    <a:ext uri="{A12FA001-AC4F-418D-AE19-62706E023703}">
                      <ahyp:hlinkClr xmlns:ahyp="http://schemas.microsoft.com/office/drawing/2018/hyperlinkcolor" val="tx"/>
                    </a:ext>
                  </a:extLst>
                </a:hlinkClick>
              </a:rPr>
              <a:t>Deloitte</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1">
                  <a:extLst>
                    <a:ext uri="{A12FA001-AC4F-418D-AE19-62706E023703}">
                      <ahyp:hlinkClr xmlns:ahyp="http://schemas.microsoft.com/office/drawing/2018/hyperlinkcolor" val="tx"/>
                    </a:ext>
                  </a:extLst>
                </a:hlinkClick>
              </a:rPr>
              <a:t>DXC Technologies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2">
                  <a:extLst>
                    <a:ext uri="{A12FA001-AC4F-418D-AE19-62706E023703}">
                      <ahyp:hlinkClr xmlns:ahyp="http://schemas.microsoft.com/office/drawing/2018/hyperlinkcolor" val="tx"/>
                    </a:ext>
                  </a:extLst>
                </a:hlinkClick>
              </a:rPr>
              <a:t>HCL Technologies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3">
                  <a:extLst>
                    <a:ext uri="{A12FA001-AC4F-418D-AE19-62706E023703}">
                      <ahyp:hlinkClr xmlns:ahyp="http://schemas.microsoft.com/office/drawing/2018/hyperlinkcolor" val="tx"/>
                    </a:ext>
                  </a:extLst>
                </a:hlinkClick>
              </a:rPr>
              <a:t>IBM</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4">
                  <a:extLst>
                    <a:ext uri="{A12FA001-AC4F-418D-AE19-62706E023703}">
                      <ahyp:hlinkClr xmlns:ahyp="http://schemas.microsoft.com/office/drawing/2018/hyperlinkcolor" val="tx"/>
                    </a:ext>
                  </a:extLst>
                </a:hlinkClick>
              </a:rPr>
              <a:t>Infosys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5">
                  <a:extLst>
                    <a:ext uri="{A12FA001-AC4F-418D-AE19-62706E023703}">
                      <ahyp:hlinkClr xmlns:ahyp="http://schemas.microsoft.com/office/drawing/2018/hyperlinkcolor" val="tx"/>
                    </a:ext>
                  </a:extLst>
                </a:hlinkClick>
              </a:rPr>
              <a:t>LTI</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6">
                  <a:extLst>
                    <a:ext uri="{A12FA001-AC4F-418D-AE19-62706E023703}">
                      <ahyp:hlinkClr xmlns:ahyp="http://schemas.microsoft.com/office/drawing/2018/hyperlinkcolor" val="tx"/>
                    </a:ext>
                  </a:extLst>
                </a:hlinkClick>
              </a:rPr>
              <a:t>PwC</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7">
                  <a:extLst>
                    <a:ext uri="{A12FA001-AC4F-418D-AE19-62706E023703}">
                      <ahyp:hlinkClr xmlns:ahyp="http://schemas.microsoft.com/office/drawing/2018/hyperlinkcolor" val="tx"/>
                    </a:ext>
                  </a:extLst>
                </a:hlinkClick>
              </a:rPr>
              <a:t>Rackspace</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8">
                  <a:extLst>
                    <a:ext uri="{A12FA001-AC4F-418D-AE19-62706E023703}">
                      <ahyp:hlinkClr xmlns:ahyp="http://schemas.microsoft.com/office/drawing/2018/hyperlinkcolor" val="tx"/>
                    </a:ext>
                  </a:extLst>
                </a:hlinkClick>
              </a:rPr>
              <a:t>Tata Consultancy Services</a:t>
            </a:r>
            <a:endParaRPr lang="en-US" i="0" dirty="0">
              <a:effectLst/>
              <a:latin typeface="PT Sans" panose="020B0503020203020204" pitchFamily="34" charset="77"/>
            </a:endParaRPr>
          </a:p>
          <a:p>
            <a:pPr marL="285750" indent="-285750" algn="l">
              <a:buFont typeface="Wingdings" pitchFamily="2" charset="2"/>
              <a:buChar char="ü"/>
            </a:pPr>
            <a:r>
              <a:rPr lang="en-US" i="0" u="none" strike="noStrike" dirty="0">
                <a:effectLst/>
                <a:latin typeface="PT Sans" panose="020B0503020203020204" pitchFamily="34" charset="77"/>
                <a:hlinkClick r:id="rId19">
                  <a:extLst>
                    <a:ext uri="{A12FA001-AC4F-418D-AE19-62706E023703}">
                      <ahyp:hlinkClr xmlns:ahyp="http://schemas.microsoft.com/office/drawing/2018/hyperlinkcolor" val="tx"/>
                    </a:ext>
                  </a:extLst>
                </a:hlinkClick>
              </a:rPr>
              <a:t>WiPro</a:t>
            </a:r>
            <a:endParaRPr lang="en-US" i="0" dirty="0">
              <a:effectLst/>
              <a:latin typeface="PT Sans" panose="020B0503020203020204" pitchFamily="34" charset="77"/>
            </a:endParaRPr>
          </a:p>
        </p:txBody>
      </p:sp>
      <p:sp>
        <p:nvSpPr>
          <p:cNvPr id="8" name="TextBox 7">
            <a:extLst>
              <a:ext uri="{FF2B5EF4-FFF2-40B4-BE49-F238E27FC236}">
                <a16:creationId xmlns:a16="http://schemas.microsoft.com/office/drawing/2014/main" id="{7E8805D8-F643-D53F-F8EE-A3FFE4F2A003}"/>
              </a:ext>
            </a:extLst>
          </p:cNvPr>
          <p:cNvSpPr txBox="1"/>
          <p:nvPr/>
        </p:nvSpPr>
        <p:spPr>
          <a:xfrm>
            <a:off x="5572858" y="4447462"/>
            <a:ext cx="6097348" cy="1661993"/>
          </a:xfrm>
          <a:prstGeom prst="rect">
            <a:avLst/>
          </a:prstGeom>
          <a:noFill/>
        </p:spPr>
        <p:txBody>
          <a:bodyPr wrap="square" rtlCol="0">
            <a:spAutoFit/>
          </a:bodyPr>
          <a:lstStyle/>
          <a:p>
            <a:pPr marL="0" marR="0" fontAlgn="base">
              <a:spcBef>
                <a:spcPts val="0"/>
              </a:spcBef>
              <a:spcAft>
                <a:spcPts val="0"/>
              </a:spcAft>
            </a:pPr>
            <a:r>
              <a:rPr lang="en-US" b="1" i="1" dirty="0">
                <a:solidFill>
                  <a:schemeClr val="accent1"/>
                </a:solidFill>
                <a:latin typeface="Avenir Book" panose="02000503020000020003" pitchFamily="2" charset="0"/>
                <a:ea typeface="Times New Roman" panose="02020603050405020304" pitchFamily="18" charset="0"/>
                <a:cs typeface="Arial" panose="020B0604020202020204" pitchFamily="34" charset="0"/>
              </a:rPr>
              <a:t>Example of experience MSP advertised on CSP (AWS)</a:t>
            </a:r>
            <a:endParaRPr lang="en-US" sz="1400" b="1" i="1" dirty="0">
              <a:solidFill>
                <a:schemeClr val="accent1"/>
              </a:solidFill>
              <a:effectLst/>
              <a:ea typeface="Times New Roman" panose="02020603050405020304" pitchFamily="18" charset="0"/>
            </a:endParaRPr>
          </a:p>
          <a:p>
            <a:pPr marL="0" marR="0" fontAlgn="base">
              <a:spcBef>
                <a:spcPts val="0"/>
              </a:spcBef>
              <a:spcAft>
                <a:spcPts val="0"/>
              </a:spcAft>
            </a:pPr>
            <a:r>
              <a:rPr lang="en-US" sz="1400" i="1" dirty="0">
                <a:effectLst/>
                <a:ea typeface="Times New Roman" panose="02020603050405020304" pitchFamily="18" charset="0"/>
                <a:cs typeface="Calibri" panose="020F0502020204030204" pitchFamily="34" charset="0"/>
              </a:rPr>
              <a:t>“NTT DATA Business Solutions AG (NDBS) is part of NTT DATA with 33 years in SAP Business in 30+ countries. As a SAP Platinum Partner and winner of countless SAP Awards, we are acknowledged as a leading SAP Partner. NDBS AG offers SAP implementations/upgrades, S/4HANA transitions and IP solutions. We migrate your SAP landscape to the AWS Cloud and manage it with our Managed Services division.“</a:t>
            </a:r>
            <a:endParaRPr lang="en-US" sz="1400" i="1" dirty="0">
              <a:effectLst/>
              <a:ea typeface="Times New Roman" panose="02020603050405020304" pitchFamily="18" charset="0"/>
            </a:endParaRPr>
          </a:p>
        </p:txBody>
      </p:sp>
    </p:spTree>
    <p:extLst>
      <p:ext uri="{BB962C8B-B14F-4D97-AF65-F5344CB8AC3E}">
        <p14:creationId xmlns:p14="http://schemas.microsoft.com/office/powerpoint/2010/main" val="138557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A776-7F5B-CEA9-FD62-B506F2FC2E25}"/>
              </a:ext>
            </a:extLst>
          </p:cNvPr>
          <p:cNvSpPr>
            <a:spLocks noGrp="1"/>
          </p:cNvSpPr>
          <p:nvPr>
            <p:ph type="title"/>
          </p:nvPr>
        </p:nvSpPr>
        <p:spPr/>
        <p:txBody>
          <a:bodyPr>
            <a:normAutofit/>
          </a:bodyPr>
          <a:lstStyle/>
          <a:p>
            <a:pPr marL="457200">
              <a:spcBef>
                <a:spcPts val="0"/>
              </a:spcBef>
            </a:pPr>
            <a:r>
              <a:rPr lang="en-US" kern="50" spc="-5">
                <a:solidFill>
                  <a:schemeClr val="accent1"/>
                </a:solidFill>
                <a:latin typeface="Calibri"/>
                <a:cs typeface="Calibri"/>
              </a:rPr>
              <a:t>MSP Cloud infrastructure requirements:</a:t>
            </a:r>
            <a:endParaRPr lang="en-US" kern="50" spc="-5">
              <a:solidFill>
                <a:schemeClr val="accent1"/>
              </a:solidFill>
            </a:endParaRPr>
          </a:p>
        </p:txBody>
      </p:sp>
      <p:sp>
        <p:nvSpPr>
          <p:cNvPr id="3" name="Slide Number Placeholder 2">
            <a:extLst>
              <a:ext uri="{FF2B5EF4-FFF2-40B4-BE49-F238E27FC236}">
                <a16:creationId xmlns:a16="http://schemas.microsoft.com/office/drawing/2014/main" id="{1C07C5D1-F4D1-BA70-D217-218259F7F89C}"/>
              </a:ext>
            </a:extLst>
          </p:cNvPr>
          <p:cNvSpPr>
            <a:spLocks noGrp="1"/>
          </p:cNvSpPr>
          <p:nvPr>
            <p:ph type="sldNum" sz="quarter" idx="10"/>
          </p:nvPr>
        </p:nvSpPr>
        <p:spPr/>
        <p:txBody>
          <a:bodyPr/>
          <a:lstStyle/>
          <a:p>
            <a:fld id="{4A70B06D-F489-48FF-A885-ABB74CD5C952}" type="slidenum">
              <a:rPr lang="en-US" smtClean="0"/>
              <a:pPr/>
              <a:t>5</a:t>
            </a:fld>
            <a:endParaRPr lang="en-US"/>
          </a:p>
        </p:txBody>
      </p:sp>
      <p:pic>
        <p:nvPicPr>
          <p:cNvPr id="11" name="Picture 10" descr="Graphical user interface, logo&#10;&#10;Description automatically generated">
            <a:extLst>
              <a:ext uri="{FF2B5EF4-FFF2-40B4-BE49-F238E27FC236}">
                <a16:creationId xmlns:a16="http://schemas.microsoft.com/office/drawing/2014/main" id="{29E4DC61-BD1E-D996-C017-330756724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003" y="5061934"/>
            <a:ext cx="6384615" cy="1342815"/>
          </a:xfrm>
          <a:prstGeom prst="rect">
            <a:avLst/>
          </a:prstGeom>
        </p:spPr>
      </p:pic>
      <p:sp>
        <p:nvSpPr>
          <p:cNvPr id="12" name="TextBox 11">
            <a:extLst>
              <a:ext uri="{FF2B5EF4-FFF2-40B4-BE49-F238E27FC236}">
                <a16:creationId xmlns:a16="http://schemas.microsoft.com/office/drawing/2014/main" id="{B1B2D59E-6F56-BB2A-E868-8CFB52B2120B}"/>
              </a:ext>
            </a:extLst>
          </p:cNvPr>
          <p:cNvSpPr txBox="1"/>
          <p:nvPr/>
        </p:nvSpPr>
        <p:spPr>
          <a:xfrm>
            <a:off x="4498552" y="6376718"/>
            <a:ext cx="2937410" cy="369332"/>
          </a:xfrm>
          <a:prstGeom prst="rect">
            <a:avLst/>
          </a:prstGeom>
          <a:noFill/>
        </p:spPr>
        <p:txBody>
          <a:bodyPr wrap="square" rtlCol="0">
            <a:spAutoFit/>
          </a:bodyPr>
          <a:lstStyle/>
          <a:p>
            <a:r>
              <a:rPr lang="en-US" b="1" dirty="0"/>
              <a:t>Design Pillars </a:t>
            </a:r>
            <a:r>
              <a:rPr lang="en-US" dirty="0"/>
              <a:t>: CRAMPS</a:t>
            </a:r>
          </a:p>
        </p:txBody>
      </p:sp>
      <p:graphicFrame>
        <p:nvGraphicFramePr>
          <p:cNvPr id="14" name="Table 14">
            <a:extLst>
              <a:ext uri="{FF2B5EF4-FFF2-40B4-BE49-F238E27FC236}">
                <a16:creationId xmlns:a16="http://schemas.microsoft.com/office/drawing/2014/main" id="{2506D041-C0F0-CE31-F315-BE06340C05BF}"/>
              </a:ext>
            </a:extLst>
          </p:cNvPr>
          <p:cNvGraphicFramePr>
            <a:graphicFrameLocks noGrp="1"/>
          </p:cNvGraphicFramePr>
          <p:nvPr>
            <p:extLst>
              <p:ext uri="{D42A27DB-BD31-4B8C-83A1-F6EECF244321}">
                <p14:modId xmlns:p14="http://schemas.microsoft.com/office/powerpoint/2010/main" val="2581393298"/>
              </p:ext>
            </p:extLst>
          </p:nvPr>
        </p:nvGraphicFramePr>
        <p:xfrm>
          <a:off x="719837" y="747445"/>
          <a:ext cx="10516224" cy="4397566"/>
        </p:xfrm>
        <a:graphic>
          <a:graphicData uri="http://schemas.openxmlformats.org/drawingml/2006/table">
            <a:tbl>
              <a:tblPr firstRow="1" bandRow="1">
                <a:tableStyleId>{5C22544A-7EE6-4342-B048-85BDC9FD1C3A}</a:tableStyleId>
              </a:tblPr>
              <a:tblGrid>
                <a:gridCol w="5877188">
                  <a:extLst>
                    <a:ext uri="{9D8B030D-6E8A-4147-A177-3AD203B41FA5}">
                      <a16:colId xmlns:a16="http://schemas.microsoft.com/office/drawing/2014/main" val="3495245339"/>
                    </a:ext>
                  </a:extLst>
                </a:gridCol>
                <a:gridCol w="4639036">
                  <a:extLst>
                    <a:ext uri="{9D8B030D-6E8A-4147-A177-3AD203B41FA5}">
                      <a16:colId xmlns:a16="http://schemas.microsoft.com/office/drawing/2014/main" val="622595254"/>
                    </a:ext>
                  </a:extLst>
                </a:gridCol>
              </a:tblGrid>
              <a:tr h="4397566">
                <a:tc>
                  <a:txBody>
                    <a:bodyPr/>
                    <a:lstStyle/>
                    <a:p>
                      <a:pPr lvl="1">
                        <a:spcBef>
                          <a:spcPts val="0"/>
                        </a:spcBef>
                        <a:buFont typeface="Wingdings" pitchFamily="2" charset="2"/>
                        <a:buChar char="q"/>
                      </a:pPr>
                      <a:endPar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spcBef>
                          <a:spcPts val="0"/>
                        </a:spcBef>
                        <a:spcAft>
                          <a:spcPts val="0"/>
                        </a:spcAft>
                        <a:buFont typeface="Wingdings" pitchFamily="2" charset="2"/>
                        <a:buChar char="q"/>
                      </a:pPr>
                      <a:r>
                        <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Faster customer onboarding</a:t>
                      </a:r>
                    </a:p>
                    <a:p>
                      <a:pPr marL="742950" lvl="1" indent="-285750">
                        <a:spcBef>
                          <a:spcPts val="0"/>
                        </a:spcBef>
                        <a:buFont typeface="Courier New" panose="02070309020205020404" pitchFamily="49" charset="0"/>
                        <a:buChar char="o"/>
                      </a:pPr>
                      <a:r>
                        <a:rPr lang="en-US" sz="1600" kern="50" spc="-5" dirty="0">
                          <a:solidFill>
                            <a:schemeClr val="tx1"/>
                          </a:solidFill>
                          <a:ea typeface="Calibri" panose="020F0502020204030204" pitchFamily="34" charset="0"/>
                          <a:cs typeface="Calibri"/>
                        </a:rPr>
                        <a:t>Choice of </a:t>
                      </a:r>
                      <a:r>
                        <a:rPr lang="en-US" sz="1600" kern="50" spc="-5" dirty="0" err="1">
                          <a:solidFill>
                            <a:schemeClr val="tx1"/>
                          </a:solidFill>
                          <a:ea typeface="Calibri" panose="020F0502020204030204" pitchFamily="34" charset="0"/>
                          <a:cs typeface="Calibri"/>
                        </a:rPr>
                        <a:t>Hyperscalers</a:t>
                      </a:r>
                      <a:endParaRPr lang="en-US" sz="1600" kern="50" spc="-5" dirty="0">
                        <a:solidFill>
                          <a:schemeClr val="tx1"/>
                        </a:solidFill>
                        <a:ea typeface="Calibri" panose="020F0502020204030204" pitchFamily="34" charset="0"/>
                        <a:cs typeface="Calibri"/>
                      </a:endParaRPr>
                    </a:p>
                    <a:p>
                      <a:pPr marL="742950" lvl="1" indent="-285750">
                        <a:spcBef>
                          <a:spcPts val="0"/>
                        </a:spcBef>
                        <a:buFont typeface="Courier New" panose="02070309020205020404" pitchFamily="49" charset="0"/>
                        <a:buChar char="o"/>
                      </a:pPr>
                      <a:r>
                        <a:rPr lang="en-US" sz="1600" kern="50" spc="-5" dirty="0">
                          <a:solidFill>
                            <a:schemeClr val="tx1"/>
                          </a:solidFill>
                          <a:ea typeface="Calibri" panose="020F0502020204030204" pitchFamily="34" charset="0"/>
                          <a:cs typeface="Calibri"/>
                        </a:rPr>
                        <a:t>Automation and Infrastructure as Code</a:t>
                      </a:r>
                    </a:p>
                    <a:p>
                      <a:pPr lvl="1">
                        <a:spcBef>
                          <a:spcPts val="0"/>
                        </a:spcBef>
                        <a:buFont typeface="Wingdings" pitchFamily="2" charset="2"/>
                        <a:buChar char="q"/>
                      </a:pPr>
                      <a:endParaRPr lang="en-US" sz="1400" kern="50" spc="-5" dirty="0">
                        <a:solidFill>
                          <a:schemeClr val="tx1"/>
                        </a:solidFill>
                        <a:ea typeface="Calibri" panose="020F0502020204030204" pitchFamily="34" charset="0"/>
                        <a:cs typeface="Calibri" panose="020F0502020204030204" pitchFamily="34" charset="0"/>
                      </a:endParaRPr>
                    </a:p>
                    <a:p>
                      <a:pPr>
                        <a:spcBef>
                          <a:spcPts val="0"/>
                        </a:spcBef>
                        <a:buFont typeface="Wingdings" pitchFamily="2" charset="2"/>
                        <a:buChar char="q"/>
                      </a:pPr>
                      <a:r>
                        <a:rPr lang="en-US" sz="1800" kern="50" spc="-5" dirty="0">
                          <a:solidFill>
                            <a:schemeClr val="tx1"/>
                          </a:solidFill>
                          <a:ea typeface="Calibri" panose="020F0502020204030204" pitchFamily="34" charset="0"/>
                          <a:cs typeface="Calibri" panose="020F0502020204030204" pitchFamily="34" charset="0"/>
                        </a:rPr>
                        <a:t>Consistent operational experience </a:t>
                      </a:r>
                    </a:p>
                    <a:p>
                      <a:pPr>
                        <a:spcBef>
                          <a:spcPts val="0"/>
                        </a:spcBef>
                        <a:buFont typeface="Wingdings" pitchFamily="2" charset="2"/>
                        <a:buChar char="q"/>
                      </a:pPr>
                      <a:endParaRPr lang="en-US" sz="1800" kern="50" spc="-5" dirty="0">
                        <a:solidFill>
                          <a:schemeClr val="tx1"/>
                        </a:solidFill>
                        <a:ea typeface="Calibri" panose="020F0502020204030204" pitchFamily="34" charset="0"/>
                        <a:cs typeface="Calibri" panose="020F0502020204030204" pitchFamily="34" charset="0"/>
                      </a:endParaRPr>
                    </a:p>
                    <a:p>
                      <a:pPr>
                        <a:spcBef>
                          <a:spcPts val="0"/>
                        </a:spcBef>
                        <a:buFont typeface="Wingdings" pitchFamily="2" charset="2"/>
                        <a:buChar char="q"/>
                      </a:pPr>
                      <a:r>
                        <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High Availability</a:t>
                      </a:r>
                      <a:r>
                        <a:rPr lang="en-US" sz="1800" kern="50" spc="-5" dirty="0">
                          <a:solidFill>
                            <a:schemeClr val="tx1"/>
                          </a:solidFill>
                          <a:ea typeface="Calibri" panose="020F0502020204030204" pitchFamily="34" charset="0"/>
                          <a:cs typeface="Calibri" panose="020F0502020204030204" pitchFamily="34" charset="0"/>
                        </a:rPr>
                        <a:t>, DR </a:t>
                      </a:r>
                      <a:r>
                        <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uptime</a:t>
                      </a:r>
                    </a:p>
                    <a:p>
                      <a:pPr>
                        <a:spcBef>
                          <a:spcPts val="0"/>
                        </a:spcBef>
                        <a:buFont typeface="Wingdings" pitchFamily="2" charset="2"/>
                        <a:buChar char="q"/>
                      </a:pPr>
                      <a:endPar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spcBef>
                          <a:spcPts val="0"/>
                        </a:spcBef>
                        <a:spcAft>
                          <a:spcPts val="0"/>
                        </a:spcAft>
                        <a:buFont typeface="Wingdings" pitchFamily="2" charset="2"/>
                        <a:buChar char="q"/>
                      </a:pPr>
                      <a:r>
                        <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Visibility </a:t>
                      </a:r>
                    </a:p>
                    <a:p>
                      <a:pPr marL="742950" lvl="1" indent="-285750">
                        <a:spcBef>
                          <a:spcPts val="0"/>
                        </a:spcBef>
                        <a:buFont typeface="Courier New" panose="02070309020205020404" pitchFamily="49" charset="0"/>
                        <a:buChar char="o"/>
                      </a:pPr>
                      <a:r>
                        <a:rPr lang="en-US" sz="1800" b="0" kern="50" spc="-5" dirty="0">
                          <a:solidFill>
                            <a:schemeClr val="tx1"/>
                          </a:solidFill>
                          <a:ea typeface="Calibri" panose="020F0502020204030204" pitchFamily="34" charset="0"/>
                          <a:cs typeface="Calibri" panose="020F0502020204030204" pitchFamily="34" charset="0"/>
                        </a:rPr>
                        <a:t>F</a:t>
                      </a:r>
                      <a:r>
                        <a:rPr lang="en-US" sz="1800" b="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aster troubleshooting, threat analytics, capacity planning</a:t>
                      </a:r>
                    </a:p>
                    <a:p>
                      <a:pPr>
                        <a:spcBef>
                          <a:spcPts val="0"/>
                        </a:spcBef>
                        <a:buFont typeface="Wingdings" pitchFamily="2" charset="2"/>
                        <a:buChar char="q"/>
                      </a:pPr>
                      <a:r>
                        <a:rPr lang="en-US" sz="180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Transparency in billing for cost </a:t>
                      </a:r>
                    </a:p>
                    <a:p>
                      <a:pPr marL="628650" lvl="1" indent="-171450">
                        <a:spcBef>
                          <a:spcPts val="0"/>
                        </a:spcBef>
                        <a:buFont typeface="Courier New" panose="02070309020205020404" pitchFamily="49" charset="0"/>
                        <a:buChar char="o"/>
                      </a:pPr>
                      <a:r>
                        <a:rPr lang="en-US" sz="1600" b="0" kern="50" spc="-5" dirty="0">
                          <a:solidFill>
                            <a:schemeClr val="tx1"/>
                          </a:solidFill>
                          <a:effectLst/>
                          <a:latin typeface="Calibri"/>
                          <a:ea typeface="Calibri" panose="020F0502020204030204" pitchFamily="34" charset="0"/>
                          <a:cs typeface="Calibri"/>
                        </a:rPr>
                        <a:t>Repeatable mode, consistent operations, single automation framework</a:t>
                      </a:r>
                    </a:p>
                    <a:p>
                      <a:pPr marL="285750" lvl="0" indent="-285750">
                        <a:spcBef>
                          <a:spcPts val="0"/>
                        </a:spcBef>
                        <a:buFont typeface="Courier New" panose="02070309020205020404" pitchFamily="49" charset="0"/>
                        <a:buChar char="o"/>
                      </a:pPr>
                      <a:endParaRPr lang="en-US" sz="1800" b="0" kern="50" spc="-5"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marL="285750" marR="0" lvl="0" indent="-285750">
                        <a:spcBef>
                          <a:spcPts val="0"/>
                        </a:spcBef>
                        <a:spcAft>
                          <a:spcPts val="0"/>
                        </a:spcAft>
                        <a:buFont typeface="Wingdings" pitchFamily="2" charset="2"/>
                        <a:buChar char="q"/>
                      </a:pPr>
                      <a:endParaRPr lang="en-US" sz="1600" kern="50" spc="-5" dirty="0">
                        <a:solidFill>
                          <a:schemeClr val="tx1"/>
                        </a:solidFill>
                        <a:ea typeface="Calibri" panose="020F0502020204030204" pitchFamily="34" charset="0"/>
                        <a:cs typeface="Calibri" panose="020F0502020204030204" pitchFamily="34" charset="0"/>
                      </a:endParaRPr>
                    </a:p>
                    <a:p>
                      <a:pPr marL="285750" marR="0" lvl="0" indent="-285750">
                        <a:spcBef>
                          <a:spcPts val="0"/>
                        </a:spcBef>
                        <a:spcAft>
                          <a:spcPts val="0"/>
                        </a:spcAft>
                        <a:buFont typeface="Wingdings" pitchFamily="2" charset="2"/>
                        <a:buChar char="q"/>
                      </a:pPr>
                      <a:r>
                        <a:rPr lang="en-US" sz="1800" kern="50" spc="-5" dirty="0">
                          <a:solidFill>
                            <a:schemeClr val="tx1"/>
                          </a:solidFill>
                          <a:ea typeface="Calibri" panose="020F0502020204030204" pitchFamily="34" charset="0"/>
                          <a:cs typeface="Calibri"/>
                        </a:rPr>
                        <a:t>Shared Services across any cloud for secure, low latency access to any region</a:t>
                      </a:r>
                    </a:p>
                    <a:p>
                      <a:pPr marL="285750" marR="0" lvl="0" indent="-285750">
                        <a:spcBef>
                          <a:spcPts val="0"/>
                        </a:spcBef>
                        <a:spcAft>
                          <a:spcPts val="0"/>
                        </a:spcAft>
                        <a:buFont typeface="Wingdings" pitchFamily="2" charset="2"/>
                        <a:buChar char="q"/>
                      </a:pPr>
                      <a:endParaRPr lang="en-US" sz="1800" kern="50" spc="-5" dirty="0">
                        <a:solidFill>
                          <a:schemeClr val="tx1"/>
                        </a:solidFill>
                        <a:ea typeface="Calibri" panose="020F0502020204030204" pitchFamily="34" charset="0"/>
                        <a:cs typeface="Calibri"/>
                      </a:endParaRPr>
                    </a:p>
                    <a:p>
                      <a:pPr marL="285750" marR="0" lvl="0" indent="-285750">
                        <a:spcBef>
                          <a:spcPts val="0"/>
                        </a:spcBef>
                        <a:spcAft>
                          <a:spcPts val="0"/>
                        </a:spcAft>
                        <a:buFont typeface="Wingdings" pitchFamily="2" charset="2"/>
                        <a:buChar char="q"/>
                      </a:pPr>
                      <a:r>
                        <a:rPr lang="en-US" sz="1800" kern="50" spc="-5" dirty="0">
                          <a:solidFill>
                            <a:schemeClr val="tx1"/>
                          </a:solidFill>
                          <a:effectLst/>
                          <a:latin typeface="Calibri"/>
                          <a:ea typeface="Calibri" panose="020F0502020204030204" pitchFamily="34" charset="0"/>
                          <a:cs typeface="Calibri"/>
                        </a:rPr>
                        <a:t>Advance networking to simplify connectivity for unique customer needs</a:t>
                      </a:r>
                    </a:p>
                    <a:p>
                      <a:pPr marL="285750" marR="0" lvl="0" indent="-285750">
                        <a:spcBef>
                          <a:spcPts val="0"/>
                        </a:spcBef>
                        <a:spcAft>
                          <a:spcPts val="0"/>
                        </a:spcAft>
                        <a:buFont typeface="Wingdings" pitchFamily="2" charset="2"/>
                        <a:buChar char="q"/>
                      </a:pPr>
                      <a:endParaRPr lang="en-US" sz="1800" kern="50" spc="-5" dirty="0">
                        <a:solidFill>
                          <a:schemeClr val="tx1"/>
                        </a:solidFill>
                        <a:effectLst/>
                        <a:latin typeface="Calibri"/>
                        <a:ea typeface="Calibri" panose="020F0502020204030204" pitchFamily="34" charset="0"/>
                        <a:cs typeface="Calibri"/>
                      </a:endParaRPr>
                    </a:p>
                    <a:p>
                      <a:pPr marL="285750" indent="-285750">
                        <a:spcBef>
                          <a:spcPts val="0"/>
                        </a:spcBef>
                        <a:buFont typeface="Wingdings" pitchFamily="2" charset="2"/>
                        <a:buChar char="q"/>
                      </a:pPr>
                      <a:r>
                        <a:rPr lang="en-US" sz="1800" kern="50" spc="-5" dirty="0">
                          <a:solidFill>
                            <a:schemeClr val="tx1"/>
                          </a:solidFill>
                          <a:effectLst/>
                          <a:latin typeface="Calibri"/>
                          <a:ea typeface="Calibri" panose="020F0502020204030204" pitchFamily="34" charset="0"/>
                          <a:cs typeface="Calibri"/>
                        </a:rPr>
                        <a:t>Performance (low latency, encrypted throughput, proactive analytics)</a:t>
                      </a:r>
                    </a:p>
                    <a:p>
                      <a:pPr marL="285750" indent="-285750">
                        <a:spcBef>
                          <a:spcPts val="0"/>
                        </a:spcBef>
                        <a:buFont typeface="Wingdings" pitchFamily="2" charset="2"/>
                        <a:buChar char="q"/>
                      </a:pPr>
                      <a:endParaRPr lang="en-US" sz="1800" kern="50" spc="-5" dirty="0">
                        <a:solidFill>
                          <a:schemeClr val="tx1"/>
                        </a:solidFill>
                        <a:effectLst/>
                        <a:latin typeface="Calibri"/>
                        <a:ea typeface="Calibri" panose="020F0502020204030204" pitchFamily="34" charset="0"/>
                        <a:cs typeface="Calibri"/>
                      </a:endParaRPr>
                    </a:p>
                    <a:p>
                      <a:pPr marL="285750" indent="-285750">
                        <a:spcBef>
                          <a:spcPts val="0"/>
                        </a:spcBef>
                        <a:buFont typeface="Wingdings" pitchFamily="2" charset="2"/>
                        <a:buChar char="q"/>
                      </a:pPr>
                      <a:r>
                        <a:rPr lang="en-US" sz="1800" kern="50" spc="-5" dirty="0">
                          <a:solidFill>
                            <a:schemeClr val="tx1"/>
                          </a:solidFill>
                          <a:ea typeface="Calibri" panose="020F0502020204030204" pitchFamily="34" charset="0"/>
                          <a:cs typeface="Calibri"/>
                        </a:rPr>
                        <a:t>Embedded and holistic security posture to meet compliance needs</a:t>
                      </a:r>
                    </a:p>
                    <a:p>
                      <a:endParaRPr lang="en-US" sz="1600" dirty="0">
                        <a:solidFill>
                          <a:schemeClr val="tx1"/>
                        </a:solidFill>
                      </a:endParaRPr>
                    </a:p>
                  </a:txBody>
                  <a:tcPr>
                    <a:noFill/>
                  </a:tcPr>
                </a:tc>
                <a:extLst>
                  <a:ext uri="{0D108BD9-81ED-4DB2-BD59-A6C34878D82A}">
                    <a16:rowId xmlns:a16="http://schemas.microsoft.com/office/drawing/2014/main" val="2622220724"/>
                  </a:ext>
                </a:extLst>
              </a:tr>
            </a:tbl>
          </a:graphicData>
        </a:graphic>
      </p:graphicFrame>
    </p:spTree>
    <p:extLst>
      <p:ext uri="{BB962C8B-B14F-4D97-AF65-F5344CB8AC3E}">
        <p14:creationId xmlns:p14="http://schemas.microsoft.com/office/powerpoint/2010/main" val="424632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Rectangle 1194">
            <a:extLst>
              <a:ext uri="{FF2B5EF4-FFF2-40B4-BE49-F238E27FC236}">
                <a16:creationId xmlns:a16="http://schemas.microsoft.com/office/drawing/2014/main" id="{4033168C-FD67-2B4D-26C4-94B6177D45FD}"/>
              </a:ext>
            </a:extLst>
          </p:cNvPr>
          <p:cNvSpPr/>
          <p:nvPr/>
        </p:nvSpPr>
        <p:spPr>
          <a:xfrm>
            <a:off x="1246341" y="1747390"/>
            <a:ext cx="828660" cy="432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17" name="Rectangle 116">
            <a:extLst>
              <a:ext uri="{FF2B5EF4-FFF2-40B4-BE49-F238E27FC236}">
                <a16:creationId xmlns:a16="http://schemas.microsoft.com/office/drawing/2014/main" id="{61C7369A-4BD1-BD6B-09D6-DE6B3C88E0EA}"/>
              </a:ext>
            </a:extLst>
          </p:cNvPr>
          <p:cNvSpPr/>
          <p:nvPr/>
        </p:nvSpPr>
        <p:spPr>
          <a:xfrm>
            <a:off x="8244279" y="2345397"/>
            <a:ext cx="3356705" cy="2900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1" name="Rectangle 100">
            <a:extLst>
              <a:ext uri="{FF2B5EF4-FFF2-40B4-BE49-F238E27FC236}">
                <a16:creationId xmlns:a16="http://schemas.microsoft.com/office/drawing/2014/main" id="{25EF8900-34D7-380B-AA2B-83D09C6E93E5}"/>
              </a:ext>
            </a:extLst>
          </p:cNvPr>
          <p:cNvSpPr/>
          <p:nvPr/>
        </p:nvSpPr>
        <p:spPr>
          <a:xfrm>
            <a:off x="4198257" y="2345396"/>
            <a:ext cx="3941965" cy="29140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0" name="Rectangle 99">
            <a:extLst>
              <a:ext uri="{FF2B5EF4-FFF2-40B4-BE49-F238E27FC236}">
                <a16:creationId xmlns:a16="http://schemas.microsoft.com/office/drawing/2014/main" id="{4F3BB9EC-FFBC-6F3E-89E1-AD7E324634D3}"/>
              </a:ext>
            </a:extLst>
          </p:cNvPr>
          <p:cNvSpPr/>
          <p:nvPr/>
        </p:nvSpPr>
        <p:spPr>
          <a:xfrm>
            <a:off x="417939" y="2366993"/>
            <a:ext cx="3599173" cy="2878623"/>
          </a:xfrm>
          <a:prstGeom prst="rect">
            <a:avLst/>
          </a:prstGeom>
          <a:solidFill>
            <a:schemeClr val="bg1">
              <a:lumMod val="95000"/>
            </a:schemeClr>
          </a:solidFill>
          <a:ln>
            <a:solidFill>
              <a:srgbClr val="F5F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 name="Straight Connector 8">
            <a:extLst>
              <a:ext uri="{FF2B5EF4-FFF2-40B4-BE49-F238E27FC236}">
                <a16:creationId xmlns:a16="http://schemas.microsoft.com/office/drawing/2014/main" id="{334F926F-64B4-BA61-7CDF-809D61A451FB}"/>
              </a:ext>
            </a:extLst>
          </p:cNvPr>
          <p:cNvCxnSpPr>
            <a:cxnSpLocks/>
            <a:stCxn id="1187" idx="0"/>
            <a:endCxn id="51" idx="2"/>
          </p:cNvCxnSpPr>
          <p:nvPr/>
        </p:nvCxnSpPr>
        <p:spPr>
          <a:xfrm flipV="1">
            <a:off x="2560257" y="4223606"/>
            <a:ext cx="3188" cy="1570849"/>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4D4B28-7A75-D3F3-4378-A9D6130AF6F7}"/>
              </a:ext>
            </a:extLst>
          </p:cNvPr>
          <p:cNvCxnSpPr>
            <a:cxnSpLocks/>
            <a:endCxn id="121" idx="2"/>
          </p:cNvCxnSpPr>
          <p:nvPr/>
        </p:nvCxnSpPr>
        <p:spPr>
          <a:xfrm flipV="1">
            <a:off x="7032836" y="4201450"/>
            <a:ext cx="0" cy="454923"/>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144188-A577-CA7C-C218-989A6DF06DAE}"/>
              </a:ext>
            </a:extLst>
          </p:cNvPr>
          <p:cNvCxnSpPr>
            <a:cxnSpLocks/>
            <a:stCxn id="1186" idx="0"/>
            <a:endCxn id="48" idx="2"/>
          </p:cNvCxnSpPr>
          <p:nvPr/>
        </p:nvCxnSpPr>
        <p:spPr>
          <a:xfrm flipV="1">
            <a:off x="1901863" y="4228285"/>
            <a:ext cx="0" cy="1621685"/>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D4B81-5F69-9103-6DE0-ACA316D1BF38}"/>
              </a:ext>
            </a:extLst>
          </p:cNvPr>
          <p:cNvCxnSpPr>
            <a:cxnSpLocks/>
            <a:stCxn id="1182" idx="0"/>
            <a:endCxn id="95" idx="2"/>
          </p:cNvCxnSpPr>
          <p:nvPr/>
        </p:nvCxnSpPr>
        <p:spPr>
          <a:xfrm flipH="1" flipV="1">
            <a:off x="5585425" y="4201450"/>
            <a:ext cx="292398" cy="168494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C44844BD-1BC3-962E-C6B6-3AF9EBEB159F}"/>
              </a:ext>
            </a:extLst>
          </p:cNvPr>
          <p:cNvSpPr/>
          <p:nvPr/>
        </p:nvSpPr>
        <p:spPr>
          <a:xfrm>
            <a:off x="417939" y="4633201"/>
            <a:ext cx="11169558" cy="59885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95000"/>
                  </a:srgbClr>
                </a:solidFill>
                <a:effectLst/>
                <a:uLnTx/>
                <a:uFillTx/>
                <a:latin typeface="Verdana" panose="020B0604030504040204" pitchFamily="34" charset="0"/>
                <a:ea typeface="Verdana" panose="020B0604030504040204" pitchFamily="34" charset="0"/>
                <a:cs typeface="Verdana" panose="020B0604030504040204" pitchFamily="34" charset="0"/>
              </a:rPr>
              <a:t>   </a:t>
            </a:r>
          </a:p>
        </p:txBody>
      </p:sp>
      <p:sp>
        <p:nvSpPr>
          <p:cNvPr id="76" name="Title 1">
            <a:extLst>
              <a:ext uri="{FF2B5EF4-FFF2-40B4-BE49-F238E27FC236}">
                <a16:creationId xmlns:a16="http://schemas.microsoft.com/office/drawing/2014/main" id="{1D0CF0D5-41ED-4A5F-F04D-B55EF1A0557A}"/>
              </a:ext>
            </a:extLst>
          </p:cNvPr>
          <p:cNvSpPr txBox="1">
            <a:spLocks/>
          </p:cNvSpPr>
          <p:nvPr/>
        </p:nvSpPr>
        <p:spPr>
          <a:xfrm>
            <a:off x="928049" y="54394"/>
            <a:ext cx="10473050" cy="356773"/>
          </a:xfrm>
          <a:prstGeom prst="rect">
            <a:avLst/>
          </a:prstGeom>
        </p:spPr>
        <p:txBody>
          <a:bodyPr/>
          <a:lstStyle>
            <a:lvl1pPr algn="l" defTabSz="914400" rtl="0" eaLnBrk="1" latinLnBrk="0" hangingPunct="1">
              <a:lnSpc>
                <a:spcPct val="90000"/>
              </a:lnSpc>
              <a:spcBef>
                <a:spcPct val="0"/>
              </a:spcBef>
              <a:buNone/>
              <a:defRPr sz="2800" b="1" kern="1200">
                <a:solidFill>
                  <a:sysClr val="windowText" lastClr="000000"/>
                </a:solidFill>
                <a:latin typeface="Calibri" panose="020F0502020204030204" pitchFamily="34" charset="0"/>
                <a:ea typeface="+mj-ea"/>
                <a:cs typeface="Calibri" panose="020F050202020403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j-ea"/>
                <a:cs typeface="Calibri" panose="020F0502020204030204" pitchFamily="34" charset="0"/>
              </a:rPr>
              <a:t>SAP S4/HANA – Aviatrix MSP Reference Design – </a:t>
            </a:r>
            <a:r>
              <a:rPr kumimoji="0" lang="en-US" sz="1800" b="1" i="0" u="none" strike="noStrike" kern="1200" cap="none" spc="0" normalizeH="0" baseline="0" noProof="0" dirty="0">
                <a:ln>
                  <a:noFill/>
                </a:ln>
                <a:solidFill>
                  <a:srgbClr val="FF0000"/>
                </a:solidFill>
                <a:effectLst/>
                <a:uLnTx/>
                <a:uFillTx/>
                <a:latin typeface="Century Gothic" panose="020B0502020202020204" pitchFamily="34" charset="0"/>
                <a:ea typeface="+mj-ea"/>
                <a:cs typeface="Calibri" panose="020F0502020204030204" pitchFamily="34" charset="0"/>
              </a:rPr>
              <a:t>Multi-tenant   </a:t>
            </a:r>
          </a:p>
        </p:txBody>
      </p:sp>
      <p:pic>
        <p:nvPicPr>
          <p:cNvPr id="90" name="Picture 16" descr="Saas - Free seo and web icons">
            <a:extLst>
              <a:ext uri="{FF2B5EF4-FFF2-40B4-BE49-F238E27FC236}">
                <a16:creationId xmlns:a16="http://schemas.microsoft.com/office/drawing/2014/main" id="{01A23A15-265E-BEAF-2855-429F0E386FF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30968" y="1342401"/>
            <a:ext cx="433404" cy="433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P Ariba Procurement - Apps on Google Play">
            <a:extLst>
              <a:ext uri="{FF2B5EF4-FFF2-40B4-BE49-F238E27FC236}">
                <a16:creationId xmlns:a16="http://schemas.microsoft.com/office/drawing/2014/main" id="{5D2626A1-6B05-60B0-2DE0-80A4666DD622}"/>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1664050" y="1839120"/>
            <a:ext cx="332874" cy="2755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P SuccessFactors Review: Is It Right for Your Business?">
            <a:extLst>
              <a:ext uri="{FF2B5EF4-FFF2-40B4-BE49-F238E27FC236}">
                <a16:creationId xmlns:a16="http://schemas.microsoft.com/office/drawing/2014/main" id="{21515528-8E73-754B-4449-2706D0827A3C}"/>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313865" y="1845208"/>
            <a:ext cx="322536" cy="246221"/>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512DD250-64A5-8076-C73A-12C8F17AACE8}"/>
              </a:ext>
            </a:extLst>
          </p:cNvPr>
          <p:cNvSpPr txBox="1"/>
          <p:nvPr/>
        </p:nvSpPr>
        <p:spPr>
          <a:xfrm>
            <a:off x="349162" y="2144464"/>
            <a:ext cx="66236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REGION1</a:t>
            </a:r>
          </a:p>
        </p:txBody>
      </p:sp>
      <p:sp>
        <p:nvSpPr>
          <p:cNvPr id="1029" name="TextBox 1028">
            <a:extLst>
              <a:ext uri="{FF2B5EF4-FFF2-40B4-BE49-F238E27FC236}">
                <a16:creationId xmlns:a16="http://schemas.microsoft.com/office/drawing/2014/main" id="{9186F7CF-F264-3CB7-D213-8F681627F3CF}"/>
              </a:ext>
            </a:extLst>
          </p:cNvPr>
          <p:cNvSpPr txBox="1"/>
          <p:nvPr/>
        </p:nvSpPr>
        <p:spPr>
          <a:xfrm>
            <a:off x="4119176" y="2119565"/>
            <a:ext cx="66236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REGION2</a:t>
            </a:r>
          </a:p>
        </p:txBody>
      </p:sp>
      <p:sp>
        <p:nvSpPr>
          <p:cNvPr id="1031" name="TextBox 1030">
            <a:extLst>
              <a:ext uri="{FF2B5EF4-FFF2-40B4-BE49-F238E27FC236}">
                <a16:creationId xmlns:a16="http://schemas.microsoft.com/office/drawing/2014/main" id="{A6412089-A7CD-C6B2-6EEF-543145B2C25D}"/>
              </a:ext>
            </a:extLst>
          </p:cNvPr>
          <p:cNvSpPr txBox="1"/>
          <p:nvPr/>
        </p:nvSpPr>
        <p:spPr>
          <a:xfrm>
            <a:off x="8160380" y="2147870"/>
            <a:ext cx="66236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REGION3</a:t>
            </a:r>
          </a:p>
        </p:txBody>
      </p:sp>
      <p:grpSp>
        <p:nvGrpSpPr>
          <p:cNvPr id="70" name="Group 69">
            <a:extLst>
              <a:ext uri="{FF2B5EF4-FFF2-40B4-BE49-F238E27FC236}">
                <a16:creationId xmlns:a16="http://schemas.microsoft.com/office/drawing/2014/main" id="{8A013A23-B7C9-620A-14CC-E23B233B5565}"/>
              </a:ext>
            </a:extLst>
          </p:cNvPr>
          <p:cNvGrpSpPr/>
          <p:nvPr/>
        </p:nvGrpSpPr>
        <p:grpSpPr>
          <a:xfrm>
            <a:off x="652477" y="3071486"/>
            <a:ext cx="880473" cy="1171059"/>
            <a:chOff x="149557" y="3071486"/>
            <a:chExt cx="880473" cy="1171059"/>
          </a:xfrm>
          <a:solidFill>
            <a:schemeClr val="tx2">
              <a:lumMod val="20000"/>
              <a:lumOff val="80000"/>
            </a:schemeClr>
          </a:solidFill>
        </p:grpSpPr>
        <p:sp>
          <p:nvSpPr>
            <p:cNvPr id="1033" name="Rounded Rectangle 1032">
              <a:extLst>
                <a:ext uri="{FF2B5EF4-FFF2-40B4-BE49-F238E27FC236}">
                  <a16:creationId xmlns:a16="http://schemas.microsoft.com/office/drawing/2014/main" id="{0BB1D4C7-0DFB-D259-8130-591F9E176B92}"/>
                </a:ext>
              </a:extLst>
            </p:cNvPr>
            <p:cNvSpPr/>
            <p:nvPr/>
          </p:nvSpPr>
          <p:spPr>
            <a:xfrm>
              <a:off x="149557" y="3071486"/>
              <a:ext cx="880473" cy="1168892"/>
            </a:xfrm>
            <a:prstGeom prst="roundRect">
              <a:avLst>
                <a:gd name="adj" fmla="val 7452"/>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0" numCol="1" spcCol="0" rtlCol="0" fromWordArt="0" anchor="ctr" anchorCtr="0" forceAA="0" compatLnSpc="1">
              <a:prstTxWarp prst="textNoShape">
                <a:avLst/>
              </a:prstTxWarp>
              <a:noAutofit/>
            </a:bodyPr>
            <a:lstStyle/>
            <a:p>
              <a:r>
                <a:rPr lang="en-US" sz="900" dirty="0">
                  <a:solidFill>
                    <a:schemeClr val="tx1">
                      <a:lumMod val="85000"/>
                      <a:lumOff val="15000"/>
                    </a:schemeClr>
                  </a:solidFill>
                </a:rPr>
                <a:t>Shared Services</a:t>
              </a:r>
            </a:p>
            <a:p>
              <a:endParaRPr lang="en-US" sz="900" dirty="0">
                <a:solidFill>
                  <a:schemeClr val="tx1">
                    <a:lumMod val="85000"/>
                    <a:lumOff val="15000"/>
                  </a:schemeClr>
                </a:solidFill>
              </a:endParaRPr>
            </a:p>
            <a:p>
              <a:r>
                <a:rPr lang="en-US" sz="900" dirty="0">
                  <a:solidFill>
                    <a:schemeClr val="tx1">
                      <a:lumMod val="85000"/>
                      <a:lumOff val="15000"/>
                    </a:schemeClr>
                  </a:solidFill>
                </a:rPr>
                <a:t>Antivirus</a:t>
              </a:r>
              <a:br>
                <a:rPr lang="en-US" sz="900" dirty="0">
                  <a:solidFill>
                    <a:schemeClr val="tx1">
                      <a:lumMod val="85000"/>
                      <a:lumOff val="15000"/>
                    </a:schemeClr>
                  </a:solidFill>
                </a:rPr>
              </a:br>
              <a:r>
                <a:rPr lang="en-US" sz="900" dirty="0">
                  <a:solidFill>
                    <a:schemeClr val="tx1">
                      <a:lumMod val="85000"/>
                      <a:lumOff val="15000"/>
                    </a:schemeClr>
                  </a:solidFill>
                </a:rPr>
                <a:t>Patching</a:t>
              </a:r>
              <a:br>
                <a:rPr lang="en-US" sz="900" dirty="0">
                  <a:solidFill>
                    <a:schemeClr val="tx1">
                      <a:lumMod val="85000"/>
                      <a:lumOff val="15000"/>
                    </a:schemeClr>
                  </a:solidFill>
                </a:rPr>
              </a:br>
              <a:r>
                <a:rPr lang="en-US" sz="900" dirty="0">
                  <a:solidFill>
                    <a:schemeClr val="tx1">
                      <a:lumMod val="85000"/>
                      <a:lumOff val="15000"/>
                    </a:schemeClr>
                  </a:solidFill>
                </a:rPr>
                <a:t>Focused Run</a:t>
              </a:r>
              <a:br>
                <a:rPr lang="en-US" sz="900" dirty="0">
                  <a:solidFill>
                    <a:schemeClr val="tx1">
                      <a:lumMod val="85000"/>
                      <a:lumOff val="15000"/>
                    </a:schemeClr>
                  </a:solidFill>
                </a:rPr>
              </a:br>
              <a:r>
                <a:rPr lang="en-US" sz="900" dirty="0">
                  <a:solidFill>
                    <a:schemeClr val="tx1">
                      <a:lumMod val="85000"/>
                      <a:lumOff val="15000"/>
                    </a:schemeClr>
                  </a:solidFill>
                </a:rPr>
                <a:t>Monitoring</a:t>
              </a:r>
              <a:br>
                <a:rPr lang="en-US" sz="900" dirty="0">
                  <a:solidFill>
                    <a:schemeClr val="tx1">
                      <a:lumMod val="85000"/>
                      <a:lumOff val="15000"/>
                    </a:schemeClr>
                  </a:solidFill>
                </a:rPr>
              </a:br>
              <a:r>
                <a:rPr lang="en-US" sz="900" dirty="0">
                  <a:solidFill>
                    <a:schemeClr val="tx1">
                      <a:lumMod val="85000"/>
                      <a:lumOff val="15000"/>
                    </a:schemeClr>
                  </a:solidFill>
                </a:rPr>
                <a:t>DNS</a:t>
              </a:r>
              <a:br>
                <a:rPr lang="en-US" sz="900" dirty="0">
                  <a:solidFill>
                    <a:schemeClr val="tx1">
                      <a:lumMod val="85000"/>
                      <a:lumOff val="15000"/>
                    </a:schemeClr>
                  </a:solidFill>
                </a:rPr>
              </a:br>
              <a:r>
                <a:rPr lang="en-US" sz="900" dirty="0">
                  <a:solidFill>
                    <a:schemeClr val="tx1">
                      <a:lumMod val="85000"/>
                      <a:lumOff val="15000"/>
                    </a:schemeClr>
                  </a:solidFill>
                </a:rPr>
                <a:t>IPAM</a:t>
              </a:r>
            </a:p>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1046" name="Graphic 1045">
              <a:extLst>
                <a:ext uri="{FF2B5EF4-FFF2-40B4-BE49-F238E27FC236}">
                  <a16:creationId xmlns:a16="http://schemas.microsoft.com/office/drawing/2014/main" id="{DE1FE081-334B-0225-0EBF-DCE120C9EC8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2138" y="4151105"/>
              <a:ext cx="91440" cy="91440"/>
            </a:xfrm>
            <a:prstGeom prst="rect">
              <a:avLst/>
            </a:prstGeom>
          </p:spPr>
        </p:pic>
      </p:grpSp>
      <p:cxnSp>
        <p:nvCxnSpPr>
          <p:cNvPr id="1049" name="Straight Connector 1048">
            <a:extLst>
              <a:ext uri="{FF2B5EF4-FFF2-40B4-BE49-F238E27FC236}">
                <a16:creationId xmlns:a16="http://schemas.microsoft.com/office/drawing/2014/main" id="{D8BC2262-9C95-92A0-44D8-5FE2B71C2F34}"/>
              </a:ext>
            </a:extLst>
          </p:cNvPr>
          <p:cNvCxnSpPr>
            <a:cxnSpLocks/>
            <a:endCxn id="78" idx="2"/>
          </p:cNvCxnSpPr>
          <p:nvPr/>
        </p:nvCxnSpPr>
        <p:spPr>
          <a:xfrm flipV="1">
            <a:off x="4715921" y="4244814"/>
            <a:ext cx="1936" cy="399741"/>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830EDC6A-F2AE-1813-120A-1FBE3F6C784B}"/>
              </a:ext>
            </a:extLst>
          </p:cNvPr>
          <p:cNvCxnSpPr>
            <a:cxnSpLocks/>
          </p:cNvCxnSpPr>
          <p:nvPr/>
        </p:nvCxnSpPr>
        <p:spPr>
          <a:xfrm flipV="1">
            <a:off x="8666156" y="4220746"/>
            <a:ext cx="0" cy="436307"/>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ADBA24CA-E751-0027-71CD-43A494D1A5FA}"/>
              </a:ext>
            </a:extLst>
          </p:cNvPr>
          <p:cNvCxnSpPr>
            <a:cxnSpLocks/>
            <a:endCxn id="1033" idx="2"/>
          </p:cNvCxnSpPr>
          <p:nvPr/>
        </p:nvCxnSpPr>
        <p:spPr>
          <a:xfrm flipV="1">
            <a:off x="1090041" y="4240378"/>
            <a:ext cx="2673" cy="399438"/>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098" name="TextBox 1097">
            <a:extLst>
              <a:ext uri="{FF2B5EF4-FFF2-40B4-BE49-F238E27FC236}">
                <a16:creationId xmlns:a16="http://schemas.microsoft.com/office/drawing/2014/main" id="{5FD1BA47-986E-52D6-800E-8B2D55D70E38}"/>
              </a:ext>
            </a:extLst>
          </p:cNvPr>
          <p:cNvSpPr txBox="1"/>
          <p:nvPr/>
        </p:nvSpPr>
        <p:spPr>
          <a:xfrm>
            <a:off x="2427371" y="280389"/>
            <a:ext cx="694933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Open Sans"/>
                <a:ea typeface="+mn-ea"/>
                <a:cs typeface="+mn-cs"/>
              </a:rPr>
              <a:t>Global Architecture Providing Unified Networking, Security, Visibility, and Control</a:t>
            </a:r>
          </a:p>
        </p:txBody>
      </p:sp>
      <p:grpSp>
        <p:nvGrpSpPr>
          <p:cNvPr id="38" name="Group 37">
            <a:extLst>
              <a:ext uri="{FF2B5EF4-FFF2-40B4-BE49-F238E27FC236}">
                <a16:creationId xmlns:a16="http://schemas.microsoft.com/office/drawing/2014/main" id="{3653C4A5-FC01-3246-33E0-42F64689E6E8}"/>
              </a:ext>
            </a:extLst>
          </p:cNvPr>
          <p:cNvGrpSpPr/>
          <p:nvPr/>
        </p:nvGrpSpPr>
        <p:grpSpPr>
          <a:xfrm>
            <a:off x="2327818" y="687602"/>
            <a:ext cx="7757907" cy="483291"/>
            <a:chOff x="2317958" y="395572"/>
            <a:chExt cx="7757907" cy="483291"/>
          </a:xfrm>
        </p:grpSpPr>
        <p:sp>
          <p:nvSpPr>
            <p:cNvPr id="1095" name="TextBox 1094">
              <a:extLst>
                <a:ext uri="{FF2B5EF4-FFF2-40B4-BE49-F238E27FC236}">
                  <a16:creationId xmlns:a16="http://schemas.microsoft.com/office/drawing/2014/main" id="{ED5841D8-141E-62FB-6D1C-75DA730762AB}"/>
                </a:ext>
              </a:extLst>
            </p:cNvPr>
            <p:cNvSpPr txBox="1"/>
            <p:nvPr/>
          </p:nvSpPr>
          <p:spPr>
            <a:xfrm>
              <a:off x="2317958" y="395572"/>
              <a:ext cx="2395352"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 Controller</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Unified Management and Control</a:t>
              </a:r>
            </a:p>
          </p:txBody>
        </p:sp>
        <p:pic>
          <p:nvPicPr>
            <p:cNvPr id="1096" name="Picture 1095">
              <a:extLst>
                <a:ext uri="{FF2B5EF4-FFF2-40B4-BE49-F238E27FC236}">
                  <a16:creationId xmlns:a16="http://schemas.microsoft.com/office/drawing/2014/main" id="{6AE8F1A4-3AB6-2923-7E77-F10D6F0ED39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608572" y="437706"/>
              <a:ext cx="500840" cy="407647"/>
            </a:xfrm>
            <a:prstGeom prst="rect">
              <a:avLst/>
            </a:prstGeom>
          </p:spPr>
        </p:pic>
        <p:pic>
          <p:nvPicPr>
            <p:cNvPr id="1099" name="Picture 1098" descr="A picture containing clock&#10;&#10;Description automatically generated">
              <a:extLst>
                <a:ext uri="{FF2B5EF4-FFF2-40B4-BE49-F238E27FC236}">
                  <a16:creationId xmlns:a16="http://schemas.microsoft.com/office/drawing/2014/main" id="{BCEBA8BD-5AD3-3194-520E-4291FFBAA9B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1250" y="464775"/>
              <a:ext cx="519401" cy="376623"/>
            </a:xfrm>
            <a:prstGeom prst="rect">
              <a:avLst/>
            </a:prstGeom>
          </p:spPr>
        </p:pic>
        <p:sp>
          <p:nvSpPr>
            <p:cNvPr id="1100" name="TextBox 1099">
              <a:extLst>
                <a:ext uri="{FF2B5EF4-FFF2-40B4-BE49-F238E27FC236}">
                  <a16:creationId xmlns:a16="http://schemas.microsoft.com/office/drawing/2014/main" id="{B950A1FC-7FB9-3F93-D6AA-5E16908ECFF4}"/>
                </a:ext>
              </a:extLst>
            </p:cNvPr>
            <p:cNvSpPr txBox="1"/>
            <p:nvPr/>
          </p:nvSpPr>
          <p:spPr>
            <a:xfrm>
              <a:off x="7184221" y="417198"/>
              <a:ext cx="2891644"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ea typeface="Open Sans" panose="020B0606030504020204" pitchFamily="34" charset="0"/>
                  <a:cs typeface="Calibri" panose="020F0502020204030204" pitchFamily="34" charset="0"/>
                </a:rPr>
                <a:t>Aviatrix CoPilot</a:t>
              </a:r>
              <a:br>
                <a:rPr kumimoji="0" lang="en-US" sz="1200" b="0" i="0" u="none" strike="noStrike" kern="1200" cap="none" spc="0" normalizeH="0" baseline="0" noProof="0" dirty="0">
                  <a:ln>
                    <a:noFill/>
                  </a:ln>
                  <a:solidFill>
                    <a:srgbClr val="000000"/>
                  </a:solidFill>
                  <a:effectLst/>
                  <a:uLnTx/>
                  <a:uFillTx/>
                  <a:ea typeface="Open Sans" panose="020B0606030504020204" pitchFamily="34" charset="0"/>
                  <a:cs typeface="Calibri" panose="020F0502020204030204" pitchFamily="34" charset="0"/>
                </a:rPr>
              </a:br>
              <a:r>
                <a:rPr kumimoji="0" lang="en-US" sz="1200" b="0" i="0" u="none" strike="noStrike" kern="1200" cap="none" spc="0" normalizeH="0" baseline="0" noProof="0" dirty="0">
                  <a:ln>
                    <a:noFill/>
                  </a:ln>
                  <a:solidFill>
                    <a:srgbClr val="000000"/>
                  </a:solidFill>
                  <a:effectLst/>
                  <a:uLnTx/>
                  <a:uFillTx/>
                  <a:ea typeface="Open Sans" panose="020B0606030504020204" pitchFamily="34" charset="0"/>
                  <a:cs typeface="Calibri" panose="020F0502020204030204" pitchFamily="34" charset="0"/>
                </a:rPr>
                <a:t>Intelligent visibility and analytics </a:t>
              </a:r>
            </a:p>
          </p:txBody>
        </p:sp>
        <p:pic>
          <p:nvPicPr>
            <p:cNvPr id="1101" name="Picture 1100">
              <a:extLst>
                <a:ext uri="{FF2B5EF4-FFF2-40B4-BE49-F238E27FC236}">
                  <a16:creationId xmlns:a16="http://schemas.microsoft.com/office/drawing/2014/main" id="{D9ED016F-7E4C-8CC5-098F-3DBFCE165C6A}"/>
                </a:ext>
              </a:extLst>
            </p:cNvPr>
            <p:cNvPicPr>
              <a:picLocks noChangeAspect="1"/>
            </p:cNvPicPr>
            <p:nvPr/>
          </p:nvPicPr>
          <p:blipFill>
            <a:blip r:embed="rId1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492651" y="529273"/>
              <a:ext cx="956261" cy="231694"/>
            </a:xfrm>
            <a:prstGeom prst="rect">
              <a:avLst/>
            </a:prstGeom>
          </p:spPr>
        </p:pic>
      </p:grpSp>
      <p:cxnSp>
        <p:nvCxnSpPr>
          <p:cNvPr id="1130" name="Straight Connector 1129">
            <a:extLst>
              <a:ext uri="{FF2B5EF4-FFF2-40B4-BE49-F238E27FC236}">
                <a16:creationId xmlns:a16="http://schemas.microsoft.com/office/drawing/2014/main" id="{691509A7-5C56-4CCC-2B7D-51DE92FDAD19}"/>
              </a:ext>
            </a:extLst>
          </p:cNvPr>
          <p:cNvCxnSpPr>
            <a:cxnSpLocks/>
            <a:stCxn id="1181" idx="0"/>
            <a:endCxn id="95" idx="2"/>
          </p:cNvCxnSpPr>
          <p:nvPr/>
        </p:nvCxnSpPr>
        <p:spPr>
          <a:xfrm flipV="1">
            <a:off x="5236363" y="4201450"/>
            <a:ext cx="349062" cy="170195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A8E85AFD-277A-FB9A-D415-F8AE1646FF33}"/>
              </a:ext>
            </a:extLst>
          </p:cNvPr>
          <p:cNvCxnSpPr>
            <a:cxnSpLocks/>
            <a:stCxn id="66" idx="0"/>
          </p:cNvCxnSpPr>
          <p:nvPr/>
        </p:nvCxnSpPr>
        <p:spPr>
          <a:xfrm flipV="1">
            <a:off x="9695455" y="4211970"/>
            <a:ext cx="1425" cy="1706620"/>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0E4E4E77-422D-BC2E-0637-ED20A4335112}"/>
              </a:ext>
            </a:extLst>
          </p:cNvPr>
          <p:cNvCxnSpPr>
            <a:cxnSpLocks/>
            <a:stCxn id="1176" idx="0"/>
          </p:cNvCxnSpPr>
          <p:nvPr/>
        </p:nvCxnSpPr>
        <p:spPr>
          <a:xfrm flipH="1" flipV="1">
            <a:off x="10326817" y="4218775"/>
            <a:ext cx="10098" cy="1665389"/>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1152" name="Graphic 1151">
            <a:extLst>
              <a:ext uri="{FF2B5EF4-FFF2-40B4-BE49-F238E27FC236}">
                <a16:creationId xmlns:a16="http://schemas.microsoft.com/office/drawing/2014/main" id="{C5F54E62-F06B-89F3-E164-58165C5F3BAD}"/>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0941561" y="5921914"/>
            <a:ext cx="268320" cy="382420"/>
          </a:xfrm>
          <a:prstGeom prst="rect">
            <a:avLst/>
          </a:prstGeom>
        </p:spPr>
      </p:pic>
      <p:sp>
        <p:nvSpPr>
          <p:cNvPr id="1154" name="TextBox 1153">
            <a:extLst>
              <a:ext uri="{FF2B5EF4-FFF2-40B4-BE49-F238E27FC236}">
                <a16:creationId xmlns:a16="http://schemas.microsoft.com/office/drawing/2014/main" id="{1866025D-CB08-EBAE-524D-C260F641A484}"/>
              </a:ext>
            </a:extLst>
          </p:cNvPr>
          <p:cNvSpPr txBox="1"/>
          <p:nvPr/>
        </p:nvSpPr>
        <p:spPr>
          <a:xfrm>
            <a:off x="10887180" y="6316919"/>
            <a:ext cx="516879" cy="230832"/>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Open Sans"/>
              </a:rPr>
              <a:t>T4</a:t>
            </a:r>
            <a:r>
              <a:rPr kumimoji="0" lang="en-US" sz="900" b="0" i="0" u="none" strike="noStrike" kern="1200" cap="none" spc="0" normalizeH="0" baseline="0" noProof="0" dirty="0">
                <a:ln>
                  <a:noFill/>
                </a:ln>
                <a:solidFill>
                  <a:srgbClr val="000000"/>
                </a:solidFill>
                <a:effectLst/>
                <a:uLnTx/>
                <a:uFillTx/>
                <a:latin typeface="Open Sans"/>
              </a:rPr>
              <a:t> DC</a:t>
            </a:r>
          </a:p>
        </p:txBody>
      </p:sp>
      <p:grpSp>
        <p:nvGrpSpPr>
          <p:cNvPr id="1042" name="Group 1041">
            <a:extLst>
              <a:ext uri="{FF2B5EF4-FFF2-40B4-BE49-F238E27FC236}">
                <a16:creationId xmlns:a16="http://schemas.microsoft.com/office/drawing/2014/main" id="{551B0893-2CA0-306A-FAFA-AD6A64E98A1A}"/>
              </a:ext>
            </a:extLst>
          </p:cNvPr>
          <p:cNvGrpSpPr/>
          <p:nvPr/>
        </p:nvGrpSpPr>
        <p:grpSpPr>
          <a:xfrm>
            <a:off x="6750214" y="1753517"/>
            <a:ext cx="611065" cy="524785"/>
            <a:chOff x="6599022" y="1647363"/>
            <a:chExt cx="611065" cy="595433"/>
          </a:xfrm>
        </p:grpSpPr>
        <p:sp>
          <p:nvSpPr>
            <p:cNvPr id="1155" name="Rounded Rectangle 1154">
              <a:extLst>
                <a:ext uri="{FF2B5EF4-FFF2-40B4-BE49-F238E27FC236}">
                  <a16:creationId xmlns:a16="http://schemas.microsoft.com/office/drawing/2014/main" id="{8BD1F964-2156-1712-72AC-1222AF212F29}"/>
                </a:ext>
              </a:extLst>
            </p:cNvPr>
            <p:cNvSpPr/>
            <p:nvPr/>
          </p:nvSpPr>
          <p:spPr>
            <a:xfrm>
              <a:off x="6599022" y="1658814"/>
              <a:ext cx="611065" cy="583982"/>
            </a:xfrm>
            <a:prstGeom prst="roundRect">
              <a:avLst>
                <a:gd name="adj" fmla="val 7452"/>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56" name="TextBox 1155">
              <a:extLst>
                <a:ext uri="{FF2B5EF4-FFF2-40B4-BE49-F238E27FC236}">
                  <a16:creationId xmlns:a16="http://schemas.microsoft.com/office/drawing/2014/main" id="{5E40A82F-38D7-4867-FFC6-B0290E94D422}"/>
                </a:ext>
              </a:extLst>
            </p:cNvPr>
            <p:cNvSpPr txBox="1"/>
            <p:nvPr/>
          </p:nvSpPr>
          <p:spPr>
            <a:xfrm>
              <a:off x="6642601" y="164736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Open Sans"/>
                  <a:ea typeface="+mn-ea"/>
                  <a:cs typeface="+mn-cs"/>
                </a:rPr>
                <a:t>APP</a:t>
              </a:r>
            </a:p>
          </p:txBody>
        </p:sp>
        <p:sp>
          <p:nvSpPr>
            <p:cNvPr id="1158" name="TextBox 1157">
              <a:extLst>
                <a:ext uri="{FF2B5EF4-FFF2-40B4-BE49-F238E27FC236}">
                  <a16:creationId xmlns:a16="http://schemas.microsoft.com/office/drawing/2014/main" id="{BED821CD-BB63-C385-0AEB-8F264F29468B}"/>
                </a:ext>
              </a:extLst>
            </p:cNvPr>
            <p:cNvSpPr txBox="1"/>
            <p:nvPr/>
          </p:nvSpPr>
          <p:spPr>
            <a:xfrm>
              <a:off x="6647863" y="191251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T3</a:t>
              </a:r>
            </a:p>
          </p:txBody>
        </p:sp>
      </p:grpSp>
      <p:cxnSp>
        <p:nvCxnSpPr>
          <p:cNvPr id="1163" name="Straight Connector 1162">
            <a:extLst>
              <a:ext uri="{FF2B5EF4-FFF2-40B4-BE49-F238E27FC236}">
                <a16:creationId xmlns:a16="http://schemas.microsoft.com/office/drawing/2014/main" id="{89055AC9-968E-3326-F7C5-2DA245928A8D}"/>
              </a:ext>
            </a:extLst>
          </p:cNvPr>
          <p:cNvCxnSpPr>
            <a:cxnSpLocks/>
            <a:stCxn id="124" idx="0"/>
            <a:endCxn id="1155" idx="2"/>
          </p:cNvCxnSpPr>
          <p:nvPr/>
        </p:nvCxnSpPr>
        <p:spPr>
          <a:xfrm flipH="1" flipV="1">
            <a:off x="7055747" y="2278302"/>
            <a:ext cx="3777" cy="1120282"/>
          </a:xfrm>
          <a:prstGeom prst="line">
            <a:avLst/>
          </a:prstGeom>
          <a:ln w="2540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190" name="TextBox 1189">
            <a:extLst>
              <a:ext uri="{FF2B5EF4-FFF2-40B4-BE49-F238E27FC236}">
                <a16:creationId xmlns:a16="http://schemas.microsoft.com/office/drawing/2014/main" id="{B518470D-7F03-E14F-6033-9050B904AB9B}"/>
              </a:ext>
            </a:extLst>
          </p:cNvPr>
          <p:cNvSpPr txBox="1"/>
          <p:nvPr/>
        </p:nvSpPr>
        <p:spPr>
          <a:xfrm>
            <a:off x="1570356" y="5406001"/>
            <a:ext cx="684803" cy="2308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mn-cs"/>
              </a:rPr>
              <a:t>DX/ER/GCI</a:t>
            </a:r>
          </a:p>
        </p:txBody>
      </p:sp>
      <p:sp>
        <p:nvSpPr>
          <p:cNvPr id="1196" name="Rounded Rectangle 1195">
            <a:extLst>
              <a:ext uri="{FF2B5EF4-FFF2-40B4-BE49-F238E27FC236}">
                <a16:creationId xmlns:a16="http://schemas.microsoft.com/office/drawing/2014/main" id="{FE196558-BC42-A613-D515-6C2219BDE83B}"/>
              </a:ext>
            </a:extLst>
          </p:cNvPr>
          <p:cNvSpPr/>
          <p:nvPr/>
        </p:nvSpPr>
        <p:spPr>
          <a:xfrm>
            <a:off x="2982297" y="2398405"/>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97" name="TextBox 1196">
            <a:extLst>
              <a:ext uri="{FF2B5EF4-FFF2-40B4-BE49-F238E27FC236}">
                <a16:creationId xmlns:a16="http://schemas.microsoft.com/office/drawing/2014/main" id="{0D4CEA25-0D11-E99C-D873-E454103ED8D9}"/>
              </a:ext>
            </a:extLst>
          </p:cNvPr>
          <p:cNvSpPr txBox="1"/>
          <p:nvPr/>
        </p:nvSpPr>
        <p:spPr>
          <a:xfrm>
            <a:off x="3023199" y="2441174"/>
            <a:ext cx="516879" cy="415498"/>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Ingress Landing Zone</a:t>
            </a:r>
          </a:p>
        </p:txBody>
      </p:sp>
      <p:cxnSp>
        <p:nvCxnSpPr>
          <p:cNvPr id="1198" name="Straight Connector 1197">
            <a:extLst>
              <a:ext uri="{FF2B5EF4-FFF2-40B4-BE49-F238E27FC236}">
                <a16:creationId xmlns:a16="http://schemas.microsoft.com/office/drawing/2014/main" id="{2BD2E3E3-982A-317D-A3EA-09906DDE6E3E}"/>
              </a:ext>
            </a:extLst>
          </p:cNvPr>
          <p:cNvCxnSpPr>
            <a:cxnSpLocks/>
          </p:cNvCxnSpPr>
          <p:nvPr/>
        </p:nvCxnSpPr>
        <p:spPr>
          <a:xfrm flipV="1">
            <a:off x="3285380" y="3201779"/>
            <a:ext cx="0" cy="1438037"/>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pic>
        <p:nvPicPr>
          <p:cNvPr id="1202" name="Picture 1201">
            <a:extLst>
              <a:ext uri="{FF2B5EF4-FFF2-40B4-BE49-F238E27FC236}">
                <a16:creationId xmlns:a16="http://schemas.microsoft.com/office/drawing/2014/main" id="{F4C78FD5-140F-47A8-DA2C-57AAC544E08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996019" y="2987631"/>
            <a:ext cx="179035" cy="171753"/>
          </a:xfrm>
          <a:prstGeom prst="rect">
            <a:avLst/>
          </a:prstGeom>
        </p:spPr>
      </p:pic>
      <p:pic>
        <p:nvPicPr>
          <p:cNvPr id="1203" name="Picture 1202">
            <a:extLst>
              <a:ext uri="{FF2B5EF4-FFF2-40B4-BE49-F238E27FC236}">
                <a16:creationId xmlns:a16="http://schemas.microsoft.com/office/drawing/2014/main" id="{4D95CB4C-427A-185E-2189-4C0DC099A4D0}"/>
              </a:ext>
            </a:extLst>
          </p:cNvPr>
          <p:cNvPicPr>
            <a:picLocks noChangeAspect="1"/>
          </p:cNvPicPr>
          <p:nvPr/>
        </p:nvPicPr>
        <p:blipFill>
          <a:blip r:embed="rId14"/>
          <a:stretch>
            <a:fillRect/>
          </a:stretch>
        </p:blipFill>
        <p:spPr>
          <a:xfrm>
            <a:off x="3192891" y="2986132"/>
            <a:ext cx="155725" cy="156646"/>
          </a:xfrm>
          <a:prstGeom prst="rect">
            <a:avLst/>
          </a:prstGeom>
        </p:spPr>
      </p:pic>
      <p:pic>
        <p:nvPicPr>
          <p:cNvPr id="1204" name="Picture 1203">
            <a:extLst>
              <a:ext uri="{FF2B5EF4-FFF2-40B4-BE49-F238E27FC236}">
                <a16:creationId xmlns:a16="http://schemas.microsoft.com/office/drawing/2014/main" id="{7AB827D3-5934-A90A-5826-7EF10938BB3F}"/>
              </a:ext>
            </a:extLst>
          </p:cNvPr>
          <p:cNvPicPr>
            <a:picLocks noChangeAspect="1"/>
          </p:cNvPicPr>
          <p:nvPr/>
        </p:nvPicPr>
        <p:blipFill>
          <a:blip r:embed="rId15"/>
          <a:stretch>
            <a:fillRect/>
          </a:stretch>
        </p:blipFill>
        <p:spPr>
          <a:xfrm>
            <a:off x="3379065" y="2993163"/>
            <a:ext cx="182880" cy="156646"/>
          </a:xfrm>
          <a:prstGeom prst="rect">
            <a:avLst/>
          </a:prstGeom>
        </p:spPr>
      </p:pic>
      <p:cxnSp>
        <p:nvCxnSpPr>
          <p:cNvPr id="1206" name="Elbow Connector 1205">
            <a:extLst>
              <a:ext uri="{FF2B5EF4-FFF2-40B4-BE49-F238E27FC236}">
                <a16:creationId xmlns:a16="http://schemas.microsoft.com/office/drawing/2014/main" id="{4F815AB7-66BB-EC0D-4C08-82A143FD1D56}"/>
              </a:ext>
            </a:extLst>
          </p:cNvPr>
          <p:cNvCxnSpPr>
            <a:stCxn id="1195" idx="2"/>
            <a:endCxn id="1196" idx="0"/>
          </p:cNvCxnSpPr>
          <p:nvPr/>
        </p:nvCxnSpPr>
        <p:spPr>
          <a:xfrm rot="16200000" flipH="1">
            <a:off x="2363808" y="1476410"/>
            <a:ext cx="218858" cy="16251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1AFD09-2133-6180-AD20-89A4324AF29D}"/>
              </a:ext>
            </a:extLst>
          </p:cNvPr>
          <p:cNvSpPr txBox="1"/>
          <p:nvPr/>
        </p:nvSpPr>
        <p:spPr>
          <a:xfrm>
            <a:off x="9564635" y="2367204"/>
            <a:ext cx="2375726" cy="246221"/>
          </a:xfrm>
          <a:prstGeom prst="rect">
            <a:avLst/>
          </a:prstGeom>
          <a:noFill/>
        </p:spPr>
        <p:txBody>
          <a:bodyPr wrap="square" rtlCol="0">
            <a:spAutoFit/>
          </a:bodyPr>
          <a:lstStyle/>
          <a:p>
            <a:r>
              <a:rPr lang="en-US" sz="1000" dirty="0"/>
              <a:t>Multi-cloud Network Segmentation</a:t>
            </a:r>
          </a:p>
        </p:txBody>
      </p:sp>
      <p:grpSp>
        <p:nvGrpSpPr>
          <p:cNvPr id="35" name="Group 34">
            <a:extLst>
              <a:ext uri="{FF2B5EF4-FFF2-40B4-BE49-F238E27FC236}">
                <a16:creationId xmlns:a16="http://schemas.microsoft.com/office/drawing/2014/main" id="{815C7D60-2B52-BCE9-29EF-0E0F6FE08ED0}"/>
              </a:ext>
            </a:extLst>
          </p:cNvPr>
          <p:cNvGrpSpPr/>
          <p:nvPr/>
        </p:nvGrpSpPr>
        <p:grpSpPr>
          <a:xfrm>
            <a:off x="2255544" y="5743950"/>
            <a:ext cx="609462" cy="672997"/>
            <a:chOff x="1473221" y="5743950"/>
            <a:chExt cx="609462" cy="672997"/>
          </a:xfrm>
        </p:grpSpPr>
        <p:pic>
          <p:nvPicPr>
            <p:cNvPr id="1187" name="Google Shape;466;p34">
              <a:extLst>
                <a:ext uri="{FF2B5EF4-FFF2-40B4-BE49-F238E27FC236}">
                  <a16:creationId xmlns:a16="http://schemas.microsoft.com/office/drawing/2014/main" id="{211F773F-EBA4-DF8B-4A16-7C2450445B13}"/>
                </a:ext>
              </a:extLst>
            </p:cNvPr>
            <p:cNvPicPr preferRelativeResize="0"/>
            <p:nvPr/>
          </p:nvPicPr>
          <p:blipFill rotWithShape="1">
            <a:blip r:embed="rId16" cstate="screen">
              <a:alphaModFix/>
              <a:extLst>
                <a:ext uri="{BEBA8EAE-BF5A-486C-A8C5-ECC9F3942E4B}">
                  <a14:imgProps xmlns:a14="http://schemas.microsoft.com/office/drawing/2010/main">
                    <a14:imgLayer r:embed="rId17">
                      <a14:imgEffect>
                        <a14:sharpenSoften amount="50000"/>
                      </a14:imgEffect>
                    </a14:imgLayer>
                  </a14:imgProps>
                </a:ext>
                <a:ext uri="{28A0092B-C50C-407E-A947-70E740481C1C}">
                  <a14:useLocalDpi xmlns:a14="http://schemas.microsoft.com/office/drawing/2010/main"/>
                </a:ext>
              </a:extLst>
            </a:blip>
            <a:srcRect/>
            <a:stretch/>
          </p:blipFill>
          <p:spPr>
            <a:xfrm>
              <a:off x="1537866" y="5794455"/>
              <a:ext cx="480136" cy="400115"/>
            </a:xfrm>
            <a:prstGeom prst="rect">
              <a:avLst/>
            </a:prstGeom>
            <a:noFill/>
            <a:ln>
              <a:noFill/>
            </a:ln>
          </p:spPr>
        </p:pic>
        <p:sp>
          <p:nvSpPr>
            <p:cNvPr id="1188" name="TextBox 1187">
              <a:extLst>
                <a:ext uri="{FF2B5EF4-FFF2-40B4-BE49-F238E27FC236}">
                  <a16:creationId xmlns:a16="http://schemas.microsoft.com/office/drawing/2014/main" id="{2663CD66-DACD-4958-297D-63F19656CFAF}"/>
                </a:ext>
              </a:extLst>
            </p:cNvPr>
            <p:cNvSpPr txBox="1"/>
            <p:nvPr/>
          </p:nvSpPr>
          <p:spPr>
            <a:xfrm>
              <a:off x="1473221" y="6170726"/>
              <a:ext cx="609462"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Branch</a:t>
              </a:r>
            </a:p>
          </p:txBody>
        </p:sp>
        <p:pic>
          <p:nvPicPr>
            <p:cNvPr id="13" name="Graphic 12">
              <a:extLst>
                <a:ext uri="{FF2B5EF4-FFF2-40B4-BE49-F238E27FC236}">
                  <a16:creationId xmlns:a16="http://schemas.microsoft.com/office/drawing/2014/main" id="{DDFF8CAA-3296-E717-3457-170442AA43BE}"/>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1705525" y="5743950"/>
              <a:ext cx="139539" cy="139539"/>
            </a:xfrm>
            <a:prstGeom prst="rect">
              <a:avLst/>
            </a:prstGeom>
          </p:spPr>
        </p:pic>
      </p:grpSp>
      <p:grpSp>
        <p:nvGrpSpPr>
          <p:cNvPr id="25" name="Group 24">
            <a:extLst>
              <a:ext uri="{FF2B5EF4-FFF2-40B4-BE49-F238E27FC236}">
                <a16:creationId xmlns:a16="http://schemas.microsoft.com/office/drawing/2014/main" id="{C8F8D119-2F8C-5B22-363F-38AF4823A9E1}"/>
              </a:ext>
            </a:extLst>
          </p:cNvPr>
          <p:cNvGrpSpPr/>
          <p:nvPr/>
        </p:nvGrpSpPr>
        <p:grpSpPr>
          <a:xfrm>
            <a:off x="1722967" y="5815987"/>
            <a:ext cx="357790" cy="610491"/>
            <a:chOff x="957578" y="5808303"/>
            <a:chExt cx="357790" cy="610491"/>
          </a:xfrm>
        </p:grpSpPr>
        <p:pic>
          <p:nvPicPr>
            <p:cNvPr id="1186" name="Graphic 1185">
              <a:extLst>
                <a:ext uri="{FF2B5EF4-FFF2-40B4-BE49-F238E27FC236}">
                  <a16:creationId xmlns:a16="http://schemas.microsoft.com/office/drawing/2014/main" id="{53D7D7F2-DD82-3DCD-B3D7-04120805C956}"/>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90969" y="5842286"/>
              <a:ext cx="291009" cy="382420"/>
            </a:xfrm>
            <a:prstGeom prst="rect">
              <a:avLst/>
            </a:prstGeom>
          </p:spPr>
        </p:pic>
        <p:sp>
          <p:nvSpPr>
            <p:cNvPr id="1189" name="TextBox 1188">
              <a:extLst>
                <a:ext uri="{FF2B5EF4-FFF2-40B4-BE49-F238E27FC236}">
                  <a16:creationId xmlns:a16="http://schemas.microsoft.com/office/drawing/2014/main" id="{0E0DC5C1-A48C-AA5D-5375-F19943A901BF}"/>
                </a:ext>
              </a:extLst>
            </p:cNvPr>
            <p:cNvSpPr txBox="1"/>
            <p:nvPr/>
          </p:nvSpPr>
          <p:spPr>
            <a:xfrm>
              <a:off x="957578" y="6172573"/>
              <a:ext cx="3577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DC</a:t>
              </a:r>
            </a:p>
          </p:txBody>
        </p:sp>
        <p:pic>
          <p:nvPicPr>
            <p:cNvPr id="16" name="Graphic 15">
              <a:extLst>
                <a:ext uri="{FF2B5EF4-FFF2-40B4-BE49-F238E27FC236}">
                  <a16:creationId xmlns:a16="http://schemas.microsoft.com/office/drawing/2014/main" id="{EE8671E7-F05A-3BC9-7435-6F1A2294375D}"/>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1090668" y="5808303"/>
              <a:ext cx="139539" cy="139539"/>
            </a:xfrm>
            <a:prstGeom prst="rect">
              <a:avLst/>
            </a:prstGeom>
          </p:spPr>
        </p:pic>
      </p:grpSp>
      <p:grpSp>
        <p:nvGrpSpPr>
          <p:cNvPr id="11" name="Group 10">
            <a:extLst>
              <a:ext uri="{FF2B5EF4-FFF2-40B4-BE49-F238E27FC236}">
                <a16:creationId xmlns:a16="http://schemas.microsoft.com/office/drawing/2014/main" id="{00016955-C306-1ED2-7A12-3EAE47556E89}"/>
              </a:ext>
            </a:extLst>
          </p:cNvPr>
          <p:cNvGrpSpPr/>
          <p:nvPr/>
        </p:nvGrpSpPr>
        <p:grpSpPr>
          <a:xfrm>
            <a:off x="5057467" y="5865787"/>
            <a:ext cx="357790" cy="635602"/>
            <a:chOff x="5057467" y="5743861"/>
            <a:chExt cx="357790" cy="635602"/>
          </a:xfrm>
        </p:grpSpPr>
        <p:pic>
          <p:nvPicPr>
            <p:cNvPr id="1181" name="Graphic 1180">
              <a:extLst>
                <a:ext uri="{FF2B5EF4-FFF2-40B4-BE49-F238E27FC236}">
                  <a16:creationId xmlns:a16="http://schemas.microsoft.com/office/drawing/2014/main" id="{AE40052C-D783-6B82-C116-59843F5BAF1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090858" y="5781481"/>
              <a:ext cx="291009" cy="382420"/>
            </a:xfrm>
            <a:prstGeom prst="rect">
              <a:avLst/>
            </a:prstGeom>
          </p:spPr>
        </p:pic>
        <p:sp>
          <p:nvSpPr>
            <p:cNvPr id="1184" name="TextBox 1183">
              <a:extLst>
                <a:ext uri="{FF2B5EF4-FFF2-40B4-BE49-F238E27FC236}">
                  <a16:creationId xmlns:a16="http://schemas.microsoft.com/office/drawing/2014/main" id="{2ADD1242-1A87-63D3-7CF2-D9A2E9C19D28}"/>
                </a:ext>
              </a:extLst>
            </p:cNvPr>
            <p:cNvSpPr txBox="1"/>
            <p:nvPr/>
          </p:nvSpPr>
          <p:spPr>
            <a:xfrm>
              <a:off x="5057467" y="6133242"/>
              <a:ext cx="3577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DC</a:t>
              </a:r>
            </a:p>
          </p:txBody>
        </p:sp>
        <p:pic>
          <p:nvPicPr>
            <p:cNvPr id="17" name="Graphic 16">
              <a:extLst>
                <a:ext uri="{FF2B5EF4-FFF2-40B4-BE49-F238E27FC236}">
                  <a16:creationId xmlns:a16="http://schemas.microsoft.com/office/drawing/2014/main" id="{27C96305-7354-A194-A271-15E70C14C538}"/>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5175067" y="5743861"/>
              <a:ext cx="139539" cy="139539"/>
            </a:xfrm>
            <a:prstGeom prst="rect">
              <a:avLst/>
            </a:prstGeom>
          </p:spPr>
        </p:pic>
      </p:grpSp>
      <p:grpSp>
        <p:nvGrpSpPr>
          <p:cNvPr id="12" name="Group 11">
            <a:extLst>
              <a:ext uri="{FF2B5EF4-FFF2-40B4-BE49-F238E27FC236}">
                <a16:creationId xmlns:a16="http://schemas.microsoft.com/office/drawing/2014/main" id="{FC8E8519-B1D1-3A81-EB29-683AEF990F54}"/>
              </a:ext>
            </a:extLst>
          </p:cNvPr>
          <p:cNvGrpSpPr/>
          <p:nvPr/>
        </p:nvGrpSpPr>
        <p:grpSpPr>
          <a:xfrm>
            <a:off x="5597310" y="5886397"/>
            <a:ext cx="609462" cy="595465"/>
            <a:chOff x="5597310" y="5773182"/>
            <a:chExt cx="609462" cy="595465"/>
          </a:xfrm>
        </p:grpSpPr>
        <p:pic>
          <p:nvPicPr>
            <p:cNvPr id="1182" name="Google Shape;466;p34">
              <a:extLst>
                <a:ext uri="{FF2B5EF4-FFF2-40B4-BE49-F238E27FC236}">
                  <a16:creationId xmlns:a16="http://schemas.microsoft.com/office/drawing/2014/main" id="{7A717865-B6D3-F72C-8969-BF2A78D78452}"/>
                </a:ext>
              </a:extLst>
            </p:cNvPr>
            <p:cNvPicPr preferRelativeResize="0"/>
            <p:nvPr/>
          </p:nvPicPr>
          <p:blipFill rotWithShape="1">
            <a:blip r:embed="rId16" cstate="screen">
              <a:alphaModFix/>
              <a:extLst>
                <a:ext uri="{BEBA8EAE-BF5A-486C-A8C5-ECC9F3942E4B}">
                  <a14:imgProps xmlns:a14="http://schemas.microsoft.com/office/drawing/2010/main">
                    <a14:imgLayer r:embed="rId17">
                      <a14:imgEffect>
                        <a14:sharpenSoften amount="50000"/>
                      </a14:imgEffect>
                    </a14:imgLayer>
                  </a14:imgProps>
                </a:ext>
                <a:ext uri="{28A0092B-C50C-407E-A947-70E740481C1C}">
                  <a14:useLocalDpi xmlns:a14="http://schemas.microsoft.com/office/drawing/2010/main"/>
                </a:ext>
              </a:extLst>
            </a:blip>
            <a:srcRect/>
            <a:stretch/>
          </p:blipFill>
          <p:spPr>
            <a:xfrm>
              <a:off x="5637755" y="5773182"/>
              <a:ext cx="480136" cy="400115"/>
            </a:xfrm>
            <a:prstGeom prst="rect">
              <a:avLst/>
            </a:prstGeom>
            <a:noFill/>
            <a:ln>
              <a:noFill/>
            </a:ln>
          </p:spPr>
        </p:pic>
        <p:sp>
          <p:nvSpPr>
            <p:cNvPr id="1183" name="TextBox 1182">
              <a:extLst>
                <a:ext uri="{FF2B5EF4-FFF2-40B4-BE49-F238E27FC236}">
                  <a16:creationId xmlns:a16="http://schemas.microsoft.com/office/drawing/2014/main" id="{578F297B-AD2A-5359-4F17-85C2101E3E89}"/>
                </a:ext>
              </a:extLst>
            </p:cNvPr>
            <p:cNvSpPr txBox="1"/>
            <p:nvPr/>
          </p:nvSpPr>
          <p:spPr>
            <a:xfrm>
              <a:off x="5597310" y="6122426"/>
              <a:ext cx="609462"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Branch</a:t>
              </a:r>
            </a:p>
          </p:txBody>
        </p:sp>
        <p:pic>
          <p:nvPicPr>
            <p:cNvPr id="18" name="Graphic 17">
              <a:extLst>
                <a:ext uri="{FF2B5EF4-FFF2-40B4-BE49-F238E27FC236}">
                  <a16:creationId xmlns:a16="http://schemas.microsoft.com/office/drawing/2014/main" id="{BD1FFEA0-B828-EF65-4E5B-89CC8DE1C12B}"/>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5781834" y="5790038"/>
              <a:ext cx="139539" cy="139539"/>
            </a:xfrm>
            <a:prstGeom prst="rect">
              <a:avLst/>
            </a:prstGeom>
          </p:spPr>
        </p:pic>
      </p:grpSp>
      <p:grpSp>
        <p:nvGrpSpPr>
          <p:cNvPr id="20" name="Group 19">
            <a:extLst>
              <a:ext uri="{FF2B5EF4-FFF2-40B4-BE49-F238E27FC236}">
                <a16:creationId xmlns:a16="http://schemas.microsoft.com/office/drawing/2014/main" id="{871F795E-0FCD-020F-7848-CBCAEC28A7E7}"/>
              </a:ext>
            </a:extLst>
          </p:cNvPr>
          <p:cNvGrpSpPr/>
          <p:nvPr/>
        </p:nvGrpSpPr>
        <p:grpSpPr>
          <a:xfrm>
            <a:off x="9516302" y="5886266"/>
            <a:ext cx="357790" cy="631800"/>
            <a:chOff x="9188642" y="5668547"/>
            <a:chExt cx="357790" cy="631800"/>
          </a:xfrm>
        </p:grpSpPr>
        <p:pic>
          <p:nvPicPr>
            <p:cNvPr id="66" name="Graphic 65">
              <a:extLst>
                <a:ext uri="{FF2B5EF4-FFF2-40B4-BE49-F238E27FC236}">
                  <a16:creationId xmlns:a16="http://schemas.microsoft.com/office/drawing/2014/main" id="{58A9A738-789F-A59D-5E27-16BDF602B447}"/>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222290" y="5700871"/>
              <a:ext cx="291009" cy="382420"/>
            </a:xfrm>
            <a:prstGeom prst="rect">
              <a:avLst/>
            </a:prstGeom>
          </p:spPr>
        </p:pic>
        <p:sp>
          <p:nvSpPr>
            <p:cNvPr id="1179" name="TextBox 1178">
              <a:extLst>
                <a:ext uri="{FF2B5EF4-FFF2-40B4-BE49-F238E27FC236}">
                  <a16:creationId xmlns:a16="http://schemas.microsoft.com/office/drawing/2014/main" id="{404C98B3-C1AB-AD10-5F1D-D1359E29493F}"/>
                </a:ext>
              </a:extLst>
            </p:cNvPr>
            <p:cNvSpPr txBox="1"/>
            <p:nvPr/>
          </p:nvSpPr>
          <p:spPr>
            <a:xfrm>
              <a:off x="9188642" y="6054126"/>
              <a:ext cx="3577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DC</a:t>
              </a:r>
            </a:p>
          </p:txBody>
        </p:sp>
        <p:pic>
          <p:nvPicPr>
            <p:cNvPr id="19" name="Graphic 18">
              <a:extLst>
                <a:ext uri="{FF2B5EF4-FFF2-40B4-BE49-F238E27FC236}">
                  <a16:creationId xmlns:a16="http://schemas.microsoft.com/office/drawing/2014/main" id="{2C3C3BC5-A26D-9FE8-D3F4-B18A72EFFDD4}"/>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9296438" y="5668547"/>
              <a:ext cx="139539" cy="139539"/>
            </a:xfrm>
            <a:prstGeom prst="rect">
              <a:avLst/>
            </a:prstGeom>
          </p:spPr>
        </p:pic>
      </p:grpSp>
      <p:grpSp>
        <p:nvGrpSpPr>
          <p:cNvPr id="33" name="Group 32">
            <a:extLst>
              <a:ext uri="{FF2B5EF4-FFF2-40B4-BE49-F238E27FC236}">
                <a16:creationId xmlns:a16="http://schemas.microsoft.com/office/drawing/2014/main" id="{E672848D-0C26-AD00-B8D8-B26CFF37BE80}"/>
              </a:ext>
            </a:extLst>
          </p:cNvPr>
          <p:cNvGrpSpPr/>
          <p:nvPr/>
        </p:nvGrpSpPr>
        <p:grpSpPr>
          <a:xfrm>
            <a:off x="10084940" y="5846299"/>
            <a:ext cx="609462" cy="627284"/>
            <a:chOff x="9757280" y="5654707"/>
            <a:chExt cx="609462" cy="627284"/>
          </a:xfrm>
        </p:grpSpPr>
        <p:pic>
          <p:nvPicPr>
            <p:cNvPr id="1176" name="Google Shape;466;p34">
              <a:extLst>
                <a:ext uri="{FF2B5EF4-FFF2-40B4-BE49-F238E27FC236}">
                  <a16:creationId xmlns:a16="http://schemas.microsoft.com/office/drawing/2014/main" id="{CAC77CFE-9F86-C52E-AD9A-7EB574051D3B}"/>
                </a:ext>
              </a:extLst>
            </p:cNvPr>
            <p:cNvPicPr preferRelativeResize="0"/>
            <p:nvPr/>
          </p:nvPicPr>
          <p:blipFill rotWithShape="1">
            <a:blip r:embed="rId16" cstate="screen">
              <a:alphaModFix/>
              <a:extLst>
                <a:ext uri="{BEBA8EAE-BF5A-486C-A8C5-ECC9F3942E4B}">
                  <a14:imgProps xmlns:a14="http://schemas.microsoft.com/office/drawing/2010/main">
                    <a14:imgLayer r:embed="rId17">
                      <a14:imgEffect>
                        <a14:sharpenSoften amount="50000"/>
                      </a14:imgEffect>
                    </a14:imgLayer>
                  </a14:imgProps>
                </a:ext>
                <a:ext uri="{28A0092B-C50C-407E-A947-70E740481C1C}">
                  <a14:useLocalDpi xmlns:a14="http://schemas.microsoft.com/office/drawing/2010/main"/>
                </a:ext>
              </a:extLst>
            </a:blip>
            <a:srcRect/>
            <a:stretch/>
          </p:blipFill>
          <p:spPr>
            <a:xfrm>
              <a:off x="9769187" y="5692572"/>
              <a:ext cx="480136" cy="400115"/>
            </a:xfrm>
            <a:prstGeom prst="rect">
              <a:avLst/>
            </a:prstGeom>
            <a:noFill/>
            <a:ln>
              <a:noFill/>
            </a:ln>
          </p:spPr>
        </p:pic>
        <p:sp>
          <p:nvSpPr>
            <p:cNvPr id="1178" name="TextBox 1177">
              <a:extLst>
                <a:ext uri="{FF2B5EF4-FFF2-40B4-BE49-F238E27FC236}">
                  <a16:creationId xmlns:a16="http://schemas.microsoft.com/office/drawing/2014/main" id="{631BE982-DCE8-70BA-A985-D76DE21C6ECB}"/>
                </a:ext>
              </a:extLst>
            </p:cNvPr>
            <p:cNvSpPr txBox="1"/>
            <p:nvPr/>
          </p:nvSpPr>
          <p:spPr>
            <a:xfrm>
              <a:off x="9757280" y="6035770"/>
              <a:ext cx="609462"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Open Sans"/>
                  <a:ea typeface="+mn-ea"/>
                  <a:cs typeface="+mn-cs"/>
                </a:rPr>
                <a:t>Branch</a:t>
              </a:r>
            </a:p>
          </p:txBody>
        </p:sp>
        <p:pic>
          <p:nvPicPr>
            <p:cNvPr id="21" name="Graphic 20">
              <a:extLst>
                <a:ext uri="{FF2B5EF4-FFF2-40B4-BE49-F238E27FC236}">
                  <a16:creationId xmlns:a16="http://schemas.microsoft.com/office/drawing/2014/main" id="{6B3DBEB1-C95E-B72E-A823-61AE8E254384}"/>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9914655" y="5654707"/>
              <a:ext cx="139539" cy="139539"/>
            </a:xfrm>
            <a:prstGeom prst="rect">
              <a:avLst/>
            </a:prstGeom>
          </p:spPr>
        </p:pic>
      </p:grpSp>
      <p:sp>
        <p:nvSpPr>
          <p:cNvPr id="24" name="TextBox 23">
            <a:extLst>
              <a:ext uri="{FF2B5EF4-FFF2-40B4-BE49-F238E27FC236}">
                <a16:creationId xmlns:a16="http://schemas.microsoft.com/office/drawing/2014/main" id="{EB9A4478-1A67-1D88-BD42-A900EDF6B20C}"/>
              </a:ext>
            </a:extLst>
          </p:cNvPr>
          <p:cNvSpPr txBox="1"/>
          <p:nvPr/>
        </p:nvSpPr>
        <p:spPr>
          <a:xfrm>
            <a:off x="2559397" y="5230693"/>
            <a:ext cx="1473933" cy="246221"/>
          </a:xfrm>
          <a:prstGeom prst="rect">
            <a:avLst/>
          </a:prstGeom>
          <a:noFill/>
        </p:spPr>
        <p:txBody>
          <a:bodyPr wrap="square" rtlCol="0">
            <a:spAutoFit/>
          </a:bodyPr>
          <a:lstStyle/>
          <a:p>
            <a:r>
              <a:rPr lang="en-US" sz="1000" dirty="0"/>
              <a:t>Service Insertion</a:t>
            </a:r>
          </a:p>
        </p:txBody>
      </p:sp>
      <p:sp>
        <p:nvSpPr>
          <p:cNvPr id="26" name="TextBox 25">
            <a:extLst>
              <a:ext uri="{FF2B5EF4-FFF2-40B4-BE49-F238E27FC236}">
                <a16:creationId xmlns:a16="http://schemas.microsoft.com/office/drawing/2014/main" id="{F8C24B42-AC00-21BC-7097-578182E9A2D9}"/>
              </a:ext>
            </a:extLst>
          </p:cNvPr>
          <p:cNvSpPr txBox="1"/>
          <p:nvPr/>
        </p:nvSpPr>
        <p:spPr>
          <a:xfrm>
            <a:off x="6144197" y="5958641"/>
            <a:ext cx="1473933" cy="400110"/>
          </a:xfrm>
          <a:prstGeom prst="rect">
            <a:avLst/>
          </a:prstGeom>
          <a:noFill/>
        </p:spPr>
        <p:txBody>
          <a:bodyPr wrap="square" rtlCol="0">
            <a:spAutoFit/>
          </a:bodyPr>
          <a:lstStyle/>
          <a:p>
            <a:r>
              <a:rPr lang="en-US" sz="1000" dirty="0"/>
              <a:t>Customer Site (overlapping IP)</a:t>
            </a:r>
          </a:p>
        </p:txBody>
      </p:sp>
      <p:sp>
        <p:nvSpPr>
          <p:cNvPr id="27" name="TextBox 26">
            <a:extLst>
              <a:ext uri="{FF2B5EF4-FFF2-40B4-BE49-F238E27FC236}">
                <a16:creationId xmlns:a16="http://schemas.microsoft.com/office/drawing/2014/main" id="{3C865BC6-6CF5-5EA8-AAEC-925CD2D9E7AA}"/>
              </a:ext>
            </a:extLst>
          </p:cNvPr>
          <p:cNvSpPr txBox="1"/>
          <p:nvPr/>
        </p:nvSpPr>
        <p:spPr>
          <a:xfrm>
            <a:off x="978743" y="2404649"/>
            <a:ext cx="2095672" cy="246221"/>
          </a:xfrm>
          <a:prstGeom prst="rect">
            <a:avLst/>
          </a:prstGeom>
          <a:noFill/>
        </p:spPr>
        <p:txBody>
          <a:bodyPr wrap="square" rtlCol="0">
            <a:spAutoFit/>
          </a:bodyPr>
          <a:lstStyle/>
          <a:p>
            <a:r>
              <a:rPr lang="en-US" sz="1000" dirty="0"/>
              <a:t>Shared Services in any cloud  </a:t>
            </a:r>
          </a:p>
        </p:txBody>
      </p:sp>
      <p:sp>
        <p:nvSpPr>
          <p:cNvPr id="28" name="TextBox 27">
            <a:extLst>
              <a:ext uri="{FF2B5EF4-FFF2-40B4-BE49-F238E27FC236}">
                <a16:creationId xmlns:a16="http://schemas.microsoft.com/office/drawing/2014/main" id="{08B47E28-7607-511B-BF3D-66B56B0FBD82}"/>
              </a:ext>
            </a:extLst>
          </p:cNvPr>
          <p:cNvSpPr txBox="1"/>
          <p:nvPr/>
        </p:nvSpPr>
        <p:spPr>
          <a:xfrm>
            <a:off x="3848719" y="5337064"/>
            <a:ext cx="1233057" cy="369332"/>
          </a:xfrm>
          <a:prstGeom prst="rect">
            <a:avLst/>
          </a:prstGeom>
          <a:noFill/>
        </p:spPr>
        <p:txBody>
          <a:bodyPr wrap="square" rtlCol="0">
            <a:spAutoFit/>
          </a:bodyPr>
          <a:lstStyle/>
          <a:p>
            <a:pPr algn="r"/>
            <a:r>
              <a:rPr lang="en-US" sz="900" dirty="0"/>
              <a:t>High-Performance Encryption</a:t>
            </a:r>
          </a:p>
        </p:txBody>
      </p:sp>
      <p:pic>
        <p:nvPicPr>
          <p:cNvPr id="31" name="Graphic 30">
            <a:extLst>
              <a:ext uri="{FF2B5EF4-FFF2-40B4-BE49-F238E27FC236}">
                <a16:creationId xmlns:a16="http://schemas.microsoft.com/office/drawing/2014/main" id="{4C078DC1-CDF2-4403-94B1-919AE40AB081}"/>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5368974" y="3438870"/>
            <a:ext cx="91440" cy="91440"/>
          </a:xfrm>
          <a:prstGeom prst="rect">
            <a:avLst/>
          </a:prstGeom>
        </p:spPr>
      </p:pic>
      <p:sp>
        <p:nvSpPr>
          <p:cNvPr id="49" name="TextBox 48">
            <a:extLst>
              <a:ext uri="{FF2B5EF4-FFF2-40B4-BE49-F238E27FC236}">
                <a16:creationId xmlns:a16="http://schemas.microsoft.com/office/drawing/2014/main" id="{A227BA1C-4D49-1AF9-D244-E76BB6261BBF}"/>
              </a:ext>
            </a:extLst>
          </p:cNvPr>
          <p:cNvSpPr txBox="1"/>
          <p:nvPr/>
        </p:nvSpPr>
        <p:spPr>
          <a:xfrm>
            <a:off x="4566909" y="2475324"/>
            <a:ext cx="830950" cy="507831"/>
          </a:xfrm>
          <a:prstGeom prst="rect">
            <a:avLst/>
          </a:prstGeom>
          <a:noFill/>
        </p:spPr>
        <p:txBody>
          <a:bodyPr wrap="square" rtlCol="0">
            <a:spAutoFit/>
          </a:bodyPr>
          <a:lstStyle/>
          <a:p>
            <a:pPr algn="r"/>
            <a:r>
              <a:rPr lang="en-US" sz="900" dirty="0"/>
              <a:t>Internet Egress Filtering</a:t>
            </a:r>
          </a:p>
        </p:txBody>
      </p:sp>
      <p:sp>
        <p:nvSpPr>
          <p:cNvPr id="1119" name="TextBox 1118">
            <a:extLst>
              <a:ext uri="{FF2B5EF4-FFF2-40B4-BE49-F238E27FC236}">
                <a16:creationId xmlns:a16="http://schemas.microsoft.com/office/drawing/2014/main" id="{4C32C773-8224-C4AF-BE3E-710A7B5A6E02}"/>
              </a:ext>
            </a:extLst>
          </p:cNvPr>
          <p:cNvSpPr txBox="1"/>
          <p:nvPr/>
        </p:nvSpPr>
        <p:spPr>
          <a:xfrm>
            <a:off x="1734840" y="6381823"/>
            <a:ext cx="1047553" cy="253916"/>
          </a:xfrm>
          <a:prstGeom prst="rect">
            <a:avLst/>
          </a:prstGeom>
          <a:noFill/>
        </p:spPr>
        <p:txBody>
          <a:bodyPr wrap="square" rtlCol="0">
            <a:spAutoFit/>
          </a:bodyPr>
          <a:lstStyle/>
          <a:p>
            <a:pPr algn="ctr"/>
            <a:r>
              <a:rPr lang="en-US" sz="1050" dirty="0"/>
              <a:t>Aviatrix Edge</a:t>
            </a:r>
          </a:p>
        </p:txBody>
      </p:sp>
      <p:grpSp>
        <p:nvGrpSpPr>
          <p:cNvPr id="89" name="Group 88">
            <a:extLst>
              <a:ext uri="{FF2B5EF4-FFF2-40B4-BE49-F238E27FC236}">
                <a16:creationId xmlns:a16="http://schemas.microsoft.com/office/drawing/2014/main" id="{A814117B-3F7B-A42D-976E-6AB379128BC9}"/>
              </a:ext>
            </a:extLst>
          </p:cNvPr>
          <p:cNvGrpSpPr/>
          <p:nvPr/>
        </p:nvGrpSpPr>
        <p:grpSpPr>
          <a:xfrm>
            <a:off x="1596411" y="3146799"/>
            <a:ext cx="1361432" cy="1130709"/>
            <a:chOff x="1093491" y="3146799"/>
            <a:chExt cx="1361432" cy="1130709"/>
          </a:xfrm>
        </p:grpSpPr>
        <p:sp>
          <p:nvSpPr>
            <p:cNvPr id="14" name="Rounded Rectangle 13">
              <a:extLst>
                <a:ext uri="{FF2B5EF4-FFF2-40B4-BE49-F238E27FC236}">
                  <a16:creationId xmlns:a16="http://schemas.microsoft.com/office/drawing/2014/main" id="{86C3A199-1439-8363-319B-56BCD9101274}"/>
                </a:ext>
              </a:extLst>
            </p:cNvPr>
            <p:cNvSpPr/>
            <p:nvPr/>
          </p:nvSpPr>
          <p:spPr>
            <a:xfrm>
              <a:off x="1127982"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5" name="Rounded Rectangle 14">
              <a:extLst>
                <a:ext uri="{FF2B5EF4-FFF2-40B4-BE49-F238E27FC236}">
                  <a16:creationId xmlns:a16="http://schemas.microsoft.com/office/drawing/2014/main" id="{5BE0E162-79C8-B3D6-2FB7-2264C5D0E96A}"/>
                </a:ext>
              </a:extLst>
            </p:cNvPr>
            <p:cNvSpPr/>
            <p:nvPr/>
          </p:nvSpPr>
          <p:spPr>
            <a:xfrm>
              <a:off x="1799787"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nvGrpSpPr>
            <p:cNvPr id="55" name="Group 54">
              <a:extLst>
                <a:ext uri="{FF2B5EF4-FFF2-40B4-BE49-F238E27FC236}">
                  <a16:creationId xmlns:a16="http://schemas.microsoft.com/office/drawing/2014/main" id="{A623ED15-D250-E709-D2AC-9A776DA6AE6A}"/>
                </a:ext>
              </a:extLst>
            </p:cNvPr>
            <p:cNvGrpSpPr/>
            <p:nvPr/>
          </p:nvGrpSpPr>
          <p:grpSpPr>
            <a:xfrm>
              <a:off x="1093491" y="3146799"/>
              <a:ext cx="1361432" cy="1130709"/>
              <a:chOff x="1093491" y="3146799"/>
              <a:chExt cx="1361432" cy="1130709"/>
            </a:xfrm>
          </p:grpSpPr>
          <p:pic>
            <p:nvPicPr>
              <p:cNvPr id="48" name="Graphic 47">
                <a:extLst>
                  <a:ext uri="{FF2B5EF4-FFF2-40B4-BE49-F238E27FC236}">
                    <a16:creationId xmlns:a16="http://schemas.microsoft.com/office/drawing/2014/main" id="{03801C15-72E8-B7A7-7C58-7F9BC67062BD}"/>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364884" y="4136845"/>
                <a:ext cx="91440" cy="91440"/>
              </a:xfrm>
              <a:prstGeom prst="rect">
                <a:avLst/>
              </a:prstGeom>
            </p:spPr>
          </p:pic>
          <p:pic>
            <p:nvPicPr>
              <p:cNvPr id="51" name="Graphic 50">
                <a:extLst>
                  <a:ext uri="{FF2B5EF4-FFF2-40B4-BE49-F238E27FC236}">
                    <a16:creationId xmlns:a16="http://schemas.microsoft.com/office/drawing/2014/main" id="{DD7AE679-650A-FEB6-8BF2-D82E69F07B46}"/>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2014805" y="4132166"/>
                <a:ext cx="91440" cy="91440"/>
              </a:xfrm>
              <a:prstGeom prst="rect">
                <a:avLst/>
              </a:prstGeom>
            </p:spPr>
          </p:pic>
          <p:pic>
            <p:nvPicPr>
              <p:cNvPr id="1030" name="Picture 6" descr="SAP HANA Integrations | SAP B1 | Salesforce | Saltbox">
                <a:extLst>
                  <a:ext uri="{FF2B5EF4-FFF2-40B4-BE49-F238E27FC236}">
                    <a16:creationId xmlns:a16="http://schemas.microsoft.com/office/drawing/2014/main" id="{A167C6CD-0852-C39F-4826-B33CF66ACDFC}"/>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450779" y="3146799"/>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1058" name="TextBox 1057">
                <a:extLst>
                  <a:ext uri="{FF2B5EF4-FFF2-40B4-BE49-F238E27FC236}">
                    <a16:creationId xmlns:a16="http://schemas.microsoft.com/office/drawing/2014/main" id="{C35C0E5D-3B4B-135C-EADE-797F17910275}"/>
                  </a:ext>
                </a:extLst>
              </p:cNvPr>
              <p:cNvSpPr txBox="1"/>
              <p:nvPr/>
            </p:nvSpPr>
            <p:spPr>
              <a:xfrm>
                <a:off x="1178852" y="3425419"/>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PROD</a:t>
                </a:r>
              </a:p>
            </p:txBody>
          </p:sp>
          <p:sp>
            <p:nvSpPr>
              <p:cNvPr id="1060" name="TextBox 1059">
                <a:extLst>
                  <a:ext uri="{FF2B5EF4-FFF2-40B4-BE49-F238E27FC236}">
                    <a16:creationId xmlns:a16="http://schemas.microsoft.com/office/drawing/2014/main" id="{D70CB5F8-25F8-B08A-82EF-6BF05E8DEC34}"/>
                  </a:ext>
                </a:extLst>
              </p:cNvPr>
              <p:cNvSpPr txBox="1"/>
              <p:nvPr/>
            </p:nvSpPr>
            <p:spPr>
              <a:xfrm>
                <a:off x="1794597" y="3424214"/>
                <a:ext cx="639700"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Non-PROD</a:t>
                </a:r>
              </a:p>
            </p:txBody>
          </p:sp>
          <p:sp>
            <p:nvSpPr>
              <p:cNvPr id="1087" name="TextBox 1086">
                <a:extLst>
                  <a:ext uri="{FF2B5EF4-FFF2-40B4-BE49-F238E27FC236}">
                    <a16:creationId xmlns:a16="http://schemas.microsoft.com/office/drawing/2014/main" id="{17208D66-7A1A-33BF-974E-BC4DAB964FB3}"/>
                  </a:ext>
                </a:extLst>
              </p:cNvPr>
              <p:cNvSpPr txBox="1"/>
              <p:nvPr/>
            </p:nvSpPr>
            <p:spPr>
              <a:xfrm>
                <a:off x="1156581" y="369395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Open Sans"/>
                  </a:rPr>
                  <a:t>T</a:t>
                </a:r>
                <a:r>
                  <a:rPr kumimoji="0" lang="en-US" sz="700" b="0" i="0" u="none" strike="noStrike" kern="1200" cap="none" spc="0" normalizeH="0" baseline="0" noProof="0" dirty="0">
                    <a:ln>
                      <a:noFill/>
                    </a:ln>
                    <a:solidFill>
                      <a:srgbClr val="000000"/>
                    </a:solidFill>
                    <a:effectLst/>
                    <a:uLnTx/>
                    <a:uFillTx/>
                    <a:latin typeface="Open Sans"/>
                    <a:ea typeface="+mn-ea"/>
                    <a:cs typeface="+mn-cs"/>
                  </a:rPr>
                  <a:t>1</a:t>
                </a:r>
              </a:p>
            </p:txBody>
          </p:sp>
          <p:sp>
            <p:nvSpPr>
              <p:cNvPr id="1088" name="TextBox 1087">
                <a:extLst>
                  <a:ext uri="{FF2B5EF4-FFF2-40B4-BE49-F238E27FC236}">
                    <a16:creationId xmlns:a16="http://schemas.microsoft.com/office/drawing/2014/main" id="{BB8C359E-C31A-B048-5311-C598238A1E15}"/>
                  </a:ext>
                </a:extLst>
              </p:cNvPr>
              <p:cNvSpPr txBox="1"/>
              <p:nvPr/>
            </p:nvSpPr>
            <p:spPr>
              <a:xfrm>
                <a:off x="1830275" y="370355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T1</a:t>
                </a:r>
              </a:p>
            </p:txBody>
          </p:sp>
          <p:sp>
            <p:nvSpPr>
              <p:cNvPr id="42" name="Rectangle 41">
                <a:extLst>
                  <a:ext uri="{FF2B5EF4-FFF2-40B4-BE49-F238E27FC236}">
                    <a16:creationId xmlns:a16="http://schemas.microsoft.com/office/drawing/2014/main" id="{C711913B-4DEE-786B-762E-E0EE36B79A09}"/>
                  </a:ext>
                </a:extLst>
              </p:cNvPr>
              <p:cNvSpPr/>
              <p:nvPr/>
            </p:nvSpPr>
            <p:spPr>
              <a:xfrm>
                <a:off x="1093491" y="3380028"/>
                <a:ext cx="1361432" cy="89748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a:extLst>
              <a:ext uri="{FF2B5EF4-FFF2-40B4-BE49-F238E27FC236}">
                <a16:creationId xmlns:a16="http://schemas.microsoft.com/office/drawing/2014/main" id="{3E2936B0-7BEF-E136-5FED-B040C303106E}"/>
              </a:ext>
            </a:extLst>
          </p:cNvPr>
          <p:cNvSpPr txBox="1"/>
          <p:nvPr/>
        </p:nvSpPr>
        <p:spPr>
          <a:xfrm>
            <a:off x="5044146" y="6404305"/>
            <a:ext cx="1047553" cy="253916"/>
          </a:xfrm>
          <a:prstGeom prst="rect">
            <a:avLst/>
          </a:prstGeom>
          <a:noFill/>
        </p:spPr>
        <p:txBody>
          <a:bodyPr wrap="square" rtlCol="0">
            <a:spAutoFit/>
          </a:bodyPr>
          <a:lstStyle/>
          <a:p>
            <a:pPr algn="ctr"/>
            <a:r>
              <a:rPr lang="en-US" sz="1050" dirty="0"/>
              <a:t>Aviatrix Edge</a:t>
            </a:r>
          </a:p>
        </p:txBody>
      </p:sp>
      <p:sp>
        <p:nvSpPr>
          <p:cNvPr id="30" name="TextBox 29">
            <a:extLst>
              <a:ext uri="{FF2B5EF4-FFF2-40B4-BE49-F238E27FC236}">
                <a16:creationId xmlns:a16="http://schemas.microsoft.com/office/drawing/2014/main" id="{5F6D93FE-9240-A674-C4E5-A7C1F3F7CAC3}"/>
              </a:ext>
            </a:extLst>
          </p:cNvPr>
          <p:cNvSpPr txBox="1"/>
          <p:nvPr/>
        </p:nvSpPr>
        <p:spPr>
          <a:xfrm>
            <a:off x="9532789" y="6409561"/>
            <a:ext cx="1047553" cy="253916"/>
          </a:xfrm>
          <a:prstGeom prst="rect">
            <a:avLst/>
          </a:prstGeom>
          <a:noFill/>
        </p:spPr>
        <p:txBody>
          <a:bodyPr wrap="square" rtlCol="0">
            <a:spAutoFit/>
          </a:bodyPr>
          <a:lstStyle/>
          <a:p>
            <a:pPr algn="ctr"/>
            <a:r>
              <a:rPr lang="en-US" sz="1050" dirty="0"/>
              <a:t>Aviatrix Edge</a:t>
            </a:r>
          </a:p>
        </p:txBody>
      </p:sp>
      <p:sp>
        <p:nvSpPr>
          <p:cNvPr id="1169" name="TextBox 1168">
            <a:extLst>
              <a:ext uri="{FF2B5EF4-FFF2-40B4-BE49-F238E27FC236}">
                <a16:creationId xmlns:a16="http://schemas.microsoft.com/office/drawing/2014/main" id="{E0A17C78-D812-5112-85D8-DE87269B6967}"/>
              </a:ext>
            </a:extLst>
          </p:cNvPr>
          <p:cNvSpPr txBox="1"/>
          <p:nvPr/>
        </p:nvSpPr>
        <p:spPr>
          <a:xfrm>
            <a:off x="6440647" y="2543366"/>
            <a:ext cx="64050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85000"/>
                    <a:lumOff val="15000"/>
                  </a:schemeClr>
                </a:solidFill>
                <a:effectLst/>
                <a:uLnTx/>
                <a:uFillTx/>
                <a:ea typeface="+mn-ea"/>
                <a:cs typeface="+mn-cs"/>
              </a:rPr>
              <a:t>Native Peering</a:t>
            </a:r>
          </a:p>
        </p:txBody>
      </p:sp>
      <p:grpSp>
        <p:nvGrpSpPr>
          <p:cNvPr id="77" name="Group 76">
            <a:extLst>
              <a:ext uri="{FF2B5EF4-FFF2-40B4-BE49-F238E27FC236}">
                <a16:creationId xmlns:a16="http://schemas.microsoft.com/office/drawing/2014/main" id="{64F99A61-822D-D306-A538-CED594F3048E}"/>
              </a:ext>
            </a:extLst>
          </p:cNvPr>
          <p:cNvGrpSpPr/>
          <p:nvPr/>
        </p:nvGrpSpPr>
        <p:grpSpPr>
          <a:xfrm>
            <a:off x="4277620" y="3075922"/>
            <a:ext cx="880473" cy="1171059"/>
            <a:chOff x="149557" y="3071486"/>
            <a:chExt cx="880473" cy="1171059"/>
          </a:xfrm>
          <a:solidFill>
            <a:schemeClr val="tx2">
              <a:lumMod val="20000"/>
              <a:lumOff val="80000"/>
            </a:schemeClr>
          </a:solidFill>
        </p:grpSpPr>
        <p:sp>
          <p:nvSpPr>
            <p:cNvPr id="78" name="Rounded Rectangle 77">
              <a:extLst>
                <a:ext uri="{FF2B5EF4-FFF2-40B4-BE49-F238E27FC236}">
                  <a16:creationId xmlns:a16="http://schemas.microsoft.com/office/drawing/2014/main" id="{ADB9F9DD-3CA4-A896-4FD8-104842C21B71}"/>
                </a:ext>
              </a:extLst>
            </p:cNvPr>
            <p:cNvSpPr/>
            <p:nvPr/>
          </p:nvSpPr>
          <p:spPr>
            <a:xfrm>
              <a:off x="149557" y="3071486"/>
              <a:ext cx="880473" cy="1168892"/>
            </a:xfrm>
            <a:prstGeom prst="roundRect">
              <a:avLst>
                <a:gd name="adj" fmla="val 7452"/>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0" numCol="1" spcCol="0" rtlCol="0" fromWordArt="0" anchor="ctr" anchorCtr="0" forceAA="0" compatLnSpc="1">
              <a:prstTxWarp prst="textNoShape">
                <a:avLst/>
              </a:prstTxWarp>
              <a:noAutofit/>
            </a:bodyPr>
            <a:lstStyle/>
            <a:p>
              <a:r>
                <a:rPr lang="en-US" sz="900" dirty="0">
                  <a:solidFill>
                    <a:schemeClr val="tx1">
                      <a:lumMod val="85000"/>
                      <a:lumOff val="15000"/>
                    </a:schemeClr>
                  </a:solidFill>
                </a:rPr>
                <a:t>Shared Services</a:t>
              </a:r>
            </a:p>
            <a:p>
              <a:endParaRPr lang="en-US" sz="900" dirty="0">
                <a:solidFill>
                  <a:schemeClr val="tx1">
                    <a:lumMod val="85000"/>
                    <a:lumOff val="15000"/>
                  </a:schemeClr>
                </a:solidFill>
              </a:endParaRPr>
            </a:p>
            <a:p>
              <a:r>
                <a:rPr lang="en-US" sz="900" dirty="0">
                  <a:solidFill>
                    <a:schemeClr val="tx1">
                      <a:lumMod val="85000"/>
                      <a:lumOff val="15000"/>
                    </a:schemeClr>
                  </a:solidFill>
                </a:rPr>
                <a:t>Antivirus</a:t>
              </a:r>
              <a:br>
                <a:rPr lang="en-US" sz="900" dirty="0">
                  <a:solidFill>
                    <a:schemeClr val="tx1">
                      <a:lumMod val="85000"/>
                      <a:lumOff val="15000"/>
                    </a:schemeClr>
                  </a:solidFill>
                </a:rPr>
              </a:br>
              <a:r>
                <a:rPr lang="en-US" sz="900" dirty="0">
                  <a:solidFill>
                    <a:schemeClr val="tx1">
                      <a:lumMod val="85000"/>
                      <a:lumOff val="15000"/>
                    </a:schemeClr>
                  </a:solidFill>
                </a:rPr>
                <a:t>Patching</a:t>
              </a:r>
              <a:br>
                <a:rPr lang="en-US" sz="900" dirty="0">
                  <a:solidFill>
                    <a:schemeClr val="tx1">
                      <a:lumMod val="85000"/>
                      <a:lumOff val="15000"/>
                    </a:schemeClr>
                  </a:solidFill>
                </a:rPr>
              </a:br>
              <a:r>
                <a:rPr lang="en-US" sz="900" dirty="0">
                  <a:solidFill>
                    <a:schemeClr val="tx1">
                      <a:lumMod val="85000"/>
                      <a:lumOff val="15000"/>
                    </a:schemeClr>
                  </a:solidFill>
                </a:rPr>
                <a:t>Focused Run</a:t>
              </a:r>
              <a:br>
                <a:rPr lang="en-US" sz="900" dirty="0">
                  <a:solidFill>
                    <a:schemeClr val="tx1">
                      <a:lumMod val="85000"/>
                      <a:lumOff val="15000"/>
                    </a:schemeClr>
                  </a:solidFill>
                </a:rPr>
              </a:br>
              <a:r>
                <a:rPr lang="en-US" sz="900" dirty="0">
                  <a:solidFill>
                    <a:schemeClr val="tx1">
                      <a:lumMod val="85000"/>
                      <a:lumOff val="15000"/>
                    </a:schemeClr>
                  </a:solidFill>
                </a:rPr>
                <a:t>Monitoring</a:t>
              </a:r>
              <a:br>
                <a:rPr lang="en-US" sz="900" dirty="0">
                  <a:solidFill>
                    <a:schemeClr val="tx1">
                      <a:lumMod val="85000"/>
                      <a:lumOff val="15000"/>
                    </a:schemeClr>
                  </a:solidFill>
                </a:rPr>
              </a:br>
              <a:r>
                <a:rPr lang="en-US" sz="900" dirty="0">
                  <a:solidFill>
                    <a:schemeClr val="tx1">
                      <a:lumMod val="85000"/>
                      <a:lumOff val="15000"/>
                    </a:schemeClr>
                  </a:solidFill>
                </a:rPr>
                <a:t>DNS</a:t>
              </a:r>
              <a:br>
                <a:rPr lang="en-US" sz="900" dirty="0">
                  <a:solidFill>
                    <a:schemeClr val="tx1">
                      <a:lumMod val="85000"/>
                      <a:lumOff val="15000"/>
                    </a:schemeClr>
                  </a:solidFill>
                </a:rPr>
              </a:br>
              <a:r>
                <a:rPr lang="en-US" sz="900" dirty="0">
                  <a:solidFill>
                    <a:schemeClr val="tx1">
                      <a:lumMod val="85000"/>
                      <a:lumOff val="15000"/>
                    </a:schemeClr>
                  </a:solidFill>
                </a:rPr>
                <a:t>IPAM</a:t>
              </a:r>
            </a:p>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79" name="Graphic 78">
              <a:extLst>
                <a:ext uri="{FF2B5EF4-FFF2-40B4-BE49-F238E27FC236}">
                  <a16:creationId xmlns:a16="http://schemas.microsoft.com/office/drawing/2014/main" id="{EF1C22D8-C1FA-900D-0F90-48733066B3E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2138" y="4151105"/>
              <a:ext cx="91440" cy="91440"/>
            </a:xfrm>
            <a:prstGeom prst="rect">
              <a:avLst/>
            </a:prstGeom>
          </p:spPr>
        </p:pic>
      </p:grpSp>
      <p:grpSp>
        <p:nvGrpSpPr>
          <p:cNvPr id="91" name="Group 90">
            <a:extLst>
              <a:ext uri="{FF2B5EF4-FFF2-40B4-BE49-F238E27FC236}">
                <a16:creationId xmlns:a16="http://schemas.microsoft.com/office/drawing/2014/main" id="{91A421C1-F500-19FF-9D0B-0EF0595ABE95}"/>
              </a:ext>
            </a:extLst>
          </p:cNvPr>
          <p:cNvGrpSpPr/>
          <p:nvPr/>
        </p:nvGrpSpPr>
        <p:grpSpPr>
          <a:xfrm>
            <a:off x="5268312" y="3119964"/>
            <a:ext cx="1361432" cy="1130709"/>
            <a:chOff x="1093491" y="3146799"/>
            <a:chExt cx="1361432" cy="1130709"/>
          </a:xfrm>
        </p:grpSpPr>
        <p:sp>
          <p:nvSpPr>
            <p:cNvPr id="92" name="Rounded Rectangle 91">
              <a:extLst>
                <a:ext uri="{FF2B5EF4-FFF2-40B4-BE49-F238E27FC236}">
                  <a16:creationId xmlns:a16="http://schemas.microsoft.com/office/drawing/2014/main" id="{A9BD6886-45F2-957C-F051-0F51EA512D1B}"/>
                </a:ext>
              </a:extLst>
            </p:cNvPr>
            <p:cNvSpPr/>
            <p:nvPr/>
          </p:nvSpPr>
          <p:spPr>
            <a:xfrm>
              <a:off x="1127982"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3" name="Rounded Rectangle 92">
              <a:extLst>
                <a:ext uri="{FF2B5EF4-FFF2-40B4-BE49-F238E27FC236}">
                  <a16:creationId xmlns:a16="http://schemas.microsoft.com/office/drawing/2014/main" id="{90DC9213-F2F4-2053-3D40-5809C88E9920}"/>
                </a:ext>
              </a:extLst>
            </p:cNvPr>
            <p:cNvSpPr/>
            <p:nvPr/>
          </p:nvSpPr>
          <p:spPr>
            <a:xfrm>
              <a:off x="1799787"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nvGrpSpPr>
            <p:cNvPr id="94" name="Group 93">
              <a:extLst>
                <a:ext uri="{FF2B5EF4-FFF2-40B4-BE49-F238E27FC236}">
                  <a16:creationId xmlns:a16="http://schemas.microsoft.com/office/drawing/2014/main" id="{1E4D182F-8217-E121-1E32-69B1E3534BA5}"/>
                </a:ext>
              </a:extLst>
            </p:cNvPr>
            <p:cNvGrpSpPr/>
            <p:nvPr/>
          </p:nvGrpSpPr>
          <p:grpSpPr>
            <a:xfrm>
              <a:off x="1093491" y="3146799"/>
              <a:ext cx="1361432" cy="1130709"/>
              <a:chOff x="1093491" y="3146799"/>
              <a:chExt cx="1361432" cy="1130709"/>
            </a:xfrm>
          </p:grpSpPr>
          <p:pic>
            <p:nvPicPr>
              <p:cNvPr id="95" name="Graphic 94">
                <a:extLst>
                  <a:ext uri="{FF2B5EF4-FFF2-40B4-BE49-F238E27FC236}">
                    <a16:creationId xmlns:a16="http://schemas.microsoft.com/office/drawing/2014/main" id="{246B73C4-C9E3-FDCE-9469-27B28D64C702}"/>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364884" y="4136845"/>
                <a:ext cx="91440" cy="91440"/>
              </a:xfrm>
              <a:prstGeom prst="rect">
                <a:avLst/>
              </a:prstGeom>
            </p:spPr>
          </p:pic>
          <p:pic>
            <p:nvPicPr>
              <p:cNvPr id="96" name="Graphic 95">
                <a:extLst>
                  <a:ext uri="{FF2B5EF4-FFF2-40B4-BE49-F238E27FC236}">
                    <a16:creationId xmlns:a16="http://schemas.microsoft.com/office/drawing/2014/main" id="{37563DD0-FCCD-14F5-FBDB-492B8CB47AC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2014805" y="4132166"/>
                <a:ext cx="91440" cy="91440"/>
              </a:xfrm>
              <a:prstGeom prst="rect">
                <a:avLst/>
              </a:prstGeom>
            </p:spPr>
          </p:pic>
          <p:pic>
            <p:nvPicPr>
              <p:cNvPr id="97" name="Picture 6" descr="SAP HANA Integrations | SAP B1 | Salesforce | Saltbox">
                <a:extLst>
                  <a:ext uri="{FF2B5EF4-FFF2-40B4-BE49-F238E27FC236}">
                    <a16:creationId xmlns:a16="http://schemas.microsoft.com/office/drawing/2014/main" id="{B4A8D360-8536-D2CE-72E8-61FD1FAEA7AD}"/>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450779" y="3146799"/>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8AA568E-4760-2CE6-5FDF-1F9F83588A4C}"/>
                  </a:ext>
                </a:extLst>
              </p:cNvPr>
              <p:cNvSpPr txBox="1"/>
              <p:nvPr/>
            </p:nvSpPr>
            <p:spPr>
              <a:xfrm>
                <a:off x="1178852" y="3425419"/>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PROD</a:t>
                </a:r>
              </a:p>
            </p:txBody>
          </p:sp>
          <p:sp>
            <p:nvSpPr>
              <p:cNvPr id="99" name="TextBox 98">
                <a:extLst>
                  <a:ext uri="{FF2B5EF4-FFF2-40B4-BE49-F238E27FC236}">
                    <a16:creationId xmlns:a16="http://schemas.microsoft.com/office/drawing/2014/main" id="{714E7DD3-8A48-F668-2733-4179637F4201}"/>
                  </a:ext>
                </a:extLst>
              </p:cNvPr>
              <p:cNvSpPr txBox="1"/>
              <p:nvPr/>
            </p:nvSpPr>
            <p:spPr>
              <a:xfrm>
                <a:off x="1763169" y="3436654"/>
                <a:ext cx="683627"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Non-PROD</a:t>
                </a:r>
              </a:p>
            </p:txBody>
          </p:sp>
          <p:sp>
            <p:nvSpPr>
              <p:cNvPr id="102" name="TextBox 101">
                <a:extLst>
                  <a:ext uri="{FF2B5EF4-FFF2-40B4-BE49-F238E27FC236}">
                    <a16:creationId xmlns:a16="http://schemas.microsoft.com/office/drawing/2014/main" id="{9A42C839-9960-8130-DC36-54BB395A7488}"/>
                  </a:ext>
                </a:extLst>
              </p:cNvPr>
              <p:cNvSpPr txBox="1"/>
              <p:nvPr/>
            </p:nvSpPr>
            <p:spPr>
              <a:xfrm>
                <a:off x="1156581" y="369395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Open Sans"/>
                  </a:rPr>
                  <a:t>T2</a:t>
                </a:r>
                <a:endParaRPr kumimoji="0" lang="en-US" sz="7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3" name="TextBox 102">
                <a:extLst>
                  <a:ext uri="{FF2B5EF4-FFF2-40B4-BE49-F238E27FC236}">
                    <a16:creationId xmlns:a16="http://schemas.microsoft.com/office/drawing/2014/main" id="{7F62D1FF-420E-303D-4BEB-09C590FE883C}"/>
                  </a:ext>
                </a:extLst>
              </p:cNvPr>
              <p:cNvSpPr txBox="1"/>
              <p:nvPr/>
            </p:nvSpPr>
            <p:spPr>
              <a:xfrm>
                <a:off x="1830275" y="370355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T2</a:t>
                </a:r>
              </a:p>
            </p:txBody>
          </p:sp>
          <p:sp>
            <p:nvSpPr>
              <p:cNvPr id="104" name="Rectangle 103">
                <a:extLst>
                  <a:ext uri="{FF2B5EF4-FFF2-40B4-BE49-F238E27FC236}">
                    <a16:creationId xmlns:a16="http://schemas.microsoft.com/office/drawing/2014/main" id="{D5E40415-E712-1DFC-D8A2-CCD8B24DB43F}"/>
                  </a:ext>
                </a:extLst>
              </p:cNvPr>
              <p:cNvSpPr/>
              <p:nvPr/>
            </p:nvSpPr>
            <p:spPr>
              <a:xfrm>
                <a:off x="1093491" y="3380028"/>
                <a:ext cx="1361432" cy="89748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9" name="Group 108">
            <a:extLst>
              <a:ext uri="{FF2B5EF4-FFF2-40B4-BE49-F238E27FC236}">
                <a16:creationId xmlns:a16="http://schemas.microsoft.com/office/drawing/2014/main" id="{1AC44CF7-5AD3-066D-FB53-705682A2FCF9}"/>
              </a:ext>
            </a:extLst>
          </p:cNvPr>
          <p:cNvGrpSpPr/>
          <p:nvPr/>
        </p:nvGrpSpPr>
        <p:grpSpPr>
          <a:xfrm>
            <a:off x="5089087" y="1736308"/>
            <a:ext cx="615521" cy="613563"/>
            <a:chOff x="4775230" y="1683311"/>
            <a:chExt cx="635476" cy="635476"/>
          </a:xfrm>
        </p:grpSpPr>
        <p:pic>
          <p:nvPicPr>
            <p:cNvPr id="107" name="Graphic 106" descr="Cloud outline">
              <a:extLst>
                <a:ext uri="{FF2B5EF4-FFF2-40B4-BE49-F238E27FC236}">
                  <a16:creationId xmlns:a16="http://schemas.microsoft.com/office/drawing/2014/main" id="{1EB8674E-27FF-7DDB-6DBD-5C471782E37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775230" y="1683311"/>
              <a:ext cx="635476" cy="635476"/>
            </a:xfrm>
            <a:prstGeom prst="rect">
              <a:avLst/>
            </a:prstGeom>
          </p:spPr>
        </p:pic>
        <p:sp>
          <p:nvSpPr>
            <p:cNvPr id="108" name="TextBox 107">
              <a:extLst>
                <a:ext uri="{FF2B5EF4-FFF2-40B4-BE49-F238E27FC236}">
                  <a16:creationId xmlns:a16="http://schemas.microsoft.com/office/drawing/2014/main" id="{427F9CEE-E907-1BBC-DC34-DC6E83D11FAD}"/>
                </a:ext>
              </a:extLst>
            </p:cNvPr>
            <p:cNvSpPr txBox="1"/>
            <p:nvPr/>
          </p:nvSpPr>
          <p:spPr>
            <a:xfrm>
              <a:off x="4824394" y="1933385"/>
              <a:ext cx="488547" cy="22313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WWW</a:t>
              </a:r>
            </a:p>
          </p:txBody>
        </p:sp>
      </p:grpSp>
      <p:pic>
        <p:nvPicPr>
          <p:cNvPr id="110" name="Graphic 109">
            <a:extLst>
              <a:ext uri="{FF2B5EF4-FFF2-40B4-BE49-F238E27FC236}">
                <a16:creationId xmlns:a16="http://schemas.microsoft.com/office/drawing/2014/main" id="{E868FB8B-2644-24B7-A8A1-70984FD34F85}"/>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5329374" y="3443834"/>
            <a:ext cx="91440" cy="91440"/>
          </a:xfrm>
          <a:prstGeom prst="rect">
            <a:avLst/>
          </a:prstGeom>
        </p:spPr>
      </p:pic>
      <p:cxnSp>
        <p:nvCxnSpPr>
          <p:cNvPr id="111" name="Elbow Connector 110">
            <a:extLst>
              <a:ext uri="{FF2B5EF4-FFF2-40B4-BE49-F238E27FC236}">
                <a16:creationId xmlns:a16="http://schemas.microsoft.com/office/drawing/2014/main" id="{FC2CF904-91B3-5756-2381-AB86075052A2}"/>
              </a:ext>
            </a:extLst>
          </p:cNvPr>
          <p:cNvCxnSpPr>
            <a:cxnSpLocks/>
            <a:stCxn id="110" idx="0"/>
            <a:endCxn id="108" idx="2"/>
          </p:cNvCxnSpPr>
          <p:nvPr/>
        </p:nvCxnSpPr>
        <p:spPr>
          <a:xfrm rot="16200000" flipV="1">
            <a:off x="4748887" y="2817627"/>
            <a:ext cx="1250631" cy="17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FFDAAB65-9C98-1353-87EC-36DFECA50286}"/>
              </a:ext>
            </a:extLst>
          </p:cNvPr>
          <p:cNvGrpSpPr/>
          <p:nvPr/>
        </p:nvGrpSpPr>
        <p:grpSpPr>
          <a:xfrm>
            <a:off x="6715723" y="3119964"/>
            <a:ext cx="1361432" cy="1130709"/>
            <a:chOff x="1093491" y="3146799"/>
            <a:chExt cx="1361432" cy="1130709"/>
          </a:xfrm>
        </p:grpSpPr>
        <p:sp>
          <p:nvSpPr>
            <p:cNvPr id="116" name="Rounded Rectangle 115">
              <a:extLst>
                <a:ext uri="{FF2B5EF4-FFF2-40B4-BE49-F238E27FC236}">
                  <a16:creationId xmlns:a16="http://schemas.microsoft.com/office/drawing/2014/main" id="{AFF0DA34-5016-90BF-6FD2-4C13A9BD24CA}"/>
                </a:ext>
              </a:extLst>
            </p:cNvPr>
            <p:cNvSpPr/>
            <p:nvPr/>
          </p:nvSpPr>
          <p:spPr>
            <a:xfrm>
              <a:off x="1127982"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9" name="Rounded Rectangle 118">
              <a:extLst>
                <a:ext uri="{FF2B5EF4-FFF2-40B4-BE49-F238E27FC236}">
                  <a16:creationId xmlns:a16="http://schemas.microsoft.com/office/drawing/2014/main" id="{59D77355-14BC-25C7-30DC-8E21EB06DE17}"/>
                </a:ext>
              </a:extLst>
            </p:cNvPr>
            <p:cNvSpPr/>
            <p:nvPr/>
          </p:nvSpPr>
          <p:spPr>
            <a:xfrm>
              <a:off x="1799787"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nvGrpSpPr>
            <p:cNvPr id="120" name="Group 119">
              <a:extLst>
                <a:ext uri="{FF2B5EF4-FFF2-40B4-BE49-F238E27FC236}">
                  <a16:creationId xmlns:a16="http://schemas.microsoft.com/office/drawing/2014/main" id="{AFE3877D-0ABD-A819-A069-19FD93432887}"/>
                </a:ext>
              </a:extLst>
            </p:cNvPr>
            <p:cNvGrpSpPr/>
            <p:nvPr/>
          </p:nvGrpSpPr>
          <p:grpSpPr>
            <a:xfrm>
              <a:off x="1093491" y="3146799"/>
              <a:ext cx="1361432" cy="1130709"/>
              <a:chOff x="1093491" y="3146799"/>
              <a:chExt cx="1361432" cy="1130709"/>
            </a:xfrm>
          </p:grpSpPr>
          <p:pic>
            <p:nvPicPr>
              <p:cNvPr id="121" name="Graphic 120">
                <a:extLst>
                  <a:ext uri="{FF2B5EF4-FFF2-40B4-BE49-F238E27FC236}">
                    <a16:creationId xmlns:a16="http://schemas.microsoft.com/office/drawing/2014/main" id="{C8085008-EEB2-DB5A-CCFF-EA8445BE1F6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364884" y="4136845"/>
                <a:ext cx="91440" cy="91440"/>
              </a:xfrm>
              <a:prstGeom prst="rect">
                <a:avLst/>
              </a:prstGeom>
            </p:spPr>
          </p:pic>
          <p:pic>
            <p:nvPicPr>
              <p:cNvPr id="122" name="Graphic 121">
                <a:extLst>
                  <a:ext uri="{FF2B5EF4-FFF2-40B4-BE49-F238E27FC236}">
                    <a16:creationId xmlns:a16="http://schemas.microsoft.com/office/drawing/2014/main" id="{E1CCC453-1009-DA11-B329-756B4FAE388A}"/>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2014805" y="4132166"/>
                <a:ext cx="91440" cy="91440"/>
              </a:xfrm>
              <a:prstGeom prst="rect">
                <a:avLst/>
              </a:prstGeom>
            </p:spPr>
          </p:pic>
          <p:pic>
            <p:nvPicPr>
              <p:cNvPr id="123" name="Picture 6" descr="SAP HANA Integrations | SAP B1 | Salesforce | Saltbox">
                <a:extLst>
                  <a:ext uri="{FF2B5EF4-FFF2-40B4-BE49-F238E27FC236}">
                    <a16:creationId xmlns:a16="http://schemas.microsoft.com/office/drawing/2014/main" id="{72B39387-0141-172B-66DD-52D5BCA4CB2A}"/>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450779" y="3146799"/>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2EA8E3BB-A198-9BA1-292B-1A29F0E46233}"/>
                  </a:ext>
                </a:extLst>
              </p:cNvPr>
              <p:cNvSpPr txBox="1"/>
              <p:nvPr/>
            </p:nvSpPr>
            <p:spPr>
              <a:xfrm>
                <a:off x="1178852" y="3425419"/>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PROD</a:t>
                </a:r>
              </a:p>
            </p:txBody>
          </p:sp>
          <p:sp>
            <p:nvSpPr>
              <p:cNvPr id="125" name="TextBox 124">
                <a:extLst>
                  <a:ext uri="{FF2B5EF4-FFF2-40B4-BE49-F238E27FC236}">
                    <a16:creationId xmlns:a16="http://schemas.microsoft.com/office/drawing/2014/main" id="{4E5234F6-8EE2-397A-78A8-BED56F516CD8}"/>
                  </a:ext>
                </a:extLst>
              </p:cNvPr>
              <p:cNvSpPr txBox="1"/>
              <p:nvPr/>
            </p:nvSpPr>
            <p:spPr>
              <a:xfrm>
                <a:off x="1763169" y="3436654"/>
                <a:ext cx="683627"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Non-PROD</a:t>
                </a:r>
              </a:p>
            </p:txBody>
          </p:sp>
          <p:sp>
            <p:nvSpPr>
              <p:cNvPr id="126" name="TextBox 125">
                <a:extLst>
                  <a:ext uri="{FF2B5EF4-FFF2-40B4-BE49-F238E27FC236}">
                    <a16:creationId xmlns:a16="http://schemas.microsoft.com/office/drawing/2014/main" id="{6FBCA164-78A7-8B46-9163-BDA6BE965518}"/>
                  </a:ext>
                </a:extLst>
              </p:cNvPr>
              <p:cNvSpPr txBox="1"/>
              <p:nvPr/>
            </p:nvSpPr>
            <p:spPr>
              <a:xfrm>
                <a:off x="1156581" y="369395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Open Sans"/>
                  </a:rPr>
                  <a:t>T3</a:t>
                </a:r>
                <a:endParaRPr kumimoji="0" lang="en-US" sz="7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27" name="TextBox 126">
                <a:extLst>
                  <a:ext uri="{FF2B5EF4-FFF2-40B4-BE49-F238E27FC236}">
                    <a16:creationId xmlns:a16="http://schemas.microsoft.com/office/drawing/2014/main" id="{9EBDEE32-B123-9007-C3E3-9972C53062CC}"/>
                  </a:ext>
                </a:extLst>
              </p:cNvPr>
              <p:cNvSpPr txBox="1"/>
              <p:nvPr/>
            </p:nvSpPr>
            <p:spPr>
              <a:xfrm>
                <a:off x="1830275" y="370355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T3</a:t>
                </a:r>
              </a:p>
            </p:txBody>
          </p:sp>
          <p:sp>
            <p:nvSpPr>
              <p:cNvPr id="1024" name="Rectangle 1023">
                <a:extLst>
                  <a:ext uri="{FF2B5EF4-FFF2-40B4-BE49-F238E27FC236}">
                    <a16:creationId xmlns:a16="http://schemas.microsoft.com/office/drawing/2014/main" id="{E4F2167E-2828-6794-4A4E-802CC12FB5DA}"/>
                  </a:ext>
                </a:extLst>
              </p:cNvPr>
              <p:cNvSpPr/>
              <p:nvPr/>
            </p:nvSpPr>
            <p:spPr>
              <a:xfrm>
                <a:off x="1093491" y="3380028"/>
                <a:ext cx="1361432" cy="89748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50" name="Straight Connector 1049">
            <a:extLst>
              <a:ext uri="{FF2B5EF4-FFF2-40B4-BE49-F238E27FC236}">
                <a16:creationId xmlns:a16="http://schemas.microsoft.com/office/drawing/2014/main" id="{39F9F8E3-75B4-78A7-D042-947BC49E074A}"/>
              </a:ext>
            </a:extLst>
          </p:cNvPr>
          <p:cNvCxnSpPr>
            <a:cxnSpLocks/>
            <a:endCxn id="96" idx="2"/>
          </p:cNvCxnSpPr>
          <p:nvPr/>
        </p:nvCxnSpPr>
        <p:spPr>
          <a:xfrm flipH="1" flipV="1">
            <a:off x="6235346" y="4196771"/>
            <a:ext cx="1263" cy="529622"/>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7138CA01-1108-C69D-EC8B-D01E96DDA0D2}"/>
              </a:ext>
            </a:extLst>
          </p:cNvPr>
          <p:cNvCxnSpPr>
            <a:cxnSpLocks/>
            <a:endCxn id="122" idx="2"/>
          </p:cNvCxnSpPr>
          <p:nvPr/>
        </p:nvCxnSpPr>
        <p:spPr>
          <a:xfrm flipH="1" flipV="1">
            <a:off x="7682757" y="4196771"/>
            <a:ext cx="9000" cy="550905"/>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grpSp>
        <p:nvGrpSpPr>
          <p:cNvPr id="1062" name="Group 1061">
            <a:extLst>
              <a:ext uri="{FF2B5EF4-FFF2-40B4-BE49-F238E27FC236}">
                <a16:creationId xmlns:a16="http://schemas.microsoft.com/office/drawing/2014/main" id="{7D9388BF-6374-6AC5-6580-142131F9E2C4}"/>
              </a:ext>
            </a:extLst>
          </p:cNvPr>
          <p:cNvGrpSpPr/>
          <p:nvPr/>
        </p:nvGrpSpPr>
        <p:grpSpPr>
          <a:xfrm>
            <a:off x="8322445" y="3075680"/>
            <a:ext cx="880473" cy="1171059"/>
            <a:chOff x="149557" y="3071486"/>
            <a:chExt cx="880473" cy="1171059"/>
          </a:xfrm>
          <a:solidFill>
            <a:schemeClr val="tx2">
              <a:lumMod val="20000"/>
              <a:lumOff val="80000"/>
            </a:schemeClr>
          </a:solidFill>
        </p:grpSpPr>
        <p:sp>
          <p:nvSpPr>
            <p:cNvPr id="1063" name="Rounded Rectangle 1062">
              <a:extLst>
                <a:ext uri="{FF2B5EF4-FFF2-40B4-BE49-F238E27FC236}">
                  <a16:creationId xmlns:a16="http://schemas.microsoft.com/office/drawing/2014/main" id="{1498925B-9D68-AA01-B03A-E5F65DDBD542}"/>
                </a:ext>
              </a:extLst>
            </p:cNvPr>
            <p:cNvSpPr/>
            <p:nvPr/>
          </p:nvSpPr>
          <p:spPr>
            <a:xfrm>
              <a:off x="149557" y="3071486"/>
              <a:ext cx="880473" cy="1168892"/>
            </a:xfrm>
            <a:prstGeom prst="roundRect">
              <a:avLst>
                <a:gd name="adj" fmla="val 7452"/>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0" bIns="0" numCol="1" spcCol="0" rtlCol="0" fromWordArt="0" anchor="ctr" anchorCtr="0" forceAA="0" compatLnSpc="1">
              <a:prstTxWarp prst="textNoShape">
                <a:avLst/>
              </a:prstTxWarp>
              <a:noAutofit/>
            </a:bodyPr>
            <a:lstStyle/>
            <a:p>
              <a:r>
                <a:rPr lang="en-US" sz="900" dirty="0">
                  <a:solidFill>
                    <a:schemeClr val="tx1">
                      <a:lumMod val="85000"/>
                      <a:lumOff val="15000"/>
                    </a:schemeClr>
                  </a:solidFill>
                </a:rPr>
                <a:t>Shared Services</a:t>
              </a:r>
            </a:p>
            <a:p>
              <a:endParaRPr lang="en-US" sz="900" dirty="0">
                <a:solidFill>
                  <a:schemeClr val="tx1">
                    <a:lumMod val="85000"/>
                    <a:lumOff val="15000"/>
                  </a:schemeClr>
                </a:solidFill>
              </a:endParaRPr>
            </a:p>
            <a:p>
              <a:r>
                <a:rPr lang="en-US" sz="900" dirty="0">
                  <a:solidFill>
                    <a:schemeClr val="tx1">
                      <a:lumMod val="85000"/>
                      <a:lumOff val="15000"/>
                    </a:schemeClr>
                  </a:solidFill>
                </a:rPr>
                <a:t>Antivirus</a:t>
              </a:r>
              <a:br>
                <a:rPr lang="en-US" sz="900" dirty="0">
                  <a:solidFill>
                    <a:schemeClr val="tx1">
                      <a:lumMod val="85000"/>
                      <a:lumOff val="15000"/>
                    </a:schemeClr>
                  </a:solidFill>
                </a:rPr>
              </a:br>
              <a:r>
                <a:rPr lang="en-US" sz="900" dirty="0">
                  <a:solidFill>
                    <a:schemeClr val="tx1">
                      <a:lumMod val="85000"/>
                      <a:lumOff val="15000"/>
                    </a:schemeClr>
                  </a:solidFill>
                </a:rPr>
                <a:t>Patching</a:t>
              </a:r>
              <a:br>
                <a:rPr lang="en-US" sz="900" dirty="0">
                  <a:solidFill>
                    <a:schemeClr val="tx1">
                      <a:lumMod val="85000"/>
                      <a:lumOff val="15000"/>
                    </a:schemeClr>
                  </a:solidFill>
                </a:rPr>
              </a:br>
              <a:r>
                <a:rPr lang="en-US" sz="900" dirty="0">
                  <a:solidFill>
                    <a:schemeClr val="tx1">
                      <a:lumMod val="85000"/>
                      <a:lumOff val="15000"/>
                    </a:schemeClr>
                  </a:solidFill>
                </a:rPr>
                <a:t>Focused Run</a:t>
              </a:r>
              <a:br>
                <a:rPr lang="en-US" sz="900" dirty="0">
                  <a:solidFill>
                    <a:schemeClr val="tx1">
                      <a:lumMod val="85000"/>
                      <a:lumOff val="15000"/>
                    </a:schemeClr>
                  </a:solidFill>
                </a:rPr>
              </a:br>
              <a:r>
                <a:rPr lang="en-US" sz="900" dirty="0">
                  <a:solidFill>
                    <a:schemeClr val="tx1">
                      <a:lumMod val="85000"/>
                      <a:lumOff val="15000"/>
                    </a:schemeClr>
                  </a:solidFill>
                </a:rPr>
                <a:t>Monitoring</a:t>
              </a:r>
              <a:br>
                <a:rPr lang="en-US" sz="900" dirty="0">
                  <a:solidFill>
                    <a:schemeClr val="tx1">
                      <a:lumMod val="85000"/>
                      <a:lumOff val="15000"/>
                    </a:schemeClr>
                  </a:solidFill>
                </a:rPr>
              </a:br>
              <a:r>
                <a:rPr lang="en-US" sz="900" dirty="0">
                  <a:solidFill>
                    <a:schemeClr val="tx1">
                      <a:lumMod val="85000"/>
                      <a:lumOff val="15000"/>
                    </a:schemeClr>
                  </a:solidFill>
                </a:rPr>
                <a:t>DNS</a:t>
              </a:r>
              <a:br>
                <a:rPr lang="en-US" sz="900" dirty="0">
                  <a:solidFill>
                    <a:schemeClr val="tx1">
                      <a:lumMod val="85000"/>
                      <a:lumOff val="15000"/>
                    </a:schemeClr>
                  </a:solidFill>
                </a:rPr>
              </a:br>
              <a:r>
                <a:rPr lang="en-US" sz="900" dirty="0">
                  <a:solidFill>
                    <a:schemeClr val="tx1">
                      <a:lumMod val="85000"/>
                      <a:lumOff val="15000"/>
                    </a:schemeClr>
                  </a:solidFill>
                </a:rPr>
                <a:t>IPAM</a:t>
              </a:r>
            </a:p>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1064" name="Graphic 1063">
              <a:extLst>
                <a:ext uri="{FF2B5EF4-FFF2-40B4-BE49-F238E27FC236}">
                  <a16:creationId xmlns:a16="http://schemas.microsoft.com/office/drawing/2014/main" id="{C163E7C3-B220-87E5-4975-0115229693A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2138" y="4151105"/>
              <a:ext cx="91440" cy="91440"/>
            </a:xfrm>
            <a:prstGeom prst="rect">
              <a:avLst/>
            </a:prstGeom>
          </p:spPr>
        </p:pic>
      </p:grpSp>
      <p:grpSp>
        <p:nvGrpSpPr>
          <p:cNvPr id="1132" name="Group 1131">
            <a:extLst>
              <a:ext uri="{FF2B5EF4-FFF2-40B4-BE49-F238E27FC236}">
                <a16:creationId xmlns:a16="http://schemas.microsoft.com/office/drawing/2014/main" id="{D955A500-6184-28C9-4F11-0BC417383FC3}"/>
              </a:ext>
            </a:extLst>
          </p:cNvPr>
          <p:cNvGrpSpPr/>
          <p:nvPr/>
        </p:nvGrpSpPr>
        <p:grpSpPr>
          <a:xfrm>
            <a:off x="9355750" y="3118111"/>
            <a:ext cx="2083305" cy="1130709"/>
            <a:chOff x="9446386" y="3118965"/>
            <a:chExt cx="2083305" cy="1130709"/>
          </a:xfrm>
        </p:grpSpPr>
        <p:grpSp>
          <p:nvGrpSpPr>
            <p:cNvPr id="1065" name="Group 1064">
              <a:extLst>
                <a:ext uri="{FF2B5EF4-FFF2-40B4-BE49-F238E27FC236}">
                  <a16:creationId xmlns:a16="http://schemas.microsoft.com/office/drawing/2014/main" id="{E872D0D7-0D4E-DEDC-AAB8-A2CA48FFDE0C}"/>
                </a:ext>
              </a:extLst>
            </p:cNvPr>
            <p:cNvGrpSpPr/>
            <p:nvPr/>
          </p:nvGrpSpPr>
          <p:grpSpPr>
            <a:xfrm>
              <a:off x="9446386" y="3118965"/>
              <a:ext cx="2083305" cy="1130709"/>
              <a:chOff x="1093490" y="3146799"/>
              <a:chExt cx="2083305" cy="1130709"/>
            </a:xfrm>
          </p:grpSpPr>
          <p:sp>
            <p:nvSpPr>
              <p:cNvPr id="1066" name="Rounded Rectangle 1065">
                <a:extLst>
                  <a:ext uri="{FF2B5EF4-FFF2-40B4-BE49-F238E27FC236}">
                    <a16:creationId xmlns:a16="http://schemas.microsoft.com/office/drawing/2014/main" id="{0945C5F5-97BC-8AA5-9F0A-AA7C13543144}"/>
                  </a:ext>
                </a:extLst>
              </p:cNvPr>
              <p:cNvSpPr/>
              <p:nvPr/>
            </p:nvSpPr>
            <p:spPr>
              <a:xfrm>
                <a:off x="1127982"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67" name="Rounded Rectangle 1066">
                <a:extLst>
                  <a:ext uri="{FF2B5EF4-FFF2-40B4-BE49-F238E27FC236}">
                    <a16:creationId xmlns:a16="http://schemas.microsoft.com/office/drawing/2014/main" id="{FD5792DA-E50E-3940-244C-429125668511}"/>
                  </a:ext>
                </a:extLst>
              </p:cNvPr>
              <p:cNvSpPr/>
              <p:nvPr/>
            </p:nvSpPr>
            <p:spPr>
              <a:xfrm>
                <a:off x="1799787" y="3437788"/>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nvGrpSpPr>
              <p:cNvPr id="1081" name="Group 1080">
                <a:extLst>
                  <a:ext uri="{FF2B5EF4-FFF2-40B4-BE49-F238E27FC236}">
                    <a16:creationId xmlns:a16="http://schemas.microsoft.com/office/drawing/2014/main" id="{6888F8EB-78D3-9832-15A6-BF524A2C7BDB}"/>
                  </a:ext>
                </a:extLst>
              </p:cNvPr>
              <p:cNvGrpSpPr/>
              <p:nvPr/>
            </p:nvGrpSpPr>
            <p:grpSpPr>
              <a:xfrm>
                <a:off x="1093490" y="3146799"/>
                <a:ext cx="2083305" cy="1130709"/>
                <a:chOff x="1093490" y="3146799"/>
                <a:chExt cx="2083305" cy="1130709"/>
              </a:xfrm>
            </p:grpSpPr>
            <p:pic>
              <p:nvPicPr>
                <p:cNvPr id="1082" name="Graphic 1081">
                  <a:extLst>
                    <a:ext uri="{FF2B5EF4-FFF2-40B4-BE49-F238E27FC236}">
                      <a16:creationId xmlns:a16="http://schemas.microsoft.com/office/drawing/2014/main" id="{E69BB8C3-EDC2-6F46-65EC-C1DA89EB9420}"/>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364884" y="4136845"/>
                  <a:ext cx="91440" cy="91440"/>
                </a:xfrm>
                <a:prstGeom prst="rect">
                  <a:avLst/>
                </a:prstGeom>
              </p:spPr>
            </p:pic>
            <p:pic>
              <p:nvPicPr>
                <p:cNvPr id="1083" name="Graphic 1082">
                  <a:extLst>
                    <a:ext uri="{FF2B5EF4-FFF2-40B4-BE49-F238E27FC236}">
                      <a16:creationId xmlns:a16="http://schemas.microsoft.com/office/drawing/2014/main" id="{029796F2-69C5-AA5C-28EE-EB95C10EC3E1}"/>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2014805" y="4132166"/>
                  <a:ext cx="91440" cy="91440"/>
                </a:xfrm>
                <a:prstGeom prst="rect">
                  <a:avLst/>
                </a:prstGeom>
              </p:spPr>
            </p:pic>
            <p:pic>
              <p:nvPicPr>
                <p:cNvPr id="1084" name="Picture 6" descr="SAP HANA Integrations | SAP B1 | Salesforce | Saltbox">
                  <a:extLst>
                    <a:ext uri="{FF2B5EF4-FFF2-40B4-BE49-F238E27FC236}">
                      <a16:creationId xmlns:a16="http://schemas.microsoft.com/office/drawing/2014/main" id="{6CAED000-2996-3EAD-A1E3-8A27AC1906C3}"/>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450779" y="3146799"/>
                  <a:ext cx="692538" cy="198113"/>
                </a:xfrm>
                <a:prstGeom prst="rect">
                  <a:avLst/>
                </a:prstGeom>
                <a:noFill/>
                <a:extLst>
                  <a:ext uri="{909E8E84-426E-40DD-AFC4-6F175D3DCCD1}">
                    <a14:hiddenFill xmlns:a14="http://schemas.microsoft.com/office/drawing/2010/main">
                      <a:solidFill>
                        <a:srgbClr val="FFFFFF"/>
                      </a:solidFill>
                    </a14:hiddenFill>
                  </a:ext>
                </a:extLst>
              </p:spPr>
            </p:pic>
            <p:sp>
              <p:nvSpPr>
                <p:cNvPr id="1089" name="TextBox 1088">
                  <a:extLst>
                    <a:ext uri="{FF2B5EF4-FFF2-40B4-BE49-F238E27FC236}">
                      <a16:creationId xmlns:a16="http://schemas.microsoft.com/office/drawing/2014/main" id="{8747F8CA-4C73-1ABD-A587-1DB5331D3049}"/>
                    </a:ext>
                  </a:extLst>
                </p:cNvPr>
                <p:cNvSpPr txBox="1"/>
                <p:nvPr/>
              </p:nvSpPr>
              <p:spPr>
                <a:xfrm>
                  <a:off x="1178852" y="3425419"/>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PROD</a:t>
                  </a:r>
                </a:p>
              </p:txBody>
            </p:sp>
            <p:sp>
              <p:nvSpPr>
                <p:cNvPr id="1090" name="TextBox 1089">
                  <a:extLst>
                    <a:ext uri="{FF2B5EF4-FFF2-40B4-BE49-F238E27FC236}">
                      <a16:creationId xmlns:a16="http://schemas.microsoft.com/office/drawing/2014/main" id="{8B95B787-ADD3-CCC2-A0B5-FE3D3C562381}"/>
                    </a:ext>
                  </a:extLst>
                </p:cNvPr>
                <p:cNvSpPr txBox="1"/>
                <p:nvPr/>
              </p:nvSpPr>
              <p:spPr>
                <a:xfrm>
                  <a:off x="1763169" y="3436654"/>
                  <a:ext cx="683627"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Non-PROD</a:t>
                  </a:r>
                </a:p>
              </p:txBody>
            </p:sp>
            <p:sp>
              <p:nvSpPr>
                <p:cNvPr id="1091" name="TextBox 1090">
                  <a:extLst>
                    <a:ext uri="{FF2B5EF4-FFF2-40B4-BE49-F238E27FC236}">
                      <a16:creationId xmlns:a16="http://schemas.microsoft.com/office/drawing/2014/main" id="{A2120885-1221-2FA2-2D10-C6CB24CFF191}"/>
                    </a:ext>
                  </a:extLst>
                </p:cNvPr>
                <p:cNvSpPr txBox="1"/>
                <p:nvPr/>
              </p:nvSpPr>
              <p:spPr>
                <a:xfrm>
                  <a:off x="1156581" y="3693951"/>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Open Sans"/>
                    </a:rPr>
                    <a:t>T4</a:t>
                  </a:r>
                  <a:endParaRPr kumimoji="0" lang="en-US" sz="7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92" name="TextBox 1091">
                  <a:extLst>
                    <a:ext uri="{FF2B5EF4-FFF2-40B4-BE49-F238E27FC236}">
                      <a16:creationId xmlns:a16="http://schemas.microsoft.com/office/drawing/2014/main" id="{C8558728-CC6C-EACD-F98C-666975842477}"/>
                    </a:ext>
                  </a:extLst>
                </p:cNvPr>
                <p:cNvSpPr txBox="1"/>
                <p:nvPr/>
              </p:nvSpPr>
              <p:spPr>
                <a:xfrm>
                  <a:off x="1830275" y="3703553"/>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T4</a:t>
                  </a:r>
                </a:p>
              </p:txBody>
            </p:sp>
            <p:sp>
              <p:nvSpPr>
                <p:cNvPr id="1093" name="Rectangle 1092">
                  <a:extLst>
                    <a:ext uri="{FF2B5EF4-FFF2-40B4-BE49-F238E27FC236}">
                      <a16:creationId xmlns:a16="http://schemas.microsoft.com/office/drawing/2014/main" id="{1F4641E2-A515-493A-3C0C-9BA48261B262}"/>
                    </a:ext>
                  </a:extLst>
                </p:cNvPr>
                <p:cNvSpPr/>
                <p:nvPr/>
              </p:nvSpPr>
              <p:spPr>
                <a:xfrm>
                  <a:off x="1093490" y="3380028"/>
                  <a:ext cx="2083305" cy="89748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22" name="Group 1121">
              <a:extLst>
                <a:ext uri="{FF2B5EF4-FFF2-40B4-BE49-F238E27FC236}">
                  <a16:creationId xmlns:a16="http://schemas.microsoft.com/office/drawing/2014/main" id="{BAF22AA6-533D-54C6-2182-DB7AC83106B7}"/>
                </a:ext>
              </a:extLst>
            </p:cNvPr>
            <p:cNvGrpSpPr/>
            <p:nvPr/>
          </p:nvGrpSpPr>
          <p:grpSpPr>
            <a:xfrm>
              <a:off x="10836310" y="3397585"/>
              <a:ext cx="607012" cy="806394"/>
              <a:chOff x="9305618" y="3549985"/>
              <a:chExt cx="607012" cy="806394"/>
            </a:xfrm>
          </p:grpSpPr>
          <p:sp>
            <p:nvSpPr>
              <p:cNvPr id="1102" name="Rounded Rectangle 1101">
                <a:extLst>
                  <a:ext uri="{FF2B5EF4-FFF2-40B4-BE49-F238E27FC236}">
                    <a16:creationId xmlns:a16="http://schemas.microsoft.com/office/drawing/2014/main" id="{10716BA9-8C1F-86EC-357C-51797C290BDA}"/>
                  </a:ext>
                </a:extLst>
              </p:cNvPr>
              <p:cNvSpPr/>
              <p:nvPr/>
            </p:nvSpPr>
            <p:spPr>
              <a:xfrm>
                <a:off x="9305618" y="3562354"/>
                <a:ext cx="607012" cy="788893"/>
              </a:xfrm>
              <a:prstGeom prst="roundRect">
                <a:avLst>
                  <a:gd name="adj" fmla="val 7452"/>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1105" name="Graphic 1104">
                <a:extLst>
                  <a:ext uri="{FF2B5EF4-FFF2-40B4-BE49-F238E27FC236}">
                    <a16:creationId xmlns:a16="http://schemas.microsoft.com/office/drawing/2014/main" id="{47A2076A-B06D-4EC7-3B1C-A3DE50A85352}"/>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9563404" y="4264939"/>
                <a:ext cx="91440" cy="91440"/>
              </a:xfrm>
              <a:prstGeom prst="rect">
                <a:avLst/>
              </a:prstGeom>
            </p:spPr>
          </p:pic>
          <p:sp>
            <p:nvSpPr>
              <p:cNvPr id="1120" name="TextBox 1119">
                <a:extLst>
                  <a:ext uri="{FF2B5EF4-FFF2-40B4-BE49-F238E27FC236}">
                    <a16:creationId xmlns:a16="http://schemas.microsoft.com/office/drawing/2014/main" id="{B651569F-6EC6-DE81-E4BF-B2EB1C636103}"/>
                  </a:ext>
                </a:extLst>
              </p:cNvPr>
              <p:cNvSpPr txBox="1"/>
              <p:nvPr/>
            </p:nvSpPr>
            <p:spPr>
              <a:xfrm>
                <a:off x="9356488" y="3549985"/>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Open Sans"/>
                    <a:ea typeface="+mn-ea"/>
                    <a:cs typeface="+mn-cs"/>
                  </a:rPr>
                  <a:t>PROD</a:t>
                </a:r>
              </a:p>
            </p:txBody>
          </p:sp>
          <p:sp>
            <p:nvSpPr>
              <p:cNvPr id="1121" name="TextBox 1120">
                <a:extLst>
                  <a:ext uri="{FF2B5EF4-FFF2-40B4-BE49-F238E27FC236}">
                    <a16:creationId xmlns:a16="http://schemas.microsoft.com/office/drawing/2014/main" id="{C04937EF-9631-4305-38D9-EA2410F072CD}"/>
                  </a:ext>
                </a:extLst>
              </p:cNvPr>
              <p:cNvSpPr txBox="1"/>
              <p:nvPr/>
            </p:nvSpPr>
            <p:spPr>
              <a:xfrm>
                <a:off x="9334217" y="3818517"/>
                <a:ext cx="516879" cy="200055"/>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Open Sans"/>
                  </a:rPr>
                  <a:t>T4</a:t>
                </a:r>
                <a:endParaRPr kumimoji="0" lang="en-US" sz="700" b="0"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1133" name="TextBox 1132">
            <a:extLst>
              <a:ext uri="{FF2B5EF4-FFF2-40B4-BE49-F238E27FC236}">
                <a16:creationId xmlns:a16="http://schemas.microsoft.com/office/drawing/2014/main" id="{BF6E811C-ACD4-32F0-971A-11C6E9EC1764}"/>
              </a:ext>
            </a:extLst>
          </p:cNvPr>
          <p:cNvSpPr txBox="1"/>
          <p:nvPr/>
        </p:nvSpPr>
        <p:spPr>
          <a:xfrm>
            <a:off x="5051840" y="5390925"/>
            <a:ext cx="684803" cy="2308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mn-cs"/>
              </a:rPr>
              <a:t>DX/ER/GCI</a:t>
            </a:r>
          </a:p>
        </p:txBody>
      </p:sp>
      <p:sp>
        <p:nvSpPr>
          <p:cNvPr id="1134" name="TextBox 1133">
            <a:extLst>
              <a:ext uri="{FF2B5EF4-FFF2-40B4-BE49-F238E27FC236}">
                <a16:creationId xmlns:a16="http://schemas.microsoft.com/office/drawing/2014/main" id="{2C0E3A52-1022-C536-8108-D21E03B3227D}"/>
              </a:ext>
            </a:extLst>
          </p:cNvPr>
          <p:cNvSpPr txBox="1"/>
          <p:nvPr/>
        </p:nvSpPr>
        <p:spPr>
          <a:xfrm>
            <a:off x="360209" y="5321675"/>
            <a:ext cx="1233057" cy="369332"/>
          </a:xfrm>
          <a:prstGeom prst="rect">
            <a:avLst/>
          </a:prstGeom>
          <a:noFill/>
        </p:spPr>
        <p:txBody>
          <a:bodyPr wrap="square" rtlCol="0">
            <a:spAutoFit/>
          </a:bodyPr>
          <a:lstStyle/>
          <a:p>
            <a:pPr algn="r"/>
            <a:r>
              <a:rPr lang="en-US" sz="900" dirty="0"/>
              <a:t>High-Performance Encryption</a:t>
            </a:r>
          </a:p>
        </p:txBody>
      </p:sp>
      <p:sp>
        <p:nvSpPr>
          <p:cNvPr id="1135" name="TextBox 1134">
            <a:extLst>
              <a:ext uri="{FF2B5EF4-FFF2-40B4-BE49-F238E27FC236}">
                <a16:creationId xmlns:a16="http://schemas.microsoft.com/office/drawing/2014/main" id="{7BD79AC9-AD54-2E2E-5F9C-34A9111446B1}"/>
              </a:ext>
            </a:extLst>
          </p:cNvPr>
          <p:cNvSpPr txBox="1"/>
          <p:nvPr/>
        </p:nvSpPr>
        <p:spPr>
          <a:xfrm>
            <a:off x="9365526" y="5398085"/>
            <a:ext cx="684803" cy="2308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mn-cs"/>
              </a:rPr>
              <a:t>DX/ER/GCI</a:t>
            </a:r>
          </a:p>
        </p:txBody>
      </p:sp>
      <p:cxnSp>
        <p:nvCxnSpPr>
          <p:cNvPr id="1150" name="Straight Connector 1149">
            <a:extLst>
              <a:ext uri="{FF2B5EF4-FFF2-40B4-BE49-F238E27FC236}">
                <a16:creationId xmlns:a16="http://schemas.microsoft.com/office/drawing/2014/main" id="{F3CEDC42-69D6-C63B-00C7-A2643F5D78D9}"/>
              </a:ext>
            </a:extLst>
          </p:cNvPr>
          <p:cNvCxnSpPr>
            <a:cxnSpLocks/>
            <a:stCxn id="1105" idx="2"/>
            <a:endCxn id="1151" idx="2"/>
          </p:cNvCxnSpPr>
          <p:nvPr/>
        </p:nvCxnSpPr>
        <p:spPr>
          <a:xfrm>
            <a:off x="11049180" y="4203125"/>
            <a:ext cx="28626" cy="1641185"/>
          </a:xfrm>
          <a:prstGeom prst="line">
            <a:avLst/>
          </a:prstGeom>
          <a:ln w="19050" cmpd="sng">
            <a:solidFill>
              <a:srgbClr val="C00000">
                <a:alpha val="66717"/>
              </a:srgbClr>
            </a:solidFill>
          </a:ln>
        </p:spPr>
        <p:style>
          <a:lnRef idx="1">
            <a:schemeClr val="accent1"/>
          </a:lnRef>
          <a:fillRef idx="0">
            <a:schemeClr val="accent1"/>
          </a:fillRef>
          <a:effectRef idx="0">
            <a:schemeClr val="accent1"/>
          </a:effectRef>
          <a:fontRef idx="minor">
            <a:schemeClr val="tx1"/>
          </a:fontRef>
        </p:style>
      </p:cxnSp>
      <p:sp>
        <p:nvSpPr>
          <p:cNvPr id="1136" name="TextBox 1135">
            <a:extLst>
              <a:ext uri="{FF2B5EF4-FFF2-40B4-BE49-F238E27FC236}">
                <a16:creationId xmlns:a16="http://schemas.microsoft.com/office/drawing/2014/main" id="{D7EB481C-1AA4-E9CD-E935-8CEF826FB1C7}"/>
              </a:ext>
            </a:extLst>
          </p:cNvPr>
          <p:cNvSpPr txBox="1"/>
          <p:nvPr/>
        </p:nvSpPr>
        <p:spPr>
          <a:xfrm>
            <a:off x="10752498" y="5416824"/>
            <a:ext cx="684803" cy="2308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mn-cs"/>
              </a:rPr>
              <a:t>DX/ER/GCI</a:t>
            </a:r>
          </a:p>
        </p:txBody>
      </p:sp>
      <p:pic>
        <p:nvPicPr>
          <p:cNvPr id="1151" name="Graphic 1150">
            <a:extLst>
              <a:ext uri="{FF2B5EF4-FFF2-40B4-BE49-F238E27FC236}">
                <a16:creationId xmlns:a16="http://schemas.microsoft.com/office/drawing/2014/main" id="{EB03BF38-DB7B-8562-5AB6-63624A64C394}"/>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flipH="1" flipV="1">
            <a:off x="11008037" y="5844310"/>
            <a:ext cx="139539" cy="139539"/>
          </a:xfrm>
          <a:prstGeom prst="rect">
            <a:avLst/>
          </a:prstGeom>
        </p:spPr>
      </p:pic>
      <p:grpSp>
        <p:nvGrpSpPr>
          <p:cNvPr id="1162" name="Group 1161">
            <a:extLst>
              <a:ext uri="{FF2B5EF4-FFF2-40B4-BE49-F238E27FC236}">
                <a16:creationId xmlns:a16="http://schemas.microsoft.com/office/drawing/2014/main" id="{5A9A0D7D-776F-19DF-0012-5801C4F79C81}"/>
              </a:ext>
            </a:extLst>
          </p:cNvPr>
          <p:cNvGrpSpPr/>
          <p:nvPr/>
        </p:nvGrpSpPr>
        <p:grpSpPr>
          <a:xfrm>
            <a:off x="1008299" y="4675405"/>
            <a:ext cx="975459" cy="521061"/>
            <a:chOff x="1517634" y="4645171"/>
            <a:chExt cx="975459" cy="521061"/>
          </a:xfrm>
        </p:grpSpPr>
        <p:grpSp>
          <p:nvGrpSpPr>
            <p:cNvPr id="1164" name="Group 1163">
              <a:extLst>
                <a:ext uri="{FF2B5EF4-FFF2-40B4-BE49-F238E27FC236}">
                  <a16:creationId xmlns:a16="http://schemas.microsoft.com/office/drawing/2014/main" id="{D43191B5-CFDE-87D4-3EAF-5097038F68C9}"/>
                </a:ext>
              </a:extLst>
            </p:cNvPr>
            <p:cNvGrpSpPr/>
            <p:nvPr/>
          </p:nvGrpSpPr>
          <p:grpSpPr>
            <a:xfrm>
              <a:off x="1517634" y="4645171"/>
              <a:ext cx="975459" cy="521061"/>
              <a:chOff x="1509359" y="4897340"/>
              <a:chExt cx="975459" cy="521061"/>
            </a:xfrm>
          </p:grpSpPr>
          <p:sp>
            <p:nvSpPr>
              <p:cNvPr id="1166" name="Rectangle 1165">
                <a:extLst>
                  <a:ext uri="{FF2B5EF4-FFF2-40B4-BE49-F238E27FC236}">
                    <a16:creationId xmlns:a16="http://schemas.microsoft.com/office/drawing/2014/main" id="{D9EDBE39-F71F-9CA1-08B7-9C9D73BC5CDD}"/>
                  </a:ext>
                </a:extLst>
              </p:cNvPr>
              <p:cNvSpPr/>
              <p:nvPr/>
            </p:nvSpPr>
            <p:spPr>
              <a:xfrm>
                <a:off x="1509359" y="4897340"/>
                <a:ext cx="975459" cy="520764"/>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67" name="TextBox 1166">
                <a:extLst>
                  <a:ext uri="{FF2B5EF4-FFF2-40B4-BE49-F238E27FC236}">
                    <a16:creationId xmlns:a16="http://schemas.microsoft.com/office/drawing/2014/main" id="{A09689F4-C02A-1B5B-BB1F-6FE280308D15}"/>
                  </a:ext>
                </a:extLst>
              </p:cNvPr>
              <p:cNvSpPr txBox="1"/>
              <p:nvPr/>
            </p:nvSpPr>
            <p:spPr>
              <a:xfrm>
                <a:off x="1510240" y="5110624"/>
                <a:ext cx="909618"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dirty="0">
                    <a:ln>
                      <a:noFill/>
                    </a:ln>
                    <a:solidFill>
                      <a:srgbClr val="FFFFFF"/>
                    </a:solidFill>
                    <a:effectLst/>
                    <a:uLnTx/>
                    <a:uFillTx/>
                    <a:latin typeface="Open Sans"/>
                    <a:ea typeface="+mn-ea"/>
                    <a:cs typeface="+mn-cs"/>
                  </a:rPr>
                  <a:t>Centralized Security Services</a:t>
                </a:r>
              </a:p>
            </p:txBody>
          </p:sp>
        </p:grpSp>
        <p:pic>
          <p:nvPicPr>
            <p:cNvPr id="1165" name="Graphic 1164">
              <a:extLst>
                <a:ext uri="{FF2B5EF4-FFF2-40B4-BE49-F238E27FC236}">
                  <a16:creationId xmlns:a16="http://schemas.microsoft.com/office/drawing/2014/main" id="{C599EF5D-D239-8BB4-A6F7-D6D131354D8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866070" y="4690331"/>
              <a:ext cx="237715" cy="205242"/>
            </a:xfrm>
            <a:prstGeom prst="rect">
              <a:avLst/>
            </a:prstGeom>
          </p:spPr>
        </p:pic>
      </p:grpSp>
      <p:grpSp>
        <p:nvGrpSpPr>
          <p:cNvPr id="1168" name="Group 1167">
            <a:extLst>
              <a:ext uri="{FF2B5EF4-FFF2-40B4-BE49-F238E27FC236}">
                <a16:creationId xmlns:a16="http://schemas.microsoft.com/office/drawing/2014/main" id="{E81A9CDA-574C-3092-E49F-FBCC2D73E39F}"/>
              </a:ext>
            </a:extLst>
          </p:cNvPr>
          <p:cNvGrpSpPr/>
          <p:nvPr/>
        </p:nvGrpSpPr>
        <p:grpSpPr>
          <a:xfrm>
            <a:off x="4193735" y="4694466"/>
            <a:ext cx="975459" cy="521061"/>
            <a:chOff x="1517634" y="4645171"/>
            <a:chExt cx="975459" cy="521061"/>
          </a:xfrm>
        </p:grpSpPr>
        <p:grpSp>
          <p:nvGrpSpPr>
            <p:cNvPr id="1170" name="Group 1169">
              <a:extLst>
                <a:ext uri="{FF2B5EF4-FFF2-40B4-BE49-F238E27FC236}">
                  <a16:creationId xmlns:a16="http://schemas.microsoft.com/office/drawing/2014/main" id="{D801AE26-C51D-6ADE-22F6-84A9D7CC306E}"/>
                </a:ext>
              </a:extLst>
            </p:cNvPr>
            <p:cNvGrpSpPr/>
            <p:nvPr/>
          </p:nvGrpSpPr>
          <p:grpSpPr>
            <a:xfrm>
              <a:off x="1517634" y="4645171"/>
              <a:ext cx="975459" cy="521061"/>
              <a:chOff x="1509359" y="4897340"/>
              <a:chExt cx="975459" cy="521061"/>
            </a:xfrm>
          </p:grpSpPr>
          <p:sp>
            <p:nvSpPr>
              <p:cNvPr id="1172" name="Rectangle 1171">
                <a:extLst>
                  <a:ext uri="{FF2B5EF4-FFF2-40B4-BE49-F238E27FC236}">
                    <a16:creationId xmlns:a16="http://schemas.microsoft.com/office/drawing/2014/main" id="{6C180A30-5A4E-5EBD-2BB8-B9A6C13E23D8}"/>
                  </a:ext>
                </a:extLst>
              </p:cNvPr>
              <p:cNvSpPr/>
              <p:nvPr/>
            </p:nvSpPr>
            <p:spPr>
              <a:xfrm>
                <a:off x="1509359" y="4897340"/>
                <a:ext cx="975459" cy="520764"/>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73" name="TextBox 1172">
                <a:extLst>
                  <a:ext uri="{FF2B5EF4-FFF2-40B4-BE49-F238E27FC236}">
                    <a16:creationId xmlns:a16="http://schemas.microsoft.com/office/drawing/2014/main" id="{F12745B9-A89C-E391-8898-AB13E38B707F}"/>
                  </a:ext>
                </a:extLst>
              </p:cNvPr>
              <p:cNvSpPr txBox="1"/>
              <p:nvPr/>
            </p:nvSpPr>
            <p:spPr>
              <a:xfrm>
                <a:off x="1510240" y="5110624"/>
                <a:ext cx="909618"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dirty="0">
                    <a:ln>
                      <a:noFill/>
                    </a:ln>
                    <a:solidFill>
                      <a:srgbClr val="FFFFFF"/>
                    </a:solidFill>
                    <a:effectLst/>
                    <a:uLnTx/>
                    <a:uFillTx/>
                    <a:latin typeface="Open Sans"/>
                    <a:ea typeface="+mn-ea"/>
                    <a:cs typeface="+mn-cs"/>
                  </a:rPr>
                  <a:t>Centralized Security Services</a:t>
                </a:r>
              </a:p>
            </p:txBody>
          </p:sp>
        </p:grpSp>
        <p:pic>
          <p:nvPicPr>
            <p:cNvPr id="1171" name="Graphic 1170">
              <a:extLst>
                <a:ext uri="{FF2B5EF4-FFF2-40B4-BE49-F238E27FC236}">
                  <a16:creationId xmlns:a16="http://schemas.microsoft.com/office/drawing/2014/main" id="{6E3A9817-447E-943E-18F7-16B8D43834CA}"/>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866070" y="4690331"/>
              <a:ext cx="237715" cy="205242"/>
            </a:xfrm>
            <a:prstGeom prst="rect">
              <a:avLst/>
            </a:prstGeom>
          </p:spPr>
        </p:pic>
      </p:grpSp>
      <p:grpSp>
        <p:nvGrpSpPr>
          <p:cNvPr id="1174" name="Group 1173">
            <a:extLst>
              <a:ext uri="{FF2B5EF4-FFF2-40B4-BE49-F238E27FC236}">
                <a16:creationId xmlns:a16="http://schemas.microsoft.com/office/drawing/2014/main" id="{35264902-4D68-F53F-7F82-B15B5C466E19}"/>
              </a:ext>
            </a:extLst>
          </p:cNvPr>
          <p:cNvGrpSpPr/>
          <p:nvPr/>
        </p:nvGrpSpPr>
        <p:grpSpPr>
          <a:xfrm>
            <a:off x="8486584" y="4656898"/>
            <a:ext cx="975459" cy="521061"/>
            <a:chOff x="1517634" y="4645171"/>
            <a:chExt cx="975459" cy="521061"/>
          </a:xfrm>
        </p:grpSpPr>
        <p:grpSp>
          <p:nvGrpSpPr>
            <p:cNvPr id="1175" name="Group 1174">
              <a:extLst>
                <a:ext uri="{FF2B5EF4-FFF2-40B4-BE49-F238E27FC236}">
                  <a16:creationId xmlns:a16="http://schemas.microsoft.com/office/drawing/2014/main" id="{E0E939AA-5167-6B9E-EFD5-F38B8B2C4451}"/>
                </a:ext>
              </a:extLst>
            </p:cNvPr>
            <p:cNvGrpSpPr/>
            <p:nvPr/>
          </p:nvGrpSpPr>
          <p:grpSpPr>
            <a:xfrm>
              <a:off x="1517634" y="4645171"/>
              <a:ext cx="975459" cy="521061"/>
              <a:chOff x="1509359" y="4897340"/>
              <a:chExt cx="975459" cy="521061"/>
            </a:xfrm>
          </p:grpSpPr>
          <p:sp>
            <p:nvSpPr>
              <p:cNvPr id="1180" name="Rectangle 1179">
                <a:extLst>
                  <a:ext uri="{FF2B5EF4-FFF2-40B4-BE49-F238E27FC236}">
                    <a16:creationId xmlns:a16="http://schemas.microsoft.com/office/drawing/2014/main" id="{CFEB9E08-0E01-CF67-1150-A6C527110A9B}"/>
                  </a:ext>
                </a:extLst>
              </p:cNvPr>
              <p:cNvSpPr/>
              <p:nvPr/>
            </p:nvSpPr>
            <p:spPr>
              <a:xfrm>
                <a:off x="1509359" y="4897340"/>
                <a:ext cx="975459" cy="520764"/>
              </a:xfrm>
              <a:prstGeom prst="rect">
                <a:avLst/>
              </a:prstGeom>
              <a:noFill/>
              <a:ln w="12700">
                <a:solidFill>
                  <a:srgbClr val="FFC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91" name="TextBox 1190">
                <a:extLst>
                  <a:ext uri="{FF2B5EF4-FFF2-40B4-BE49-F238E27FC236}">
                    <a16:creationId xmlns:a16="http://schemas.microsoft.com/office/drawing/2014/main" id="{E7B51D1B-85FF-96C2-3516-14780736DD4F}"/>
                  </a:ext>
                </a:extLst>
              </p:cNvPr>
              <p:cNvSpPr txBox="1"/>
              <p:nvPr/>
            </p:nvSpPr>
            <p:spPr>
              <a:xfrm>
                <a:off x="1510240" y="5110624"/>
                <a:ext cx="909618" cy="30777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dirty="0">
                    <a:ln>
                      <a:noFill/>
                    </a:ln>
                    <a:solidFill>
                      <a:srgbClr val="FFFFFF"/>
                    </a:solidFill>
                    <a:effectLst/>
                    <a:uLnTx/>
                    <a:uFillTx/>
                    <a:latin typeface="Open Sans"/>
                    <a:ea typeface="+mn-ea"/>
                    <a:cs typeface="+mn-cs"/>
                  </a:rPr>
                  <a:t>Centralized Security Services</a:t>
                </a:r>
              </a:p>
            </p:txBody>
          </p:sp>
        </p:grpSp>
        <p:pic>
          <p:nvPicPr>
            <p:cNvPr id="1177" name="Graphic 1176">
              <a:extLst>
                <a:ext uri="{FF2B5EF4-FFF2-40B4-BE49-F238E27FC236}">
                  <a16:creationId xmlns:a16="http://schemas.microsoft.com/office/drawing/2014/main" id="{757BA455-0613-55BE-C787-FB3067040D1C}"/>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866070" y="4690331"/>
              <a:ext cx="237715" cy="205242"/>
            </a:xfrm>
            <a:prstGeom prst="rect">
              <a:avLst/>
            </a:prstGeom>
          </p:spPr>
        </p:pic>
      </p:grpSp>
      <p:grpSp>
        <p:nvGrpSpPr>
          <p:cNvPr id="1199" name="Group 1198">
            <a:extLst>
              <a:ext uri="{FF2B5EF4-FFF2-40B4-BE49-F238E27FC236}">
                <a16:creationId xmlns:a16="http://schemas.microsoft.com/office/drawing/2014/main" id="{781D4BC5-27FE-19EC-C9BB-A665A5B2AA8A}"/>
              </a:ext>
            </a:extLst>
          </p:cNvPr>
          <p:cNvGrpSpPr/>
          <p:nvPr/>
        </p:nvGrpSpPr>
        <p:grpSpPr>
          <a:xfrm>
            <a:off x="460962" y="2451119"/>
            <a:ext cx="565926" cy="173252"/>
            <a:chOff x="469487" y="4390308"/>
            <a:chExt cx="565926" cy="173252"/>
          </a:xfrm>
        </p:grpSpPr>
        <p:pic>
          <p:nvPicPr>
            <p:cNvPr id="1192" name="Picture 1191">
              <a:extLst>
                <a:ext uri="{FF2B5EF4-FFF2-40B4-BE49-F238E27FC236}">
                  <a16:creationId xmlns:a16="http://schemas.microsoft.com/office/drawing/2014/main" id="{59690E9F-BC54-98CB-AA0F-BC70D93C7159}"/>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69487" y="4391807"/>
              <a:ext cx="179035" cy="171753"/>
            </a:xfrm>
            <a:prstGeom prst="rect">
              <a:avLst/>
            </a:prstGeom>
          </p:spPr>
        </p:pic>
        <p:pic>
          <p:nvPicPr>
            <p:cNvPr id="1193" name="Picture 1192">
              <a:extLst>
                <a:ext uri="{FF2B5EF4-FFF2-40B4-BE49-F238E27FC236}">
                  <a16:creationId xmlns:a16="http://schemas.microsoft.com/office/drawing/2014/main" id="{027A587B-4C6E-79A4-E0FB-B35A5BD2B20B}"/>
                </a:ext>
              </a:extLst>
            </p:cNvPr>
            <p:cNvPicPr>
              <a:picLocks noChangeAspect="1"/>
            </p:cNvPicPr>
            <p:nvPr/>
          </p:nvPicPr>
          <p:blipFill>
            <a:blip r:embed="rId14"/>
            <a:stretch>
              <a:fillRect/>
            </a:stretch>
          </p:blipFill>
          <p:spPr>
            <a:xfrm>
              <a:off x="666359" y="4390308"/>
              <a:ext cx="155725" cy="156646"/>
            </a:xfrm>
            <a:prstGeom prst="rect">
              <a:avLst/>
            </a:prstGeom>
          </p:spPr>
        </p:pic>
        <p:pic>
          <p:nvPicPr>
            <p:cNvPr id="1194" name="Picture 1193">
              <a:extLst>
                <a:ext uri="{FF2B5EF4-FFF2-40B4-BE49-F238E27FC236}">
                  <a16:creationId xmlns:a16="http://schemas.microsoft.com/office/drawing/2014/main" id="{1EAB96E6-FBDC-7EF9-FF63-D4C6B5AEC843}"/>
                </a:ext>
              </a:extLst>
            </p:cNvPr>
            <p:cNvPicPr>
              <a:picLocks noChangeAspect="1"/>
            </p:cNvPicPr>
            <p:nvPr/>
          </p:nvPicPr>
          <p:blipFill>
            <a:blip r:embed="rId15"/>
            <a:stretch>
              <a:fillRect/>
            </a:stretch>
          </p:blipFill>
          <p:spPr>
            <a:xfrm>
              <a:off x="852533" y="4397339"/>
              <a:ext cx="182880" cy="156646"/>
            </a:xfrm>
            <a:prstGeom prst="rect">
              <a:avLst/>
            </a:prstGeom>
          </p:spPr>
        </p:pic>
      </p:grpSp>
      <p:grpSp>
        <p:nvGrpSpPr>
          <p:cNvPr id="1200" name="Group 1199">
            <a:extLst>
              <a:ext uri="{FF2B5EF4-FFF2-40B4-BE49-F238E27FC236}">
                <a16:creationId xmlns:a16="http://schemas.microsoft.com/office/drawing/2014/main" id="{FBA7F533-FD71-5B9A-94C7-AFED0ECC6D5F}"/>
              </a:ext>
            </a:extLst>
          </p:cNvPr>
          <p:cNvGrpSpPr/>
          <p:nvPr/>
        </p:nvGrpSpPr>
        <p:grpSpPr>
          <a:xfrm>
            <a:off x="4251859" y="2410946"/>
            <a:ext cx="565926" cy="173252"/>
            <a:chOff x="469487" y="4390308"/>
            <a:chExt cx="565926" cy="173252"/>
          </a:xfrm>
        </p:grpSpPr>
        <p:pic>
          <p:nvPicPr>
            <p:cNvPr id="1201" name="Picture 1200">
              <a:extLst>
                <a:ext uri="{FF2B5EF4-FFF2-40B4-BE49-F238E27FC236}">
                  <a16:creationId xmlns:a16="http://schemas.microsoft.com/office/drawing/2014/main" id="{03622F3F-2497-261A-E5B4-6C54B97AF68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69487" y="4391807"/>
              <a:ext cx="179035" cy="171753"/>
            </a:xfrm>
            <a:prstGeom prst="rect">
              <a:avLst/>
            </a:prstGeom>
          </p:spPr>
        </p:pic>
        <p:pic>
          <p:nvPicPr>
            <p:cNvPr id="1205" name="Picture 1204">
              <a:extLst>
                <a:ext uri="{FF2B5EF4-FFF2-40B4-BE49-F238E27FC236}">
                  <a16:creationId xmlns:a16="http://schemas.microsoft.com/office/drawing/2014/main" id="{EA48FA2F-76BE-523E-1DC5-427BD0CD0893}"/>
                </a:ext>
              </a:extLst>
            </p:cNvPr>
            <p:cNvPicPr>
              <a:picLocks noChangeAspect="1"/>
            </p:cNvPicPr>
            <p:nvPr/>
          </p:nvPicPr>
          <p:blipFill>
            <a:blip r:embed="rId14"/>
            <a:stretch>
              <a:fillRect/>
            </a:stretch>
          </p:blipFill>
          <p:spPr>
            <a:xfrm>
              <a:off x="666359" y="4390308"/>
              <a:ext cx="155725" cy="156646"/>
            </a:xfrm>
            <a:prstGeom prst="rect">
              <a:avLst/>
            </a:prstGeom>
          </p:spPr>
        </p:pic>
        <p:pic>
          <p:nvPicPr>
            <p:cNvPr id="1207" name="Picture 1206">
              <a:extLst>
                <a:ext uri="{FF2B5EF4-FFF2-40B4-BE49-F238E27FC236}">
                  <a16:creationId xmlns:a16="http://schemas.microsoft.com/office/drawing/2014/main" id="{EAE38BA6-5E12-D8D1-21D1-C556724EFA37}"/>
                </a:ext>
              </a:extLst>
            </p:cNvPr>
            <p:cNvPicPr>
              <a:picLocks noChangeAspect="1"/>
            </p:cNvPicPr>
            <p:nvPr/>
          </p:nvPicPr>
          <p:blipFill>
            <a:blip r:embed="rId15"/>
            <a:stretch>
              <a:fillRect/>
            </a:stretch>
          </p:blipFill>
          <p:spPr>
            <a:xfrm>
              <a:off x="852533" y="4397339"/>
              <a:ext cx="182880" cy="156646"/>
            </a:xfrm>
            <a:prstGeom prst="rect">
              <a:avLst/>
            </a:prstGeom>
          </p:spPr>
        </p:pic>
      </p:grpSp>
      <p:grpSp>
        <p:nvGrpSpPr>
          <p:cNvPr id="1208" name="Group 1207">
            <a:extLst>
              <a:ext uri="{FF2B5EF4-FFF2-40B4-BE49-F238E27FC236}">
                <a16:creationId xmlns:a16="http://schemas.microsoft.com/office/drawing/2014/main" id="{BFD6BC28-8F29-5ED2-B0DB-322ADC08AFE6}"/>
              </a:ext>
            </a:extLst>
          </p:cNvPr>
          <p:cNvGrpSpPr/>
          <p:nvPr/>
        </p:nvGrpSpPr>
        <p:grpSpPr>
          <a:xfrm>
            <a:off x="8311905" y="2418951"/>
            <a:ext cx="565926" cy="173252"/>
            <a:chOff x="469487" y="4390308"/>
            <a:chExt cx="565926" cy="173252"/>
          </a:xfrm>
        </p:grpSpPr>
        <p:pic>
          <p:nvPicPr>
            <p:cNvPr id="1221" name="Picture 1220">
              <a:extLst>
                <a:ext uri="{FF2B5EF4-FFF2-40B4-BE49-F238E27FC236}">
                  <a16:creationId xmlns:a16="http://schemas.microsoft.com/office/drawing/2014/main" id="{514047A0-43FC-19E0-7E0F-74499341AF74}"/>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69487" y="4391807"/>
              <a:ext cx="179035" cy="171753"/>
            </a:xfrm>
            <a:prstGeom prst="rect">
              <a:avLst/>
            </a:prstGeom>
          </p:spPr>
        </p:pic>
        <p:pic>
          <p:nvPicPr>
            <p:cNvPr id="1222" name="Picture 1221">
              <a:extLst>
                <a:ext uri="{FF2B5EF4-FFF2-40B4-BE49-F238E27FC236}">
                  <a16:creationId xmlns:a16="http://schemas.microsoft.com/office/drawing/2014/main" id="{633A9495-FB36-7596-0033-00095648CCB7}"/>
                </a:ext>
              </a:extLst>
            </p:cNvPr>
            <p:cNvPicPr>
              <a:picLocks noChangeAspect="1"/>
            </p:cNvPicPr>
            <p:nvPr/>
          </p:nvPicPr>
          <p:blipFill>
            <a:blip r:embed="rId14"/>
            <a:stretch>
              <a:fillRect/>
            </a:stretch>
          </p:blipFill>
          <p:spPr>
            <a:xfrm>
              <a:off x="666359" y="4390308"/>
              <a:ext cx="155725" cy="156646"/>
            </a:xfrm>
            <a:prstGeom prst="rect">
              <a:avLst/>
            </a:prstGeom>
          </p:spPr>
        </p:pic>
        <p:pic>
          <p:nvPicPr>
            <p:cNvPr id="1223" name="Picture 1222">
              <a:extLst>
                <a:ext uri="{FF2B5EF4-FFF2-40B4-BE49-F238E27FC236}">
                  <a16:creationId xmlns:a16="http://schemas.microsoft.com/office/drawing/2014/main" id="{563CB1B8-496F-832D-B44B-A790844A7BE9}"/>
                </a:ext>
              </a:extLst>
            </p:cNvPr>
            <p:cNvPicPr>
              <a:picLocks noChangeAspect="1"/>
            </p:cNvPicPr>
            <p:nvPr/>
          </p:nvPicPr>
          <p:blipFill>
            <a:blip r:embed="rId15"/>
            <a:stretch>
              <a:fillRect/>
            </a:stretch>
          </p:blipFill>
          <p:spPr>
            <a:xfrm>
              <a:off x="852533" y="4397339"/>
              <a:ext cx="182880" cy="156646"/>
            </a:xfrm>
            <a:prstGeom prst="rect">
              <a:avLst/>
            </a:prstGeom>
          </p:spPr>
        </p:pic>
      </p:grpSp>
      <p:sp>
        <p:nvSpPr>
          <p:cNvPr id="1224" name="TextBox 1223">
            <a:extLst>
              <a:ext uri="{FF2B5EF4-FFF2-40B4-BE49-F238E27FC236}">
                <a16:creationId xmlns:a16="http://schemas.microsoft.com/office/drawing/2014/main" id="{01816269-0902-6D96-EEDC-A3E557F12267}"/>
              </a:ext>
            </a:extLst>
          </p:cNvPr>
          <p:cNvSpPr txBox="1"/>
          <p:nvPr/>
        </p:nvSpPr>
        <p:spPr>
          <a:xfrm>
            <a:off x="5254608" y="4649480"/>
            <a:ext cx="2336101" cy="58477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ea typeface="Open Sans" panose="020B0606030504020204" pitchFamily="34" charset="0"/>
                <a:cs typeface="Calibri" panose="020F0502020204030204" pitchFamily="34" charset="0"/>
              </a:rPr>
              <a:t>Aviatrix Multicloud Global Backbone for SAP</a:t>
            </a:r>
          </a:p>
        </p:txBody>
      </p:sp>
    </p:spTree>
    <p:extLst>
      <p:ext uri="{BB962C8B-B14F-4D97-AF65-F5344CB8AC3E}">
        <p14:creationId xmlns:p14="http://schemas.microsoft.com/office/powerpoint/2010/main" val="11125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0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0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9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3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animBg="1"/>
      <p:bldP spid="117" grpId="0" animBg="1"/>
      <p:bldP spid="101" grpId="0" animBg="1"/>
      <p:bldP spid="100" grpId="0" animBg="1"/>
      <p:bldP spid="68" grpId="0" animBg="1"/>
      <p:bldP spid="118" grpId="0"/>
      <p:bldP spid="1029" grpId="0"/>
      <p:bldP spid="1031" grpId="0"/>
      <p:bldP spid="1154" grpId="0"/>
      <p:bldP spid="1190" grpId="0" animBg="1"/>
      <p:bldP spid="1196" grpId="0" animBg="1"/>
      <p:bldP spid="1197" grpId="0"/>
      <p:bldP spid="8" grpId="0" animBg="1"/>
      <p:bldP spid="24" grpId="0"/>
      <p:bldP spid="26" grpId="0"/>
      <p:bldP spid="27" grpId="0"/>
      <p:bldP spid="28" grpId="0"/>
      <p:bldP spid="49" grpId="0"/>
      <p:bldP spid="1119" grpId="0"/>
      <p:bldP spid="23" grpId="0"/>
      <p:bldP spid="30" grpId="0"/>
      <p:bldP spid="1169" grpId="0"/>
      <p:bldP spid="1133" grpId="0" animBg="1"/>
      <p:bldP spid="1134" grpId="0"/>
      <p:bldP spid="1135" grpId="0" animBg="1"/>
      <p:bldP spid="11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a:extLst>
              <a:ext uri="{FF2B5EF4-FFF2-40B4-BE49-F238E27FC236}">
                <a16:creationId xmlns:a16="http://schemas.microsoft.com/office/drawing/2014/main" id="{49D3CBC3-52B6-6CF0-C6E5-820BB31391B0}"/>
              </a:ext>
            </a:extLst>
          </p:cNvPr>
          <p:cNvSpPr/>
          <p:nvPr/>
        </p:nvSpPr>
        <p:spPr>
          <a:xfrm>
            <a:off x="443308" y="2164892"/>
            <a:ext cx="2365085" cy="1540356"/>
          </a:xfrm>
          <a:prstGeom prst="rect">
            <a:avLst/>
          </a:prstGeom>
          <a:solidFill>
            <a:srgbClr val="00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78" name="Rectangle 177">
            <a:extLst>
              <a:ext uri="{FF2B5EF4-FFF2-40B4-BE49-F238E27FC236}">
                <a16:creationId xmlns:a16="http://schemas.microsoft.com/office/drawing/2014/main" id="{87FD2EE7-280E-2C22-29F9-C346FAC371F7}"/>
              </a:ext>
            </a:extLst>
          </p:cNvPr>
          <p:cNvSpPr/>
          <p:nvPr/>
        </p:nvSpPr>
        <p:spPr>
          <a:xfrm>
            <a:off x="9331516" y="2172826"/>
            <a:ext cx="2224380" cy="15436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6E49CF1D-0C57-21BF-9F02-6BD3F0421CE8}"/>
              </a:ext>
            </a:extLst>
          </p:cNvPr>
          <p:cNvSpPr/>
          <p:nvPr/>
        </p:nvSpPr>
        <p:spPr>
          <a:xfrm>
            <a:off x="2907528" y="2166874"/>
            <a:ext cx="1683737" cy="1547577"/>
          </a:xfrm>
          <a:prstGeom prst="rect">
            <a:avLst/>
          </a:prstGeom>
          <a:solidFill>
            <a:srgbClr val="FFBC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 name="Rectangle 6">
            <a:extLst>
              <a:ext uri="{FF2B5EF4-FFF2-40B4-BE49-F238E27FC236}">
                <a16:creationId xmlns:a16="http://schemas.microsoft.com/office/drawing/2014/main" id="{DCD162B4-227F-DD57-6EF4-D8B48C4297C7}"/>
              </a:ext>
            </a:extLst>
          </p:cNvPr>
          <p:cNvSpPr/>
          <p:nvPr/>
        </p:nvSpPr>
        <p:spPr>
          <a:xfrm>
            <a:off x="4959219" y="2169107"/>
            <a:ext cx="4144782" cy="15436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pic>
        <p:nvPicPr>
          <p:cNvPr id="10" name="Picture 9">
            <a:extLst>
              <a:ext uri="{FF2B5EF4-FFF2-40B4-BE49-F238E27FC236}">
                <a16:creationId xmlns:a16="http://schemas.microsoft.com/office/drawing/2014/main" id="{8A27B7AF-46D7-C5F4-149F-C918E5577E2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38415" y="2172129"/>
            <a:ext cx="329836" cy="316420"/>
          </a:xfrm>
          <a:prstGeom prst="rect">
            <a:avLst/>
          </a:prstGeom>
        </p:spPr>
      </p:pic>
      <p:grpSp>
        <p:nvGrpSpPr>
          <p:cNvPr id="11" name="Group 10">
            <a:extLst>
              <a:ext uri="{FF2B5EF4-FFF2-40B4-BE49-F238E27FC236}">
                <a16:creationId xmlns:a16="http://schemas.microsoft.com/office/drawing/2014/main" id="{07B555E2-4DAB-19AE-FB4A-6D397937016A}"/>
              </a:ext>
            </a:extLst>
          </p:cNvPr>
          <p:cNvGrpSpPr/>
          <p:nvPr/>
        </p:nvGrpSpPr>
        <p:grpSpPr>
          <a:xfrm>
            <a:off x="531895" y="2435087"/>
            <a:ext cx="2045927" cy="2801503"/>
            <a:chOff x="535978" y="2059850"/>
            <a:chExt cx="2045927" cy="2801503"/>
          </a:xfrm>
        </p:grpSpPr>
        <p:cxnSp>
          <p:nvCxnSpPr>
            <p:cNvPr id="12" name="Straight Connector 11">
              <a:extLst>
                <a:ext uri="{FF2B5EF4-FFF2-40B4-BE49-F238E27FC236}">
                  <a16:creationId xmlns:a16="http://schemas.microsoft.com/office/drawing/2014/main" id="{6B87B6C2-79C2-F0DC-1C1E-9CA978919048}"/>
                </a:ext>
              </a:extLst>
            </p:cNvPr>
            <p:cNvCxnSpPr>
              <a:cxnSpLocks/>
            </p:cNvCxnSpPr>
            <p:nvPr/>
          </p:nvCxnSpPr>
          <p:spPr>
            <a:xfrm flipV="1">
              <a:off x="1499563" y="3675104"/>
              <a:ext cx="15079" cy="992154"/>
            </a:xfrm>
            <a:prstGeom prst="line">
              <a:avLst/>
            </a:prstGeom>
            <a:ln w="127000" cmpd="dbl">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27D34D37-F8B0-77EC-8206-7BFE3B8E3AA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225455" y="4478933"/>
              <a:ext cx="398633" cy="382420"/>
            </a:xfrm>
            <a:prstGeom prst="rect">
              <a:avLst/>
            </a:prstGeom>
          </p:spPr>
        </p:pic>
        <p:sp>
          <p:nvSpPr>
            <p:cNvPr id="16" name="TextBox 15">
              <a:extLst>
                <a:ext uri="{FF2B5EF4-FFF2-40B4-BE49-F238E27FC236}">
                  <a16:creationId xmlns:a16="http://schemas.microsoft.com/office/drawing/2014/main" id="{6BF5BA5D-603D-B2F0-6DDA-BAAB00B02BD2}"/>
                </a:ext>
              </a:extLst>
            </p:cNvPr>
            <p:cNvSpPr txBox="1"/>
            <p:nvPr/>
          </p:nvSpPr>
          <p:spPr>
            <a:xfrm>
              <a:off x="931875" y="258960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Open Sans"/>
                  <a:ea typeface="+mn-ea"/>
                  <a:cs typeface="+mn-cs"/>
                </a:rPr>
                <a:t>VPC</a:t>
              </a:r>
            </a:p>
          </p:txBody>
        </p:sp>
        <p:sp>
          <p:nvSpPr>
            <p:cNvPr id="17" name="TextBox 16">
              <a:extLst>
                <a:ext uri="{FF2B5EF4-FFF2-40B4-BE49-F238E27FC236}">
                  <a16:creationId xmlns:a16="http://schemas.microsoft.com/office/drawing/2014/main" id="{6AE3466C-1C73-DD19-5971-BF41F1E53FFA}"/>
                </a:ext>
              </a:extLst>
            </p:cNvPr>
            <p:cNvSpPr txBox="1"/>
            <p:nvPr/>
          </p:nvSpPr>
          <p:spPr>
            <a:xfrm>
              <a:off x="1686539" y="258960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Open Sans"/>
                  <a:ea typeface="+mn-ea"/>
                  <a:cs typeface="+mn-cs"/>
                </a:rPr>
                <a:t>VPC</a:t>
              </a:r>
            </a:p>
          </p:txBody>
        </p:sp>
        <p:sp>
          <p:nvSpPr>
            <p:cNvPr id="18" name="Rounded Rectangle 17">
              <a:extLst>
                <a:ext uri="{FF2B5EF4-FFF2-40B4-BE49-F238E27FC236}">
                  <a16:creationId xmlns:a16="http://schemas.microsoft.com/office/drawing/2014/main" id="{7457B7AA-5725-2223-D0D1-79714F856FA0}"/>
                </a:ext>
              </a:extLst>
            </p:cNvPr>
            <p:cNvSpPr/>
            <p:nvPr/>
          </p:nvSpPr>
          <p:spPr>
            <a:xfrm>
              <a:off x="1599003" y="2059850"/>
              <a:ext cx="982902" cy="1100511"/>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sp>
          <p:nvSpPr>
            <p:cNvPr id="19" name="Rounded Rectangle 18">
              <a:extLst>
                <a:ext uri="{FF2B5EF4-FFF2-40B4-BE49-F238E27FC236}">
                  <a16:creationId xmlns:a16="http://schemas.microsoft.com/office/drawing/2014/main" id="{641D6A85-DFE5-879C-7494-2C9FBB470300}"/>
                </a:ext>
              </a:extLst>
            </p:cNvPr>
            <p:cNvSpPr/>
            <p:nvPr/>
          </p:nvSpPr>
          <p:spPr>
            <a:xfrm>
              <a:off x="535978" y="2059850"/>
              <a:ext cx="911148" cy="1080191"/>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grpSp>
      <p:grpSp>
        <p:nvGrpSpPr>
          <p:cNvPr id="20" name="Group 19">
            <a:extLst>
              <a:ext uri="{FF2B5EF4-FFF2-40B4-BE49-F238E27FC236}">
                <a16:creationId xmlns:a16="http://schemas.microsoft.com/office/drawing/2014/main" id="{96B974BE-15BD-8687-FFA1-BF74EE5E3BA0}"/>
              </a:ext>
            </a:extLst>
          </p:cNvPr>
          <p:cNvGrpSpPr/>
          <p:nvPr/>
        </p:nvGrpSpPr>
        <p:grpSpPr>
          <a:xfrm>
            <a:off x="1520629" y="4102936"/>
            <a:ext cx="9513787" cy="456287"/>
            <a:chOff x="1517703" y="3681549"/>
            <a:chExt cx="9513787" cy="456287"/>
          </a:xfrm>
        </p:grpSpPr>
        <p:cxnSp>
          <p:nvCxnSpPr>
            <p:cNvPr id="21" name="Straight Connector 20">
              <a:extLst>
                <a:ext uri="{FF2B5EF4-FFF2-40B4-BE49-F238E27FC236}">
                  <a16:creationId xmlns:a16="http://schemas.microsoft.com/office/drawing/2014/main" id="{9B21C52E-2FF9-1DFC-1546-6415D7CB4FF2}"/>
                </a:ext>
              </a:extLst>
            </p:cNvPr>
            <p:cNvCxnSpPr>
              <a:cxnSpLocks/>
            </p:cNvCxnSpPr>
            <p:nvPr/>
          </p:nvCxnSpPr>
          <p:spPr>
            <a:xfrm flipH="1" flipV="1">
              <a:off x="1517703" y="368573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4FE994D-EBB1-767A-D27F-F2D3DF21AB65}"/>
                </a:ext>
              </a:extLst>
            </p:cNvPr>
            <p:cNvGrpSpPr/>
            <p:nvPr/>
          </p:nvGrpSpPr>
          <p:grpSpPr>
            <a:xfrm>
              <a:off x="1795311" y="3847496"/>
              <a:ext cx="303569" cy="262100"/>
              <a:chOff x="2029661" y="5367364"/>
              <a:chExt cx="303569" cy="262100"/>
            </a:xfrm>
          </p:grpSpPr>
          <p:sp>
            <p:nvSpPr>
              <p:cNvPr id="35" name="Rectangle 34">
                <a:extLst>
                  <a:ext uri="{FF2B5EF4-FFF2-40B4-BE49-F238E27FC236}">
                    <a16:creationId xmlns:a16="http://schemas.microsoft.com/office/drawing/2014/main" id="{FAAD3FCD-7621-3A44-0F96-175A2F6545E5}"/>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pic>
            <p:nvPicPr>
              <p:cNvPr id="36" name="Graphic 35">
                <a:extLst>
                  <a:ext uri="{FF2B5EF4-FFF2-40B4-BE49-F238E27FC236}">
                    <a16:creationId xmlns:a16="http://schemas.microsoft.com/office/drawing/2014/main" id="{F18EEBC7-A46F-C366-5E8D-24AD52DE8A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9661" y="5367364"/>
                <a:ext cx="303569" cy="262100"/>
              </a:xfrm>
              <a:prstGeom prst="rect">
                <a:avLst/>
              </a:prstGeom>
            </p:spPr>
          </p:pic>
        </p:grpSp>
        <p:cxnSp>
          <p:nvCxnSpPr>
            <p:cNvPr id="23" name="Straight Connector 22">
              <a:extLst>
                <a:ext uri="{FF2B5EF4-FFF2-40B4-BE49-F238E27FC236}">
                  <a16:creationId xmlns:a16="http://schemas.microsoft.com/office/drawing/2014/main" id="{343F3347-58A5-B347-25A2-46785DB72290}"/>
                </a:ext>
              </a:extLst>
            </p:cNvPr>
            <p:cNvCxnSpPr>
              <a:cxnSpLocks/>
            </p:cNvCxnSpPr>
            <p:nvPr/>
          </p:nvCxnSpPr>
          <p:spPr>
            <a:xfrm flipH="1" flipV="1">
              <a:off x="5832952" y="3681549"/>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2879246-7E2E-5616-0319-989F74B0D091}"/>
                </a:ext>
              </a:extLst>
            </p:cNvPr>
            <p:cNvGrpSpPr/>
            <p:nvPr/>
          </p:nvGrpSpPr>
          <p:grpSpPr>
            <a:xfrm>
              <a:off x="6110560" y="3843308"/>
              <a:ext cx="303569" cy="262100"/>
              <a:chOff x="2029661" y="5367364"/>
              <a:chExt cx="303569" cy="262100"/>
            </a:xfrm>
          </p:grpSpPr>
          <p:sp>
            <p:nvSpPr>
              <p:cNvPr id="33" name="Rectangle 32">
                <a:extLst>
                  <a:ext uri="{FF2B5EF4-FFF2-40B4-BE49-F238E27FC236}">
                    <a16:creationId xmlns:a16="http://schemas.microsoft.com/office/drawing/2014/main" id="{301029BE-EFFF-521F-9AA7-598799931FEB}"/>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pic>
            <p:nvPicPr>
              <p:cNvPr id="34" name="Graphic 33">
                <a:extLst>
                  <a:ext uri="{FF2B5EF4-FFF2-40B4-BE49-F238E27FC236}">
                    <a16:creationId xmlns:a16="http://schemas.microsoft.com/office/drawing/2014/main" id="{29A31463-BD4B-0188-4A89-B3526D211F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9661" y="5367364"/>
                <a:ext cx="303569" cy="262100"/>
              </a:xfrm>
              <a:prstGeom prst="rect">
                <a:avLst/>
              </a:prstGeom>
            </p:spPr>
          </p:pic>
        </p:grpSp>
        <p:cxnSp>
          <p:nvCxnSpPr>
            <p:cNvPr id="25" name="Straight Connector 24">
              <a:extLst>
                <a:ext uri="{FF2B5EF4-FFF2-40B4-BE49-F238E27FC236}">
                  <a16:creationId xmlns:a16="http://schemas.microsoft.com/office/drawing/2014/main" id="{A85913D6-679B-4A96-26C3-537708EA557C}"/>
                </a:ext>
              </a:extLst>
            </p:cNvPr>
            <p:cNvCxnSpPr>
              <a:cxnSpLocks/>
            </p:cNvCxnSpPr>
            <p:nvPr/>
          </p:nvCxnSpPr>
          <p:spPr>
            <a:xfrm flipH="1" flipV="1">
              <a:off x="10450313" y="371397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74A8E9F-02AD-4081-E027-9346ED64EB5F}"/>
                </a:ext>
              </a:extLst>
            </p:cNvPr>
            <p:cNvGrpSpPr/>
            <p:nvPr/>
          </p:nvGrpSpPr>
          <p:grpSpPr>
            <a:xfrm>
              <a:off x="10727921" y="3875736"/>
              <a:ext cx="303569" cy="262100"/>
              <a:chOff x="2029661" y="5367364"/>
              <a:chExt cx="303569" cy="262100"/>
            </a:xfrm>
          </p:grpSpPr>
          <p:sp>
            <p:nvSpPr>
              <p:cNvPr id="31" name="Rectangle 30">
                <a:extLst>
                  <a:ext uri="{FF2B5EF4-FFF2-40B4-BE49-F238E27FC236}">
                    <a16:creationId xmlns:a16="http://schemas.microsoft.com/office/drawing/2014/main" id="{3AB8D2A5-D6A2-A0ED-1DE7-FC8B0146D53F}"/>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pic>
            <p:nvPicPr>
              <p:cNvPr id="32" name="Graphic 31">
                <a:extLst>
                  <a:ext uri="{FF2B5EF4-FFF2-40B4-BE49-F238E27FC236}">
                    <a16:creationId xmlns:a16="http://schemas.microsoft.com/office/drawing/2014/main" id="{339D65C4-1196-1F18-47F3-19FEBF2A5E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9661" y="5367364"/>
                <a:ext cx="303569" cy="262100"/>
              </a:xfrm>
              <a:prstGeom prst="rect">
                <a:avLst/>
              </a:prstGeom>
            </p:spPr>
          </p:pic>
        </p:grpSp>
        <p:cxnSp>
          <p:nvCxnSpPr>
            <p:cNvPr id="27" name="Straight Connector 26">
              <a:extLst>
                <a:ext uri="{FF2B5EF4-FFF2-40B4-BE49-F238E27FC236}">
                  <a16:creationId xmlns:a16="http://schemas.microsoft.com/office/drawing/2014/main" id="{6DD7A927-F9F6-9FE9-4C29-F357EDCF30E4}"/>
                </a:ext>
              </a:extLst>
            </p:cNvPr>
            <p:cNvCxnSpPr>
              <a:cxnSpLocks/>
            </p:cNvCxnSpPr>
            <p:nvPr/>
          </p:nvCxnSpPr>
          <p:spPr>
            <a:xfrm flipH="1" flipV="1">
              <a:off x="8187420" y="3704465"/>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C1D0EDE-B5B3-2515-2D22-589DB742AADD}"/>
                </a:ext>
              </a:extLst>
            </p:cNvPr>
            <p:cNvGrpSpPr/>
            <p:nvPr/>
          </p:nvGrpSpPr>
          <p:grpSpPr>
            <a:xfrm>
              <a:off x="8465028" y="3866224"/>
              <a:ext cx="303569" cy="262100"/>
              <a:chOff x="2029661" y="5367364"/>
              <a:chExt cx="303569" cy="262100"/>
            </a:xfrm>
          </p:grpSpPr>
          <p:sp>
            <p:nvSpPr>
              <p:cNvPr id="29" name="Rectangle 28">
                <a:extLst>
                  <a:ext uri="{FF2B5EF4-FFF2-40B4-BE49-F238E27FC236}">
                    <a16:creationId xmlns:a16="http://schemas.microsoft.com/office/drawing/2014/main" id="{C763C50F-D280-331F-7989-36FD5D2B6701}"/>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pic>
            <p:nvPicPr>
              <p:cNvPr id="30" name="Graphic 29">
                <a:extLst>
                  <a:ext uri="{FF2B5EF4-FFF2-40B4-BE49-F238E27FC236}">
                    <a16:creationId xmlns:a16="http://schemas.microsoft.com/office/drawing/2014/main" id="{1D5BAA43-2111-6C82-9460-AF2A1516B0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9661" y="5367364"/>
                <a:ext cx="303569" cy="262100"/>
              </a:xfrm>
              <a:prstGeom prst="rect">
                <a:avLst/>
              </a:prstGeom>
            </p:spPr>
          </p:pic>
        </p:grpSp>
      </p:grpSp>
      <p:sp>
        <p:nvSpPr>
          <p:cNvPr id="41" name="TextBox 40">
            <a:extLst>
              <a:ext uri="{FF2B5EF4-FFF2-40B4-BE49-F238E27FC236}">
                <a16:creationId xmlns:a16="http://schemas.microsoft.com/office/drawing/2014/main" id="{E7B09D59-98AF-3FB2-39D5-2E526CEA8CD2}"/>
              </a:ext>
            </a:extLst>
          </p:cNvPr>
          <p:cNvSpPr txBox="1"/>
          <p:nvPr/>
        </p:nvSpPr>
        <p:spPr>
          <a:xfrm>
            <a:off x="3098940" y="3399976"/>
            <a:ext cx="49913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VPC</a:t>
            </a:r>
          </a:p>
        </p:txBody>
      </p:sp>
      <p:grpSp>
        <p:nvGrpSpPr>
          <p:cNvPr id="44" name="Group 43">
            <a:extLst>
              <a:ext uri="{FF2B5EF4-FFF2-40B4-BE49-F238E27FC236}">
                <a16:creationId xmlns:a16="http://schemas.microsoft.com/office/drawing/2014/main" id="{0AEAF378-40EC-5ED0-5305-237BBC9DEC87}"/>
              </a:ext>
            </a:extLst>
          </p:cNvPr>
          <p:cNvGrpSpPr/>
          <p:nvPr/>
        </p:nvGrpSpPr>
        <p:grpSpPr>
          <a:xfrm>
            <a:off x="7695394" y="4026995"/>
            <a:ext cx="3009085" cy="1198805"/>
            <a:chOff x="7723124" y="3641636"/>
            <a:chExt cx="3009085" cy="1198805"/>
          </a:xfrm>
        </p:grpSpPr>
        <p:pic>
          <p:nvPicPr>
            <p:cNvPr id="45" name="Graphic 44">
              <a:extLst>
                <a:ext uri="{FF2B5EF4-FFF2-40B4-BE49-F238E27FC236}">
                  <a16:creationId xmlns:a16="http://schemas.microsoft.com/office/drawing/2014/main" id="{E83BAAC3-4F34-D140-4DCC-1041AFEDC0B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925131" y="4474066"/>
              <a:ext cx="319391" cy="346365"/>
            </a:xfrm>
            <a:prstGeom prst="rect">
              <a:avLst/>
            </a:prstGeom>
          </p:spPr>
        </p:pic>
        <p:pic>
          <p:nvPicPr>
            <p:cNvPr id="46" name="Graphic 45">
              <a:extLst>
                <a:ext uri="{FF2B5EF4-FFF2-40B4-BE49-F238E27FC236}">
                  <a16:creationId xmlns:a16="http://schemas.microsoft.com/office/drawing/2014/main" id="{BC9438D8-F92A-9D38-0BDB-D09CD4F1D800}"/>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372818" y="4511235"/>
              <a:ext cx="359391" cy="291731"/>
            </a:xfrm>
            <a:prstGeom prst="rect">
              <a:avLst/>
            </a:prstGeom>
          </p:spPr>
        </p:pic>
        <p:cxnSp>
          <p:nvCxnSpPr>
            <p:cNvPr id="47" name="Straight Connector 46">
              <a:extLst>
                <a:ext uri="{FF2B5EF4-FFF2-40B4-BE49-F238E27FC236}">
                  <a16:creationId xmlns:a16="http://schemas.microsoft.com/office/drawing/2014/main" id="{1549DC12-5FBC-B1E3-3AE4-72B01AABA050}"/>
                </a:ext>
              </a:extLst>
            </p:cNvPr>
            <p:cNvCxnSpPr>
              <a:cxnSpLocks/>
              <a:stCxn id="51" idx="0"/>
            </p:cNvCxnSpPr>
            <p:nvPr/>
          </p:nvCxnSpPr>
          <p:spPr>
            <a:xfrm flipV="1">
              <a:off x="7882820" y="3663666"/>
              <a:ext cx="271886" cy="83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B157B8-3DBF-5441-B5F6-3CFD4070DD54}"/>
                </a:ext>
              </a:extLst>
            </p:cNvPr>
            <p:cNvCxnSpPr>
              <a:cxnSpLocks/>
            </p:cNvCxnSpPr>
            <p:nvPr/>
          </p:nvCxnSpPr>
          <p:spPr>
            <a:xfrm flipH="1" flipV="1">
              <a:off x="8172296" y="3641636"/>
              <a:ext cx="241826" cy="879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EFB7A6-762A-FF18-6F16-4FDE856517A5}"/>
                </a:ext>
              </a:extLst>
            </p:cNvPr>
            <p:cNvCxnSpPr>
              <a:cxnSpLocks/>
              <a:stCxn id="45" idx="0"/>
            </p:cNvCxnSpPr>
            <p:nvPr/>
          </p:nvCxnSpPr>
          <p:spPr>
            <a:xfrm flipV="1">
              <a:off x="10084827" y="3694344"/>
              <a:ext cx="284412" cy="77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38C9478-ED99-3794-3BB0-72EE683B87BB}"/>
                </a:ext>
              </a:extLst>
            </p:cNvPr>
            <p:cNvCxnSpPr>
              <a:cxnSpLocks/>
              <a:stCxn id="46" idx="0"/>
            </p:cNvCxnSpPr>
            <p:nvPr/>
          </p:nvCxnSpPr>
          <p:spPr>
            <a:xfrm flipH="1" flipV="1">
              <a:off x="10434144" y="3711983"/>
              <a:ext cx="118370" cy="799252"/>
            </a:xfrm>
            <a:prstGeom prst="line">
              <a:avLst/>
            </a:prstGeom>
          </p:spPr>
          <p:style>
            <a:lnRef idx="1">
              <a:schemeClr val="accent1"/>
            </a:lnRef>
            <a:fillRef idx="0">
              <a:schemeClr val="accent1"/>
            </a:fillRef>
            <a:effectRef idx="0">
              <a:schemeClr val="accent1"/>
            </a:effectRef>
            <a:fontRef idx="minor">
              <a:schemeClr val="tx1"/>
            </a:fontRef>
          </p:style>
        </p:cxnSp>
        <p:pic>
          <p:nvPicPr>
            <p:cNvPr id="51" name="Graphic 50">
              <a:extLst>
                <a:ext uri="{FF2B5EF4-FFF2-40B4-BE49-F238E27FC236}">
                  <a16:creationId xmlns:a16="http://schemas.microsoft.com/office/drawing/2014/main" id="{D6E47666-E184-6E3D-1289-D1BB3FE8A945}"/>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723124" y="4494076"/>
              <a:ext cx="319391" cy="346365"/>
            </a:xfrm>
            <a:prstGeom prst="rect">
              <a:avLst/>
            </a:prstGeom>
          </p:spPr>
        </p:pic>
      </p:grpSp>
      <p:sp>
        <p:nvSpPr>
          <p:cNvPr id="52" name="Oval 51">
            <a:extLst>
              <a:ext uri="{FF2B5EF4-FFF2-40B4-BE49-F238E27FC236}">
                <a16:creationId xmlns:a16="http://schemas.microsoft.com/office/drawing/2014/main" id="{8FBEB6BA-62C5-00F0-8AAE-05E623C3A24E}"/>
              </a:ext>
            </a:extLst>
          </p:cNvPr>
          <p:cNvSpPr/>
          <p:nvPr/>
        </p:nvSpPr>
        <p:spPr>
          <a:xfrm>
            <a:off x="11138957" y="3207835"/>
            <a:ext cx="188076" cy="186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54" name="TextBox 53">
            <a:extLst>
              <a:ext uri="{FF2B5EF4-FFF2-40B4-BE49-F238E27FC236}">
                <a16:creationId xmlns:a16="http://schemas.microsoft.com/office/drawing/2014/main" id="{8C6FC027-EDEE-C1A7-3C4B-2B2D4682DEDF}"/>
              </a:ext>
            </a:extLst>
          </p:cNvPr>
          <p:cNvSpPr txBox="1"/>
          <p:nvPr/>
        </p:nvSpPr>
        <p:spPr>
          <a:xfrm>
            <a:off x="10775087" y="3314888"/>
            <a:ext cx="52931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VNET</a:t>
            </a:r>
            <a:endParaRPr kumimoji="0" lang="en-US" sz="1200" b="0" i="0" u="none" strike="noStrike" kern="1200" cap="none" spc="0" normalizeH="0" baseline="0" noProof="0">
              <a:ln>
                <a:noFill/>
              </a:ln>
              <a:solidFill>
                <a:prstClr val="black"/>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EEC94B74-5A63-FE1C-73BE-02DE57994707}"/>
              </a:ext>
            </a:extLst>
          </p:cNvPr>
          <p:cNvSpPr txBox="1"/>
          <p:nvPr/>
        </p:nvSpPr>
        <p:spPr>
          <a:xfrm>
            <a:off x="636104" y="2580678"/>
            <a:ext cx="724820" cy="553998"/>
          </a:xfrm>
          <a:prstGeom prst="rect">
            <a:avLst/>
          </a:prstGeom>
          <a:solidFill>
            <a:schemeClr val="accent5">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Open Sans"/>
                <a:ea typeface="+mn-ea"/>
                <a:cs typeface="+mn-cs"/>
              </a:rPr>
              <a:t>Success Factor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Open Sans"/>
                <a:ea typeface="+mn-ea"/>
                <a:cs typeface="+mn-cs"/>
              </a:rPr>
              <a:t>SaaS</a:t>
            </a:r>
          </a:p>
        </p:txBody>
      </p:sp>
      <p:sp>
        <p:nvSpPr>
          <p:cNvPr id="57" name="TextBox 56">
            <a:extLst>
              <a:ext uri="{FF2B5EF4-FFF2-40B4-BE49-F238E27FC236}">
                <a16:creationId xmlns:a16="http://schemas.microsoft.com/office/drawing/2014/main" id="{AE4D9469-2CB0-4E31-12AD-6D717C53AA87}"/>
              </a:ext>
            </a:extLst>
          </p:cNvPr>
          <p:cNvSpPr txBox="1"/>
          <p:nvPr/>
        </p:nvSpPr>
        <p:spPr>
          <a:xfrm>
            <a:off x="1673148" y="2492330"/>
            <a:ext cx="724820" cy="400110"/>
          </a:xfrm>
          <a:prstGeom prst="rect">
            <a:avLst/>
          </a:prstGeom>
          <a:solidFill>
            <a:schemeClr val="accent1">
              <a:lumMod val="60000"/>
              <a:lumOff val="4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Ariba SaaS</a:t>
            </a:r>
          </a:p>
        </p:txBody>
      </p:sp>
      <p:sp>
        <p:nvSpPr>
          <p:cNvPr id="58" name="TextBox 57">
            <a:extLst>
              <a:ext uri="{FF2B5EF4-FFF2-40B4-BE49-F238E27FC236}">
                <a16:creationId xmlns:a16="http://schemas.microsoft.com/office/drawing/2014/main" id="{0D8651C5-D234-3B51-DA93-2B5588F2E7F5}"/>
              </a:ext>
            </a:extLst>
          </p:cNvPr>
          <p:cNvSpPr txBox="1"/>
          <p:nvPr/>
        </p:nvSpPr>
        <p:spPr>
          <a:xfrm>
            <a:off x="1679987" y="2960040"/>
            <a:ext cx="724820" cy="400110"/>
          </a:xfrm>
          <a:prstGeom prst="rect">
            <a:avLst/>
          </a:prstGeom>
          <a:solidFill>
            <a:schemeClr val="tx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Concur SaaS</a:t>
            </a:r>
          </a:p>
        </p:txBody>
      </p:sp>
      <p:pic>
        <p:nvPicPr>
          <p:cNvPr id="59" name="Picture 58">
            <a:extLst>
              <a:ext uri="{FF2B5EF4-FFF2-40B4-BE49-F238E27FC236}">
                <a16:creationId xmlns:a16="http://schemas.microsoft.com/office/drawing/2014/main" id="{23DF4AD1-9D53-EA2C-24F0-1519D4C96186}"/>
              </a:ext>
            </a:extLst>
          </p:cNvPr>
          <p:cNvPicPr>
            <a:picLocks noChangeAspect="1"/>
          </p:cNvPicPr>
          <p:nvPr/>
        </p:nvPicPr>
        <p:blipFill>
          <a:blip r:embed="rId13"/>
          <a:stretch>
            <a:fillRect/>
          </a:stretch>
        </p:blipFill>
        <p:spPr>
          <a:xfrm>
            <a:off x="4999778" y="2194689"/>
            <a:ext cx="215316" cy="216590"/>
          </a:xfrm>
          <a:prstGeom prst="rect">
            <a:avLst/>
          </a:prstGeom>
        </p:spPr>
      </p:pic>
      <p:sp>
        <p:nvSpPr>
          <p:cNvPr id="60" name="TextBox 59">
            <a:extLst>
              <a:ext uri="{FF2B5EF4-FFF2-40B4-BE49-F238E27FC236}">
                <a16:creationId xmlns:a16="http://schemas.microsoft.com/office/drawing/2014/main" id="{F3C0526A-E261-50C1-9ABC-0F0A87AD43DC}"/>
              </a:ext>
            </a:extLst>
          </p:cNvPr>
          <p:cNvSpPr txBox="1"/>
          <p:nvPr/>
        </p:nvSpPr>
        <p:spPr>
          <a:xfrm>
            <a:off x="5061158" y="2537451"/>
            <a:ext cx="642132" cy="400110"/>
          </a:xfrm>
          <a:prstGeom prst="rect">
            <a:avLst/>
          </a:prstGeom>
          <a:solidFill>
            <a:schemeClr val="accent3"/>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SAP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Router</a:t>
            </a:r>
          </a:p>
        </p:txBody>
      </p:sp>
      <p:sp>
        <p:nvSpPr>
          <p:cNvPr id="61" name="TextBox 60">
            <a:extLst>
              <a:ext uri="{FF2B5EF4-FFF2-40B4-BE49-F238E27FC236}">
                <a16:creationId xmlns:a16="http://schemas.microsoft.com/office/drawing/2014/main" id="{6A16D265-DEC8-C422-9893-0E66B41893E9}"/>
              </a:ext>
            </a:extLst>
          </p:cNvPr>
          <p:cNvSpPr txBox="1"/>
          <p:nvPr/>
        </p:nvSpPr>
        <p:spPr>
          <a:xfrm>
            <a:off x="5777316" y="2525094"/>
            <a:ext cx="724820" cy="416024"/>
          </a:xfrm>
          <a:prstGeom prst="rect">
            <a:avLst/>
          </a:prstGeom>
          <a:solidFill>
            <a:schemeClr val="accent3"/>
          </a:solidFill>
          <a:ln w="12700">
            <a:solidFill>
              <a:schemeClr val="tx1"/>
            </a:solidFill>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SAP App</a:t>
            </a:r>
          </a:p>
        </p:txBody>
      </p:sp>
      <p:sp>
        <p:nvSpPr>
          <p:cNvPr id="62" name="TextBox 61">
            <a:extLst>
              <a:ext uri="{FF2B5EF4-FFF2-40B4-BE49-F238E27FC236}">
                <a16:creationId xmlns:a16="http://schemas.microsoft.com/office/drawing/2014/main" id="{E8E1BC8F-C8E7-CB40-7D03-AB2BC89ADB9F}"/>
              </a:ext>
            </a:extLst>
          </p:cNvPr>
          <p:cNvSpPr txBox="1"/>
          <p:nvPr/>
        </p:nvSpPr>
        <p:spPr>
          <a:xfrm>
            <a:off x="5051784" y="3142437"/>
            <a:ext cx="1451063" cy="246221"/>
          </a:xfrm>
          <a:prstGeom prst="rect">
            <a:avLst/>
          </a:prstGeom>
          <a:solidFill>
            <a:schemeClr val="accent3"/>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SAP HANA DB</a:t>
            </a:r>
          </a:p>
        </p:txBody>
      </p:sp>
      <p:sp>
        <p:nvSpPr>
          <p:cNvPr id="66" name="TextBox 65">
            <a:extLst>
              <a:ext uri="{FF2B5EF4-FFF2-40B4-BE49-F238E27FC236}">
                <a16:creationId xmlns:a16="http://schemas.microsoft.com/office/drawing/2014/main" id="{9190AD27-AC29-A1EF-1E12-40215F31EAE4}"/>
              </a:ext>
            </a:extLst>
          </p:cNvPr>
          <p:cNvSpPr txBox="1"/>
          <p:nvPr/>
        </p:nvSpPr>
        <p:spPr>
          <a:xfrm>
            <a:off x="6562620" y="2915826"/>
            <a:ext cx="931645" cy="253916"/>
          </a:xfrm>
          <a:prstGeom prst="rect">
            <a:avLst/>
          </a:prstGeom>
          <a:solidFill>
            <a:schemeClr val="bg1">
              <a:lumMod val="65000"/>
            </a:schemeClr>
          </a:solidFill>
          <a:ln w="12700">
            <a:solidFill>
              <a:schemeClr val="tx2"/>
            </a:solidFill>
            <a:prstDash val="sys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Open Sans"/>
                <a:ea typeface="+mn-ea"/>
                <a:cs typeface="+mn-cs"/>
              </a:rPr>
              <a:t>Replication</a:t>
            </a:r>
          </a:p>
        </p:txBody>
      </p:sp>
      <p:sp>
        <p:nvSpPr>
          <p:cNvPr id="65" name="TextBox 64">
            <a:extLst>
              <a:ext uri="{FF2B5EF4-FFF2-40B4-BE49-F238E27FC236}">
                <a16:creationId xmlns:a16="http://schemas.microsoft.com/office/drawing/2014/main" id="{8828DB4B-07C2-BE09-0FFD-64D797B833DE}"/>
              </a:ext>
            </a:extLst>
          </p:cNvPr>
          <p:cNvSpPr txBox="1"/>
          <p:nvPr/>
        </p:nvSpPr>
        <p:spPr>
          <a:xfrm>
            <a:off x="6048675" y="3384151"/>
            <a:ext cx="57670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VNET</a:t>
            </a:r>
          </a:p>
        </p:txBody>
      </p:sp>
      <p:sp>
        <p:nvSpPr>
          <p:cNvPr id="67" name="TextBox 66">
            <a:extLst>
              <a:ext uri="{FF2B5EF4-FFF2-40B4-BE49-F238E27FC236}">
                <a16:creationId xmlns:a16="http://schemas.microsoft.com/office/drawing/2014/main" id="{D311BF90-A608-65C5-D2CB-22E4523B03FC}"/>
              </a:ext>
            </a:extLst>
          </p:cNvPr>
          <p:cNvSpPr txBox="1"/>
          <p:nvPr/>
        </p:nvSpPr>
        <p:spPr>
          <a:xfrm>
            <a:off x="9413031" y="2835278"/>
            <a:ext cx="457305" cy="276999"/>
          </a:xfrm>
          <a:prstGeom prst="rect">
            <a:avLst/>
          </a:prstGeom>
          <a:noFill/>
          <a:ln w="12700">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Open Sans"/>
                <a:ea typeface="+mn-ea"/>
                <a:cs typeface="+mn-cs"/>
              </a:rPr>
              <a:t>Dev</a:t>
            </a:r>
          </a:p>
        </p:txBody>
      </p:sp>
      <p:cxnSp>
        <p:nvCxnSpPr>
          <p:cNvPr id="73" name="Straight Connector 72">
            <a:extLst>
              <a:ext uri="{FF2B5EF4-FFF2-40B4-BE49-F238E27FC236}">
                <a16:creationId xmlns:a16="http://schemas.microsoft.com/office/drawing/2014/main" id="{391279DE-EF62-8D48-7125-2DB896B73A66}"/>
              </a:ext>
            </a:extLst>
          </p:cNvPr>
          <p:cNvCxnSpPr>
            <a:cxnSpLocks/>
          </p:cNvCxnSpPr>
          <p:nvPr/>
        </p:nvCxnSpPr>
        <p:spPr>
          <a:xfrm flipV="1">
            <a:off x="8293814" y="3608359"/>
            <a:ext cx="0" cy="251571"/>
          </a:xfrm>
          <a:prstGeom prst="line">
            <a:avLst/>
          </a:prstGeom>
          <a:ln w="38100" cmpd="sng">
            <a:solidFill>
              <a:srgbClr val="DF4725"/>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785F0E7-4DA2-B4A9-7601-C96725AAE4FC}"/>
              </a:ext>
            </a:extLst>
          </p:cNvPr>
          <p:cNvSpPr txBox="1"/>
          <p:nvPr/>
        </p:nvSpPr>
        <p:spPr>
          <a:xfrm>
            <a:off x="8573996" y="3389334"/>
            <a:ext cx="52931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VNET</a:t>
            </a:r>
          </a:p>
        </p:txBody>
      </p:sp>
      <p:sp>
        <p:nvSpPr>
          <p:cNvPr id="75" name="TextBox 74">
            <a:extLst>
              <a:ext uri="{FF2B5EF4-FFF2-40B4-BE49-F238E27FC236}">
                <a16:creationId xmlns:a16="http://schemas.microsoft.com/office/drawing/2014/main" id="{F08A54AA-8EDA-6017-AC71-E41607699CC8}"/>
              </a:ext>
            </a:extLst>
          </p:cNvPr>
          <p:cNvSpPr txBox="1"/>
          <p:nvPr/>
        </p:nvSpPr>
        <p:spPr>
          <a:xfrm>
            <a:off x="7597597" y="2565338"/>
            <a:ext cx="608288" cy="400110"/>
          </a:xfrm>
          <a:prstGeom prst="rect">
            <a:avLst/>
          </a:prstGeom>
          <a:solidFill>
            <a:schemeClr val="accent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SAP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Router</a:t>
            </a:r>
          </a:p>
        </p:txBody>
      </p:sp>
      <p:sp>
        <p:nvSpPr>
          <p:cNvPr id="76" name="TextBox 75">
            <a:extLst>
              <a:ext uri="{FF2B5EF4-FFF2-40B4-BE49-F238E27FC236}">
                <a16:creationId xmlns:a16="http://schemas.microsoft.com/office/drawing/2014/main" id="{C2219F72-3B6A-3D66-E6F3-0E034B966283}"/>
              </a:ext>
            </a:extLst>
          </p:cNvPr>
          <p:cNvSpPr txBox="1"/>
          <p:nvPr/>
        </p:nvSpPr>
        <p:spPr>
          <a:xfrm>
            <a:off x="8263177" y="2566497"/>
            <a:ext cx="728782" cy="406102"/>
          </a:xfrm>
          <a:prstGeom prst="rect">
            <a:avLst/>
          </a:prstGeom>
          <a:solidFill>
            <a:schemeClr val="accent2">
              <a:lumMod val="20000"/>
              <a:lumOff val="80000"/>
            </a:schemeClr>
          </a:solidFill>
          <a:ln w="12700">
            <a:solidFill>
              <a:schemeClr val="tx1"/>
            </a:solidFill>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SAP App</a:t>
            </a:r>
          </a:p>
        </p:txBody>
      </p:sp>
      <p:sp>
        <p:nvSpPr>
          <p:cNvPr id="77" name="TextBox 76">
            <a:extLst>
              <a:ext uri="{FF2B5EF4-FFF2-40B4-BE49-F238E27FC236}">
                <a16:creationId xmlns:a16="http://schemas.microsoft.com/office/drawing/2014/main" id="{159AA29E-A969-20C9-635E-E916DFBCAA2D}"/>
              </a:ext>
            </a:extLst>
          </p:cNvPr>
          <p:cNvSpPr txBox="1"/>
          <p:nvPr/>
        </p:nvSpPr>
        <p:spPr>
          <a:xfrm>
            <a:off x="7556858" y="3129614"/>
            <a:ext cx="1414074" cy="246221"/>
          </a:xfrm>
          <a:prstGeom prst="rect">
            <a:avLst/>
          </a:prstGeom>
          <a:solidFill>
            <a:schemeClr val="accent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SAP HANA DB</a:t>
            </a:r>
          </a:p>
        </p:txBody>
      </p:sp>
      <p:sp>
        <p:nvSpPr>
          <p:cNvPr id="78" name="TextBox 77">
            <a:extLst>
              <a:ext uri="{FF2B5EF4-FFF2-40B4-BE49-F238E27FC236}">
                <a16:creationId xmlns:a16="http://schemas.microsoft.com/office/drawing/2014/main" id="{16897DF9-3F60-9697-1A9D-0241FF5BAB8F}"/>
              </a:ext>
            </a:extLst>
          </p:cNvPr>
          <p:cNvSpPr txBox="1"/>
          <p:nvPr/>
        </p:nvSpPr>
        <p:spPr>
          <a:xfrm>
            <a:off x="10029393" y="2840648"/>
            <a:ext cx="473656" cy="276999"/>
          </a:xfrm>
          <a:prstGeom prst="rect">
            <a:avLst/>
          </a:prstGeom>
          <a:noFill/>
          <a:ln w="12700">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Open Sans"/>
                <a:ea typeface="+mn-ea"/>
                <a:cs typeface="+mn-cs"/>
              </a:rPr>
              <a:t>Test</a:t>
            </a:r>
          </a:p>
        </p:txBody>
      </p:sp>
      <p:sp>
        <p:nvSpPr>
          <p:cNvPr id="79" name="TextBox 78">
            <a:extLst>
              <a:ext uri="{FF2B5EF4-FFF2-40B4-BE49-F238E27FC236}">
                <a16:creationId xmlns:a16="http://schemas.microsoft.com/office/drawing/2014/main" id="{2F3CE0FF-118B-4833-FC41-239D84670381}"/>
              </a:ext>
            </a:extLst>
          </p:cNvPr>
          <p:cNvSpPr txBox="1"/>
          <p:nvPr/>
        </p:nvSpPr>
        <p:spPr>
          <a:xfrm>
            <a:off x="10893207" y="2835278"/>
            <a:ext cx="524757" cy="274802"/>
          </a:xfrm>
          <a:prstGeom prst="rect">
            <a:avLst/>
          </a:prstGeom>
          <a:noFill/>
          <a:ln w="12700">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Open Sans"/>
                <a:ea typeface="+mn-ea"/>
                <a:cs typeface="+mn-cs"/>
              </a:rPr>
              <a:t>Prod</a:t>
            </a:r>
          </a:p>
        </p:txBody>
      </p:sp>
      <p:sp>
        <p:nvSpPr>
          <p:cNvPr id="80" name="TextBox 79">
            <a:extLst>
              <a:ext uri="{FF2B5EF4-FFF2-40B4-BE49-F238E27FC236}">
                <a16:creationId xmlns:a16="http://schemas.microsoft.com/office/drawing/2014/main" id="{AB76EF4B-6775-C998-D052-5A478DA7E35B}"/>
              </a:ext>
            </a:extLst>
          </p:cNvPr>
          <p:cNvSpPr txBox="1"/>
          <p:nvPr/>
        </p:nvSpPr>
        <p:spPr>
          <a:xfrm>
            <a:off x="5435095" y="2198799"/>
            <a:ext cx="69923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Region 1</a:t>
            </a:r>
          </a:p>
        </p:txBody>
      </p:sp>
      <p:sp>
        <p:nvSpPr>
          <p:cNvPr id="81" name="TextBox 80">
            <a:extLst>
              <a:ext uri="{FF2B5EF4-FFF2-40B4-BE49-F238E27FC236}">
                <a16:creationId xmlns:a16="http://schemas.microsoft.com/office/drawing/2014/main" id="{307B178B-81DE-83B2-200F-B94E9EBEEE1F}"/>
              </a:ext>
            </a:extLst>
          </p:cNvPr>
          <p:cNvSpPr txBox="1"/>
          <p:nvPr/>
        </p:nvSpPr>
        <p:spPr>
          <a:xfrm>
            <a:off x="7956302" y="2198983"/>
            <a:ext cx="69923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Region 2</a:t>
            </a:r>
          </a:p>
        </p:txBody>
      </p:sp>
      <p:pic>
        <p:nvPicPr>
          <p:cNvPr id="82" name="Picture 81" descr="A picture containing diagram&#10;&#10;Description automatically generated">
            <a:extLst>
              <a:ext uri="{FF2B5EF4-FFF2-40B4-BE49-F238E27FC236}">
                <a16:creationId xmlns:a16="http://schemas.microsoft.com/office/drawing/2014/main" id="{791D4D8F-EF1F-DFE1-A4AA-3AC7FDBFDC51}"/>
              </a:ext>
            </a:extLst>
          </p:cNvPr>
          <p:cNvPicPr>
            <a:picLocks noChangeAspect="1"/>
          </p:cNvPicPr>
          <p:nvPr/>
        </p:nvPicPr>
        <p:blipFill rotWithShape="1">
          <a:blip r:embed="rId14"/>
          <a:srcRect l="-1" t="30326" r="-6259" b="36124"/>
          <a:stretch/>
        </p:blipFill>
        <p:spPr>
          <a:xfrm>
            <a:off x="369057" y="5178203"/>
            <a:ext cx="2266638" cy="1438788"/>
          </a:xfrm>
          <a:prstGeom prst="rect">
            <a:avLst/>
          </a:prstGeom>
        </p:spPr>
      </p:pic>
      <p:pic>
        <p:nvPicPr>
          <p:cNvPr id="83" name="Content Placeholder 4" descr="A picture containing text, clock, watch, gauge&#10;&#10;Description automatically generated">
            <a:extLst>
              <a:ext uri="{FF2B5EF4-FFF2-40B4-BE49-F238E27FC236}">
                <a16:creationId xmlns:a16="http://schemas.microsoft.com/office/drawing/2014/main" id="{11C093C7-0F8E-4A4E-CFEE-18668F61D890}"/>
              </a:ext>
            </a:extLst>
          </p:cNvPr>
          <p:cNvPicPr>
            <a:picLocks noChangeAspect="1"/>
          </p:cNvPicPr>
          <p:nvPr/>
        </p:nvPicPr>
        <p:blipFill>
          <a:blip r:embed="rId15"/>
          <a:stretch>
            <a:fillRect/>
          </a:stretch>
        </p:blipFill>
        <p:spPr>
          <a:xfrm>
            <a:off x="10080743" y="97552"/>
            <a:ext cx="1872824" cy="981003"/>
          </a:xfrm>
          <a:prstGeom prst="rect">
            <a:avLst/>
          </a:prstGeom>
        </p:spPr>
      </p:pic>
      <p:sp>
        <p:nvSpPr>
          <p:cNvPr id="84" name="TextBox 83">
            <a:extLst>
              <a:ext uri="{FF2B5EF4-FFF2-40B4-BE49-F238E27FC236}">
                <a16:creationId xmlns:a16="http://schemas.microsoft.com/office/drawing/2014/main" id="{03AE6D69-AC35-8298-68AC-8A14B19DD6A5}"/>
              </a:ext>
            </a:extLst>
          </p:cNvPr>
          <p:cNvSpPr txBox="1"/>
          <p:nvPr/>
        </p:nvSpPr>
        <p:spPr>
          <a:xfrm>
            <a:off x="1231244" y="2184230"/>
            <a:ext cx="69923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Region 1</a:t>
            </a:r>
          </a:p>
        </p:txBody>
      </p:sp>
      <p:sp>
        <p:nvSpPr>
          <p:cNvPr id="85" name="TextBox 84">
            <a:extLst>
              <a:ext uri="{FF2B5EF4-FFF2-40B4-BE49-F238E27FC236}">
                <a16:creationId xmlns:a16="http://schemas.microsoft.com/office/drawing/2014/main" id="{42F17B9B-17BC-3742-8876-6709E5C5F335}"/>
              </a:ext>
            </a:extLst>
          </p:cNvPr>
          <p:cNvSpPr txBox="1"/>
          <p:nvPr/>
        </p:nvSpPr>
        <p:spPr>
          <a:xfrm>
            <a:off x="3345257" y="2203570"/>
            <a:ext cx="69923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Region 2</a:t>
            </a:r>
          </a:p>
        </p:txBody>
      </p:sp>
      <p:cxnSp>
        <p:nvCxnSpPr>
          <p:cNvPr id="86" name="Straight Connector 85">
            <a:extLst>
              <a:ext uri="{FF2B5EF4-FFF2-40B4-BE49-F238E27FC236}">
                <a16:creationId xmlns:a16="http://schemas.microsoft.com/office/drawing/2014/main" id="{AF50B310-243B-1561-45A9-B792326026FD}"/>
              </a:ext>
            </a:extLst>
          </p:cNvPr>
          <p:cNvCxnSpPr>
            <a:cxnSpLocks/>
          </p:cNvCxnSpPr>
          <p:nvPr/>
        </p:nvCxnSpPr>
        <p:spPr>
          <a:xfrm flipV="1">
            <a:off x="10406414" y="3541937"/>
            <a:ext cx="531" cy="349073"/>
          </a:xfrm>
          <a:prstGeom prst="line">
            <a:avLst/>
          </a:prstGeom>
          <a:ln w="4445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81509D1-4872-40D1-6595-30B66D3F5CDC}"/>
              </a:ext>
            </a:extLst>
          </p:cNvPr>
          <p:cNvSpPr txBox="1"/>
          <p:nvPr/>
        </p:nvSpPr>
        <p:spPr>
          <a:xfrm>
            <a:off x="9935800" y="2223990"/>
            <a:ext cx="69923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Region 1</a:t>
            </a:r>
          </a:p>
        </p:txBody>
      </p:sp>
      <p:pic>
        <p:nvPicPr>
          <p:cNvPr id="89" name="Picture 88">
            <a:extLst>
              <a:ext uri="{FF2B5EF4-FFF2-40B4-BE49-F238E27FC236}">
                <a16:creationId xmlns:a16="http://schemas.microsoft.com/office/drawing/2014/main" id="{8213AC0D-F3A4-4DD6-E13C-5AB9DA70B597}"/>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182838" y="509601"/>
            <a:ext cx="816751" cy="466714"/>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pic>
        <p:nvPicPr>
          <p:cNvPr id="90" name="Picture 89">
            <a:extLst>
              <a:ext uri="{FF2B5EF4-FFF2-40B4-BE49-F238E27FC236}">
                <a16:creationId xmlns:a16="http://schemas.microsoft.com/office/drawing/2014/main" id="{C74AADDA-81C5-4EC7-3756-20DAE95204E5}"/>
              </a:ext>
            </a:extLst>
          </p:cNvPr>
          <p:cNvPicPr/>
          <p:nvPr/>
        </p:nvPicPr>
        <p:blipFill>
          <a:blip r:embed="rId17" cstate="screen">
            <a:extLst>
              <a:ext uri="{28A0092B-C50C-407E-A947-70E740481C1C}">
                <a14:useLocalDpi xmlns:a14="http://schemas.microsoft.com/office/drawing/2010/main"/>
              </a:ext>
            </a:extLst>
          </a:blip>
          <a:stretch>
            <a:fillRect/>
          </a:stretch>
        </p:blipFill>
        <p:spPr>
          <a:xfrm>
            <a:off x="6120241" y="501849"/>
            <a:ext cx="1007727" cy="480306"/>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sp>
        <p:nvSpPr>
          <p:cNvPr id="91" name="TextBox 90">
            <a:extLst>
              <a:ext uri="{FF2B5EF4-FFF2-40B4-BE49-F238E27FC236}">
                <a16:creationId xmlns:a16="http://schemas.microsoft.com/office/drawing/2014/main" id="{AFB08E07-9048-09C0-78CF-F3FC66E47B7C}"/>
              </a:ext>
            </a:extLst>
          </p:cNvPr>
          <p:cNvSpPr txBox="1"/>
          <p:nvPr/>
        </p:nvSpPr>
        <p:spPr>
          <a:xfrm>
            <a:off x="3896298" y="555813"/>
            <a:ext cx="829493"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Controller</a:t>
            </a:r>
          </a:p>
        </p:txBody>
      </p:sp>
      <p:pic>
        <p:nvPicPr>
          <p:cNvPr id="92" name="Picture 91">
            <a:extLst>
              <a:ext uri="{FF2B5EF4-FFF2-40B4-BE49-F238E27FC236}">
                <a16:creationId xmlns:a16="http://schemas.microsoft.com/office/drawing/2014/main" id="{DF8E8957-9B84-3207-E4A9-1B3A469A1B91}"/>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683992" y="557334"/>
            <a:ext cx="500840" cy="407647"/>
          </a:xfrm>
          <a:prstGeom prst="rect">
            <a:avLst/>
          </a:prstGeom>
        </p:spPr>
      </p:pic>
      <p:sp>
        <p:nvSpPr>
          <p:cNvPr id="93" name="Left-Right Arrow 92">
            <a:extLst>
              <a:ext uri="{FF2B5EF4-FFF2-40B4-BE49-F238E27FC236}">
                <a16:creationId xmlns:a16="http://schemas.microsoft.com/office/drawing/2014/main" id="{9E9FAB10-4424-802B-7055-4B7FE9F41CE5}"/>
              </a:ext>
            </a:extLst>
          </p:cNvPr>
          <p:cNvSpPr/>
          <p:nvPr/>
        </p:nvSpPr>
        <p:spPr>
          <a:xfrm>
            <a:off x="2350716" y="968340"/>
            <a:ext cx="7546685" cy="369832"/>
          </a:xfrm>
          <a:prstGeom prst="leftRightArrow">
            <a:avLst>
              <a:gd name="adj1" fmla="val 50000"/>
              <a:gd name="adj2" fmla="val 90571"/>
            </a:avLst>
          </a:prstGeom>
          <a:solidFill>
            <a:srgbClr val="F5C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94" name="TextBox 93">
            <a:extLst>
              <a:ext uri="{FF2B5EF4-FFF2-40B4-BE49-F238E27FC236}">
                <a16:creationId xmlns:a16="http://schemas.microsoft.com/office/drawing/2014/main" id="{0FF8E5F7-7532-B26D-AAF0-15919DA7C742}"/>
              </a:ext>
            </a:extLst>
          </p:cNvPr>
          <p:cNvSpPr txBox="1"/>
          <p:nvPr/>
        </p:nvSpPr>
        <p:spPr>
          <a:xfrm>
            <a:off x="3404373" y="1033753"/>
            <a:ext cx="505382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2060"/>
                </a:solidFill>
                <a:effectLst/>
                <a:uLnTx/>
                <a:uFillTx/>
                <a:latin typeface="Open Sans"/>
                <a:ea typeface="+mn-ea"/>
                <a:cs typeface="+mn-cs"/>
              </a:rPr>
              <a:t>Global Architecture Providing Unified Security, Visibility and Control</a:t>
            </a:r>
          </a:p>
        </p:txBody>
      </p:sp>
      <p:pic>
        <p:nvPicPr>
          <p:cNvPr id="95" name="Picture 94" descr="A picture containing clock&#10;&#10;Description automatically generated">
            <a:extLst>
              <a:ext uri="{FF2B5EF4-FFF2-40B4-BE49-F238E27FC236}">
                <a16:creationId xmlns:a16="http://schemas.microsoft.com/office/drawing/2014/main" id="{F32C36A9-DCB7-CB4B-4958-0CE030FC8E93}"/>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224182" y="564793"/>
            <a:ext cx="519401" cy="376623"/>
          </a:xfrm>
          <a:prstGeom prst="rect">
            <a:avLst/>
          </a:prstGeom>
        </p:spPr>
      </p:pic>
      <p:sp>
        <p:nvSpPr>
          <p:cNvPr id="96" name="TextBox 95">
            <a:extLst>
              <a:ext uri="{FF2B5EF4-FFF2-40B4-BE49-F238E27FC236}">
                <a16:creationId xmlns:a16="http://schemas.microsoft.com/office/drawing/2014/main" id="{1E7583D0-D49D-7F2B-0325-76054FEFE038}"/>
              </a:ext>
            </a:extLst>
          </p:cNvPr>
          <p:cNvSpPr txBox="1"/>
          <p:nvPr/>
        </p:nvSpPr>
        <p:spPr>
          <a:xfrm>
            <a:off x="7680423" y="545319"/>
            <a:ext cx="829493"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etropolis" pitchFamily="2" charset="77"/>
                <a:ea typeface="Open Sans" panose="020B0606030504020204" pitchFamily="34" charset="0"/>
                <a:cs typeface="Calibri" panose="020F0502020204030204" pitchFamily="34" charset="0"/>
              </a:rPr>
              <a:t>CoPilot</a:t>
            </a:r>
          </a:p>
        </p:txBody>
      </p:sp>
      <p:pic>
        <p:nvPicPr>
          <p:cNvPr id="97" name="Picture 96">
            <a:extLst>
              <a:ext uri="{FF2B5EF4-FFF2-40B4-BE49-F238E27FC236}">
                <a16:creationId xmlns:a16="http://schemas.microsoft.com/office/drawing/2014/main" id="{44B70779-D9BD-082E-C3A9-74555F738D9C}"/>
              </a:ext>
            </a:extLst>
          </p:cNvPr>
          <p:cNvPicPr>
            <a:picLocks noChangeAspect="1"/>
          </p:cNvPicPr>
          <p:nvPr/>
        </p:nvPicPr>
        <p:blipFill>
          <a:blip r:embed="rId2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908030" y="707191"/>
            <a:ext cx="956261" cy="231694"/>
          </a:xfrm>
          <a:prstGeom prst="rect">
            <a:avLst/>
          </a:prstGeom>
        </p:spPr>
      </p:pic>
      <p:grpSp>
        <p:nvGrpSpPr>
          <p:cNvPr id="98" name="Group 97">
            <a:extLst>
              <a:ext uri="{FF2B5EF4-FFF2-40B4-BE49-F238E27FC236}">
                <a16:creationId xmlns:a16="http://schemas.microsoft.com/office/drawing/2014/main" id="{C26F8D33-6404-F9E3-1D86-F9A713905281}"/>
              </a:ext>
            </a:extLst>
          </p:cNvPr>
          <p:cNvGrpSpPr/>
          <p:nvPr/>
        </p:nvGrpSpPr>
        <p:grpSpPr>
          <a:xfrm>
            <a:off x="1257134" y="3223270"/>
            <a:ext cx="9172927" cy="392594"/>
            <a:chOff x="1691595" y="2709227"/>
            <a:chExt cx="9172927" cy="392594"/>
          </a:xfrm>
        </p:grpSpPr>
        <p:sp>
          <p:nvSpPr>
            <p:cNvPr id="99" name="Oval 98">
              <a:extLst>
                <a:ext uri="{FF2B5EF4-FFF2-40B4-BE49-F238E27FC236}">
                  <a16:creationId xmlns:a16="http://schemas.microsoft.com/office/drawing/2014/main" id="{B443F21C-1181-55EA-439D-00048F43CA5C}"/>
                </a:ext>
              </a:extLst>
            </p:cNvPr>
            <p:cNvSpPr/>
            <p:nvPr/>
          </p:nvSpPr>
          <p:spPr>
            <a:xfrm>
              <a:off x="1691595" y="2815236"/>
              <a:ext cx="188076" cy="186760"/>
            </a:xfrm>
            <a:prstGeom prst="ellipse">
              <a:avLst/>
            </a:prstGeom>
            <a:solidFill>
              <a:srgbClr val="02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0" name="Oval 99">
              <a:extLst>
                <a:ext uri="{FF2B5EF4-FFF2-40B4-BE49-F238E27FC236}">
                  <a16:creationId xmlns:a16="http://schemas.microsoft.com/office/drawing/2014/main" id="{CA0589F7-F056-F60A-D591-CA481D7DBAA0}"/>
                </a:ext>
              </a:extLst>
            </p:cNvPr>
            <p:cNvSpPr/>
            <p:nvPr/>
          </p:nvSpPr>
          <p:spPr>
            <a:xfrm>
              <a:off x="3368818" y="2915061"/>
              <a:ext cx="188076" cy="186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1" name="Oval 100">
              <a:extLst>
                <a:ext uri="{FF2B5EF4-FFF2-40B4-BE49-F238E27FC236}">
                  <a16:creationId xmlns:a16="http://schemas.microsoft.com/office/drawing/2014/main" id="{5C889E91-2018-7CFF-6343-79E749311AEA}"/>
                </a:ext>
              </a:extLst>
            </p:cNvPr>
            <p:cNvSpPr/>
            <p:nvPr/>
          </p:nvSpPr>
          <p:spPr>
            <a:xfrm>
              <a:off x="7934502" y="2910874"/>
              <a:ext cx="188076" cy="186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2" name="Oval 101">
              <a:extLst>
                <a:ext uri="{FF2B5EF4-FFF2-40B4-BE49-F238E27FC236}">
                  <a16:creationId xmlns:a16="http://schemas.microsoft.com/office/drawing/2014/main" id="{7AF206A4-9E8C-C750-B418-C75F8E07A178}"/>
                </a:ext>
              </a:extLst>
            </p:cNvPr>
            <p:cNvSpPr/>
            <p:nvPr/>
          </p:nvSpPr>
          <p:spPr>
            <a:xfrm>
              <a:off x="2823243" y="2837840"/>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3" name="Oval 102">
              <a:extLst>
                <a:ext uri="{FF2B5EF4-FFF2-40B4-BE49-F238E27FC236}">
                  <a16:creationId xmlns:a16="http://schemas.microsoft.com/office/drawing/2014/main" id="{4AA1F2DF-B6E5-D16A-16C5-D0416F7F334A}"/>
                </a:ext>
              </a:extLst>
            </p:cNvPr>
            <p:cNvSpPr/>
            <p:nvPr/>
          </p:nvSpPr>
          <p:spPr>
            <a:xfrm>
              <a:off x="5445435" y="2910369"/>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sp>
          <p:nvSpPr>
            <p:cNvPr id="104" name="Oval 103">
              <a:extLst>
                <a:ext uri="{FF2B5EF4-FFF2-40B4-BE49-F238E27FC236}">
                  <a16:creationId xmlns:a16="http://schemas.microsoft.com/office/drawing/2014/main" id="{E817DC9A-6B5F-98B4-0EAE-E51A589A9977}"/>
                </a:ext>
              </a:extLst>
            </p:cNvPr>
            <p:cNvSpPr/>
            <p:nvPr/>
          </p:nvSpPr>
          <p:spPr>
            <a:xfrm>
              <a:off x="10676446" y="2709227"/>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grpSp>
      <p:sp>
        <p:nvSpPr>
          <p:cNvPr id="105" name="Oval 104">
            <a:extLst>
              <a:ext uri="{FF2B5EF4-FFF2-40B4-BE49-F238E27FC236}">
                <a16:creationId xmlns:a16="http://schemas.microsoft.com/office/drawing/2014/main" id="{B49C30DC-FA8D-DE86-5F91-D64581043A45}"/>
              </a:ext>
            </a:extLst>
          </p:cNvPr>
          <p:cNvSpPr/>
          <p:nvPr/>
        </p:nvSpPr>
        <p:spPr>
          <a:xfrm>
            <a:off x="9614737" y="3237652"/>
            <a:ext cx="188076" cy="18676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50"/>
              </a:solidFill>
              <a:effectLst/>
              <a:uLnTx/>
              <a:uFillTx/>
              <a:latin typeface="Open Sans"/>
              <a:ea typeface="+mn-ea"/>
              <a:cs typeface="+mn-cs"/>
            </a:endParaRPr>
          </a:p>
        </p:txBody>
      </p:sp>
      <p:sp>
        <p:nvSpPr>
          <p:cNvPr id="106" name="TextBox 105">
            <a:extLst>
              <a:ext uri="{FF2B5EF4-FFF2-40B4-BE49-F238E27FC236}">
                <a16:creationId xmlns:a16="http://schemas.microsoft.com/office/drawing/2014/main" id="{60EA1985-4720-3D30-A97F-768E9E0ADF9E}"/>
              </a:ext>
            </a:extLst>
          </p:cNvPr>
          <p:cNvSpPr txBox="1"/>
          <p:nvPr/>
        </p:nvSpPr>
        <p:spPr>
          <a:xfrm>
            <a:off x="6519311" y="5388348"/>
            <a:ext cx="5393578" cy="12464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Open Sans"/>
                <a:ea typeface="+mn-ea"/>
                <a:cs typeface="+mn-cs"/>
              </a:rPr>
              <a:t>Traffic flows: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Customer applications such as reservations systems writing to SAP HANA.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SAP extension apps like Ariba, Success factor accessing SAP HANA</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Users accessing the SAP HANA systems from mobile, PC , handheld etc.</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API integrations tools such as Boomi talking to SAP systems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Data Center hosting main SAP HANA DB and being replicated to cloud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050" b="0" i="0" u="none" strike="noStrike" kern="1200" cap="none" spc="0" normalizeH="0" baseline="0" noProof="0">
                <a:ln>
                  <a:noFill/>
                </a:ln>
                <a:solidFill>
                  <a:srgbClr val="000000"/>
                </a:solidFill>
                <a:effectLst/>
                <a:uLnTx/>
                <a:uFillTx/>
                <a:latin typeface="Open Sans"/>
                <a:ea typeface="+mn-ea"/>
                <a:cs typeface="+mn-cs"/>
              </a:rPr>
              <a:t>Retail stores or </a:t>
            </a:r>
            <a:r>
              <a:rPr kumimoji="0" lang="en-US" sz="1050" b="0" i="0" u="none" strike="noStrike" kern="1200" cap="none" spc="0" normalizeH="0" baseline="0" noProof="0" err="1">
                <a:ln>
                  <a:noFill/>
                </a:ln>
                <a:solidFill>
                  <a:srgbClr val="000000"/>
                </a:solidFill>
                <a:effectLst/>
                <a:uLnTx/>
                <a:uFillTx/>
                <a:latin typeface="Open Sans"/>
                <a:ea typeface="+mn-ea"/>
                <a:cs typeface="+mn-cs"/>
              </a:rPr>
              <a:t>PoS</a:t>
            </a:r>
            <a:r>
              <a:rPr kumimoji="0" lang="en-US" sz="1050" b="0" i="0" u="none" strike="noStrike" kern="1200" cap="none" spc="0" normalizeH="0" baseline="0" noProof="0">
                <a:ln>
                  <a:noFill/>
                </a:ln>
                <a:solidFill>
                  <a:srgbClr val="000000"/>
                </a:solidFill>
                <a:effectLst/>
                <a:uLnTx/>
                <a:uFillTx/>
                <a:latin typeface="Open Sans"/>
                <a:ea typeface="+mn-ea"/>
                <a:cs typeface="+mn-cs"/>
              </a:rPr>
              <a:t> (Point of Sale) systems accessing SAP HANA</a:t>
            </a:r>
          </a:p>
        </p:txBody>
      </p:sp>
      <p:sp>
        <p:nvSpPr>
          <p:cNvPr id="107" name="Oval 106">
            <a:extLst>
              <a:ext uri="{FF2B5EF4-FFF2-40B4-BE49-F238E27FC236}">
                <a16:creationId xmlns:a16="http://schemas.microsoft.com/office/drawing/2014/main" id="{94465C95-9853-6D2F-7BD7-D442485E40B8}"/>
              </a:ext>
            </a:extLst>
          </p:cNvPr>
          <p:cNvSpPr/>
          <p:nvPr/>
        </p:nvSpPr>
        <p:spPr>
          <a:xfrm>
            <a:off x="11374200" y="3453191"/>
            <a:ext cx="344810" cy="36441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1</a:t>
            </a:r>
          </a:p>
        </p:txBody>
      </p:sp>
      <p:sp>
        <p:nvSpPr>
          <p:cNvPr id="108" name="Oval 107">
            <a:extLst>
              <a:ext uri="{FF2B5EF4-FFF2-40B4-BE49-F238E27FC236}">
                <a16:creationId xmlns:a16="http://schemas.microsoft.com/office/drawing/2014/main" id="{B3A8783F-DF71-767A-7B83-5FC3BC7BAB9C}"/>
              </a:ext>
            </a:extLst>
          </p:cNvPr>
          <p:cNvSpPr/>
          <p:nvPr/>
        </p:nvSpPr>
        <p:spPr>
          <a:xfrm>
            <a:off x="410739" y="3245610"/>
            <a:ext cx="325676" cy="3987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2</a:t>
            </a:r>
          </a:p>
        </p:txBody>
      </p:sp>
      <p:sp>
        <p:nvSpPr>
          <p:cNvPr id="109" name="Oval 108">
            <a:extLst>
              <a:ext uri="{FF2B5EF4-FFF2-40B4-BE49-F238E27FC236}">
                <a16:creationId xmlns:a16="http://schemas.microsoft.com/office/drawing/2014/main" id="{FD31E60E-E14A-E98D-8A1A-3C9925130803}"/>
              </a:ext>
            </a:extLst>
          </p:cNvPr>
          <p:cNvSpPr/>
          <p:nvPr/>
        </p:nvSpPr>
        <p:spPr>
          <a:xfrm>
            <a:off x="206219" y="5454595"/>
            <a:ext cx="325676" cy="36097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3</a:t>
            </a:r>
          </a:p>
        </p:txBody>
      </p:sp>
      <p:sp>
        <p:nvSpPr>
          <p:cNvPr id="110" name="Oval 109">
            <a:extLst>
              <a:ext uri="{FF2B5EF4-FFF2-40B4-BE49-F238E27FC236}">
                <a16:creationId xmlns:a16="http://schemas.microsoft.com/office/drawing/2014/main" id="{68D57959-CEB3-EEBD-5A6F-E47276424360}"/>
              </a:ext>
            </a:extLst>
          </p:cNvPr>
          <p:cNvSpPr/>
          <p:nvPr/>
        </p:nvSpPr>
        <p:spPr>
          <a:xfrm>
            <a:off x="11468559" y="758910"/>
            <a:ext cx="405749" cy="3953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4</a:t>
            </a:r>
          </a:p>
        </p:txBody>
      </p:sp>
      <p:pic>
        <p:nvPicPr>
          <p:cNvPr id="113" name="Graphic 112">
            <a:extLst>
              <a:ext uri="{FF2B5EF4-FFF2-40B4-BE49-F238E27FC236}">
                <a16:creationId xmlns:a16="http://schemas.microsoft.com/office/drawing/2014/main" id="{85F1FD21-D229-4908-828C-D1A1909FCCC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557127" y="5126680"/>
            <a:ext cx="405292" cy="389109"/>
          </a:xfrm>
          <a:prstGeom prst="rect">
            <a:avLst/>
          </a:prstGeom>
        </p:spPr>
      </p:pic>
      <p:sp>
        <p:nvSpPr>
          <p:cNvPr id="121" name="TextBox 120">
            <a:extLst>
              <a:ext uri="{FF2B5EF4-FFF2-40B4-BE49-F238E27FC236}">
                <a16:creationId xmlns:a16="http://schemas.microsoft.com/office/drawing/2014/main" id="{1AE0400E-0C7E-FDB6-FB84-6F4AF3B663B7}"/>
              </a:ext>
            </a:extLst>
          </p:cNvPr>
          <p:cNvSpPr txBox="1"/>
          <p:nvPr/>
        </p:nvSpPr>
        <p:spPr>
          <a:xfrm>
            <a:off x="2827622" y="1585771"/>
            <a:ext cx="1864301"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Scenario-2</a:t>
            </a:r>
            <a:b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Main SAP on-prem with Pre-Prod in cloud </a:t>
            </a:r>
          </a:p>
        </p:txBody>
      </p:sp>
      <p:sp>
        <p:nvSpPr>
          <p:cNvPr id="122" name="TextBox 121">
            <a:extLst>
              <a:ext uri="{FF2B5EF4-FFF2-40B4-BE49-F238E27FC236}">
                <a16:creationId xmlns:a16="http://schemas.microsoft.com/office/drawing/2014/main" id="{26E4E485-EB3E-173A-B6D6-44442EA5C4CB}"/>
              </a:ext>
            </a:extLst>
          </p:cNvPr>
          <p:cNvSpPr txBox="1"/>
          <p:nvPr/>
        </p:nvSpPr>
        <p:spPr>
          <a:xfrm>
            <a:off x="653909" y="1705449"/>
            <a:ext cx="17125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lumMod val="50000"/>
                  </a:srgbClr>
                </a:solidFill>
                <a:effectLst/>
                <a:uLnTx/>
                <a:uFillTx/>
                <a:latin typeface="Open Sans"/>
                <a:ea typeface="+mn-ea"/>
                <a:cs typeface="+mn-cs"/>
              </a:rPr>
              <a:t>SAP extensions (Reporting, analytics)</a:t>
            </a:r>
          </a:p>
        </p:txBody>
      </p:sp>
      <p:sp>
        <p:nvSpPr>
          <p:cNvPr id="123" name="TextBox 122">
            <a:extLst>
              <a:ext uri="{FF2B5EF4-FFF2-40B4-BE49-F238E27FC236}">
                <a16:creationId xmlns:a16="http://schemas.microsoft.com/office/drawing/2014/main" id="{83520211-CCCA-8FFA-330F-B4D2AE010DE3}"/>
              </a:ext>
            </a:extLst>
          </p:cNvPr>
          <p:cNvSpPr txBox="1"/>
          <p:nvPr/>
        </p:nvSpPr>
        <p:spPr>
          <a:xfrm>
            <a:off x="5881629" y="1588330"/>
            <a:ext cx="209849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Scenario-1</a:t>
            </a:r>
            <a:b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SAP S/4 HANA customer managed in cloud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4" name="TextBox 123">
            <a:extLst>
              <a:ext uri="{FF2B5EF4-FFF2-40B4-BE49-F238E27FC236}">
                <a16:creationId xmlns:a16="http://schemas.microsoft.com/office/drawing/2014/main" id="{CCA11630-A991-67CE-59EA-A55DF59B3875}"/>
              </a:ext>
            </a:extLst>
          </p:cNvPr>
          <p:cNvSpPr txBox="1"/>
          <p:nvPr/>
        </p:nvSpPr>
        <p:spPr>
          <a:xfrm>
            <a:off x="9281593" y="1591479"/>
            <a:ext cx="2417510"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Customer business applications (reservations systems, inventory management )</a:t>
            </a:r>
          </a:p>
        </p:txBody>
      </p:sp>
      <p:sp>
        <p:nvSpPr>
          <p:cNvPr id="125" name="TextBox 124">
            <a:extLst>
              <a:ext uri="{FF2B5EF4-FFF2-40B4-BE49-F238E27FC236}">
                <a16:creationId xmlns:a16="http://schemas.microsoft.com/office/drawing/2014/main" id="{8BA51B4C-C556-95F3-7384-E5942DF328C5}"/>
              </a:ext>
            </a:extLst>
          </p:cNvPr>
          <p:cNvSpPr txBox="1"/>
          <p:nvPr/>
        </p:nvSpPr>
        <p:spPr>
          <a:xfrm>
            <a:off x="10130336" y="1112665"/>
            <a:ext cx="145309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Open Sans"/>
                <a:ea typeface="+mn-ea"/>
                <a:cs typeface="+mn-cs"/>
              </a:rPr>
              <a:t>API Integration layer</a:t>
            </a:r>
          </a:p>
        </p:txBody>
      </p:sp>
      <p:sp>
        <p:nvSpPr>
          <p:cNvPr id="126" name="TextBox 125">
            <a:extLst>
              <a:ext uri="{FF2B5EF4-FFF2-40B4-BE49-F238E27FC236}">
                <a16:creationId xmlns:a16="http://schemas.microsoft.com/office/drawing/2014/main" id="{DE0B8C80-7CC7-D87F-C4E2-94D1A0391D87}"/>
              </a:ext>
            </a:extLst>
          </p:cNvPr>
          <p:cNvSpPr txBox="1"/>
          <p:nvPr/>
        </p:nvSpPr>
        <p:spPr>
          <a:xfrm>
            <a:off x="5817492" y="5228909"/>
            <a:ext cx="4283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Open Sans"/>
                <a:ea typeface="+mn-ea"/>
                <a:cs typeface="+mn-cs"/>
              </a:rPr>
              <a:t>DC</a:t>
            </a:r>
          </a:p>
        </p:txBody>
      </p:sp>
      <p:cxnSp>
        <p:nvCxnSpPr>
          <p:cNvPr id="127" name="Straight Connector 126">
            <a:extLst>
              <a:ext uri="{FF2B5EF4-FFF2-40B4-BE49-F238E27FC236}">
                <a16:creationId xmlns:a16="http://schemas.microsoft.com/office/drawing/2014/main" id="{AABC1B40-8F64-5D5A-53DE-66214D39D60E}"/>
              </a:ext>
            </a:extLst>
          </p:cNvPr>
          <p:cNvCxnSpPr>
            <a:cxnSpLocks/>
          </p:cNvCxnSpPr>
          <p:nvPr/>
        </p:nvCxnSpPr>
        <p:spPr>
          <a:xfrm>
            <a:off x="10529958" y="2972679"/>
            <a:ext cx="344777" cy="0"/>
          </a:xfrm>
          <a:prstGeom prst="line">
            <a:avLst/>
          </a:prstGeom>
          <a:ln w="254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8" name="Graphic 127">
            <a:extLst>
              <a:ext uri="{FF2B5EF4-FFF2-40B4-BE49-F238E27FC236}">
                <a16:creationId xmlns:a16="http://schemas.microsoft.com/office/drawing/2014/main" id="{327D654B-D43A-E4E5-8F46-C08817D67F02}"/>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1870976" y="5633669"/>
            <a:ext cx="562903" cy="610443"/>
          </a:xfrm>
          <a:prstGeom prst="rect">
            <a:avLst/>
          </a:prstGeom>
        </p:spPr>
      </p:pic>
      <p:sp>
        <p:nvSpPr>
          <p:cNvPr id="129" name="TextBox 128">
            <a:extLst>
              <a:ext uri="{FF2B5EF4-FFF2-40B4-BE49-F238E27FC236}">
                <a16:creationId xmlns:a16="http://schemas.microsoft.com/office/drawing/2014/main" id="{24308CA0-8B06-A0F8-C9CD-7ED6546D6E16}"/>
              </a:ext>
            </a:extLst>
          </p:cNvPr>
          <p:cNvSpPr txBox="1"/>
          <p:nvPr/>
        </p:nvSpPr>
        <p:spPr>
          <a:xfrm>
            <a:off x="6880160" y="4961730"/>
            <a:ext cx="99645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Open Sans"/>
                <a:ea typeface="+mn-ea"/>
                <a:cs typeface="+mn-cs"/>
              </a:rPr>
              <a:t>Retail stores/</a:t>
            </a:r>
            <a:r>
              <a:rPr kumimoji="0" lang="en-US" sz="1100" b="0" i="0" u="none" strike="noStrike" kern="1200" cap="none" spc="0" normalizeH="0" baseline="0" noProof="0" err="1">
                <a:ln>
                  <a:noFill/>
                </a:ln>
                <a:solidFill>
                  <a:srgbClr val="000000"/>
                </a:solidFill>
                <a:effectLst/>
                <a:uLnTx/>
                <a:uFillTx/>
                <a:latin typeface="Open Sans"/>
                <a:ea typeface="+mn-ea"/>
                <a:cs typeface="+mn-cs"/>
              </a:rPr>
              <a:t>PoS</a:t>
            </a:r>
            <a:endParaRPr kumimoji="0" lang="en-US" sz="1100" b="0" i="0" u="none" strike="noStrike" kern="1200" cap="none" spc="0" normalizeH="0" baseline="0" noProof="0">
              <a:ln>
                <a:noFill/>
              </a:ln>
              <a:solidFill>
                <a:srgbClr val="000000"/>
              </a:solidFill>
              <a:effectLst/>
              <a:uLnTx/>
              <a:uFillTx/>
              <a:latin typeface="Open Sans"/>
              <a:ea typeface="+mn-ea"/>
              <a:cs typeface="+mn-cs"/>
            </a:endParaRPr>
          </a:p>
        </p:txBody>
      </p:sp>
      <p:sp>
        <p:nvSpPr>
          <p:cNvPr id="130" name="Oval 129">
            <a:extLst>
              <a:ext uri="{FF2B5EF4-FFF2-40B4-BE49-F238E27FC236}">
                <a16:creationId xmlns:a16="http://schemas.microsoft.com/office/drawing/2014/main" id="{C233531A-40EA-A863-C04E-A807CB8845E1}"/>
              </a:ext>
            </a:extLst>
          </p:cNvPr>
          <p:cNvSpPr/>
          <p:nvPr/>
        </p:nvSpPr>
        <p:spPr>
          <a:xfrm>
            <a:off x="7415469" y="4671160"/>
            <a:ext cx="244611" cy="29173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6</a:t>
            </a:r>
          </a:p>
        </p:txBody>
      </p:sp>
      <p:sp>
        <p:nvSpPr>
          <p:cNvPr id="131" name="TextBox 130">
            <a:extLst>
              <a:ext uri="{FF2B5EF4-FFF2-40B4-BE49-F238E27FC236}">
                <a16:creationId xmlns:a16="http://schemas.microsoft.com/office/drawing/2014/main" id="{407AE20F-9925-15A2-DA5E-4A0A32354DE3}"/>
              </a:ext>
            </a:extLst>
          </p:cNvPr>
          <p:cNvSpPr txBox="1"/>
          <p:nvPr/>
        </p:nvSpPr>
        <p:spPr>
          <a:xfrm>
            <a:off x="983524" y="4499938"/>
            <a:ext cx="351378"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DX</a:t>
            </a:r>
          </a:p>
        </p:txBody>
      </p:sp>
      <p:sp>
        <p:nvSpPr>
          <p:cNvPr id="132" name="TextBox 131">
            <a:extLst>
              <a:ext uri="{FF2B5EF4-FFF2-40B4-BE49-F238E27FC236}">
                <a16:creationId xmlns:a16="http://schemas.microsoft.com/office/drawing/2014/main" id="{4BB25E00-EAEF-2E41-B34D-AD684C35B6C8}"/>
              </a:ext>
            </a:extLst>
          </p:cNvPr>
          <p:cNvSpPr txBox="1"/>
          <p:nvPr/>
        </p:nvSpPr>
        <p:spPr>
          <a:xfrm>
            <a:off x="3440095" y="4380706"/>
            <a:ext cx="351378"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DX</a:t>
            </a:r>
          </a:p>
        </p:txBody>
      </p:sp>
      <p:cxnSp>
        <p:nvCxnSpPr>
          <p:cNvPr id="133" name="Straight Connector 132">
            <a:extLst>
              <a:ext uri="{FF2B5EF4-FFF2-40B4-BE49-F238E27FC236}">
                <a16:creationId xmlns:a16="http://schemas.microsoft.com/office/drawing/2014/main" id="{E8CFD5E8-D6AA-EAA7-873E-68565F78F8B1}"/>
              </a:ext>
            </a:extLst>
          </p:cNvPr>
          <p:cNvCxnSpPr>
            <a:cxnSpLocks/>
          </p:cNvCxnSpPr>
          <p:nvPr/>
        </p:nvCxnSpPr>
        <p:spPr>
          <a:xfrm flipV="1">
            <a:off x="5814921" y="4135541"/>
            <a:ext cx="15079" cy="992154"/>
          </a:xfrm>
          <a:prstGeom prst="line">
            <a:avLst/>
          </a:prstGeom>
          <a:ln w="127000" cmpd="dbl">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pic>
        <p:nvPicPr>
          <p:cNvPr id="134" name="Graphic 133">
            <a:extLst>
              <a:ext uri="{FF2B5EF4-FFF2-40B4-BE49-F238E27FC236}">
                <a16:creationId xmlns:a16="http://schemas.microsoft.com/office/drawing/2014/main" id="{73F08F5F-3AD5-F650-8714-A8AB67983AE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540813" y="4939370"/>
            <a:ext cx="398633" cy="382420"/>
          </a:xfrm>
          <a:prstGeom prst="rect">
            <a:avLst/>
          </a:prstGeom>
        </p:spPr>
      </p:pic>
      <p:sp>
        <p:nvSpPr>
          <p:cNvPr id="135" name="TextBox 134">
            <a:extLst>
              <a:ext uri="{FF2B5EF4-FFF2-40B4-BE49-F238E27FC236}">
                <a16:creationId xmlns:a16="http://schemas.microsoft.com/office/drawing/2014/main" id="{8C4F7937-D029-A2B8-2FCB-EC1C5DE82619}"/>
              </a:ext>
            </a:extLst>
          </p:cNvPr>
          <p:cNvSpPr txBox="1"/>
          <p:nvPr/>
        </p:nvSpPr>
        <p:spPr>
          <a:xfrm>
            <a:off x="5430229" y="4556034"/>
            <a:ext cx="328936"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EX</a:t>
            </a:r>
          </a:p>
        </p:txBody>
      </p:sp>
      <p:pic>
        <p:nvPicPr>
          <p:cNvPr id="136" name="Google Shape;466;p34">
            <a:extLst>
              <a:ext uri="{FF2B5EF4-FFF2-40B4-BE49-F238E27FC236}">
                <a16:creationId xmlns:a16="http://schemas.microsoft.com/office/drawing/2014/main" id="{7DDA3F4A-CE12-F6B8-5F20-6B5B6EFDCF26}"/>
              </a:ext>
            </a:extLst>
          </p:cNvPr>
          <p:cNvPicPr preferRelativeResize="0"/>
          <p:nvPr/>
        </p:nvPicPr>
        <p:blipFill rotWithShape="1">
          <a:blip r:embed="rId23" cstate="screen">
            <a:alphaModFix/>
            <a:extLst>
              <a:ext uri="{BEBA8EAE-BF5A-486C-A8C5-ECC9F3942E4B}">
                <a14:imgProps xmlns:a14="http://schemas.microsoft.com/office/drawing/2010/main">
                  <a14:imgLayer r:embed="rId24">
                    <a14:imgEffect>
                      <a14:sharpenSoften amount="50000"/>
                    </a14:imgEffect>
                  </a14:imgLayer>
                </a14:imgProps>
              </a:ext>
              <a:ext uri="{28A0092B-C50C-407E-A947-70E740481C1C}">
                <a14:useLocalDpi xmlns:a14="http://schemas.microsoft.com/office/drawing/2010/main"/>
              </a:ext>
            </a:extLst>
          </a:blip>
          <a:srcRect/>
          <a:stretch/>
        </p:blipFill>
        <p:spPr>
          <a:xfrm>
            <a:off x="8135121" y="4779527"/>
            <a:ext cx="480136" cy="400115"/>
          </a:xfrm>
          <a:prstGeom prst="rect">
            <a:avLst/>
          </a:prstGeom>
          <a:solidFill>
            <a:schemeClr val="accent4">
              <a:lumMod val="60000"/>
              <a:lumOff val="40000"/>
            </a:schemeClr>
          </a:solidFill>
          <a:ln>
            <a:noFill/>
          </a:ln>
        </p:spPr>
      </p:pic>
      <p:pic>
        <p:nvPicPr>
          <p:cNvPr id="137" name="Picture 2">
            <a:extLst>
              <a:ext uri="{FF2B5EF4-FFF2-40B4-BE49-F238E27FC236}">
                <a16:creationId xmlns:a16="http://schemas.microsoft.com/office/drawing/2014/main" id="{2F6DC84E-0829-4D4F-5605-A0053F6E6D66}"/>
              </a:ext>
            </a:extLst>
          </p:cNvPr>
          <p:cNvPicPr>
            <a:picLocks noChangeAspect="1" noChangeArrowheads="1"/>
          </p:cNvPicPr>
          <p:nvPr/>
        </p:nvPicPr>
        <p:blipFill rotWithShape="1">
          <a:blip r:embed="rId25" cstate="screen">
            <a:extLst>
              <a:ext uri="{28A0092B-C50C-407E-A947-70E740481C1C}">
                <a14:useLocalDpi xmlns:a14="http://schemas.microsoft.com/office/drawing/2010/main"/>
              </a:ext>
            </a:extLst>
          </a:blip>
          <a:srcRect/>
          <a:stretch/>
        </p:blipFill>
        <p:spPr bwMode="auto">
          <a:xfrm>
            <a:off x="6463987" y="4638315"/>
            <a:ext cx="914400" cy="178038"/>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4">
            <a:extLst>
              <a:ext uri="{FF2B5EF4-FFF2-40B4-BE49-F238E27FC236}">
                <a16:creationId xmlns:a16="http://schemas.microsoft.com/office/drawing/2014/main" id="{BC92AB23-3961-AF41-F5B1-DDD3461BE449}"/>
              </a:ext>
            </a:extLst>
          </p:cNvPr>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6447512" y="4201825"/>
            <a:ext cx="822960" cy="16463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DDB19C3B-293D-83DE-C336-7CC2EA910B65}"/>
              </a:ext>
            </a:extLst>
          </p:cNvPr>
          <p:cNvPicPr>
            <a:picLocks noChangeAspect="1"/>
          </p:cNvPicPr>
          <p:nvPr/>
        </p:nvPicPr>
        <p:blipFill rotWithShape="1">
          <a:blip r:embed="rId27" cstate="screen">
            <a:extLst>
              <a:ext uri="{28A0092B-C50C-407E-A947-70E740481C1C}">
                <a14:useLocalDpi xmlns:a14="http://schemas.microsoft.com/office/drawing/2010/main"/>
              </a:ext>
            </a:extLst>
          </a:blip>
          <a:srcRect l="8341" r="6799"/>
          <a:stretch/>
        </p:blipFill>
        <p:spPr>
          <a:xfrm>
            <a:off x="6448137" y="4384042"/>
            <a:ext cx="1005840" cy="240745"/>
          </a:xfrm>
          <a:prstGeom prst="rect">
            <a:avLst/>
          </a:prstGeom>
        </p:spPr>
      </p:pic>
      <p:pic>
        <p:nvPicPr>
          <p:cNvPr id="141" name="Picture 140">
            <a:extLst>
              <a:ext uri="{FF2B5EF4-FFF2-40B4-BE49-F238E27FC236}">
                <a16:creationId xmlns:a16="http://schemas.microsoft.com/office/drawing/2014/main" id="{13CD29BC-6A87-B2CD-8415-666E2C4AA622}"/>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0300372" y="3438281"/>
            <a:ext cx="212084" cy="172621"/>
          </a:xfrm>
          <a:prstGeom prst="rect">
            <a:avLst/>
          </a:prstGeom>
        </p:spPr>
      </p:pic>
      <p:pic>
        <p:nvPicPr>
          <p:cNvPr id="142" name="Picture 141">
            <a:extLst>
              <a:ext uri="{FF2B5EF4-FFF2-40B4-BE49-F238E27FC236}">
                <a16:creationId xmlns:a16="http://schemas.microsoft.com/office/drawing/2014/main" id="{E255D12E-B482-5114-3A19-25C1722DA368}"/>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174254" y="3450601"/>
            <a:ext cx="239110" cy="194618"/>
          </a:xfrm>
          <a:prstGeom prst="rect">
            <a:avLst/>
          </a:prstGeom>
        </p:spPr>
      </p:pic>
      <p:pic>
        <p:nvPicPr>
          <p:cNvPr id="145" name="Picture 144">
            <a:extLst>
              <a:ext uri="{FF2B5EF4-FFF2-40B4-BE49-F238E27FC236}">
                <a16:creationId xmlns:a16="http://schemas.microsoft.com/office/drawing/2014/main" id="{907BBA8D-9CF6-982B-98C4-7DB00F7701D0}"/>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582717" y="4883533"/>
            <a:ext cx="324540" cy="264152"/>
          </a:xfrm>
          <a:prstGeom prst="rect">
            <a:avLst/>
          </a:prstGeom>
        </p:spPr>
      </p:pic>
      <p:pic>
        <p:nvPicPr>
          <p:cNvPr id="146" name="Picture 145">
            <a:extLst>
              <a:ext uri="{FF2B5EF4-FFF2-40B4-BE49-F238E27FC236}">
                <a16:creationId xmlns:a16="http://schemas.microsoft.com/office/drawing/2014/main" id="{223E4231-FDB8-F701-C2CA-167913DA56BB}"/>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052513" y="4866172"/>
            <a:ext cx="368619" cy="300029"/>
          </a:xfrm>
          <a:prstGeom prst="rect">
            <a:avLst/>
          </a:prstGeom>
        </p:spPr>
      </p:pic>
      <p:pic>
        <p:nvPicPr>
          <p:cNvPr id="147" name="Picture 146">
            <a:extLst>
              <a:ext uri="{FF2B5EF4-FFF2-40B4-BE49-F238E27FC236}">
                <a16:creationId xmlns:a16="http://schemas.microsoft.com/office/drawing/2014/main" id="{4D4BE6F3-715E-4CDC-88B3-062CB61B659E}"/>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819776" y="4780256"/>
            <a:ext cx="368619" cy="300029"/>
          </a:xfrm>
          <a:prstGeom prst="rect">
            <a:avLst/>
          </a:prstGeom>
        </p:spPr>
      </p:pic>
      <p:pic>
        <p:nvPicPr>
          <p:cNvPr id="148" name="Picture 147">
            <a:extLst>
              <a:ext uri="{FF2B5EF4-FFF2-40B4-BE49-F238E27FC236}">
                <a16:creationId xmlns:a16="http://schemas.microsoft.com/office/drawing/2014/main" id="{D29FE921-888B-4140-D2A7-C1C973B983D8}"/>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5305688" y="4892444"/>
            <a:ext cx="368619" cy="300029"/>
          </a:xfrm>
          <a:prstGeom prst="rect">
            <a:avLst/>
          </a:prstGeom>
        </p:spPr>
      </p:pic>
      <p:pic>
        <p:nvPicPr>
          <p:cNvPr id="149" name="Picture 148">
            <a:extLst>
              <a:ext uri="{FF2B5EF4-FFF2-40B4-BE49-F238E27FC236}">
                <a16:creationId xmlns:a16="http://schemas.microsoft.com/office/drawing/2014/main" id="{7A4D932D-9EFC-0AC4-F648-0F3E8772BAAC}"/>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6030192" y="4406019"/>
            <a:ext cx="368619" cy="300029"/>
          </a:xfrm>
          <a:prstGeom prst="rect">
            <a:avLst/>
          </a:prstGeom>
        </p:spPr>
      </p:pic>
      <p:cxnSp>
        <p:nvCxnSpPr>
          <p:cNvPr id="151" name="Straight Connector 150">
            <a:extLst>
              <a:ext uri="{FF2B5EF4-FFF2-40B4-BE49-F238E27FC236}">
                <a16:creationId xmlns:a16="http://schemas.microsoft.com/office/drawing/2014/main" id="{32339E76-D510-8B67-9ED2-52999191C436}"/>
              </a:ext>
            </a:extLst>
          </p:cNvPr>
          <p:cNvCxnSpPr>
            <a:cxnSpLocks/>
          </p:cNvCxnSpPr>
          <p:nvPr/>
        </p:nvCxnSpPr>
        <p:spPr>
          <a:xfrm flipV="1">
            <a:off x="5782837" y="3609540"/>
            <a:ext cx="0" cy="252772"/>
          </a:xfrm>
          <a:prstGeom prst="line">
            <a:avLst/>
          </a:prstGeom>
          <a:ln w="44450" cmpd="sng">
            <a:solidFill>
              <a:srgbClr val="FF0000"/>
            </a:solidFill>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6A4F61F1-24F8-00C5-67AC-064821315DF5}"/>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5677494" y="3445554"/>
            <a:ext cx="212084" cy="172621"/>
          </a:xfrm>
          <a:prstGeom prst="rect">
            <a:avLst/>
          </a:prstGeom>
        </p:spPr>
      </p:pic>
      <p:cxnSp>
        <p:nvCxnSpPr>
          <p:cNvPr id="155" name="Straight Connector 154">
            <a:extLst>
              <a:ext uri="{FF2B5EF4-FFF2-40B4-BE49-F238E27FC236}">
                <a16:creationId xmlns:a16="http://schemas.microsoft.com/office/drawing/2014/main" id="{282F6796-5F12-5995-B7AE-F99017056BA6}"/>
              </a:ext>
            </a:extLst>
          </p:cNvPr>
          <p:cNvCxnSpPr>
            <a:cxnSpLocks/>
            <a:stCxn id="145" idx="0"/>
            <a:endCxn id="166" idx="2"/>
          </p:cNvCxnSpPr>
          <p:nvPr/>
        </p:nvCxnSpPr>
        <p:spPr>
          <a:xfrm flipV="1">
            <a:off x="3744987" y="3617554"/>
            <a:ext cx="4409" cy="1265979"/>
          </a:xfrm>
          <a:prstGeom prst="line">
            <a:avLst/>
          </a:prstGeom>
          <a:ln w="4445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F3BCFF04-67D5-07D9-699D-87F2FA23B770}"/>
              </a:ext>
            </a:extLst>
          </p:cNvPr>
          <p:cNvSpPr/>
          <p:nvPr/>
        </p:nvSpPr>
        <p:spPr>
          <a:xfrm>
            <a:off x="7494265" y="2462336"/>
            <a:ext cx="1547341" cy="115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62" name="Rectangle 161">
            <a:extLst>
              <a:ext uri="{FF2B5EF4-FFF2-40B4-BE49-F238E27FC236}">
                <a16:creationId xmlns:a16="http://schemas.microsoft.com/office/drawing/2014/main" id="{C709E94B-6D34-FC08-1AC7-3942E326727F}"/>
              </a:ext>
            </a:extLst>
          </p:cNvPr>
          <p:cNvSpPr/>
          <p:nvPr/>
        </p:nvSpPr>
        <p:spPr>
          <a:xfrm>
            <a:off x="5015279" y="2452448"/>
            <a:ext cx="1547341" cy="115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pic>
        <p:nvPicPr>
          <p:cNvPr id="166" name="Picture 165">
            <a:extLst>
              <a:ext uri="{FF2B5EF4-FFF2-40B4-BE49-F238E27FC236}">
                <a16:creationId xmlns:a16="http://schemas.microsoft.com/office/drawing/2014/main" id="{282B0233-F1A0-9573-7AE8-266A5EF0A63C}"/>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643354" y="3444933"/>
            <a:ext cx="212084" cy="172621"/>
          </a:xfrm>
          <a:prstGeom prst="rect">
            <a:avLst/>
          </a:prstGeom>
        </p:spPr>
      </p:pic>
      <p:sp>
        <p:nvSpPr>
          <p:cNvPr id="167" name="Rectangle 166">
            <a:extLst>
              <a:ext uri="{FF2B5EF4-FFF2-40B4-BE49-F238E27FC236}">
                <a16:creationId xmlns:a16="http://schemas.microsoft.com/office/drawing/2014/main" id="{7EE3E77F-0061-D2C6-E77B-C88073B56912}"/>
              </a:ext>
            </a:extLst>
          </p:cNvPr>
          <p:cNvSpPr/>
          <p:nvPr/>
        </p:nvSpPr>
        <p:spPr>
          <a:xfrm>
            <a:off x="2954285" y="2453959"/>
            <a:ext cx="1598981" cy="115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68" name="TextBox 167">
            <a:extLst>
              <a:ext uri="{FF2B5EF4-FFF2-40B4-BE49-F238E27FC236}">
                <a16:creationId xmlns:a16="http://schemas.microsoft.com/office/drawing/2014/main" id="{7F318E56-0458-9D51-295B-FDD9CE88CA39}"/>
              </a:ext>
            </a:extLst>
          </p:cNvPr>
          <p:cNvSpPr txBox="1"/>
          <p:nvPr/>
        </p:nvSpPr>
        <p:spPr>
          <a:xfrm>
            <a:off x="3028395" y="2991086"/>
            <a:ext cx="1451063" cy="400110"/>
          </a:xfrm>
          <a:prstGeom prst="rect">
            <a:avLst/>
          </a:prstGeom>
          <a:solidFill>
            <a:schemeClr val="accent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SAP HANA DB</a:t>
            </a:r>
            <a:br>
              <a:rPr kumimoji="0" lang="en-US" sz="1000" b="0" i="0" u="none" strike="noStrike" kern="1200" cap="none" spc="0" normalizeH="0" baseline="0" noProof="0">
                <a:ln>
                  <a:noFill/>
                </a:ln>
                <a:solidFill>
                  <a:srgbClr val="000000"/>
                </a:solidFill>
                <a:effectLst/>
                <a:uLnTx/>
                <a:uFillTx/>
                <a:latin typeface="Open Sans"/>
                <a:ea typeface="+mn-ea"/>
                <a:cs typeface="+mn-cs"/>
              </a:rPr>
            </a:br>
            <a:r>
              <a:rPr kumimoji="0" lang="en-US" sz="1000" b="0" i="0" u="none" strike="noStrike" kern="1200" cap="none" spc="0" normalizeH="0" baseline="0" noProof="0">
                <a:ln>
                  <a:noFill/>
                </a:ln>
                <a:solidFill>
                  <a:srgbClr val="000000"/>
                </a:solidFill>
                <a:effectLst/>
                <a:uLnTx/>
                <a:uFillTx/>
                <a:latin typeface="Open Sans"/>
                <a:ea typeface="+mn-ea"/>
                <a:cs typeface="+mn-cs"/>
              </a:rPr>
              <a:t>(Greenfield)</a:t>
            </a:r>
          </a:p>
        </p:txBody>
      </p:sp>
      <p:sp>
        <p:nvSpPr>
          <p:cNvPr id="169" name="TextBox 168">
            <a:extLst>
              <a:ext uri="{FF2B5EF4-FFF2-40B4-BE49-F238E27FC236}">
                <a16:creationId xmlns:a16="http://schemas.microsoft.com/office/drawing/2014/main" id="{346F9335-1F3A-2E66-1E2D-3DA4F04D957C}"/>
              </a:ext>
            </a:extLst>
          </p:cNvPr>
          <p:cNvSpPr txBox="1"/>
          <p:nvPr/>
        </p:nvSpPr>
        <p:spPr>
          <a:xfrm>
            <a:off x="3328422" y="2544261"/>
            <a:ext cx="724820" cy="416024"/>
          </a:xfrm>
          <a:prstGeom prst="rect">
            <a:avLst/>
          </a:prstGeom>
          <a:solidFill>
            <a:schemeClr val="accent2">
              <a:lumMod val="20000"/>
              <a:lumOff val="80000"/>
            </a:schemeClr>
          </a:solidFill>
          <a:ln w="12700">
            <a:solidFill>
              <a:schemeClr val="tx1"/>
            </a:solidFill>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mn-ea"/>
                <a:cs typeface="+mn-cs"/>
              </a:rPr>
              <a:t>SAP App</a:t>
            </a:r>
          </a:p>
        </p:txBody>
      </p:sp>
      <p:sp>
        <p:nvSpPr>
          <p:cNvPr id="170" name="TextBox 169">
            <a:extLst>
              <a:ext uri="{FF2B5EF4-FFF2-40B4-BE49-F238E27FC236}">
                <a16:creationId xmlns:a16="http://schemas.microsoft.com/office/drawing/2014/main" id="{9534781D-F95A-D180-C4BC-346D157087CF}"/>
              </a:ext>
            </a:extLst>
          </p:cNvPr>
          <p:cNvSpPr txBox="1"/>
          <p:nvPr/>
        </p:nvSpPr>
        <p:spPr>
          <a:xfrm>
            <a:off x="3038150" y="6004484"/>
            <a:ext cx="1451063" cy="400110"/>
          </a:xfrm>
          <a:prstGeom prst="rect">
            <a:avLst/>
          </a:prstGeom>
          <a:solidFill>
            <a:schemeClr val="accent3"/>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SAP HANA DB (Active)</a:t>
            </a:r>
          </a:p>
        </p:txBody>
      </p:sp>
      <p:sp>
        <p:nvSpPr>
          <p:cNvPr id="120" name="Oval 119">
            <a:extLst>
              <a:ext uri="{FF2B5EF4-FFF2-40B4-BE49-F238E27FC236}">
                <a16:creationId xmlns:a16="http://schemas.microsoft.com/office/drawing/2014/main" id="{0D328885-1044-95E7-A9D2-E13C4884F684}"/>
              </a:ext>
            </a:extLst>
          </p:cNvPr>
          <p:cNvSpPr/>
          <p:nvPr/>
        </p:nvSpPr>
        <p:spPr>
          <a:xfrm>
            <a:off x="2898041" y="6061876"/>
            <a:ext cx="327510" cy="332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a:ea typeface="+mn-ea"/>
                <a:cs typeface="+mn-cs"/>
              </a:rPr>
              <a:t>5</a:t>
            </a:r>
          </a:p>
        </p:txBody>
      </p:sp>
      <p:sp>
        <p:nvSpPr>
          <p:cNvPr id="173" name="TextBox 172">
            <a:extLst>
              <a:ext uri="{FF2B5EF4-FFF2-40B4-BE49-F238E27FC236}">
                <a16:creationId xmlns:a16="http://schemas.microsoft.com/office/drawing/2014/main" id="{252D5108-6EA4-39F5-C25E-8360C1A75BBC}"/>
              </a:ext>
            </a:extLst>
          </p:cNvPr>
          <p:cNvSpPr txBox="1"/>
          <p:nvPr/>
        </p:nvSpPr>
        <p:spPr>
          <a:xfrm>
            <a:off x="3378238" y="5553190"/>
            <a:ext cx="724820" cy="416024"/>
          </a:xfrm>
          <a:prstGeom prst="rect">
            <a:avLst/>
          </a:prstGeom>
          <a:solidFill>
            <a:schemeClr val="accent3"/>
          </a:solidFill>
          <a:ln w="12700">
            <a:solidFill>
              <a:schemeClr val="tx1"/>
            </a:solidFill>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Open Sans"/>
                <a:ea typeface="+mn-ea"/>
                <a:cs typeface="+mn-cs"/>
              </a:rPr>
              <a:t>SAP App</a:t>
            </a:r>
          </a:p>
        </p:txBody>
      </p:sp>
      <p:cxnSp>
        <p:nvCxnSpPr>
          <p:cNvPr id="175" name="Straight Connector 174">
            <a:extLst>
              <a:ext uri="{FF2B5EF4-FFF2-40B4-BE49-F238E27FC236}">
                <a16:creationId xmlns:a16="http://schemas.microsoft.com/office/drawing/2014/main" id="{4BB7625F-A197-90A0-C49D-BF6148B8FB19}"/>
              </a:ext>
            </a:extLst>
          </p:cNvPr>
          <p:cNvCxnSpPr>
            <a:cxnSpLocks/>
          </p:cNvCxnSpPr>
          <p:nvPr/>
        </p:nvCxnSpPr>
        <p:spPr>
          <a:xfrm flipH="1">
            <a:off x="4246047" y="3391196"/>
            <a:ext cx="0" cy="2613288"/>
          </a:xfrm>
          <a:prstGeom prst="line">
            <a:avLst/>
          </a:prstGeom>
          <a:ln w="19050" cmpd="db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F4A4BAC-EBA0-DA42-2E63-3DC0B6AEF670}"/>
              </a:ext>
            </a:extLst>
          </p:cNvPr>
          <p:cNvSpPr txBox="1"/>
          <p:nvPr/>
        </p:nvSpPr>
        <p:spPr>
          <a:xfrm rot="16200000">
            <a:off x="3834237" y="4665913"/>
            <a:ext cx="881872" cy="253916"/>
          </a:xfrm>
          <a:prstGeom prst="rect">
            <a:avLst/>
          </a:prstGeom>
          <a:solidFill>
            <a:schemeClr val="bg1"/>
          </a:solidFill>
          <a:ln>
            <a:solidFill>
              <a:schemeClr val="tx2"/>
            </a:solidFill>
          </a:ln>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Open Sans"/>
                <a:ea typeface="+mn-ea"/>
                <a:cs typeface="+mn-cs"/>
              </a:rPr>
              <a:t>Master Data</a:t>
            </a:r>
          </a:p>
        </p:txBody>
      </p:sp>
      <p:pic>
        <p:nvPicPr>
          <p:cNvPr id="179" name="Picture 178">
            <a:extLst>
              <a:ext uri="{FF2B5EF4-FFF2-40B4-BE49-F238E27FC236}">
                <a16:creationId xmlns:a16="http://schemas.microsoft.com/office/drawing/2014/main" id="{B7939B73-56E0-D62F-7BE8-895FE6D7090B}"/>
              </a:ext>
            </a:extLst>
          </p:cNvPr>
          <p:cNvPicPr>
            <a:picLocks noChangeAspect="1"/>
          </p:cNvPicPr>
          <p:nvPr/>
        </p:nvPicPr>
        <p:blipFill>
          <a:blip r:embed="rId13"/>
          <a:stretch>
            <a:fillRect/>
          </a:stretch>
        </p:blipFill>
        <p:spPr>
          <a:xfrm>
            <a:off x="9349938" y="2209946"/>
            <a:ext cx="215316" cy="216590"/>
          </a:xfrm>
          <a:prstGeom prst="rect">
            <a:avLst/>
          </a:prstGeom>
        </p:spPr>
      </p:pic>
      <p:cxnSp>
        <p:nvCxnSpPr>
          <p:cNvPr id="181" name="Straight Connector 180">
            <a:extLst>
              <a:ext uri="{FF2B5EF4-FFF2-40B4-BE49-F238E27FC236}">
                <a16:creationId xmlns:a16="http://schemas.microsoft.com/office/drawing/2014/main" id="{233B0E63-2370-3FF5-E532-2AB1963AC5B4}"/>
              </a:ext>
            </a:extLst>
          </p:cNvPr>
          <p:cNvCxnSpPr>
            <a:cxnSpLocks/>
            <a:endCxn id="18" idx="2"/>
          </p:cNvCxnSpPr>
          <p:nvPr/>
        </p:nvCxnSpPr>
        <p:spPr>
          <a:xfrm flipV="1">
            <a:off x="1679544" y="3535598"/>
            <a:ext cx="406827" cy="343408"/>
          </a:xfrm>
          <a:prstGeom prst="line">
            <a:avLst/>
          </a:prstGeom>
          <a:ln w="4445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E81AA30-26FC-E5D7-0CB0-0459E8AB25CC}"/>
              </a:ext>
            </a:extLst>
          </p:cNvPr>
          <p:cNvCxnSpPr>
            <a:cxnSpLocks/>
          </p:cNvCxnSpPr>
          <p:nvPr/>
        </p:nvCxnSpPr>
        <p:spPr>
          <a:xfrm flipH="1" flipV="1">
            <a:off x="1017275" y="3513375"/>
            <a:ext cx="615113" cy="365631"/>
          </a:xfrm>
          <a:prstGeom prst="line">
            <a:avLst/>
          </a:prstGeom>
          <a:ln w="44450" cmpd="sng">
            <a:solidFill>
              <a:srgbClr val="FF0000"/>
            </a:solidFill>
          </a:ln>
        </p:spPr>
        <p:style>
          <a:lnRef idx="1">
            <a:schemeClr val="accent1"/>
          </a:lnRef>
          <a:fillRef idx="0">
            <a:schemeClr val="accent1"/>
          </a:fillRef>
          <a:effectRef idx="0">
            <a:schemeClr val="accent1"/>
          </a:effectRef>
          <a:fontRef idx="minor">
            <a:schemeClr val="tx1"/>
          </a:fontRef>
        </p:style>
      </p:cxnSp>
      <p:pic>
        <p:nvPicPr>
          <p:cNvPr id="189" name="Picture 188">
            <a:extLst>
              <a:ext uri="{FF2B5EF4-FFF2-40B4-BE49-F238E27FC236}">
                <a16:creationId xmlns:a16="http://schemas.microsoft.com/office/drawing/2014/main" id="{562FB999-E0FE-09CE-9A06-E8AB021CB0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2864" y="2152303"/>
            <a:ext cx="329836" cy="316420"/>
          </a:xfrm>
          <a:prstGeom prst="rect">
            <a:avLst/>
          </a:prstGeom>
        </p:spPr>
      </p:pic>
      <p:sp>
        <p:nvSpPr>
          <p:cNvPr id="153" name="Rectangle 152">
            <a:extLst>
              <a:ext uri="{FF2B5EF4-FFF2-40B4-BE49-F238E27FC236}">
                <a16:creationId xmlns:a16="http://schemas.microsoft.com/office/drawing/2014/main" id="{9FC12DE6-D8F9-B407-7533-E28FFF4710C7}"/>
              </a:ext>
            </a:extLst>
          </p:cNvPr>
          <p:cNvSpPr/>
          <p:nvPr/>
        </p:nvSpPr>
        <p:spPr>
          <a:xfrm>
            <a:off x="1402935" y="3857829"/>
            <a:ext cx="9073022" cy="298095"/>
          </a:xfrm>
          <a:prstGeom prst="rect">
            <a:avLst/>
          </a:prstGeom>
          <a:solidFill>
            <a:srgbClr val="E3440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Open Sans"/>
                <a:ea typeface="Open Sans"/>
                <a:cs typeface="Open Sans"/>
              </a:rPr>
              <a:t>Aviatrix - Your Secure Cloud Network for SAP S/4 HANA</a:t>
            </a:r>
            <a:endParaRPr kumimoji="0" lang="en-US" sz="1400" b="0" i="0" u="none" strike="noStrike" kern="1200" cap="none" spc="0" normalizeH="0" baseline="0" noProof="0">
              <a:ln>
                <a:noFill/>
              </a:ln>
              <a:solidFill>
                <a:prstClr val="white"/>
              </a:solidFill>
              <a:effectLst/>
              <a:uLnTx/>
              <a:uFillTx/>
              <a:latin typeface="Open Sans"/>
              <a:ea typeface="+mn-ea"/>
              <a:cs typeface="+mn-cs"/>
            </a:endParaRPr>
          </a:p>
        </p:txBody>
      </p:sp>
      <p:sp>
        <p:nvSpPr>
          <p:cNvPr id="2" name="Title 1">
            <a:extLst>
              <a:ext uri="{FF2B5EF4-FFF2-40B4-BE49-F238E27FC236}">
                <a16:creationId xmlns:a16="http://schemas.microsoft.com/office/drawing/2014/main" id="{8D235111-631F-151A-95B8-1095A463B472}"/>
              </a:ext>
            </a:extLst>
          </p:cNvPr>
          <p:cNvSpPr txBox="1">
            <a:spLocks/>
          </p:cNvSpPr>
          <p:nvPr/>
        </p:nvSpPr>
        <p:spPr>
          <a:xfrm>
            <a:off x="1328677" y="54394"/>
            <a:ext cx="9502040" cy="356773"/>
          </a:xfrm>
          <a:prstGeom prst="rect">
            <a:avLst/>
          </a:prstGeom>
        </p:spPr>
        <p:txBody>
          <a:bodyPr/>
          <a:lstStyle>
            <a:lvl1pPr algn="l" defTabSz="914400" rtl="0" eaLnBrk="1" latinLnBrk="0" hangingPunct="1">
              <a:lnSpc>
                <a:spcPct val="90000"/>
              </a:lnSpc>
              <a:spcBef>
                <a:spcPct val="0"/>
              </a:spcBef>
              <a:buNone/>
              <a:defRPr sz="2800" b="1" kern="1200">
                <a:solidFill>
                  <a:sysClr val="windowText" lastClr="000000"/>
                </a:solidFill>
                <a:latin typeface="Calibri" panose="020F0502020204030204" pitchFamily="34" charset="0"/>
                <a:ea typeface="+mj-ea"/>
                <a:cs typeface="Calibri" panose="020F050202020403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ysClr val="windowText" lastClr="000000"/>
                </a:solidFill>
                <a:effectLst/>
                <a:uLnTx/>
                <a:uFillTx/>
                <a:latin typeface="Century Gothic" panose="020B0502020202020204" pitchFamily="34" charset="0"/>
                <a:ea typeface="+mj-ea"/>
                <a:cs typeface="Calibri" panose="020F0502020204030204" pitchFamily="34" charset="0"/>
              </a:rPr>
              <a:t>SAP HANA – Aviatrix MSP Reference Design – </a:t>
            </a:r>
            <a:r>
              <a:rPr kumimoji="0" lang="en-US" sz="2400" b="1" i="0" u="none" strike="noStrike" kern="1200" cap="none" spc="0" normalizeH="0" baseline="0" noProof="0">
                <a:ln>
                  <a:noFill/>
                </a:ln>
                <a:solidFill>
                  <a:srgbClr val="FF0000"/>
                </a:solidFill>
                <a:effectLst/>
                <a:uLnTx/>
                <a:uFillTx/>
                <a:latin typeface="Century Gothic" panose="020B0502020202020204" pitchFamily="34" charset="0"/>
                <a:ea typeface="+mj-ea"/>
                <a:cs typeface="Calibri" panose="020F0502020204030204" pitchFamily="34" charset="0"/>
              </a:rPr>
              <a:t>Single tenant   </a:t>
            </a:r>
          </a:p>
        </p:txBody>
      </p:sp>
    </p:spTree>
    <p:extLst>
      <p:ext uri="{BB962C8B-B14F-4D97-AF65-F5344CB8AC3E}">
        <p14:creationId xmlns:p14="http://schemas.microsoft.com/office/powerpoint/2010/main" val="292693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arn(outVertical)">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8A90-5150-D9DA-901A-E8AB5CCEABE6}"/>
              </a:ext>
            </a:extLst>
          </p:cNvPr>
          <p:cNvSpPr>
            <a:spLocks noGrp="1"/>
          </p:cNvSpPr>
          <p:nvPr>
            <p:ph type="title"/>
          </p:nvPr>
        </p:nvSpPr>
        <p:spPr/>
        <p:txBody>
          <a:bodyPr/>
          <a:lstStyle/>
          <a:p>
            <a:r>
              <a:rPr lang="en-US" dirty="0"/>
              <a:t>Next Steps for MSP</a:t>
            </a:r>
          </a:p>
        </p:txBody>
      </p:sp>
      <p:sp>
        <p:nvSpPr>
          <p:cNvPr id="3" name="Text Placeholder 2">
            <a:extLst>
              <a:ext uri="{FF2B5EF4-FFF2-40B4-BE49-F238E27FC236}">
                <a16:creationId xmlns:a16="http://schemas.microsoft.com/office/drawing/2014/main" id="{591AE711-E13D-EA4A-9B7E-9507D564CC9B}"/>
              </a:ext>
            </a:extLst>
          </p:cNvPr>
          <p:cNvSpPr>
            <a:spLocks noGrp="1"/>
          </p:cNvSpPr>
          <p:nvPr>
            <p:ph type="body" sz="quarter" idx="12"/>
          </p:nvPr>
        </p:nvSpPr>
        <p:spPr>
          <a:xfrm>
            <a:off x="264310" y="846137"/>
            <a:ext cx="11406680" cy="5165725"/>
          </a:xfrm>
        </p:spPr>
        <p:txBody>
          <a:bodyPr>
            <a:normAutofit fontScale="85000" lnSpcReduction="20000"/>
          </a:bodyPr>
          <a:lstStyle/>
          <a:p>
            <a:r>
              <a:rPr lang="en-US" dirty="0"/>
              <a:t>Cloud Network Team Tasks</a:t>
            </a:r>
          </a:p>
          <a:p>
            <a:pPr lvl="1"/>
            <a:r>
              <a:rPr lang="en-US" dirty="0"/>
              <a:t>Deploy Aviatrix Controller and CoPilot</a:t>
            </a:r>
          </a:p>
          <a:p>
            <a:pPr lvl="1"/>
            <a:r>
              <a:rPr lang="en-US" dirty="0"/>
              <a:t>Build Multicloud network backbone</a:t>
            </a:r>
          </a:p>
          <a:p>
            <a:pPr lvl="1"/>
            <a:r>
              <a:rPr lang="en-US" dirty="0"/>
              <a:t>Build shared services strategically in a CSP region.</a:t>
            </a:r>
          </a:p>
          <a:p>
            <a:pPr lvl="1"/>
            <a:endParaRPr lang="en-US" dirty="0"/>
          </a:p>
          <a:p>
            <a:r>
              <a:rPr lang="en-US" dirty="0"/>
              <a:t>Customer onboarding </a:t>
            </a:r>
          </a:p>
          <a:p>
            <a:pPr lvl="1"/>
            <a:r>
              <a:rPr lang="en-US" dirty="0"/>
              <a:t>Cloud Network Team Tasks</a:t>
            </a:r>
          </a:p>
          <a:p>
            <a:pPr lvl="2"/>
            <a:r>
              <a:rPr lang="en-US" dirty="0"/>
              <a:t>Create VPC/VNET. </a:t>
            </a:r>
          </a:p>
          <a:p>
            <a:pPr lvl="2"/>
            <a:r>
              <a:rPr lang="en-US" dirty="0"/>
              <a:t>Deploy Aviatrix GWs and connect SAP customer VPC/VNET on the network backbone.</a:t>
            </a:r>
          </a:p>
          <a:p>
            <a:pPr lvl="1"/>
            <a:r>
              <a:rPr lang="en-US" dirty="0"/>
              <a:t>SAP Team Tasks</a:t>
            </a:r>
          </a:p>
          <a:p>
            <a:pPr lvl="2"/>
            <a:r>
              <a:rPr lang="en-US" dirty="0"/>
              <a:t>Deploy SAP S4/HANA suite in customer’s VPC/VNET</a:t>
            </a:r>
          </a:p>
          <a:p>
            <a:pPr lvl="1"/>
            <a:r>
              <a:rPr lang="en-US" dirty="0"/>
              <a:t>Operations Team Tasks</a:t>
            </a:r>
          </a:p>
          <a:p>
            <a:pPr lvl="2"/>
            <a:r>
              <a:rPr lang="en-US" dirty="0"/>
              <a:t>Start managing and visualizing the network on the CoPilot dashboard.</a:t>
            </a:r>
          </a:p>
          <a:p>
            <a:pPr lvl="2"/>
            <a:endParaRPr lang="en-US" dirty="0"/>
          </a:p>
          <a:p>
            <a:r>
              <a:rPr lang="en-US" dirty="0">
                <a:solidFill>
                  <a:srgbClr val="FF0000"/>
                </a:solidFill>
              </a:rPr>
              <a:t>Accelerating MSP customer onboarding and fast path to revenue</a:t>
            </a:r>
          </a:p>
          <a:p>
            <a:pPr lvl="1"/>
            <a:r>
              <a:rPr lang="en-US" dirty="0">
                <a:solidFill>
                  <a:srgbClr val="FF0000"/>
                </a:solidFill>
              </a:rPr>
              <a:t>Skilled MSP design and implementation team to bootstrap and guide MSPs</a:t>
            </a:r>
          </a:p>
          <a:p>
            <a:pPr lvl="1"/>
            <a:r>
              <a:rPr lang="en-US" dirty="0">
                <a:solidFill>
                  <a:srgbClr val="FF0000"/>
                </a:solidFill>
              </a:rPr>
              <a:t>MSP-friendly business model </a:t>
            </a:r>
          </a:p>
          <a:p>
            <a:pPr lvl="1"/>
            <a:r>
              <a:rPr lang="en-US" dirty="0">
                <a:solidFill>
                  <a:srgbClr val="FF0000"/>
                </a:solidFill>
              </a:rPr>
              <a:t>The industry recognizes training programs (ACE) for Ops teams.</a:t>
            </a:r>
          </a:p>
        </p:txBody>
      </p:sp>
    </p:spTree>
    <p:extLst>
      <p:ext uri="{BB962C8B-B14F-4D97-AF65-F5344CB8AC3E}">
        <p14:creationId xmlns:p14="http://schemas.microsoft.com/office/powerpoint/2010/main" val="190830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613428-5424-DC6D-D662-2B9834190DDC}"/>
              </a:ext>
            </a:extLst>
          </p:cNvPr>
          <p:cNvSpPr>
            <a:spLocks noGrp="1"/>
          </p:cNvSpPr>
          <p:nvPr>
            <p:ph type="title"/>
          </p:nvPr>
        </p:nvSpPr>
        <p:spPr/>
        <p:txBody>
          <a:bodyPr>
            <a:normAutofit/>
          </a:bodyPr>
          <a:lstStyle/>
          <a:p>
            <a:r>
              <a:rPr lang="en-US" dirty="0"/>
              <a:t>Why MSP choose Aviatrix? </a:t>
            </a:r>
          </a:p>
        </p:txBody>
      </p:sp>
      <p:sp>
        <p:nvSpPr>
          <p:cNvPr id="44" name="Slide Number Placeholder 43">
            <a:extLst>
              <a:ext uri="{FF2B5EF4-FFF2-40B4-BE49-F238E27FC236}">
                <a16:creationId xmlns:a16="http://schemas.microsoft.com/office/drawing/2014/main" id="{5E270F28-12D5-0C59-012F-7F160DAE08AA}"/>
              </a:ext>
            </a:extLst>
          </p:cNvPr>
          <p:cNvSpPr>
            <a:spLocks noGrp="1"/>
          </p:cNvSpPr>
          <p:nvPr>
            <p:ph type="sldNum" sz="quarter" idx="10"/>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40C13-782F-794C-B742-F829C8C49E9E}" type="slidenum">
              <a:rPr lang="en-US" smtClean="0"/>
              <a:pPr/>
              <a:t>9</a:t>
            </a:fld>
            <a:endParaRPr lang="en-US"/>
          </a:p>
        </p:txBody>
      </p:sp>
      <p:graphicFrame>
        <p:nvGraphicFramePr>
          <p:cNvPr id="7" name="Table 7">
            <a:extLst>
              <a:ext uri="{FF2B5EF4-FFF2-40B4-BE49-F238E27FC236}">
                <a16:creationId xmlns:a16="http://schemas.microsoft.com/office/drawing/2014/main" id="{99EF8D9B-0D41-184B-7212-3EED80B8417F}"/>
              </a:ext>
            </a:extLst>
          </p:cNvPr>
          <p:cNvGraphicFramePr>
            <a:graphicFrameLocks noGrp="1"/>
          </p:cNvGraphicFramePr>
          <p:nvPr>
            <p:extLst>
              <p:ext uri="{D42A27DB-BD31-4B8C-83A1-F6EECF244321}">
                <p14:modId xmlns:p14="http://schemas.microsoft.com/office/powerpoint/2010/main" val="3170388876"/>
              </p:ext>
            </p:extLst>
          </p:nvPr>
        </p:nvGraphicFramePr>
        <p:xfrm>
          <a:off x="774862" y="839870"/>
          <a:ext cx="10000632" cy="5502847"/>
        </p:xfrm>
        <a:graphic>
          <a:graphicData uri="http://schemas.openxmlformats.org/drawingml/2006/table">
            <a:tbl>
              <a:tblPr firstRow="1" bandRow="1">
                <a:tableStyleId>{69012ECD-51FC-41F1-AA8D-1B2483CD663E}</a:tableStyleId>
              </a:tblPr>
              <a:tblGrid>
                <a:gridCol w="1804176">
                  <a:extLst>
                    <a:ext uri="{9D8B030D-6E8A-4147-A177-3AD203B41FA5}">
                      <a16:colId xmlns:a16="http://schemas.microsoft.com/office/drawing/2014/main" val="825662666"/>
                    </a:ext>
                  </a:extLst>
                </a:gridCol>
                <a:gridCol w="275380">
                  <a:extLst>
                    <a:ext uri="{9D8B030D-6E8A-4147-A177-3AD203B41FA5}">
                      <a16:colId xmlns:a16="http://schemas.microsoft.com/office/drawing/2014/main" val="12619345"/>
                    </a:ext>
                  </a:extLst>
                </a:gridCol>
                <a:gridCol w="7921076">
                  <a:extLst>
                    <a:ext uri="{9D8B030D-6E8A-4147-A177-3AD203B41FA5}">
                      <a16:colId xmlns:a16="http://schemas.microsoft.com/office/drawing/2014/main" val="1647136819"/>
                    </a:ext>
                  </a:extLst>
                </a:gridCol>
              </a:tblGrid>
              <a:tr h="161407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dirty="0">
                        <a:solidFill>
                          <a:schemeClr val="bg1">
                            <a:lumMod val="95000"/>
                            <a:lumOff val="5000"/>
                          </a:schemeClr>
                        </a:solidFill>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dirty="0">
                        <a:solidFill>
                          <a:schemeClr val="bg1">
                            <a:lumMod val="95000"/>
                            <a:lumOff val="5000"/>
                          </a:schemeClr>
                        </a:solidFill>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r>
                        <a:rPr lang="en-US" sz="1800" b="1" kern="1200" dirty="0">
                          <a:solidFill>
                            <a:schemeClr val="tx1">
                              <a:lumMod val="75000"/>
                              <a:lumOff val="25000"/>
                            </a:schemeClr>
                          </a:solidFill>
                          <a:effectLst/>
                          <a:latin typeface="+mn-lt"/>
                          <a:ea typeface="+mn-ea"/>
                          <a:cs typeface="+mn-cs"/>
                        </a:rPr>
                        <a:t>Performance</a:t>
                      </a:r>
                      <a:endParaRPr lang="en-US" sz="1800" kern="1200" dirty="0">
                        <a:solidFill>
                          <a:schemeClr val="tx1">
                            <a:lumMod val="75000"/>
                            <a:lumOff val="25000"/>
                          </a:schemeClr>
                        </a:solidFill>
                        <a:effectLst/>
                        <a:latin typeface="+mn-lt"/>
                        <a:ea typeface="+mn-ea"/>
                        <a:cs typeface="+mn-cs"/>
                      </a:endParaRPr>
                    </a:p>
                    <a:p>
                      <a:pPr marL="742950" lvl="1" indent="-285750">
                        <a:buFont typeface="Arial" panose="020B0604020202020204" pitchFamily="34" charset="0"/>
                        <a:buChar char="•"/>
                      </a:pPr>
                      <a:r>
                        <a:rPr lang="en-US" sz="1800" b="0" kern="1200" dirty="0">
                          <a:solidFill>
                            <a:schemeClr val="tx1">
                              <a:lumMod val="75000"/>
                              <a:lumOff val="25000"/>
                            </a:schemeClr>
                          </a:solidFill>
                          <a:effectLst/>
                          <a:latin typeface="+mn-lt"/>
                          <a:ea typeface="+mn-ea"/>
                          <a:cs typeface="+mn-cs"/>
                        </a:rPr>
                        <a:t>Patented high-performance encrypted throughput not achieved with native CSP networking constructs</a:t>
                      </a:r>
                    </a:p>
                    <a:p>
                      <a:pPr marL="742950" lvl="1" indent="-285750">
                        <a:buFont typeface="Arial" panose="020B0604020202020204" pitchFamily="34" charset="0"/>
                        <a:buChar char="•"/>
                      </a:pPr>
                      <a:endParaRPr lang="en-US" sz="1800" b="0" kern="1200" dirty="0">
                        <a:solidFill>
                          <a:schemeClr val="tx1">
                            <a:lumMod val="75000"/>
                            <a:lumOff val="25000"/>
                          </a:schemeClr>
                        </a:solidFill>
                        <a:effectLst/>
                        <a:latin typeface="+mn-lt"/>
                        <a:ea typeface="+mn-ea"/>
                        <a:cs typeface="+mn-cs"/>
                      </a:endParaRPr>
                    </a:p>
                    <a:p>
                      <a:pPr marL="742950" lvl="1" indent="-285750">
                        <a:buFont typeface="Arial" panose="020B0604020202020204" pitchFamily="34" charset="0"/>
                        <a:buChar char="•"/>
                      </a:pPr>
                      <a:r>
                        <a:rPr lang="en-US" sz="1800" b="0" kern="1200" dirty="0">
                          <a:solidFill>
                            <a:schemeClr val="tx1">
                              <a:lumMod val="75000"/>
                              <a:lumOff val="25000"/>
                            </a:schemeClr>
                          </a:solidFill>
                          <a:effectLst/>
                          <a:latin typeface="+mn-lt"/>
                          <a:ea typeface="+mn-ea"/>
                          <a:cs typeface="+mn-cs"/>
                        </a:rPr>
                        <a:t>Aviatrix unified platform provided MSPs Ops teams a consistent set of tools to deliver end-to-end visibility and faster mean-time-to-resolution delivering higher uptimes</a:t>
                      </a: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9837482"/>
                  </a:ext>
                </a:extLst>
              </a:tr>
              <a:tr h="117633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solidFill>
                          <a:schemeClr val="bg1">
                            <a:lumMod val="95000"/>
                            <a:lumOff val="5000"/>
                          </a:schemeClr>
                        </a:solidFill>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solidFill>
                          <a:schemeClr val="bg1">
                            <a:lumMod val="95000"/>
                            <a:lumOff val="5000"/>
                          </a:schemeClr>
                        </a:solidFill>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800" b="1" kern="1200" dirty="0">
                          <a:solidFill>
                            <a:schemeClr val="tx1">
                              <a:lumMod val="75000"/>
                              <a:lumOff val="25000"/>
                            </a:schemeClr>
                          </a:solidFill>
                          <a:effectLst/>
                          <a:latin typeface="+mn-lt"/>
                          <a:ea typeface="+mn-ea"/>
                          <a:cs typeface="+mn-cs"/>
                        </a:rPr>
                        <a:t>Agility: </a:t>
                      </a:r>
                      <a:endParaRPr lang="en-US" sz="1800" kern="1200" dirty="0">
                        <a:solidFill>
                          <a:schemeClr val="tx1">
                            <a:lumMod val="75000"/>
                            <a:lumOff val="25000"/>
                          </a:schemeClr>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tx1">
                              <a:lumMod val="75000"/>
                              <a:lumOff val="25000"/>
                            </a:schemeClr>
                          </a:solidFill>
                          <a:effectLst/>
                          <a:latin typeface="+mn-lt"/>
                          <a:ea typeface="+mn-ea"/>
                          <a:cs typeface="+mn-cs"/>
                        </a:rPr>
                        <a:t>New SAP customers are added to a standardized, global cloud backbone across CSPs and regions</a:t>
                      </a:r>
                    </a:p>
                    <a:p>
                      <a:pPr marL="742950" lvl="1" indent="-285750">
                        <a:buFont typeface="Arial" panose="020B0604020202020204" pitchFamily="34" charset="0"/>
                        <a:buChar char="•"/>
                      </a:pPr>
                      <a:endParaRPr lang="en-US" sz="1800" kern="1200" dirty="0">
                        <a:solidFill>
                          <a:schemeClr val="tx1">
                            <a:lumMod val="75000"/>
                            <a:lumOff val="25000"/>
                          </a:schemeClr>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tx1">
                              <a:lumMod val="75000"/>
                              <a:lumOff val="25000"/>
                            </a:schemeClr>
                          </a:solidFill>
                          <a:effectLst/>
                          <a:latin typeface="+mn-lt"/>
                          <a:ea typeface="+mn-ea"/>
                          <a:cs typeface="+mn-cs"/>
                        </a:rPr>
                        <a:t>Single Terraform provider to onboard new customers in plug n play mode</a:t>
                      </a:r>
                    </a:p>
                    <a:p>
                      <a:pPr marL="742950" lvl="1" indent="-285750">
                        <a:buFont typeface="Arial" panose="020B0604020202020204" pitchFamily="34" charset="0"/>
                        <a:buChar char="•"/>
                      </a:pPr>
                      <a:endParaRPr lang="en-US" sz="1800" kern="1200" dirty="0">
                        <a:solidFill>
                          <a:schemeClr val="tx1">
                            <a:lumMod val="75000"/>
                            <a:lumOff val="25000"/>
                          </a:schemeClr>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tx1">
                              <a:lumMod val="75000"/>
                              <a:lumOff val="25000"/>
                            </a:schemeClr>
                          </a:solidFill>
                          <a:effectLst/>
                          <a:latin typeface="+mn-lt"/>
                          <a:ea typeface="+mn-ea"/>
                          <a:cs typeface="+mn-cs"/>
                        </a:rPr>
                        <a:t>Day2 operational tools to carry routine maintenance </a:t>
                      </a:r>
                    </a:p>
                    <a:p>
                      <a:r>
                        <a:rPr lang="en-US" sz="1800" kern="1200" dirty="0">
                          <a:solidFill>
                            <a:schemeClr val="tx1">
                              <a:lumMod val="50000"/>
                              <a:lumOff val="50000"/>
                            </a:schemeClr>
                          </a:solidFill>
                          <a:effectLst/>
                          <a:latin typeface="+mn-lt"/>
                          <a:ea typeface="+mn-ea"/>
                          <a:cs typeface="+mn-cs"/>
                        </a:rPr>
                        <a:t> </a:t>
                      </a: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5812396"/>
                  </a:ext>
                </a:extLst>
              </a:tr>
              <a:tr h="1205167">
                <a:tc>
                  <a:txBody>
                    <a:bodyPr/>
                    <a:lstStyle/>
                    <a:p>
                      <a:pPr marL="0" indent="0">
                        <a:buFont typeface="Arial" panose="020B0604020202020204" pitchFamily="34" charset="0"/>
                        <a:buNone/>
                      </a:pPr>
                      <a:endParaRPr lang="en-US" sz="1600" b="0" u="none" strike="noStrike" kern="1200" dirty="0">
                        <a:solidFill>
                          <a:schemeClr val="bg1">
                            <a:lumMod val="95000"/>
                            <a:lumOff val="5000"/>
                          </a:schemeClr>
                        </a:solidFill>
                        <a:effectLst/>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buFont typeface="Arial" panose="020B0604020202020204" pitchFamily="34" charset="0"/>
                        <a:buNone/>
                      </a:pPr>
                      <a:endParaRPr lang="en-US" sz="1600" b="0" u="none" strike="noStrike" kern="1200" dirty="0">
                        <a:solidFill>
                          <a:schemeClr val="bg1">
                            <a:lumMod val="95000"/>
                            <a:lumOff val="5000"/>
                          </a:schemeClr>
                        </a:solidFill>
                        <a:effectLst/>
                      </a:endParaRP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r>
                        <a:rPr lang="en-US" sz="1800" b="1" kern="1200" dirty="0">
                          <a:solidFill>
                            <a:schemeClr val="tx1">
                              <a:lumMod val="75000"/>
                              <a:lumOff val="25000"/>
                            </a:schemeClr>
                          </a:solidFill>
                          <a:effectLst/>
                          <a:latin typeface="+mn-lt"/>
                          <a:ea typeface="+mn-ea"/>
                          <a:cs typeface="+mn-cs"/>
                        </a:rPr>
                        <a:t>Force multiplier:</a:t>
                      </a:r>
                    </a:p>
                    <a:p>
                      <a:pPr marL="742950" lvl="1" indent="-285750">
                        <a:buFont typeface="Arial" panose="020B0604020202020204" pitchFamily="34" charset="0"/>
                        <a:buChar char="•"/>
                      </a:pPr>
                      <a:r>
                        <a:rPr lang="en-US" sz="1800" kern="1200" dirty="0">
                          <a:solidFill>
                            <a:schemeClr val="tx1">
                              <a:lumMod val="75000"/>
                              <a:lumOff val="25000"/>
                            </a:schemeClr>
                          </a:solidFill>
                          <a:effectLst/>
                          <a:latin typeface="+mn-lt"/>
                          <a:ea typeface="+mn-ea"/>
                          <a:cs typeface="+mn-cs"/>
                        </a:rPr>
                        <a:t>Aviatrix simplifies the complexity of cloud-native network constructs. It’s a unified platform intelligently managing and operationalizing deployments across multiple clouds directly addressing skill gap and talent availability</a:t>
                      </a:r>
                    </a:p>
                  </a:txBody>
                  <a:tcPr anchor="ctr">
                    <a:lnL>
                      <a:noFill/>
                    </a:lnL>
                    <a:lnR w="6350" cap="flat" cmpd="sng" algn="ctr">
                      <a:noFill/>
                      <a:prstDash val="solid"/>
                      <a:miter lim="800000"/>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2511971"/>
                  </a:ext>
                </a:extLst>
              </a:tr>
            </a:tbl>
          </a:graphicData>
        </a:graphic>
      </p:graphicFrame>
      <p:pic>
        <p:nvPicPr>
          <p:cNvPr id="8" name="Graphic 7" descr="Shield Tick with solid fill">
            <a:extLst>
              <a:ext uri="{FF2B5EF4-FFF2-40B4-BE49-F238E27FC236}">
                <a16:creationId xmlns:a16="http://schemas.microsoft.com/office/drawing/2014/main" id="{19B8DE5F-92D4-E6D0-628A-21AA6A9481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1940" y="3582477"/>
            <a:ext cx="914400" cy="914400"/>
          </a:xfrm>
          <a:prstGeom prst="rect">
            <a:avLst/>
          </a:prstGeom>
        </p:spPr>
      </p:pic>
      <p:pic>
        <p:nvPicPr>
          <p:cNvPr id="10" name="Graphic 9" descr="Badge Tick with solid fill">
            <a:extLst>
              <a:ext uri="{FF2B5EF4-FFF2-40B4-BE49-F238E27FC236}">
                <a16:creationId xmlns:a16="http://schemas.microsoft.com/office/drawing/2014/main" id="{E32CC9B2-D01E-1247-5DB2-ADC8BB319C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4206" y="1438203"/>
            <a:ext cx="914400" cy="914400"/>
          </a:xfrm>
          <a:prstGeom prst="rect">
            <a:avLst/>
          </a:prstGeom>
        </p:spPr>
      </p:pic>
      <p:sp>
        <p:nvSpPr>
          <p:cNvPr id="15" name="Triangle 14">
            <a:extLst>
              <a:ext uri="{FF2B5EF4-FFF2-40B4-BE49-F238E27FC236}">
                <a16:creationId xmlns:a16="http://schemas.microsoft.com/office/drawing/2014/main" id="{21F2BF5D-5CF2-8EF7-5BE1-D72C1D9DCF85}"/>
              </a:ext>
            </a:extLst>
          </p:cNvPr>
          <p:cNvSpPr/>
          <p:nvPr/>
        </p:nvSpPr>
        <p:spPr>
          <a:xfrm rot="5400000">
            <a:off x="2597395" y="1868386"/>
            <a:ext cx="323557" cy="27892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92FF0B61-2304-6A28-9520-BD1B099153F4}"/>
              </a:ext>
            </a:extLst>
          </p:cNvPr>
          <p:cNvSpPr/>
          <p:nvPr/>
        </p:nvSpPr>
        <p:spPr>
          <a:xfrm rot="5400000">
            <a:off x="2597395" y="3845257"/>
            <a:ext cx="323557" cy="27892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B9012DBD-69CD-DC86-7304-7DEA750EF81B}"/>
              </a:ext>
            </a:extLst>
          </p:cNvPr>
          <p:cNvSpPr/>
          <p:nvPr/>
        </p:nvSpPr>
        <p:spPr>
          <a:xfrm rot="5400000">
            <a:off x="2569179" y="5587287"/>
            <a:ext cx="323557" cy="27892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Users with solid fill">
            <a:extLst>
              <a:ext uri="{FF2B5EF4-FFF2-40B4-BE49-F238E27FC236}">
                <a16:creationId xmlns:a16="http://schemas.microsoft.com/office/drawing/2014/main" id="{E5A77C87-D3F8-8107-8BA5-9BEF220192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940" y="5269551"/>
            <a:ext cx="914400" cy="914400"/>
          </a:xfrm>
          <a:prstGeom prst="rect">
            <a:avLst/>
          </a:prstGeom>
        </p:spPr>
      </p:pic>
    </p:spTree>
    <p:extLst>
      <p:ext uri="{BB962C8B-B14F-4D97-AF65-F5344CB8AC3E}">
        <p14:creationId xmlns:p14="http://schemas.microsoft.com/office/powerpoint/2010/main" val="337964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viatrix_Lite_Nov_2022">
  <a:themeElements>
    <a:clrScheme name="Custom 607">
      <a:dk1>
        <a:sysClr val="windowText" lastClr="000000"/>
      </a:dk1>
      <a:lt1>
        <a:sysClr val="window" lastClr="FFFFFF"/>
      </a:lt1>
      <a:dk2>
        <a:srgbClr val="44546A"/>
      </a:dk2>
      <a:lt2>
        <a:srgbClr val="E7E6E6"/>
      </a:lt2>
      <a:accent1>
        <a:srgbClr val="E24307"/>
      </a:accent1>
      <a:accent2>
        <a:srgbClr val="16151D"/>
      </a:accent2>
      <a:accent3>
        <a:srgbClr val="D8D8D8"/>
      </a:accent3>
      <a:accent4>
        <a:srgbClr val="F9AD07"/>
      </a:accent4>
      <a:accent5>
        <a:srgbClr val="00B050"/>
      </a:accent5>
      <a:accent6>
        <a:srgbClr val="C00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iatrix_Lite_Nov_2022" id="{34B05EFF-02D4-9D4F-8C61-955DD5119DB0}" vid="{FA4A05B7-B281-6A40-B0BC-2B6A661028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41d0141-fee1-4d79-859b-40b8ef8f47c8">
      <UserInfo>
        <DisplayName/>
        <AccountId xsi:nil="true"/>
        <AccountType/>
      </UserInfo>
    </SharedWithUsers>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786A49-85D9-4BD3-ADD8-15A12825F5BE}"/>
</file>

<file path=customXml/itemProps2.xml><?xml version="1.0" encoding="utf-8"?>
<ds:datastoreItem xmlns:ds="http://schemas.openxmlformats.org/officeDocument/2006/customXml" ds:itemID="{FEC2FA5B-25BF-4599-B439-22B9B9939BC4}">
  <ds:schemaRefs>
    <ds:schemaRef ds:uri="d86145dc-5422-4d95-9035-99d1eb0aad04"/>
    <ds:schemaRef ds:uri="http://purl.org/dc/terms/"/>
    <ds:schemaRef ds:uri="441d0141-fee1-4d79-859b-40b8ef8f47c8"/>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61A72B1-EE64-40AA-A8FF-8F263E6A5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Aviatrix_Lite_PowerPoint_Nov_2022</Template>
  <TotalTime>5421</TotalTime>
  <Words>1998</Words>
  <Application>Microsoft Macintosh PowerPoint</Application>
  <PresentationFormat>Widescreen</PresentationFormat>
  <Paragraphs>412</Paragraphs>
  <Slides>16</Slides>
  <Notes>7</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Arial</vt:lpstr>
      <vt:lpstr>Avenir Book</vt:lpstr>
      <vt:lpstr>Calibri</vt:lpstr>
      <vt:lpstr>Calibri Light</vt:lpstr>
      <vt:lpstr>Century Gothic</vt:lpstr>
      <vt:lpstr>Courier New</vt:lpstr>
      <vt:lpstr>GrotesqueMTStd</vt:lpstr>
      <vt:lpstr>Metropolis</vt:lpstr>
      <vt:lpstr>Open Sans</vt:lpstr>
      <vt:lpstr>PT Sans</vt:lpstr>
      <vt:lpstr>Slack-Lato</vt:lpstr>
      <vt:lpstr>Symbol</vt:lpstr>
      <vt:lpstr>Verdana</vt:lpstr>
      <vt:lpstr>Wingdings</vt:lpstr>
      <vt:lpstr>Aviatrix_Lite_Nov_2022</vt:lpstr>
      <vt:lpstr>Aviatrix MSP (Managed Service Provider)  model for SAP S/4HANA</vt:lpstr>
      <vt:lpstr>SAP Deployment Modes</vt:lpstr>
      <vt:lpstr>MSP and Aviatrix partnership benefits?</vt:lpstr>
      <vt:lpstr>Top SAP MSPs { Examples }</vt:lpstr>
      <vt:lpstr>MSP Cloud infrastructure requirements:</vt:lpstr>
      <vt:lpstr>PowerPoint Presentation</vt:lpstr>
      <vt:lpstr>PowerPoint Presentation</vt:lpstr>
      <vt:lpstr>Next Steps for MSP</vt:lpstr>
      <vt:lpstr>Why MSP choose Aviatrix? </vt:lpstr>
      <vt:lpstr>SAP MSP Customer Case study :</vt:lpstr>
      <vt:lpstr>SAP MSP Customer Case study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Aviatrix Introduction</dc:title>
  <dc:creator>Rod Stuhlmuller</dc:creator>
  <cp:lastModifiedBy>Shahzad Ali</cp:lastModifiedBy>
  <cp:revision>91</cp:revision>
  <cp:lastPrinted>2022-10-05T15:26:40Z</cp:lastPrinted>
  <dcterms:created xsi:type="dcterms:W3CDTF">2022-10-31T17:40:44Z</dcterms:created>
  <dcterms:modified xsi:type="dcterms:W3CDTF">2024-07-19T00:21:11Z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0x01010036CBE68FCD3302468ACDF1BBB41F3156</vt:lpwstr>
  </property>
  <property fmtid="{D5CDD505-2E9C-101B-9397-08002B2CF9AE}" pid="3" name="MediaServiceImageTags">
    <vt:lpwstr/>
  </property>
  <property fmtid="{D5CDD505-2E9C-101B-9397-08002B2CF9AE}" pid="4" name="Order">
    <vt:r8>152900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