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3" r:id="rId4"/>
  </p:sldMasterIdLst>
  <p:notesMasterIdLst>
    <p:notesMasterId r:id="rId12"/>
  </p:notesMasterIdLst>
  <p:handoutMasterIdLst>
    <p:handoutMasterId r:id="rId13"/>
  </p:handoutMasterIdLst>
  <p:sldIdLst>
    <p:sldId id="2142532865" r:id="rId5"/>
    <p:sldId id="2076137591" r:id="rId6"/>
    <p:sldId id="2076137592" r:id="rId7"/>
    <p:sldId id="2076137593" r:id="rId8"/>
    <p:sldId id="6296" r:id="rId9"/>
    <p:sldId id="2142532926" r:id="rId10"/>
    <p:sldId id="20761375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56"/>
    <a:srgbClr val="FFBF56"/>
    <a:srgbClr val="DF4725"/>
    <a:srgbClr val="4E85F5"/>
    <a:srgbClr val="FF5353"/>
    <a:srgbClr val="02E9FF"/>
    <a:srgbClr val="B4DE86"/>
    <a:srgbClr val="2B9CD2"/>
    <a:srgbClr val="FF8601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5DC40-0416-964B-AA03-CDB4C63E51B8}" v="2" dt="2024-07-19T00:18:02.23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AB9363ED-DDA3-3C46-9B45-B5599590D027}"/>
    <pc:docChg chg="undo custSel addSld delSld modSld sldOrd delMainMaster modMainMaster">
      <pc:chgData name="Shahzad Ali" userId="ecba8e45-00b4-4f6b-a2f0-4dc2d773ca2c" providerId="ADAL" clId="{AB9363ED-DDA3-3C46-9B45-B5599590D027}" dt="2022-09-29T06:09:04.301" v="1313" actId="2696"/>
      <pc:docMkLst>
        <pc:docMk/>
      </pc:docMkLst>
      <pc:sldChg chg="del">
        <pc:chgData name="Shahzad Ali" userId="ecba8e45-00b4-4f6b-a2f0-4dc2d773ca2c" providerId="ADAL" clId="{AB9363ED-DDA3-3C46-9B45-B5599590D027}" dt="2022-09-29T05:18:22.620" v="86" actId="2696"/>
        <pc:sldMkLst>
          <pc:docMk/>
          <pc:sldMk cId="4205885604" sldId="258"/>
        </pc:sldMkLst>
      </pc:sldChg>
      <pc:sldChg chg="del">
        <pc:chgData name="Shahzad Ali" userId="ecba8e45-00b4-4f6b-a2f0-4dc2d773ca2c" providerId="ADAL" clId="{AB9363ED-DDA3-3C46-9B45-B5599590D027}" dt="2022-09-29T05:18:23.150" v="87" actId="2696"/>
        <pc:sldMkLst>
          <pc:docMk/>
          <pc:sldMk cId="4049696315" sldId="259"/>
        </pc:sldMkLst>
      </pc:sldChg>
      <pc:sldChg chg="del">
        <pc:chgData name="Shahzad Ali" userId="ecba8e45-00b4-4f6b-a2f0-4dc2d773ca2c" providerId="ADAL" clId="{AB9363ED-DDA3-3C46-9B45-B5599590D027}" dt="2022-09-29T05:18:23.514" v="88" actId="2696"/>
        <pc:sldMkLst>
          <pc:docMk/>
          <pc:sldMk cId="3704152291" sldId="260"/>
        </pc:sldMkLst>
      </pc:sldChg>
      <pc:sldChg chg="del">
        <pc:chgData name="Shahzad Ali" userId="ecba8e45-00b4-4f6b-a2f0-4dc2d773ca2c" providerId="ADAL" clId="{AB9363ED-DDA3-3C46-9B45-B5599590D027}" dt="2022-09-29T05:18:23.933" v="89" actId="2696"/>
        <pc:sldMkLst>
          <pc:docMk/>
          <pc:sldMk cId="749838198" sldId="261"/>
        </pc:sldMkLst>
      </pc:sldChg>
      <pc:sldChg chg="del">
        <pc:chgData name="Shahzad Ali" userId="ecba8e45-00b4-4f6b-a2f0-4dc2d773ca2c" providerId="ADAL" clId="{AB9363ED-DDA3-3C46-9B45-B5599590D027}" dt="2022-09-29T05:18:24.258" v="90" actId="2696"/>
        <pc:sldMkLst>
          <pc:docMk/>
          <pc:sldMk cId="3442150440" sldId="262"/>
        </pc:sldMkLst>
      </pc:sldChg>
      <pc:sldChg chg="del">
        <pc:chgData name="Shahzad Ali" userId="ecba8e45-00b4-4f6b-a2f0-4dc2d773ca2c" providerId="ADAL" clId="{AB9363ED-DDA3-3C46-9B45-B5599590D027}" dt="2022-09-29T05:18:24.576" v="91" actId="2696"/>
        <pc:sldMkLst>
          <pc:docMk/>
          <pc:sldMk cId="2674852210" sldId="263"/>
        </pc:sldMkLst>
      </pc:sldChg>
      <pc:sldChg chg="del">
        <pc:chgData name="Shahzad Ali" userId="ecba8e45-00b4-4f6b-a2f0-4dc2d773ca2c" providerId="ADAL" clId="{AB9363ED-DDA3-3C46-9B45-B5599590D027}" dt="2022-09-29T05:18:24.901" v="92" actId="2696"/>
        <pc:sldMkLst>
          <pc:docMk/>
          <pc:sldMk cId="1264019372" sldId="264"/>
        </pc:sldMkLst>
      </pc:sldChg>
      <pc:sldChg chg="del">
        <pc:chgData name="Shahzad Ali" userId="ecba8e45-00b4-4f6b-a2f0-4dc2d773ca2c" providerId="ADAL" clId="{AB9363ED-DDA3-3C46-9B45-B5599590D027}" dt="2022-09-29T05:18:25.209" v="93" actId="2696"/>
        <pc:sldMkLst>
          <pc:docMk/>
          <pc:sldMk cId="2311254902" sldId="265"/>
        </pc:sldMkLst>
      </pc:sldChg>
      <pc:sldChg chg="del">
        <pc:chgData name="Shahzad Ali" userId="ecba8e45-00b4-4f6b-a2f0-4dc2d773ca2c" providerId="ADAL" clId="{AB9363ED-DDA3-3C46-9B45-B5599590D027}" dt="2022-09-29T05:18:26.083" v="96" actId="2696"/>
        <pc:sldMkLst>
          <pc:docMk/>
          <pc:sldMk cId="3787090296" sldId="266"/>
        </pc:sldMkLst>
      </pc:sldChg>
      <pc:sldChg chg="del">
        <pc:chgData name="Shahzad Ali" userId="ecba8e45-00b4-4f6b-a2f0-4dc2d773ca2c" providerId="ADAL" clId="{AB9363ED-DDA3-3C46-9B45-B5599590D027}" dt="2022-09-29T05:18:20.846" v="84" actId="2696"/>
        <pc:sldMkLst>
          <pc:docMk/>
          <pc:sldMk cId="0" sldId="267"/>
        </pc:sldMkLst>
      </pc:sldChg>
      <pc:sldChg chg="del">
        <pc:chgData name="Shahzad Ali" userId="ecba8e45-00b4-4f6b-a2f0-4dc2d773ca2c" providerId="ADAL" clId="{AB9363ED-DDA3-3C46-9B45-B5599590D027}" dt="2022-09-29T05:18:01.102" v="75" actId="2696"/>
        <pc:sldMkLst>
          <pc:docMk/>
          <pc:sldMk cId="4050192897" sldId="2076137186"/>
        </pc:sldMkLst>
      </pc:sldChg>
      <pc:sldChg chg="del">
        <pc:chgData name="Shahzad Ali" userId="ecba8e45-00b4-4f6b-a2f0-4dc2d773ca2c" providerId="ADAL" clId="{AB9363ED-DDA3-3C46-9B45-B5599590D027}" dt="2022-09-29T05:18:28.584" v="101" actId="2696"/>
        <pc:sldMkLst>
          <pc:docMk/>
          <pc:sldMk cId="204269652" sldId="2076137328"/>
        </pc:sldMkLst>
      </pc:sldChg>
      <pc:sldChg chg="del">
        <pc:chgData name="Shahzad Ali" userId="ecba8e45-00b4-4f6b-a2f0-4dc2d773ca2c" providerId="ADAL" clId="{AB9363ED-DDA3-3C46-9B45-B5599590D027}" dt="2022-09-29T05:18:27.165" v="99" actId="2696"/>
        <pc:sldMkLst>
          <pc:docMk/>
          <pc:sldMk cId="2781779683" sldId="2076137473"/>
        </pc:sldMkLst>
      </pc:sldChg>
      <pc:sldChg chg="modSp mod">
        <pc:chgData name="Shahzad Ali" userId="ecba8e45-00b4-4f6b-a2f0-4dc2d773ca2c" providerId="ADAL" clId="{AB9363ED-DDA3-3C46-9B45-B5599590D027}" dt="2022-09-29T05:17:29.158" v="71" actId="1076"/>
        <pc:sldMkLst>
          <pc:docMk/>
          <pc:sldMk cId="4291630676" sldId="2076137474"/>
        </pc:sldMkLst>
        <pc:spChg chg="mod">
          <ac:chgData name="Shahzad Ali" userId="ecba8e45-00b4-4f6b-a2f0-4dc2d773ca2c" providerId="ADAL" clId="{AB9363ED-DDA3-3C46-9B45-B5599590D027}" dt="2022-09-29T05:17:13.159" v="67" actId="1076"/>
          <ac:spMkLst>
            <pc:docMk/>
            <pc:sldMk cId="4291630676" sldId="2076137474"/>
            <ac:spMk id="2" creationId="{B17488FD-C39E-F948-A7FB-7EC219D26F2F}"/>
          </ac:spMkLst>
        </pc:spChg>
        <pc:spChg chg="mod">
          <ac:chgData name="Shahzad Ali" userId="ecba8e45-00b4-4f6b-a2f0-4dc2d773ca2c" providerId="ADAL" clId="{AB9363ED-DDA3-3C46-9B45-B5599590D027}" dt="2022-09-29T05:17:13.159" v="67" actId="1076"/>
          <ac:spMkLst>
            <pc:docMk/>
            <pc:sldMk cId="4291630676" sldId="2076137474"/>
            <ac:spMk id="8" creationId="{E1A1230B-F801-FB43-A7EB-958932D09302}"/>
          </ac:spMkLst>
        </pc:spChg>
        <pc:spChg chg="mod">
          <ac:chgData name="Shahzad Ali" userId="ecba8e45-00b4-4f6b-a2f0-4dc2d773ca2c" providerId="ADAL" clId="{AB9363ED-DDA3-3C46-9B45-B5599590D027}" dt="2022-09-29T05:17:29.158" v="71" actId="1076"/>
          <ac:spMkLst>
            <pc:docMk/>
            <pc:sldMk cId="4291630676" sldId="2076137474"/>
            <ac:spMk id="10" creationId="{2A810293-B123-E44D-AB5D-C77AA5BC9DB4}"/>
          </ac:spMkLst>
        </pc:spChg>
        <pc:picChg chg="mod">
          <ac:chgData name="Shahzad Ali" userId="ecba8e45-00b4-4f6b-a2f0-4dc2d773ca2c" providerId="ADAL" clId="{AB9363ED-DDA3-3C46-9B45-B5599590D027}" dt="2022-09-29T05:17:25.741" v="70" actId="1076"/>
          <ac:picMkLst>
            <pc:docMk/>
            <pc:sldMk cId="4291630676" sldId="2076137474"/>
            <ac:picMk id="13" creationId="{70EC53FE-1E09-9848-8CBA-7ED28CD773AA}"/>
          </ac:picMkLst>
        </pc:picChg>
      </pc:sldChg>
      <pc:sldChg chg="del">
        <pc:chgData name="Shahzad Ali" userId="ecba8e45-00b4-4f6b-a2f0-4dc2d773ca2c" providerId="ADAL" clId="{AB9363ED-DDA3-3C46-9B45-B5599590D027}" dt="2022-09-29T05:18:09.955" v="82" actId="2696"/>
        <pc:sldMkLst>
          <pc:docMk/>
          <pc:sldMk cId="349543661" sldId="2076137480"/>
        </pc:sldMkLst>
      </pc:sldChg>
      <pc:sldChg chg="del">
        <pc:chgData name="Shahzad Ali" userId="ecba8e45-00b4-4f6b-a2f0-4dc2d773ca2c" providerId="ADAL" clId="{AB9363ED-DDA3-3C46-9B45-B5599590D027}" dt="2022-09-29T05:18:11.647" v="83" actId="2696"/>
        <pc:sldMkLst>
          <pc:docMk/>
          <pc:sldMk cId="1299893674" sldId="2076137481"/>
        </pc:sldMkLst>
      </pc:sldChg>
      <pc:sldChg chg="del">
        <pc:chgData name="Shahzad Ali" userId="ecba8e45-00b4-4f6b-a2f0-4dc2d773ca2c" providerId="ADAL" clId="{AB9363ED-DDA3-3C46-9B45-B5599590D027}" dt="2022-09-29T05:17:46.779" v="73" actId="2696"/>
        <pc:sldMkLst>
          <pc:docMk/>
          <pc:sldMk cId="3168083422" sldId="2076137503"/>
        </pc:sldMkLst>
      </pc:sldChg>
      <pc:sldChg chg="del">
        <pc:chgData name="Shahzad Ali" userId="ecba8e45-00b4-4f6b-a2f0-4dc2d773ca2c" providerId="ADAL" clId="{AB9363ED-DDA3-3C46-9B45-B5599590D027}" dt="2022-09-29T05:18:08.710" v="81" actId="2696"/>
        <pc:sldMkLst>
          <pc:docMk/>
          <pc:sldMk cId="3857836370" sldId="2076137515"/>
        </pc:sldMkLst>
      </pc:sldChg>
      <pc:sldChg chg="del">
        <pc:chgData name="Shahzad Ali" userId="ecba8e45-00b4-4f6b-a2f0-4dc2d773ca2c" providerId="ADAL" clId="{AB9363ED-DDA3-3C46-9B45-B5599590D027}" dt="2022-09-29T05:17:51.149" v="74" actId="2696"/>
        <pc:sldMkLst>
          <pc:docMk/>
          <pc:sldMk cId="2885633409" sldId="2076137517"/>
        </pc:sldMkLst>
      </pc:sldChg>
      <pc:sldChg chg="del">
        <pc:chgData name="Shahzad Ali" userId="ecba8e45-00b4-4f6b-a2f0-4dc2d773ca2c" providerId="ADAL" clId="{AB9363ED-DDA3-3C46-9B45-B5599590D027}" dt="2022-09-29T05:18:28.071" v="100" actId="2696"/>
        <pc:sldMkLst>
          <pc:docMk/>
          <pc:sldMk cId="2518185164" sldId="2076137526"/>
        </pc:sldMkLst>
      </pc:sldChg>
      <pc:sldChg chg="del">
        <pc:chgData name="Shahzad Ali" userId="ecba8e45-00b4-4f6b-a2f0-4dc2d773ca2c" providerId="ADAL" clId="{AB9363ED-DDA3-3C46-9B45-B5599590D027}" dt="2022-09-29T06:09:02.017" v="1312" actId="2696"/>
        <pc:sldMkLst>
          <pc:docMk/>
          <pc:sldMk cId="151361457" sldId="2076137530"/>
        </pc:sldMkLst>
      </pc:sldChg>
      <pc:sldChg chg="del">
        <pc:chgData name="Shahzad Ali" userId="ecba8e45-00b4-4f6b-a2f0-4dc2d773ca2c" providerId="ADAL" clId="{AB9363ED-DDA3-3C46-9B45-B5599590D027}" dt="2022-09-29T05:18:26.692" v="98" actId="2696"/>
        <pc:sldMkLst>
          <pc:docMk/>
          <pc:sldMk cId="2733525348" sldId="2076137532"/>
        </pc:sldMkLst>
      </pc:sldChg>
      <pc:sldChg chg="modSp mod">
        <pc:chgData name="Shahzad Ali" userId="ecba8e45-00b4-4f6b-a2f0-4dc2d773ca2c" providerId="ADAL" clId="{AB9363ED-DDA3-3C46-9B45-B5599590D027}" dt="2022-09-29T05:58:05.236" v="1304" actId="20577"/>
        <pc:sldMkLst>
          <pc:docMk/>
          <pc:sldMk cId="2085243138" sldId="2076137534"/>
        </pc:sldMkLst>
        <pc:spChg chg="mod">
          <ac:chgData name="Shahzad Ali" userId="ecba8e45-00b4-4f6b-a2f0-4dc2d773ca2c" providerId="ADAL" clId="{AB9363ED-DDA3-3C46-9B45-B5599590D027}" dt="2022-09-29T05:58:05.236" v="1304" actId="20577"/>
          <ac:spMkLst>
            <pc:docMk/>
            <pc:sldMk cId="2085243138" sldId="2076137534"/>
            <ac:spMk id="4" creationId="{5ED34408-8D56-584F-97EB-1BF34AD7B867}"/>
          </ac:spMkLst>
        </pc:spChg>
      </pc:sldChg>
      <pc:sldChg chg="del">
        <pc:chgData name="Shahzad Ali" userId="ecba8e45-00b4-4f6b-a2f0-4dc2d773ca2c" providerId="ADAL" clId="{AB9363ED-DDA3-3C46-9B45-B5599590D027}" dt="2022-09-29T05:18:26.396" v="97" actId="2696"/>
        <pc:sldMkLst>
          <pc:docMk/>
          <pc:sldMk cId="3724760428" sldId="2076137538"/>
        </pc:sldMkLst>
      </pc:sldChg>
      <pc:sldChg chg="del">
        <pc:chgData name="Shahzad Ali" userId="ecba8e45-00b4-4f6b-a2f0-4dc2d773ca2c" providerId="ADAL" clId="{AB9363ED-DDA3-3C46-9B45-B5599590D027}" dt="2022-09-29T05:57:30.806" v="1253" actId="2696"/>
        <pc:sldMkLst>
          <pc:docMk/>
          <pc:sldMk cId="2350155179" sldId="2076137543"/>
        </pc:sldMkLst>
      </pc:sldChg>
      <pc:sldChg chg="add del">
        <pc:chgData name="Shahzad Ali" userId="ecba8e45-00b4-4f6b-a2f0-4dc2d773ca2c" providerId="ADAL" clId="{AB9363ED-DDA3-3C46-9B45-B5599590D027}" dt="2022-09-29T06:08:57.752" v="1310" actId="2696"/>
        <pc:sldMkLst>
          <pc:docMk/>
          <pc:sldMk cId="2775792302" sldId="2076137543"/>
        </pc:sldMkLst>
      </pc:sldChg>
      <pc:sldChg chg="del">
        <pc:chgData name="Shahzad Ali" userId="ecba8e45-00b4-4f6b-a2f0-4dc2d773ca2c" providerId="ADAL" clId="{AB9363ED-DDA3-3C46-9B45-B5599590D027}" dt="2022-09-29T05:18:07.972" v="80" actId="2696"/>
        <pc:sldMkLst>
          <pc:docMk/>
          <pc:sldMk cId="981954283" sldId="2076137544"/>
        </pc:sldMkLst>
      </pc:sldChg>
      <pc:sldChg chg="del ord">
        <pc:chgData name="Shahzad Ali" userId="ecba8e45-00b4-4f6b-a2f0-4dc2d773ca2c" providerId="ADAL" clId="{AB9363ED-DDA3-3C46-9B45-B5599590D027}" dt="2022-09-29T06:09:00.576" v="1311" actId="2696"/>
        <pc:sldMkLst>
          <pc:docMk/>
          <pc:sldMk cId="1386491937" sldId="2076137545"/>
        </pc:sldMkLst>
      </pc:sldChg>
      <pc:sldChg chg="del">
        <pc:chgData name="Shahzad Ali" userId="ecba8e45-00b4-4f6b-a2f0-4dc2d773ca2c" providerId="ADAL" clId="{AB9363ED-DDA3-3C46-9B45-B5599590D027}" dt="2022-09-29T05:18:04.685" v="76" actId="2696"/>
        <pc:sldMkLst>
          <pc:docMk/>
          <pc:sldMk cId="132915073" sldId="2076137546"/>
        </pc:sldMkLst>
      </pc:sldChg>
      <pc:sldChg chg="del">
        <pc:chgData name="Shahzad Ali" userId="ecba8e45-00b4-4f6b-a2f0-4dc2d773ca2c" providerId="ADAL" clId="{AB9363ED-DDA3-3C46-9B45-B5599590D027}" dt="2022-09-29T05:18:29.935" v="102" actId="2696"/>
        <pc:sldMkLst>
          <pc:docMk/>
          <pc:sldMk cId="3614166821" sldId="2076137547"/>
        </pc:sldMkLst>
      </pc:sldChg>
      <pc:sldChg chg="del">
        <pc:chgData name="Shahzad Ali" userId="ecba8e45-00b4-4f6b-a2f0-4dc2d773ca2c" providerId="ADAL" clId="{AB9363ED-DDA3-3C46-9B45-B5599590D027}" dt="2022-09-29T05:18:05.591" v="77" actId="2696"/>
        <pc:sldMkLst>
          <pc:docMk/>
          <pc:sldMk cId="320177705" sldId="2076137548"/>
        </pc:sldMkLst>
      </pc:sldChg>
      <pc:sldChg chg="del">
        <pc:chgData name="Shahzad Ali" userId="ecba8e45-00b4-4f6b-a2f0-4dc2d773ca2c" providerId="ADAL" clId="{AB9363ED-DDA3-3C46-9B45-B5599590D027}" dt="2022-09-29T05:18:06.279" v="78" actId="2696"/>
        <pc:sldMkLst>
          <pc:docMk/>
          <pc:sldMk cId="2022216443" sldId="2076137549"/>
        </pc:sldMkLst>
      </pc:sldChg>
      <pc:sldChg chg="del">
        <pc:chgData name="Shahzad Ali" userId="ecba8e45-00b4-4f6b-a2f0-4dc2d773ca2c" providerId="ADAL" clId="{AB9363ED-DDA3-3C46-9B45-B5599590D027}" dt="2022-09-29T05:18:06.906" v="79" actId="2696"/>
        <pc:sldMkLst>
          <pc:docMk/>
          <pc:sldMk cId="1225808145" sldId="2076137550"/>
        </pc:sldMkLst>
      </pc:sldChg>
      <pc:sldChg chg="del">
        <pc:chgData name="Shahzad Ali" userId="ecba8e45-00b4-4f6b-a2f0-4dc2d773ca2c" providerId="ADAL" clId="{AB9363ED-DDA3-3C46-9B45-B5599590D027}" dt="2022-09-29T05:18:21.567" v="85" actId="2696"/>
        <pc:sldMkLst>
          <pc:docMk/>
          <pc:sldMk cId="3187256503" sldId="2076137551"/>
        </pc:sldMkLst>
      </pc:sldChg>
      <pc:sldChg chg="del">
        <pc:chgData name="Shahzad Ali" userId="ecba8e45-00b4-4f6b-a2f0-4dc2d773ca2c" providerId="ADAL" clId="{AB9363ED-DDA3-3C46-9B45-B5599590D027}" dt="2022-09-29T05:18:25.498" v="94" actId="2696"/>
        <pc:sldMkLst>
          <pc:docMk/>
          <pc:sldMk cId="3698699142" sldId="2076137553"/>
        </pc:sldMkLst>
      </pc:sldChg>
      <pc:sldChg chg="del">
        <pc:chgData name="Shahzad Ali" userId="ecba8e45-00b4-4f6b-a2f0-4dc2d773ca2c" providerId="ADAL" clId="{AB9363ED-DDA3-3C46-9B45-B5599590D027}" dt="2022-09-29T05:18:25.801" v="95" actId="2696"/>
        <pc:sldMkLst>
          <pc:docMk/>
          <pc:sldMk cId="399161224" sldId="2076137554"/>
        </pc:sldMkLst>
      </pc:sldChg>
      <pc:sldChg chg="del">
        <pc:chgData name="Shahzad Ali" userId="ecba8e45-00b4-4f6b-a2f0-4dc2d773ca2c" providerId="ADAL" clId="{AB9363ED-DDA3-3C46-9B45-B5599590D027}" dt="2022-09-29T06:09:04.301" v="1313" actId="2696"/>
        <pc:sldMkLst>
          <pc:docMk/>
          <pc:sldMk cId="2412429311" sldId="2076137555"/>
        </pc:sldMkLst>
      </pc:sldChg>
      <pc:sldChg chg="del">
        <pc:chgData name="Shahzad Ali" userId="ecba8e45-00b4-4f6b-a2f0-4dc2d773ca2c" providerId="ADAL" clId="{AB9363ED-DDA3-3C46-9B45-B5599590D027}" dt="2022-09-29T05:17:36.023" v="72" actId="2696"/>
        <pc:sldMkLst>
          <pc:docMk/>
          <pc:sldMk cId="1251668669" sldId="2076137556"/>
        </pc:sldMkLst>
      </pc:sldChg>
      <pc:sldChg chg="addSp delSp modSp new mod modClrScheme chgLayout">
        <pc:chgData name="Shahzad Ali" userId="ecba8e45-00b4-4f6b-a2f0-4dc2d773ca2c" providerId="ADAL" clId="{AB9363ED-DDA3-3C46-9B45-B5599590D027}" dt="2022-09-29T05:37:21.408" v="849" actId="20577"/>
        <pc:sldMkLst>
          <pc:docMk/>
          <pc:sldMk cId="2928036899" sldId="2076137556"/>
        </pc:sldMkLst>
        <pc:spChg chg="del mod ord">
          <ac:chgData name="Shahzad Ali" userId="ecba8e45-00b4-4f6b-a2f0-4dc2d773ca2c" providerId="ADAL" clId="{AB9363ED-DDA3-3C46-9B45-B5599590D027}" dt="2022-09-29T05:19:23.832" v="116" actId="478"/>
          <ac:spMkLst>
            <pc:docMk/>
            <pc:sldMk cId="2928036899" sldId="2076137556"/>
            <ac:spMk id="2" creationId="{FE5586FC-DC9D-8D90-C993-35BCF5766444}"/>
          </ac:spMkLst>
        </pc:spChg>
        <pc:spChg chg="add mod ord">
          <ac:chgData name="Shahzad Ali" userId="ecba8e45-00b4-4f6b-a2f0-4dc2d773ca2c" providerId="ADAL" clId="{AB9363ED-DDA3-3C46-9B45-B5599590D027}" dt="2022-09-29T05:34:16.840" v="607" actId="20577"/>
          <ac:spMkLst>
            <pc:docMk/>
            <pc:sldMk cId="2928036899" sldId="2076137556"/>
            <ac:spMk id="3" creationId="{99032EF5-59AD-315D-AFF8-4B7A218EF758}"/>
          </ac:spMkLst>
        </pc:spChg>
        <pc:spChg chg="add del mod ord">
          <ac:chgData name="Shahzad Ali" userId="ecba8e45-00b4-4f6b-a2f0-4dc2d773ca2c" providerId="ADAL" clId="{AB9363ED-DDA3-3C46-9B45-B5599590D027}" dt="2022-09-29T05:29:11.008" v="132" actId="700"/>
          <ac:spMkLst>
            <pc:docMk/>
            <pc:sldMk cId="2928036899" sldId="2076137556"/>
            <ac:spMk id="4" creationId="{D1CE796B-29B1-D94A-EBE2-E1B31F7C3C13}"/>
          </ac:spMkLst>
        </pc:spChg>
        <pc:spChg chg="add del mod ord">
          <ac:chgData name="Shahzad Ali" userId="ecba8e45-00b4-4f6b-a2f0-4dc2d773ca2c" providerId="ADAL" clId="{AB9363ED-DDA3-3C46-9B45-B5599590D027}" dt="2022-09-29T05:37:21.408" v="849" actId="20577"/>
          <ac:spMkLst>
            <pc:docMk/>
            <pc:sldMk cId="2928036899" sldId="2076137556"/>
            <ac:spMk id="5" creationId="{9277BA65-72DF-4B35-DC0D-A597959AA24E}"/>
          </ac:spMkLst>
        </pc:spChg>
        <pc:spChg chg="add del">
          <ac:chgData name="Shahzad Ali" userId="ecba8e45-00b4-4f6b-a2f0-4dc2d773ca2c" providerId="ADAL" clId="{AB9363ED-DDA3-3C46-9B45-B5599590D027}" dt="2022-09-29T05:29:27.335" v="134"/>
          <ac:spMkLst>
            <pc:docMk/>
            <pc:sldMk cId="2928036899" sldId="2076137556"/>
            <ac:spMk id="7" creationId="{9C6E39E3-37C4-4186-4E82-A90E892B8457}"/>
          </ac:spMkLst>
        </pc:spChg>
        <pc:graphicFrameChg chg="add del mod">
          <ac:chgData name="Shahzad Ali" userId="ecba8e45-00b4-4f6b-a2f0-4dc2d773ca2c" providerId="ADAL" clId="{AB9363ED-DDA3-3C46-9B45-B5599590D027}" dt="2022-09-29T05:29:27.335" v="134"/>
          <ac:graphicFrameMkLst>
            <pc:docMk/>
            <pc:sldMk cId="2928036899" sldId="2076137556"/>
            <ac:graphicFrameMk id="6" creationId="{588970BF-0B59-A70E-F77F-53B447715A4E}"/>
          </ac:graphicFrameMkLst>
        </pc:graphicFrameChg>
      </pc:sldChg>
      <pc:sldChg chg="modSp add mod">
        <pc:chgData name="Shahzad Ali" userId="ecba8e45-00b4-4f6b-a2f0-4dc2d773ca2c" providerId="ADAL" clId="{AB9363ED-DDA3-3C46-9B45-B5599590D027}" dt="2022-09-29T05:43:31.983" v="1144" actId="20577"/>
        <pc:sldMkLst>
          <pc:docMk/>
          <pc:sldMk cId="924808295" sldId="2076137557"/>
        </pc:sldMkLst>
        <pc:spChg chg="mod">
          <ac:chgData name="Shahzad Ali" userId="ecba8e45-00b4-4f6b-a2f0-4dc2d773ca2c" providerId="ADAL" clId="{AB9363ED-DDA3-3C46-9B45-B5599590D027}" dt="2022-09-29T05:34:55.018" v="653" actId="20577"/>
          <ac:spMkLst>
            <pc:docMk/>
            <pc:sldMk cId="924808295" sldId="2076137557"/>
            <ac:spMk id="3" creationId="{99032EF5-59AD-315D-AFF8-4B7A218EF758}"/>
          </ac:spMkLst>
        </pc:spChg>
        <pc:spChg chg="mod">
          <ac:chgData name="Shahzad Ali" userId="ecba8e45-00b4-4f6b-a2f0-4dc2d773ca2c" providerId="ADAL" clId="{AB9363ED-DDA3-3C46-9B45-B5599590D027}" dt="2022-09-29T05:43:31.983" v="1144" actId="20577"/>
          <ac:spMkLst>
            <pc:docMk/>
            <pc:sldMk cId="924808295" sldId="2076137557"/>
            <ac:spMk id="5" creationId="{9277BA65-72DF-4B35-DC0D-A597959AA24E}"/>
          </ac:spMkLst>
        </pc:spChg>
      </pc:sldChg>
      <pc:sldChg chg="addSp delSp modSp new mod">
        <pc:chgData name="Shahzad Ali" userId="ecba8e45-00b4-4f6b-a2f0-4dc2d773ca2c" providerId="ADAL" clId="{AB9363ED-DDA3-3C46-9B45-B5599590D027}" dt="2022-09-29T05:47:03.996" v="1150" actId="18331"/>
        <pc:sldMkLst>
          <pc:docMk/>
          <pc:sldMk cId="3660116186" sldId="2076137558"/>
        </pc:sldMkLst>
        <pc:spChg chg="del">
          <ac:chgData name="Shahzad Ali" userId="ecba8e45-00b4-4f6b-a2f0-4dc2d773ca2c" providerId="ADAL" clId="{AB9363ED-DDA3-3C46-9B45-B5599590D027}" dt="2022-09-29T05:46:46.141" v="1146" actId="478"/>
          <ac:spMkLst>
            <pc:docMk/>
            <pc:sldMk cId="3660116186" sldId="2076137558"/>
            <ac:spMk id="3" creationId="{743D1B42-B2F5-D9B6-A5BD-E9AF6C6E50F6}"/>
          </ac:spMkLst>
        </pc:spChg>
        <pc:picChg chg="add mod">
          <ac:chgData name="Shahzad Ali" userId="ecba8e45-00b4-4f6b-a2f0-4dc2d773ca2c" providerId="ADAL" clId="{AB9363ED-DDA3-3C46-9B45-B5599590D027}" dt="2022-09-29T05:47:03.996" v="1150" actId="18331"/>
          <ac:picMkLst>
            <pc:docMk/>
            <pc:sldMk cId="3660116186" sldId="2076137558"/>
            <ac:picMk id="4" creationId="{2E6A7545-1336-8670-1D52-42C4995C8976}"/>
          </ac:picMkLst>
        </pc:picChg>
      </pc:sldChg>
      <pc:sldChg chg="addSp delSp modSp new mod">
        <pc:chgData name="Shahzad Ali" userId="ecba8e45-00b4-4f6b-a2f0-4dc2d773ca2c" providerId="ADAL" clId="{AB9363ED-DDA3-3C46-9B45-B5599590D027}" dt="2022-09-29T05:51:15.524" v="1176" actId="1076"/>
        <pc:sldMkLst>
          <pc:docMk/>
          <pc:sldMk cId="2621071874" sldId="2076137559"/>
        </pc:sldMkLst>
        <pc:spChg chg="mod">
          <ac:chgData name="Shahzad Ali" userId="ecba8e45-00b4-4f6b-a2f0-4dc2d773ca2c" providerId="ADAL" clId="{AB9363ED-DDA3-3C46-9B45-B5599590D027}" dt="2022-09-29T05:50:38.029" v="1170" actId="20577"/>
          <ac:spMkLst>
            <pc:docMk/>
            <pc:sldMk cId="2621071874" sldId="2076137559"/>
            <ac:spMk id="2" creationId="{0BA9227B-63A1-AAE1-31B7-6EA06CE41037}"/>
          </ac:spMkLst>
        </pc:spChg>
        <pc:spChg chg="del">
          <ac:chgData name="Shahzad Ali" userId="ecba8e45-00b4-4f6b-a2f0-4dc2d773ca2c" providerId="ADAL" clId="{AB9363ED-DDA3-3C46-9B45-B5599590D027}" dt="2022-09-29T05:50:40.893" v="1171" actId="478"/>
          <ac:spMkLst>
            <pc:docMk/>
            <pc:sldMk cId="2621071874" sldId="2076137559"/>
            <ac:spMk id="3" creationId="{E2634739-6389-B1BF-4822-268A0AAC1695}"/>
          </ac:spMkLst>
        </pc:spChg>
        <pc:picChg chg="add mod">
          <ac:chgData name="Shahzad Ali" userId="ecba8e45-00b4-4f6b-a2f0-4dc2d773ca2c" providerId="ADAL" clId="{AB9363ED-DDA3-3C46-9B45-B5599590D027}" dt="2022-09-29T05:51:15.524" v="1176" actId="1076"/>
          <ac:picMkLst>
            <pc:docMk/>
            <pc:sldMk cId="2621071874" sldId="2076137559"/>
            <ac:picMk id="4" creationId="{04A50A2B-C1FE-F3FC-B7BC-A9610B125C56}"/>
          </ac:picMkLst>
        </pc:picChg>
      </pc:sldChg>
      <pc:sldChg chg="addSp delSp modSp new mod">
        <pc:chgData name="Shahzad Ali" userId="ecba8e45-00b4-4f6b-a2f0-4dc2d773ca2c" providerId="ADAL" clId="{AB9363ED-DDA3-3C46-9B45-B5599590D027}" dt="2022-09-29T05:54:52.718" v="1252" actId="20577"/>
        <pc:sldMkLst>
          <pc:docMk/>
          <pc:sldMk cId="2254958383" sldId="2076137560"/>
        </pc:sldMkLst>
        <pc:spChg chg="mod">
          <ac:chgData name="Shahzad Ali" userId="ecba8e45-00b4-4f6b-a2f0-4dc2d773ca2c" providerId="ADAL" clId="{AB9363ED-DDA3-3C46-9B45-B5599590D027}" dt="2022-09-29T05:54:12.590" v="1208" actId="20577"/>
          <ac:spMkLst>
            <pc:docMk/>
            <pc:sldMk cId="2254958383" sldId="2076137560"/>
            <ac:spMk id="2" creationId="{AEE0F15B-A65B-E572-3571-1DD87D28526B}"/>
          </ac:spMkLst>
        </pc:spChg>
        <pc:spChg chg="del">
          <ac:chgData name="Shahzad Ali" userId="ecba8e45-00b4-4f6b-a2f0-4dc2d773ca2c" providerId="ADAL" clId="{AB9363ED-DDA3-3C46-9B45-B5599590D027}" dt="2022-09-29T05:53:57.079" v="1178" actId="478"/>
          <ac:spMkLst>
            <pc:docMk/>
            <pc:sldMk cId="2254958383" sldId="2076137560"/>
            <ac:spMk id="3" creationId="{3AC863E5-E7B7-04F7-97E5-2F87D7C58BCF}"/>
          </ac:spMkLst>
        </pc:spChg>
        <pc:spChg chg="add mod">
          <ac:chgData name="Shahzad Ali" userId="ecba8e45-00b4-4f6b-a2f0-4dc2d773ca2c" providerId="ADAL" clId="{AB9363ED-DDA3-3C46-9B45-B5599590D027}" dt="2022-09-29T05:54:36.639" v="1233" actId="20577"/>
          <ac:spMkLst>
            <pc:docMk/>
            <pc:sldMk cId="2254958383" sldId="2076137560"/>
            <ac:spMk id="5" creationId="{C95DDC36-CFFB-CE29-91B7-9A1AE9C30065}"/>
          </ac:spMkLst>
        </pc:spChg>
        <pc:spChg chg="add mod">
          <ac:chgData name="Shahzad Ali" userId="ecba8e45-00b4-4f6b-a2f0-4dc2d773ca2c" providerId="ADAL" clId="{AB9363ED-DDA3-3C46-9B45-B5599590D027}" dt="2022-09-29T05:54:52.718" v="1252" actId="20577"/>
          <ac:spMkLst>
            <pc:docMk/>
            <pc:sldMk cId="2254958383" sldId="2076137560"/>
            <ac:spMk id="6" creationId="{37BD20DD-4880-8CB9-ECF3-DBC3CA588BFB}"/>
          </ac:spMkLst>
        </pc:spChg>
        <pc:picChg chg="add mod">
          <ac:chgData name="Shahzad Ali" userId="ecba8e45-00b4-4f6b-a2f0-4dc2d773ca2c" providerId="ADAL" clId="{AB9363ED-DDA3-3C46-9B45-B5599590D027}" dt="2022-09-29T05:54:22.122" v="1211" actId="14100"/>
          <ac:picMkLst>
            <pc:docMk/>
            <pc:sldMk cId="2254958383" sldId="2076137560"/>
            <ac:picMk id="4" creationId="{A300CE5E-ADD1-3707-89A4-38049FD14DA2}"/>
          </ac:picMkLst>
        </pc:picChg>
      </pc:sldChg>
      <pc:sldChg chg="addSp modSp new mod">
        <pc:chgData name="Shahzad Ali" userId="ecba8e45-00b4-4f6b-a2f0-4dc2d773ca2c" providerId="ADAL" clId="{AB9363ED-DDA3-3C46-9B45-B5599590D027}" dt="2022-09-29T06:05:35.895" v="1309" actId="1076"/>
        <pc:sldMkLst>
          <pc:docMk/>
          <pc:sldMk cId="1197114729" sldId="2076137561"/>
        </pc:sldMkLst>
        <pc:picChg chg="add mod">
          <ac:chgData name="Shahzad Ali" userId="ecba8e45-00b4-4f6b-a2f0-4dc2d773ca2c" providerId="ADAL" clId="{AB9363ED-DDA3-3C46-9B45-B5599590D027}" dt="2022-09-29T06:05:35.895" v="1309" actId="1076"/>
          <ac:picMkLst>
            <pc:docMk/>
            <pc:sldMk cId="1197114729" sldId="2076137561"/>
            <ac:picMk id="3" creationId="{676EA0C4-4C78-C50F-94E1-9E9690E29600}"/>
          </ac:picMkLst>
        </pc:picChg>
      </pc:sldChg>
      <pc:sldMasterChg chg="delSldLayout modSldLayout">
        <pc:chgData name="Shahzad Ali" userId="ecba8e45-00b4-4f6b-a2f0-4dc2d773ca2c" providerId="ADAL" clId="{AB9363ED-DDA3-3C46-9B45-B5599590D027}" dt="2022-09-29T06:09:02.017" v="1312" actId="2696"/>
        <pc:sldMasterMkLst>
          <pc:docMk/>
          <pc:sldMasterMk cId="4145229756" sldId="2147483648"/>
        </pc:sldMasterMkLst>
        <pc:sldLayoutChg chg="addSp delSp modSp mod setBg">
          <pc:chgData name="Shahzad Ali" userId="ecba8e45-00b4-4f6b-a2f0-4dc2d773ca2c" providerId="ADAL" clId="{AB9363ED-DDA3-3C46-9B45-B5599590D027}" dt="2022-09-29T05:16:48.236" v="66"/>
          <pc:sldLayoutMkLst>
            <pc:docMk/>
            <pc:sldMasterMk cId="4145229756" sldId="2147483648"/>
            <pc:sldLayoutMk cId="3894732051" sldId="2147483726"/>
          </pc:sldLayoutMkLst>
          <pc:picChg chg="add del mod">
            <ac:chgData name="Shahzad Ali" userId="ecba8e45-00b4-4f6b-a2f0-4dc2d773ca2c" providerId="ADAL" clId="{AB9363ED-DDA3-3C46-9B45-B5599590D027}" dt="2022-09-29T05:16:20.915" v="64" actId="478"/>
            <ac:picMkLst>
              <pc:docMk/>
              <pc:sldMasterMk cId="4145229756" sldId="2147483648"/>
              <pc:sldLayoutMk cId="3894732051" sldId="2147483726"/>
              <ac:picMk id="11" creationId="{C190AD77-9E48-4157-9B78-349EEF6C03ED}"/>
            </ac:picMkLst>
          </pc:picChg>
        </pc:sldLayoutChg>
        <pc:sldLayoutChg chg="del">
          <pc:chgData name="Shahzad Ali" userId="ecba8e45-00b4-4f6b-a2f0-4dc2d773ca2c" providerId="ADAL" clId="{AB9363ED-DDA3-3C46-9B45-B5599590D027}" dt="2022-09-29T05:57:30.806" v="1253" actId="2696"/>
          <pc:sldLayoutMkLst>
            <pc:docMk/>
            <pc:sldMasterMk cId="4145229756" sldId="2147483648"/>
            <pc:sldLayoutMk cId="2368320800" sldId="2147483742"/>
          </pc:sldLayoutMkLst>
        </pc:sldLayoutChg>
        <pc:sldLayoutChg chg="del">
          <pc:chgData name="Shahzad Ali" userId="ecba8e45-00b4-4f6b-a2f0-4dc2d773ca2c" providerId="ADAL" clId="{AB9363ED-DDA3-3C46-9B45-B5599590D027}" dt="2022-09-29T06:09:02.017" v="1312" actId="2696"/>
          <pc:sldLayoutMkLst>
            <pc:docMk/>
            <pc:sldMasterMk cId="4145229756" sldId="2147483648"/>
            <pc:sldLayoutMk cId="912004617" sldId="2147483976"/>
          </pc:sldLayoutMkLst>
        </pc:sldLayoutChg>
        <pc:sldLayoutChg chg="del">
          <pc:chgData name="Shahzad Ali" userId="ecba8e45-00b4-4f6b-a2f0-4dc2d773ca2c" providerId="ADAL" clId="{AB9363ED-DDA3-3C46-9B45-B5599590D027}" dt="2022-09-29T05:18:01.102" v="75" actId="2696"/>
          <pc:sldLayoutMkLst>
            <pc:docMk/>
            <pc:sldMasterMk cId="4145229756" sldId="2147483648"/>
            <pc:sldLayoutMk cId="3853857711" sldId="2147483977"/>
          </pc:sldLayoutMkLst>
        </pc:sldLayoutChg>
        <pc:sldLayoutChg chg="del">
          <pc:chgData name="Shahzad Ali" userId="ecba8e45-00b4-4f6b-a2f0-4dc2d773ca2c" providerId="ADAL" clId="{AB9363ED-DDA3-3C46-9B45-B5599590D027}" dt="2022-09-29T05:18:20.846" v="84" actId="2696"/>
          <pc:sldLayoutMkLst>
            <pc:docMk/>
            <pc:sldMasterMk cId="4145229756" sldId="2147483648"/>
            <pc:sldLayoutMk cId="3622034526" sldId="2147484005"/>
          </pc:sldLayoutMkLst>
        </pc:sldLayoutChg>
        <pc:sldLayoutChg chg="del">
          <pc:chgData name="Shahzad Ali" userId="ecba8e45-00b4-4f6b-a2f0-4dc2d773ca2c" providerId="ADAL" clId="{AB9363ED-DDA3-3C46-9B45-B5599590D027}" dt="2022-09-29T05:18:24.901" v="92" actId="2696"/>
          <pc:sldLayoutMkLst>
            <pc:docMk/>
            <pc:sldMasterMk cId="4145229756" sldId="2147483648"/>
            <pc:sldLayoutMk cId="2777440297" sldId="2147484118"/>
          </pc:sldLayoutMkLst>
        </pc:sldLayoutChg>
        <pc:sldLayoutChg chg="del">
          <pc:chgData name="Shahzad Ali" userId="ecba8e45-00b4-4f6b-a2f0-4dc2d773ca2c" providerId="ADAL" clId="{AB9363ED-DDA3-3C46-9B45-B5599590D027}" dt="2022-09-29T05:18:23.150" v="87" actId="2696"/>
          <pc:sldLayoutMkLst>
            <pc:docMk/>
            <pc:sldMasterMk cId="4145229756" sldId="2147483648"/>
            <pc:sldLayoutMk cId="3161371724" sldId="2147484119"/>
          </pc:sldLayoutMkLst>
        </pc:sldLayoutChg>
        <pc:sldLayoutChg chg="del">
          <pc:chgData name="Shahzad Ali" userId="ecba8e45-00b4-4f6b-a2f0-4dc2d773ca2c" providerId="ADAL" clId="{AB9363ED-DDA3-3C46-9B45-B5599590D027}" dt="2022-09-29T05:18:23.514" v="88" actId="2696"/>
          <pc:sldLayoutMkLst>
            <pc:docMk/>
            <pc:sldMasterMk cId="4145229756" sldId="2147483648"/>
            <pc:sldLayoutMk cId="2898094736" sldId="2147484120"/>
          </pc:sldLayoutMkLst>
        </pc:sldLayoutChg>
        <pc:sldLayoutChg chg="del">
          <pc:chgData name="Shahzad Ali" userId="ecba8e45-00b4-4f6b-a2f0-4dc2d773ca2c" providerId="ADAL" clId="{AB9363ED-DDA3-3C46-9B45-B5599590D027}" dt="2022-09-29T05:18:23.933" v="89" actId="2696"/>
          <pc:sldLayoutMkLst>
            <pc:docMk/>
            <pc:sldMasterMk cId="4145229756" sldId="2147483648"/>
            <pc:sldLayoutMk cId="3934663257" sldId="2147484121"/>
          </pc:sldLayoutMkLst>
        </pc:sldLayoutChg>
        <pc:sldLayoutChg chg="del">
          <pc:chgData name="Shahzad Ali" userId="ecba8e45-00b4-4f6b-a2f0-4dc2d773ca2c" providerId="ADAL" clId="{AB9363ED-DDA3-3C46-9B45-B5599590D027}" dt="2022-09-29T05:18:25.209" v="93" actId="2696"/>
          <pc:sldLayoutMkLst>
            <pc:docMk/>
            <pc:sldMasterMk cId="4145229756" sldId="2147483648"/>
            <pc:sldLayoutMk cId="3378788060" sldId="2147484122"/>
          </pc:sldLayoutMkLst>
        </pc:sldLayoutChg>
        <pc:sldLayoutChg chg="del">
          <pc:chgData name="Shahzad Ali" userId="ecba8e45-00b4-4f6b-a2f0-4dc2d773ca2c" providerId="ADAL" clId="{AB9363ED-DDA3-3C46-9B45-B5599590D027}" dt="2022-09-29T05:18:26.083" v="96" actId="2696"/>
          <pc:sldLayoutMkLst>
            <pc:docMk/>
            <pc:sldMasterMk cId="4145229756" sldId="2147483648"/>
            <pc:sldLayoutMk cId="939085656" sldId="2147484123"/>
          </pc:sldLayoutMkLst>
        </pc:sldLayoutChg>
        <pc:sldLayoutChg chg="del">
          <pc:chgData name="Shahzad Ali" userId="ecba8e45-00b4-4f6b-a2f0-4dc2d773ca2c" providerId="ADAL" clId="{AB9363ED-DDA3-3C46-9B45-B5599590D027}" dt="2022-09-29T05:18:25.801" v="95" actId="2696"/>
          <pc:sldLayoutMkLst>
            <pc:docMk/>
            <pc:sldMasterMk cId="4145229756" sldId="2147483648"/>
            <pc:sldLayoutMk cId="533880724" sldId="2147484124"/>
          </pc:sldLayoutMkLst>
        </pc:sldLayoutChg>
      </pc:sldMasterChg>
      <pc:sldMasterChg chg="delSldLayout modSldLayout">
        <pc:chgData name="Shahzad Ali" userId="ecba8e45-00b4-4f6b-a2f0-4dc2d773ca2c" providerId="ADAL" clId="{AB9363ED-DDA3-3C46-9B45-B5599590D027}" dt="2022-09-29T05:57:43.302" v="1256" actId="478"/>
        <pc:sldMasterMkLst>
          <pc:docMk/>
          <pc:sldMasterMk cId="1432545873" sldId="2147483750"/>
        </pc:sldMasterMkLst>
        <pc:sldLayoutChg chg="delSp mod">
          <pc:chgData name="Shahzad Ali" userId="ecba8e45-00b4-4f6b-a2f0-4dc2d773ca2c" providerId="ADAL" clId="{AB9363ED-DDA3-3C46-9B45-B5599590D027}" dt="2022-09-29T05:57:43.302" v="1256" actId="478"/>
          <pc:sldLayoutMkLst>
            <pc:docMk/>
            <pc:sldMasterMk cId="4145229756" sldId="2147483648"/>
            <pc:sldLayoutMk cId="4009581095" sldId="2147483764"/>
          </pc:sldLayoutMkLst>
          <pc:grpChg chg="del">
            <ac:chgData name="Shahzad Ali" userId="ecba8e45-00b4-4f6b-a2f0-4dc2d773ca2c" providerId="ADAL" clId="{AB9363ED-DDA3-3C46-9B45-B5599590D027}" dt="2022-09-29T05:57:43.302" v="1256" actId="478"/>
            <ac:grpSpMkLst>
              <pc:docMk/>
              <pc:sldMasterMk cId="4145229756" sldId="2147483648"/>
              <pc:sldLayoutMk cId="4009581095" sldId="2147483764"/>
              <ac:grpSpMk id="8" creationId="{F72A4AF7-B4F1-964B-811F-FEA816851A96}"/>
            </ac:grpSpMkLst>
          </pc:grpChg>
          <pc:picChg chg="del">
            <ac:chgData name="Shahzad Ali" userId="ecba8e45-00b4-4f6b-a2f0-4dc2d773ca2c" providerId="ADAL" clId="{AB9363ED-DDA3-3C46-9B45-B5599590D027}" dt="2022-09-29T05:57:41.273" v="1255" actId="478"/>
            <ac:picMkLst>
              <pc:docMk/>
              <pc:sldMasterMk cId="4145229756" sldId="2147483648"/>
              <pc:sldLayoutMk cId="4009581095" sldId="2147483764"/>
              <ac:picMk id="12" creationId="{20EA0850-009E-4F9F-B39E-582F089E68C3}"/>
            </ac:picMkLst>
          </pc:picChg>
        </pc:sldLayoutChg>
        <pc:sldLayoutChg chg="del">
          <pc:chgData name="Shahzad Ali" userId="ecba8e45-00b4-4f6b-a2f0-4dc2d773ca2c" providerId="ADAL" clId="{AB9363ED-DDA3-3C46-9B45-B5599590D027}" dt="2022-09-29T05:17:51.149" v="74" actId="2696"/>
          <pc:sldLayoutMkLst>
            <pc:docMk/>
            <pc:sldMasterMk cId="1432545873" sldId="2147483750"/>
            <pc:sldLayoutMk cId="1627195154" sldId="2147483975"/>
          </pc:sldLayoutMkLst>
        </pc:sldLayoutChg>
      </pc:sldMasterChg>
      <pc:sldMasterChg chg="del delSldLayout">
        <pc:chgData name="Shahzad Ali" userId="ecba8e45-00b4-4f6b-a2f0-4dc2d773ca2c" providerId="ADAL" clId="{AB9363ED-DDA3-3C46-9B45-B5599590D027}" dt="2022-09-29T05:18:43.444" v="113" actId="2696"/>
        <pc:sldMasterMkLst>
          <pc:docMk/>
          <pc:sldMasterMk cId="1009976655" sldId="2147483980"/>
        </pc:sldMasterMkLst>
        <pc:sldLayoutChg chg="del">
          <pc:chgData name="Shahzad Ali" userId="ecba8e45-00b4-4f6b-a2f0-4dc2d773ca2c" providerId="ADAL" clId="{AB9363ED-DDA3-3C46-9B45-B5599590D027}" dt="2022-09-29T05:18:43.429" v="103" actId="2696"/>
          <pc:sldLayoutMkLst>
            <pc:docMk/>
            <pc:sldMasterMk cId="1009976655" sldId="2147483980"/>
            <pc:sldLayoutMk cId="3569925858" sldId="2147483982"/>
          </pc:sldLayoutMkLst>
        </pc:sldLayoutChg>
        <pc:sldLayoutChg chg="del">
          <pc:chgData name="Shahzad Ali" userId="ecba8e45-00b4-4f6b-a2f0-4dc2d773ca2c" providerId="ADAL" clId="{AB9363ED-DDA3-3C46-9B45-B5599590D027}" dt="2022-09-29T05:18:43.431" v="104" actId="2696"/>
          <pc:sldLayoutMkLst>
            <pc:docMk/>
            <pc:sldMasterMk cId="1009976655" sldId="2147483980"/>
            <pc:sldLayoutMk cId="1313779643" sldId="2147483985"/>
          </pc:sldLayoutMkLst>
        </pc:sldLayoutChg>
        <pc:sldLayoutChg chg="del">
          <pc:chgData name="Shahzad Ali" userId="ecba8e45-00b4-4f6b-a2f0-4dc2d773ca2c" providerId="ADAL" clId="{AB9363ED-DDA3-3C46-9B45-B5599590D027}" dt="2022-09-29T05:18:43.433" v="105" actId="2696"/>
          <pc:sldLayoutMkLst>
            <pc:docMk/>
            <pc:sldMasterMk cId="1009976655" sldId="2147483980"/>
            <pc:sldLayoutMk cId="3940890535" sldId="2147483987"/>
          </pc:sldLayoutMkLst>
        </pc:sldLayoutChg>
        <pc:sldLayoutChg chg="del">
          <pc:chgData name="Shahzad Ali" userId="ecba8e45-00b4-4f6b-a2f0-4dc2d773ca2c" providerId="ADAL" clId="{AB9363ED-DDA3-3C46-9B45-B5599590D027}" dt="2022-09-29T05:18:43.434" v="106" actId="2696"/>
          <pc:sldLayoutMkLst>
            <pc:docMk/>
            <pc:sldMasterMk cId="1009976655" sldId="2147483980"/>
            <pc:sldLayoutMk cId="3794292841" sldId="2147483998"/>
          </pc:sldLayoutMkLst>
        </pc:sldLayoutChg>
        <pc:sldLayoutChg chg="del">
          <pc:chgData name="Shahzad Ali" userId="ecba8e45-00b4-4f6b-a2f0-4dc2d773ca2c" providerId="ADAL" clId="{AB9363ED-DDA3-3C46-9B45-B5599590D027}" dt="2022-09-29T05:18:43.435" v="107" actId="2696"/>
          <pc:sldLayoutMkLst>
            <pc:docMk/>
            <pc:sldMasterMk cId="1009976655" sldId="2147483980"/>
            <pc:sldLayoutMk cId="175608675" sldId="2147483999"/>
          </pc:sldLayoutMkLst>
        </pc:sldLayoutChg>
        <pc:sldLayoutChg chg="del">
          <pc:chgData name="Shahzad Ali" userId="ecba8e45-00b4-4f6b-a2f0-4dc2d773ca2c" providerId="ADAL" clId="{AB9363ED-DDA3-3C46-9B45-B5599590D027}" dt="2022-09-29T05:18:43.437" v="108" actId="2696"/>
          <pc:sldLayoutMkLst>
            <pc:docMk/>
            <pc:sldMasterMk cId="1009976655" sldId="2147483980"/>
            <pc:sldLayoutMk cId="2076929326" sldId="2147484000"/>
          </pc:sldLayoutMkLst>
        </pc:sldLayoutChg>
        <pc:sldLayoutChg chg="del">
          <pc:chgData name="Shahzad Ali" userId="ecba8e45-00b4-4f6b-a2f0-4dc2d773ca2c" providerId="ADAL" clId="{AB9363ED-DDA3-3C46-9B45-B5599590D027}" dt="2022-09-29T05:18:43.438" v="109" actId="2696"/>
          <pc:sldLayoutMkLst>
            <pc:docMk/>
            <pc:sldMasterMk cId="1009976655" sldId="2147483980"/>
            <pc:sldLayoutMk cId="2405027551" sldId="2147484001"/>
          </pc:sldLayoutMkLst>
        </pc:sldLayoutChg>
        <pc:sldLayoutChg chg="del">
          <pc:chgData name="Shahzad Ali" userId="ecba8e45-00b4-4f6b-a2f0-4dc2d773ca2c" providerId="ADAL" clId="{AB9363ED-DDA3-3C46-9B45-B5599590D027}" dt="2022-09-29T05:18:43.439" v="110" actId="2696"/>
          <pc:sldLayoutMkLst>
            <pc:docMk/>
            <pc:sldMasterMk cId="1009976655" sldId="2147483980"/>
            <pc:sldLayoutMk cId="2313229974" sldId="2147484002"/>
          </pc:sldLayoutMkLst>
        </pc:sldLayoutChg>
        <pc:sldLayoutChg chg="del">
          <pc:chgData name="Shahzad Ali" userId="ecba8e45-00b4-4f6b-a2f0-4dc2d773ca2c" providerId="ADAL" clId="{AB9363ED-DDA3-3C46-9B45-B5599590D027}" dt="2022-09-29T05:18:43.441" v="111" actId="2696"/>
          <pc:sldLayoutMkLst>
            <pc:docMk/>
            <pc:sldMasterMk cId="1009976655" sldId="2147483980"/>
            <pc:sldLayoutMk cId="2358398896" sldId="2147484003"/>
          </pc:sldLayoutMkLst>
        </pc:sldLayoutChg>
        <pc:sldLayoutChg chg="del">
          <pc:chgData name="Shahzad Ali" userId="ecba8e45-00b4-4f6b-a2f0-4dc2d773ca2c" providerId="ADAL" clId="{AB9363ED-DDA3-3C46-9B45-B5599590D027}" dt="2022-09-29T05:18:43.442" v="112" actId="2696"/>
          <pc:sldLayoutMkLst>
            <pc:docMk/>
            <pc:sldMasterMk cId="1009976655" sldId="2147483980"/>
            <pc:sldLayoutMk cId="2699060093" sldId="2147484004"/>
          </pc:sldLayoutMkLst>
        </pc:sldLayoutChg>
      </pc:sldMasterChg>
      <pc:sldMasterChg chg="delSldLayout modSldLayout">
        <pc:chgData name="Shahzad Ali" userId="ecba8e45-00b4-4f6b-a2f0-4dc2d773ca2c" providerId="ADAL" clId="{AB9363ED-DDA3-3C46-9B45-B5599590D027}" dt="2022-09-29T06:08:57.752" v="1310" actId="2696"/>
        <pc:sldMasterMkLst>
          <pc:docMk/>
          <pc:sldMasterMk cId="1864358323" sldId="2147484079"/>
        </pc:sldMasterMkLst>
        <pc:sldLayoutChg chg="setBg">
          <pc:chgData name="Shahzad Ali" userId="ecba8e45-00b4-4f6b-a2f0-4dc2d773ca2c" providerId="ADAL" clId="{AB9363ED-DDA3-3C46-9B45-B5599590D027}" dt="2022-09-29T05:47:03.996" v="1150" actId="18331"/>
          <pc:sldLayoutMkLst>
            <pc:docMk/>
            <pc:sldMasterMk cId="2709569214" sldId="2147484123"/>
            <pc:sldLayoutMk cId="1132072561" sldId="2147484080"/>
          </pc:sldLayoutMkLst>
        </pc:sldLayoutChg>
        <pc:sldLayoutChg chg="del">
          <pc:chgData name="Shahzad Ali" userId="ecba8e45-00b4-4f6b-a2f0-4dc2d773ca2c" providerId="ADAL" clId="{AB9363ED-DDA3-3C46-9B45-B5599590D027}" dt="2022-09-29T06:08:57.752" v="1310" actId="2696"/>
          <pc:sldLayoutMkLst>
            <pc:docMk/>
            <pc:sldMasterMk cId="1864358323" sldId="2147484079"/>
            <pc:sldLayoutMk cId="4266488208" sldId="2147484118"/>
          </pc:sldLayoutMkLst>
        </pc:sldLayoutChg>
      </pc:sldMasterChg>
    </pc:docChg>
  </pc:docChgLst>
  <pc:docChgLst>
    <pc:chgData name="Shahzad Ali" userId="ecba8e45-00b4-4f6b-a2f0-4dc2d773ca2c" providerId="ADAL" clId="{1BF184F9-29B9-1B49-9F90-3F5E69C76387}"/>
    <pc:docChg chg="undo redo custSel addSld delSld modSld sldOrd delMainMaster modMainMaster">
      <pc:chgData name="Shahzad Ali" userId="ecba8e45-00b4-4f6b-a2f0-4dc2d773ca2c" providerId="ADAL" clId="{1BF184F9-29B9-1B49-9F90-3F5E69C76387}" dt="2022-03-18T00:15:51.082" v="6663" actId="2696"/>
      <pc:docMkLst>
        <pc:docMk/>
      </pc:docMkLst>
      <pc:sldChg chg="addSp delSp modSp add del mod modClrScheme chgLayout">
        <pc:chgData name="Shahzad Ali" userId="ecba8e45-00b4-4f6b-a2f0-4dc2d773ca2c" providerId="ADAL" clId="{1BF184F9-29B9-1B49-9F90-3F5E69C76387}" dt="2022-03-17T18:08:31.897" v="5458" actId="2696"/>
        <pc:sldMkLst>
          <pc:docMk/>
          <pc:sldMk cId="0" sldId="257"/>
        </pc:sldMkLst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5" creationId="{F45FDD5A-BB8E-6844-B3E4-172445BFD2D4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6" creationId="{F92D4A05-CF9C-EC44-84FE-E79CE08A2D6A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7" creationId="{178D6430-49CC-A349-9067-05BDEC088FB2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8" creationId="{2D27C66B-810E-9548-A98C-DDA3F3BA6D49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19" creationId="{B08996FA-BFF6-FB4C-860E-518A09ACAC43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20" creationId="{5A9221D4-22AC-D24D-9B1F-D7BB8D757459}"/>
          </ac:spMkLst>
        </pc:spChg>
        <pc:spChg chg="add mod">
          <ac:chgData name="Shahzad Ali" userId="ecba8e45-00b4-4f6b-a2f0-4dc2d773ca2c" providerId="ADAL" clId="{1BF184F9-29B9-1B49-9F90-3F5E69C76387}" dt="2022-03-17T18:07:02.932" v="5451"/>
          <ac:spMkLst>
            <pc:docMk/>
            <pc:sldMk cId="0" sldId="257"/>
            <ac:spMk id="21" creationId="{CCEDB0DE-F2CE-0846-BCF5-D53D9384DB6D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3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4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5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6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7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8" creationId="{00000000-0000-0000-0000-000000000000}"/>
          </ac:spMkLst>
        </pc:spChg>
        <pc:spChg chg="del mod ord">
          <ac:chgData name="Shahzad Ali" userId="ecba8e45-00b4-4f6b-a2f0-4dc2d773ca2c" providerId="ADAL" clId="{1BF184F9-29B9-1B49-9F90-3F5E69C76387}" dt="2022-03-17T18:06:54.045" v="5450" actId="478"/>
          <ac:spMkLst>
            <pc:docMk/>
            <pc:sldMk cId="0" sldId="257"/>
            <ac:spMk id="129" creationId="{00000000-0000-0000-0000-000000000000}"/>
          </ac:spMkLst>
        </pc:sp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14" creationId="{A08DEABB-A8DA-394D-AA1F-627445AAA53D}"/>
          </ac:picMkLst>
        </pc:pic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22" creationId="{7A967250-A12D-8C4E-A738-AD63964D8A0D}"/>
          </ac:picMkLst>
        </pc:pic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23" creationId="{8A679B51-1509-4C4A-A553-46CA85665971}"/>
          </ac:picMkLst>
        </pc:pic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24" creationId="{84FD6006-7061-C044-9DBB-03EA225D805B}"/>
          </ac:picMkLst>
        </pc:picChg>
        <pc:picChg chg="add mod">
          <ac:chgData name="Shahzad Ali" userId="ecba8e45-00b4-4f6b-a2f0-4dc2d773ca2c" providerId="ADAL" clId="{1BF184F9-29B9-1B49-9F90-3F5E69C76387}" dt="2022-03-17T18:07:02.932" v="5451"/>
          <ac:picMkLst>
            <pc:docMk/>
            <pc:sldMk cId="0" sldId="257"/>
            <ac:picMk id="25" creationId="{BAF1DC01-E1E2-FB42-B451-83F333B60929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22" creationId="{00000000-0000-0000-0000-000000000000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30" creationId="{00000000-0000-0000-0000-000000000000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31" creationId="{00000000-0000-0000-0000-000000000000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32" creationId="{00000000-0000-0000-0000-000000000000}"/>
          </ac:picMkLst>
        </pc:picChg>
        <pc:picChg chg="del">
          <ac:chgData name="Shahzad Ali" userId="ecba8e45-00b4-4f6b-a2f0-4dc2d773ca2c" providerId="ADAL" clId="{1BF184F9-29B9-1B49-9F90-3F5E69C76387}" dt="2022-03-17T18:06:54.045" v="5450" actId="478"/>
          <ac:picMkLst>
            <pc:docMk/>
            <pc:sldMk cId="0" sldId="257"/>
            <ac:picMk id="133" creationId="{00000000-0000-0000-0000-000000000000}"/>
          </ac:picMkLst>
        </pc:picChg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4205885604" sldId="258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4049696315" sldId="259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3704152291" sldId="260"/>
        </pc:sldMkLst>
      </pc:sldChg>
      <pc:sldChg chg="add setBg modNotes">
        <pc:chgData name="Shahzad Ali" userId="ecba8e45-00b4-4f6b-a2f0-4dc2d773ca2c" providerId="ADAL" clId="{1BF184F9-29B9-1B49-9F90-3F5E69C76387}" dt="2022-03-17T18:08:50.043" v="5459"/>
        <pc:sldMkLst>
          <pc:docMk/>
          <pc:sldMk cId="749838198" sldId="261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3442150440" sldId="262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2674852210" sldId="263"/>
        </pc:sldMkLst>
      </pc:sldChg>
      <pc:sldChg chg="add">
        <pc:chgData name="Shahzad Ali" userId="ecba8e45-00b4-4f6b-a2f0-4dc2d773ca2c" providerId="ADAL" clId="{1BF184F9-29B9-1B49-9F90-3F5E69C76387}" dt="2022-03-17T18:08:50.043" v="5459"/>
        <pc:sldMkLst>
          <pc:docMk/>
          <pc:sldMk cId="1264019372" sldId="264"/>
        </pc:sldMkLst>
      </pc:sldChg>
      <pc:sldChg chg="add del">
        <pc:chgData name="Shahzad Ali" userId="ecba8e45-00b4-4f6b-a2f0-4dc2d773ca2c" providerId="ADAL" clId="{1BF184F9-29B9-1B49-9F90-3F5E69C76387}" dt="2022-03-18T00:12:15.736" v="6656"/>
        <pc:sldMkLst>
          <pc:docMk/>
          <pc:sldMk cId="2311254902" sldId="265"/>
        </pc:sldMkLst>
      </pc:sldChg>
      <pc:sldChg chg="modSp add mod">
        <pc:chgData name="Shahzad Ali" userId="ecba8e45-00b4-4f6b-a2f0-4dc2d773ca2c" providerId="ADAL" clId="{1BF184F9-29B9-1B49-9F90-3F5E69C76387}" dt="2022-03-17T18:12:03.530" v="5462" actId="404"/>
        <pc:sldMkLst>
          <pc:docMk/>
          <pc:sldMk cId="3787090296" sldId="266"/>
        </pc:sldMkLst>
        <pc:spChg chg="mod">
          <ac:chgData name="Shahzad Ali" userId="ecba8e45-00b4-4f6b-a2f0-4dc2d773ca2c" providerId="ADAL" clId="{1BF184F9-29B9-1B49-9F90-3F5E69C76387}" dt="2022-03-17T18:12:03.530" v="5462" actId="404"/>
          <ac:spMkLst>
            <pc:docMk/>
            <pc:sldMk cId="3787090296" sldId="266"/>
            <ac:spMk id="656" creationId="{00000000-0000-0000-0000-000000000000}"/>
          </ac:spMkLst>
        </pc:spChg>
      </pc:sldChg>
      <pc:sldChg chg="add">
        <pc:chgData name="Shahzad Ali" userId="ecba8e45-00b4-4f6b-a2f0-4dc2d773ca2c" providerId="ADAL" clId="{1BF184F9-29B9-1B49-9F90-3F5E69C76387}" dt="2022-03-17T18:12:35.526" v="5463"/>
        <pc:sldMkLst>
          <pc:docMk/>
          <pc:sldMk cId="0" sldId="267"/>
        </pc:sldMkLst>
      </pc:sldChg>
      <pc:sldChg chg="addSp delSp modSp add mod modTransition addAnim delAnim modAnim modNotesTx">
        <pc:chgData name="Shahzad Ali" userId="ecba8e45-00b4-4f6b-a2f0-4dc2d773ca2c" providerId="ADAL" clId="{1BF184F9-29B9-1B49-9F90-3F5E69C76387}" dt="2022-03-17T19:47:06.859" v="6509" actId="208"/>
        <pc:sldMkLst>
          <pc:docMk/>
          <pc:sldMk cId="4050192897" sldId="2076137186"/>
        </pc:sldMkLst>
        <pc:spChg chg="mod">
          <ac:chgData name="Shahzad Ali" userId="ecba8e45-00b4-4f6b-a2f0-4dc2d773ca2c" providerId="ADAL" clId="{1BF184F9-29B9-1B49-9F90-3F5E69C76387}" dt="2022-03-17T18:15:48.755" v="5492" actId="14100"/>
          <ac:spMkLst>
            <pc:docMk/>
            <pc:sldMk cId="4050192897" sldId="2076137186"/>
            <ac:spMk id="20" creationId="{1B190D3A-9894-46CD-8918-CA9A41E24950}"/>
          </ac:spMkLst>
        </pc:spChg>
        <pc:spChg chg="mod">
          <ac:chgData name="Shahzad Ali" userId="ecba8e45-00b4-4f6b-a2f0-4dc2d773ca2c" providerId="ADAL" clId="{1BF184F9-29B9-1B49-9F90-3F5E69C76387}" dt="2022-03-17T19:40:23.647" v="6339" actId="20577"/>
          <ac:spMkLst>
            <pc:docMk/>
            <pc:sldMk cId="4050192897" sldId="2076137186"/>
            <ac:spMk id="260" creationId="{11FF970E-D625-074B-9BBB-9055E281D847}"/>
          </ac:spMkLst>
        </pc:spChg>
        <pc:spChg chg="del mod">
          <ac:chgData name="Shahzad Ali" userId="ecba8e45-00b4-4f6b-a2f0-4dc2d773ca2c" providerId="ADAL" clId="{1BF184F9-29B9-1B49-9F90-3F5E69C76387}" dt="2022-03-17T19:42:36.179" v="6472" actId="478"/>
          <ac:spMkLst>
            <pc:docMk/>
            <pc:sldMk cId="4050192897" sldId="2076137186"/>
            <ac:spMk id="261" creationId="{E7B6D9B7-D5FD-F546-BE91-70E73F45BFB3}"/>
          </ac:spMkLst>
        </pc:spChg>
        <pc:spChg chg="mod">
          <ac:chgData name="Shahzad Ali" userId="ecba8e45-00b4-4f6b-a2f0-4dc2d773ca2c" providerId="ADAL" clId="{1BF184F9-29B9-1B49-9F90-3F5E69C76387}" dt="2022-03-17T19:43:53.188" v="6498" actId="6549"/>
          <ac:spMkLst>
            <pc:docMk/>
            <pc:sldMk cId="4050192897" sldId="2076137186"/>
            <ac:spMk id="262" creationId="{60DC0BB2-C597-394E-A524-11E22AB72CE0}"/>
          </ac:spMkLst>
        </pc:spChg>
        <pc:spChg chg="mod">
          <ac:chgData name="Shahzad Ali" userId="ecba8e45-00b4-4f6b-a2f0-4dc2d773ca2c" providerId="ADAL" clId="{1BF184F9-29B9-1B49-9F90-3F5E69C76387}" dt="2022-03-17T19:43:38.023" v="6478" actId="1076"/>
          <ac:spMkLst>
            <pc:docMk/>
            <pc:sldMk cId="4050192897" sldId="2076137186"/>
            <ac:spMk id="263" creationId="{287C1621-E21B-1F40-AD45-F3282D1A7419}"/>
          </ac:spMkLst>
        </pc:spChg>
        <pc:spChg chg="del">
          <ac:chgData name="Shahzad Ali" userId="ecba8e45-00b4-4f6b-a2f0-4dc2d773ca2c" providerId="ADAL" clId="{1BF184F9-29B9-1B49-9F90-3F5E69C76387}" dt="2022-03-17T08:37:36.136" v="5193" actId="21"/>
          <ac:spMkLst>
            <pc:docMk/>
            <pc:sldMk cId="4050192897" sldId="2076137186"/>
            <ac:spMk id="264" creationId="{A33A5F69-D1AA-6146-85E3-BF7BBB9C9ADB}"/>
          </ac:spMkLst>
        </pc:spChg>
        <pc:spChg chg="mod">
          <ac:chgData name="Shahzad Ali" userId="ecba8e45-00b4-4f6b-a2f0-4dc2d773ca2c" providerId="ADAL" clId="{1BF184F9-29B9-1B49-9F90-3F5E69C76387}" dt="2022-03-17T19:43:33.878" v="6477" actId="1076"/>
          <ac:spMkLst>
            <pc:docMk/>
            <pc:sldMk cId="4050192897" sldId="2076137186"/>
            <ac:spMk id="265" creationId="{30CFE9DE-8BA4-2A48-A8D2-8E599127398A}"/>
          </ac:spMkLst>
        </pc:spChg>
        <pc:spChg chg="del">
          <ac:chgData name="Shahzad Ali" userId="ecba8e45-00b4-4f6b-a2f0-4dc2d773ca2c" providerId="ADAL" clId="{1BF184F9-29B9-1B49-9F90-3F5E69C76387}" dt="2022-03-16T15:34:59.411" v="2944" actId="478"/>
          <ac:spMkLst>
            <pc:docMk/>
            <pc:sldMk cId="4050192897" sldId="2076137186"/>
            <ac:spMk id="266" creationId="{90A88C41-4191-7041-88C8-F0602730243F}"/>
          </ac:spMkLst>
        </pc:spChg>
        <pc:spChg chg="del">
          <ac:chgData name="Shahzad Ali" userId="ecba8e45-00b4-4f6b-a2f0-4dc2d773ca2c" providerId="ADAL" clId="{1BF184F9-29B9-1B49-9F90-3F5E69C76387}" dt="2022-03-16T15:35:14.972" v="2951" actId="478"/>
          <ac:spMkLst>
            <pc:docMk/>
            <pc:sldMk cId="4050192897" sldId="2076137186"/>
            <ac:spMk id="270" creationId="{1AF0C004-609A-DB48-92C9-E047ADEA0642}"/>
          </ac:spMkLst>
        </pc:spChg>
        <pc:spChg chg="del">
          <ac:chgData name="Shahzad Ali" userId="ecba8e45-00b4-4f6b-a2f0-4dc2d773ca2c" providerId="ADAL" clId="{1BF184F9-29B9-1B49-9F90-3F5E69C76387}" dt="2022-03-16T15:36:00.388" v="2956" actId="478"/>
          <ac:spMkLst>
            <pc:docMk/>
            <pc:sldMk cId="4050192897" sldId="2076137186"/>
            <ac:spMk id="271" creationId="{5EB2D2A4-F647-8345-A186-5C03E9F9DC4F}"/>
          </ac:spMkLst>
        </pc:spChg>
        <pc:spChg chg="del">
          <ac:chgData name="Shahzad Ali" userId="ecba8e45-00b4-4f6b-a2f0-4dc2d773ca2c" providerId="ADAL" clId="{1BF184F9-29B9-1B49-9F90-3F5E69C76387}" dt="2022-03-16T15:36:07.476" v="2962" actId="478"/>
          <ac:spMkLst>
            <pc:docMk/>
            <pc:sldMk cId="4050192897" sldId="2076137186"/>
            <ac:spMk id="275" creationId="{8649B1C1-65FE-B04B-9CD8-02E673291E57}"/>
          </ac:spMkLst>
        </pc:spChg>
        <pc:spChg chg="del">
          <ac:chgData name="Shahzad Ali" userId="ecba8e45-00b4-4f6b-a2f0-4dc2d773ca2c" providerId="ADAL" clId="{1BF184F9-29B9-1B49-9F90-3F5E69C76387}" dt="2022-03-16T15:32:04.453" v="2856" actId="478"/>
          <ac:spMkLst>
            <pc:docMk/>
            <pc:sldMk cId="4050192897" sldId="2076137186"/>
            <ac:spMk id="276" creationId="{5F527750-1582-304A-8530-49822CC136C8}"/>
          </ac:spMkLst>
        </pc:spChg>
        <pc:spChg chg="del">
          <ac:chgData name="Shahzad Ali" userId="ecba8e45-00b4-4f6b-a2f0-4dc2d773ca2c" providerId="ADAL" clId="{1BF184F9-29B9-1B49-9F90-3F5E69C76387}" dt="2022-03-16T15:35:02.563" v="2946" actId="478"/>
          <ac:spMkLst>
            <pc:docMk/>
            <pc:sldMk cId="4050192897" sldId="2076137186"/>
            <ac:spMk id="279" creationId="{02E618D1-45CB-A646-8521-D2BDB183DA0D}"/>
          </ac:spMkLst>
        </pc:spChg>
        <pc:spChg chg="mod">
          <ac:chgData name="Shahzad Ali" userId="ecba8e45-00b4-4f6b-a2f0-4dc2d773ca2c" providerId="ADAL" clId="{1BF184F9-29B9-1B49-9F90-3F5E69C76387}" dt="2022-03-16T15:32:39.134" v="2875" actId="20577"/>
          <ac:spMkLst>
            <pc:docMk/>
            <pc:sldMk cId="4050192897" sldId="2076137186"/>
            <ac:spMk id="281" creationId="{D3506AF6-D974-AC4D-82B0-360BCFC5BB31}"/>
          </ac:spMkLst>
        </pc:spChg>
        <pc:spChg chg="mod">
          <ac:chgData name="Shahzad Ali" userId="ecba8e45-00b4-4f6b-a2f0-4dc2d773ca2c" providerId="ADAL" clId="{1BF184F9-29B9-1B49-9F90-3F5E69C76387}" dt="2022-03-17T08:12:38.538" v="4333" actId="207"/>
          <ac:spMkLst>
            <pc:docMk/>
            <pc:sldMk cId="4050192897" sldId="2076137186"/>
            <ac:spMk id="283" creationId="{05B2A0BC-307F-4C47-A1BD-D0D26BF933D3}"/>
          </ac:spMkLst>
        </pc:spChg>
        <pc:spChg chg="mod">
          <ac:chgData name="Shahzad Ali" userId="ecba8e45-00b4-4f6b-a2f0-4dc2d773ca2c" providerId="ADAL" clId="{1BF184F9-29B9-1B49-9F90-3F5E69C76387}" dt="2022-03-16T18:36:08.457" v="3066"/>
          <ac:spMkLst>
            <pc:docMk/>
            <pc:sldMk cId="4050192897" sldId="2076137186"/>
            <ac:spMk id="301" creationId="{2F46D0CA-09D9-0742-B02C-133DE7144557}"/>
          </ac:spMkLst>
        </pc:spChg>
        <pc:spChg chg="mod">
          <ac:chgData name="Shahzad Ali" userId="ecba8e45-00b4-4f6b-a2f0-4dc2d773ca2c" providerId="ADAL" clId="{1BF184F9-29B9-1B49-9F90-3F5E69C76387}" dt="2022-03-16T18:39:12.744" v="3105" actId="1076"/>
          <ac:spMkLst>
            <pc:docMk/>
            <pc:sldMk cId="4050192897" sldId="2076137186"/>
            <ac:spMk id="305" creationId="{B4CEBBA8-CF3B-484A-88FB-17636CB080A3}"/>
          </ac:spMkLst>
        </pc:spChg>
        <pc:spChg chg="mod">
          <ac:chgData name="Shahzad Ali" userId="ecba8e45-00b4-4f6b-a2f0-4dc2d773ca2c" providerId="ADAL" clId="{1BF184F9-29B9-1B49-9F90-3F5E69C76387}" dt="2022-03-16T18:38:47.607" v="3099" actId="688"/>
          <ac:spMkLst>
            <pc:docMk/>
            <pc:sldMk cId="4050192897" sldId="2076137186"/>
            <ac:spMk id="306" creationId="{5315DF4A-375F-3F47-8A51-201480775B7B}"/>
          </ac:spMkLst>
        </pc:spChg>
        <pc:spChg chg="mod">
          <ac:chgData name="Shahzad Ali" userId="ecba8e45-00b4-4f6b-a2f0-4dc2d773ca2c" providerId="ADAL" clId="{1BF184F9-29B9-1B49-9F90-3F5E69C76387}" dt="2022-03-16T18:36:08.457" v="3066"/>
          <ac:spMkLst>
            <pc:docMk/>
            <pc:sldMk cId="4050192897" sldId="2076137186"/>
            <ac:spMk id="307" creationId="{664F5BE3-2733-9A4B-94F0-96CCC977F751}"/>
          </ac:spMkLst>
        </pc:spChg>
        <pc:spChg chg="mod">
          <ac:chgData name="Shahzad Ali" userId="ecba8e45-00b4-4f6b-a2f0-4dc2d773ca2c" providerId="ADAL" clId="{1BF184F9-29B9-1B49-9F90-3F5E69C76387}" dt="2022-03-16T18:36:08.457" v="3066"/>
          <ac:spMkLst>
            <pc:docMk/>
            <pc:sldMk cId="4050192897" sldId="2076137186"/>
            <ac:spMk id="308" creationId="{B29B8602-3A50-9347-B9DE-CE47F55BABA8}"/>
          </ac:spMkLst>
        </pc:spChg>
        <pc:spChg chg="add mod">
          <ac:chgData name="Shahzad Ali" userId="ecba8e45-00b4-4f6b-a2f0-4dc2d773ca2c" providerId="ADAL" clId="{1BF184F9-29B9-1B49-9F90-3F5E69C76387}" dt="2022-03-16T18:39:07.910" v="3104" actId="1076"/>
          <ac:spMkLst>
            <pc:docMk/>
            <pc:sldMk cId="4050192897" sldId="2076137186"/>
            <ac:spMk id="314" creationId="{7C0EC73C-E1EC-BD44-BC6E-A905E970D039}"/>
          </ac:spMkLst>
        </pc:spChg>
        <pc:spChg chg="del">
          <ac:chgData name="Shahzad Ali" userId="ecba8e45-00b4-4f6b-a2f0-4dc2d773ca2c" providerId="ADAL" clId="{1BF184F9-29B9-1B49-9F90-3F5E69C76387}" dt="2022-03-16T15:31:30.103" v="2842" actId="478"/>
          <ac:spMkLst>
            <pc:docMk/>
            <pc:sldMk cId="4050192897" sldId="2076137186"/>
            <ac:spMk id="338" creationId="{1751C539-EC7D-7342-A082-1F58A68085A3}"/>
          </ac:spMkLst>
        </pc:spChg>
        <pc:spChg chg="mod">
          <ac:chgData name="Shahzad Ali" userId="ecba8e45-00b4-4f6b-a2f0-4dc2d773ca2c" providerId="ADAL" clId="{1BF184F9-29B9-1B49-9F90-3F5E69C76387}" dt="2022-03-16T15:39:48.803" v="3039" actId="164"/>
          <ac:spMkLst>
            <pc:docMk/>
            <pc:sldMk cId="4050192897" sldId="2076137186"/>
            <ac:spMk id="538" creationId="{A3DEFFDD-198A-1141-8533-F30C7483CF51}"/>
          </ac:spMkLst>
        </pc:spChg>
        <pc:spChg chg="del">
          <ac:chgData name="Shahzad Ali" userId="ecba8e45-00b4-4f6b-a2f0-4dc2d773ca2c" providerId="ADAL" clId="{1BF184F9-29B9-1B49-9F90-3F5E69C76387}" dt="2022-03-16T15:36:11.503" v="2965" actId="478"/>
          <ac:spMkLst>
            <pc:docMk/>
            <pc:sldMk cId="4050192897" sldId="2076137186"/>
            <ac:spMk id="539" creationId="{ED352D2F-9B9E-3547-8E7B-15BA8EC0FA35}"/>
          </ac:spMkLst>
        </pc:spChg>
        <pc:spChg chg="del mod">
          <ac:chgData name="Shahzad Ali" userId="ecba8e45-00b4-4f6b-a2f0-4dc2d773ca2c" providerId="ADAL" clId="{1BF184F9-29B9-1B49-9F90-3F5E69C76387}" dt="2022-03-16T15:36:10.433" v="2964" actId="478"/>
          <ac:spMkLst>
            <pc:docMk/>
            <pc:sldMk cId="4050192897" sldId="2076137186"/>
            <ac:spMk id="540" creationId="{177FB58E-24C2-634E-9AC4-98C3DF0958B8}"/>
          </ac:spMkLst>
        </pc:spChg>
        <pc:spChg chg="del">
          <ac:chgData name="Shahzad Ali" userId="ecba8e45-00b4-4f6b-a2f0-4dc2d773ca2c" providerId="ADAL" clId="{1BF184F9-29B9-1B49-9F90-3F5E69C76387}" dt="2022-03-16T15:35:16.636" v="2952" actId="478"/>
          <ac:spMkLst>
            <pc:docMk/>
            <pc:sldMk cId="4050192897" sldId="2076137186"/>
            <ac:spMk id="541" creationId="{337ABD39-6ACB-F543-85FE-2027FA8DDC11}"/>
          </ac:spMkLst>
        </pc:spChg>
        <pc:spChg chg="del">
          <ac:chgData name="Shahzad Ali" userId="ecba8e45-00b4-4f6b-a2f0-4dc2d773ca2c" providerId="ADAL" clId="{1BF184F9-29B9-1B49-9F90-3F5E69C76387}" dt="2022-03-16T15:36:03.099" v="2958" actId="478"/>
          <ac:spMkLst>
            <pc:docMk/>
            <pc:sldMk cId="4050192897" sldId="2076137186"/>
            <ac:spMk id="542" creationId="{AEC647DC-F5BF-394B-B077-28D103B28733}"/>
          </ac:spMkLst>
        </pc:spChg>
        <pc:spChg chg="del">
          <ac:chgData name="Shahzad Ali" userId="ecba8e45-00b4-4f6b-a2f0-4dc2d773ca2c" providerId="ADAL" clId="{1BF184F9-29B9-1B49-9F90-3F5E69C76387}" dt="2022-03-16T15:32:09.703" v="2858" actId="478"/>
          <ac:spMkLst>
            <pc:docMk/>
            <pc:sldMk cId="4050192897" sldId="2076137186"/>
            <ac:spMk id="543" creationId="{B2D0666A-6368-D14D-8D58-7731470624DF}"/>
          </ac:spMkLst>
        </pc:spChg>
        <pc:spChg chg="del">
          <ac:chgData name="Shahzad Ali" userId="ecba8e45-00b4-4f6b-a2f0-4dc2d773ca2c" providerId="ADAL" clId="{1BF184F9-29B9-1B49-9F90-3F5E69C76387}" dt="2022-03-16T15:40:27.845" v="3043" actId="478"/>
          <ac:spMkLst>
            <pc:docMk/>
            <pc:sldMk cId="4050192897" sldId="2076137186"/>
            <ac:spMk id="558" creationId="{2283E281-1057-3941-8252-7210673B8894}"/>
          </ac:spMkLst>
        </pc:spChg>
        <pc:spChg chg="del">
          <ac:chgData name="Shahzad Ali" userId="ecba8e45-00b4-4f6b-a2f0-4dc2d773ca2c" providerId="ADAL" clId="{1BF184F9-29B9-1B49-9F90-3F5E69C76387}" dt="2022-03-16T15:36:26.050" v="2972" actId="478"/>
          <ac:spMkLst>
            <pc:docMk/>
            <pc:sldMk cId="4050192897" sldId="2076137186"/>
            <ac:spMk id="563" creationId="{F0616C83-BDA4-614D-B393-1E57F4E28A09}"/>
          </ac:spMkLst>
        </pc:spChg>
        <pc:spChg chg="mod">
          <ac:chgData name="Shahzad Ali" userId="ecba8e45-00b4-4f6b-a2f0-4dc2d773ca2c" providerId="ADAL" clId="{1BF184F9-29B9-1B49-9F90-3F5E69C76387}" dt="2022-03-17T08:14:57.880" v="4372" actId="20577"/>
          <ac:spMkLst>
            <pc:docMk/>
            <pc:sldMk cId="4050192897" sldId="2076137186"/>
            <ac:spMk id="612" creationId="{F7676863-E16E-824C-B681-E2C1B530FAB0}"/>
          </ac:spMkLst>
        </pc:spChg>
        <pc:spChg chg="mod">
          <ac:chgData name="Shahzad Ali" userId="ecba8e45-00b4-4f6b-a2f0-4dc2d773ca2c" providerId="ADAL" clId="{1BF184F9-29B9-1B49-9F90-3F5E69C76387}" dt="2022-03-17T08:13:50.544" v="4338" actId="207"/>
          <ac:spMkLst>
            <pc:docMk/>
            <pc:sldMk cId="4050192897" sldId="2076137186"/>
            <ac:spMk id="613" creationId="{A07CE80F-DEB6-AF42-8B47-A3D1AE9C0227}"/>
          </ac:spMkLst>
        </pc:spChg>
        <pc:spChg chg="mod">
          <ac:chgData name="Shahzad Ali" userId="ecba8e45-00b4-4f6b-a2f0-4dc2d773ca2c" providerId="ADAL" clId="{1BF184F9-29B9-1B49-9F90-3F5E69C76387}" dt="2022-03-17T08:13:53.112" v="4339" actId="207"/>
          <ac:spMkLst>
            <pc:docMk/>
            <pc:sldMk cId="4050192897" sldId="2076137186"/>
            <ac:spMk id="614" creationId="{E29C092F-7FB2-D346-B884-E85CB1893A2E}"/>
          </ac:spMkLst>
        </pc:spChg>
        <pc:spChg chg="del">
          <ac:chgData name="Shahzad Ali" userId="ecba8e45-00b4-4f6b-a2f0-4dc2d773ca2c" providerId="ADAL" clId="{1BF184F9-29B9-1B49-9F90-3F5E69C76387}" dt="2022-03-16T15:31:42.626" v="2848" actId="478"/>
          <ac:spMkLst>
            <pc:docMk/>
            <pc:sldMk cId="4050192897" sldId="2076137186"/>
            <ac:spMk id="615" creationId="{E2CF7468-C178-1F41-8400-E7B2543A7696}"/>
          </ac:spMkLst>
        </pc:spChg>
        <pc:spChg chg="mod">
          <ac:chgData name="Shahzad Ali" userId="ecba8e45-00b4-4f6b-a2f0-4dc2d773ca2c" providerId="ADAL" clId="{1BF184F9-29B9-1B49-9F90-3F5E69C76387}" dt="2022-03-16T15:33:40.639" v="2914" actId="20577"/>
          <ac:spMkLst>
            <pc:docMk/>
            <pc:sldMk cId="4050192897" sldId="2076137186"/>
            <ac:spMk id="627" creationId="{9D2771AC-DBF5-AC42-B2CF-2D2C060D89E9}"/>
          </ac:spMkLst>
        </pc:spChg>
        <pc:spChg chg="del">
          <ac:chgData name="Shahzad Ali" userId="ecba8e45-00b4-4f6b-a2f0-4dc2d773ca2c" providerId="ADAL" clId="{1BF184F9-29B9-1B49-9F90-3F5E69C76387}" dt="2022-03-16T15:31:52.154" v="2851" actId="478"/>
          <ac:spMkLst>
            <pc:docMk/>
            <pc:sldMk cId="4050192897" sldId="2076137186"/>
            <ac:spMk id="630" creationId="{804CD5D7-47CA-754F-B2C5-817AA9DD52B9}"/>
          </ac:spMkLst>
        </pc:spChg>
        <pc:spChg chg="del">
          <ac:chgData name="Shahzad Ali" userId="ecba8e45-00b4-4f6b-a2f0-4dc2d773ca2c" providerId="ADAL" clId="{1BF184F9-29B9-1B49-9F90-3F5E69C76387}" dt="2022-03-16T15:36:17.297" v="2968" actId="478"/>
          <ac:spMkLst>
            <pc:docMk/>
            <pc:sldMk cId="4050192897" sldId="2076137186"/>
            <ac:spMk id="640" creationId="{37FEEA03-46CE-C541-813B-6D3AD5C151F1}"/>
          </ac:spMkLst>
        </pc:spChg>
        <pc:spChg chg="mod">
          <ac:chgData name="Shahzad Ali" userId="ecba8e45-00b4-4f6b-a2f0-4dc2d773ca2c" providerId="ADAL" clId="{1BF184F9-29B9-1B49-9F90-3F5E69C76387}" dt="2022-03-17T08:14:55.123" v="4368" actId="20577"/>
          <ac:spMkLst>
            <pc:docMk/>
            <pc:sldMk cId="4050192897" sldId="2076137186"/>
            <ac:spMk id="643" creationId="{4AA7CF34-685C-9C48-9348-16D0FBC5EB51}"/>
          </ac:spMkLst>
        </pc:spChg>
        <pc:spChg chg="mod">
          <ac:chgData name="Shahzad Ali" userId="ecba8e45-00b4-4f6b-a2f0-4dc2d773ca2c" providerId="ADAL" clId="{1BF184F9-29B9-1B49-9F90-3F5E69C76387}" dt="2022-03-17T08:14:01.616" v="4341" actId="207"/>
          <ac:spMkLst>
            <pc:docMk/>
            <pc:sldMk cId="4050192897" sldId="2076137186"/>
            <ac:spMk id="644" creationId="{B86E0975-230E-4F47-BA46-DBFEBF4744ED}"/>
          </ac:spMkLst>
        </pc:spChg>
        <pc:spChg chg="mod">
          <ac:chgData name="Shahzad Ali" userId="ecba8e45-00b4-4f6b-a2f0-4dc2d773ca2c" providerId="ADAL" clId="{1BF184F9-29B9-1B49-9F90-3F5E69C76387}" dt="2022-03-17T08:14:04.394" v="4342" actId="207"/>
          <ac:spMkLst>
            <pc:docMk/>
            <pc:sldMk cId="4050192897" sldId="2076137186"/>
            <ac:spMk id="645" creationId="{1BB18BA3-5F13-3E40-B769-6B75DF2397CA}"/>
          </ac:spMkLst>
        </pc:spChg>
        <pc:spChg chg="del">
          <ac:chgData name="Shahzad Ali" userId="ecba8e45-00b4-4f6b-a2f0-4dc2d773ca2c" providerId="ADAL" clId="{1BF184F9-29B9-1B49-9F90-3F5E69C76387}" dt="2022-03-16T15:31:35.109" v="2845" actId="478"/>
          <ac:spMkLst>
            <pc:docMk/>
            <pc:sldMk cId="4050192897" sldId="2076137186"/>
            <ac:spMk id="646" creationId="{568B2DB6-CEB4-134B-8DE3-1E5984549D85}"/>
          </ac:spMkLst>
        </pc:spChg>
        <pc:spChg chg="mod">
          <ac:chgData name="Shahzad Ali" userId="ecba8e45-00b4-4f6b-a2f0-4dc2d773ca2c" providerId="ADAL" clId="{1BF184F9-29B9-1B49-9F90-3F5E69C76387}" dt="2022-03-16T15:33:44.891" v="2925" actId="20577"/>
          <ac:spMkLst>
            <pc:docMk/>
            <pc:sldMk cId="4050192897" sldId="2076137186"/>
            <ac:spMk id="658" creationId="{FBEB3DFE-6BFA-8D48-8E4F-9DDF82EDB912}"/>
          </ac:spMkLst>
        </pc:spChg>
        <pc:spChg chg="del">
          <ac:chgData name="Shahzad Ali" userId="ecba8e45-00b4-4f6b-a2f0-4dc2d773ca2c" providerId="ADAL" clId="{1BF184F9-29B9-1B49-9F90-3F5E69C76387}" dt="2022-03-16T15:31:57.521" v="2854" actId="478"/>
          <ac:spMkLst>
            <pc:docMk/>
            <pc:sldMk cId="4050192897" sldId="2076137186"/>
            <ac:spMk id="661" creationId="{4E3E812A-2FD9-834D-87E1-0555073EA39B}"/>
          </ac:spMkLst>
        </pc:spChg>
        <pc:spChg chg="del topLvl">
          <ac:chgData name="Shahzad Ali" userId="ecba8e45-00b4-4f6b-a2f0-4dc2d773ca2c" providerId="ADAL" clId="{1BF184F9-29B9-1B49-9F90-3F5E69C76387}" dt="2022-03-16T15:37:01.965" v="3025" actId="478"/>
          <ac:spMkLst>
            <pc:docMk/>
            <pc:sldMk cId="4050192897" sldId="2076137186"/>
            <ac:spMk id="677" creationId="{598C26C0-D134-484D-BD78-5A977CE30D68}"/>
          </ac:spMkLst>
        </pc:spChg>
        <pc:spChg chg="del">
          <ac:chgData name="Shahzad Ali" userId="ecba8e45-00b4-4f6b-a2f0-4dc2d773ca2c" providerId="ADAL" clId="{1BF184F9-29B9-1B49-9F90-3F5E69C76387}" dt="2022-03-16T15:31:02.484" v="2836" actId="478"/>
          <ac:spMkLst>
            <pc:docMk/>
            <pc:sldMk cId="4050192897" sldId="2076137186"/>
            <ac:spMk id="682" creationId="{D79CAC4A-FF4F-A44E-9688-276BC4DE0270}"/>
          </ac:spMkLst>
        </pc:spChg>
        <pc:spChg chg="del">
          <ac:chgData name="Shahzad Ali" userId="ecba8e45-00b4-4f6b-a2f0-4dc2d773ca2c" providerId="ADAL" clId="{1BF184F9-29B9-1B49-9F90-3F5E69C76387}" dt="2022-03-16T15:31:03.777" v="2837" actId="478"/>
          <ac:spMkLst>
            <pc:docMk/>
            <pc:sldMk cId="4050192897" sldId="2076137186"/>
            <ac:spMk id="683" creationId="{8CD11FD5-F0D7-C94C-BAD4-14BB58ECE0C9}"/>
          </ac:spMkLst>
        </pc:spChg>
        <pc:spChg chg="del">
          <ac:chgData name="Shahzad Ali" userId="ecba8e45-00b4-4f6b-a2f0-4dc2d773ca2c" providerId="ADAL" clId="{1BF184F9-29B9-1B49-9F90-3F5E69C76387}" dt="2022-03-16T15:31:05.321" v="2838" actId="478"/>
          <ac:spMkLst>
            <pc:docMk/>
            <pc:sldMk cId="4050192897" sldId="2076137186"/>
            <ac:spMk id="684" creationId="{BFD7525A-3FC6-D449-B86A-0173AC30FD73}"/>
          </ac:spMkLst>
        </pc:spChg>
        <pc:spChg chg="del">
          <ac:chgData name="Shahzad Ali" userId="ecba8e45-00b4-4f6b-a2f0-4dc2d773ca2c" providerId="ADAL" clId="{1BF184F9-29B9-1B49-9F90-3F5E69C76387}" dt="2022-03-16T15:36:22.899" v="2970" actId="478"/>
          <ac:spMkLst>
            <pc:docMk/>
            <pc:sldMk cId="4050192897" sldId="2076137186"/>
            <ac:spMk id="686" creationId="{780785BA-BD26-8545-B583-3F4DCE82E099}"/>
          </ac:spMkLst>
        </pc:spChg>
        <pc:spChg chg="del">
          <ac:chgData name="Shahzad Ali" userId="ecba8e45-00b4-4f6b-a2f0-4dc2d773ca2c" providerId="ADAL" clId="{1BF184F9-29B9-1B49-9F90-3F5E69C76387}" dt="2022-03-16T15:37:55.500" v="3031" actId="478"/>
          <ac:spMkLst>
            <pc:docMk/>
            <pc:sldMk cId="4050192897" sldId="2076137186"/>
            <ac:spMk id="688" creationId="{0B04EB17-2583-C64F-9E21-8FAC7C72C833}"/>
          </ac:spMkLst>
        </pc:spChg>
        <pc:spChg chg="mod">
          <ac:chgData name="Shahzad Ali" userId="ecba8e45-00b4-4f6b-a2f0-4dc2d773ca2c" providerId="ADAL" clId="{1BF184F9-29B9-1B49-9F90-3F5E69C76387}" dt="2022-03-16T15:37:49.164" v="3029" actId="14100"/>
          <ac:spMkLst>
            <pc:docMk/>
            <pc:sldMk cId="4050192897" sldId="2076137186"/>
            <ac:spMk id="689" creationId="{88B55FCE-C9CE-164B-B14E-90C37B6B0486}"/>
          </ac:spMkLst>
        </pc:spChg>
        <pc:spChg chg="del">
          <ac:chgData name="Shahzad Ali" userId="ecba8e45-00b4-4f6b-a2f0-4dc2d773ca2c" providerId="ADAL" clId="{1BF184F9-29B9-1B49-9F90-3F5E69C76387}" dt="2022-03-16T15:37:06.123" v="3028" actId="478"/>
          <ac:spMkLst>
            <pc:docMk/>
            <pc:sldMk cId="4050192897" sldId="2076137186"/>
            <ac:spMk id="691" creationId="{58A137F6-DF46-7D48-BE49-85B2351F594A}"/>
          </ac:spMkLst>
        </pc:spChg>
        <pc:spChg chg="del">
          <ac:chgData name="Shahzad Ali" userId="ecba8e45-00b4-4f6b-a2f0-4dc2d773ca2c" providerId="ADAL" clId="{1BF184F9-29B9-1B49-9F90-3F5E69C76387}" dt="2022-03-16T15:35:07.710" v="2948" actId="478"/>
          <ac:spMkLst>
            <pc:docMk/>
            <pc:sldMk cId="4050192897" sldId="2076137186"/>
            <ac:spMk id="692" creationId="{E121C564-CC33-C44A-AFCD-ED950CB25B58}"/>
          </ac:spMkLst>
        </pc:spChg>
        <pc:spChg chg="del">
          <ac:chgData name="Shahzad Ali" userId="ecba8e45-00b4-4f6b-a2f0-4dc2d773ca2c" providerId="ADAL" clId="{1BF184F9-29B9-1B49-9F90-3F5E69C76387}" dt="2022-03-16T18:39:33.094" v="3106" actId="478"/>
          <ac:spMkLst>
            <pc:docMk/>
            <pc:sldMk cId="4050192897" sldId="2076137186"/>
            <ac:spMk id="764" creationId="{6EC7F52B-E85F-644C-96A9-B2D5AE15290A}"/>
          </ac:spMkLst>
        </pc:spChg>
        <pc:spChg chg="del">
          <ac:chgData name="Shahzad Ali" userId="ecba8e45-00b4-4f6b-a2f0-4dc2d773ca2c" providerId="ADAL" clId="{1BF184F9-29B9-1B49-9F90-3F5E69C76387}" dt="2022-03-16T18:39:35.030" v="3107" actId="478"/>
          <ac:spMkLst>
            <pc:docMk/>
            <pc:sldMk cId="4050192897" sldId="2076137186"/>
            <ac:spMk id="765" creationId="{4E28B0FE-622C-BA41-9B06-7498C1C2A38D}"/>
          </ac:spMkLst>
        </pc:spChg>
        <pc:spChg chg="del">
          <ac:chgData name="Shahzad Ali" userId="ecba8e45-00b4-4f6b-a2f0-4dc2d773ca2c" providerId="ADAL" clId="{1BF184F9-29B9-1B49-9F90-3F5E69C76387}" dt="2022-03-16T15:36:12.956" v="2966" actId="478"/>
          <ac:spMkLst>
            <pc:docMk/>
            <pc:sldMk cId="4050192897" sldId="2076137186"/>
            <ac:spMk id="766" creationId="{D18A5062-9379-EF42-B96D-D3598EF0913B}"/>
          </ac:spMkLst>
        </pc:spChg>
        <pc:spChg chg="del">
          <ac:chgData name="Shahzad Ali" userId="ecba8e45-00b4-4f6b-a2f0-4dc2d773ca2c" providerId="ADAL" clId="{1BF184F9-29B9-1B49-9F90-3F5E69C76387}" dt="2022-03-16T15:36:25.062" v="2971" actId="478"/>
          <ac:spMkLst>
            <pc:docMk/>
            <pc:sldMk cId="4050192897" sldId="2076137186"/>
            <ac:spMk id="767" creationId="{A068E89D-95E5-D843-828B-2E01F72219CD}"/>
          </ac:spMkLst>
        </pc:spChg>
        <pc:grpChg chg="add mod">
          <ac:chgData name="Shahzad Ali" userId="ecba8e45-00b4-4f6b-a2f0-4dc2d773ca2c" providerId="ADAL" clId="{1BF184F9-29B9-1B49-9F90-3F5E69C76387}" dt="2022-03-16T15:40:07.636" v="3041" actId="164"/>
          <ac:grpSpMkLst>
            <pc:docMk/>
            <pc:sldMk cId="4050192897" sldId="2076137186"/>
            <ac:grpSpMk id="2" creationId="{CBDEB359-BA8B-5D48-B43D-D07BF23E2C30}"/>
          </ac:grpSpMkLst>
        </pc:grpChg>
        <pc:grpChg chg="add mod">
          <ac:chgData name="Shahzad Ali" userId="ecba8e45-00b4-4f6b-a2f0-4dc2d773ca2c" providerId="ADAL" clId="{1BF184F9-29B9-1B49-9F90-3F5E69C76387}" dt="2022-03-16T15:40:15.010" v="3042" actId="1076"/>
          <ac:grpSpMkLst>
            <pc:docMk/>
            <pc:sldMk cId="4050192897" sldId="2076137186"/>
            <ac:grpSpMk id="3" creationId="{331DED4D-628A-1A4C-901E-BB05081063FE}"/>
          </ac:grpSpMkLst>
        </pc:grpChg>
        <pc:grpChg chg="add del">
          <ac:chgData name="Shahzad Ali" userId="ecba8e45-00b4-4f6b-a2f0-4dc2d773ca2c" providerId="ADAL" clId="{1BF184F9-29B9-1B49-9F90-3F5E69C76387}" dt="2022-03-16T15:35:20.043" v="2955" actId="478"/>
          <ac:grpSpMkLst>
            <pc:docMk/>
            <pc:sldMk cId="4050192897" sldId="2076137186"/>
            <ac:grpSpMk id="267" creationId="{FE88B044-F66F-9F45-B7AE-EB0FCB92530F}"/>
          </ac:grpSpMkLst>
        </pc:grpChg>
        <pc:grpChg chg="add del">
          <ac:chgData name="Shahzad Ali" userId="ecba8e45-00b4-4f6b-a2f0-4dc2d773ca2c" providerId="ADAL" clId="{1BF184F9-29B9-1B49-9F90-3F5E69C76387}" dt="2022-03-16T15:36:06.103" v="2961" actId="478"/>
          <ac:grpSpMkLst>
            <pc:docMk/>
            <pc:sldMk cId="4050192897" sldId="2076137186"/>
            <ac:grpSpMk id="272" creationId="{480515AD-D7BA-6841-BA32-6A64C09B3C4A}"/>
          </ac:grpSpMkLst>
        </pc:grpChg>
        <pc:grpChg chg="del">
          <ac:chgData name="Shahzad Ali" userId="ecba8e45-00b4-4f6b-a2f0-4dc2d773ca2c" providerId="ADAL" clId="{1BF184F9-29B9-1B49-9F90-3F5E69C76387}" dt="2022-03-16T15:26:17.632" v="2658" actId="478"/>
          <ac:grpSpMkLst>
            <pc:docMk/>
            <pc:sldMk cId="4050192897" sldId="2076137186"/>
            <ac:grpSpMk id="284" creationId="{AB4CE0EF-6232-744D-83C8-45C630D6D71D}"/>
          </ac:grpSpMkLst>
        </pc:grpChg>
        <pc:grpChg chg="add del mod">
          <ac:chgData name="Shahzad Ali" userId="ecba8e45-00b4-4f6b-a2f0-4dc2d773ca2c" providerId="ADAL" clId="{1BF184F9-29B9-1B49-9F90-3F5E69C76387}" dt="2022-03-16T18:37:08.582" v="3084"/>
          <ac:grpSpMkLst>
            <pc:docMk/>
            <pc:sldMk cId="4050192897" sldId="2076137186"/>
            <ac:grpSpMk id="299" creationId="{91CA6030-0825-8B4C-BAD9-64E9FD3B560E}"/>
          </ac:grpSpMkLst>
        </pc:grpChg>
        <pc:grpChg chg="mod">
          <ac:chgData name="Shahzad Ali" userId="ecba8e45-00b4-4f6b-a2f0-4dc2d773ca2c" providerId="ADAL" clId="{1BF184F9-29B9-1B49-9F90-3F5E69C76387}" dt="2022-03-16T18:36:08.457" v="3066"/>
          <ac:grpSpMkLst>
            <pc:docMk/>
            <pc:sldMk cId="4050192897" sldId="2076137186"/>
            <ac:grpSpMk id="302" creationId="{EC8FEAE8-C496-F943-82E0-8BAB29ED4F98}"/>
          </ac:grpSpMkLst>
        </pc:grpChg>
        <pc:grpChg chg="del">
          <ac:chgData name="Shahzad Ali" userId="ecba8e45-00b4-4f6b-a2f0-4dc2d773ca2c" providerId="ADAL" clId="{1BF184F9-29B9-1B49-9F90-3F5E69C76387}" dt="2022-03-16T15:37:03.254" v="3026" actId="478"/>
          <ac:grpSpMkLst>
            <pc:docMk/>
            <pc:sldMk cId="4050192897" sldId="2076137186"/>
            <ac:grpSpMk id="547" creationId="{40CD5E86-10D7-BC4E-810D-60DD54772120}"/>
          </ac:grpSpMkLst>
        </pc:grpChg>
        <pc:grpChg chg="del">
          <ac:chgData name="Shahzad Ali" userId="ecba8e45-00b4-4f6b-a2f0-4dc2d773ca2c" providerId="ADAL" clId="{1BF184F9-29B9-1B49-9F90-3F5E69C76387}" dt="2022-03-16T15:36:56.867" v="3023" actId="478"/>
          <ac:grpSpMkLst>
            <pc:docMk/>
            <pc:sldMk cId="4050192897" sldId="2076137186"/>
            <ac:grpSpMk id="573" creationId="{FF71C90D-5A1B-EF48-BE93-7348A51EBF8C}"/>
          </ac:grpSpMkLst>
        </pc:grpChg>
        <pc:grpChg chg="del">
          <ac:chgData name="Shahzad Ali" userId="ecba8e45-00b4-4f6b-a2f0-4dc2d773ca2c" providerId="ADAL" clId="{1BF184F9-29B9-1B49-9F90-3F5E69C76387}" dt="2022-03-16T18:36:07.382" v="3065" actId="478"/>
          <ac:grpSpMkLst>
            <pc:docMk/>
            <pc:sldMk cId="4050192897" sldId="2076137186"/>
            <ac:grpSpMk id="586" creationId="{B7416038-D8E1-3248-834A-0A7AEB589677}"/>
          </ac:grpSpMkLst>
        </pc:grpChg>
        <pc:grpChg chg="mod">
          <ac:chgData name="Shahzad Ali" userId="ecba8e45-00b4-4f6b-a2f0-4dc2d773ca2c" providerId="ADAL" clId="{1BF184F9-29B9-1B49-9F90-3F5E69C76387}" dt="2022-03-16T15:39:48.803" v="3039" actId="164"/>
          <ac:grpSpMkLst>
            <pc:docMk/>
            <pc:sldMk cId="4050192897" sldId="2076137186"/>
            <ac:grpSpMk id="601" creationId="{D78DCD12-04FF-2B4F-B2E4-22D29B6F7F51}"/>
          </ac:grpSpMkLst>
        </pc:grpChg>
        <pc:grpChg chg="del">
          <ac:chgData name="Shahzad Ali" userId="ecba8e45-00b4-4f6b-a2f0-4dc2d773ca2c" providerId="ADAL" clId="{1BF184F9-29B9-1B49-9F90-3F5E69C76387}" dt="2022-03-16T15:35:00.859" v="2945" actId="478"/>
          <ac:grpSpMkLst>
            <pc:docMk/>
            <pc:sldMk cId="4050192897" sldId="2076137186"/>
            <ac:grpSpMk id="625" creationId="{2C53C7FC-2608-2B4C-AE3D-ED65D4B7D415}"/>
          </ac:grpSpMkLst>
        </pc:grpChg>
        <pc:grpChg chg="del">
          <ac:chgData name="Shahzad Ali" userId="ecba8e45-00b4-4f6b-a2f0-4dc2d773ca2c" providerId="ADAL" clId="{1BF184F9-29B9-1B49-9F90-3F5E69C76387}" dt="2022-03-16T15:35:05.901" v="2947" actId="478"/>
          <ac:grpSpMkLst>
            <pc:docMk/>
            <pc:sldMk cId="4050192897" sldId="2076137186"/>
            <ac:grpSpMk id="656" creationId="{C0E8B1A2-EAD7-EA4C-A923-C452FFCFF513}"/>
          </ac:grpSpMkLst>
        </pc:grpChg>
        <pc:grpChg chg="del">
          <ac:chgData name="Shahzad Ali" userId="ecba8e45-00b4-4f6b-a2f0-4dc2d773ca2c" providerId="ADAL" clId="{1BF184F9-29B9-1B49-9F90-3F5E69C76387}" dt="2022-03-16T15:37:01.965" v="3025" actId="478"/>
          <ac:grpSpMkLst>
            <pc:docMk/>
            <pc:sldMk cId="4050192897" sldId="2076137186"/>
            <ac:grpSpMk id="671" creationId="{39BE7F48-283B-7845-AB2E-FE1556035BAF}"/>
          </ac:grpSpMkLst>
        </pc:grpChg>
        <pc:grpChg chg="del">
          <ac:chgData name="Shahzad Ali" userId="ecba8e45-00b4-4f6b-a2f0-4dc2d773ca2c" providerId="ADAL" clId="{1BF184F9-29B9-1B49-9F90-3F5E69C76387}" dt="2022-03-16T15:37:00.014" v="3024" actId="478"/>
          <ac:grpSpMkLst>
            <pc:docMk/>
            <pc:sldMk cId="4050192897" sldId="2076137186"/>
            <ac:grpSpMk id="672" creationId="{0C409498-C8FB-0B4F-911F-E91231564E7A}"/>
          </ac:grpSpMkLst>
        </pc:grpChg>
        <pc:grpChg chg="topLvl">
          <ac:chgData name="Shahzad Ali" userId="ecba8e45-00b4-4f6b-a2f0-4dc2d773ca2c" providerId="ADAL" clId="{1BF184F9-29B9-1B49-9F90-3F5E69C76387}" dt="2022-03-16T15:37:01.965" v="3025" actId="478"/>
          <ac:grpSpMkLst>
            <pc:docMk/>
            <pc:sldMk cId="4050192897" sldId="2076137186"/>
            <ac:grpSpMk id="673" creationId="{7A831141-5BA6-8048-8DA1-A1B23073C5EF}"/>
          </ac:grpSpMkLst>
        </pc:grpChg>
        <pc:grpChg chg="del">
          <ac:chgData name="Shahzad Ali" userId="ecba8e45-00b4-4f6b-a2f0-4dc2d773ca2c" providerId="ADAL" clId="{1BF184F9-29B9-1B49-9F90-3F5E69C76387}" dt="2022-03-16T15:36:13.993" v="2967" actId="478"/>
          <ac:grpSpMkLst>
            <pc:docMk/>
            <pc:sldMk cId="4050192897" sldId="2076137186"/>
            <ac:grpSpMk id="730" creationId="{A06C1136-655E-A54B-931B-53100CF0CCBF}"/>
          </ac:grpSpMkLst>
        </pc:grpChg>
        <pc:grpChg chg="del">
          <ac:chgData name="Shahzad Ali" userId="ecba8e45-00b4-4f6b-a2f0-4dc2d773ca2c" providerId="ADAL" clId="{1BF184F9-29B9-1B49-9F90-3F5E69C76387}" dt="2022-03-16T15:36:27.033" v="2973" actId="478"/>
          <ac:grpSpMkLst>
            <pc:docMk/>
            <pc:sldMk cId="4050192897" sldId="2076137186"/>
            <ac:grpSpMk id="747" creationId="{A88DD020-F843-8B4E-BA25-E08E516A4E3C}"/>
          </ac:grpSpMkLst>
        </pc:grpChg>
        <pc:picChg chg="add del mod">
          <ac:chgData name="Shahzad Ali" userId="ecba8e45-00b4-4f6b-a2f0-4dc2d773ca2c" providerId="ADAL" clId="{1BF184F9-29B9-1B49-9F90-3F5E69C76387}" dt="2022-03-17T18:16:58.839" v="5505" actId="21"/>
          <ac:picMkLst>
            <pc:docMk/>
            <pc:sldMk cId="4050192897" sldId="2076137186"/>
            <ac:picMk id="5" creationId="{5451ACAC-2758-3143-9296-F72FB4CA4439}"/>
          </ac:picMkLst>
        </pc:picChg>
        <pc:picChg chg="add del mod">
          <ac:chgData name="Shahzad Ali" userId="ecba8e45-00b4-4f6b-a2f0-4dc2d773ca2c" providerId="ADAL" clId="{1BF184F9-29B9-1B49-9F90-3F5E69C76387}" dt="2022-03-17T18:16:49.792" v="5503" actId="21"/>
          <ac:picMkLst>
            <pc:docMk/>
            <pc:sldMk cId="4050192897" sldId="2076137186"/>
            <ac:picMk id="7" creationId="{22352729-C68E-9841-A848-CBAEB0298266}"/>
          </ac:picMkLst>
        </pc:picChg>
        <pc:picChg chg="add del mod">
          <ac:chgData name="Shahzad Ali" userId="ecba8e45-00b4-4f6b-a2f0-4dc2d773ca2c" providerId="ADAL" clId="{1BF184F9-29B9-1B49-9F90-3F5E69C76387}" dt="2022-03-17T18:16:43.128" v="5501" actId="21"/>
          <ac:picMkLst>
            <pc:docMk/>
            <pc:sldMk cId="4050192897" sldId="2076137186"/>
            <ac:picMk id="9" creationId="{4B0B9982-EFD0-8B48-A6B0-E43416518A72}"/>
          </ac:picMkLst>
        </pc:picChg>
        <pc:picChg chg="add mod">
          <ac:chgData name="Shahzad Ali" userId="ecba8e45-00b4-4f6b-a2f0-4dc2d773ca2c" providerId="ADAL" clId="{1BF184F9-29B9-1B49-9F90-3F5E69C76387}" dt="2022-03-17T18:16:39.054" v="5500" actId="1076"/>
          <ac:picMkLst>
            <pc:docMk/>
            <pc:sldMk cId="4050192897" sldId="2076137186"/>
            <ac:picMk id="11" creationId="{6EA7C86F-7B0C-E94E-BBAA-A0751C4876BA}"/>
          </ac:picMkLst>
        </pc:picChg>
        <pc:picChg chg="mod">
          <ac:chgData name="Shahzad Ali" userId="ecba8e45-00b4-4f6b-a2f0-4dc2d773ca2c" providerId="ADAL" clId="{1BF184F9-29B9-1B49-9F90-3F5E69C76387}" dt="2022-03-16T18:36:08.457" v="3066"/>
          <ac:picMkLst>
            <pc:docMk/>
            <pc:sldMk cId="4050192897" sldId="2076137186"/>
            <ac:picMk id="300" creationId="{7B87CBE3-B394-8642-BC3B-2435184058D0}"/>
          </ac:picMkLst>
        </pc:picChg>
        <pc:picChg chg="mod">
          <ac:chgData name="Shahzad Ali" userId="ecba8e45-00b4-4f6b-a2f0-4dc2d773ca2c" providerId="ADAL" clId="{1BF184F9-29B9-1B49-9F90-3F5E69C76387}" dt="2022-03-16T18:38:47.607" v="3099" actId="688"/>
          <ac:picMkLst>
            <pc:docMk/>
            <pc:sldMk cId="4050192897" sldId="2076137186"/>
            <ac:picMk id="303" creationId="{4E825AA2-B546-DF49-9460-E6918B0269DC}"/>
          </ac:picMkLst>
        </pc:picChg>
        <pc:picChg chg="mod">
          <ac:chgData name="Shahzad Ali" userId="ecba8e45-00b4-4f6b-a2f0-4dc2d773ca2c" providerId="ADAL" clId="{1BF184F9-29B9-1B49-9F90-3F5E69C76387}" dt="2022-03-16T18:38:06.994" v="3091" actId="1076"/>
          <ac:picMkLst>
            <pc:docMk/>
            <pc:sldMk cId="4050192897" sldId="2076137186"/>
            <ac:picMk id="304" creationId="{9892C2AC-FC3F-4945-8FE0-BDD1BAE1CE66}"/>
          </ac:picMkLst>
        </pc:picChg>
        <pc:picChg chg="mod">
          <ac:chgData name="Shahzad Ali" userId="ecba8e45-00b4-4f6b-a2f0-4dc2d773ca2c" providerId="ADAL" clId="{1BF184F9-29B9-1B49-9F90-3F5E69C76387}" dt="2022-03-16T18:37:40.360" v="3087" actId="1076"/>
          <ac:picMkLst>
            <pc:docMk/>
            <pc:sldMk cId="4050192897" sldId="2076137186"/>
            <ac:picMk id="309" creationId="{5CDAA36F-528B-6045-AE55-5F4513FE6709}"/>
          </ac:picMkLst>
        </pc:picChg>
        <pc:picChg chg="add mod">
          <ac:chgData name="Shahzad Ali" userId="ecba8e45-00b4-4f6b-a2f0-4dc2d773ca2c" providerId="ADAL" clId="{1BF184F9-29B9-1B49-9F90-3F5E69C76387}" dt="2022-03-16T18:37:32.325" v="3086" actId="1076"/>
          <ac:picMkLst>
            <pc:docMk/>
            <pc:sldMk cId="4050192897" sldId="2076137186"/>
            <ac:picMk id="313" creationId="{E0DE8953-E29A-7B42-A615-9A6BB7B2A510}"/>
          </ac:picMkLst>
        </pc:picChg>
        <pc:picChg chg="del">
          <ac:chgData name="Shahzad Ali" userId="ecba8e45-00b4-4f6b-a2f0-4dc2d773ca2c" providerId="ADAL" clId="{1BF184F9-29B9-1B49-9F90-3F5E69C76387}" dt="2022-03-16T15:31:31.306" v="2843" actId="478"/>
          <ac:picMkLst>
            <pc:docMk/>
            <pc:sldMk cId="4050192897" sldId="2076137186"/>
            <ac:picMk id="561" creationId="{D022C019-D3F9-664C-95AE-51732C65AAB5}"/>
          </ac:picMkLst>
        </pc:picChg>
        <pc:picChg chg="del">
          <ac:chgData name="Shahzad Ali" userId="ecba8e45-00b4-4f6b-a2f0-4dc2d773ca2c" providerId="ADAL" clId="{1BF184F9-29B9-1B49-9F90-3F5E69C76387}" dt="2022-03-16T15:37:04.503" v="3027" actId="478"/>
          <ac:picMkLst>
            <pc:docMk/>
            <pc:sldMk cId="4050192897" sldId="2076137186"/>
            <ac:picMk id="567" creationId="{72DC2079-4C79-1E43-926A-61274C40FB57}"/>
          </ac:picMkLst>
        </pc:picChg>
        <pc:picChg chg="del">
          <ac:chgData name="Shahzad Ali" userId="ecba8e45-00b4-4f6b-a2f0-4dc2d773ca2c" providerId="ADAL" clId="{1BF184F9-29B9-1B49-9F90-3F5E69C76387}" dt="2022-03-16T15:36:29.706" v="2974" actId="478"/>
          <ac:picMkLst>
            <pc:docMk/>
            <pc:sldMk cId="4050192897" sldId="2076137186"/>
            <ac:picMk id="569" creationId="{6925659F-87F7-D146-A654-7B398BB214FD}"/>
          </ac:picMkLst>
        </pc:picChg>
        <pc:picChg chg="del">
          <ac:chgData name="Shahzad Ali" userId="ecba8e45-00b4-4f6b-a2f0-4dc2d773ca2c" providerId="ADAL" clId="{1BF184F9-29B9-1B49-9F90-3F5E69C76387}" dt="2022-03-16T15:35:17.569" v="2953" actId="478"/>
          <ac:picMkLst>
            <pc:docMk/>
            <pc:sldMk cId="4050192897" sldId="2076137186"/>
            <ac:picMk id="570" creationId="{AED9D76A-42BA-D340-9AD2-EB8728F44333}"/>
          </ac:picMkLst>
        </pc:picChg>
        <pc:picChg chg="del">
          <ac:chgData name="Shahzad Ali" userId="ecba8e45-00b4-4f6b-a2f0-4dc2d773ca2c" providerId="ADAL" clId="{1BF184F9-29B9-1B49-9F90-3F5E69C76387}" dt="2022-03-16T15:32:10.975" v="2859" actId="478"/>
          <ac:picMkLst>
            <pc:docMk/>
            <pc:sldMk cId="4050192897" sldId="2076137186"/>
            <ac:picMk id="571" creationId="{CD362D81-5809-6D49-9CD7-0490E869B8FA}"/>
          </ac:picMkLst>
        </pc:picChg>
        <pc:picChg chg="del">
          <ac:chgData name="Shahzad Ali" userId="ecba8e45-00b4-4f6b-a2f0-4dc2d773ca2c" providerId="ADAL" clId="{1BF184F9-29B9-1B49-9F90-3F5E69C76387}" dt="2022-03-16T15:36:04.067" v="2959" actId="478"/>
          <ac:picMkLst>
            <pc:docMk/>
            <pc:sldMk cId="4050192897" sldId="2076137186"/>
            <ac:picMk id="572" creationId="{350D9909-162F-E34F-9981-91BF6AF36903}"/>
          </ac:picMkLst>
        </pc:picChg>
        <pc:picChg chg="mod">
          <ac:chgData name="Shahzad Ali" userId="ecba8e45-00b4-4f6b-a2f0-4dc2d773ca2c" providerId="ADAL" clId="{1BF184F9-29B9-1B49-9F90-3F5E69C76387}" dt="2022-03-16T15:40:07.636" v="3041" actId="164"/>
          <ac:picMkLst>
            <pc:docMk/>
            <pc:sldMk cId="4050192897" sldId="2076137186"/>
            <ac:picMk id="600" creationId="{38374BBE-AF7B-464F-91FC-CDC291D49D6F}"/>
          </ac:picMkLst>
        </pc:picChg>
        <pc:picChg chg="del">
          <ac:chgData name="Shahzad Ali" userId="ecba8e45-00b4-4f6b-a2f0-4dc2d773ca2c" providerId="ADAL" clId="{1BF184F9-29B9-1B49-9F90-3F5E69C76387}" dt="2022-03-16T15:31:44.188" v="2849" actId="478"/>
          <ac:picMkLst>
            <pc:docMk/>
            <pc:sldMk cId="4050192897" sldId="2076137186"/>
            <ac:picMk id="619" creationId="{158E006D-7838-1D45-9886-A8CC5D63178E}"/>
          </ac:picMkLst>
        </pc:picChg>
        <pc:picChg chg="del">
          <ac:chgData name="Shahzad Ali" userId="ecba8e45-00b4-4f6b-a2f0-4dc2d773ca2c" providerId="ADAL" clId="{1BF184F9-29B9-1B49-9F90-3F5E69C76387}" dt="2022-03-16T15:31:53.784" v="2852" actId="478"/>
          <ac:picMkLst>
            <pc:docMk/>
            <pc:sldMk cId="4050192897" sldId="2076137186"/>
            <ac:picMk id="634" creationId="{35E1E774-8963-1A49-9AC5-F97A4A0ED43A}"/>
          </ac:picMkLst>
        </pc:picChg>
        <pc:picChg chg="del">
          <ac:chgData name="Shahzad Ali" userId="ecba8e45-00b4-4f6b-a2f0-4dc2d773ca2c" providerId="ADAL" clId="{1BF184F9-29B9-1B49-9F90-3F5E69C76387}" dt="2022-03-16T15:31:37.202" v="2846" actId="478"/>
          <ac:picMkLst>
            <pc:docMk/>
            <pc:sldMk cId="4050192897" sldId="2076137186"/>
            <ac:picMk id="653" creationId="{BEFDC286-6D6D-4D41-B318-84283394007A}"/>
          </ac:picMkLst>
        </pc:picChg>
        <pc:picChg chg="del">
          <ac:chgData name="Shahzad Ali" userId="ecba8e45-00b4-4f6b-a2f0-4dc2d773ca2c" providerId="ADAL" clId="{1BF184F9-29B9-1B49-9F90-3F5E69C76387}" dt="2022-03-16T15:31:58.993" v="2855" actId="478"/>
          <ac:picMkLst>
            <pc:docMk/>
            <pc:sldMk cId="4050192897" sldId="2076137186"/>
            <ac:picMk id="668" creationId="{5EFFECE0-D420-B54B-A808-CA403E3D6246}"/>
          </ac:picMkLst>
        </pc:picChg>
        <pc:picChg chg="del">
          <ac:chgData name="Shahzad Ali" userId="ecba8e45-00b4-4f6b-a2f0-4dc2d773ca2c" providerId="ADAL" clId="{1BF184F9-29B9-1B49-9F90-3F5E69C76387}" dt="2022-03-16T15:36:30.775" v="2975" actId="478"/>
          <ac:picMkLst>
            <pc:docMk/>
            <pc:sldMk cId="4050192897" sldId="2076137186"/>
            <ac:picMk id="694" creationId="{9029D93D-AA57-AC4D-A633-0DA2FCE23E64}"/>
          </ac:picMkLst>
        </pc:picChg>
        <pc:cxnChg chg="mod">
          <ac:chgData name="Shahzad Ali" userId="ecba8e45-00b4-4f6b-a2f0-4dc2d773ca2c" providerId="ADAL" clId="{1BF184F9-29B9-1B49-9F90-3F5E69C76387}" dt="2022-03-16T18:37:43.576" v="3088" actId="14100"/>
          <ac:cxnSpMkLst>
            <pc:docMk/>
            <pc:sldMk cId="4050192897" sldId="2076137186"/>
            <ac:cxnSpMk id="310" creationId="{0EBAEFC1-FE84-784B-8854-E471354E1F3B}"/>
          </ac:cxnSpMkLst>
        </pc:cxnChg>
        <pc:cxnChg chg="mod">
          <ac:chgData name="Shahzad Ali" userId="ecba8e45-00b4-4f6b-a2f0-4dc2d773ca2c" providerId="ADAL" clId="{1BF184F9-29B9-1B49-9F90-3F5E69C76387}" dt="2022-03-16T18:38:47.607" v="3099" actId="688"/>
          <ac:cxnSpMkLst>
            <pc:docMk/>
            <pc:sldMk cId="4050192897" sldId="2076137186"/>
            <ac:cxnSpMk id="311" creationId="{175E349E-DE00-0F4C-B2D6-9B3505BBB3AE}"/>
          </ac:cxnSpMkLst>
        </pc:cxnChg>
        <pc:cxnChg chg="mod">
          <ac:chgData name="Shahzad Ali" userId="ecba8e45-00b4-4f6b-a2f0-4dc2d773ca2c" providerId="ADAL" clId="{1BF184F9-29B9-1B49-9F90-3F5E69C76387}" dt="2022-03-16T18:38:06.994" v="3091" actId="1076"/>
          <ac:cxnSpMkLst>
            <pc:docMk/>
            <pc:sldMk cId="4050192897" sldId="2076137186"/>
            <ac:cxnSpMk id="312" creationId="{16341E06-8D4F-C545-B8E8-B70CE7E31295}"/>
          </ac:cxnSpMkLst>
        </pc:cxnChg>
        <pc:cxnChg chg="add mod">
          <ac:chgData name="Shahzad Ali" userId="ecba8e45-00b4-4f6b-a2f0-4dc2d773ca2c" providerId="ADAL" clId="{1BF184F9-29B9-1B49-9F90-3F5E69C76387}" dt="2022-03-16T18:38:39.744" v="3097" actId="14100"/>
          <ac:cxnSpMkLst>
            <pc:docMk/>
            <pc:sldMk cId="4050192897" sldId="2076137186"/>
            <ac:cxnSpMk id="315" creationId="{9EFF0C83-B724-A747-9E9C-50E3C8B40736}"/>
          </ac:cxnSpMkLst>
        </pc:cxnChg>
        <pc:cxnChg chg="mod">
          <ac:chgData name="Shahzad Ali" userId="ecba8e45-00b4-4f6b-a2f0-4dc2d773ca2c" providerId="ADAL" clId="{1BF184F9-29B9-1B49-9F90-3F5E69C76387}" dt="2022-03-17T19:46:53.790" v="6506" actId="208"/>
          <ac:cxnSpMkLst>
            <pc:docMk/>
            <pc:sldMk cId="4050192897" sldId="2076137186"/>
            <ac:cxnSpMk id="551" creationId="{F94C662E-90D4-2549-81A0-55A45ECF1D3B}"/>
          </ac:cxnSpMkLst>
        </pc:cxnChg>
        <pc:cxnChg chg="del mod">
          <ac:chgData name="Shahzad Ali" userId="ecba8e45-00b4-4f6b-a2f0-4dc2d773ca2c" providerId="ADAL" clId="{1BF184F9-29B9-1B49-9F90-3F5E69C76387}" dt="2022-03-16T15:31:31.993" v="2844" actId="478"/>
          <ac:cxnSpMkLst>
            <pc:docMk/>
            <pc:sldMk cId="4050192897" sldId="2076137186"/>
            <ac:cxnSpMk id="552" creationId="{1C84E614-0D45-C848-987A-D852FF7B550C}"/>
          </ac:cxnSpMkLst>
        </pc:cxnChg>
        <pc:cxnChg chg="mod">
          <ac:chgData name="Shahzad Ali" userId="ecba8e45-00b4-4f6b-a2f0-4dc2d773ca2c" providerId="ADAL" clId="{1BF184F9-29B9-1B49-9F90-3F5E69C76387}" dt="2022-03-17T19:46:57.417" v="6507" actId="208"/>
          <ac:cxnSpMkLst>
            <pc:docMk/>
            <pc:sldMk cId="4050192897" sldId="2076137186"/>
            <ac:cxnSpMk id="553" creationId="{FEC72D82-78C8-6D40-81C4-A476F38500CE}"/>
          </ac:cxnSpMkLst>
        </pc:cxnChg>
        <pc:cxnChg chg="mod">
          <ac:chgData name="Shahzad Ali" userId="ecba8e45-00b4-4f6b-a2f0-4dc2d773ca2c" providerId="ADAL" clId="{1BF184F9-29B9-1B49-9F90-3F5E69C76387}" dt="2022-03-16T15:36:53.169" v="3022" actId="14100"/>
          <ac:cxnSpMkLst>
            <pc:docMk/>
            <pc:sldMk cId="4050192897" sldId="2076137186"/>
            <ac:cxnSpMk id="556" creationId="{771EC5BB-9682-104B-BE46-EAE24CBD58AA}"/>
          </ac:cxnSpMkLst>
        </pc:cxnChg>
        <pc:cxnChg chg="del">
          <ac:chgData name="Shahzad Ali" userId="ecba8e45-00b4-4f6b-a2f0-4dc2d773ca2c" providerId="ADAL" clId="{1BF184F9-29B9-1B49-9F90-3F5E69C76387}" dt="2022-03-16T15:40:28.874" v="3044" actId="478"/>
          <ac:cxnSpMkLst>
            <pc:docMk/>
            <pc:sldMk cId="4050192897" sldId="2076137186"/>
            <ac:cxnSpMk id="557" creationId="{B4A43FB2-EDD8-AA43-9012-6D5F79840548}"/>
          </ac:cxnSpMkLst>
        </pc:cxnChg>
        <pc:cxnChg chg="del mod">
          <ac:chgData name="Shahzad Ali" userId="ecba8e45-00b4-4f6b-a2f0-4dc2d773ca2c" providerId="ADAL" clId="{1BF184F9-29B9-1B49-9F90-3F5E69C76387}" dt="2022-03-16T15:36:01.546" v="2957" actId="478"/>
          <ac:cxnSpMkLst>
            <pc:docMk/>
            <pc:sldMk cId="4050192897" sldId="2076137186"/>
            <ac:cxnSpMk id="564" creationId="{51FC158E-9B6A-4842-8C68-E3709F1EA7DE}"/>
          </ac:cxnSpMkLst>
        </pc:cxnChg>
        <pc:cxnChg chg="del mod">
          <ac:chgData name="Shahzad Ali" userId="ecba8e45-00b4-4f6b-a2f0-4dc2d773ca2c" providerId="ADAL" clId="{1BF184F9-29B9-1B49-9F90-3F5E69C76387}" dt="2022-03-16T15:32:11.965" v="2860" actId="478"/>
          <ac:cxnSpMkLst>
            <pc:docMk/>
            <pc:sldMk cId="4050192897" sldId="2076137186"/>
            <ac:cxnSpMk id="565" creationId="{D1600324-8446-6F4B-98D5-0769CE3E14FE}"/>
          </ac:cxnSpMkLst>
        </pc:cxnChg>
        <pc:cxnChg chg="del mod">
          <ac:chgData name="Shahzad Ali" userId="ecba8e45-00b4-4f6b-a2f0-4dc2d773ca2c" providerId="ADAL" clId="{1BF184F9-29B9-1B49-9F90-3F5E69C76387}" dt="2022-03-16T15:36:08.645" v="2963" actId="478"/>
          <ac:cxnSpMkLst>
            <pc:docMk/>
            <pc:sldMk cId="4050192897" sldId="2076137186"/>
            <ac:cxnSpMk id="566" creationId="{497B1FA0-9678-AF40-863C-BF0C3001992E}"/>
          </ac:cxnSpMkLst>
        </pc:cxnChg>
        <pc:cxnChg chg="del">
          <ac:chgData name="Shahzad Ali" userId="ecba8e45-00b4-4f6b-a2f0-4dc2d773ca2c" providerId="ADAL" clId="{1BF184F9-29B9-1B49-9F90-3F5E69C76387}" dt="2022-03-16T15:36:34.262" v="2976" actId="478"/>
          <ac:cxnSpMkLst>
            <pc:docMk/>
            <pc:sldMk cId="4050192897" sldId="2076137186"/>
            <ac:cxnSpMk id="568" creationId="{A48D61A9-56DA-AE47-A3AD-993F496D4040}"/>
          </ac:cxnSpMkLst>
        </pc:cxnChg>
        <pc:cxnChg chg="mod">
          <ac:chgData name="Shahzad Ali" userId="ecba8e45-00b4-4f6b-a2f0-4dc2d773ca2c" providerId="ADAL" clId="{1BF184F9-29B9-1B49-9F90-3F5E69C76387}" dt="2022-03-16T15:36:56.867" v="3023" actId="478"/>
          <ac:cxnSpMkLst>
            <pc:docMk/>
            <pc:sldMk cId="4050192897" sldId="2076137186"/>
            <ac:cxnSpMk id="582" creationId="{513DB71B-2DFB-BD45-A883-C3440FFE733C}"/>
          </ac:cxnSpMkLst>
        </pc:cxnChg>
        <pc:cxnChg chg="mod">
          <ac:chgData name="Shahzad Ali" userId="ecba8e45-00b4-4f6b-a2f0-4dc2d773ca2c" providerId="ADAL" clId="{1BF184F9-29B9-1B49-9F90-3F5E69C76387}" dt="2022-03-16T18:36:07.382" v="3065" actId="478"/>
          <ac:cxnSpMkLst>
            <pc:docMk/>
            <pc:sldMk cId="4050192897" sldId="2076137186"/>
            <ac:cxnSpMk id="596" creationId="{E747B27D-AC76-C14E-9F2C-1560C548E632}"/>
          </ac:cxnSpMkLst>
        </pc:cxnChg>
        <pc:cxnChg chg="mod">
          <ac:chgData name="Shahzad Ali" userId="ecba8e45-00b4-4f6b-a2f0-4dc2d773ca2c" providerId="ADAL" clId="{1BF184F9-29B9-1B49-9F90-3F5E69C76387}" dt="2022-03-16T18:36:07.382" v="3065" actId="478"/>
          <ac:cxnSpMkLst>
            <pc:docMk/>
            <pc:sldMk cId="4050192897" sldId="2076137186"/>
            <ac:cxnSpMk id="599" creationId="{D208D02A-0644-5349-B35E-89E9F39C491F}"/>
          </ac:cxnSpMkLst>
        </pc:cxnChg>
        <pc:cxnChg chg="del mod">
          <ac:chgData name="Shahzad Ali" userId="ecba8e45-00b4-4f6b-a2f0-4dc2d773ca2c" providerId="ADAL" clId="{1BF184F9-29B9-1B49-9F90-3F5E69C76387}" dt="2022-03-16T15:31:46.777" v="2850" actId="478"/>
          <ac:cxnSpMkLst>
            <pc:docMk/>
            <pc:sldMk cId="4050192897" sldId="2076137186"/>
            <ac:cxnSpMk id="622" creationId="{D5171363-D93C-6248-B9BB-55EE39532069}"/>
          </ac:cxnSpMkLst>
        </pc:cxnChg>
        <pc:cxnChg chg="mod">
          <ac:chgData name="Shahzad Ali" userId="ecba8e45-00b4-4f6b-a2f0-4dc2d773ca2c" providerId="ADAL" clId="{1BF184F9-29B9-1B49-9F90-3F5E69C76387}" dt="2022-03-16T15:35:00.859" v="2945" actId="478"/>
          <ac:cxnSpMkLst>
            <pc:docMk/>
            <pc:sldMk cId="4050192897" sldId="2076137186"/>
            <ac:cxnSpMk id="636" creationId="{A89F08E7-D7E9-FE44-B188-6195D8868BF5}"/>
          </ac:cxnSpMkLst>
        </pc:cxnChg>
        <pc:cxnChg chg="del mod">
          <ac:chgData name="Shahzad Ali" userId="ecba8e45-00b4-4f6b-a2f0-4dc2d773ca2c" providerId="ADAL" clId="{1BF184F9-29B9-1B49-9F90-3F5E69C76387}" dt="2022-03-16T15:31:55.529" v="2853" actId="478"/>
          <ac:cxnSpMkLst>
            <pc:docMk/>
            <pc:sldMk cId="4050192897" sldId="2076137186"/>
            <ac:cxnSpMk id="637" creationId="{EB324BDA-EDB5-9F4F-8493-D7660C4AD010}"/>
          </ac:cxnSpMkLst>
        </pc:cxnChg>
        <pc:cxnChg chg="mod">
          <ac:chgData name="Shahzad Ali" userId="ecba8e45-00b4-4f6b-a2f0-4dc2d773ca2c" providerId="ADAL" clId="{1BF184F9-29B9-1B49-9F90-3F5E69C76387}" dt="2022-03-16T15:35:00.859" v="2945" actId="478"/>
          <ac:cxnSpMkLst>
            <pc:docMk/>
            <pc:sldMk cId="4050192897" sldId="2076137186"/>
            <ac:cxnSpMk id="638" creationId="{E6BCBE1E-D451-3F4C-ACAE-B258F0DD7D1A}"/>
          </ac:cxnSpMkLst>
        </pc:cxnChg>
        <pc:cxnChg chg="mod">
          <ac:chgData name="Shahzad Ali" userId="ecba8e45-00b4-4f6b-a2f0-4dc2d773ca2c" providerId="ADAL" clId="{1BF184F9-29B9-1B49-9F90-3F5E69C76387}" dt="2022-03-17T19:47:04.426" v="6508" actId="208"/>
          <ac:cxnSpMkLst>
            <pc:docMk/>
            <pc:sldMk cId="4050192897" sldId="2076137186"/>
            <ac:cxnSpMk id="649" creationId="{546A6C1B-A855-4C42-90B9-2EFEC956F925}"/>
          </ac:cxnSpMkLst>
        </pc:cxnChg>
        <pc:cxnChg chg="del mod">
          <ac:chgData name="Shahzad Ali" userId="ecba8e45-00b4-4f6b-a2f0-4dc2d773ca2c" providerId="ADAL" clId="{1BF184F9-29B9-1B49-9F90-3F5E69C76387}" dt="2022-03-16T15:31:39.914" v="2847" actId="478"/>
          <ac:cxnSpMkLst>
            <pc:docMk/>
            <pc:sldMk cId="4050192897" sldId="2076137186"/>
            <ac:cxnSpMk id="650" creationId="{2DB036D5-6367-3346-B90C-0007CE23C961}"/>
          </ac:cxnSpMkLst>
        </pc:cxnChg>
        <pc:cxnChg chg="mod">
          <ac:chgData name="Shahzad Ali" userId="ecba8e45-00b4-4f6b-a2f0-4dc2d773ca2c" providerId="ADAL" clId="{1BF184F9-29B9-1B49-9F90-3F5E69C76387}" dt="2022-03-17T19:47:06.859" v="6509" actId="208"/>
          <ac:cxnSpMkLst>
            <pc:docMk/>
            <pc:sldMk cId="4050192897" sldId="2076137186"/>
            <ac:cxnSpMk id="651" creationId="{F4675D03-B6EB-4747-85D9-F48CE5E27C5A}"/>
          </ac:cxnSpMkLst>
        </pc:cxnChg>
        <pc:cxnChg chg="mod">
          <ac:chgData name="Shahzad Ali" userId="ecba8e45-00b4-4f6b-a2f0-4dc2d773ca2c" providerId="ADAL" clId="{1BF184F9-29B9-1B49-9F90-3F5E69C76387}" dt="2022-03-16T15:35:05.901" v="2947" actId="478"/>
          <ac:cxnSpMkLst>
            <pc:docMk/>
            <pc:sldMk cId="4050192897" sldId="2076137186"/>
            <ac:cxnSpMk id="664" creationId="{FD1E175A-E25A-9843-9742-A7695C2EF81E}"/>
          </ac:cxnSpMkLst>
        </pc:cxnChg>
        <pc:cxnChg chg="del mod">
          <ac:chgData name="Shahzad Ali" userId="ecba8e45-00b4-4f6b-a2f0-4dc2d773ca2c" providerId="ADAL" clId="{1BF184F9-29B9-1B49-9F90-3F5E69C76387}" dt="2022-03-16T15:32:07.408" v="2857" actId="478"/>
          <ac:cxnSpMkLst>
            <pc:docMk/>
            <pc:sldMk cId="4050192897" sldId="2076137186"/>
            <ac:cxnSpMk id="665" creationId="{4FA6E820-7734-D24F-9570-78294B14B083}"/>
          </ac:cxnSpMkLst>
        </pc:cxnChg>
        <pc:cxnChg chg="mod">
          <ac:chgData name="Shahzad Ali" userId="ecba8e45-00b4-4f6b-a2f0-4dc2d773ca2c" providerId="ADAL" clId="{1BF184F9-29B9-1B49-9F90-3F5E69C76387}" dt="2022-03-16T15:35:05.901" v="2947" actId="478"/>
          <ac:cxnSpMkLst>
            <pc:docMk/>
            <pc:sldMk cId="4050192897" sldId="2076137186"/>
            <ac:cxnSpMk id="666" creationId="{CBE7CC51-C705-364E-AB24-A0C7B584ED69}"/>
          </ac:cxnSpMkLst>
        </pc:cxnChg>
        <pc:cxnChg chg="del">
          <ac:chgData name="Shahzad Ali" userId="ecba8e45-00b4-4f6b-a2f0-4dc2d773ca2c" providerId="ADAL" clId="{1BF184F9-29B9-1B49-9F90-3F5E69C76387}" dt="2022-03-16T15:37:00.014" v="3024" actId="478"/>
          <ac:cxnSpMkLst>
            <pc:docMk/>
            <pc:sldMk cId="4050192897" sldId="2076137186"/>
            <ac:cxnSpMk id="676" creationId="{598D6E21-288D-094F-A9E6-C0239935DB80}"/>
          </ac:cxnSpMkLst>
        </pc:cxnChg>
        <pc:cxnChg chg="del">
          <ac:chgData name="Shahzad Ali" userId="ecba8e45-00b4-4f6b-a2f0-4dc2d773ca2c" providerId="ADAL" clId="{1BF184F9-29B9-1B49-9F90-3F5E69C76387}" dt="2022-03-16T15:36:20.718" v="2969" actId="478"/>
          <ac:cxnSpMkLst>
            <pc:docMk/>
            <pc:sldMk cId="4050192897" sldId="2076137186"/>
            <ac:cxnSpMk id="685" creationId="{43269B25-8387-9947-AB2C-659129BE43A1}"/>
          </ac:cxnSpMkLst>
        </pc:cxnChg>
        <pc:cxnChg chg="del">
          <ac:chgData name="Shahzad Ali" userId="ecba8e45-00b4-4f6b-a2f0-4dc2d773ca2c" providerId="ADAL" clId="{1BF184F9-29B9-1B49-9F90-3F5E69C76387}" dt="2022-03-16T15:37:53.700" v="3030" actId="478"/>
          <ac:cxnSpMkLst>
            <pc:docMk/>
            <pc:sldMk cId="4050192897" sldId="2076137186"/>
            <ac:cxnSpMk id="687" creationId="{46FE7DAD-A135-B540-9C2C-831D9EA30FF2}"/>
          </ac:cxnSpMkLst>
        </pc:cxnChg>
        <pc:cxnChg chg="mod">
          <ac:chgData name="Shahzad Ali" userId="ecba8e45-00b4-4f6b-a2f0-4dc2d773ca2c" providerId="ADAL" clId="{1BF184F9-29B9-1B49-9F90-3F5E69C76387}" dt="2022-03-16T15:36:13.993" v="2967" actId="478"/>
          <ac:cxnSpMkLst>
            <pc:docMk/>
            <pc:sldMk cId="4050192897" sldId="2076137186"/>
            <ac:cxnSpMk id="732" creationId="{3663B750-823B-B648-B8AD-C83D3FC6A8DF}"/>
          </ac:cxnSpMkLst>
        </pc:cxnChg>
        <pc:cxnChg chg="mod">
          <ac:chgData name="Shahzad Ali" userId="ecba8e45-00b4-4f6b-a2f0-4dc2d773ca2c" providerId="ADAL" clId="{1BF184F9-29B9-1B49-9F90-3F5E69C76387}" dt="2022-03-16T15:36:27.033" v="2973" actId="478"/>
          <ac:cxnSpMkLst>
            <pc:docMk/>
            <pc:sldMk cId="4050192897" sldId="2076137186"/>
            <ac:cxnSpMk id="749" creationId="{F88356BB-BC67-914E-B390-49F88EC20405}"/>
          </ac:cxnSpMkLst>
        </pc:cxnChg>
      </pc:sldChg>
      <pc:sldChg chg="delSp modSp mod modNotesTx">
        <pc:chgData name="Shahzad Ali" userId="ecba8e45-00b4-4f6b-a2f0-4dc2d773ca2c" providerId="ADAL" clId="{1BF184F9-29B9-1B49-9F90-3F5E69C76387}" dt="2022-03-17T07:22:06.012" v="3845" actId="1076"/>
        <pc:sldMkLst>
          <pc:docMk/>
          <pc:sldMk cId="925158075" sldId="2076137258"/>
        </pc:sldMkLst>
        <pc:spChg chg="mod">
          <ac:chgData name="Shahzad Ali" userId="ecba8e45-00b4-4f6b-a2f0-4dc2d773ca2c" providerId="ADAL" clId="{1BF184F9-29B9-1B49-9F90-3F5E69C76387}" dt="2022-03-17T07:22:06.012" v="3845" actId="1076"/>
          <ac:spMkLst>
            <pc:docMk/>
            <pc:sldMk cId="925158075" sldId="2076137258"/>
            <ac:spMk id="4" creationId="{61604055-B5D3-4020-A513-BFF620665122}"/>
          </ac:spMkLst>
        </pc:spChg>
        <pc:spChg chg="mod">
          <ac:chgData name="Shahzad Ali" userId="ecba8e45-00b4-4f6b-a2f0-4dc2d773ca2c" providerId="ADAL" clId="{1BF184F9-29B9-1B49-9F90-3F5E69C76387}" dt="2022-03-17T07:21:58.144" v="3844" actId="207"/>
          <ac:spMkLst>
            <pc:docMk/>
            <pc:sldMk cId="925158075" sldId="2076137258"/>
            <ac:spMk id="5" creationId="{B1686017-C0CB-42B9-BE27-7FC7476AADFA}"/>
          </ac:spMkLst>
        </pc:spChg>
        <pc:spChg chg="mod">
          <ac:chgData name="Shahzad Ali" userId="ecba8e45-00b4-4f6b-a2f0-4dc2d773ca2c" providerId="ADAL" clId="{1BF184F9-29B9-1B49-9F90-3F5E69C76387}" dt="2022-03-17T07:21:23.163" v="3827" actId="1076"/>
          <ac:spMkLst>
            <pc:docMk/>
            <pc:sldMk cId="925158075" sldId="2076137258"/>
            <ac:spMk id="10" creationId="{802F6F78-D0B7-4FA4-8D7F-65C75F59843A}"/>
          </ac:spMkLst>
        </pc:spChg>
        <pc:spChg chg="mod topLvl">
          <ac:chgData name="Shahzad Ali" userId="ecba8e45-00b4-4f6b-a2f0-4dc2d773ca2c" providerId="ADAL" clId="{1BF184F9-29B9-1B49-9F90-3F5E69C76387}" dt="2022-03-17T07:21:23.163" v="3827" actId="1076"/>
          <ac:spMkLst>
            <pc:docMk/>
            <pc:sldMk cId="925158075" sldId="2076137258"/>
            <ac:spMk id="13" creationId="{241590E5-D634-4AC1-85E6-852A6C049F64}"/>
          </ac:spMkLst>
        </pc:spChg>
        <pc:spChg chg="mod topLvl">
          <ac:chgData name="Shahzad Ali" userId="ecba8e45-00b4-4f6b-a2f0-4dc2d773ca2c" providerId="ADAL" clId="{1BF184F9-29B9-1B49-9F90-3F5E69C76387}" dt="2022-03-17T07:21:52.162" v="3842" actId="207"/>
          <ac:spMkLst>
            <pc:docMk/>
            <pc:sldMk cId="925158075" sldId="2076137258"/>
            <ac:spMk id="14" creationId="{9FB8CC60-7CBD-4974-B185-AB4F3E01F3F7}"/>
          </ac:spMkLst>
        </pc:spChg>
        <pc:grpChg chg="del mod">
          <ac:chgData name="Shahzad Ali" userId="ecba8e45-00b4-4f6b-a2f0-4dc2d773ca2c" providerId="ADAL" clId="{1BF184F9-29B9-1B49-9F90-3F5E69C76387}" dt="2022-03-17T07:21:04.356" v="3824" actId="165"/>
          <ac:grpSpMkLst>
            <pc:docMk/>
            <pc:sldMk cId="925158075" sldId="2076137258"/>
            <ac:grpSpMk id="12" creationId="{DB1C6949-FC16-4AA2-8ADA-987AA94714B7}"/>
          </ac:grpSpMkLst>
        </pc:grpChg>
        <pc:picChg chg="mod">
          <ac:chgData name="Shahzad Ali" userId="ecba8e45-00b4-4f6b-a2f0-4dc2d773ca2c" providerId="ADAL" clId="{1BF184F9-29B9-1B49-9F90-3F5E69C76387}" dt="2022-03-17T07:21:23.163" v="3827" actId="1076"/>
          <ac:picMkLst>
            <pc:docMk/>
            <pc:sldMk cId="925158075" sldId="2076137258"/>
            <ac:picMk id="25" creationId="{9002EC4D-ED35-4CAC-A6D9-4B4F6D7054E4}"/>
          </ac:picMkLst>
        </pc:picChg>
      </pc:sldChg>
      <pc:sldChg chg="add">
        <pc:chgData name="Shahzad Ali" userId="ecba8e45-00b4-4f6b-a2f0-4dc2d773ca2c" providerId="ADAL" clId="{1BF184F9-29B9-1B49-9F90-3F5E69C76387}" dt="2022-03-16T15:19:07.594" v="2384"/>
        <pc:sldMkLst>
          <pc:docMk/>
          <pc:sldMk cId="204269652" sldId="2076137328"/>
        </pc:sldMkLst>
      </pc:sldChg>
      <pc:sldChg chg="modSp add del mod modAnim modShow modNotesTx">
        <pc:chgData name="Shahzad Ali" userId="ecba8e45-00b4-4f6b-a2f0-4dc2d773ca2c" providerId="ADAL" clId="{1BF184F9-29B9-1B49-9F90-3F5E69C76387}" dt="2022-03-16T15:19:03.354" v="2383" actId="2696"/>
        <pc:sldMkLst>
          <pc:docMk/>
          <pc:sldMk cId="2959726235" sldId="2076137328"/>
        </pc:sldMkLst>
        <pc:spChg chg="mod">
          <ac:chgData name="Shahzad Ali" userId="ecba8e45-00b4-4f6b-a2f0-4dc2d773ca2c" providerId="ADAL" clId="{1BF184F9-29B9-1B49-9F90-3F5E69C76387}" dt="2022-03-16T06:28:01.888" v="1191" actId="20577"/>
          <ac:spMkLst>
            <pc:docMk/>
            <pc:sldMk cId="2959726235" sldId="2076137328"/>
            <ac:spMk id="2" creationId="{DBE1EFDC-BF55-144C-8926-7C5A21F6D68B}"/>
          </ac:spMkLst>
        </pc:spChg>
        <pc:spChg chg="mod">
          <ac:chgData name="Shahzad Ali" userId="ecba8e45-00b4-4f6b-a2f0-4dc2d773ca2c" providerId="ADAL" clId="{1BF184F9-29B9-1B49-9F90-3F5E69C76387}" dt="2022-03-16T06:54:19.306" v="2054" actId="122"/>
          <ac:spMkLst>
            <pc:docMk/>
            <pc:sldMk cId="2959726235" sldId="2076137328"/>
            <ac:spMk id="16" creationId="{3B59BBC5-D3C5-7E4A-AF67-D04A22983D5B}"/>
          </ac:spMkLst>
        </pc:spChg>
        <pc:spChg chg="mod">
          <ac:chgData name="Shahzad Ali" userId="ecba8e45-00b4-4f6b-a2f0-4dc2d773ca2c" providerId="ADAL" clId="{1BF184F9-29B9-1B49-9F90-3F5E69C76387}" dt="2022-03-16T06:54:13.054" v="2053" actId="122"/>
          <ac:spMkLst>
            <pc:docMk/>
            <pc:sldMk cId="2959726235" sldId="2076137328"/>
            <ac:spMk id="17" creationId="{01EF44A5-82FE-D047-9D0C-7D9DC0F2CF59}"/>
          </ac:spMkLst>
        </pc:spChg>
        <pc:spChg chg="mod">
          <ac:chgData name="Shahzad Ali" userId="ecba8e45-00b4-4f6b-a2f0-4dc2d773ca2c" providerId="ADAL" clId="{1BF184F9-29B9-1B49-9F90-3F5E69C76387}" dt="2022-03-16T06:54:22.738" v="2055" actId="122"/>
          <ac:spMkLst>
            <pc:docMk/>
            <pc:sldMk cId="2959726235" sldId="2076137328"/>
            <ac:spMk id="18" creationId="{B269EC8C-12C2-9943-8044-B2E70F237ECD}"/>
          </ac:spMkLst>
        </pc:spChg>
        <pc:spChg chg="mod">
          <ac:chgData name="Shahzad Ali" userId="ecba8e45-00b4-4f6b-a2f0-4dc2d773ca2c" providerId="ADAL" clId="{1BF184F9-29B9-1B49-9F90-3F5E69C76387}" dt="2022-03-16T15:14:54.588" v="2292" actId="6549"/>
          <ac:spMkLst>
            <pc:docMk/>
            <pc:sldMk cId="2959726235" sldId="2076137328"/>
            <ac:spMk id="19" creationId="{4BB27093-007E-5B41-80E6-202FB5DC3FC3}"/>
          </ac:spMkLst>
        </pc:spChg>
        <pc:spChg chg="mod">
          <ac:chgData name="Shahzad Ali" userId="ecba8e45-00b4-4f6b-a2f0-4dc2d773ca2c" providerId="ADAL" clId="{1BF184F9-29B9-1B49-9F90-3F5E69C76387}" dt="2022-03-16T15:15:28.919" v="2324" actId="313"/>
          <ac:spMkLst>
            <pc:docMk/>
            <pc:sldMk cId="2959726235" sldId="2076137328"/>
            <ac:spMk id="20" creationId="{97956DA8-A4ED-C644-A941-F22171B5F162}"/>
          </ac:spMkLst>
        </pc:spChg>
        <pc:spChg chg="mod">
          <ac:chgData name="Shahzad Ali" userId="ecba8e45-00b4-4f6b-a2f0-4dc2d773ca2c" providerId="ADAL" clId="{1BF184F9-29B9-1B49-9F90-3F5E69C76387}" dt="2022-03-16T06:59:31.240" v="2174" actId="6549"/>
          <ac:spMkLst>
            <pc:docMk/>
            <pc:sldMk cId="2959726235" sldId="2076137328"/>
            <ac:spMk id="21" creationId="{833EC05E-A463-E245-B9B8-6CAA5EEF9A74}"/>
          </ac:spMkLst>
        </pc:spChg>
      </pc:sldChg>
      <pc:sldChg chg="delSp mod">
        <pc:chgData name="Shahzad Ali" userId="ecba8e45-00b4-4f6b-a2f0-4dc2d773ca2c" providerId="ADAL" clId="{1BF184F9-29B9-1B49-9F90-3F5E69C76387}" dt="2022-03-16T06:16:36.350" v="1061" actId="478"/>
        <pc:sldMkLst>
          <pc:docMk/>
          <pc:sldMk cId="2781779683" sldId="2076137473"/>
        </pc:sldMkLst>
        <pc:spChg chg="del">
          <ac:chgData name="Shahzad Ali" userId="ecba8e45-00b4-4f6b-a2f0-4dc2d773ca2c" providerId="ADAL" clId="{1BF184F9-29B9-1B49-9F90-3F5E69C76387}" dt="2022-03-16T06:16:36.350" v="1061" actId="478"/>
          <ac:spMkLst>
            <pc:docMk/>
            <pc:sldMk cId="2781779683" sldId="2076137473"/>
            <ac:spMk id="3" creationId="{A0AB8EC0-5AFF-C440-BB58-8A7C9F0166D2}"/>
          </ac:spMkLst>
        </pc:spChg>
      </pc:sldChg>
      <pc:sldChg chg="addSp delSp modSp mod chgLayout">
        <pc:chgData name="Shahzad Ali" userId="ecba8e45-00b4-4f6b-a2f0-4dc2d773ca2c" providerId="ADAL" clId="{1BF184F9-29B9-1B49-9F90-3F5E69C76387}" dt="2022-03-17T17:46:02.565" v="5302" actId="20577"/>
        <pc:sldMkLst>
          <pc:docMk/>
          <pc:sldMk cId="4291630676" sldId="2076137474"/>
        </pc:sldMkLst>
        <pc:spChg chg="add mod ord">
          <ac:chgData name="Shahzad Ali" userId="ecba8e45-00b4-4f6b-a2f0-4dc2d773ca2c" providerId="ADAL" clId="{1BF184F9-29B9-1B49-9F90-3F5E69C76387}" dt="2022-03-17T08:36:10.630" v="5140" actId="6549"/>
          <ac:spMkLst>
            <pc:docMk/>
            <pc:sldMk cId="4291630676" sldId="2076137474"/>
            <ac:spMk id="2" creationId="{B17488FD-C39E-F948-A7FB-7EC219D26F2F}"/>
          </ac:spMkLst>
        </pc:spChg>
        <pc:spChg chg="add del mod ord">
          <ac:chgData name="Shahzad Ali" userId="ecba8e45-00b4-4f6b-a2f0-4dc2d773ca2c" providerId="ADAL" clId="{1BF184F9-29B9-1B49-9F90-3F5E69C76387}" dt="2022-03-15T06:56:04.886" v="14" actId="478"/>
          <ac:spMkLst>
            <pc:docMk/>
            <pc:sldMk cId="4291630676" sldId="2076137474"/>
            <ac:spMk id="3" creationId="{20ABB2F1-A6CF-CE4E-A0A7-B14462598B77}"/>
          </ac:spMkLst>
        </pc:spChg>
        <pc:spChg chg="del mod ord">
          <ac:chgData name="Shahzad Ali" userId="ecba8e45-00b4-4f6b-a2f0-4dc2d773ca2c" providerId="ADAL" clId="{1BF184F9-29B9-1B49-9F90-3F5E69C76387}" dt="2022-03-15T06:55:59.410" v="12" actId="478"/>
          <ac:spMkLst>
            <pc:docMk/>
            <pc:sldMk cId="4291630676" sldId="2076137474"/>
            <ac:spMk id="5" creationId="{485D439B-0246-7A47-8498-7B4B1B6E92C2}"/>
          </ac:spMkLst>
        </pc:spChg>
        <pc:spChg chg="del mod ord">
          <ac:chgData name="Shahzad Ali" userId="ecba8e45-00b4-4f6b-a2f0-4dc2d773ca2c" providerId="ADAL" clId="{1BF184F9-29B9-1B49-9F90-3F5E69C76387}" dt="2022-03-15T17:34:17.714" v="365" actId="478"/>
          <ac:spMkLst>
            <pc:docMk/>
            <pc:sldMk cId="4291630676" sldId="2076137474"/>
            <ac:spMk id="6" creationId="{54195F9B-0AB3-8D4A-A64C-73D16EC3E6B0}"/>
          </ac:spMkLst>
        </pc:spChg>
        <pc:spChg chg="del mod">
          <ac:chgData name="Shahzad Ali" userId="ecba8e45-00b4-4f6b-a2f0-4dc2d773ca2c" providerId="ADAL" clId="{1BF184F9-29B9-1B49-9F90-3F5E69C76387}" dt="2022-03-15T17:24:14.869" v="338" actId="478"/>
          <ac:spMkLst>
            <pc:docMk/>
            <pc:sldMk cId="4291630676" sldId="2076137474"/>
            <ac:spMk id="7" creationId="{268D1B6E-2F20-FA4D-8BAB-E16A21FF5988}"/>
          </ac:spMkLst>
        </pc:spChg>
        <pc:spChg chg="mod ord">
          <ac:chgData name="Shahzad Ali" userId="ecba8e45-00b4-4f6b-a2f0-4dc2d773ca2c" providerId="ADAL" clId="{1BF184F9-29B9-1B49-9F90-3F5E69C76387}" dt="2022-03-16T18:41:53.925" v="3132" actId="20577"/>
          <ac:spMkLst>
            <pc:docMk/>
            <pc:sldMk cId="4291630676" sldId="2076137474"/>
            <ac:spMk id="8" creationId="{E1A1230B-F801-FB43-A7EB-958932D09302}"/>
          </ac:spMkLst>
        </pc:spChg>
        <pc:spChg chg="add del mod">
          <ac:chgData name="Shahzad Ali" userId="ecba8e45-00b4-4f6b-a2f0-4dc2d773ca2c" providerId="ADAL" clId="{1BF184F9-29B9-1B49-9F90-3F5E69C76387}" dt="2022-03-15T06:56:02.433" v="13" actId="478"/>
          <ac:spMkLst>
            <pc:docMk/>
            <pc:sldMk cId="4291630676" sldId="2076137474"/>
            <ac:spMk id="9" creationId="{873BDCE7-F745-3746-96F0-CD45044A183D}"/>
          </ac:spMkLst>
        </pc:spChg>
        <pc:spChg chg="add mod">
          <ac:chgData name="Shahzad Ali" userId="ecba8e45-00b4-4f6b-a2f0-4dc2d773ca2c" providerId="ADAL" clId="{1BF184F9-29B9-1B49-9F90-3F5E69C76387}" dt="2022-03-15T17:24:01.118" v="337" actId="1076"/>
          <ac:spMkLst>
            <pc:docMk/>
            <pc:sldMk cId="4291630676" sldId="2076137474"/>
            <ac:spMk id="10" creationId="{2A810293-B123-E44D-AB5D-C77AA5BC9DB4}"/>
          </ac:spMkLst>
        </pc:spChg>
        <pc:spChg chg="add mod">
          <ac:chgData name="Shahzad Ali" userId="ecba8e45-00b4-4f6b-a2f0-4dc2d773ca2c" providerId="ADAL" clId="{1BF184F9-29B9-1B49-9F90-3F5E69C76387}" dt="2022-03-17T17:46:02.565" v="5302" actId="20577"/>
          <ac:spMkLst>
            <pc:docMk/>
            <pc:sldMk cId="4291630676" sldId="2076137474"/>
            <ac:spMk id="11" creationId="{2229148F-3EFF-C941-B33D-D464A560A336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17" creationId="{EE9091CA-496C-A445-BEAF-2C3F04F27DA8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19" creationId="{2586AA19-FA2B-5541-9475-4B96AF35A0E8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0" creationId="{DC0CA9D9-093E-2443-8686-B8BF859DE397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1" creationId="{B993A661-4A3A-3440-B6C7-C64A8EBA00CB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2" creationId="{AA1B2DA9-A895-DC4D-B6E4-8C83DF6D75AF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3" creationId="{ECD8CFA7-2403-F54C-A4EA-9F23C1D0845F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4" creationId="{8643F3E6-7C1B-2946-AA7B-329CEC52FAC4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5" creationId="{AB2D6C0E-C23F-3846-9762-AB54999AEE65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6" creationId="{86B09BDD-2724-FA4D-ABE0-4DF3F4044D84}"/>
          </ac:spMkLst>
        </pc:spChg>
        <pc:spChg chg="mod">
          <ac:chgData name="Shahzad Ali" userId="ecba8e45-00b4-4f6b-a2f0-4dc2d773ca2c" providerId="ADAL" clId="{1BF184F9-29B9-1B49-9F90-3F5E69C76387}" dt="2022-03-15T06:59:01.762" v="104"/>
          <ac:spMkLst>
            <pc:docMk/>
            <pc:sldMk cId="4291630676" sldId="2076137474"/>
            <ac:spMk id="27" creationId="{6632D19A-A16C-6C46-8E69-65A3E811CFDE}"/>
          </ac:spMkLst>
        </pc:spChg>
        <pc:spChg chg="add del mod ord">
          <ac:chgData name="Shahzad Ali" userId="ecba8e45-00b4-4f6b-a2f0-4dc2d773ca2c" providerId="ADAL" clId="{1BF184F9-29B9-1B49-9F90-3F5E69C76387}" dt="2022-03-15T17:36:24.598" v="392" actId="478"/>
          <ac:spMkLst>
            <pc:docMk/>
            <pc:sldMk cId="4291630676" sldId="2076137474"/>
            <ac:spMk id="28" creationId="{9AC53DB5-A829-EF4C-91B6-964539739548}"/>
          </ac:spMkLst>
        </pc:spChg>
        <pc:spChg chg="add mod ord">
          <ac:chgData name="Shahzad Ali" userId="ecba8e45-00b4-4f6b-a2f0-4dc2d773ca2c" providerId="ADAL" clId="{1BF184F9-29B9-1B49-9F90-3F5E69C76387}" dt="2022-03-15T17:44:59.379" v="484" actId="6549"/>
          <ac:spMkLst>
            <pc:docMk/>
            <pc:sldMk cId="4291630676" sldId="2076137474"/>
            <ac:spMk id="30" creationId="{F1222462-576B-8E45-96A2-AE060FB9E56C}"/>
          </ac:spMkLst>
        </pc:spChg>
        <pc:spChg chg="add del mod ord">
          <ac:chgData name="Shahzad Ali" userId="ecba8e45-00b4-4f6b-a2f0-4dc2d773ca2c" providerId="ADAL" clId="{1BF184F9-29B9-1B49-9F90-3F5E69C76387}" dt="2022-03-15T17:36:25.801" v="393" actId="478"/>
          <ac:spMkLst>
            <pc:docMk/>
            <pc:sldMk cId="4291630676" sldId="2076137474"/>
            <ac:spMk id="31" creationId="{45E09636-3EEC-6E49-B5C7-67AC73ED224A}"/>
          </ac:spMkLst>
        </pc:spChg>
        <pc:grpChg chg="add mod">
          <ac:chgData name="Shahzad Ali" userId="ecba8e45-00b4-4f6b-a2f0-4dc2d773ca2c" providerId="ADAL" clId="{1BF184F9-29B9-1B49-9F90-3F5E69C76387}" dt="2022-03-15T17:35:57.821" v="388" actId="1076"/>
          <ac:grpSpMkLst>
            <pc:docMk/>
            <pc:sldMk cId="4291630676" sldId="2076137474"/>
            <ac:grpSpMk id="14" creationId="{E93A6D12-DF8C-DD4D-B28A-037339737A0A}"/>
          </ac:grpSpMkLst>
        </pc:grpChg>
        <pc:grpChg chg="mod">
          <ac:chgData name="Shahzad Ali" userId="ecba8e45-00b4-4f6b-a2f0-4dc2d773ca2c" providerId="ADAL" clId="{1BF184F9-29B9-1B49-9F90-3F5E69C76387}" dt="2022-03-15T06:59:01.762" v="104"/>
          <ac:grpSpMkLst>
            <pc:docMk/>
            <pc:sldMk cId="4291630676" sldId="2076137474"/>
            <ac:grpSpMk id="15" creationId="{6690FFA0-8869-1A44-876A-567D39AF9F68}"/>
          </ac:grpSpMkLst>
        </pc:grpChg>
        <pc:grpChg chg="mod">
          <ac:chgData name="Shahzad Ali" userId="ecba8e45-00b4-4f6b-a2f0-4dc2d773ca2c" providerId="ADAL" clId="{1BF184F9-29B9-1B49-9F90-3F5E69C76387}" dt="2022-03-15T06:59:01.762" v="104"/>
          <ac:grpSpMkLst>
            <pc:docMk/>
            <pc:sldMk cId="4291630676" sldId="2076137474"/>
            <ac:grpSpMk id="16" creationId="{CA8D6C96-345A-D74A-B3B5-805987C9BA14}"/>
          </ac:grpSpMkLst>
        </pc:grpChg>
        <pc:grpChg chg="mod">
          <ac:chgData name="Shahzad Ali" userId="ecba8e45-00b4-4f6b-a2f0-4dc2d773ca2c" providerId="ADAL" clId="{1BF184F9-29B9-1B49-9F90-3F5E69C76387}" dt="2022-03-15T06:59:01.762" v="104"/>
          <ac:grpSpMkLst>
            <pc:docMk/>
            <pc:sldMk cId="4291630676" sldId="2076137474"/>
            <ac:grpSpMk id="18" creationId="{C9C8A7D5-749F-1D4B-A8A2-02F3B517977F}"/>
          </ac:grpSpMkLst>
        </pc:grpChg>
        <pc:picChg chg="add del mod">
          <ac:chgData name="Shahzad Ali" userId="ecba8e45-00b4-4f6b-a2f0-4dc2d773ca2c" providerId="ADAL" clId="{1BF184F9-29B9-1B49-9F90-3F5E69C76387}" dt="2022-03-15T17:20:22.664" v="296" actId="478"/>
          <ac:picMkLst>
            <pc:docMk/>
            <pc:sldMk cId="4291630676" sldId="2076137474"/>
            <ac:picMk id="12" creationId="{F7E1F071-3B0B-3041-A91D-C4527BE07676}"/>
          </ac:picMkLst>
        </pc:picChg>
        <pc:picChg chg="add mod">
          <ac:chgData name="Shahzad Ali" userId="ecba8e45-00b4-4f6b-a2f0-4dc2d773ca2c" providerId="ADAL" clId="{1BF184F9-29B9-1B49-9F90-3F5E69C76387}" dt="2022-03-15T17:23:26.951" v="333" actId="1076"/>
          <ac:picMkLst>
            <pc:docMk/>
            <pc:sldMk cId="4291630676" sldId="2076137474"/>
            <ac:picMk id="13" creationId="{70EC53FE-1E09-9848-8CBA-7ED28CD773AA}"/>
          </ac:picMkLst>
        </pc:picChg>
        <pc:picChg chg="add mod">
          <ac:chgData name="Shahzad Ali" userId="ecba8e45-00b4-4f6b-a2f0-4dc2d773ca2c" providerId="ADAL" clId="{1BF184F9-29B9-1B49-9F90-3F5E69C76387}" dt="2022-03-15T17:36:01.016" v="390" actId="1076"/>
          <ac:picMkLst>
            <pc:docMk/>
            <pc:sldMk cId="4291630676" sldId="2076137474"/>
            <ac:picMk id="29" creationId="{BCA2D2CB-990E-DD4B-9A72-377367E3EA58}"/>
          </ac:picMkLst>
        </pc:picChg>
        <pc:picChg chg="add mod">
          <ac:chgData name="Shahzad Ali" userId="ecba8e45-00b4-4f6b-a2f0-4dc2d773ca2c" providerId="ADAL" clId="{1BF184F9-29B9-1B49-9F90-3F5E69C76387}" dt="2022-03-15T17:23:17.284" v="332" actId="1076"/>
          <ac:picMkLst>
            <pc:docMk/>
            <pc:sldMk cId="4291630676" sldId="2076137474"/>
            <ac:picMk id="1026" creationId="{424C62CE-443C-AD4D-B26F-B03945A00EAD}"/>
          </ac:picMkLst>
        </pc:picChg>
      </pc:sldChg>
      <pc:sldChg chg="addSp delSp modSp del mod">
        <pc:chgData name="Shahzad Ali" userId="ecba8e45-00b4-4f6b-a2f0-4dc2d773ca2c" providerId="ADAL" clId="{1BF184F9-29B9-1B49-9F90-3F5E69C76387}" dt="2022-03-15T18:00:50.032" v="638" actId="2696"/>
        <pc:sldMkLst>
          <pc:docMk/>
          <pc:sldMk cId="4008944734" sldId="2076137494"/>
        </pc:sldMkLst>
        <pc:spChg chg="del mod">
          <ac:chgData name="Shahzad Ali" userId="ecba8e45-00b4-4f6b-a2f0-4dc2d773ca2c" providerId="ADAL" clId="{1BF184F9-29B9-1B49-9F90-3F5E69C76387}" dt="2022-03-15T17:50:07.977" v="538" actId="478"/>
          <ac:spMkLst>
            <pc:docMk/>
            <pc:sldMk cId="4008944734" sldId="2076137494"/>
            <ac:spMk id="136" creationId="{708344D4-9FC1-2B4A-A0C9-FB32ECE50264}"/>
          </ac:spMkLst>
        </pc:spChg>
        <pc:spChg chg="add mod">
          <ac:chgData name="Shahzad Ali" userId="ecba8e45-00b4-4f6b-a2f0-4dc2d773ca2c" providerId="ADAL" clId="{1BF184F9-29B9-1B49-9F90-3F5E69C76387}" dt="2022-03-15T17:50:16.575" v="545"/>
          <ac:spMkLst>
            <pc:docMk/>
            <pc:sldMk cId="4008944734" sldId="2076137494"/>
            <ac:spMk id="142" creationId="{7148F00B-A48F-BA4E-8DCA-ED99C8B77532}"/>
          </ac:spMkLst>
        </pc:spChg>
        <pc:spChg chg="add mod">
          <ac:chgData name="Shahzad Ali" userId="ecba8e45-00b4-4f6b-a2f0-4dc2d773ca2c" providerId="ADAL" clId="{1BF184F9-29B9-1B49-9F90-3F5E69C76387}" dt="2022-03-15T17:58:23.191" v="634" actId="1076"/>
          <ac:spMkLst>
            <pc:docMk/>
            <pc:sldMk cId="4008944734" sldId="2076137494"/>
            <ac:spMk id="145" creationId="{C4F2198C-B725-8249-A2AA-4AC7830F8892}"/>
          </ac:spMkLst>
        </pc:spChg>
        <pc:picChg chg="del">
          <ac:chgData name="Shahzad Ali" userId="ecba8e45-00b4-4f6b-a2f0-4dc2d773ca2c" providerId="ADAL" clId="{1BF184F9-29B9-1B49-9F90-3F5E69C76387}" dt="2022-03-15T17:55:33.433" v="622" actId="478"/>
          <ac:picMkLst>
            <pc:docMk/>
            <pc:sldMk cId="4008944734" sldId="2076137494"/>
            <ac:picMk id="22" creationId="{46757F3A-86EA-6A45-8C6C-65ACAFF2A15B}"/>
          </ac:picMkLst>
        </pc:picChg>
        <pc:picChg chg="del">
          <ac:chgData name="Shahzad Ali" userId="ecba8e45-00b4-4f6b-a2f0-4dc2d773ca2c" providerId="ADAL" clId="{1BF184F9-29B9-1B49-9F90-3F5E69C76387}" dt="2022-03-15T17:50:09.743" v="539" actId="478"/>
          <ac:picMkLst>
            <pc:docMk/>
            <pc:sldMk cId="4008944734" sldId="2076137494"/>
            <ac:picMk id="59" creationId="{13938DBF-20E3-4F41-9F8D-2162F4EC7FF7}"/>
          </ac:picMkLst>
        </pc:picChg>
        <pc:picChg chg="del">
          <ac:chgData name="Shahzad Ali" userId="ecba8e45-00b4-4f6b-a2f0-4dc2d773ca2c" providerId="ADAL" clId="{1BF184F9-29B9-1B49-9F90-3F5E69C76387}" dt="2022-03-15T17:50:13.098" v="542" actId="478"/>
          <ac:picMkLst>
            <pc:docMk/>
            <pc:sldMk cId="4008944734" sldId="2076137494"/>
            <ac:picMk id="98" creationId="{44A2512C-9477-9E4E-A3CE-44016DFD57D2}"/>
          </ac:picMkLst>
        </pc:picChg>
        <pc:picChg chg="add mod">
          <ac:chgData name="Shahzad Ali" userId="ecba8e45-00b4-4f6b-a2f0-4dc2d773ca2c" providerId="ADAL" clId="{1BF184F9-29B9-1B49-9F90-3F5E69C76387}" dt="2022-03-15T17:51:34.312" v="558" actId="14100"/>
          <ac:picMkLst>
            <pc:docMk/>
            <pc:sldMk cId="4008944734" sldId="2076137494"/>
            <ac:picMk id="128" creationId="{0D19AA2D-3FA8-234F-8867-E33CF2238887}"/>
          </ac:picMkLst>
        </pc:picChg>
        <pc:picChg chg="add mod">
          <ac:chgData name="Shahzad Ali" userId="ecba8e45-00b4-4f6b-a2f0-4dc2d773ca2c" providerId="ADAL" clId="{1BF184F9-29B9-1B49-9F90-3F5E69C76387}" dt="2022-03-15T17:50:16.575" v="545"/>
          <ac:picMkLst>
            <pc:docMk/>
            <pc:sldMk cId="4008944734" sldId="2076137494"/>
            <ac:picMk id="141" creationId="{60722DF6-1EFB-B04D-966B-741D3043F2BF}"/>
          </ac:picMkLst>
        </pc:picChg>
        <pc:cxnChg chg="del">
          <ac:chgData name="Shahzad Ali" userId="ecba8e45-00b4-4f6b-a2f0-4dc2d773ca2c" providerId="ADAL" clId="{1BF184F9-29B9-1B49-9F90-3F5E69C76387}" dt="2022-03-15T17:50:11.801" v="541" actId="478"/>
          <ac:cxnSpMkLst>
            <pc:docMk/>
            <pc:sldMk cId="4008944734" sldId="2076137494"/>
            <ac:cxnSpMk id="48" creationId="{EB2636D9-97DB-0849-B066-0F0563250844}"/>
          </ac:cxnSpMkLst>
        </pc:cxnChg>
        <pc:cxnChg chg="del">
          <ac:chgData name="Shahzad Ali" userId="ecba8e45-00b4-4f6b-a2f0-4dc2d773ca2c" providerId="ADAL" clId="{1BF184F9-29B9-1B49-9F90-3F5E69C76387}" dt="2022-03-15T17:50:15.219" v="544" actId="478"/>
          <ac:cxnSpMkLst>
            <pc:docMk/>
            <pc:sldMk cId="4008944734" sldId="2076137494"/>
            <ac:cxnSpMk id="56" creationId="{E28945AD-320E-E144-BD69-D83F49097E4D}"/>
          </ac:cxnSpMkLst>
        </pc:cxnChg>
        <pc:cxnChg chg="del">
          <ac:chgData name="Shahzad Ali" userId="ecba8e45-00b4-4f6b-a2f0-4dc2d773ca2c" providerId="ADAL" clId="{1BF184F9-29B9-1B49-9F90-3F5E69C76387}" dt="2022-03-15T17:50:10.734" v="540" actId="478"/>
          <ac:cxnSpMkLst>
            <pc:docMk/>
            <pc:sldMk cId="4008944734" sldId="2076137494"/>
            <ac:cxnSpMk id="58" creationId="{11880247-8943-1A4B-98E2-6EDA418CB4DB}"/>
          </ac:cxnSpMkLst>
        </pc:cxnChg>
        <pc:cxnChg chg="del">
          <ac:chgData name="Shahzad Ali" userId="ecba8e45-00b4-4f6b-a2f0-4dc2d773ca2c" providerId="ADAL" clId="{1BF184F9-29B9-1B49-9F90-3F5E69C76387}" dt="2022-03-15T17:50:14.193" v="543" actId="478"/>
          <ac:cxnSpMkLst>
            <pc:docMk/>
            <pc:sldMk cId="4008944734" sldId="2076137494"/>
            <ac:cxnSpMk id="97" creationId="{CCD48438-D98E-244E-8764-B487F5D75F58}"/>
          </ac:cxnSpMkLst>
        </pc:cxnChg>
        <pc:cxnChg chg="add mod">
          <ac:chgData name="Shahzad Ali" userId="ecba8e45-00b4-4f6b-a2f0-4dc2d773ca2c" providerId="ADAL" clId="{1BF184F9-29B9-1B49-9F90-3F5E69C76387}" dt="2022-03-15T17:50:16.575" v="545"/>
          <ac:cxnSpMkLst>
            <pc:docMk/>
            <pc:sldMk cId="4008944734" sldId="2076137494"/>
            <ac:cxnSpMk id="127" creationId="{49BC48F0-B1E0-214C-B0D3-CBB114CF0CC3}"/>
          </ac:cxnSpMkLst>
        </pc:cxnChg>
        <pc:cxnChg chg="add mod">
          <ac:chgData name="Shahzad Ali" userId="ecba8e45-00b4-4f6b-a2f0-4dc2d773ca2c" providerId="ADAL" clId="{1BF184F9-29B9-1B49-9F90-3F5E69C76387}" dt="2022-03-15T17:50:16.575" v="545"/>
          <ac:cxnSpMkLst>
            <pc:docMk/>
            <pc:sldMk cId="4008944734" sldId="2076137494"/>
            <ac:cxnSpMk id="129" creationId="{1A9EED29-A97A-8347-BF6C-9DCD10C5995C}"/>
          </ac:cxnSpMkLst>
        </pc:cxnChg>
        <pc:cxnChg chg="del">
          <ac:chgData name="Shahzad Ali" userId="ecba8e45-00b4-4f6b-a2f0-4dc2d773ca2c" providerId="ADAL" clId="{1BF184F9-29B9-1B49-9F90-3F5E69C76387}" dt="2022-03-15T17:50:06.214" v="536" actId="478"/>
          <ac:cxnSpMkLst>
            <pc:docMk/>
            <pc:sldMk cId="4008944734" sldId="2076137494"/>
            <ac:cxnSpMk id="135" creationId="{F7F1DCD3-CC53-2247-A5A9-F34616E9D3EA}"/>
          </ac:cxnSpMkLst>
        </pc:cxnChg>
        <pc:cxnChg chg="add mod">
          <ac:chgData name="Shahzad Ali" userId="ecba8e45-00b4-4f6b-a2f0-4dc2d773ca2c" providerId="ADAL" clId="{1BF184F9-29B9-1B49-9F90-3F5E69C76387}" dt="2022-03-15T17:50:50.616" v="553"/>
          <ac:cxnSpMkLst>
            <pc:docMk/>
            <pc:sldMk cId="4008944734" sldId="2076137494"/>
            <ac:cxnSpMk id="143" creationId="{1178BA11-8943-AC4C-9172-073C957CEE75}"/>
          </ac:cxnSpMkLst>
        </pc:cxnChg>
        <pc:cxnChg chg="add mod">
          <ac:chgData name="Shahzad Ali" userId="ecba8e45-00b4-4f6b-a2f0-4dc2d773ca2c" providerId="ADAL" clId="{1BF184F9-29B9-1B49-9F90-3F5E69C76387}" dt="2022-03-15T17:50:58.515" v="554"/>
          <ac:cxnSpMkLst>
            <pc:docMk/>
            <pc:sldMk cId="4008944734" sldId="2076137494"/>
            <ac:cxnSpMk id="144" creationId="{8A16EEBB-8B2C-9347-9518-3AA8B9416CDC}"/>
          </ac:cxnSpMkLst>
        </pc:cxnChg>
      </pc:sldChg>
      <pc:sldChg chg="addSp delSp modSp mod">
        <pc:chgData name="Shahzad Ali" userId="ecba8e45-00b4-4f6b-a2f0-4dc2d773ca2c" providerId="ADAL" clId="{1BF184F9-29B9-1B49-9F90-3F5E69C76387}" dt="2022-03-16T18:47:43.891" v="3249" actId="1036"/>
        <pc:sldMkLst>
          <pc:docMk/>
          <pc:sldMk cId="2725046075" sldId="2076137495"/>
        </pc:sldMkLst>
        <pc:spChg chg="del">
          <ac:chgData name="Shahzad Ali" userId="ecba8e45-00b4-4f6b-a2f0-4dc2d773ca2c" providerId="ADAL" clId="{1BF184F9-29B9-1B49-9F90-3F5E69C76387}" dt="2022-03-15T17:46:32.986" v="491" actId="478"/>
          <ac:spMkLst>
            <pc:docMk/>
            <pc:sldMk cId="2725046075" sldId="2076137495"/>
            <ac:spMk id="3" creationId="{BD601784-4895-EB49-8866-31C588F58ACD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14" creationId="{6141E402-8F08-9C48-A90D-E84307FAFDE9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23" creationId="{80387C24-E03D-9149-8E4C-676B137480EA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63" creationId="{F4FC47BA-57BD-7142-B616-9884C7197223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66" creationId="{8D69DED9-751D-ED49-805B-E5459A5E79B8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69" creationId="{9D0B2D6B-7A26-B54E-AD2A-1ECE9B074EA8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72" creationId="{6DE41105-D531-E742-AD9E-4D9D8152FA52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83" creationId="{0C457D78-D2FF-4940-9F87-C93BD2937E95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84" creationId="{C4521A17-807F-D04E-948F-F90726AD063F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85" creationId="{AECEFAB7-F599-6244-8B34-57EEDDBA5542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134" creationId="{C92686E9-1EDC-B64B-BE3A-69F7A7426251}"/>
          </ac:spMkLst>
        </pc:spChg>
        <pc:spChg chg="mod">
          <ac:chgData name="Shahzad Ali" userId="ecba8e45-00b4-4f6b-a2f0-4dc2d773ca2c" providerId="ADAL" clId="{1BF184F9-29B9-1B49-9F90-3F5E69C76387}" dt="2022-03-16T18:47:43.891" v="3249" actId="1036"/>
          <ac:spMkLst>
            <pc:docMk/>
            <pc:sldMk cId="2725046075" sldId="2076137495"/>
            <ac:spMk id="136" creationId="{708344D4-9FC1-2B4A-A0C9-FB32ECE50264}"/>
          </ac:spMkLst>
        </pc:spChg>
        <pc:grpChg chg="mod">
          <ac:chgData name="Shahzad Ali" userId="ecba8e45-00b4-4f6b-a2f0-4dc2d773ca2c" providerId="ADAL" clId="{1BF184F9-29B9-1B49-9F90-3F5E69C76387}" dt="2022-03-16T18:47:43.891" v="3249" actId="1036"/>
          <ac:grpSpMkLst>
            <pc:docMk/>
            <pc:sldMk cId="2725046075" sldId="2076137495"/>
            <ac:grpSpMk id="13" creationId="{D447322F-78F2-634F-A7CF-37B2AE85311A}"/>
          </ac:grpSpMkLst>
        </pc:grp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4" creationId="{0B6CEF12-99C2-4541-B82F-B2F359C2FE66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5" creationId="{E6933A9C-9DFC-D441-97A9-17B8BF0854BA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6" creationId="{8D771F42-3B7E-A94F-A983-868EF022D365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" creationId="{D76C33F5-07ED-0145-804A-E73263712F39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" creationId="{08EC89CF-C255-7245-8AB7-77C188EE8C7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" creationId="{FED23664-0CF3-8D4A-ADC8-EA3F3045916F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0" creationId="{9EFD519C-0892-434D-B42A-2823F4AD989C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1" creationId="{B8452747-DC4A-BC4A-80D7-26EC13690581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2" creationId="{55038B1E-8567-D949-9196-B7EFFED660BA}"/>
          </ac:picMkLst>
        </pc:picChg>
        <pc:picChg chg="del">
          <ac:chgData name="Shahzad Ali" userId="ecba8e45-00b4-4f6b-a2f0-4dc2d773ca2c" providerId="ADAL" clId="{1BF184F9-29B9-1B49-9F90-3F5E69C76387}" dt="2022-03-15T17:56:35.367" v="628" actId="478"/>
          <ac:picMkLst>
            <pc:docMk/>
            <pc:sldMk cId="2725046075" sldId="2076137495"/>
            <ac:picMk id="16" creationId="{586E10BE-F211-4143-AFF1-D85659BF8003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7" creationId="{1991A45E-11BE-EC4F-92D6-69D872477205}"/>
          </ac:picMkLst>
        </pc:picChg>
        <pc:picChg chg="del">
          <ac:chgData name="Shahzad Ali" userId="ecba8e45-00b4-4f6b-a2f0-4dc2d773ca2c" providerId="ADAL" clId="{1BF184F9-29B9-1B49-9F90-3F5E69C76387}" dt="2022-03-15T18:02:54.701" v="644" actId="478"/>
          <ac:picMkLst>
            <pc:docMk/>
            <pc:sldMk cId="2725046075" sldId="2076137495"/>
            <ac:picMk id="18" creationId="{EDFE315B-29B3-B646-BC35-9D15E4C0759C}"/>
          </ac:picMkLst>
        </pc:picChg>
        <pc:picChg chg="del">
          <ac:chgData name="Shahzad Ali" userId="ecba8e45-00b4-4f6b-a2f0-4dc2d773ca2c" providerId="ADAL" clId="{1BF184F9-29B9-1B49-9F90-3F5E69C76387}" dt="2022-03-15T18:02:50.832" v="643" actId="478"/>
          <ac:picMkLst>
            <pc:docMk/>
            <pc:sldMk cId="2725046075" sldId="2076137495"/>
            <ac:picMk id="20" creationId="{919589CF-F418-CF40-A4E5-45C72B719EEB}"/>
          </ac:picMkLst>
        </pc:picChg>
        <pc:picChg chg="del">
          <ac:chgData name="Shahzad Ali" userId="ecba8e45-00b4-4f6b-a2f0-4dc2d773ca2c" providerId="ADAL" clId="{1BF184F9-29B9-1B49-9F90-3F5E69C76387}" dt="2022-03-15T17:56:36.228" v="629" actId="478"/>
          <ac:picMkLst>
            <pc:docMk/>
            <pc:sldMk cId="2725046075" sldId="2076137495"/>
            <ac:picMk id="21" creationId="{EDAB995E-09E8-0748-B302-5B22EC4AC486}"/>
          </ac:picMkLst>
        </pc:picChg>
        <pc:picChg chg="del">
          <ac:chgData name="Shahzad Ali" userId="ecba8e45-00b4-4f6b-a2f0-4dc2d773ca2c" providerId="ADAL" clId="{1BF184F9-29B9-1B49-9F90-3F5E69C76387}" dt="2022-03-15T17:55:25.180" v="621" actId="478"/>
          <ac:picMkLst>
            <pc:docMk/>
            <pc:sldMk cId="2725046075" sldId="2076137495"/>
            <ac:picMk id="22" creationId="{46757F3A-86EA-6A45-8C6C-65ACAFF2A15B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44" creationId="{043880C2-475F-B847-938C-4DF597EA5C84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45" creationId="{7E4D4576-7661-A340-92A0-004BFAD74195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46" creationId="{EC057BC2-9CBD-7041-B941-33BD0EB012DB}"/>
          </ac:picMkLst>
        </pc:picChg>
        <pc:picChg chg="del mod">
          <ac:chgData name="Shahzad Ali" userId="ecba8e45-00b4-4f6b-a2f0-4dc2d773ca2c" providerId="ADAL" clId="{1BF184F9-29B9-1B49-9F90-3F5E69C76387}" dt="2022-03-15T18:03:06.863" v="646" actId="478"/>
          <ac:picMkLst>
            <pc:docMk/>
            <pc:sldMk cId="2725046075" sldId="2076137495"/>
            <ac:picMk id="47" creationId="{ACBF5593-DB11-F044-82A4-C2401F493600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59" creationId="{13938DBF-20E3-4F41-9F8D-2162F4EC7FF7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64" creationId="{7113B8F2-DFFD-2D48-9057-4EED7891309D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67" creationId="{20794D05-4AF6-AC4A-8D66-15B3F620D7BD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0" creationId="{681CC0F8-996B-AE4B-BC46-A427A94C2A4D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3" creationId="{09F20F47-820E-4F49-ACAF-647D04011539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4" creationId="{FFF26D4F-D056-FD46-8EC1-6F3755402AA4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7" creationId="{EDC54196-E67A-354E-BCA0-D6E2C786B9A5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79" creationId="{45FC18D4-3544-814B-A45B-504E1829B42C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0" creationId="{E6459A6D-1089-594F-9263-70F4545E3B5C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1" creationId="{EA70BA16-5E5B-2C46-B4C8-3DB83CE064D2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2" creationId="{308F42A0-05C1-2D4B-99AA-FB116B87EC57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88" creationId="{CE666FC3-FD3E-2A40-940D-410B50507F9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0" creationId="{04E2F084-6EF7-BF44-8B52-7A5FA7230AA1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1" creationId="{2CF9DDE8-2D40-6842-877B-21E93CF02FBE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4" creationId="{015AAC3B-F1BB-144C-90EF-50554E21E88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6" creationId="{0A4894C5-D5E4-4E49-85B1-C7C85774CBDE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8" creationId="{44A2512C-9477-9E4E-A3CE-44016DFD57D2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99" creationId="{263B379E-7962-0048-B776-5AF3A08458F6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02" creationId="{8B01CAAC-5456-4E40-B017-7E47945E8AF5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04" creationId="{CA40F367-FD8B-F249-9D00-4FE5DEB58A0B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05" creationId="{4D888E30-57A4-1A48-92DB-F2E768904F9C}"/>
          </ac:picMkLst>
        </pc:picChg>
        <pc:picChg chg="del">
          <ac:chgData name="Shahzad Ali" userId="ecba8e45-00b4-4f6b-a2f0-4dc2d773ca2c" providerId="ADAL" clId="{1BF184F9-29B9-1B49-9F90-3F5E69C76387}" dt="2022-03-15T17:54:42.821" v="617" actId="478"/>
          <ac:picMkLst>
            <pc:docMk/>
            <pc:sldMk cId="2725046075" sldId="2076137495"/>
            <ac:picMk id="125" creationId="{957CC583-45AD-604F-BD1E-864960B50750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27" creationId="{A6767D3D-3272-8B4B-91F8-9F095870F7DB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28" creationId="{223A1267-3667-2046-A388-F115BF2C156B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29" creationId="{93C923F4-3497-8945-8F08-8BA333C7C246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0" creationId="{71EC001C-D4AD-A94A-A49F-54B3A7DEDC23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1" creationId="{E49AC2B1-3CF1-B844-915B-5A0A29C8B85E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2" creationId="{1D10C0AD-2068-FA46-B1F4-5269D395CD9A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3" creationId="{6CB9E891-13EF-3649-9523-6A03F30893D3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7" creationId="{F8E6E95B-73D3-8A49-8853-30B1E2AD4330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8" creationId="{1D57DCBC-047D-9846-9D3C-4B08B0231302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39" creationId="{5BCFFB08-EB13-6245-9CF4-2F6EB3F705A3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0" creationId="{A5052FBC-5071-204F-BB40-CF7F8375D522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1" creationId="{C945713A-6C06-7A41-8535-F85B31B6E7A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2" creationId="{85ED0701-B50B-4C47-AE93-0045BAA12BC1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3" creationId="{3C791FF1-696E-D443-98D8-0B78884FA138}"/>
          </ac:picMkLst>
        </pc:picChg>
        <pc:picChg chg="mod">
          <ac:chgData name="Shahzad Ali" userId="ecba8e45-00b4-4f6b-a2f0-4dc2d773ca2c" providerId="ADAL" clId="{1BF184F9-29B9-1B49-9F90-3F5E69C76387}" dt="2022-03-16T18:47:43.891" v="3249" actId="1036"/>
          <ac:picMkLst>
            <pc:docMk/>
            <pc:sldMk cId="2725046075" sldId="2076137495"/>
            <ac:picMk id="144" creationId="{E60BB06E-500E-BE45-AE87-994190330928}"/>
          </ac:picMkLst>
        </pc:picChg>
        <pc:cxnChg chg="del">
          <ac:chgData name="Shahzad Ali" userId="ecba8e45-00b4-4f6b-a2f0-4dc2d773ca2c" providerId="ADAL" clId="{1BF184F9-29B9-1B49-9F90-3F5E69C76387}" dt="2022-03-15T17:52:44.997" v="562" actId="478"/>
          <ac:cxnSpMkLst>
            <pc:docMk/>
            <pc:sldMk cId="2725046075" sldId="2076137495"/>
            <ac:cxnSpMk id="48" creationId="{EB2636D9-97DB-0849-B066-0F0563250844}"/>
          </ac:cxnSpMkLst>
        </pc:cxnChg>
        <pc:cxnChg chg="del">
          <ac:chgData name="Shahzad Ali" userId="ecba8e45-00b4-4f6b-a2f0-4dc2d773ca2c" providerId="ADAL" clId="{1BF184F9-29B9-1B49-9F90-3F5E69C76387}" dt="2022-03-15T17:53:29.132" v="585" actId="478"/>
          <ac:cxnSpMkLst>
            <pc:docMk/>
            <pc:sldMk cId="2725046075" sldId="2076137495"/>
            <ac:cxnSpMk id="49" creationId="{19FFC389-2BC9-3C4D-95B6-16AD80D46407}"/>
          </ac:cxnSpMkLst>
        </pc:cxnChg>
        <pc:cxnChg chg="del">
          <ac:chgData name="Shahzad Ali" userId="ecba8e45-00b4-4f6b-a2f0-4dc2d773ca2c" providerId="ADAL" clId="{1BF184F9-29B9-1B49-9F90-3F5E69C76387}" dt="2022-03-15T17:54:36.466" v="614" actId="478"/>
          <ac:cxnSpMkLst>
            <pc:docMk/>
            <pc:sldMk cId="2725046075" sldId="2076137495"/>
            <ac:cxnSpMk id="50" creationId="{E30CA8D3-AA97-BF4C-9708-E2CF9A38C6FD}"/>
          </ac:cxnSpMkLst>
        </pc:cxnChg>
        <pc:cxnChg chg="del">
          <ac:chgData name="Shahzad Ali" userId="ecba8e45-00b4-4f6b-a2f0-4dc2d773ca2c" providerId="ADAL" clId="{1BF184F9-29B9-1B49-9F90-3F5E69C76387}" dt="2022-03-15T17:53:34.960" v="588" actId="478"/>
          <ac:cxnSpMkLst>
            <pc:docMk/>
            <pc:sldMk cId="2725046075" sldId="2076137495"/>
            <ac:cxnSpMk id="51" creationId="{FA76BF75-CA88-8B4A-BBB9-3AB805A28241}"/>
          </ac:cxnSpMkLst>
        </pc:cxnChg>
        <pc:cxnChg chg="del">
          <ac:chgData name="Shahzad Ali" userId="ecba8e45-00b4-4f6b-a2f0-4dc2d773ca2c" providerId="ADAL" clId="{1BF184F9-29B9-1B49-9F90-3F5E69C76387}" dt="2022-03-15T17:53:41.217" v="591" actId="478"/>
          <ac:cxnSpMkLst>
            <pc:docMk/>
            <pc:sldMk cId="2725046075" sldId="2076137495"/>
            <ac:cxnSpMk id="52" creationId="{E629FF94-7E34-FC4A-8009-E5B76AC88428}"/>
          </ac:cxnSpMkLst>
        </pc:cxnChg>
        <pc:cxnChg chg="del">
          <ac:chgData name="Shahzad Ali" userId="ecba8e45-00b4-4f6b-a2f0-4dc2d773ca2c" providerId="ADAL" clId="{1BF184F9-29B9-1B49-9F90-3F5E69C76387}" dt="2022-03-15T17:53:46.413" v="594" actId="478"/>
          <ac:cxnSpMkLst>
            <pc:docMk/>
            <pc:sldMk cId="2725046075" sldId="2076137495"/>
            <ac:cxnSpMk id="53" creationId="{45EAB68B-0272-9346-93EC-66C532DD1B3D}"/>
          </ac:cxnSpMkLst>
        </pc:cxnChg>
        <pc:cxnChg chg="add del">
          <ac:chgData name="Shahzad Ali" userId="ecba8e45-00b4-4f6b-a2f0-4dc2d773ca2c" providerId="ADAL" clId="{1BF184F9-29B9-1B49-9F90-3F5E69C76387}" dt="2022-03-15T17:54:01.533" v="603" actId="478"/>
          <ac:cxnSpMkLst>
            <pc:docMk/>
            <pc:sldMk cId="2725046075" sldId="2076137495"/>
            <ac:cxnSpMk id="54" creationId="{283718F4-FBC6-7240-BDC6-0F4B8C44F6B1}"/>
          </ac:cxnSpMkLst>
        </pc:cxnChg>
        <pc:cxnChg chg="del">
          <ac:chgData name="Shahzad Ali" userId="ecba8e45-00b4-4f6b-a2f0-4dc2d773ca2c" providerId="ADAL" clId="{1BF184F9-29B9-1B49-9F90-3F5E69C76387}" dt="2022-03-15T17:54:07.654" v="606" actId="478"/>
          <ac:cxnSpMkLst>
            <pc:docMk/>
            <pc:sldMk cId="2725046075" sldId="2076137495"/>
            <ac:cxnSpMk id="55" creationId="{92AAEE65-58F4-F74F-BB30-49DD70E0CA74}"/>
          </ac:cxnSpMkLst>
        </pc:cxnChg>
        <pc:cxnChg chg="del mod">
          <ac:chgData name="Shahzad Ali" userId="ecba8e45-00b4-4f6b-a2f0-4dc2d773ca2c" providerId="ADAL" clId="{1BF184F9-29B9-1B49-9F90-3F5E69C76387}" dt="2022-03-15T17:53:18.906" v="582" actId="478"/>
          <ac:cxnSpMkLst>
            <pc:docMk/>
            <pc:sldMk cId="2725046075" sldId="2076137495"/>
            <ac:cxnSpMk id="56" creationId="{E28945AD-320E-E144-BD69-D83F49097E4D}"/>
          </ac:cxnSpMkLst>
        </pc:cxnChg>
        <pc:cxnChg chg="del">
          <ac:chgData name="Shahzad Ali" userId="ecba8e45-00b4-4f6b-a2f0-4dc2d773ca2c" providerId="ADAL" clId="{1BF184F9-29B9-1B49-9F90-3F5E69C76387}" dt="2022-03-15T17:54:22.401" v="609" actId="478"/>
          <ac:cxnSpMkLst>
            <pc:docMk/>
            <pc:sldMk cId="2725046075" sldId="2076137495"/>
            <ac:cxnSpMk id="57" creationId="{15DFACE3-344B-4040-8AE5-ACF5A3BB007B}"/>
          </ac:cxnSpMkLst>
        </pc:cxnChg>
        <pc:cxnChg chg="add del">
          <ac:chgData name="Shahzad Ali" userId="ecba8e45-00b4-4f6b-a2f0-4dc2d773ca2c" providerId="ADAL" clId="{1BF184F9-29B9-1B49-9F90-3F5E69C76387}" dt="2022-03-15T17:52:43.219" v="561" actId="21"/>
          <ac:cxnSpMkLst>
            <pc:docMk/>
            <pc:sldMk cId="2725046075" sldId="2076137495"/>
            <ac:cxnSpMk id="58" creationId="{11880247-8943-1A4B-98E2-6EDA418CB4DB}"/>
          </ac:cxnSpMkLst>
        </pc:cxnChg>
        <pc:cxnChg chg="del">
          <ac:chgData name="Shahzad Ali" userId="ecba8e45-00b4-4f6b-a2f0-4dc2d773ca2c" providerId="ADAL" clId="{1BF184F9-29B9-1B49-9F90-3F5E69C76387}" dt="2022-03-15T17:53:27.356" v="584" actId="21"/>
          <ac:cxnSpMkLst>
            <pc:docMk/>
            <pc:sldMk cId="2725046075" sldId="2076137495"/>
            <ac:cxnSpMk id="60" creationId="{6A819ABF-AB4D-6C46-9811-E16B2154AE4C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61" creationId="{45291C31-DEFE-024B-B6B7-760B1C3643BA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62" creationId="{EEDD59FF-9ABC-7C4C-8350-6483BF21F109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65" creationId="{22E37363-4FBA-9A4A-B791-F63EAA3850E8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68" creationId="{97D5E999-2062-6F4A-9E13-F8628C7D9A4A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71" creationId="{20C56B3A-88FE-C349-B450-548FF8309689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75" creationId="{B4BCC57D-9D68-B54C-BCA8-CEEC44EDEE5A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76" creationId="{C0BC0081-17EF-FB4E-B968-7854BCDA538F}"/>
          </ac:cxnSpMkLst>
        </pc:cxnChg>
        <pc:cxnChg chg="del">
          <ac:chgData name="Shahzad Ali" userId="ecba8e45-00b4-4f6b-a2f0-4dc2d773ca2c" providerId="ADAL" clId="{1BF184F9-29B9-1B49-9F90-3F5E69C76387}" dt="2022-03-15T17:54:05.946" v="605" actId="21"/>
          <ac:cxnSpMkLst>
            <pc:docMk/>
            <pc:sldMk cId="2725046075" sldId="2076137495"/>
            <ac:cxnSpMk id="78" creationId="{69DCCFE5-C325-C14C-9CB7-2CC19CF94978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86" creationId="{4B117E7F-C3B5-4244-88B1-61F3C937EE75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87" creationId="{692DA302-E462-9141-9292-EBAAB6F984F2}"/>
          </ac:cxnSpMkLst>
        </pc:cxnChg>
        <pc:cxnChg chg="add del">
          <ac:chgData name="Shahzad Ali" userId="ecba8e45-00b4-4f6b-a2f0-4dc2d773ca2c" providerId="ADAL" clId="{1BF184F9-29B9-1B49-9F90-3F5E69C76387}" dt="2022-03-15T17:54:00.240" v="602" actId="21"/>
          <ac:cxnSpMkLst>
            <pc:docMk/>
            <pc:sldMk cId="2725046075" sldId="2076137495"/>
            <ac:cxnSpMk id="89" creationId="{E8889D4E-4148-AC43-B2F7-950346FE1F1B}"/>
          </ac:cxnSpMkLst>
        </pc:cxnChg>
        <pc:cxnChg chg="del">
          <ac:chgData name="Shahzad Ali" userId="ecba8e45-00b4-4f6b-a2f0-4dc2d773ca2c" providerId="ADAL" clId="{1BF184F9-29B9-1B49-9F90-3F5E69C76387}" dt="2022-03-15T17:54:21.044" v="608" actId="21"/>
          <ac:cxnSpMkLst>
            <pc:docMk/>
            <pc:sldMk cId="2725046075" sldId="2076137495"/>
            <ac:cxnSpMk id="92" creationId="{12F904FB-3383-8246-963F-D15D56211A5E}"/>
          </ac:cxnSpMkLst>
        </pc:cxnChg>
        <pc:cxnChg chg="del">
          <ac:chgData name="Shahzad Ali" userId="ecba8e45-00b4-4f6b-a2f0-4dc2d773ca2c" providerId="ADAL" clId="{1BF184F9-29B9-1B49-9F90-3F5E69C76387}" dt="2022-03-15T17:53:38.726" v="590" actId="21"/>
          <ac:cxnSpMkLst>
            <pc:docMk/>
            <pc:sldMk cId="2725046075" sldId="2076137495"/>
            <ac:cxnSpMk id="93" creationId="{B2A6F863-1AD2-B24E-A43B-C893CF331789}"/>
          </ac:cxnSpMkLst>
        </pc:cxnChg>
        <pc:cxnChg chg="del">
          <ac:chgData name="Shahzad Ali" userId="ecba8e45-00b4-4f6b-a2f0-4dc2d773ca2c" providerId="ADAL" clId="{1BF184F9-29B9-1B49-9F90-3F5E69C76387}" dt="2022-03-15T17:53:44.443" v="593" actId="21"/>
          <ac:cxnSpMkLst>
            <pc:docMk/>
            <pc:sldMk cId="2725046075" sldId="2076137495"/>
            <ac:cxnSpMk id="95" creationId="{843B0285-16C2-AB49-ACAC-743AA7C9BF7A}"/>
          </ac:cxnSpMkLst>
        </pc:cxnChg>
        <pc:cxnChg chg="del mod">
          <ac:chgData name="Shahzad Ali" userId="ecba8e45-00b4-4f6b-a2f0-4dc2d773ca2c" providerId="ADAL" clId="{1BF184F9-29B9-1B49-9F90-3F5E69C76387}" dt="2022-03-15T17:53:17.434" v="581" actId="21"/>
          <ac:cxnSpMkLst>
            <pc:docMk/>
            <pc:sldMk cId="2725046075" sldId="2076137495"/>
            <ac:cxnSpMk id="97" creationId="{CCD48438-D98E-244E-8764-B487F5D75F58}"/>
          </ac:cxnSpMkLst>
        </pc:cxnChg>
        <pc:cxnChg chg="add del">
          <ac:chgData name="Shahzad Ali" userId="ecba8e45-00b4-4f6b-a2f0-4dc2d773ca2c" providerId="ADAL" clId="{1BF184F9-29B9-1B49-9F90-3F5E69C76387}" dt="2022-03-15T17:54:34.408" v="613" actId="21"/>
          <ac:cxnSpMkLst>
            <pc:docMk/>
            <pc:sldMk cId="2725046075" sldId="2076137495"/>
            <ac:cxnSpMk id="100" creationId="{98B7106A-387A-A64D-96B5-C266F72B8BDC}"/>
          </ac:cxnSpMkLst>
        </pc:cxnChg>
        <pc:cxnChg chg="del">
          <ac:chgData name="Shahzad Ali" userId="ecba8e45-00b4-4f6b-a2f0-4dc2d773ca2c" providerId="ADAL" clId="{1BF184F9-29B9-1B49-9F90-3F5E69C76387}" dt="2022-03-15T17:53:33.360" v="587" actId="21"/>
          <ac:cxnSpMkLst>
            <pc:docMk/>
            <pc:sldMk cId="2725046075" sldId="2076137495"/>
            <ac:cxnSpMk id="101" creationId="{0A4D5B6B-D974-0045-8C26-7881A648DDB6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03" creationId="{706C4D6E-944A-7042-AB6F-A58C6143AF6A}"/>
          </ac:cxnSpMkLst>
        </pc:cxnChg>
        <pc:cxnChg chg="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35" creationId="{F7F1DCD3-CC53-2247-A5A9-F34616E9D3EA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5" creationId="{522383B5-98BA-F543-B4F4-E1C0B9D0F1F1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6" creationId="{5D0398C0-BA32-0546-8B28-B5915E8C52DF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7" creationId="{0816B275-774F-734F-846D-9D63397997A2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8" creationId="{0CBC2BB4-E0AF-124B-AC02-47EECC8223F7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49" creationId="{2226A059-C347-4048-A424-C631F6007A92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0" creationId="{C9769DC2-E739-B248-95A4-4A9C6EBC2BD0}"/>
          </ac:cxnSpMkLst>
        </pc:cxnChg>
        <pc:cxnChg chg="add del mod">
          <ac:chgData name="Shahzad Ali" userId="ecba8e45-00b4-4f6b-a2f0-4dc2d773ca2c" providerId="ADAL" clId="{1BF184F9-29B9-1B49-9F90-3F5E69C76387}" dt="2022-03-15T17:53:56.867" v="599"/>
          <ac:cxnSpMkLst>
            <pc:docMk/>
            <pc:sldMk cId="2725046075" sldId="2076137495"/>
            <ac:cxnSpMk id="151" creationId="{5B08AF36-830F-1249-9549-E7773E2D94EC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2" creationId="{1DDE86EA-1D91-A643-A6DE-1C5BFE47427D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3" creationId="{16137AC9-5A20-AB48-9CBB-6E4E615AB93B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4" creationId="{3815C04B-A4D9-DB40-8156-632A3164D2E8}"/>
          </ac:cxnSpMkLst>
        </pc:cxnChg>
        <pc:cxnChg chg="add del mod">
          <ac:chgData name="Shahzad Ali" userId="ecba8e45-00b4-4f6b-a2f0-4dc2d773ca2c" providerId="ADAL" clId="{1BF184F9-29B9-1B49-9F90-3F5E69C76387}" dt="2022-03-15T17:54:40.973" v="616"/>
          <ac:cxnSpMkLst>
            <pc:docMk/>
            <pc:sldMk cId="2725046075" sldId="2076137495"/>
            <ac:cxnSpMk id="155" creationId="{4EF54DD9-3BF9-3247-8B29-84CD58552814}"/>
          </ac:cxnSpMkLst>
        </pc:cxnChg>
        <pc:cxnChg chg="add mod">
          <ac:chgData name="Shahzad Ali" userId="ecba8e45-00b4-4f6b-a2f0-4dc2d773ca2c" providerId="ADAL" clId="{1BF184F9-29B9-1B49-9F90-3F5E69C76387}" dt="2022-03-16T18:47:43.891" v="3249" actId="1036"/>
          <ac:cxnSpMkLst>
            <pc:docMk/>
            <pc:sldMk cId="2725046075" sldId="2076137495"/>
            <ac:cxnSpMk id="156" creationId="{71063628-EF74-DB4C-BF58-E899D428334D}"/>
          </ac:cxnSpMkLst>
        </pc:cxnChg>
      </pc:sldChg>
      <pc:sldChg chg="modSp del mod">
        <pc:chgData name="Shahzad Ali" userId="ecba8e45-00b4-4f6b-a2f0-4dc2d773ca2c" providerId="ADAL" clId="{1BF184F9-29B9-1B49-9F90-3F5E69C76387}" dt="2022-03-16T06:16:31.026" v="1060" actId="2696"/>
        <pc:sldMkLst>
          <pc:docMk/>
          <pc:sldMk cId="2379262891" sldId="2076137496"/>
        </pc:sldMkLst>
        <pc:spChg chg="mod">
          <ac:chgData name="Shahzad Ali" userId="ecba8e45-00b4-4f6b-a2f0-4dc2d773ca2c" providerId="ADAL" clId="{1BF184F9-29B9-1B49-9F90-3F5E69C76387}" dt="2022-03-16T06:15:53.170" v="1016" actId="21"/>
          <ac:spMkLst>
            <pc:docMk/>
            <pc:sldMk cId="2379262891" sldId="2076137496"/>
            <ac:spMk id="7" creationId="{F4388869-B906-6248-A64A-3F093DF6DC9B}"/>
          </ac:spMkLst>
        </pc:spChg>
      </pc:sldChg>
      <pc:sldChg chg="addSp delSp modSp del mod addAnim delAnim">
        <pc:chgData name="Shahzad Ali" userId="ecba8e45-00b4-4f6b-a2f0-4dc2d773ca2c" providerId="ADAL" clId="{1BF184F9-29B9-1B49-9F90-3F5E69C76387}" dt="2022-03-15T20:09:38.949" v="999" actId="2696"/>
        <pc:sldMkLst>
          <pc:docMk/>
          <pc:sldMk cId="953654801" sldId="2076137498"/>
        </pc:sldMkLst>
        <pc:spChg chg="add del">
          <ac:chgData name="Shahzad Ali" userId="ecba8e45-00b4-4f6b-a2f0-4dc2d773ca2c" providerId="ADAL" clId="{1BF184F9-29B9-1B49-9F90-3F5E69C76387}" dt="2022-03-15T18:07:49.580" v="685" actId="21"/>
          <ac:spMkLst>
            <pc:docMk/>
            <pc:sldMk cId="953654801" sldId="2076137498"/>
            <ac:spMk id="128" creationId="{DD8029B7-21E7-E846-AEE3-3CE8B7531267}"/>
          </ac:spMkLst>
        </pc:spChg>
        <pc:spChg chg="add del">
          <ac:chgData name="Shahzad Ali" userId="ecba8e45-00b4-4f6b-a2f0-4dc2d773ca2c" providerId="ADAL" clId="{1BF184F9-29B9-1B49-9F90-3F5E69C76387}" dt="2022-03-15T18:07:42.645" v="683" actId="21"/>
          <ac:spMkLst>
            <pc:docMk/>
            <pc:sldMk cId="953654801" sldId="2076137498"/>
            <ac:spMk id="138" creationId="{8DD20DAB-49EC-044F-A55E-8C7B332E30FE}"/>
          </ac:spMkLst>
        </pc:spChg>
        <pc:spChg chg="del">
          <ac:chgData name="Shahzad Ali" userId="ecba8e45-00b4-4f6b-a2f0-4dc2d773ca2c" providerId="ADAL" clId="{1BF184F9-29B9-1B49-9F90-3F5E69C76387}" dt="2022-03-15T18:08:18.352" v="689" actId="478"/>
          <ac:spMkLst>
            <pc:docMk/>
            <pc:sldMk cId="953654801" sldId="2076137498"/>
            <ac:spMk id="139" creationId="{1755C5F8-BF7C-424B-92D9-4F93068139C4}"/>
          </ac:spMkLst>
        </pc:spChg>
        <pc:spChg chg="del">
          <ac:chgData name="Shahzad Ali" userId="ecba8e45-00b4-4f6b-a2f0-4dc2d773ca2c" providerId="ADAL" clId="{1BF184F9-29B9-1B49-9F90-3F5E69C76387}" dt="2022-03-15T18:07:32.389" v="678" actId="478"/>
          <ac:spMkLst>
            <pc:docMk/>
            <pc:sldMk cId="953654801" sldId="2076137498"/>
            <ac:spMk id="144" creationId="{53C4C9FE-FF91-9C42-BBB9-7E0861CA3B49}"/>
          </ac:spMkLst>
        </pc:spChg>
        <pc:spChg chg="add del mod">
          <ac:chgData name="Shahzad Ali" userId="ecba8e45-00b4-4f6b-a2f0-4dc2d773ca2c" providerId="ADAL" clId="{1BF184F9-29B9-1B49-9F90-3F5E69C76387}" dt="2022-03-15T17:50:41.511" v="549"/>
          <ac:spMkLst>
            <pc:docMk/>
            <pc:sldMk cId="953654801" sldId="2076137498"/>
            <ac:spMk id="148" creationId="{27304872-E1E3-DF46-B7F8-D719D90DB767}"/>
          </ac:spMkLst>
        </pc:spChg>
        <pc:picChg chg="mod">
          <ac:chgData name="Shahzad Ali" userId="ecba8e45-00b4-4f6b-a2f0-4dc2d773ca2c" providerId="ADAL" clId="{1BF184F9-29B9-1B49-9F90-3F5E69C76387}" dt="2022-03-15T18:08:32.687" v="694" actId="1076"/>
          <ac:picMkLst>
            <pc:docMk/>
            <pc:sldMk cId="953654801" sldId="2076137498"/>
            <ac:picMk id="9" creationId="{FED23664-0CF3-8D4A-ADC8-EA3F3045916F}"/>
          </ac:picMkLst>
        </pc:picChg>
        <pc:picChg chg="del">
          <ac:chgData name="Shahzad Ali" userId="ecba8e45-00b4-4f6b-a2f0-4dc2d773ca2c" providerId="ADAL" clId="{1BF184F9-29B9-1B49-9F90-3F5E69C76387}" dt="2022-03-15T18:05:06.331" v="660" actId="478"/>
          <ac:picMkLst>
            <pc:docMk/>
            <pc:sldMk cId="953654801" sldId="2076137498"/>
            <ac:picMk id="14" creationId="{1E52B363-4C27-3F4D-9CF0-BD9C8EC839AE}"/>
          </ac:picMkLst>
        </pc:picChg>
        <pc:picChg chg="del">
          <ac:chgData name="Shahzad Ali" userId="ecba8e45-00b4-4f6b-a2f0-4dc2d773ca2c" providerId="ADAL" clId="{1BF184F9-29B9-1B49-9F90-3F5E69C76387}" dt="2022-03-15T18:07:24.289" v="677" actId="478"/>
          <ac:picMkLst>
            <pc:docMk/>
            <pc:sldMk cId="953654801" sldId="2076137498"/>
            <ac:picMk id="20" creationId="{919589CF-F418-CF40-A4E5-45C72B719EEB}"/>
          </ac:picMkLst>
        </pc:picChg>
        <pc:picChg chg="del">
          <ac:chgData name="Shahzad Ali" userId="ecba8e45-00b4-4f6b-a2f0-4dc2d773ca2c" providerId="ADAL" clId="{1BF184F9-29B9-1B49-9F90-3F5E69C76387}" dt="2022-03-15T17:55:36.516" v="623" actId="478"/>
          <ac:picMkLst>
            <pc:docMk/>
            <pc:sldMk cId="953654801" sldId="2076137498"/>
            <ac:picMk id="22" creationId="{46757F3A-86EA-6A45-8C6C-65ACAFF2A15B}"/>
          </ac:picMkLst>
        </pc:picChg>
        <pc:picChg chg="del mod">
          <ac:chgData name="Shahzad Ali" userId="ecba8e45-00b4-4f6b-a2f0-4dc2d773ca2c" providerId="ADAL" clId="{1BF184F9-29B9-1B49-9F90-3F5E69C76387}" dt="2022-03-15T18:08:24.863" v="692" actId="478"/>
          <ac:picMkLst>
            <pc:docMk/>
            <pc:sldMk cId="953654801" sldId="2076137498"/>
            <ac:picMk id="44" creationId="{043880C2-475F-B847-938C-4DF597EA5C84}"/>
          </ac:picMkLst>
        </pc:picChg>
        <pc:picChg chg="add del mod">
          <ac:chgData name="Shahzad Ali" userId="ecba8e45-00b4-4f6b-a2f0-4dc2d773ca2c" providerId="ADAL" clId="{1BF184F9-29B9-1B49-9F90-3F5E69C76387}" dt="2022-03-15T17:50:41.511" v="549"/>
          <ac:picMkLst>
            <pc:docMk/>
            <pc:sldMk cId="953654801" sldId="2076137498"/>
            <ac:picMk id="143" creationId="{4E36F81C-4E90-7D40-9BC2-3EF4EB536B04}"/>
          </ac:picMkLst>
        </pc:picChg>
        <pc:picChg chg="add del mod">
          <ac:chgData name="Shahzad Ali" userId="ecba8e45-00b4-4f6b-a2f0-4dc2d773ca2c" providerId="ADAL" clId="{1BF184F9-29B9-1B49-9F90-3F5E69C76387}" dt="2022-03-15T17:50:41.511" v="549"/>
          <ac:picMkLst>
            <pc:docMk/>
            <pc:sldMk cId="953654801" sldId="2076137498"/>
            <ac:picMk id="147" creationId="{AF9E9C58-F7A5-A449-A486-A42C76612156}"/>
          </ac:picMkLst>
        </pc:picChg>
        <pc:cxnChg chg="add del">
          <ac:chgData name="Shahzad Ali" userId="ecba8e45-00b4-4f6b-a2f0-4dc2d773ca2c" providerId="ADAL" clId="{1BF184F9-29B9-1B49-9F90-3F5E69C76387}" dt="2022-03-15T17:50:42.301" v="550" actId="478"/>
          <ac:cxnSpMkLst>
            <pc:docMk/>
            <pc:sldMk cId="953654801" sldId="2076137498"/>
            <ac:cxnSpMk id="48" creationId="{EB2636D9-97DB-0849-B066-0F0563250844}"/>
          </ac:cxnSpMkLst>
        </pc:cxnChg>
        <pc:cxnChg chg="add del">
          <ac:chgData name="Shahzad Ali" userId="ecba8e45-00b4-4f6b-a2f0-4dc2d773ca2c" providerId="ADAL" clId="{1BF184F9-29B9-1B49-9F90-3F5E69C76387}" dt="2022-03-15T17:50:45.991" v="552" actId="478"/>
          <ac:cxnSpMkLst>
            <pc:docMk/>
            <pc:sldMk cId="953654801" sldId="2076137498"/>
            <ac:cxnSpMk id="58" creationId="{11880247-8943-1A4B-98E2-6EDA418CB4DB}"/>
          </ac:cxnSpMkLst>
        </pc:cxnChg>
        <pc:cxnChg chg="add del mod">
          <ac:chgData name="Shahzad Ali" userId="ecba8e45-00b4-4f6b-a2f0-4dc2d773ca2c" providerId="ADAL" clId="{1BF184F9-29B9-1B49-9F90-3F5E69C76387}" dt="2022-03-15T17:50:41.511" v="549"/>
          <ac:cxnSpMkLst>
            <pc:docMk/>
            <pc:sldMk cId="953654801" sldId="2076137498"/>
            <ac:cxnSpMk id="142" creationId="{730F4D39-A0AF-3640-B767-72BA5CD01944}"/>
          </ac:cxnSpMkLst>
        </pc:cxnChg>
        <pc:cxnChg chg="add del mod">
          <ac:chgData name="Shahzad Ali" userId="ecba8e45-00b4-4f6b-a2f0-4dc2d773ca2c" providerId="ADAL" clId="{1BF184F9-29B9-1B49-9F90-3F5E69C76387}" dt="2022-03-15T17:50:41.511" v="549"/>
          <ac:cxnSpMkLst>
            <pc:docMk/>
            <pc:sldMk cId="953654801" sldId="2076137498"/>
            <ac:cxnSpMk id="146" creationId="{80CD183E-60AC-1745-BDFD-75F707F94E0F}"/>
          </ac:cxnSpMkLst>
        </pc:cxnChg>
      </pc:sldChg>
      <pc:sldChg chg="modSp del mod">
        <pc:chgData name="Shahzad Ali" userId="ecba8e45-00b4-4f6b-a2f0-4dc2d773ca2c" providerId="ADAL" clId="{1BF184F9-29B9-1B49-9F90-3F5E69C76387}" dt="2022-03-16T06:22:32.064" v="1068" actId="2696"/>
        <pc:sldMkLst>
          <pc:docMk/>
          <pc:sldMk cId="3446360190" sldId="2076137500"/>
        </pc:sldMkLst>
        <pc:spChg chg="mod">
          <ac:chgData name="Shahzad Ali" userId="ecba8e45-00b4-4f6b-a2f0-4dc2d773ca2c" providerId="ADAL" clId="{1BF184F9-29B9-1B49-9F90-3F5E69C76387}" dt="2022-03-15T21:24:43.421" v="1002" actId="14100"/>
          <ac:spMkLst>
            <pc:docMk/>
            <pc:sldMk cId="3446360190" sldId="2076137500"/>
            <ac:spMk id="7" creationId="{01A435B3-4A15-0E47-AE35-727F9A8080CF}"/>
          </ac:spMkLst>
        </pc:spChg>
      </pc:sldChg>
      <pc:sldChg chg="addSp delSp modSp add del mod">
        <pc:chgData name="Shahzad Ali" userId="ecba8e45-00b4-4f6b-a2f0-4dc2d773ca2c" providerId="ADAL" clId="{1BF184F9-29B9-1B49-9F90-3F5E69C76387}" dt="2022-03-17T08:35:45.606" v="5138" actId="2696"/>
        <pc:sldMkLst>
          <pc:docMk/>
          <pc:sldMk cId="3741726725" sldId="2076137500"/>
        </pc:sldMkLst>
        <pc:picChg chg="add mod">
          <ac:chgData name="Shahzad Ali" userId="ecba8e45-00b4-4f6b-a2f0-4dc2d773ca2c" providerId="ADAL" clId="{1BF184F9-29B9-1B49-9F90-3F5E69C76387}" dt="2022-03-16T07:31:48.266" v="2195" actId="1076"/>
          <ac:picMkLst>
            <pc:docMk/>
            <pc:sldMk cId="3741726725" sldId="2076137500"/>
            <ac:picMk id="2" creationId="{DE5E3EC5-4225-EE42-8F0A-08B61178C8CC}"/>
          </ac:picMkLst>
        </pc:picChg>
        <pc:picChg chg="del">
          <ac:chgData name="Shahzad Ali" userId="ecba8e45-00b4-4f6b-a2f0-4dc2d773ca2c" providerId="ADAL" clId="{1BF184F9-29B9-1B49-9F90-3F5E69C76387}" dt="2022-03-16T07:31:37.294" v="2191" actId="478"/>
          <ac:picMkLst>
            <pc:docMk/>
            <pc:sldMk cId="3741726725" sldId="2076137500"/>
            <ac:picMk id="8" creationId="{8217A88D-3D53-9A4B-B5DE-F8EC4325B675}"/>
          </ac:picMkLst>
        </pc:picChg>
      </pc:sldChg>
      <pc:sldChg chg="del">
        <pc:chgData name="Shahzad Ali" userId="ecba8e45-00b4-4f6b-a2f0-4dc2d773ca2c" providerId="ADAL" clId="{1BF184F9-29B9-1B49-9F90-3F5E69C76387}" dt="2022-03-16T06:15:31.393" v="1015" actId="2696"/>
        <pc:sldMkLst>
          <pc:docMk/>
          <pc:sldMk cId="1879690397" sldId="2076137510"/>
        </pc:sldMkLst>
      </pc:sldChg>
      <pc:sldChg chg="del">
        <pc:chgData name="Shahzad Ali" userId="ecba8e45-00b4-4f6b-a2f0-4dc2d773ca2c" providerId="ADAL" clId="{1BF184F9-29B9-1B49-9F90-3F5E69C76387}" dt="2022-03-16T06:22:32.064" v="1068" actId="2696"/>
        <pc:sldMkLst>
          <pc:docMk/>
          <pc:sldMk cId="163469839" sldId="2076137515"/>
        </pc:sldMkLst>
      </pc:sldChg>
      <pc:sldChg chg="addSp modSp add mod modAnim">
        <pc:chgData name="Shahzad Ali" userId="ecba8e45-00b4-4f6b-a2f0-4dc2d773ca2c" providerId="ADAL" clId="{1BF184F9-29B9-1B49-9F90-3F5E69C76387}" dt="2022-03-17T20:12:38.412" v="6652" actId="18331"/>
        <pc:sldMkLst>
          <pc:docMk/>
          <pc:sldMk cId="3857836370" sldId="2076137515"/>
        </pc:sldMkLst>
        <pc:picChg chg="mod">
          <ac:chgData name="Shahzad Ali" userId="ecba8e45-00b4-4f6b-a2f0-4dc2d773ca2c" providerId="ADAL" clId="{1BF184F9-29B9-1B49-9F90-3F5E69C76387}" dt="2022-03-17T20:10:41.078" v="6633" actId="1076"/>
          <ac:picMkLst>
            <pc:docMk/>
            <pc:sldMk cId="3857836370" sldId="2076137515"/>
            <ac:picMk id="3" creationId="{72C2E2DA-CFE6-0547-BC08-B9C4D4C1A5C5}"/>
          </ac:picMkLst>
        </pc:picChg>
        <pc:picChg chg="mod">
          <ac:chgData name="Shahzad Ali" userId="ecba8e45-00b4-4f6b-a2f0-4dc2d773ca2c" providerId="ADAL" clId="{1BF184F9-29B9-1B49-9F90-3F5E69C76387}" dt="2022-03-17T20:10:43.428" v="6634" actId="1076"/>
          <ac:picMkLst>
            <pc:docMk/>
            <pc:sldMk cId="3857836370" sldId="2076137515"/>
            <ac:picMk id="4" creationId="{C91AB406-999A-4F4B-8E85-3EDB9407C0BB}"/>
          </ac:picMkLst>
        </pc:picChg>
        <pc:picChg chg="mod">
          <ac:chgData name="Shahzad Ali" userId="ecba8e45-00b4-4f6b-a2f0-4dc2d773ca2c" providerId="ADAL" clId="{1BF184F9-29B9-1B49-9F90-3F5E69C76387}" dt="2022-03-17T20:10:47.177" v="6635" actId="1076"/>
          <ac:picMkLst>
            <pc:docMk/>
            <pc:sldMk cId="3857836370" sldId="2076137515"/>
            <ac:picMk id="5" creationId="{57E734C5-06FF-4F42-A418-3E227D282F8D}"/>
          </ac:picMkLst>
        </pc:picChg>
        <pc:picChg chg="add mod">
          <ac:chgData name="Shahzad Ali" userId="ecba8e45-00b4-4f6b-a2f0-4dc2d773ca2c" providerId="ADAL" clId="{1BF184F9-29B9-1B49-9F90-3F5E69C76387}" dt="2022-03-17T20:12:26.380" v="6650" actId="1076"/>
          <ac:picMkLst>
            <pc:docMk/>
            <pc:sldMk cId="3857836370" sldId="2076137515"/>
            <ac:picMk id="6" creationId="{41D8C3A3-2888-EF4E-A34D-8B5FA11B4492}"/>
          </ac:picMkLst>
        </pc:picChg>
        <pc:picChg chg="add mod">
          <ac:chgData name="Shahzad Ali" userId="ecba8e45-00b4-4f6b-a2f0-4dc2d773ca2c" providerId="ADAL" clId="{1BF184F9-29B9-1B49-9F90-3F5E69C76387}" dt="2022-03-17T20:12:38.412" v="6652" actId="18331"/>
          <ac:picMkLst>
            <pc:docMk/>
            <pc:sldMk cId="3857836370" sldId="2076137515"/>
            <ac:picMk id="7" creationId="{86458D68-2B97-3942-AB74-3191C9764B61}"/>
          </ac:picMkLst>
        </pc:picChg>
      </pc:sldChg>
      <pc:sldChg chg="addSp delSp modSp mod ord">
        <pc:chgData name="Shahzad Ali" userId="ecba8e45-00b4-4f6b-a2f0-4dc2d773ca2c" providerId="ADAL" clId="{1BF184F9-29B9-1B49-9F90-3F5E69C76387}" dt="2022-03-16T15:19:38.414" v="2388" actId="207"/>
        <pc:sldMkLst>
          <pc:docMk/>
          <pc:sldMk cId="2885633409" sldId="2076137517"/>
        </pc:sldMkLst>
        <pc:spChg chg="del">
          <ac:chgData name="Shahzad Ali" userId="ecba8e45-00b4-4f6b-a2f0-4dc2d773ca2c" providerId="ADAL" clId="{1BF184F9-29B9-1B49-9F90-3F5E69C76387}" dt="2022-03-15T07:08:33.569" v="210" actId="478"/>
          <ac:spMkLst>
            <pc:docMk/>
            <pc:sldMk cId="2885633409" sldId="2076137517"/>
            <ac:spMk id="4" creationId="{9BAF4278-DF60-4E86-9236-51045151BEB7}"/>
          </ac:spMkLst>
        </pc:spChg>
        <pc:spChg chg="mod">
          <ac:chgData name="Shahzad Ali" userId="ecba8e45-00b4-4f6b-a2f0-4dc2d773ca2c" providerId="ADAL" clId="{1BF184F9-29B9-1B49-9F90-3F5E69C76387}" dt="2022-03-16T15:19:30.539" v="2385" actId="207"/>
          <ac:spMkLst>
            <pc:docMk/>
            <pc:sldMk cId="2885633409" sldId="2076137517"/>
            <ac:spMk id="9" creationId="{6F27FF34-9078-174C-A25E-45C07F25A982}"/>
          </ac:spMkLst>
        </pc:spChg>
        <pc:spChg chg="mod">
          <ac:chgData name="Shahzad Ali" userId="ecba8e45-00b4-4f6b-a2f0-4dc2d773ca2c" providerId="ADAL" clId="{1BF184F9-29B9-1B49-9F90-3F5E69C76387}" dt="2022-03-16T15:19:38.414" v="2388" actId="207"/>
          <ac:spMkLst>
            <pc:docMk/>
            <pc:sldMk cId="2885633409" sldId="2076137517"/>
            <ac:spMk id="13" creationId="{E23A17C5-1F22-4A48-9801-DF1D5ADA7852}"/>
          </ac:spMkLst>
        </pc:spChg>
        <pc:spChg chg="mod">
          <ac:chgData name="Shahzad Ali" userId="ecba8e45-00b4-4f6b-a2f0-4dc2d773ca2c" providerId="ADAL" clId="{1BF184F9-29B9-1B49-9F90-3F5E69C76387}" dt="2022-03-16T15:19:36.096" v="2387" actId="207"/>
          <ac:spMkLst>
            <pc:docMk/>
            <pc:sldMk cId="2885633409" sldId="2076137517"/>
            <ac:spMk id="16" creationId="{138E6A91-7ED0-3B40-9C72-03DAE3BF9525}"/>
          </ac:spMkLst>
        </pc:spChg>
        <pc:spChg chg="mod">
          <ac:chgData name="Shahzad Ali" userId="ecba8e45-00b4-4f6b-a2f0-4dc2d773ca2c" providerId="ADAL" clId="{1BF184F9-29B9-1B49-9F90-3F5E69C76387}" dt="2022-03-16T15:17:38.066" v="2357" actId="113"/>
          <ac:spMkLst>
            <pc:docMk/>
            <pc:sldMk cId="2885633409" sldId="2076137517"/>
            <ac:spMk id="23" creationId="{07B6A02B-0283-6843-87E9-216ABC3B9BB5}"/>
          </ac:spMkLst>
        </pc:spChg>
        <pc:spChg chg="mod">
          <ac:chgData name="Shahzad Ali" userId="ecba8e45-00b4-4f6b-a2f0-4dc2d773ca2c" providerId="ADAL" clId="{1BF184F9-29B9-1B49-9F90-3F5E69C76387}" dt="2022-03-16T07:01:44.793" v="2190" actId="20577"/>
          <ac:spMkLst>
            <pc:docMk/>
            <pc:sldMk cId="2885633409" sldId="2076137517"/>
            <ac:spMk id="25" creationId="{267E5E4A-731E-9340-A023-6601E81806A1}"/>
          </ac:spMkLst>
        </pc:spChg>
        <pc:spChg chg="mod">
          <ac:chgData name="Shahzad Ali" userId="ecba8e45-00b4-4f6b-a2f0-4dc2d773ca2c" providerId="ADAL" clId="{1BF184F9-29B9-1B49-9F90-3F5E69C76387}" dt="2022-03-16T15:18:33.763" v="2381" actId="20577"/>
          <ac:spMkLst>
            <pc:docMk/>
            <pc:sldMk cId="2885633409" sldId="2076137517"/>
            <ac:spMk id="28" creationId="{293D9CB0-B370-434E-A5A1-FBA9BC163A7B}"/>
          </ac:spMkLst>
        </pc:spChg>
        <pc:spChg chg="mod">
          <ac:chgData name="Shahzad Ali" userId="ecba8e45-00b4-4f6b-a2f0-4dc2d773ca2c" providerId="ADAL" clId="{1BF184F9-29B9-1B49-9F90-3F5E69C76387}" dt="2022-03-15T18:42:28.850" v="945" actId="207"/>
          <ac:spMkLst>
            <pc:docMk/>
            <pc:sldMk cId="2885633409" sldId="2076137517"/>
            <ac:spMk id="29" creationId="{996BD3BD-026C-E64B-A75A-440C89F2355F}"/>
          </ac:spMkLst>
        </pc:spChg>
        <pc:spChg chg="mod">
          <ac:chgData name="Shahzad Ali" userId="ecba8e45-00b4-4f6b-a2f0-4dc2d773ca2c" providerId="ADAL" clId="{1BF184F9-29B9-1B49-9F90-3F5E69C76387}" dt="2022-03-15T18:42:35.594" v="947" actId="207"/>
          <ac:spMkLst>
            <pc:docMk/>
            <pc:sldMk cId="2885633409" sldId="2076137517"/>
            <ac:spMk id="30" creationId="{9F24F367-CA1D-6E49-AA62-29F0C7BFE24C}"/>
          </ac:spMkLst>
        </pc:spChg>
        <pc:spChg chg="mod">
          <ac:chgData name="Shahzad Ali" userId="ecba8e45-00b4-4f6b-a2f0-4dc2d773ca2c" providerId="ADAL" clId="{1BF184F9-29B9-1B49-9F90-3F5E69C76387}" dt="2022-03-16T15:18:15.603" v="2372" actId="20577"/>
          <ac:spMkLst>
            <pc:docMk/>
            <pc:sldMk cId="2885633409" sldId="2076137517"/>
            <ac:spMk id="31" creationId="{EDC6BD7C-49C8-844B-97E5-905F800FA470}"/>
          </ac:spMkLst>
        </pc:spChg>
        <pc:spChg chg="mod">
          <ac:chgData name="Shahzad Ali" userId="ecba8e45-00b4-4f6b-a2f0-4dc2d773ca2c" providerId="ADAL" clId="{1BF184F9-29B9-1B49-9F90-3F5E69C76387}" dt="2022-03-16T15:19:33.563" v="2386" actId="207"/>
          <ac:spMkLst>
            <pc:docMk/>
            <pc:sldMk cId="2885633409" sldId="2076137517"/>
            <ac:spMk id="33" creationId="{80C7F389-8BC4-EB43-AB77-8DA80CC0AAFD}"/>
          </ac:spMkLst>
        </pc:spChg>
        <pc:spChg chg="add del mod">
          <ac:chgData name="Shahzad Ali" userId="ecba8e45-00b4-4f6b-a2f0-4dc2d773ca2c" providerId="ADAL" clId="{1BF184F9-29B9-1B49-9F90-3F5E69C76387}" dt="2022-03-15T07:06:10.691" v="187" actId="478"/>
          <ac:spMkLst>
            <pc:docMk/>
            <pc:sldMk cId="2885633409" sldId="2076137517"/>
            <ac:spMk id="37" creationId="{790DCC6C-FFDF-5640-AA65-C58EB2A81E85}"/>
          </ac:spMkLst>
        </pc:spChg>
        <pc:spChg chg="del">
          <ac:chgData name="Shahzad Ali" userId="ecba8e45-00b4-4f6b-a2f0-4dc2d773ca2c" providerId="ADAL" clId="{1BF184F9-29B9-1B49-9F90-3F5E69C76387}" dt="2022-03-15T07:05:04.143" v="174" actId="478"/>
          <ac:spMkLst>
            <pc:docMk/>
            <pc:sldMk cId="2885633409" sldId="2076137517"/>
            <ac:spMk id="39" creationId="{2428FFCC-95AA-1A42-A9EF-33555E011AD8}"/>
          </ac:spMkLst>
        </pc:spChg>
        <pc:spChg chg="add mod">
          <ac:chgData name="Shahzad Ali" userId="ecba8e45-00b4-4f6b-a2f0-4dc2d773ca2c" providerId="ADAL" clId="{1BF184F9-29B9-1B49-9F90-3F5E69C76387}" dt="2022-03-15T18:43:59.406" v="955" actId="1076"/>
          <ac:spMkLst>
            <pc:docMk/>
            <pc:sldMk cId="2885633409" sldId="2076137517"/>
            <ac:spMk id="42" creationId="{962F0E95-36C4-024C-8B06-FB3B65A829E8}"/>
          </ac:spMkLst>
        </pc:spChg>
        <pc:grpChg chg="mod">
          <ac:chgData name="Shahzad Ali" userId="ecba8e45-00b4-4f6b-a2f0-4dc2d773ca2c" providerId="ADAL" clId="{1BF184F9-29B9-1B49-9F90-3F5E69C76387}" dt="2022-03-16T15:19:30.539" v="2385" actId="207"/>
          <ac:grpSpMkLst>
            <pc:docMk/>
            <pc:sldMk cId="2885633409" sldId="2076137517"/>
            <ac:grpSpMk id="2" creationId="{61203DD5-200F-0643-9D19-82A9AC289E9E}"/>
          </ac:grpSpMkLst>
        </pc:grpChg>
        <pc:grpChg chg="add mod">
          <ac:chgData name="Shahzad Ali" userId="ecba8e45-00b4-4f6b-a2f0-4dc2d773ca2c" providerId="ADAL" clId="{1BF184F9-29B9-1B49-9F90-3F5E69C76387}" dt="2022-03-16T15:19:36.096" v="2387" actId="207"/>
          <ac:grpSpMkLst>
            <pc:docMk/>
            <pc:sldMk cId="2885633409" sldId="2076137517"/>
            <ac:grpSpMk id="5" creationId="{00A3DB52-9077-734D-A3FA-04A21585C10A}"/>
          </ac:grpSpMkLst>
        </pc:grpChg>
        <pc:grpChg chg="mod">
          <ac:chgData name="Shahzad Ali" userId="ecba8e45-00b4-4f6b-a2f0-4dc2d773ca2c" providerId="ADAL" clId="{1BF184F9-29B9-1B49-9F90-3F5E69C76387}" dt="2022-03-16T15:19:36.096" v="2387" actId="207"/>
          <ac:grpSpMkLst>
            <pc:docMk/>
            <pc:sldMk cId="2885633409" sldId="2076137517"/>
            <ac:grpSpMk id="6" creationId="{D03D5F55-4DF1-7E48-A865-9EC94C9A5D43}"/>
          </ac:grpSpMkLst>
        </pc:grpChg>
        <pc:grpChg chg="mod">
          <ac:chgData name="Shahzad Ali" userId="ecba8e45-00b4-4f6b-a2f0-4dc2d773ca2c" providerId="ADAL" clId="{1BF184F9-29B9-1B49-9F90-3F5E69C76387}" dt="2022-03-16T15:19:38.414" v="2388" actId="207"/>
          <ac:grpSpMkLst>
            <pc:docMk/>
            <pc:sldMk cId="2885633409" sldId="2076137517"/>
            <ac:grpSpMk id="7" creationId="{156E7083-1BB4-A448-9D2F-9D99DFF04C76}"/>
          </ac:grpSpMkLst>
        </pc:grpChg>
        <pc:grpChg chg="mod">
          <ac:chgData name="Shahzad Ali" userId="ecba8e45-00b4-4f6b-a2f0-4dc2d773ca2c" providerId="ADAL" clId="{1BF184F9-29B9-1B49-9F90-3F5E69C76387}" dt="2022-03-16T15:19:33.563" v="2386" actId="207"/>
          <ac:grpSpMkLst>
            <pc:docMk/>
            <pc:sldMk cId="2885633409" sldId="2076137517"/>
            <ac:grpSpMk id="27" creationId="{E41636BB-4F27-234F-AF77-A0C30D0C3ABD}"/>
          </ac:grpSpMkLst>
        </pc:grpChg>
        <pc:picChg chg="mod">
          <ac:chgData name="Shahzad Ali" userId="ecba8e45-00b4-4f6b-a2f0-4dc2d773ca2c" providerId="ADAL" clId="{1BF184F9-29B9-1B49-9F90-3F5E69C76387}" dt="2022-03-15T18:43:55.490" v="954" actId="1076"/>
          <ac:picMkLst>
            <pc:docMk/>
            <pc:sldMk cId="2885633409" sldId="2076137517"/>
            <ac:picMk id="14" creationId="{E9256F03-7CEE-1F49-BAEC-6CC96ED2DA24}"/>
          </ac:picMkLst>
        </pc:picChg>
        <pc:picChg chg="mod">
          <ac:chgData name="Shahzad Ali" userId="ecba8e45-00b4-4f6b-a2f0-4dc2d773ca2c" providerId="ADAL" clId="{1BF184F9-29B9-1B49-9F90-3F5E69C76387}" dt="2022-03-16T15:19:30.539" v="2385" actId="207"/>
          <ac:picMkLst>
            <pc:docMk/>
            <pc:sldMk cId="2885633409" sldId="2076137517"/>
            <ac:picMk id="18" creationId="{C2243866-CB95-E64D-9BBF-1A12BE932D15}"/>
          </ac:picMkLst>
        </pc:picChg>
        <pc:picChg chg="mod">
          <ac:chgData name="Shahzad Ali" userId="ecba8e45-00b4-4f6b-a2f0-4dc2d773ca2c" providerId="ADAL" clId="{1BF184F9-29B9-1B49-9F90-3F5E69C76387}" dt="2022-03-16T15:19:36.096" v="2387" actId="207"/>
          <ac:picMkLst>
            <pc:docMk/>
            <pc:sldMk cId="2885633409" sldId="2076137517"/>
            <ac:picMk id="19" creationId="{72646E9A-7813-E64D-ADDA-DE09A0BB2F39}"/>
          </ac:picMkLst>
        </pc:picChg>
        <pc:picChg chg="mod">
          <ac:chgData name="Shahzad Ali" userId="ecba8e45-00b4-4f6b-a2f0-4dc2d773ca2c" providerId="ADAL" clId="{1BF184F9-29B9-1B49-9F90-3F5E69C76387}" dt="2022-03-16T15:19:38.414" v="2388" actId="207"/>
          <ac:picMkLst>
            <pc:docMk/>
            <pc:sldMk cId="2885633409" sldId="2076137517"/>
            <ac:picMk id="22" creationId="{AB9F411D-B14A-7F48-9396-56EF528C0E87}"/>
          </ac:picMkLst>
        </pc:picChg>
        <pc:picChg chg="mod">
          <ac:chgData name="Shahzad Ali" userId="ecba8e45-00b4-4f6b-a2f0-4dc2d773ca2c" providerId="ADAL" clId="{1BF184F9-29B9-1B49-9F90-3F5E69C76387}" dt="2022-03-16T15:19:36.096" v="2387" actId="207"/>
          <ac:picMkLst>
            <pc:docMk/>
            <pc:sldMk cId="2885633409" sldId="2076137517"/>
            <ac:picMk id="24" creationId="{FC5C46E9-A96F-6247-B3CC-AC07DF400D7C}"/>
          </ac:picMkLst>
        </pc:picChg>
        <pc:picChg chg="mod">
          <ac:chgData name="Shahzad Ali" userId="ecba8e45-00b4-4f6b-a2f0-4dc2d773ca2c" providerId="ADAL" clId="{1BF184F9-29B9-1B49-9F90-3F5E69C76387}" dt="2022-03-15T18:43:53.624" v="953" actId="1076"/>
          <ac:picMkLst>
            <pc:docMk/>
            <pc:sldMk cId="2885633409" sldId="2076137517"/>
            <ac:picMk id="26" creationId="{8502E8BB-ED70-EB4F-958F-AE1604505904}"/>
          </ac:picMkLst>
        </pc:picChg>
        <pc:picChg chg="del">
          <ac:chgData name="Shahzad Ali" userId="ecba8e45-00b4-4f6b-a2f0-4dc2d773ca2c" providerId="ADAL" clId="{1BF184F9-29B9-1B49-9F90-3F5E69C76387}" dt="2022-03-15T07:07:01.618" v="199" actId="478"/>
          <ac:picMkLst>
            <pc:docMk/>
            <pc:sldMk cId="2885633409" sldId="2076137517"/>
            <ac:picMk id="32" creationId="{80C140C6-06D5-6942-88B5-E719D8CB928A}"/>
          </ac:picMkLst>
        </pc:picChg>
        <pc:picChg chg="add del mod">
          <ac:chgData name="Shahzad Ali" userId="ecba8e45-00b4-4f6b-a2f0-4dc2d773ca2c" providerId="ADAL" clId="{1BF184F9-29B9-1B49-9F90-3F5E69C76387}" dt="2022-03-16T15:19:33.563" v="2386" actId="207"/>
          <ac:picMkLst>
            <pc:docMk/>
            <pc:sldMk cId="2885633409" sldId="2076137517"/>
            <ac:picMk id="34" creationId="{3CC20D44-8C55-5145-8745-DBF40590E2BC}"/>
          </ac:picMkLst>
        </pc:picChg>
        <pc:picChg chg="mod">
          <ac:chgData name="Shahzad Ali" userId="ecba8e45-00b4-4f6b-a2f0-4dc2d773ca2c" providerId="ADAL" clId="{1BF184F9-29B9-1B49-9F90-3F5E69C76387}" dt="2022-03-16T15:19:33.563" v="2386" actId="207"/>
          <ac:picMkLst>
            <pc:docMk/>
            <pc:sldMk cId="2885633409" sldId="2076137517"/>
            <ac:picMk id="35" creationId="{8CECBC55-279C-5A48-A899-9CD9023A92D0}"/>
          </ac:picMkLst>
        </pc:picChg>
        <pc:picChg chg="mod">
          <ac:chgData name="Shahzad Ali" userId="ecba8e45-00b4-4f6b-a2f0-4dc2d773ca2c" providerId="ADAL" clId="{1BF184F9-29B9-1B49-9F90-3F5E69C76387}" dt="2022-03-16T15:19:33.563" v="2386" actId="207"/>
          <ac:picMkLst>
            <pc:docMk/>
            <pc:sldMk cId="2885633409" sldId="2076137517"/>
            <ac:picMk id="36" creationId="{AE677F56-EE48-4E45-8232-4C1535798F10}"/>
          </ac:picMkLst>
        </pc:picChg>
        <pc:picChg chg="mod">
          <ac:chgData name="Shahzad Ali" userId="ecba8e45-00b4-4f6b-a2f0-4dc2d773ca2c" providerId="ADAL" clId="{1BF184F9-29B9-1B49-9F90-3F5E69C76387}" dt="2022-03-16T15:19:33.563" v="2386" actId="207"/>
          <ac:picMkLst>
            <pc:docMk/>
            <pc:sldMk cId="2885633409" sldId="2076137517"/>
            <ac:picMk id="38" creationId="{FBED5C0E-BAFD-FA46-81C8-33C42540203C}"/>
          </ac:picMkLst>
        </pc:picChg>
        <pc:picChg chg="add del mod">
          <ac:chgData name="Shahzad Ali" userId="ecba8e45-00b4-4f6b-a2f0-4dc2d773ca2c" providerId="ADAL" clId="{1BF184F9-29B9-1B49-9F90-3F5E69C76387}" dt="2022-03-15T07:06:59.836" v="198" actId="478"/>
          <ac:picMkLst>
            <pc:docMk/>
            <pc:sldMk cId="2885633409" sldId="2076137517"/>
            <ac:picMk id="40" creationId="{10636DB3-A3C7-F242-9D57-96C23D4755D1}"/>
          </ac:picMkLst>
        </pc:picChg>
        <pc:picChg chg="add del mod">
          <ac:chgData name="Shahzad Ali" userId="ecba8e45-00b4-4f6b-a2f0-4dc2d773ca2c" providerId="ADAL" clId="{1BF184F9-29B9-1B49-9F90-3F5E69C76387}" dt="2022-03-15T17:43:56.137" v="478" actId="478"/>
          <ac:picMkLst>
            <pc:docMk/>
            <pc:sldMk cId="2885633409" sldId="2076137517"/>
            <ac:picMk id="41" creationId="{C40F7838-E9D9-904D-B1E0-7608CD9ADB06}"/>
          </ac:picMkLst>
        </pc:picChg>
        <pc:picChg chg="add mod">
          <ac:chgData name="Shahzad Ali" userId="ecba8e45-00b4-4f6b-a2f0-4dc2d773ca2c" providerId="ADAL" clId="{1BF184F9-29B9-1B49-9F90-3F5E69C76387}" dt="2022-03-16T15:19:36.096" v="2387" actId="207"/>
          <ac:picMkLst>
            <pc:docMk/>
            <pc:sldMk cId="2885633409" sldId="2076137517"/>
            <ac:picMk id="43" creationId="{22C4F4BA-AA78-0D44-8327-9207134635F8}"/>
          </ac:picMkLst>
        </pc:picChg>
        <pc:picChg chg="del">
          <ac:chgData name="Shahzad Ali" userId="ecba8e45-00b4-4f6b-a2f0-4dc2d773ca2c" providerId="ADAL" clId="{1BF184F9-29B9-1B49-9F90-3F5E69C76387}" dt="2022-03-15T07:03:32.889" v="167" actId="478"/>
          <ac:picMkLst>
            <pc:docMk/>
            <pc:sldMk cId="2885633409" sldId="2076137517"/>
            <ac:picMk id="2054" creationId="{1A82AB9D-5A3A-7B40-8F77-FDAA89CAE712}"/>
          </ac:picMkLst>
        </pc:picChg>
      </pc:sldChg>
      <pc:sldChg chg="add">
        <pc:chgData name="Shahzad Ali" userId="ecba8e45-00b4-4f6b-a2f0-4dc2d773ca2c" providerId="ADAL" clId="{1BF184F9-29B9-1B49-9F90-3F5E69C76387}" dt="2022-03-16T06:17:10.456" v="1064"/>
        <pc:sldMkLst>
          <pc:docMk/>
          <pc:sldMk cId="2518185164" sldId="2076137526"/>
        </pc:sldMkLst>
      </pc:sldChg>
      <pc:sldChg chg="del mod modShow modNotesTx">
        <pc:chgData name="Shahzad Ali" userId="ecba8e45-00b4-4f6b-a2f0-4dc2d773ca2c" providerId="ADAL" clId="{1BF184F9-29B9-1B49-9F90-3F5E69C76387}" dt="2022-03-16T06:17:06.523" v="1063" actId="2696"/>
        <pc:sldMkLst>
          <pc:docMk/>
          <pc:sldMk cId="3044308829" sldId="2076137526"/>
        </pc:sldMkLst>
      </pc:sldChg>
      <pc:sldChg chg="add del mod modShow">
        <pc:chgData name="Shahzad Ali" userId="ecba8e45-00b4-4f6b-a2f0-4dc2d773ca2c" providerId="ADAL" clId="{1BF184F9-29B9-1B49-9F90-3F5E69C76387}" dt="2022-03-16T06:15:28.650" v="1014" actId="2696"/>
        <pc:sldMkLst>
          <pc:docMk/>
          <pc:sldMk cId="48822418" sldId="2076137527"/>
        </pc:sldMkLst>
      </pc:sldChg>
      <pc:sldChg chg="del">
        <pc:chgData name="Shahzad Ali" userId="ecba8e45-00b4-4f6b-a2f0-4dc2d773ca2c" providerId="ADAL" clId="{1BF184F9-29B9-1B49-9F90-3F5E69C76387}" dt="2022-03-15T17:44:07.253" v="479" actId="2696"/>
        <pc:sldMkLst>
          <pc:docMk/>
          <pc:sldMk cId="3385276880" sldId="2076137527"/>
        </pc:sldMkLst>
      </pc:sldChg>
      <pc:sldChg chg="del modNotesTx">
        <pc:chgData name="Shahzad Ali" userId="ecba8e45-00b4-4f6b-a2f0-4dc2d773ca2c" providerId="ADAL" clId="{1BF184F9-29B9-1B49-9F90-3F5E69C76387}" dt="2022-03-17T07:19:39.143" v="3807" actId="2696"/>
        <pc:sldMkLst>
          <pc:docMk/>
          <pc:sldMk cId="2088399585" sldId="2076137528"/>
        </pc:sldMkLst>
      </pc:sldChg>
      <pc:sldChg chg="modSp del mod">
        <pc:chgData name="Shahzad Ali" userId="ecba8e45-00b4-4f6b-a2f0-4dc2d773ca2c" providerId="ADAL" clId="{1BF184F9-29B9-1B49-9F90-3F5E69C76387}" dt="2022-03-16T15:21:03.958" v="2389" actId="2696"/>
        <pc:sldMkLst>
          <pc:docMk/>
          <pc:sldMk cId="2430831519" sldId="2076137529"/>
        </pc:sldMkLst>
        <pc:spChg chg="mod">
          <ac:chgData name="Shahzad Ali" userId="ecba8e45-00b4-4f6b-a2f0-4dc2d773ca2c" providerId="ADAL" clId="{1BF184F9-29B9-1B49-9F90-3F5E69C76387}" dt="2022-03-15T20:08:13.754" v="995" actId="403"/>
          <ac:spMkLst>
            <pc:docMk/>
            <pc:sldMk cId="2430831519" sldId="2076137529"/>
            <ac:spMk id="5" creationId="{2E6F32B1-198A-5043-A535-F8D92BB25A0C}"/>
          </ac:spMkLst>
        </pc:spChg>
      </pc:sldChg>
      <pc:sldChg chg="addSp delSp modSp mod modTransition addAnim delAnim modAnim">
        <pc:chgData name="Shahzad Ali" userId="ecba8e45-00b4-4f6b-a2f0-4dc2d773ca2c" providerId="ADAL" clId="{1BF184F9-29B9-1B49-9F90-3F5E69C76387}" dt="2022-03-17T19:48:06.149" v="6513" actId="208"/>
        <pc:sldMkLst>
          <pc:docMk/>
          <pc:sldMk cId="151361457" sldId="2076137530"/>
        </pc:sldMkLst>
        <pc:spChg chg="del">
          <ac:chgData name="Shahzad Ali" userId="ecba8e45-00b4-4f6b-a2f0-4dc2d773ca2c" providerId="ADAL" clId="{1BF184F9-29B9-1B49-9F90-3F5E69C76387}" dt="2022-03-16T15:31:08.470" v="2839" actId="478"/>
          <ac:spMkLst>
            <pc:docMk/>
            <pc:sldMk cId="151361457" sldId="2076137530"/>
            <ac:spMk id="3" creationId="{8F270C6F-48B5-AE4D-A69B-37F55CA3F28B}"/>
          </ac:spMkLst>
        </pc:spChg>
        <pc:spChg chg="mod">
          <ac:chgData name="Shahzad Ali" userId="ecba8e45-00b4-4f6b-a2f0-4dc2d773ca2c" providerId="ADAL" clId="{1BF184F9-29B9-1B49-9F90-3F5E69C76387}" dt="2022-03-17T08:15:50.354" v="4376" actId="20577"/>
          <ac:spMkLst>
            <pc:docMk/>
            <pc:sldMk cId="151361457" sldId="2076137530"/>
            <ac:spMk id="38" creationId="{90E31D32-1148-D844-B740-ABA1B7F75088}"/>
          </ac:spMkLst>
        </pc:spChg>
        <pc:spChg chg="mod">
          <ac:chgData name="Shahzad Ali" userId="ecba8e45-00b4-4f6b-a2f0-4dc2d773ca2c" providerId="ADAL" clId="{1BF184F9-29B9-1B49-9F90-3F5E69C76387}" dt="2022-03-16T15:30:37.812" v="2835" actId="20577"/>
          <ac:spMkLst>
            <pc:docMk/>
            <pc:sldMk cId="151361457" sldId="2076137530"/>
            <ac:spMk id="53" creationId="{9E1F92D2-DCB9-DB48-9A4D-EA25891ECA74}"/>
          </ac:spMkLst>
        </pc:spChg>
        <pc:spChg chg="mod">
          <ac:chgData name="Shahzad Ali" userId="ecba8e45-00b4-4f6b-a2f0-4dc2d773ca2c" providerId="ADAL" clId="{1BF184F9-29B9-1B49-9F90-3F5E69C76387}" dt="2022-03-17T08:12:17.569" v="4330" actId="207"/>
          <ac:spMkLst>
            <pc:docMk/>
            <pc:sldMk cId="151361457" sldId="2076137530"/>
            <ac:spMk id="56" creationId="{A8C8F77D-2E38-904D-935E-AF44CB5603D9}"/>
          </ac:spMkLst>
        </pc:spChg>
        <pc:spChg chg="mod">
          <ac:chgData name="Shahzad Ali" userId="ecba8e45-00b4-4f6b-a2f0-4dc2d773ca2c" providerId="ADAL" clId="{1BF184F9-29B9-1B49-9F90-3F5E69C76387}" dt="2022-03-17T08:15:59.300" v="4381" actId="20577"/>
          <ac:spMkLst>
            <pc:docMk/>
            <pc:sldMk cId="151361457" sldId="2076137530"/>
            <ac:spMk id="119" creationId="{F65E531A-2B83-5D4A-A136-C05FF854F16A}"/>
          </ac:spMkLst>
        </pc:spChg>
        <pc:spChg chg="mod">
          <ac:chgData name="Shahzad Ali" userId="ecba8e45-00b4-4f6b-a2f0-4dc2d773ca2c" providerId="ADAL" clId="{1BF184F9-29B9-1B49-9F90-3F5E69C76387}" dt="2022-03-17T08:12:24.184" v="4331" actId="207"/>
          <ac:spMkLst>
            <pc:docMk/>
            <pc:sldMk cId="151361457" sldId="2076137530"/>
            <ac:spMk id="120" creationId="{A33A18B7-582B-BA42-9B37-EBC2DDA92C00}"/>
          </ac:spMkLst>
        </pc:spChg>
        <pc:spChg chg="mod">
          <ac:chgData name="Shahzad Ali" userId="ecba8e45-00b4-4f6b-a2f0-4dc2d773ca2c" providerId="ADAL" clId="{1BF184F9-29B9-1B49-9F90-3F5E69C76387}" dt="2022-03-17T08:12:27.462" v="4332" actId="207"/>
          <ac:spMkLst>
            <pc:docMk/>
            <pc:sldMk cId="151361457" sldId="2076137530"/>
            <ac:spMk id="121" creationId="{267213F8-26D9-D74A-80AE-0B6EDC25ABD5}"/>
          </ac:spMkLst>
        </pc:spChg>
        <pc:spChg chg="mod">
          <ac:chgData name="Shahzad Ali" userId="ecba8e45-00b4-4f6b-a2f0-4dc2d773ca2c" providerId="ADAL" clId="{1BF184F9-29B9-1B49-9F90-3F5E69C76387}" dt="2022-03-17T08:16:01.986" v="4385" actId="20577"/>
          <ac:spMkLst>
            <pc:docMk/>
            <pc:sldMk cId="151361457" sldId="2076137530"/>
            <ac:spMk id="124" creationId="{E8801532-F84A-5A49-8DA5-51C2CBF617FD}"/>
          </ac:spMkLst>
        </pc:spChg>
        <pc:spChg chg="mod">
          <ac:chgData name="Shahzad Ali" userId="ecba8e45-00b4-4f6b-a2f0-4dc2d773ca2c" providerId="ADAL" clId="{1BF184F9-29B9-1B49-9F90-3F5E69C76387}" dt="2022-03-17T08:13:06.276" v="4337" actId="207"/>
          <ac:spMkLst>
            <pc:docMk/>
            <pc:sldMk cId="151361457" sldId="2076137530"/>
            <ac:spMk id="125" creationId="{5744FD2B-3DE1-7A41-AB05-15DC09F4D651}"/>
          </ac:spMkLst>
        </pc:spChg>
        <pc:spChg chg="mod">
          <ac:chgData name="Shahzad Ali" userId="ecba8e45-00b4-4f6b-a2f0-4dc2d773ca2c" providerId="ADAL" clId="{1BF184F9-29B9-1B49-9F90-3F5E69C76387}" dt="2022-03-17T08:13:01.550" v="4335" actId="207"/>
          <ac:spMkLst>
            <pc:docMk/>
            <pc:sldMk cId="151361457" sldId="2076137530"/>
            <ac:spMk id="126" creationId="{EF8505FA-B481-564E-A4A0-C94ECABBF379}"/>
          </ac:spMkLst>
        </pc:spChg>
        <pc:spChg chg="mod">
          <ac:chgData name="Shahzad Ali" userId="ecba8e45-00b4-4f6b-a2f0-4dc2d773ca2c" providerId="ADAL" clId="{1BF184F9-29B9-1B49-9F90-3F5E69C76387}" dt="2022-03-17T08:17:21.235" v="4412" actId="20577"/>
          <ac:spMkLst>
            <pc:docMk/>
            <pc:sldMk cId="151361457" sldId="2076137530"/>
            <ac:spMk id="131" creationId="{02BAB9FC-32CC-4A44-BD3E-2FF64087AC12}"/>
          </ac:spMkLst>
        </pc:spChg>
        <pc:spChg chg="mod">
          <ac:chgData name="Shahzad Ali" userId="ecba8e45-00b4-4f6b-a2f0-4dc2d773ca2c" providerId="ADAL" clId="{1BF184F9-29B9-1B49-9F90-3F5E69C76387}" dt="2022-03-17T08:17:27.748" v="4413" actId="207"/>
          <ac:spMkLst>
            <pc:docMk/>
            <pc:sldMk cId="151361457" sldId="2076137530"/>
            <ac:spMk id="132" creationId="{4959D23C-CBCE-584E-ACF0-89481F9749C8}"/>
          </ac:spMkLst>
        </pc:spChg>
        <pc:spChg chg="mod">
          <ac:chgData name="Shahzad Ali" userId="ecba8e45-00b4-4f6b-a2f0-4dc2d773ca2c" providerId="ADAL" clId="{1BF184F9-29B9-1B49-9F90-3F5E69C76387}" dt="2022-03-17T08:17:30.116" v="4414" actId="207"/>
          <ac:spMkLst>
            <pc:docMk/>
            <pc:sldMk cId="151361457" sldId="2076137530"/>
            <ac:spMk id="133" creationId="{BCE542CC-10B1-A94F-BB08-26D5EF7DCFD1}"/>
          </ac:spMkLst>
        </pc:spChg>
        <pc:spChg chg="mod">
          <ac:chgData name="Shahzad Ali" userId="ecba8e45-00b4-4f6b-a2f0-4dc2d773ca2c" providerId="ADAL" clId="{1BF184F9-29B9-1B49-9F90-3F5E69C76387}" dt="2022-03-16T15:33:21.524" v="2906" actId="20577"/>
          <ac:spMkLst>
            <pc:docMk/>
            <pc:sldMk cId="151361457" sldId="2076137530"/>
            <ac:spMk id="136" creationId="{3E3B0A90-EBC5-C749-8752-6D92064E8B0D}"/>
          </ac:spMkLst>
        </pc:spChg>
        <pc:spChg chg="mod">
          <ac:chgData name="Shahzad Ali" userId="ecba8e45-00b4-4f6b-a2f0-4dc2d773ca2c" providerId="ADAL" clId="{1BF184F9-29B9-1B49-9F90-3F5E69C76387}" dt="2022-03-17T08:17:36.999" v="4415" actId="207"/>
          <ac:spMkLst>
            <pc:docMk/>
            <pc:sldMk cId="151361457" sldId="2076137530"/>
            <ac:spMk id="137" creationId="{916E97D4-A8A3-1F4F-81DF-8E6A4FF8F73E}"/>
          </ac:spMkLst>
        </pc:spChg>
        <pc:spChg chg="mod">
          <ac:chgData name="Shahzad Ali" userId="ecba8e45-00b4-4f6b-a2f0-4dc2d773ca2c" providerId="ADAL" clId="{1BF184F9-29B9-1B49-9F90-3F5E69C76387}" dt="2022-03-17T08:17:39.816" v="4416" actId="207"/>
          <ac:spMkLst>
            <pc:docMk/>
            <pc:sldMk cId="151361457" sldId="2076137530"/>
            <ac:spMk id="138" creationId="{992831CA-F371-8E45-9FC0-192D9968C49E}"/>
          </ac:spMkLst>
        </pc:spChg>
        <pc:spChg chg="mod">
          <ac:chgData name="Shahzad Ali" userId="ecba8e45-00b4-4f6b-a2f0-4dc2d773ca2c" providerId="ADAL" clId="{1BF184F9-29B9-1B49-9F90-3F5E69C76387}" dt="2022-03-17T08:19:11.160" v="4440" actId="20577"/>
          <ac:spMkLst>
            <pc:docMk/>
            <pc:sldMk cId="151361457" sldId="2076137530"/>
            <ac:spMk id="141" creationId="{B304DC6F-978F-F744-9DBA-40F4ECAB11AF}"/>
          </ac:spMkLst>
        </pc:spChg>
        <pc:spChg chg="mod">
          <ac:chgData name="Shahzad Ali" userId="ecba8e45-00b4-4f6b-a2f0-4dc2d773ca2c" providerId="ADAL" clId="{1BF184F9-29B9-1B49-9F90-3F5E69C76387}" dt="2022-03-17T19:17:35.499" v="5952" actId="207"/>
          <ac:spMkLst>
            <pc:docMk/>
            <pc:sldMk cId="151361457" sldId="2076137530"/>
            <ac:spMk id="142" creationId="{67A7453F-688E-B745-8F1E-8BB98503847F}"/>
          </ac:spMkLst>
        </pc:spChg>
        <pc:spChg chg="mod">
          <ac:chgData name="Shahzad Ali" userId="ecba8e45-00b4-4f6b-a2f0-4dc2d773ca2c" providerId="ADAL" clId="{1BF184F9-29B9-1B49-9F90-3F5E69C76387}" dt="2022-03-17T19:17:38.991" v="5953" actId="207"/>
          <ac:spMkLst>
            <pc:docMk/>
            <pc:sldMk cId="151361457" sldId="2076137530"/>
            <ac:spMk id="143" creationId="{4AFE8D64-1A0A-8744-84A7-ED9F81BCAD83}"/>
          </ac:spMkLst>
        </pc:spChg>
        <pc:spChg chg="add mod">
          <ac:chgData name="Shahzad Ali" userId="ecba8e45-00b4-4f6b-a2f0-4dc2d773ca2c" providerId="ADAL" clId="{1BF184F9-29B9-1B49-9F90-3F5E69C76387}" dt="2022-03-17T19:30:43.999" v="6075" actId="404"/>
          <ac:spMkLst>
            <pc:docMk/>
            <pc:sldMk cId="151361457" sldId="2076137530"/>
            <ac:spMk id="201" creationId="{7FD78D50-3BA2-284B-B7CA-ECAE8C859FFE}"/>
          </ac:spMkLst>
        </pc:spChg>
        <pc:spChg chg="add del mod">
          <ac:chgData name="Shahzad Ali" userId="ecba8e45-00b4-4f6b-a2f0-4dc2d773ca2c" providerId="ADAL" clId="{1BF184F9-29B9-1B49-9F90-3F5E69C76387}" dt="2022-03-17T19:43:24.430" v="6476" actId="478"/>
          <ac:spMkLst>
            <pc:docMk/>
            <pc:sldMk cId="151361457" sldId="2076137530"/>
            <ac:spMk id="204" creationId="{724BFBDA-A56E-BF49-BC40-88FFD589CCAF}"/>
          </ac:spMkLst>
        </pc:spChg>
        <pc:spChg chg="add mod">
          <ac:chgData name="Shahzad Ali" userId="ecba8e45-00b4-4f6b-a2f0-4dc2d773ca2c" providerId="ADAL" clId="{1BF184F9-29B9-1B49-9F90-3F5E69C76387}" dt="2022-03-17T19:44:06.454" v="6499"/>
          <ac:spMkLst>
            <pc:docMk/>
            <pc:sldMk cId="151361457" sldId="2076137530"/>
            <ac:spMk id="205" creationId="{F8A72EDF-F2F7-0E4B-8D70-CFCFC0D900D4}"/>
          </ac:spMkLst>
        </pc:spChg>
        <pc:spChg chg="add mod">
          <ac:chgData name="Shahzad Ali" userId="ecba8e45-00b4-4f6b-a2f0-4dc2d773ca2c" providerId="ADAL" clId="{1BF184F9-29B9-1B49-9F90-3F5E69C76387}" dt="2022-03-17T19:44:06.454" v="6499"/>
          <ac:spMkLst>
            <pc:docMk/>
            <pc:sldMk cId="151361457" sldId="2076137530"/>
            <ac:spMk id="213" creationId="{3541F391-C378-7740-A02E-6982F3E3BACF}"/>
          </ac:spMkLst>
        </pc:spChg>
        <pc:spChg chg="del">
          <ac:chgData name="Shahzad Ali" userId="ecba8e45-00b4-4f6b-a2f0-4dc2d773ca2c" providerId="ADAL" clId="{1BF184F9-29B9-1B49-9F90-3F5E69C76387}" dt="2022-03-16T15:31:09.864" v="2840" actId="478"/>
          <ac:spMkLst>
            <pc:docMk/>
            <pc:sldMk cId="151361457" sldId="2076137530"/>
            <ac:spMk id="213" creationId="{DB87C40A-08B9-BF4D-81C0-5C3D0DA2E232}"/>
          </ac:spMkLst>
        </pc:spChg>
        <pc:spChg chg="add mod">
          <ac:chgData name="Shahzad Ali" userId="ecba8e45-00b4-4f6b-a2f0-4dc2d773ca2c" providerId="ADAL" clId="{1BF184F9-29B9-1B49-9F90-3F5E69C76387}" dt="2022-03-17T19:44:06.454" v="6499"/>
          <ac:spMkLst>
            <pc:docMk/>
            <pc:sldMk cId="151361457" sldId="2076137530"/>
            <ac:spMk id="215" creationId="{B87C36FF-92C8-4643-9A37-4CAD04D4E7B1}"/>
          </ac:spMkLst>
        </pc:spChg>
        <pc:spChg chg="add mod">
          <ac:chgData name="Shahzad Ali" userId="ecba8e45-00b4-4f6b-a2f0-4dc2d773ca2c" providerId="ADAL" clId="{1BF184F9-29B9-1B49-9F90-3F5E69C76387}" dt="2022-03-17T19:44:06.454" v="6499"/>
          <ac:spMkLst>
            <pc:docMk/>
            <pc:sldMk cId="151361457" sldId="2076137530"/>
            <ac:spMk id="218" creationId="{B612AF9B-DA11-2A4E-8B7C-5DD5534C6402}"/>
          </ac:spMkLst>
        </pc:spChg>
        <pc:spChg chg="del">
          <ac:chgData name="Shahzad Ali" userId="ecba8e45-00b4-4f6b-a2f0-4dc2d773ca2c" providerId="ADAL" clId="{1BF184F9-29B9-1B49-9F90-3F5E69C76387}" dt="2022-03-16T15:31:11.496" v="2841" actId="478"/>
          <ac:spMkLst>
            <pc:docMk/>
            <pc:sldMk cId="151361457" sldId="2076137530"/>
            <ac:spMk id="226" creationId="{B613B9E5-331D-D842-9E57-358E8804CB6D}"/>
          </ac:spMkLst>
        </pc:spChg>
        <pc:spChg chg="del">
          <ac:chgData name="Shahzad Ali" userId="ecba8e45-00b4-4f6b-a2f0-4dc2d773ca2c" providerId="ADAL" clId="{1BF184F9-29B9-1B49-9F90-3F5E69C76387}" dt="2022-03-17T08:04:52.702" v="4244" actId="478"/>
          <ac:spMkLst>
            <pc:docMk/>
            <pc:sldMk cId="151361457" sldId="2076137530"/>
            <ac:spMk id="227" creationId="{286AD84D-E701-4342-9428-7D8A69DE878E}"/>
          </ac:spMkLst>
        </pc:spChg>
        <pc:spChg chg="del">
          <ac:chgData name="Shahzad Ali" userId="ecba8e45-00b4-4f6b-a2f0-4dc2d773ca2c" providerId="ADAL" clId="{1BF184F9-29B9-1B49-9F90-3F5E69C76387}" dt="2022-03-17T08:04:57.934" v="4247" actId="478"/>
          <ac:spMkLst>
            <pc:docMk/>
            <pc:sldMk cId="151361457" sldId="2076137530"/>
            <ac:spMk id="228" creationId="{00267201-5BF4-0F44-86F8-C0471B4D050C}"/>
          </ac:spMkLst>
        </pc:spChg>
        <pc:spChg chg="del">
          <ac:chgData name="Shahzad Ali" userId="ecba8e45-00b4-4f6b-a2f0-4dc2d773ca2c" providerId="ADAL" clId="{1BF184F9-29B9-1B49-9F90-3F5E69C76387}" dt="2022-03-17T19:43:24.430" v="6476" actId="478"/>
          <ac:spMkLst>
            <pc:docMk/>
            <pc:sldMk cId="151361457" sldId="2076137530"/>
            <ac:spMk id="230" creationId="{51E88CEC-27E9-6341-B1CD-BADAA36A421B}"/>
          </ac:spMkLst>
        </pc:spChg>
        <pc:spChg chg="del mod">
          <ac:chgData name="Shahzad Ali" userId="ecba8e45-00b4-4f6b-a2f0-4dc2d773ca2c" providerId="ADAL" clId="{1BF184F9-29B9-1B49-9F90-3F5E69C76387}" dt="2022-03-17T19:43:24.430" v="6476" actId="478"/>
          <ac:spMkLst>
            <pc:docMk/>
            <pc:sldMk cId="151361457" sldId="2076137530"/>
            <ac:spMk id="232" creationId="{EAAFF61F-B9EA-E54A-A2AB-C8FF547BD405}"/>
          </ac:spMkLst>
        </pc:spChg>
        <pc:spChg chg="mod">
          <ac:chgData name="Shahzad Ali" userId="ecba8e45-00b4-4f6b-a2f0-4dc2d773ca2c" providerId="ADAL" clId="{1BF184F9-29B9-1B49-9F90-3F5E69C76387}" dt="2022-03-17T19:44:12.573" v="6500" actId="1076"/>
          <ac:spMkLst>
            <pc:docMk/>
            <pc:sldMk cId="151361457" sldId="2076137530"/>
            <ac:spMk id="233" creationId="{F08C3D30-302E-A340-A921-0505E1218332}"/>
          </ac:spMkLst>
        </pc:spChg>
        <pc:spChg chg="del">
          <ac:chgData name="Shahzad Ali" userId="ecba8e45-00b4-4f6b-a2f0-4dc2d773ca2c" providerId="ADAL" clId="{1BF184F9-29B9-1B49-9F90-3F5E69C76387}" dt="2022-03-17T19:43:24.430" v="6476" actId="478"/>
          <ac:spMkLst>
            <pc:docMk/>
            <pc:sldMk cId="151361457" sldId="2076137530"/>
            <ac:spMk id="235" creationId="{3895830A-6AA4-354A-B2C0-68FF760CF78E}"/>
          </ac:spMkLst>
        </pc:spChg>
        <pc:spChg chg="del">
          <ac:chgData name="Shahzad Ali" userId="ecba8e45-00b4-4f6b-a2f0-4dc2d773ca2c" providerId="ADAL" clId="{1BF184F9-29B9-1B49-9F90-3F5E69C76387}" dt="2022-03-16T06:21:51.138" v="1067" actId="478"/>
          <ac:spMkLst>
            <pc:docMk/>
            <pc:sldMk cId="151361457" sldId="2076137530"/>
            <ac:spMk id="236" creationId="{BCCF6FA7-C02E-2949-A806-94B2CC96F677}"/>
          </ac:spMkLst>
        </pc:spChg>
        <pc:spChg chg="add mod">
          <ac:chgData name="Shahzad Ali" userId="ecba8e45-00b4-4f6b-a2f0-4dc2d773ca2c" providerId="ADAL" clId="{1BF184F9-29B9-1B49-9F90-3F5E69C76387}" dt="2022-03-16T18:37:05.945" v="3082" actId="6549"/>
          <ac:spMkLst>
            <pc:docMk/>
            <pc:sldMk cId="151361457" sldId="2076137530"/>
            <ac:spMk id="237" creationId="{40D8EB21-9F58-8847-805C-7FEB541515FB}"/>
          </ac:spMkLst>
        </pc:spChg>
        <pc:spChg chg="mod">
          <ac:chgData name="Shahzad Ali" userId="ecba8e45-00b4-4f6b-a2f0-4dc2d773ca2c" providerId="ADAL" clId="{1BF184F9-29B9-1B49-9F90-3F5E69C76387}" dt="2022-03-16T18:35:56.130" v="3063"/>
          <ac:spMkLst>
            <pc:docMk/>
            <pc:sldMk cId="151361457" sldId="2076137530"/>
            <ac:spMk id="241" creationId="{8F0D2427-5491-0449-AEC6-8057569D4A59}"/>
          </ac:spMkLst>
        </pc:spChg>
        <pc:spChg chg="mod">
          <ac:chgData name="Shahzad Ali" userId="ecba8e45-00b4-4f6b-a2f0-4dc2d773ca2c" providerId="ADAL" clId="{1BF184F9-29B9-1B49-9F90-3F5E69C76387}" dt="2022-03-16T18:35:56.130" v="3063"/>
          <ac:spMkLst>
            <pc:docMk/>
            <pc:sldMk cId="151361457" sldId="2076137530"/>
            <ac:spMk id="242" creationId="{18DD9AC1-15DD-344B-B8F8-F04647B2DA32}"/>
          </ac:spMkLst>
        </pc:spChg>
        <pc:spChg chg="mod">
          <ac:chgData name="Shahzad Ali" userId="ecba8e45-00b4-4f6b-a2f0-4dc2d773ca2c" providerId="ADAL" clId="{1BF184F9-29B9-1B49-9F90-3F5E69C76387}" dt="2022-03-16T18:35:56.130" v="3063"/>
          <ac:spMkLst>
            <pc:docMk/>
            <pc:sldMk cId="151361457" sldId="2076137530"/>
            <ac:spMk id="243" creationId="{75728936-10A2-A24D-B715-33F5DC080C18}"/>
          </ac:spMkLst>
        </pc:spChg>
        <pc:spChg chg="mod">
          <ac:chgData name="Shahzad Ali" userId="ecba8e45-00b4-4f6b-a2f0-4dc2d773ca2c" providerId="ADAL" clId="{1BF184F9-29B9-1B49-9F90-3F5E69C76387}" dt="2022-03-16T18:35:56.130" v="3063"/>
          <ac:spMkLst>
            <pc:docMk/>
            <pc:sldMk cId="151361457" sldId="2076137530"/>
            <ac:spMk id="244" creationId="{0EE47E90-7362-6A4C-B97A-9C8AC007AD98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260" creationId="{760C54CB-81B7-954A-89E5-0F60AA945A62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280" creationId="{276B1FDF-EFD5-C149-A95B-79135FBCFBD0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287" creationId="{0724DA98-9EAC-6D44-8EFD-00EEEFFB8404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289" creationId="{D35D1604-13DF-4443-A0DA-5F59EDBF8E57}"/>
          </ac:spMkLst>
        </pc:spChg>
        <pc:spChg chg="mod">
          <ac:chgData name="Shahzad Ali" userId="ecba8e45-00b4-4f6b-a2f0-4dc2d773ca2c" providerId="ADAL" clId="{1BF184F9-29B9-1B49-9F90-3F5E69C76387}" dt="2022-03-16T18:40:18.384" v="3110"/>
          <ac:spMkLst>
            <pc:docMk/>
            <pc:sldMk cId="151361457" sldId="2076137530"/>
            <ac:spMk id="313" creationId="{3F5ED943-09CF-2F4A-A430-689BBC3E4AFD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28" creationId="{9B761EB9-1444-B046-8F5F-DC7952287DB4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29" creationId="{9164E3A7-0779-444E-8472-0BDC98876228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0" creationId="{9E49563C-E568-9E4E-A1E8-5B530F943465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1" creationId="{F711B20C-624C-8045-9389-C47DFC841019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2" creationId="{651826F3-1563-C048-89D6-500BA280C862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3" creationId="{292F00C3-587A-5742-AA14-0B26DC89DD33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4" creationId="{994C87AF-2E97-9649-BF95-3A1D7E908306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5" creationId="{D48041C9-4660-D94F-8AA0-AEB2934B3C28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6" creationId="{211E9764-F719-ED47-B83F-381F99268FC5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7" creationId="{CD3AD936-B875-6E43-80BF-A650F3D0F1C9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8" creationId="{14278B55-8970-F54B-9B26-36AD2C9160C1}"/>
          </ac:spMkLst>
        </pc:spChg>
        <pc:spChg chg="mod">
          <ac:chgData name="Shahzad Ali" userId="ecba8e45-00b4-4f6b-a2f0-4dc2d773ca2c" providerId="ADAL" clId="{1BF184F9-29B9-1B49-9F90-3F5E69C76387}" dt="2022-03-16T18:40:29.736" v="3112"/>
          <ac:spMkLst>
            <pc:docMk/>
            <pc:sldMk cId="151361457" sldId="2076137530"/>
            <ac:spMk id="339" creationId="{21A024AA-C60C-5945-B431-3DED212CF5BC}"/>
          </ac:spMkLst>
        </pc:spChg>
        <pc:spChg chg="mod">
          <ac:chgData name="Shahzad Ali" userId="ecba8e45-00b4-4f6b-a2f0-4dc2d773ca2c" providerId="ADAL" clId="{1BF184F9-29B9-1B49-9F90-3F5E69C76387}" dt="2022-03-16T18:34:50.272" v="3052" actId="14100"/>
          <ac:spMkLst>
            <pc:docMk/>
            <pc:sldMk cId="151361457" sldId="2076137530"/>
            <ac:spMk id="355" creationId="{5D4B78CF-057D-2142-B45F-967F62E402E6}"/>
          </ac:spMkLst>
        </pc:spChg>
        <pc:spChg chg="mod">
          <ac:chgData name="Shahzad Ali" userId="ecba8e45-00b4-4f6b-a2f0-4dc2d773ca2c" providerId="ADAL" clId="{1BF184F9-29B9-1B49-9F90-3F5E69C76387}" dt="2022-03-16T18:35:14.174" v="3058" actId="20577"/>
          <ac:spMkLst>
            <pc:docMk/>
            <pc:sldMk cId="151361457" sldId="2076137530"/>
            <ac:spMk id="356" creationId="{AC6B7E22-A0D1-C941-82D3-93DE46E6E865}"/>
          </ac:spMkLst>
        </pc:spChg>
        <pc:spChg chg="mod">
          <ac:chgData name="Shahzad Ali" userId="ecba8e45-00b4-4f6b-a2f0-4dc2d773ca2c" providerId="ADAL" clId="{1BF184F9-29B9-1B49-9F90-3F5E69C76387}" dt="2022-03-17T18:18:29.086" v="5531" actId="1076"/>
          <ac:spMkLst>
            <pc:docMk/>
            <pc:sldMk cId="151361457" sldId="2076137530"/>
            <ac:spMk id="428" creationId="{0403F346-3AE8-C946-86BC-1BA840C94001}"/>
          </ac:spMkLst>
        </pc:spChg>
        <pc:grpChg chg="add del mod">
          <ac:chgData name="Shahzad Ali" userId="ecba8e45-00b4-4f6b-a2f0-4dc2d773ca2c" providerId="ADAL" clId="{1BF184F9-29B9-1B49-9F90-3F5E69C76387}" dt="2022-03-16T18:40:17.521" v="3109" actId="478"/>
          <ac:grpSpMkLst>
            <pc:docMk/>
            <pc:sldMk cId="151361457" sldId="2076137530"/>
            <ac:grpSpMk id="4" creationId="{E314BB62-31AF-3544-AEA6-E4281107CDFC}"/>
          </ac:grpSpMkLst>
        </pc:grpChg>
        <pc:grpChg chg="add mod">
          <ac:chgData name="Shahzad Ali" userId="ecba8e45-00b4-4f6b-a2f0-4dc2d773ca2c" providerId="ADAL" clId="{1BF184F9-29B9-1B49-9F90-3F5E69C76387}" dt="2022-03-16T18:36:00.784" v="3064" actId="164"/>
          <ac:grpSpMkLst>
            <pc:docMk/>
            <pc:sldMk cId="151361457" sldId="2076137530"/>
            <ac:grpSpMk id="238" creationId="{C58D455D-A4C7-B941-B513-D953CCAB8F6F}"/>
          </ac:grpSpMkLst>
        </pc:grpChg>
        <pc:grpChg chg="add mod">
          <ac:chgData name="Shahzad Ali" userId="ecba8e45-00b4-4f6b-a2f0-4dc2d773ca2c" providerId="ADAL" clId="{1BF184F9-29B9-1B49-9F90-3F5E69C76387}" dt="2022-03-16T18:40:18.384" v="3110"/>
          <ac:grpSpMkLst>
            <pc:docMk/>
            <pc:sldMk cId="151361457" sldId="2076137530"/>
            <ac:grpSpMk id="250" creationId="{9365F22E-097D-D944-8AD7-9268D1FBC3BE}"/>
          </ac:grpSpMkLst>
        </pc:grpChg>
        <pc:grpChg chg="mod">
          <ac:chgData name="Shahzad Ali" userId="ecba8e45-00b4-4f6b-a2f0-4dc2d773ca2c" providerId="ADAL" clId="{1BF184F9-29B9-1B49-9F90-3F5E69C76387}" dt="2022-03-16T18:40:18.384" v="3110"/>
          <ac:grpSpMkLst>
            <pc:docMk/>
            <pc:sldMk cId="151361457" sldId="2076137530"/>
            <ac:grpSpMk id="271" creationId="{D5553BAC-89BC-C84A-BC7E-20D764EE16D0}"/>
          </ac:grpSpMkLst>
        </pc:grpChg>
        <pc:grpChg chg="add del mod">
          <ac:chgData name="Shahzad Ali" userId="ecba8e45-00b4-4f6b-a2f0-4dc2d773ca2c" providerId="ADAL" clId="{1BF184F9-29B9-1B49-9F90-3F5E69C76387}" dt="2022-03-16T18:41:54.386" v="3133"/>
          <ac:grpSpMkLst>
            <pc:docMk/>
            <pc:sldMk cId="151361457" sldId="2076137530"/>
            <ac:grpSpMk id="323" creationId="{C08F87AB-8884-0C40-A52A-8680F76D6C66}"/>
          </ac:grpSpMkLst>
        </pc:grpChg>
        <pc:grpChg chg="mod">
          <ac:chgData name="Shahzad Ali" userId="ecba8e45-00b4-4f6b-a2f0-4dc2d773ca2c" providerId="ADAL" clId="{1BF184F9-29B9-1B49-9F90-3F5E69C76387}" dt="2022-03-16T18:40:29.736" v="3112"/>
          <ac:grpSpMkLst>
            <pc:docMk/>
            <pc:sldMk cId="151361457" sldId="2076137530"/>
            <ac:grpSpMk id="326" creationId="{35C96ACF-B022-4441-916F-4FA34316260A}"/>
          </ac:grpSpMkLst>
        </pc:grpChg>
        <pc:grpChg chg="mod">
          <ac:chgData name="Shahzad Ali" userId="ecba8e45-00b4-4f6b-a2f0-4dc2d773ca2c" providerId="ADAL" clId="{1BF184F9-29B9-1B49-9F90-3F5E69C76387}" dt="2022-03-16T18:40:29.736" v="3112"/>
          <ac:grpSpMkLst>
            <pc:docMk/>
            <pc:sldMk cId="151361457" sldId="2076137530"/>
            <ac:grpSpMk id="327" creationId="{A2F8B754-5BB3-F841-A95D-610FB6990D34}"/>
          </ac:grpSpMkLst>
        </pc:grpChg>
        <pc:grpChg chg="del">
          <ac:chgData name="Shahzad Ali" userId="ecba8e45-00b4-4f6b-a2f0-4dc2d773ca2c" providerId="ADAL" clId="{1BF184F9-29B9-1B49-9F90-3F5E69C76387}" dt="2022-03-16T18:35:53.974" v="3062" actId="21"/>
          <ac:grpSpMkLst>
            <pc:docMk/>
            <pc:sldMk cId="151361457" sldId="2076137530"/>
            <ac:grpSpMk id="347" creationId="{89367D6E-9BB5-2847-99CA-3401992EF214}"/>
          </ac:grpSpMkLst>
        </pc:grpChg>
        <pc:grpChg chg="add del">
          <ac:chgData name="Shahzad Ali" userId="ecba8e45-00b4-4f6b-a2f0-4dc2d773ca2c" providerId="ADAL" clId="{1BF184F9-29B9-1B49-9F90-3F5E69C76387}" dt="2022-03-16T18:35:45.338" v="3061" actId="478"/>
          <ac:grpSpMkLst>
            <pc:docMk/>
            <pc:sldMk cId="151361457" sldId="2076137530"/>
            <ac:grpSpMk id="373" creationId="{2D822D9E-1706-CC41-9F7B-FA3A0FC70DC9}"/>
          </ac:grpSpMkLst>
        </pc:grpChg>
        <pc:grpChg chg="del mod">
          <ac:chgData name="Shahzad Ali" userId="ecba8e45-00b4-4f6b-a2f0-4dc2d773ca2c" providerId="ADAL" clId="{1BF184F9-29B9-1B49-9F90-3F5E69C76387}" dt="2022-03-16T18:40:28.897" v="3111" actId="478"/>
          <ac:grpSpMkLst>
            <pc:docMk/>
            <pc:sldMk cId="151361457" sldId="2076137530"/>
            <ac:grpSpMk id="446" creationId="{F3791530-19F5-8847-AB8F-FD5F0B745B6D}"/>
          </ac:grpSpMkLst>
        </pc:grpChg>
        <pc:picChg chg="add mod">
          <ac:chgData name="Shahzad Ali" userId="ecba8e45-00b4-4f6b-a2f0-4dc2d773ca2c" providerId="ADAL" clId="{1BF184F9-29B9-1B49-9F90-3F5E69C76387}" dt="2022-03-17T18:18:21.536" v="5530" actId="1076"/>
          <ac:picMkLst>
            <pc:docMk/>
            <pc:sldMk cId="151361457" sldId="2076137530"/>
            <ac:picMk id="197" creationId="{604D3B0B-833C-C94A-8117-91A510B7736D}"/>
          </ac:picMkLst>
        </pc:picChg>
        <pc:picChg chg="add mod">
          <ac:chgData name="Shahzad Ali" userId="ecba8e45-00b4-4f6b-a2f0-4dc2d773ca2c" providerId="ADAL" clId="{1BF184F9-29B9-1B49-9F90-3F5E69C76387}" dt="2022-03-16T18:36:00.784" v="3064" actId="164"/>
          <ac:picMkLst>
            <pc:docMk/>
            <pc:sldMk cId="151361457" sldId="2076137530"/>
            <ac:picMk id="236" creationId="{F9B9502B-2CFA-644C-8350-E3EFFDADD589}"/>
          </ac:picMkLst>
        </pc:picChg>
        <pc:picChg chg="mod">
          <ac:chgData name="Shahzad Ali" userId="ecba8e45-00b4-4f6b-a2f0-4dc2d773ca2c" providerId="ADAL" clId="{1BF184F9-29B9-1B49-9F90-3F5E69C76387}" dt="2022-03-16T18:35:56.130" v="3063"/>
          <ac:picMkLst>
            <pc:docMk/>
            <pc:sldMk cId="151361457" sldId="2076137530"/>
            <ac:picMk id="239" creationId="{DB675414-2D1B-1549-B19E-CD00C6079104}"/>
          </ac:picMkLst>
        </pc:picChg>
        <pc:picChg chg="mod">
          <ac:chgData name="Shahzad Ali" userId="ecba8e45-00b4-4f6b-a2f0-4dc2d773ca2c" providerId="ADAL" clId="{1BF184F9-29B9-1B49-9F90-3F5E69C76387}" dt="2022-03-16T18:35:56.130" v="3063"/>
          <ac:picMkLst>
            <pc:docMk/>
            <pc:sldMk cId="151361457" sldId="2076137530"/>
            <ac:picMk id="240" creationId="{D120C791-2788-1741-A42A-5AEAD378289C}"/>
          </ac:picMkLst>
        </pc:picChg>
        <pc:picChg chg="mod">
          <ac:chgData name="Shahzad Ali" userId="ecba8e45-00b4-4f6b-a2f0-4dc2d773ca2c" providerId="ADAL" clId="{1BF184F9-29B9-1B49-9F90-3F5E69C76387}" dt="2022-03-16T18:35:56.130" v="3063"/>
          <ac:picMkLst>
            <pc:docMk/>
            <pc:sldMk cId="151361457" sldId="2076137530"/>
            <ac:picMk id="245" creationId="{A0E4D438-0676-3F49-A4E1-63EA66B1CF98}"/>
          </ac:picMkLst>
        </pc:picChg>
        <pc:picChg chg="mod">
          <ac:chgData name="Shahzad Ali" userId="ecba8e45-00b4-4f6b-a2f0-4dc2d773ca2c" providerId="ADAL" clId="{1BF184F9-29B9-1B49-9F90-3F5E69C76387}" dt="2022-03-16T18:40:18.384" v="3110"/>
          <ac:picMkLst>
            <pc:docMk/>
            <pc:sldMk cId="151361457" sldId="2076137530"/>
            <ac:picMk id="254" creationId="{6C75F0D7-D73E-4F43-A19F-8FB44FE4E907}"/>
          </ac:picMkLst>
        </pc:picChg>
        <pc:picChg chg="mod">
          <ac:chgData name="Shahzad Ali" userId="ecba8e45-00b4-4f6b-a2f0-4dc2d773ca2c" providerId="ADAL" clId="{1BF184F9-29B9-1B49-9F90-3F5E69C76387}" dt="2022-03-16T18:40:18.384" v="3110"/>
          <ac:picMkLst>
            <pc:docMk/>
            <pc:sldMk cId="151361457" sldId="2076137530"/>
            <ac:picMk id="274" creationId="{4E62533A-056C-EC4E-833C-6DD9D0FE2EE1}"/>
          </ac:picMkLst>
        </pc:picChg>
        <pc:picChg chg="mod">
          <ac:chgData name="Shahzad Ali" userId="ecba8e45-00b4-4f6b-a2f0-4dc2d773ca2c" providerId="ADAL" clId="{1BF184F9-29B9-1B49-9F90-3F5E69C76387}" dt="2022-03-16T18:40:18.384" v="3110"/>
          <ac:picMkLst>
            <pc:docMk/>
            <pc:sldMk cId="151361457" sldId="2076137530"/>
            <ac:picMk id="277" creationId="{8F326586-B422-9F40-A911-BCCE95A41B7F}"/>
          </ac:picMkLst>
        </pc:picChg>
        <pc:picChg chg="mod">
          <ac:chgData name="Shahzad Ali" userId="ecba8e45-00b4-4f6b-a2f0-4dc2d773ca2c" providerId="ADAL" clId="{1BF184F9-29B9-1B49-9F90-3F5E69C76387}" dt="2022-03-16T18:40:18.384" v="3110"/>
          <ac:picMkLst>
            <pc:docMk/>
            <pc:sldMk cId="151361457" sldId="2076137530"/>
            <ac:picMk id="319" creationId="{F8FBE551-8272-6A44-9C6F-3ED384A1ED60}"/>
          </ac:picMkLst>
        </pc:picChg>
        <pc:picChg chg="del">
          <ac:chgData name="Shahzad Ali" userId="ecba8e45-00b4-4f6b-a2f0-4dc2d773ca2c" providerId="ADAL" clId="{1BF184F9-29B9-1B49-9F90-3F5E69C76387}" dt="2022-03-16T06:21:48.875" v="1066" actId="478"/>
          <ac:picMkLst>
            <pc:docMk/>
            <pc:sldMk cId="151361457" sldId="2076137530"/>
            <ac:picMk id="421" creationId="{86FBC742-4332-FC40-A80A-0DF55B3221AD}"/>
          </ac:picMkLst>
        </pc:picChg>
        <pc:cxnChg chg="del">
          <ac:chgData name="Shahzad Ali" userId="ecba8e45-00b4-4f6b-a2f0-4dc2d773ca2c" providerId="ADAL" clId="{1BF184F9-29B9-1B49-9F90-3F5E69C76387}" dt="2022-03-17T08:04:56.007" v="4246" actId="478"/>
          <ac:cxnSpMkLst>
            <pc:docMk/>
            <pc:sldMk cId="151361457" sldId="2076137530"/>
            <ac:cxnSpMk id="13" creationId="{83CC50D8-702C-3449-ACB2-7D702C0725AD}"/>
          </ac:cxnSpMkLst>
        </pc:cxnChg>
        <pc:cxnChg chg="del">
          <ac:chgData name="Shahzad Ali" userId="ecba8e45-00b4-4f6b-a2f0-4dc2d773ca2c" providerId="ADAL" clId="{1BF184F9-29B9-1B49-9F90-3F5E69C76387}" dt="2022-03-17T08:04:53.855" v="4245" actId="478"/>
          <ac:cxnSpMkLst>
            <pc:docMk/>
            <pc:sldMk cId="151361457" sldId="2076137530"/>
            <ac:cxnSpMk id="15" creationId="{43B10361-050F-4B4A-A915-89CB05E91AF9}"/>
          </ac:cxnSpMkLst>
        </pc:cxnChg>
        <pc:cxnChg chg="mod">
          <ac:chgData name="Shahzad Ali" userId="ecba8e45-00b4-4f6b-a2f0-4dc2d773ca2c" providerId="ADAL" clId="{1BF184F9-29B9-1B49-9F90-3F5E69C76387}" dt="2022-03-17T19:47:33.918" v="6510" actId="208"/>
          <ac:cxnSpMkLst>
            <pc:docMk/>
            <pc:sldMk cId="151361457" sldId="2076137530"/>
            <ac:cxnSpMk id="190" creationId="{FC7FCAE6-A5A7-1146-8DA7-1269566F3DA7}"/>
          </ac:cxnSpMkLst>
        </pc:cxnChg>
        <pc:cxnChg chg="mod">
          <ac:chgData name="Shahzad Ali" userId="ecba8e45-00b4-4f6b-a2f0-4dc2d773ca2c" providerId="ADAL" clId="{1BF184F9-29B9-1B49-9F90-3F5E69C76387}" dt="2022-03-17T19:47:33.918" v="6510" actId="208"/>
          <ac:cxnSpMkLst>
            <pc:docMk/>
            <pc:sldMk cId="151361457" sldId="2076137530"/>
            <ac:cxnSpMk id="194" creationId="{5064159A-495A-0046-A59C-2645EE1FD93D}"/>
          </ac:cxnSpMkLst>
        </pc:cxnChg>
        <pc:cxnChg chg="mod">
          <ac:chgData name="Shahzad Ali" userId="ecba8e45-00b4-4f6b-a2f0-4dc2d773ca2c" providerId="ADAL" clId="{1BF184F9-29B9-1B49-9F90-3F5E69C76387}" dt="2022-03-17T19:47:40.186" v="6511" actId="208"/>
          <ac:cxnSpMkLst>
            <pc:docMk/>
            <pc:sldMk cId="151361457" sldId="2076137530"/>
            <ac:cxnSpMk id="214" creationId="{EB90F7F0-0CDC-8E42-9BF1-8D40D8814CAF}"/>
          </ac:cxnSpMkLst>
        </pc:cxnChg>
        <pc:cxnChg chg="mod">
          <ac:chgData name="Shahzad Ali" userId="ecba8e45-00b4-4f6b-a2f0-4dc2d773ca2c" providerId="ADAL" clId="{1BF184F9-29B9-1B49-9F90-3F5E69C76387}" dt="2022-03-17T19:47:40.186" v="6511" actId="208"/>
          <ac:cxnSpMkLst>
            <pc:docMk/>
            <pc:sldMk cId="151361457" sldId="2076137530"/>
            <ac:cxnSpMk id="216" creationId="{ED5B41A2-7CA4-9248-AE70-8123C4A0FFFF}"/>
          </ac:cxnSpMkLst>
        </pc:cxnChg>
        <pc:cxnChg chg="mod">
          <ac:chgData name="Shahzad Ali" userId="ecba8e45-00b4-4f6b-a2f0-4dc2d773ca2c" providerId="ADAL" clId="{1BF184F9-29B9-1B49-9F90-3F5E69C76387}" dt="2022-03-16T18:40:17.521" v="3109" actId="478"/>
          <ac:cxnSpMkLst>
            <pc:docMk/>
            <pc:sldMk cId="151361457" sldId="2076137530"/>
            <ac:cxnSpMk id="246" creationId="{52DCC144-9761-E84A-AED1-437CA67EAB19}"/>
          </ac:cxnSpMkLst>
        </pc:cxnChg>
        <pc:cxnChg chg="mod">
          <ac:chgData name="Shahzad Ali" userId="ecba8e45-00b4-4f6b-a2f0-4dc2d773ca2c" providerId="ADAL" clId="{1BF184F9-29B9-1B49-9F90-3F5E69C76387}" dt="2022-03-16T18:40:17.521" v="3109" actId="478"/>
          <ac:cxnSpMkLst>
            <pc:docMk/>
            <pc:sldMk cId="151361457" sldId="2076137530"/>
            <ac:cxnSpMk id="247" creationId="{B504CB06-7BEE-5643-8CE6-155D513E8E1B}"/>
          </ac:cxnSpMkLst>
        </pc:cxnChg>
        <pc:cxnChg chg="mod">
          <ac:chgData name="Shahzad Ali" userId="ecba8e45-00b4-4f6b-a2f0-4dc2d773ca2c" providerId="ADAL" clId="{1BF184F9-29B9-1B49-9F90-3F5E69C76387}" dt="2022-03-16T18:40:17.521" v="3109" actId="478"/>
          <ac:cxnSpMkLst>
            <pc:docMk/>
            <pc:sldMk cId="151361457" sldId="2076137530"/>
            <ac:cxnSpMk id="249" creationId="{F8C20407-C96B-D447-9693-ACA2DA854072}"/>
          </ac:cxnSpMkLst>
        </pc:cxnChg>
        <pc:cxnChg chg="mod">
          <ac:chgData name="Shahzad Ali" userId="ecba8e45-00b4-4f6b-a2f0-4dc2d773ca2c" providerId="ADAL" clId="{1BF184F9-29B9-1B49-9F90-3F5E69C76387}" dt="2022-03-17T19:48:06.149" v="6513" actId="208"/>
          <ac:cxnSpMkLst>
            <pc:docMk/>
            <pc:sldMk cId="151361457" sldId="2076137530"/>
            <ac:cxnSpMk id="270" creationId="{7209E0B6-4F50-BA4E-9D59-8005929648D7}"/>
          </ac:cxnSpMkLst>
        </pc:cxnChg>
        <pc:cxnChg chg="mod">
          <ac:chgData name="Shahzad Ali" userId="ecba8e45-00b4-4f6b-a2f0-4dc2d773ca2c" providerId="ADAL" clId="{1BF184F9-29B9-1B49-9F90-3F5E69C76387}" dt="2022-03-17T19:48:06.149" v="6513" actId="208"/>
          <ac:cxnSpMkLst>
            <pc:docMk/>
            <pc:sldMk cId="151361457" sldId="2076137530"/>
            <ac:cxnSpMk id="272" creationId="{29D8604A-42D5-6540-AC03-91CE210489CD}"/>
          </ac:cxnSpMkLst>
        </pc:cxnChg>
        <pc:cxnChg chg="mod">
          <ac:chgData name="Shahzad Ali" userId="ecba8e45-00b4-4f6b-a2f0-4dc2d773ca2c" providerId="ADAL" clId="{1BF184F9-29B9-1B49-9F90-3F5E69C76387}" dt="2022-03-17T19:47:58.633" v="6512" actId="208"/>
          <ac:cxnSpMkLst>
            <pc:docMk/>
            <pc:sldMk cId="151361457" sldId="2076137530"/>
            <ac:cxnSpMk id="279" creationId="{DBA9C262-802C-0149-9593-A6418BCD78C0}"/>
          </ac:cxnSpMkLst>
        </pc:cxnChg>
        <pc:cxnChg chg="mod">
          <ac:chgData name="Shahzad Ali" userId="ecba8e45-00b4-4f6b-a2f0-4dc2d773ca2c" providerId="ADAL" clId="{1BF184F9-29B9-1B49-9F90-3F5E69C76387}" dt="2022-03-17T19:47:58.633" v="6512" actId="208"/>
          <ac:cxnSpMkLst>
            <pc:docMk/>
            <pc:sldMk cId="151361457" sldId="2076137530"/>
            <ac:cxnSpMk id="281" creationId="{018224D2-9224-724F-B4F6-38FB5B4AE55F}"/>
          </ac:cxnSpMkLst>
        </pc:cxnChg>
        <pc:cxnChg chg="mod">
          <ac:chgData name="Shahzad Ali" userId="ecba8e45-00b4-4f6b-a2f0-4dc2d773ca2c" providerId="ADAL" clId="{1BF184F9-29B9-1B49-9F90-3F5E69C76387}" dt="2022-03-16T18:40:18.384" v="3110"/>
          <ac:cxnSpMkLst>
            <pc:docMk/>
            <pc:sldMk cId="151361457" sldId="2076137530"/>
            <ac:cxnSpMk id="320" creationId="{5393EA47-3B57-8D40-A93C-FD7328527B9E}"/>
          </ac:cxnSpMkLst>
        </pc:cxnChg>
        <pc:cxnChg chg="mod">
          <ac:chgData name="Shahzad Ali" userId="ecba8e45-00b4-4f6b-a2f0-4dc2d773ca2c" providerId="ADAL" clId="{1BF184F9-29B9-1B49-9F90-3F5E69C76387}" dt="2022-03-16T18:40:18.384" v="3110"/>
          <ac:cxnSpMkLst>
            <pc:docMk/>
            <pc:sldMk cId="151361457" sldId="2076137530"/>
            <ac:cxnSpMk id="321" creationId="{9DE74430-2B51-6C44-8C7D-20D6A5F229E6}"/>
          </ac:cxnSpMkLst>
        </pc:cxnChg>
        <pc:cxnChg chg="mod">
          <ac:chgData name="Shahzad Ali" userId="ecba8e45-00b4-4f6b-a2f0-4dc2d773ca2c" providerId="ADAL" clId="{1BF184F9-29B9-1B49-9F90-3F5E69C76387}" dt="2022-03-16T18:40:18.384" v="3110"/>
          <ac:cxnSpMkLst>
            <pc:docMk/>
            <pc:sldMk cId="151361457" sldId="2076137530"/>
            <ac:cxnSpMk id="322" creationId="{C22A49D7-9C3C-3C45-95D9-56741B0403A8}"/>
          </ac:cxnSpMkLst>
        </pc:cxnChg>
        <pc:cxnChg chg="mod">
          <ac:chgData name="Shahzad Ali" userId="ecba8e45-00b4-4f6b-a2f0-4dc2d773ca2c" providerId="ADAL" clId="{1BF184F9-29B9-1B49-9F90-3F5E69C76387}" dt="2022-03-16T18:40:29.736" v="3112"/>
          <ac:cxnSpMkLst>
            <pc:docMk/>
            <pc:sldMk cId="151361457" sldId="2076137530"/>
            <ac:cxnSpMk id="324" creationId="{6DCAEC66-4520-4A48-98B0-4FA769438AB1}"/>
          </ac:cxnSpMkLst>
        </pc:cxnChg>
        <pc:cxnChg chg="mod">
          <ac:chgData name="Shahzad Ali" userId="ecba8e45-00b4-4f6b-a2f0-4dc2d773ca2c" providerId="ADAL" clId="{1BF184F9-29B9-1B49-9F90-3F5E69C76387}" dt="2022-03-16T18:40:29.736" v="3112"/>
          <ac:cxnSpMkLst>
            <pc:docMk/>
            <pc:sldMk cId="151361457" sldId="2076137530"/>
            <ac:cxnSpMk id="325" creationId="{BB382E64-5439-1444-BA59-90A7E437A56E}"/>
          </ac:cxnSpMkLst>
        </pc:cxnChg>
        <pc:cxnChg chg="mod">
          <ac:chgData name="Shahzad Ali" userId="ecba8e45-00b4-4f6b-a2f0-4dc2d773ca2c" providerId="ADAL" clId="{1BF184F9-29B9-1B49-9F90-3F5E69C76387}" dt="2022-03-16T18:35:53.974" v="3062" actId="21"/>
          <ac:cxnSpMkLst>
            <pc:docMk/>
            <pc:sldMk cId="151361457" sldId="2076137530"/>
            <ac:cxnSpMk id="358" creationId="{00BACF83-3662-0D49-A8DC-2AB1D082163C}"/>
          </ac:cxnSpMkLst>
        </pc:cxnChg>
        <pc:cxnChg chg="mod">
          <ac:chgData name="Shahzad Ali" userId="ecba8e45-00b4-4f6b-a2f0-4dc2d773ca2c" providerId="ADAL" clId="{1BF184F9-29B9-1B49-9F90-3F5E69C76387}" dt="2022-03-16T18:35:53.974" v="3062" actId="21"/>
          <ac:cxnSpMkLst>
            <pc:docMk/>
            <pc:sldMk cId="151361457" sldId="2076137530"/>
            <ac:cxnSpMk id="364" creationId="{2A12ED94-C260-2443-ABC8-90BE59DFBF42}"/>
          </ac:cxnSpMkLst>
        </pc:cxnChg>
        <pc:cxnChg chg="mod">
          <ac:chgData name="Shahzad Ali" userId="ecba8e45-00b4-4f6b-a2f0-4dc2d773ca2c" providerId="ADAL" clId="{1BF184F9-29B9-1B49-9F90-3F5E69C76387}" dt="2022-03-16T18:35:53.974" v="3062" actId="21"/>
          <ac:cxnSpMkLst>
            <pc:docMk/>
            <pc:sldMk cId="151361457" sldId="2076137530"/>
            <ac:cxnSpMk id="371" creationId="{2AC19271-EAB6-6F49-AA66-03D16D0CBB72}"/>
          </ac:cxnSpMkLst>
        </pc:cxnChg>
        <pc:cxnChg chg="mod">
          <ac:chgData name="Shahzad Ali" userId="ecba8e45-00b4-4f6b-a2f0-4dc2d773ca2c" providerId="ADAL" clId="{1BF184F9-29B9-1B49-9F90-3F5E69C76387}" dt="2022-03-16T18:35:45.338" v="3061" actId="478"/>
          <ac:cxnSpMkLst>
            <pc:docMk/>
            <pc:sldMk cId="151361457" sldId="2076137530"/>
            <ac:cxnSpMk id="386" creationId="{11087999-E663-B946-85FB-5C8BBD160943}"/>
          </ac:cxnSpMkLst>
        </pc:cxnChg>
        <pc:cxnChg chg="mod">
          <ac:chgData name="Shahzad Ali" userId="ecba8e45-00b4-4f6b-a2f0-4dc2d773ca2c" providerId="ADAL" clId="{1BF184F9-29B9-1B49-9F90-3F5E69C76387}" dt="2022-03-16T18:35:45.338" v="3061" actId="478"/>
          <ac:cxnSpMkLst>
            <pc:docMk/>
            <pc:sldMk cId="151361457" sldId="2076137530"/>
            <ac:cxnSpMk id="387" creationId="{A6F3B5A3-361B-3448-B33A-4993738DF6CD}"/>
          </ac:cxnSpMkLst>
        </pc:cxnChg>
        <pc:cxnChg chg="mod">
          <ac:chgData name="Shahzad Ali" userId="ecba8e45-00b4-4f6b-a2f0-4dc2d773ca2c" providerId="ADAL" clId="{1BF184F9-29B9-1B49-9F90-3F5E69C76387}" dt="2022-03-16T18:35:45.338" v="3061" actId="478"/>
          <ac:cxnSpMkLst>
            <pc:docMk/>
            <pc:sldMk cId="151361457" sldId="2076137530"/>
            <ac:cxnSpMk id="395" creationId="{99D765F4-2BDB-FB48-8645-F95D53B4A1F3}"/>
          </ac:cxnSpMkLst>
        </pc:cxnChg>
        <pc:cxnChg chg="mod">
          <ac:chgData name="Shahzad Ali" userId="ecba8e45-00b4-4f6b-a2f0-4dc2d773ca2c" providerId="ADAL" clId="{1BF184F9-29B9-1B49-9F90-3F5E69C76387}" dt="2022-03-16T18:40:28.897" v="3111" actId="478"/>
          <ac:cxnSpMkLst>
            <pc:docMk/>
            <pc:sldMk cId="151361457" sldId="2076137530"/>
            <ac:cxnSpMk id="448" creationId="{A1617979-66A9-AB4C-9264-31587566A502}"/>
          </ac:cxnSpMkLst>
        </pc:cxnChg>
      </pc:sldChg>
      <pc:sldChg chg="del">
        <pc:chgData name="Shahzad Ali" userId="ecba8e45-00b4-4f6b-a2f0-4dc2d773ca2c" providerId="ADAL" clId="{1BF184F9-29B9-1B49-9F90-3F5E69C76387}" dt="2022-03-16T06:14:35.948" v="1011" actId="2696"/>
        <pc:sldMkLst>
          <pc:docMk/>
          <pc:sldMk cId="203280681" sldId="2076137531"/>
        </pc:sldMkLst>
      </pc:sldChg>
      <pc:sldChg chg="modSp mod modShow modNotesTx">
        <pc:chgData name="Shahzad Ali" userId="ecba8e45-00b4-4f6b-a2f0-4dc2d773ca2c" providerId="ADAL" clId="{1BF184F9-29B9-1B49-9F90-3F5E69C76387}" dt="2022-03-17T08:35:59.631" v="5139" actId="729"/>
        <pc:sldMkLst>
          <pc:docMk/>
          <pc:sldMk cId="2733525348" sldId="2076137532"/>
        </pc:sldMkLst>
        <pc:spChg chg="mod">
          <ac:chgData name="Shahzad Ali" userId="ecba8e45-00b4-4f6b-a2f0-4dc2d773ca2c" providerId="ADAL" clId="{1BF184F9-29B9-1B49-9F90-3F5E69C76387}" dt="2022-03-16T06:14:25.485" v="1010" actId="20577"/>
          <ac:spMkLst>
            <pc:docMk/>
            <pc:sldMk cId="2733525348" sldId="2076137532"/>
            <ac:spMk id="3" creationId="{0B47490D-8E9E-6E4A-9338-5D1633B94EF3}"/>
          </ac:spMkLst>
        </pc:spChg>
      </pc:sldChg>
      <pc:sldChg chg="addSp delSp modSp mod modClrScheme chgLayout">
        <pc:chgData name="Shahzad Ali" userId="ecba8e45-00b4-4f6b-a2f0-4dc2d773ca2c" providerId="ADAL" clId="{1BF184F9-29B9-1B49-9F90-3F5E69C76387}" dt="2022-03-16T15:21:32.963" v="2438" actId="6549"/>
        <pc:sldMkLst>
          <pc:docMk/>
          <pc:sldMk cId="2085243138" sldId="2076137534"/>
        </pc:sldMkLst>
        <pc:spChg chg="add mod ord">
          <ac:chgData name="Shahzad Ali" userId="ecba8e45-00b4-4f6b-a2f0-4dc2d773ca2c" providerId="ADAL" clId="{1BF184F9-29B9-1B49-9F90-3F5E69C76387}" dt="2022-03-16T15:21:32.963" v="2438" actId="6549"/>
          <ac:spMkLst>
            <pc:docMk/>
            <pc:sldMk cId="2085243138" sldId="2076137534"/>
            <ac:spMk id="2" creationId="{933B102F-6815-4840-8062-4575B4FD5F81}"/>
          </ac:spMkLst>
        </pc:spChg>
        <pc:spChg chg="mod ord">
          <ac:chgData name="Shahzad Ali" userId="ecba8e45-00b4-4f6b-a2f0-4dc2d773ca2c" providerId="ADAL" clId="{1BF184F9-29B9-1B49-9F90-3F5E69C76387}" dt="2022-03-16T06:12:22.230" v="1003" actId="700"/>
          <ac:spMkLst>
            <pc:docMk/>
            <pc:sldMk cId="2085243138" sldId="2076137534"/>
            <ac:spMk id="3" creationId="{E15FC5C1-8D52-D847-AE02-4F8E627D00CE}"/>
          </ac:spMkLst>
        </pc:spChg>
        <pc:spChg chg="mod ord">
          <ac:chgData name="Shahzad Ali" userId="ecba8e45-00b4-4f6b-a2f0-4dc2d773ca2c" providerId="ADAL" clId="{1BF184F9-29B9-1B49-9F90-3F5E69C76387}" dt="2022-03-16T15:21:18.978" v="2415" actId="20577"/>
          <ac:spMkLst>
            <pc:docMk/>
            <pc:sldMk cId="2085243138" sldId="2076137534"/>
            <ac:spMk id="4" creationId="{5ED34408-8D56-584F-97EB-1BF34AD7B867}"/>
          </ac:spMkLst>
        </pc:spChg>
        <pc:spChg chg="del mod ord">
          <ac:chgData name="Shahzad Ali" userId="ecba8e45-00b4-4f6b-a2f0-4dc2d773ca2c" providerId="ADAL" clId="{1BF184F9-29B9-1B49-9F90-3F5E69C76387}" dt="2022-03-16T06:12:22.230" v="1003" actId="700"/>
          <ac:spMkLst>
            <pc:docMk/>
            <pc:sldMk cId="2085243138" sldId="2076137534"/>
            <ac:spMk id="5" creationId="{2E6F32B1-198A-5043-A535-F8D92BB25A0C}"/>
          </ac:spMkLst>
        </pc:spChg>
      </pc:sldChg>
      <pc:sldChg chg="del">
        <pc:chgData name="Shahzad Ali" userId="ecba8e45-00b4-4f6b-a2f0-4dc2d773ca2c" providerId="ADAL" clId="{1BF184F9-29B9-1B49-9F90-3F5E69C76387}" dt="2022-03-16T06:12:28.633" v="1004" actId="2696"/>
        <pc:sldMkLst>
          <pc:docMk/>
          <pc:sldMk cId="2600317010" sldId="2076137537"/>
        </pc:sldMkLst>
      </pc:sldChg>
      <pc:sldChg chg="addSp delSp modSp mod modClrScheme modShow chgLayout">
        <pc:chgData name="Shahzad Ali" userId="ecba8e45-00b4-4f6b-a2f0-4dc2d773ca2c" providerId="ADAL" clId="{1BF184F9-29B9-1B49-9F90-3F5E69C76387}" dt="2022-03-17T07:19:56.032" v="3809" actId="729"/>
        <pc:sldMkLst>
          <pc:docMk/>
          <pc:sldMk cId="3724760428" sldId="2076137538"/>
        </pc:sldMkLst>
        <pc:spChg chg="mod ord">
          <ac:chgData name="Shahzad Ali" userId="ecba8e45-00b4-4f6b-a2f0-4dc2d773ca2c" providerId="ADAL" clId="{1BF184F9-29B9-1B49-9F90-3F5E69C76387}" dt="2022-03-16T06:16:56.633" v="1062" actId="700"/>
          <ac:spMkLst>
            <pc:docMk/>
            <pc:sldMk cId="3724760428" sldId="2076137538"/>
            <ac:spMk id="2" creationId="{76B0F35A-BE64-3E4F-B46A-80F5B0086CEF}"/>
          </ac:spMkLst>
        </pc:spChg>
        <pc:spChg chg="del mod ord">
          <ac:chgData name="Shahzad Ali" userId="ecba8e45-00b4-4f6b-a2f0-4dc2d773ca2c" providerId="ADAL" clId="{1BF184F9-29B9-1B49-9F90-3F5E69C76387}" dt="2022-03-16T06:16:56.633" v="1062" actId="700"/>
          <ac:spMkLst>
            <pc:docMk/>
            <pc:sldMk cId="3724760428" sldId="2076137538"/>
            <ac:spMk id="3" creationId="{F736FBF8-DA40-0D40-BEF1-A66F9C594B11}"/>
          </ac:spMkLst>
        </pc:spChg>
        <pc:spChg chg="add mod ord">
          <ac:chgData name="Shahzad Ali" userId="ecba8e45-00b4-4f6b-a2f0-4dc2d773ca2c" providerId="ADAL" clId="{1BF184F9-29B9-1B49-9F90-3F5E69C76387}" dt="2022-03-16T06:16:56.633" v="1062" actId="700"/>
          <ac:spMkLst>
            <pc:docMk/>
            <pc:sldMk cId="3724760428" sldId="2076137538"/>
            <ac:spMk id="4" creationId="{1DD8D91B-B669-1F45-8088-84BDD104A6D6}"/>
          </ac:spMkLst>
        </pc:spChg>
      </pc:sldChg>
      <pc:sldChg chg="modSp add del mod modShow">
        <pc:chgData name="Shahzad Ali" userId="ecba8e45-00b4-4f6b-a2f0-4dc2d773ca2c" providerId="ADAL" clId="{1BF184F9-29B9-1B49-9F90-3F5E69C76387}" dt="2022-03-17T07:19:34.233" v="3805" actId="2696"/>
        <pc:sldMkLst>
          <pc:docMk/>
          <pc:sldMk cId="756440486" sldId="2076137539"/>
        </pc:sldMkLst>
        <pc:spChg chg="mod">
          <ac:chgData name="Shahzad Ali" userId="ecba8e45-00b4-4f6b-a2f0-4dc2d773ca2c" providerId="ADAL" clId="{1BF184F9-29B9-1B49-9F90-3F5E69C76387}" dt="2022-03-16T06:16:28.654" v="1059" actId="20577"/>
          <ac:spMkLst>
            <pc:docMk/>
            <pc:sldMk cId="756440486" sldId="2076137539"/>
            <ac:spMk id="9" creationId="{B4D17044-CAAB-F745-B33B-985D486EA482}"/>
          </ac:spMkLst>
        </pc:spChg>
      </pc:sldChg>
      <pc:sldChg chg="delSp modSp del mod">
        <pc:chgData name="Shahzad Ali" userId="ecba8e45-00b4-4f6b-a2f0-4dc2d773ca2c" providerId="ADAL" clId="{1BF184F9-29B9-1B49-9F90-3F5E69C76387}" dt="2022-03-15T17:43:41.550" v="475" actId="2696"/>
        <pc:sldMkLst>
          <pc:docMk/>
          <pc:sldMk cId="841255262" sldId="2076137539"/>
        </pc:sldMkLst>
        <pc:spChg chg="del">
          <ac:chgData name="Shahzad Ali" userId="ecba8e45-00b4-4f6b-a2f0-4dc2d773ca2c" providerId="ADAL" clId="{1BF184F9-29B9-1B49-9F90-3F5E69C76387}" dt="2022-03-15T06:59:26.940" v="108" actId="478"/>
          <ac:spMkLst>
            <pc:docMk/>
            <pc:sldMk cId="841255262" sldId="2076137539"/>
            <ac:spMk id="3" creationId="{B7D86EEB-5946-BD40-9967-B5F0F3CD24FF}"/>
          </ac:spMkLst>
        </pc:spChg>
        <pc:spChg chg="mod">
          <ac:chgData name="Shahzad Ali" userId="ecba8e45-00b4-4f6b-a2f0-4dc2d773ca2c" providerId="ADAL" clId="{1BF184F9-29B9-1B49-9F90-3F5E69C76387}" dt="2022-03-15T06:59:25.023" v="107" actId="20577"/>
          <ac:spMkLst>
            <pc:docMk/>
            <pc:sldMk cId="841255262" sldId="2076137539"/>
            <ac:spMk id="7" creationId="{3399D00D-0BCA-9C4C-8408-8C4AE27F84FE}"/>
          </ac:spMkLst>
        </pc:spChg>
      </pc:sldChg>
      <pc:sldChg chg="del">
        <pc:chgData name="Shahzad Ali" userId="ecba8e45-00b4-4f6b-a2f0-4dc2d773ca2c" providerId="ADAL" clId="{1BF184F9-29B9-1B49-9F90-3F5E69C76387}" dt="2022-03-16T06:14:58.383" v="1013" actId="2696"/>
        <pc:sldMkLst>
          <pc:docMk/>
          <pc:sldMk cId="2641000692" sldId="2076137540"/>
        </pc:sldMkLst>
      </pc:sldChg>
      <pc:sldChg chg="del">
        <pc:chgData name="Shahzad Ali" userId="ecba8e45-00b4-4f6b-a2f0-4dc2d773ca2c" providerId="ADAL" clId="{1BF184F9-29B9-1B49-9F90-3F5E69C76387}" dt="2022-03-16T06:14:56.734" v="1012" actId="2696"/>
        <pc:sldMkLst>
          <pc:docMk/>
          <pc:sldMk cId="3478337815" sldId="2076137541"/>
        </pc:sldMkLst>
      </pc:sldChg>
      <pc:sldChg chg="del">
        <pc:chgData name="Shahzad Ali" userId="ecba8e45-00b4-4f6b-a2f0-4dc2d773ca2c" providerId="ADAL" clId="{1BF184F9-29B9-1B49-9F90-3F5E69C76387}" dt="2022-03-16T06:12:30.507" v="1005" actId="2696"/>
        <pc:sldMkLst>
          <pc:docMk/>
          <pc:sldMk cId="2935928418" sldId="2076137542"/>
        </pc:sldMkLst>
      </pc:sldChg>
      <pc:sldChg chg="addSp delSp modSp add mod modClrScheme modAnim chgLayout">
        <pc:chgData name="Shahzad Ali" userId="ecba8e45-00b4-4f6b-a2f0-4dc2d773ca2c" providerId="ADAL" clId="{1BF184F9-29B9-1B49-9F90-3F5E69C76387}" dt="2022-03-17T18:06:04.668" v="5439" actId="700"/>
        <pc:sldMkLst>
          <pc:docMk/>
          <pc:sldMk cId="2350155179" sldId="2076137543"/>
        </pc:sldMkLst>
        <pc:spChg chg="add mod ord">
          <ac:chgData name="Shahzad Ali" userId="ecba8e45-00b4-4f6b-a2f0-4dc2d773ca2c" providerId="ADAL" clId="{1BF184F9-29B9-1B49-9F90-3F5E69C76387}" dt="2022-03-17T18:06:04.668" v="5439" actId="700"/>
          <ac:spMkLst>
            <pc:docMk/>
            <pc:sldMk cId="2350155179" sldId="2076137543"/>
            <ac:spMk id="2" creationId="{82D01E9A-6A99-7F4C-87CB-1A968EB925AE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14" creationId="{6141E402-8F08-9C48-A90D-E84307FAFDE9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23" creationId="{80387C24-E03D-9149-8E4C-676B137480EA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63" creationId="{F4FC47BA-57BD-7142-B616-9884C7197223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66" creationId="{8D69DED9-751D-ED49-805B-E5459A5E79B8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69" creationId="{9D0B2D6B-7A26-B54E-AD2A-1ECE9B074EA8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72" creationId="{6DE41105-D531-E742-AD9E-4D9D8152FA52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83" creationId="{0C457D78-D2FF-4940-9F87-C93BD2937E95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84" creationId="{C4521A17-807F-D04E-948F-F90726AD063F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85" creationId="{AECEFAB7-F599-6244-8B34-57EEDDBA5542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134" creationId="{C92686E9-1EDC-B64B-BE3A-69F7A7426251}"/>
          </ac:spMkLst>
        </pc:spChg>
        <pc:spChg chg="mod">
          <ac:chgData name="Shahzad Ali" userId="ecba8e45-00b4-4f6b-a2f0-4dc2d773ca2c" providerId="ADAL" clId="{1BF184F9-29B9-1B49-9F90-3F5E69C76387}" dt="2022-03-16T18:48:05.234" v="3269" actId="1036"/>
          <ac:spMkLst>
            <pc:docMk/>
            <pc:sldMk cId="2350155179" sldId="2076137543"/>
            <ac:spMk id="136" creationId="{708344D4-9FC1-2B4A-A0C9-FB32ECE50264}"/>
          </ac:spMkLst>
        </pc:spChg>
        <pc:spChg chg="mod">
          <ac:chgData name="Shahzad Ali" userId="ecba8e45-00b4-4f6b-a2f0-4dc2d773ca2c" providerId="ADAL" clId="{1BF184F9-29B9-1B49-9F90-3F5E69C76387}" dt="2022-03-15T17:57:33.277" v="632"/>
          <ac:spMkLst>
            <pc:docMk/>
            <pc:sldMk cId="2350155179" sldId="2076137543"/>
            <ac:spMk id="151" creationId="{BCF1BCC7-B54A-6949-A8C0-4D5CF39204E9}"/>
          </ac:spMkLst>
        </pc:spChg>
        <pc:spChg chg="mod">
          <ac:chgData name="Shahzad Ali" userId="ecba8e45-00b4-4f6b-a2f0-4dc2d773ca2c" providerId="ADAL" clId="{1BF184F9-29B9-1B49-9F90-3F5E69C76387}" dt="2022-03-15T17:57:33.277" v="632"/>
          <ac:spMkLst>
            <pc:docMk/>
            <pc:sldMk cId="2350155179" sldId="2076137543"/>
            <ac:spMk id="155" creationId="{857743DF-452D-7547-86DE-A9C19ECC08FB}"/>
          </ac:spMkLst>
        </pc:spChg>
        <pc:spChg chg="mod">
          <ac:chgData name="Shahzad Ali" userId="ecba8e45-00b4-4f6b-a2f0-4dc2d773ca2c" providerId="ADAL" clId="{1BF184F9-29B9-1B49-9F90-3F5E69C76387}" dt="2022-03-15T17:57:33.277" v="632"/>
          <ac:spMkLst>
            <pc:docMk/>
            <pc:sldMk cId="2350155179" sldId="2076137543"/>
            <ac:spMk id="157" creationId="{CA2763A6-B8B1-7E4C-86FE-D6941AACFDC2}"/>
          </ac:spMkLst>
        </pc:spChg>
        <pc:grpChg chg="mod">
          <ac:chgData name="Shahzad Ali" userId="ecba8e45-00b4-4f6b-a2f0-4dc2d773ca2c" providerId="ADAL" clId="{1BF184F9-29B9-1B49-9F90-3F5E69C76387}" dt="2022-03-16T18:48:05.234" v="3269" actId="1036"/>
          <ac:grpSpMkLst>
            <pc:docMk/>
            <pc:sldMk cId="2350155179" sldId="2076137543"/>
            <ac:grpSpMk id="13" creationId="{D447322F-78F2-634F-A7CF-37B2AE85311A}"/>
          </ac:grpSpMkLst>
        </pc:grpChg>
        <pc:grpChg chg="add mod">
          <ac:chgData name="Shahzad Ali" userId="ecba8e45-00b4-4f6b-a2f0-4dc2d773ca2c" providerId="ADAL" clId="{1BF184F9-29B9-1B49-9F90-3F5E69C76387}" dt="2022-03-16T18:48:05.234" v="3269" actId="1036"/>
          <ac:grpSpMkLst>
            <pc:docMk/>
            <pc:sldMk cId="2350155179" sldId="2076137543"/>
            <ac:grpSpMk id="125" creationId="{96E02948-2F04-D640-8571-E2C250E3DF40}"/>
          </ac:grpSpMkLst>
        </pc:grpChg>
        <pc:picChg chg="add del mod">
          <ac:chgData name="Shahzad Ali" userId="ecba8e45-00b4-4f6b-a2f0-4dc2d773ca2c" providerId="ADAL" clId="{1BF184F9-29B9-1B49-9F90-3F5E69C76387}" dt="2022-03-15T18:08:10.156" v="688" actId="478"/>
          <ac:picMkLst>
            <pc:docMk/>
            <pc:sldMk cId="2350155179" sldId="2076137543"/>
            <ac:picMk id="2" creationId="{F1EB0ABC-7CD0-1D47-B189-097C1BF21792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4" creationId="{0B6CEF12-99C2-4541-B82F-B2F359C2FE66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5" creationId="{E6933A9C-9DFC-D441-97A9-17B8BF0854BA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6" creationId="{8D771F42-3B7E-A94F-A983-868EF022D365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" creationId="{D76C33F5-07ED-0145-804A-E73263712F39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" creationId="{08EC89CF-C255-7245-8AB7-77C188EE8C78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" creationId="{FED23664-0CF3-8D4A-ADC8-EA3F3045916F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0" creationId="{9EFD519C-0892-434D-B42A-2823F4AD989C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1" creationId="{B8452747-DC4A-BC4A-80D7-26EC13690581}"/>
          </ac:picMkLst>
        </pc:picChg>
        <pc:picChg chg="del">
          <ac:chgData name="Shahzad Ali" userId="ecba8e45-00b4-4f6b-a2f0-4dc2d773ca2c" providerId="ADAL" clId="{1BF184F9-29B9-1B49-9F90-3F5E69C76387}" dt="2022-03-15T18:03:19.239" v="649" actId="478"/>
          <ac:picMkLst>
            <pc:docMk/>
            <pc:sldMk cId="2350155179" sldId="2076137543"/>
            <ac:picMk id="12" creationId="{55038B1E-8567-D949-9196-B7EFFED660BA}"/>
          </ac:picMkLst>
        </pc:picChg>
        <pc:picChg chg="del">
          <ac:chgData name="Shahzad Ali" userId="ecba8e45-00b4-4f6b-a2f0-4dc2d773ca2c" providerId="ADAL" clId="{1BF184F9-29B9-1B49-9F90-3F5E69C76387}" dt="2022-03-15T17:56:38.841" v="630" actId="478"/>
          <ac:picMkLst>
            <pc:docMk/>
            <pc:sldMk cId="2350155179" sldId="2076137543"/>
            <ac:picMk id="16" creationId="{586E10BE-F211-4143-AFF1-D85659BF8003}"/>
          </ac:picMkLst>
        </pc:picChg>
        <pc:picChg chg="del">
          <ac:chgData name="Shahzad Ali" userId="ecba8e45-00b4-4f6b-a2f0-4dc2d773ca2c" providerId="ADAL" clId="{1BF184F9-29B9-1B49-9F90-3F5E69C76387}" dt="2022-03-15T18:05:54.117" v="662" actId="478"/>
          <ac:picMkLst>
            <pc:docMk/>
            <pc:sldMk cId="2350155179" sldId="2076137543"/>
            <ac:picMk id="17" creationId="{1991A45E-11BE-EC4F-92D6-69D872477205}"/>
          </ac:picMkLst>
        </pc:picChg>
        <pc:picChg chg="del">
          <ac:chgData name="Shahzad Ali" userId="ecba8e45-00b4-4f6b-a2f0-4dc2d773ca2c" providerId="ADAL" clId="{1BF184F9-29B9-1B49-9F90-3F5E69C76387}" dt="2022-03-15T18:03:35.385" v="654" actId="478"/>
          <ac:picMkLst>
            <pc:docMk/>
            <pc:sldMk cId="2350155179" sldId="2076137543"/>
            <ac:picMk id="18" creationId="{EDFE315B-29B3-B646-BC35-9D15E4C0759C}"/>
          </ac:picMkLst>
        </pc:picChg>
        <pc:picChg chg="del">
          <ac:chgData name="Shahzad Ali" userId="ecba8e45-00b4-4f6b-a2f0-4dc2d773ca2c" providerId="ADAL" clId="{1BF184F9-29B9-1B49-9F90-3F5E69C76387}" dt="2022-03-15T18:03:36.868" v="655" actId="478"/>
          <ac:picMkLst>
            <pc:docMk/>
            <pc:sldMk cId="2350155179" sldId="2076137543"/>
            <ac:picMk id="20" creationId="{919589CF-F418-CF40-A4E5-45C72B719EEB}"/>
          </ac:picMkLst>
        </pc:picChg>
        <pc:picChg chg="del">
          <ac:chgData name="Shahzad Ali" userId="ecba8e45-00b4-4f6b-a2f0-4dc2d773ca2c" providerId="ADAL" clId="{1BF184F9-29B9-1B49-9F90-3F5E69C76387}" dt="2022-03-15T17:56:39.887" v="631" actId="478"/>
          <ac:picMkLst>
            <pc:docMk/>
            <pc:sldMk cId="2350155179" sldId="2076137543"/>
            <ac:picMk id="21" creationId="{EDAB995E-09E8-0748-B302-5B22EC4AC486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44" creationId="{043880C2-475F-B847-938C-4DF597EA5C84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45" creationId="{7E4D4576-7661-A340-92A0-004BFAD74195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46" creationId="{EC057BC2-9CBD-7041-B941-33BD0EB012DB}"/>
          </ac:picMkLst>
        </pc:picChg>
        <pc:picChg chg="del">
          <ac:chgData name="Shahzad Ali" userId="ecba8e45-00b4-4f6b-a2f0-4dc2d773ca2c" providerId="ADAL" clId="{1BF184F9-29B9-1B49-9F90-3F5E69C76387}" dt="2022-03-15T18:03:17.733" v="648" actId="478"/>
          <ac:picMkLst>
            <pc:docMk/>
            <pc:sldMk cId="2350155179" sldId="2076137543"/>
            <ac:picMk id="47" creationId="{ACBF5593-DB11-F044-82A4-C2401F493600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59" creationId="{13938DBF-20E3-4F41-9F8D-2162F4EC7FF7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64" creationId="{7113B8F2-DFFD-2D48-9057-4EED7891309D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67" creationId="{20794D05-4AF6-AC4A-8D66-15B3F620D7BD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0" creationId="{681CC0F8-996B-AE4B-BC46-A427A94C2A4D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3" creationId="{09F20F47-820E-4F49-ACAF-647D04011539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4" creationId="{FFF26D4F-D056-FD46-8EC1-6F3755402AA4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7" creationId="{EDC54196-E67A-354E-BCA0-D6E2C786B9A5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79" creationId="{45FC18D4-3544-814B-A45B-504E1829B42C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0" creationId="{E6459A6D-1089-594F-9263-70F4545E3B5C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1" creationId="{EA70BA16-5E5B-2C46-B4C8-3DB83CE064D2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2" creationId="{308F42A0-05C1-2D4B-99AA-FB116B87EC57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88" creationId="{CE666FC3-FD3E-2A40-940D-410B50507F98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0" creationId="{04E2F084-6EF7-BF44-8B52-7A5FA7230AA1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1" creationId="{2CF9DDE8-2D40-6842-877B-21E93CF02FBE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4" creationId="{015AAC3B-F1BB-144C-90EF-50554E21E888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6" creationId="{0A4894C5-D5E4-4E49-85B1-C7C85774CBDE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8" creationId="{44A2512C-9477-9E4E-A3CE-44016DFD57D2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99" creationId="{263B379E-7962-0048-B776-5AF3A08458F6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02" creationId="{8B01CAAC-5456-4E40-B017-7E47945E8AF5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04" creationId="{CA40F367-FD8B-F249-9D00-4FE5DEB58A0B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05" creationId="{4D888E30-57A4-1A48-92DB-F2E768904F9C}"/>
          </ac:picMkLst>
        </pc:picChg>
        <pc:picChg chg="del">
          <ac:chgData name="Shahzad Ali" userId="ecba8e45-00b4-4f6b-a2f0-4dc2d773ca2c" providerId="ADAL" clId="{1BF184F9-29B9-1B49-9F90-3F5E69C76387}" dt="2022-03-15T18:05:54.806" v="663" actId="478"/>
          <ac:picMkLst>
            <pc:docMk/>
            <pc:sldMk cId="2350155179" sldId="2076137543"/>
            <ac:picMk id="127" creationId="{A6767D3D-3272-8B4B-91F8-9F095870F7DB}"/>
          </ac:picMkLst>
        </pc:picChg>
        <pc:picChg chg="del">
          <ac:chgData name="Shahzad Ali" userId="ecba8e45-00b4-4f6b-a2f0-4dc2d773ca2c" providerId="ADAL" clId="{1BF184F9-29B9-1B49-9F90-3F5E69C76387}" dt="2022-03-15T17:56:17.929" v="627" actId="478"/>
          <ac:picMkLst>
            <pc:docMk/>
            <pc:sldMk cId="2350155179" sldId="2076137543"/>
            <ac:picMk id="128" creationId="{223A1267-3667-2046-A388-F115BF2C156B}"/>
          </ac:picMkLst>
        </pc:picChg>
        <pc:picChg chg="del">
          <ac:chgData name="Shahzad Ali" userId="ecba8e45-00b4-4f6b-a2f0-4dc2d773ca2c" providerId="ADAL" clId="{1BF184F9-29B9-1B49-9F90-3F5E69C76387}" dt="2022-03-15T18:05:55.962" v="664" actId="478"/>
          <ac:picMkLst>
            <pc:docMk/>
            <pc:sldMk cId="2350155179" sldId="2076137543"/>
            <ac:picMk id="129" creationId="{93C923F4-3497-8945-8F08-8BA333C7C246}"/>
          </ac:picMkLst>
        </pc:picChg>
        <pc:picChg chg="del">
          <ac:chgData name="Shahzad Ali" userId="ecba8e45-00b4-4f6b-a2f0-4dc2d773ca2c" providerId="ADAL" clId="{1BF184F9-29B9-1B49-9F90-3F5E69C76387}" dt="2022-03-15T17:59:37.649" v="636" actId="478"/>
          <ac:picMkLst>
            <pc:docMk/>
            <pc:sldMk cId="2350155179" sldId="2076137543"/>
            <ac:picMk id="130" creationId="{71EC001C-D4AD-A94A-A49F-54B3A7DEDC23}"/>
          </ac:picMkLst>
        </pc:picChg>
        <pc:picChg chg="del">
          <ac:chgData name="Shahzad Ali" userId="ecba8e45-00b4-4f6b-a2f0-4dc2d773ca2c" providerId="ADAL" clId="{1BF184F9-29B9-1B49-9F90-3F5E69C76387}" dt="2022-03-15T17:59:37.649" v="636" actId="478"/>
          <ac:picMkLst>
            <pc:docMk/>
            <pc:sldMk cId="2350155179" sldId="2076137543"/>
            <ac:picMk id="131" creationId="{E49AC2B1-3CF1-B844-915B-5A0A29C8B85E}"/>
          </ac:picMkLst>
        </pc:picChg>
        <pc:picChg chg="del">
          <ac:chgData name="Shahzad Ali" userId="ecba8e45-00b4-4f6b-a2f0-4dc2d773ca2c" providerId="ADAL" clId="{1BF184F9-29B9-1B49-9F90-3F5E69C76387}" dt="2022-03-15T17:59:37.649" v="636" actId="478"/>
          <ac:picMkLst>
            <pc:docMk/>
            <pc:sldMk cId="2350155179" sldId="2076137543"/>
            <ac:picMk id="132" creationId="{1D10C0AD-2068-FA46-B1F4-5269D395CD9A}"/>
          </ac:picMkLst>
        </pc:picChg>
        <pc:picChg chg="del">
          <ac:chgData name="Shahzad Ali" userId="ecba8e45-00b4-4f6b-a2f0-4dc2d773ca2c" providerId="ADAL" clId="{1BF184F9-29B9-1B49-9F90-3F5E69C76387}" dt="2022-03-15T17:59:37.649" v="636" actId="478"/>
          <ac:picMkLst>
            <pc:docMk/>
            <pc:sldMk cId="2350155179" sldId="2076137543"/>
            <ac:picMk id="133" creationId="{6CB9E891-13EF-3649-9523-6A03F30893D3}"/>
          </ac:picMkLst>
        </pc:picChg>
        <pc:picChg chg="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37" creationId="{F8E6E95B-73D3-8A49-8853-30B1E2AD4330}"/>
          </ac:picMkLst>
        </pc:picChg>
        <pc:picChg chg="del">
          <ac:chgData name="Shahzad Ali" userId="ecba8e45-00b4-4f6b-a2f0-4dc2d773ca2c" providerId="ADAL" clId="{1BF184F9-29B9-1B49-9F90-3F5E69C76387}" dt="2022-03-15T18:05:56.907" v="665" actId="478"/>
          <ac:picMkLst>
            <pc:docMk/>
            <pc:sldMk cId="2350155179" sldId="2076137543"/>
            <ac:picMk id="138" creationId="{1D57DCBC-047D-9846-9D3C-4B08B0231302}"/>
          </ac:picMkLst>
        </pc:picChg>
        <pc:picChg chg="del">
          <ac:chgData name="Shahzad Ali" userId="ecba8e45-00b4-4f6b-a2f0-4dc2d773ca2c" providerId="ADAL" clId="{1BF184F9-29B9-1B49-9F90-3F5E69C76387}" dt="2022-03-15T18:05:57.907" v="666" actId="478"/>
          <ac:picMkLst>
            <pc:docMk/>
            <pc:sldMk cId="2350155179" sldId="2076137543"/>
            <ac:picMk id="139" creationId="{5BCFFB08-EB13-6245-9CF4-2F6EB3F705A3}"/>
          </ac:picMkLst>
        </pc:picChg>
        <pc:picChg chg="del">
          <ac:chgData name="Shahzad Ali" userId="ecba8e45-00b4-4f6b-a2f0-4dc2d773ca2c" providerId="ADAL" clId="{1BF184F9-29B9-1B49-9F90-3F5E69C76387}" dt="2022-03-15T18:05:58.805" v="667" actId="478"/>
          <ac:picMkLst>
            <pc:docMk/>
            <pc:sldMk cId="2350155179" sldId="2076137543"/>
            <ac:picMk id="140" creationId="{A5052FBC-5071-204F-BB40-CF7F8375D522}"/>
          </ac:picMkLst>
        </pc:picChg>
        <pc:picChg chg="del">
          <ac:chgData name="Shahzad Ali" userId="ecba8e45-00b4-4f6b-a2f0-4dc2d773ca2c" providerId="ADAL" clId="{1BF184F9-29B9-1B49-9F90-3F5E69C76387}" dt="2022-03-15T18:05:59.948" v="668" actId="478"/>
          <ac:picMkLst>
            <pc:docMk/>
            <pc:sldMk cId="2350155179" sldId="2076137543"/>
            <ac:picMk id="141" creationId="{C945713A-6C06-7A41-8535-F85B31B6E7A8}"/>
          </ac:picMkLst>
        </pc:picChg>
        <pc:picChg chg="del">
          <ac:chgData name="Shahzad Ali" userId="ecba8e45-00b4-4f6b-a2f0-4dc2d773ca2c" providerId="ADAL" clId="{1BF184F9-29B9-1B49-9F90-3F5E69C76387}" dt="2022-03-15T18:06:00.912" v="669" actId="478"/>
          <ac:picMkLst>
            <pc:docMk/>
            <pc:sldMk cId="2350155179" sldId="2076137543"/>
            <ac:picMk id="142" creationId="{85ED0701-B50B-4C47-AE93-0045BAA12BC1}"/>
          </ac:picMkLst>
        </pc:picChg>
        <pc:picChg chg="del">
          <ac:chgData name="Shahzad Ali" userId="ecba8e45-00b4-4f6b-a2f0-4dc2d773ca2c" providerId="ADAL" clId="{1BF184F9-29B9-1B49-9F90-3F5E69C76387}" dt="2022-03-15T18:06:01.961" v="670" actId="478"/>
          <ac:picMkLst>
            <pc:docMk/>
            <pc:sldMk cId="2350155179" sldId="2076137543"/>
            <ac:picMk id="143" creationId="{3C791FF1-696E-D443-98D8-0B78884FA138}"/>
          </ac:picMkLst>
        </pc:picChg>
        <pc:picChg chg="del">
          <ac:chgData name="Shahzad Ali" userId="ecba8e45-00b4-4f6b-a2f0-4dc2d773ca2c" providerId="ADAL" clId="{1BF184F9-29B9-1B49-9F90-3F5E69C76387}" dt="2022-03-15T18:06:02.823" v="671" actId="478"/>
          <ac:picMkLst>
            <pc:docMk/>
            <pc:sldMk cId="2350155179" sldId="2076137543"/>
            <ac:picMk id="144" creationId="{E60BB06E-500E-BE45-AE87-994190330928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58" creationId="{3BBE3A8C-47DF-D64D-9960-E264938C3EE6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59" creationId="{03745B47-4106-5742-A3D4-EA4F794E6E8C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60" creationId="{8AFC61B6-443E-3C41-A708-D7042FD7EFB1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61" creationId="{E6E55CCA-1691-9C4F-BDB0-525AB8DC7692}"/>
          </ac:picMkLst>
        </pc:picChg>
        <pc:picChg chg="add mod">
          <ac:chgData name="Shahzad Ali" userId="ecba8e45-00b4-4f6b-a2f0-4dc2d773ca2c" providerId="ADAL" clId="{1BF184F9-29B9-1B49-9F90-3F5E69C76387}" dt="2022-03-16T18:48:05.234" v="3269" actId="1036"/>
          <ac:picMkLst>
            <pc:docMk/>
            <pc:sldMk cId="2350155179" sldId="2076137543"/>
            <ac:picMk id="162" creationId="{B9D3BB39-7C08-8242-B157-1EB3D8D26CE7}"/>
          </ac:picMkLst>
        </pc:pic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61" creationId="{45291C31-DEFE-024B-B6B7-760B1C3643B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62" creationId="{EEDD59FF-9ABC-7C4C-8350-6483BF21F109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65" creationId="{22E37363-4FBA-9A4A-B791-F63EAA3850E8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68" creationId="{97D5E999-2062-6F4A-9E13-F8628C7D9A4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71" creationId="{20C56B3A-88FE-C349-B450-548FF8309689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75" creationId="{B4BCC57D-9D68-B54C-BCA8-CEEC44EDEE5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76" creationId="{C0BC0081-17EF-FB4E-B968-7854BCDA538F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86" creationId="{4B117E7F-C3B5-4244-88B1-61F3C937EE75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87" creationId="{692DA302-E462-9141-9292-EBAAB6F984F2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03" creationId="{706C4D6E-944A-7042-AB6F-A58C6143AF6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35" creationId="{F7F1DCD3-CC53-2247-A5A9-F34616E9D3EA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5" creationId="{522383B5-98BA-F543-B4F4-E1C0B9D0F1F1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6" creationId="{5D0398C0-BA32-0546-8B28-B5915E8C52DF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7" creationId="{0816B275-774F-734F-846D-9D63397997A2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8" creationId="{0CBC2BB4-E0AF-124B-AC02-47EECC8223F7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49" creationId="{2226A059-C347-4048-A424-C631F6007A92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0" creationId="{C9769DC2-E739-B248-95A4-4A9C6EBC2BD0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2" creationId="{1DDE86EA-1D91-A643-A6DE-1C5BFE47427D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3" creationId="{16137AC9-5A20-AB48-9CBB-6E4E615AB93B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4" creationId="{3815C04B-A4D9-DB40-8156-632A3164D2E8}"/>
          </ac:cxnSpMkLst>
        </pc:cxnChg>
        <pc:cxnChg chg="mod">
          <ac:chgData name="Shahzad Ali" userId="ecba8e45-00b4-4f6b-a2f0-4dc2d773ca2c" providerId="ADAL" clId="{1BF184F9-29B9-1B49-9F90-3F5E69C76387}" dt="2022-03-16T18:48:05.234" v="3269" actId="1036"/>
          <ac:cxnSpMkLst>
            <pc:docMk/>
            <pc:sldMk cId="2350155179" sldId="2076137543"/>
            <ac:cxnSpMk id="156" creationId="{71063628-EF74-DB4C-BF58-E899D428334D}"/>
          </ac:cxnSpMkLst>
        </pc:cxnChg>
      </pc:sldChg>
      <pc:sldChg chg="addSp delSp modSp add del mod addAnim delAnim modAnim">
        <pc:chgData name="Shahzad Ali" userId="ecba8e45-00b4-4f6b-a2f0-4dc2d773ca2c" providerId="ADAL" clId="{1BF184F9-29B9-1B49-9F90-3F5E69C76387}" dt="2022-03-17T20:00:16.767" v="6539" actId="2696"/>
        <pc:sldMkLst>
          <pc:docMk/>
          <pc:sldMk cId="934581529" sldId="2076137544"/>
        </pc:sldMkLst>
        <pc:spChg chg="del">
          <ac:chgData name="Shahzad Ali" userId="ecba8e45-00b4-4f6b-a2f0-4dc2d773ca2c" providerId="ADAL" clId="{1BF184F9-29B9-1B49-9F90-3F5E69C76387}" dt="2022-03-15T18:01:47.120" v="640" actId="478"/>
          <ac:spMkLst>
            <pc:docMk/>
            <pc:sldMk cId="934581529" sldId="2076137544"/>
            <ac:spMk id="14" creationId="{6141E402-8F08-9C48-A90D-E84307FAFDE9}"/>
          </ac:spMkLst>
        </pc:spChg>
        <pc:spChg chg="del">
          <ac:chgData name="Shahzad Ali" userId="ecba8e45-00b4-4f6b-a2f0-4dc2d773ca2c" providerId="ADAL" clId="{1BF184F9-29B9-1B49-9F90-3F5E69C76387}" dt="2022-03-15T18:01:48.695" v="641" actId="478"/>
          <ac:spMkLst>
            <pc:docMk/>
            <pc:sldMk cId="934581529" sldId="2076137544"/>
            <ac:spMk id="23" creationId="{80387C24-E03D-9149-8E4C-676B137480E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63" creationId="{F4FC47BA-57BD-7142-B616-9884C7197223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66" creationId="{8D69DED9-751D-ED49-805B-E5459A5E79B8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69" creationId="{9D0B2D6B-7A26-B54E-AD2A-1ECE9B074EA8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72" creationId="{6DE41105-D531-E742-AD9E-4D9D8152FA52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83" creationId="{0C457D78-D2FF-4940-9F87-C93BD2937E95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84" creationId="{C4521A17-807F-D04E-948F-F90726AD063F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85" creationId="{AECEFAB7-F599-6244-8B34-57EEDDBA5542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06" creationId="{E0D06782-E557-4041-94DF-9DEBE1E7FFF4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07" creationId="{4D9856A7-46FA-4F4A-9024-15A6EFB19DF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08" creationId="{90E54CB0-58FE-9D4C-80E4-5319A2DF9DED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09" creationId="{BAF1B574-68E6-5549-BA38-5E602CB7D08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0" creationId="{67C4898B-8010-3743-A20D-6D81B4E29DBD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1" creationId="{7D1ADFC9-3ACF-974F-AF5E-0C1B77E62D5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2" creationId="{178E6781-3BFB-A245-8A6F-1C238764BA6E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3" creationId="{02BA15D2-819B-6740-BF87-414F30B489A8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4" creationId="{493468D0-1201-6846-BE06-01006ED9F77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5" creationId="{F125DFF6-DFE3-5945-854E-D7DE7247C9D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6" creationId="{71F23E4B-5ED7-614A-8BB2-FD079E2661C4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7" creationId="{FC4AE180-FC3B-0A41-A7BD-210197A9E82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8" creationId="{DEFB6023-5A45-C844-9B0B-8346F69DDE75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19" creationId="{CFB371D6-EA3B-9E4A-8FAB-E3D900A42A32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0" creationId="{C9D77705-785C-624B-95AD-EB72E6A86743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1" creationId="{EF3068EF-1E43-F244-B33F-46E99D4CD232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2" creationId="{9417F2D5-8B5C-574B-918D-15828690547C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3" creationId="{E4087893-916D-D247-AF27-90F67774556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4" creationId="{2A3B03DB-E3B6-C543-BCC3-FFC929F82FA0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26" creationId="{23C3107B-F31F-D54E-8F57-A86B86FDA7C8}"/>
          </ac:spMkLst>
        </pc:spChg>
        <pc:spChg chg="add mod">
          <ac:chgData name="Shahzad Ali" userId="ecba8e45-00b4-4f6b-a2f0-4dc2d773ca2c" providerId="ADAL" clId="{1BF184F9-29B9-1B49-9F90-3F5E69C76387}" dt="2022-03-17T17:54:00.838" v="5375" actId="20577"/>
          <ac:spMkLst>
            <pc:docMk/>
            <pc:sldMk cId="934581529" sldId="2076137544"/>
            <ac:spMk id="130" creationId="{A0FF41E8-3F39-A145-B552-15E69C749929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32" creationId="{CA91CFF2-C198-5C44-8B43-639BC55876BE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33" creationId="{F81A595B-A6EA-1848-A872-7EDFF5EDBB1A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34" creationId="{C92686E9-1EDC-B64B-BE3A-69F7A7426251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36" creationId="{708344D4-9FC1-2B4A-A0C9-FB32ECE50264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51" creationId="{BCF1BCC7-B54A-6949-A8C0-4D5CF39204E9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55" creationId="{857743DF-452D-7547-86DE-A9C19ECC08FB}"/>
          </ac:spMkLst>
        </pc:spChg>
        <pc:spChg chg="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57" creationId="{CA2763A6-B8B1-7E4C-86FE-D6941AACFDC2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62" creationId="{4B3AB9B5-3572-0542-8062-49A06FE6D4C7}"/>
          </ac:spMkLst>
        </pc:spChg>
        <pc:spChg chg="add del mod">
          <ac:chgData name="Shahzad Ali" userId="ecba8e45-00b4-4f6b-a2f0-4dc2d773ca2c" providerId="ADAL" clId="{1BF184F9-29B9-1B49-9F90-3F5E69C76387}" dt="2022-03-17T17:54:07.955" v="5376" actId="478"/>
          <ac:spMkLst>
            <pc:docMk/>
            <pc:sldMk cId="934581529" sldId="2076137544"/>
            <ac:spMk id="163" creationId="{14473CB6-C601-A440-9C79-AE9CD1B1E69F}"/>
          </ac:spMkLst>
        </pc:spChg>
        <pc:spChg chg="add mod">
          <ac:chgData name="Shahzad Ali" userId="ecba8e45-00b4-4f6b-a2f0-4dc2d773ca2c" providerId="ADAL" clId="{1BF184F9-29B9-1B49-9F90-3F5E69C76387}" dt="2022-03-17T17:51:43.229" v="5321" actId="20577"/>
          <ac:spMkLst>
            <pc:docMk/>
            <pc:sldMk cId="934581529" sldId="2076137544"/>
            <ac:spMk id="164" creationId="{035F088B-338C-9746-98B0-28298FEF860F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67" creationId="{BA0F1DAE-4F39-1A41-93DF-BBD5CA8B87F2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68" creationId="{6D7C9E12-44CB-3D40-A947-D1A7953C7829}"/>
          </ac:spMkLst>
        </pc:spChg>
        <pc:spChg chg="add mod">
          <ac:chgData name="Shahzad Ali" userId="ecba8e45-00b4-4f6b-a2f0-4dc2d773ca2c" providerId="ADAL" clId="{1BF184F9-29B9-1B49-9F90-3F5E69C76387}" dt="2022-03-16T18:48:31.405" v="3289" actId="1036"/>
          <ac:spMkLst>
            <pc:docMk/>
            <pc:sldMk cId="934581529" sldId="2076137544"/>
            <ac:spMk id="169" creationId="{8BC96144-9EBF-B741-8A78-F86BD5BCB6C5}"/>
          </ac:spMkLst>
        </pc:spChg>
        <pc:spChg chg="add del mod">
          <ac:chgData name="Shahzad Ali" userId="ecba8e45-00b4-4f6b-a2f0-4dc2d773ca2c" providerId="ADAL" clId="{1BF184F9-29B9-1B49-9F90-3F5E69C76387}" dt="2022-03-15T18:08:02.078" v="687" actId="478"/>
          <ac:spMkLst>
            <pc:docMk/>
            <pc:sldMk cId="934581529" sldId="2076137544"/>
            <ac:spMk id="170" creationId="{E07FE722-8726-9942-83E3-3C764BE46456}"/>
          </ac:spMkLst>
        </pc:spChg>
        <pc:grpChg chg="mod">
          <ac:chgData name="Shahzad Ali" userId="ecba8e45-00b4-4f6b-a2f0-4dc2d773ca2c" providerId="ADAL" clId="{1BF184F9-29B9-1B49-9F90-3F5E69C76387}" dt="2022-03-16T18:48:31.405" v="3289" actId="1036"/>
          <ac:grpSpMkLst>
            <pc:docMk/>
            <pc:sldMk cId="934581529" sldId="2076137544"/>
            <ac:grpSpMk id="13" creationId="{D447322F-78F2-634F-A7CF-37B2AE85311A}"/>
          </ac:grpSpMkLst>
        </pc:grpChg>
        <pc:grpChg chg="mod">
          <ac:chgData name="Shahzad Ali" userId="ecba8e45-00b4-4f6b-a2f0-4dc2d773ca2c" providerId="ADAL" clId="{1BF184F9-29B9-1B49-9F90-3F5E69C76387}" dt="2022-03-16T18:48:31.405" v="3289" actId="1036"/>
          <ac:grpSpMkLst>
            <pc:docMk/>
            <pc:sldMk cId="934581529" sldId="2076137544"/>
            <ac:grpSpMk id="125" creationId="{96E02948-2F04-D640-8571-E2C250E3DF40}"/>
          </ac:grpSpMkLst>
        </pc:grpChg>
        <pc:picChg chg="add 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2" creationId="{93D04D57-635E-D145-829D-788F11EF3FB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4" creationId="{0B6CEF12-99C2-4541-B82F-B2F359C2FE66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5" creationId="{E6933A9C-9DFC-D441-97A9-17B8BF0854BA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6" creationId="{8D771F42-3B7E-A94F-A983-868EF022D36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" creationId="{D76C33F5-07ED-0145-804A-E73263712F39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" creationId="{08EC89CF-C255-7245-8AB7-77C188EE8C78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" creationId="{FED23664-0CF3-8D4A-ADC8-EA3F3045916F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0" creationId="{9EFD519C-0892-434D-B42A-2823F4AD989C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1" creationId="{B8452747-DC4A-BC4A-80D7-26EC13690581}"/>
          </ac:picMkLst>
        </pc:picChg>
        <pc:picChg chg="del">
          <ac:chgData name="Shahzad Ali" userId="ecba8e45-00b4-4f6b-a2f0-4dc2d773ca2c" providerId="ADAL" clId="{1BF184F9-29B9-1B49-9F90-3F5E69C76387}" dt="2022-03-15T18:03:24.741" v="652" actId="478"/>
          <ac:picMkLst>
            <pc:docMk/>
            <pc:sldMk cId="934581529" sldId="2076137544"/>
            <ac:picMk id="12" creationId="{55038B1E-8567-D949-9196-B7EFFED660BA}"/>
          </ac:picMkLst>
        </pc:picChg>
        <pc:picChg chg="del">
          <ac:chgData name="Shahzad Ali" userId="ecba8e45-00b4-4f6b-a2f0-4dc2d773ca2c" providerId="ADAL" clId="{1BF184F9-29B9-1B49-9F90-3F5E69C76387}" dt="2022-03-15T18:10:42.102" v="726" actId="478"/>
          <ac:picMkLst>
            <pc:docMk/>
            <pc:sldMk cId="934581529" sldId="2076137544"/>
            <ac:picMk id="17" creationId="{1991A45E-11BE-EC4F-92D6-69D872477205}"/>
          </ac:picMkLst>
        </pc:picChg>
        <pc:picChg chg="del">
          <ac:chgData name="Shahzad Ali" userId="ecba8e45-00b4-4f6b-a2f0-4dc2d773ca2c" providerId="ADAL" clId="{1BF184F9-29B9-1B49-9F90-3F5E69C76387}" dt="2022-03-16T06:18:38.351" v="1065" actId="478"/>
          <ac:picMkLst>
            <pc:docMk/>
            <pc:sldMk cId="934581529" sldId="2076137544"/>
            <ac:picMk id="18" creationId="{EDFE315B-29B3-B646-BC35-9D15E4C0759C}"/>
          </ac:picMkLst>
        </pc:picChg>
        <pc:picChg chg="del">
          <ac:chgData name="Shahzad Ali" userId="ecba8e45-00b4-4f6b-a2f0-4dc2d773ca2c" providerId="ADAL" clId="{1BF184F9-29B9-1B49-9F90-3F5E69C76387}" dt="2022-03-15T18:03:41.876" v="656" actId="478"/>
          <ac:picMkLst>
            <pc:docMk/>
            <pc:sldMk cId="934581529" sldId="2076137544"/>
            <ac:picMk id="20" creationId="{919589CF-F418-CF40-A4E5-45C72B719EEB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44" creationId="{043880C2-475F-B847-938C-4DF597EA5C84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45" creationId="{7E4D4576-7661-A340-92A0-004BFAD7419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46" creationId="{EC057BC2-9CBD-7041-B941-33BD0EB012DB}"/>
          </ac:picMkLst>
        </pc:picChg>
        <pc:picChg chg="del">
          <ac:chgData name="Shahzad Ali" userId="ecba8e45-00b4-4f6b-a2f0-4dc2d773ca2c" providerId="ADAL" clId="{1BF184F9-29B9-1B49-9F90-3F5E69C76387}" dt="2022-03-15T18:03:23.199" v="651" actId="478"/>
          <ac:picMkLst>
            <pc:docMk/>
            <pc:sldMk cId="934581529" sldId="2076137544"/>
            <ac:picMk id="47" creationId="{ACBF5593-DB11-F044-82A4-C2401F493600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59" creationId="{13938DBF-20E3-4F41-9F8D-2162F4EC7FF7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64" creationId="{7113B8F2-DFFD-2D48-9057-4EED7891309D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67" creationId="{20794D05-4AF6-AC4A-8D66-15B3F620D7BD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0" creationId="{681CC0F8-996B-AE4B-BC46-A427A94C2A4D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3" creationId="{09F20F47-820E-4F49-ACAF-647D04011539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4" creationId="{FFF26D4F-D056-FD46-8EC1-6F3755402AA4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7" creationId="{EDC54196-E67A-354E-BCA0-D6E2C786B9A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79" creationId="{45FC18D4-3544-814B-A45B-504E1829B42C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0" creationId="{E6459A6D-1089-594F-9263-70F4545E3B5C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1" creationId="{EA70BA16-5E5B-2C46-B4C8-3DB83CE064D2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2" creationId="{308F42A0-05C1-2D4B-99AA-FB116B87EC57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88" creationId="{CE666FC3-FD3E-2A40-940D-410B50507F98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0" creationId="{04E2F084-6EF7-BF44-8B52-7A5FA7230AA1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1" creationId="{2CF9DDE8-2D40-6842-877B-21E93CF02FBE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4" creationId="{015AAC3B-F1BB-144C-90EF-50554E21E888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6" creationId="{0A4894C5-D5E4-4E49-85B1-C7C85774CBDE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8" creationId="{44A2512C-9477-9E4E-A3CE-44016DFD57D2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99" creationId="{263B379E-7962-0048-B776-5AF3A08458F6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02" creationId="{8B01CAAC-5456-4E40-B017-7E47945E8AF5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04" creationId="{CA40F367-FD8B-F249-9D00-4FE5DEB58A0B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05" creationId="{4D888E30-57A4-1A48-92DB-F2E768904F9C}"/>
          </ac:picMkLst>
        </pc:picChg>
        <pc:picChg chg="del">
          <ac:chgData name="Shahzad Ali" userId="ecba8e45-00b4-4f6b-a2f0-4dc2d773ca2c" providerId="ADAL" clId="{1BF184F9-29B9-1B49-9F90-3F5E69C76387}" dt="2022-03-15T18:10:43.030" v="727" actId="478"/>
          <ac:picMkLst>
            <pc:docMk/>
            <pc:sldMk cId="934581529" sldId="2076137544"/>
            <ac:picMk id="127" creationId="{A6767D3D-3272-8B4B-91F8-9F095870F7DB}"/>
          </ac:picMkLst>
        </pc:picChg>
        <pc:picChg chg="add mod">
          <ac:chgData name="Shahzad Ali" userId="ecba8e45-00b4-4f6b-a2f0-4dc2d773ca2c" providerId="ADAL" clId="{1BF184F9-29B9-1B49-9F90-3F5E69C76387}" dt="2022-03-17T17:52:44.768" v="5326" actId="1076"/>
          <ac:picMkLst>
            <pc:docMk/>
            <pc:sldMk cId="934581529" sldId="2076137544"/>
            <ac:picMk id="128" creationId="{911CAA91-AF87-2B47-AD1C-2742D1727039}"/>
          </ac:picMkLst>
        </pc:picChg>
        <pc:picChg chg="del">
          <ac:chgData name="Shahzad Ali" userId="ecba8e45-00b4-4f6b-a2f0-4dc2d773ca2c" providerId="ADAL" clId="{1BF184F9-29B9-1B49-9F90-3F5E69C76387}" dt="2022-03-15T18:10:44.006" v="728" actId="478"/>
          <ac:picMkLst>
            <pc:docMk/>
            <pc:sldMk cId="934581529" sldId="2076137544"/>
            <ac:picMk id="129" creationId="{93C923F4-3497-8945-8F08-8BA333C7C246}"/>
          </ac:picMkLst>
        </pc:picChg>
        <pc:picChg chg="add del mod">
          <ac:chgData name="Shahzad Ali" userId="ecba8e45-00b4-4f6b-a2f0-4dc2d773ca2c" providerId="ADAL" clId="{1BF184F9-29B9-1B49-9F90-3F5E69C76387}" dt="2022-03-15T18:09:32.174" v="713" actId="478"/>
          <ac:picMkLst>
            <pc:docMk/>
            <pc:sldMk cId="934581529" sldId="2076137544"/>
            <ac:picMk id="131" creationId="{D7CF4E4A-A5F1-2442-9B7A-1781E01A17DA}"/>
          </ac:picMkLst>
        </pc:picChg>
        <pc:picChg chg="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37" creationId="{F8E6E95B-73D3-8A49-8853-30B1E2AD4330}"/>
          </ac:picMkLst>
        </pc:picChg>
        <pc:picChg chg="del">
          <ac:chgData name="Shahzad Ali" userId="ecba8e45-00b4-4f6b-a2f0-4dc2d773ca2c" providerId="ADAL" clId="{1BF184F9-29B9-1B49-9F90-3F5E69C76387}" dt="2022-03-15T18:10:45.055" v="729" actId="478"/>
          <ac:picMkLst>
            <pc:docMk/>
            <pc:sldMk cId="934581529" sldId="2076137544"/>
            <ac:picMk id="138" creationId="{1D57DCBC-047D-9846-9D3C-4B08B0231302}"/>
          </ac:picMkLst>
        </pc:picChg>
        <pc:picChg chg="del">
          <ac:chgData name="Shahzad Ali" userId="ecba8e45-00b4-4f6b-a2f0-4dc2d773ca2c" providerId="ADAL" clId="{1BF184F9-29B9-1B49-9F90-3F5E69C76387}" dt="2022-03-15T18:10:45.657" v="730" actId="478"/>
          <ac:picMkLst>
            <pc:docMk/>
            <pc:sldMk cId="934581529" sldId="2076137544"/>
            <ac:picMk id="139" creationId="{5BCFFB08-EB13-6245-9CF4-2F6EB3F705A3}"/>
          </ac:picMkLst>
        </pc:picChg>
        <pc:picChg chg="del">
          <ac:chgData name="Shahzad Ali" userId="ecba8e45-00b4-4f6b-a2f0-4dc2d773ca2c" providerId="ADAL" clId="{1BF184F9-29B9-1B49-9F90-3F5E69C76387}" dt="2022-03-15T18:10:47.400" v="731" actId="478"/>
          <ac:picMkLst>
            <pc:docMk/>
            <pc:sldMk cId="934581529" sldId="2076137544"/>
            <ac:picMk id="140" creationId="{A5052FBC-5071-204F-BB40-CF7F8375D522}"/>
          </ac:picMkLst>
        </pc:picChg>
        <pc:picChg chg="del">
          <ac:chgData name="Shahzad Ali" userId="ecba8e45-00b4-4f6b-a2f0-4dc2d773ca2c" providerId="ADAL" clId="{1BF184F9-29B9-1B49-9F90-3F5E69C76387}" dt="2022-03-15T18:11:32.240" v="738" actId="478"/>
          <ac:picMkLst>
            <pc:docMk/>
            <pc:sldMk cId="934581529" sldId="2076137544"/>
            <ac:picMk id="141" creationId="{C945713A-6C06-7A41-8535-F85B31B6E7A8}"/>
          </ac:picMkLst>
        </pc:picChg>
        <pc:picChg chg="del">
          <ac:chgData name="Shahzad Ali" userId="ecba8e45-00b4-4f6b-a2f0-4dc2d773ca2c" providerId="ADAL" clId="{1BF184F9-29B9-1B49-9F90-3F5E69C76387}" dt="2022-03-15T18:11:33.553" v="739" actId="478"/>
          <ac:picMkLst>
            <pc:docMk/>
            <pc:sldMk cId="934581529" sldId="2076137544"/>
            <ac:picMk id="142" creationId="{85ED0701-B50B-4C47-AE93-0045BAA12BC1}"/>
          </ac:picMkLst>
        </pc:picChg>
        <pc:picChg chg="del">
          <ac:chgData name="Shahzad Ali" userId="ecba8e45-00b4-4f6b-a2f0-4dc2d773ca2c" providerId="ADAL" clId="{1BF184F9-29B9-1B49-9F90-3F5E69C76387}" dt="2022-03-15T18:10:48.978" v="732" actId="478"/>
          <ac:picMkLst>
            <pc:docMk/>
            <pc:sldMk cId="934581529" sldId="2076137544"/>
            <ac:picMk id="143" creationId="{3C791FF1-696E-D443-98D8-0B78884FA138}"/>
          </ac:picMkLst>
        </pc:picChg>
        <pc:picChg chg="del">
          <ac:chgData name="Shahzad Ali" userId="ecba8e45-00b4-4f6b-a2f0-4dc2d773ca2c" providerId="ADAL" clId="{1BF184F9-29B9-1B49-9F90-3F5E69C76387}" dt="2022-03-15T18:10:50.065" v="733" actId="478"/>
          <ac:picMkLst>
            <pc:docMk/>
            <pc:sldMk cId="934581529" sldId="2076137544"/>
            <ac:picMk id="144" creationId="{E60BB06E-500E-BE45-AE87-994190330928}"/>
          </ac:picMkLst>
        </pc:picChg>
        <pc:picChg chg="add del mod">
          <ac:chgData name="Shahzad Ali" userId="ecba8e45-00b4-4f6b-a2f0-4dc2d773ca2c" providerId="ADAL" clId="{1BF184F9-29B9-1B49-9F90-3F5E69C76387}" dt="2022-03-16T18:48:55.539" v="3294" actId="1076"/>
          <ac:picMkLst>
            <pc:docMk/>
            <pc:sldMk cId="934581529" sldId="2076137544"/>
            <ac:picMk id="158" creationId="{3BBE3A8C-47DF-D64D-9960-E264938C3EE6}"/>
          </ac:picMkLst>
        </pc:picChg>
        <pc:picChg chg="del">
          <ac:chgData name="Shahzad Ali" userId="ecba8e45-00b4-4f6b-a2f0-4dc2d773ca2c" providerId="ADAL" clId="{1BF184F9-29B9-1B49-9F90-3F5E69C76387}" dt="2022-03-16T18:47:03.795" v="3227" actId="478"/>
          <ac:picMkLst>
            <pc:docMk/>
            <pc:sldMk cId="934581529" sldId="2076137544"/>
            <ac:picMk id="159" creationId="{03745B47-4106-5742-A3D4-EA4F794E6E8C}"/>
          </ac:picMkLst>
        </pc:picChg>
        <pc:picChg chg="mod">
          <ac:chgData name="Shahzad Ali" userId="ecba8e45-00b4-4f6b-a2f0-4dc2d773ca2c" providerId="ADAL" clId="{1BF184F9-29B9-1B49-9F90-3F5E69C76387}" dt="2022-03-17T17:52:32.710" v="5324" actId="1076"/>
          <ac:picMkLst>
            <pc:docMk/>
            <pc:sldMk cId="934581529" sldId="2076137544"/>
            <ac:picMk id="160" creationId="{8AFC61B6-443E-3C41-A708-D7042FD7EFB1}"/>
          </ac:picMkLst>
        </pc:picChg>
        <pc:picChg chg="del">
          <ac:chgData name="Shahzad Ali" userId="ecba8e45-00b4-4f6b-a2f0-4dc2d773ca2c" providerId="ADAL" clId="{1BF184F9-29B9-1B49-9F90-3F5E69C76387}" dt="2022-03-16T18:47:02.770" v="3226" actId="478"/>
          <ac:picMkLst>
            <pc:docMk/>
            <pc:sldMk cId="934581529" sldId="2076137544"/>
            <ac:picMk id="161" creationId="{E6E55CCA-1691-9C4F-BDB0-525AB8DC7692}"/>
          </ac:picMkLst>
        </pc:picChg>
        <pc:picChg chg="add 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65" creationId="{326E1EF4-89ED-E744-BA14-22BDD3D3AD23}"/>
          </ac:picMkLst>
        </pc:picChg>
        <pc:picChg chg="add mod">
          <ac:chgData name="Shahzad Ali" userId="ecba8e45-00b4-4f6b-a2f0-4dc2d773ca2c" providerId="ADAL" clId="{1BF184F9-29B9-1B49-9F90-3F5E69C76387}" dt="2022-03-16T18:48:31.405" v="3289" actId="1036"/>
          <ac:picMkLst>
            <pc:docMk/>
            <pc:sldMk cId="934581529" sldId="2076137544"/>
            <ac:picMk id="166" creationId="{0BA0D64F-45E2-C54A-858C-8FB1EA20C0BB}"/>
          </ac:picMkLst>
        </pc:pic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61" creationId="{45291C31-DEFE-024B-B6B7-760B1C3643B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62" creationId="{EEDD59FF-9ABC-7C4C-8350-6483BF21F109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65" creationId="{22E37363-4FBA-9A4A-B791-F63EAA3850E8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68" creationId="{97D5E999-2062-6F4A-9E13-F8628C7D9A4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71" creationId="{20C56B3A-88FE-C349-B450-548FF8309689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75" creationId="{B4BCC57D-9D68-B54C-BCA8-CEEC44EDEE5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76" creationId="{C0BC0081-17EF-FB4E-B968-7854BCDA538F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86" creationId="{4B117E7F-C3B5-4244-88B1-61F3C937EE75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87" creationId="{692DA302-E462-9141-9292-EBAAB6F984F2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03" creationId="{706C4D6E-944A-7042-AB6F-A58C6143AF6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35" creationId="{F7F1DCD3-CC53-2247-A5A9-F34616E9D3EA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5" creationId="{522383B5-98BA-F543-B4F4-E1C0B9D0F1F1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6" creationId="{5D0398C0-BA32-0546-8B28-B5915E8C52DF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7" creationId="{0816B275-774F-734F-846D-9D63397997A2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8" creationId="{0CBC2BB4-E0AF-124B-AC02-47EECC8223F7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49" creationId="{2226A059-C347-4048-A424-C631F6007A92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0" creationId="{C9769DC2-E739-B248-95A4-4A9C6EBC2BD0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2" creationId="{1DDE86EA-1D91-A643-A6DE-1C5BFE47427D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3" creationId="{16137AC9-5A20-AB48-9CBB-6E4E615AB93B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4" creationId="{3815C04B-A4D9-DB40-8156-632A3164D2E8}"/>
          </ac:cxnSpMkLst>
        </pc:cxnChg>
        <pc:cxnChg chg="mod">
          <ac:chgData name="Shahzad Ali" userId="ecba8e45-00b4-4f6b-a2f0-4dc2d773ca2c" providerId="ADAL" clId="{1BF184F9-29B9-1B49-9F90-3F5E69C76387}" dt="2022-03-16T18:48:31.405" v="3289" actId="1036"/>
          <ac:cxnSpMkLst>
            <pc:docMk/>
            <pc:sldMk cId="934581529" sldId="2076137544"/>
            <ac:cxnSpMk id="156" creationId="{71063628-EF74-DB4C-BF58-E899D428334D}"/>
          </ac:cxnSpMkLst>
        </pc:cxnChg>
      </pc:sldChg>
      <pc:sldChg chg="addSp delSp modSp add mod">
        <pc:chgData name="Shahzad Ali" userId="ecba8e45-00b4-4f6b-a2f0-4dc2d773ca2c" providerId="ADAL" clId="{1BF184F9-29B9-1B49-9F90-3F5E69C76387}" dt="2022-03-17T20:03:24.952" v="6600" actId="1076"/>
        <pc:sldMkLst>
          <pc:docMk/>
          <pc:sldMk cId="981954283" sldId="2076137544"/>
        </pc:sldMkLst>
        <pc:spChg chg="add mod">
          <ac:chgData name="Shahzad Ali" userId="ecba8e45-00b4-4f6b-a2f0-4dc2d773ca2c" providerId="ADAL" clId="{1BF184F9-29B9-1B49-9F90-3F5E69C76387}" dt="2022-03-17T20:02:15.308" v="6588" actId="1076"/>
          <ac:spMkLst>
            <pc:docMk/>
            <pc:sldMk cId="981954283" sldId="2076137544"/>
            <ac:spMk id="127" creationId="{776955BD-67CF-764F-9E1B-5FED40D6D651}"/>
          </ac:spMkLst>
        </pc:spChg>
        <pc:spChg chg="mod">
          <ac:chgData name="Shahzad Ali" userId="ecba8e45-00b4-4f6b-a2f0-4dc2d773ca2c" providerId="ADAL" clId="{1BF184F9-29B9-1B49-9F90-3F5E69C76387}" dt="2022-03-17T20:03:12.602" v="6597" actId="1076"/>
          <ac:spMkLst>
            <pc:docMk/>
            <pc:sldMk cId="981954283" sldId="2076137544"/>
            <ac:spMk id="130" creationId="{A0FF41E8-3F39-A145-B552-15E69C749929}"/>
          </ac:spMkLst>
        </pc:spChg>
        <pc:spChg chg="del">
          <ac:chgData name="Shahzad Ali" userId="ecba8e45-00b4-4f6b-a2f0-4dc2d773ca2c" providerId="ADAL" clId="{1BF184F9-29B9-1B49-9F90-3F5E69C76387}" dt="2022-03-17T20:02:28.571" v="6590" actId="478"/>
          <ac:spMkLst>
            <pc:docMk/>
            <pc:sldMk cId="981954283" sldId="2076137544"/>
            <ac:spMk id="134" creationId="{C92686E9-1EDC-B64B-BE3A-69F7A7426251}"/>
          </ac:spMkLst>
        </pc:spChg>
        <pc:spChg chg="mod">
          <ac:chgData name="Shahzad Ali" userId="ecba8e45-00b4-4f6b-a2f0-4dc2d773ca2c" providerId="ADAL" clId="{1BF184F9-29B9-1B49-9F90-3F5E69C76387}" dt="2022-03-17T20:03:24.952" v="6600" actId="1076"/>
          <ac:spMkLst>
            <pc:docMk/>
            <pc:sldMk cId="981954283" sldId="2076137544"/>
            <ac:spMk id="164" creationId="{035F088B-338C-9746-98B0-28298FEF860F}"/>
          </ac:spMkLst>
        </pc:spChg>
        <pc:picChg chg="mod">
          <ac:chgData name="Shahzad Ali" userId="ecba8e45-00b4-4f6b-a2f0-4dc2d773ca2c" providerId="ADAL" clId="{1BF184F9-29B9-1B49-9F90-3F5E69C76387}" dt="2022-03-17T20:03:09.451" v="6596" actId="1076"/>
          <ac:picMkLst>
            <pc:docMk/>
            <pc:sldMk cId="981954283" sldId="2076137544"/>
            <ac:picMk id="128" creationId="{911CAA91-AF87-2B47-AD1C-2742D1727039}"/>
          </ac:picMkLst>
        </pc:picChg>
        <pc:picChg chg="del">
          <ac:chgData name="Shahzad Ali" userId="ecba8e45-00b4-4f6b-a2f0-4dc2d773ca2c" providerId="ADAL" clId="{1BF184F9-29B9-1B49-9F90-3F5E69C76387}" dt="2022-03-17T20:02:27.162" v="6589" actId="478"/>
          <ac:picMkLst>
            <pc:docMk/>
            <pc:sldMk cId="981954283" sldId="2076137544"/>
            <ac:picMk id="137" creationId="{F8E6E95B-73D3-8A49-8853-30B1E2AD4330}"/>
          </ac:picMkLst>
        </pc:picChg>
        <pc:picChg chg="mod">
          <ac:chgData name="Shahzad Ali" userId="ecba8e45-00b4-4f6b-a2f0-4dc2d773ca2c" providerId="ADAL" clId="{1BF184F9-29B9-1B49-9F90-3F5E69C76387}" dt="2022-03-17T20:02:53.168" v="6594" actId="1076"/>
          <ac:picMkLst>
            <pc:docMk/>
            <pc:sldMk cId="981954283" sldId="2076137544"/>
            <ac:picMk id="158" creationId="{3BBE3A8C-47DF-D64D-9960-E264938C3EE6}"/>
          </ac:picMkLst>
        </pc:picChg>
        <pc:picChg chg="mod">
          <ac:chgData name="Shahzad Ali" userId="ecba8e45-00b4-4f6b-a2f0-4dc2d773ca2c" providerId="ADAL" clId="{1BF184F9-29B9-1B49-9F90-3F5E69C76387}" dt="2022-03-17T20:03:01.163" v="6595" actId="1076"/>
          <ac:picMkLst>
            <pc:docMk/>
            <pc:sldMk cId="981954283" sldId="2076137544"/>
            <ac:picMk id="160" creationId="{8AFC61B6-443E-3C41-A708-D7042FD7EFB1}"/>
          </ac:picMkLst>
        </pc:picChg>
      </pc:sldChg>
      <pc:sldChg chg="addSp delSp modSp new mod ord modClrScheme chgLayout">
        <pc:chgData name="Shahzad Ali" userId="ecba8e45-00b4-4f6b-a2f0-4dc2d773ca2c" providerId="ADAL" clId="{1BF184F9-29B9-1B49-9F90-3F5E69C76387}" dt="2022-03-17T19:33:33.619" v="6084"/>
        <pc:sldMkLst>
          <pc:docMk/>
          <pc:sldMk cId="1386491937" sldId="2076137545"/>
        </pc:sldMkLst>
        <pc:spChg chg="del">
          <ac:chgData name="Shahzad Ali" userId="ecba8e45-00b4-4f6b-a2f0-4dc2d773ca2c" providerId="ADAL" clId="{1BF184F9-29B9-1B49-9F90-3F5E69C76387}" dt="2022-03-16T15:21:53.141" v="2441" actId="700"/>
          <ac:spMkLst>
            <pc:docMk/>
            <pc:sldMk cId="1386491937" sldId="2076137545"/>
            <ac:spMk id="2" creationId="{A1F52B4B-C749-4647-945D-7DB47EEB1ABA}"/>
          </ac:spMkLst>
        </pc:spChg>
        <pc:spChg chg="del">
          <ac:chgData name="Shahzad Ali" userId="ecba8e45-00b4-4f6b-a2f0-4dc2d773ca2c" providerId="ADAL" clId="{1BF184F9-29B9-1B49-9F90-3F5E69C76387}" dt="2022-03-16T15:21:53.141" v="2441" actId="700"/>
          <ac:spMkLst>
            <pc:docMk/>
            <pc:sldMk cId="1386491937" sldId="2076137545"/>
            <ac:spMk id="3" creationId="{B3AE210C-A13E-684C-8E8D-45BDE924497E}"/>
          </ac:spMkLst>
        </pc:spChg>
        <pc:spChg chg="del mod ord">
          <ac:chgData name="Shahzad Ali" userId="ecba8e45-00b4-4f6b-a2f0-4dc2d773ca2c" providerId="ADAL" clId="{1BF184F9-29B9-1B49-9F90-3F5E69C76387}" dt="2022-03-16T15:21:53.141" v="2441" actId="700"/>
          <ac:spMkLst>
            <pc:docMk/>
            <pc:sldMk cId="1386491937" sldId="2076137545"/>
            <ac:spMk id="4" creationId="{6E24E3FB-0473-E54D-A576-F2B87A0B044F}"/>
          </ac:spMkLst>
        </pc:spChg>
        <pc:spChg chg="add del mod ord">
          <ac:chgData name="Shahzad Ali" userId="ecba8e45-00b4-4f6b-a2f0-4dc2d773ca2c" providerId="ADAL" clId="{1BF184F9-29B9-1B49-9F90-3F5E69C76387}" dt="2022-03-16T15:21:57.570" v="2442" actId="700"/>
          <ac:spMkLst>
            <pc:docMk/>
            <pc:sldMk cId="1386491937" sldId="2076137545"/>
            <ac:spMk id="5" creationId="{57FE5EDC-CDE3-B640-8ACC-0D995A3B7639}"/>
          </ac:spMkLst>
        </pc:spChg>
        <pc:spChg chg="add del mod ord">
          <ac:chgData name="Shahzad Ali" userId="ecba8e45-00b4-4f6b-a2f0-4dc2d773ca2c" providerId="ADAL" clId="{1BF184F9-29B9-1B49-9F90-3F5E69C76387}" dt="2022-03-16T15:22:02.638" v="2443" actId="700"/>
          <ac:spMkLst>
            <pc:docMk/>
            <pc:sldMk cId="1386491937" sldId="2076137545"/>
            <ac:spMk id="6" creationId="{67D1FDC6-EDD4-A840-9728-89A70A264BBC}"/>
          </ac:spMkLst>
        </pc:spChg>
        <pc:spChg chg="add mod ord">
          <ac:chgData name="Shahzad Ali" userId="ecba8e45-00b4-4f6b-a2f0-4dc2d773ca2c" providerId="ADAL" clId="{1BF184F9-29B9-1B49-9F90-3F5E69C76387}" dt="2022-03-16T15:22:37.898" v="2493" actId="20577"/>
          <ac:spMkLst>
            <pc:docMk/>
            <pc:sldMk cId="1386491937" sldId="2076137545"/>
            <ac:spMk id="7" creationId="{B9F3B0B5-52E7-734C-9B1E-2182FE1C48EA}"/>
          </ac:spMkLst>
        </pc:spChg>
        <pc:graphicFrameChg chg="add mod modGraphic">
          <ac:chgData name="Shahzad Ali" userId="ecba8e45-00b4-4f6b-a2f0-4dc2d773ca2c" providerId="ADAL" clId="{1BF184F9-29B9-1B49-9F90-3F5E69C76387}" dt="2022-03-17T19:33:33.619" v="6084"/>
          <ac:graphicFrameMkLst>
            <pc:docMk/>
            <pc:sldMk cId="1386491937" sldId="2076137545"/>
            <ac:graphicFrameMk id="8" creationId="{C22AB891-B8E5-F14D-AAE8-AA61085E1942}"/>
          </ac:graphicFrameMkLst>
        </pc:graphicFrameChg>
        <pc:cxnChg chg="add del mod">
          <ac:chgData name="Shahzad Ali" userId="ecba8e45-00b4-4f6b-a2f0-4dc2d773ca2c" providerId="ADAL" clId="{1BF184F9-29B9-1B49-9F90-3F5E69C76387}" dt="2022-03-17T18:14:16.157" v="5474" actId="478"/>
          <ac:cxnSpMkLst>
            <pc:docMk/>
            <pc:sldMk cId="1386491937" sldId="2076137545"/>
            <ac:cxnSpMk id="10" creationId="{DD442B6A-D229-BF4E-B22E-C50108FDFB70}"/>
          </ac:cxnSpMkLst>
        </pc:cxnChg>
      </pc:sldChg>
      <pc:sldChg chg="modSp add del mod">
        <pc:chgData name="Shahzad Ali" userId="ecba8e45-00b4-4f6b-a2f0-4dc2d773ca2c" providerId="ADAL" clId="{1BF184F9-29B9-1B49-9F90-3F5E69C76387}" dt="2022-03-16T07:00:59.366" v="2178" actId="2696"/>
        <pc:sldMkLst>
          <pc:docMk/>
          <pc:sldMk cId="2114224626" sldId="2076137545"/>
        </pc:sldMkLst>
        <pc:spChg chg="mod">
          <ac:chgData name="Shahzad Ali" userId="ecba8e45-00b4-4f6b-a2f0-4dc2d773ca2c" providerId="ADAL" clId="{1BF184F9-29B9-1B49-9F90-3F5E69C76387}" dt="2022-03-16T06:42:28.351" v="1668" actId="21"/>
          <ac:spMkLst>
            <pc:docMk/>
            <pc:sldMk cId="2114224626" sldId="2076137545"/>
            <ac:spMk id="21" creationId="{833EC05E-A463-E245-B9B8-6CAA5EEF9A74}"/>
          </ac:spMkLst>
        </pc:spChg>
      </pc:sldChg>
      <pc:sldChg chg="addSp delSp modSp new mod modClrScheme addAnim delAnim modAnim chgLayout">
        <pc:chgData name="Shahzad Ali" userId="ecba8e45-00b4-4f6b-a2f0-4dc2d773ca2c" providerId="ADAL" clId="{1BF184F9-29B9-1B49-9F90-3F5E69C76387}" dt="2022-03-17T19:45:37.935" v="6502" actId="1076"/>
        <pc:sldMkLst>
          <pc:docMk/>
          <pc:sldMk cId="132915073" sldId="2076137546"/>
        </pc:sldMkLst>
        <pc:spChg chg="del">
          <ac:chgData name="Shahzad Ali" userId="ecba8e45-00b4-4f6b-a2f0-4dc2d773ca2c" providerId="ADAL" clId="{1BF184F9-29B9-1B49-9F90-3F5E69C76387}" dt="2022-03-17T05:53:49.056" v="3687" actId="700"/>
          <ac:spMkLst>
            <pc:docMk/>
            <pc:sldMk cId="132915073" sldId="2076137546"/>
            <ac:spMk id="2" creationId="{B60D1F85-B339-0E4B-8808-16A8830D13B2}"/>
          </ac:spMkLst>
        </pc:spChg>
        <pc:spChg chg="del">
          <ac:chgData name="Shahzad Ali" userId="ecba8e45-00b4-4f6b-a2f0-4dc2d773ca2c" providerId="ADAL" clId="{1BF184F9-29B9-1B49-9F90-3F5E69C76387}" dt="2022-03-17T05:53:49.056" v="3687" actId="700"/>
          <ac:spMkLst>
            <pc:docMk/>
            <pc:sldMk cId="132915073" sldId="2076137546"/>
            <ac:spMk id="3" creationId="{E4251A68-FA1E-A046-A67C-40F437491C62}"/>
          </ac:spMkLst>
        </pc:spChg>
        <pc:spChg chg="mod ord">
          <ac:chgData name="Shahzad Ali" userId="ecba8e45-00b4-4f6b-a2f0-4dc2d773ca2c" providerId="ADAL" clId="{1BF184F9-29B9-1B49-9F90-3F5E69C76387}" dt="2022-03-17T18:19:16.409" v="5532" actId="20577"/>
          <ac:spMkLst>
            <pc:docMk/>
            <pc:sldMk cId="132915073" sldId="2076137546"/>
            <ac:spMk id="4" creationId="{78162B43-E234-F941-8BE1-8145A81D47E6}"/>
          </ac:spMkLst>
        </pc:spChg>
        <pc:spChg chg="add del mod">
          <ac:chgData name="Shahzad Ali" userId="ecba8e45-00b4-4f6b-a2f0-4dc2d773ca2c" providerId="ADAL" clId="{1BF184F9-29B9-1B49-9F90-3F5E69C76387}" dt="2022-03-17T18:48:23.148" v="5735" actId="478"/>
          <ac:spMkLst>
            <pc:docMk/>
            <pc:sldMk cId="132915073" sldId="2076137546"/>
            <ac:spMk id="6" creationId="{ADF32CB9-5815-E944-BBC5-2665C1D5CD53}"/>
          </ac:spMkLst>
        </pc:spChg>
        <pc:spChg chg="add del">
          <ac:chgData name="Shahzad Ali" userId="ecba8e45-00b4-4f6b-a2f0-4dc2d773ca2c" providerId="ADAL" clId="{1BF184F9-29B9-1B49-9F90-3F5E69C76387}" dt="2022-03-17T06:02:46.344" v="3708" actId="22"/>
          <ac:spMkLst>
            <pc:docMk/>
            <pc:sldMk cId="132915073" sldId="2076137546"/>
            <ac:spMk id="8" creationId="{8CE87F3D-BCE5-C945-B257-57FEFDC7672C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10" creationId="{FF0686DD-EF10-3C4B-AA6D-CDD9CD66A905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11" creationId="{4C67FDBF-DA25-5C47-ACF1-173D0FA28BA0}"/>
          </ac:spMkLst>
        </pc:spChg>
        <pc:spChg chg="add mod">
          <ac:chgData name="Shahzad Ali" userId="ecba8e45-00b4-4f6b-a2f0-4dc2d773ca2c" providerId="ADAL" clId="{1BF184F9-29B9-1B49-9F90-3F5E69C76387}" dt="2022-03-17T18:56:18.473" v="5855" actId="20577"/>
          <ac:spMkLst>
            <pc:docMk/>
            <pc:sldMk cId="132915073" sldId="2076137546"/>
            <ac:spMk id="12" creationId="{0DCB1B18-C5F6-0B40-B221-B6013C6ED45B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13" creationId="{96CEC6F8-9D45-FE48-B7DE-9A43EFB3257A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14" creationId="{E4BDAE55-D181-C040-9B7B-FA6B4C440A7D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20" creationId="{46790152-1967-524B-BA4D-A9D304A42A4A}"/>
          </ac:spMkLst>
        </pc:spChg>
        <pc:spChg chg="del mod">
          <ac:chgData name="Shahzad Ali" userId="ecba8e45-00b4-4f6b-a2f0-4dc2d773ca2c" providerId="ADAL" clId="{1BF184F9-29B9-1B49-9F90-3F5E69C76387}" dt="2022-03-17T18:54:30.667" v="5805" actId="478"/>
          <ac:spMkLst>
            <pc:docMk/>
            <pc:sldMk cId="132915073" sldId="2076137546"/>
            <ac:spMk id="21" creationId="{8D142D7E-80EB-2E47-9E5F-330DD98D8F7A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22" creationId="{68D3D6C4-BC2F-0B4E-9D1C-42C8D0B87E76}"/>
          </ac:spMkLst>
        </pc:spChg>
        <pc:spChg chg="mod">
          <ac:chgData name="Shahzad Ali" userId="ecba8e45-00b4-4f6b-a2f0-4dc2d773ca2c" providerId="ADAL" clId="{1BF184F9-29B9-1B49-9F90-3F5E69C76387}" dt="2022-03-17T18:56:14.475" v="5848" actId="20577"/>
          <ac:spMkLst>
            <pc:docMk/>
            <pc:sldMk cId="132915073" sldId="2076137546"/>
            <ac:spMk id="28" creationId="{7FBEF5F4-CE82-1E4F-8F1B-9FFFB86F708B}"/>
          </ac:spMkLst>
        </pc:spChg>
        <pc:spChg chg="mod">
          <ac:chgData name="Shahzad Ali" userId="ecba8e45-00b4-4f6b-a2f0-4dc2d773ca2c" providerId="ADAL" clId="{1BF184F9-29B9-1B49-9F90-3F5E69C76387}" dt="2022-03-17T18:54:48.517" v="5807" actId="1076"/>
          <ac:spMkLst>
            <pc:docMk/>
            <pc:sldMk cId="132915073" sldId="2076137546"/>
            <ac:spMk id="29" creationId="{E8096268-0434-594F-98C3-2D226FBD867D}"/>
          </ac:spMkLst>
        </pc:spChg>
        <pc:spChg chg="mod">
          <ac:chgData name="Shahzad Ali" userId="ecba8e45-00b4-4f6b-a2f0-4dc2d773ca2c" providerId="ADAL" clId="{1BF184F9-29B9-1B49-9F90-3F5E69C76387}" dt="2022-03-17T18:54:54.951" v="5808" actId="1076"/>
          <ac:spMkLst>
            <pc:docMk/>
            <pc:sldMk cId="132915073" sldId="2076137546"/>
            <ac:spMk id="30" creationId="{67619D52-21E8-2B4C-99D0-449CCAA4A4B4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32" creationId="{B3011BB6-B5C5-694C-96E9-9FE8CBB79E52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37" creationId="{93265731-2624-EF45-B0CC-EF078174FD00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3" creationId="{0BCEB2A0-8AED-094E-8C59-4173F8FBD620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4" creationId="{2A840E50-1979-EB4A-960A-7C5501D08BE6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5" creationId="{34A06FBC-AF2B-7242-ADD1-199777150C80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6" creationId="{8169C1B5-DCC6-7D4C-B58C-E25C703992B1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7" creationId="{C667C594-49A7-214F-8E40-EF45EA6C5AE6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8" creationId="{2B7C070D-FE75-B840-BAD8-4DBFD911B124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49" creationId="{B5B3A717-FA3F-A741-AF41-5BCE1B6A8856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0" creationId="{F6743BC9-0A15-9C4C-AEAE-C63FAADB8371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1" creationId="{E94ABB0A-836B-7F44-BBFA-FCBEDDB13E53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2" creationId="{BDFB19A5-2001-6646-AD88-74C0E3CD49BA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3" creationId="{93408CD7-069C-E54E-B8EE-CAD9D397204A}"/>
          </ac:spMkLst>
        </pc:spChg>
        <pc:spChg chg="mod">
          <ac:chgData name="Shahzad Ali" userId="ecba8e45-00b4-4f6b-a2f0-4dc2d773ca2c" providerId="ADAL" clId="{1BF184F9-29B9-1B49-9F90-3F5E69C76387}" dt="2022-03-17T08:18:34.683" v="4419"/>
          <ac:spMkLst>
            <pc:docMk/>
            <pc:sldMk cId="132915073" sldId="2076137546"/>
            <ac:spMk id="54" creationId="{A1A55B9E-AF91-5347-8E62-423CE36CB269}"/>
          </ac:spMkLst>
        </pc:spChg>
        <pc:spChg chg="add mod">
          <ac:chgData name="Shahzad Ali" userId="ecba8e45-00b4-4f6b-a2f0-4dc2d773ca2c" providerId="ADAL" clId="{1BF184F9-29B9-1B49-9F90-3F5E69C76387}" dt="2022-03-17T18:45:21.800" v="5727" actId="1035"/>
          <ac:spMkLst>
            <pc:docMk/>
            <pc:sldMk cId="132915073" sldId="2076137546"/>
            <ac:spMk id="58" creationId="{2BD5256E-BF4B-AB4E-8065-CD35E16FEE7F}"/>
          </ac:spMkLst>
        </pc:spChg>
        <pc:spChg chg="add mod">
          <ac:chgData name="Shahzad Ali" userId="ecba8e45-00b4-4f6b-a2f0-4dc2d773ca2c" providerId="ADAL" clId="{1BF184F9-29B9-1B49-9F90-3F5E69C76387}" dt="2022-03-17T19:30:35.815" v="6073" actId="404"/>
          <ac:spMkLst>
            <pc:docMk/>
            <pc:sldMk cId="132915073" sldId="2076137546"/>
            <ac:spMk id="59" creationId="{80EBE140-1494-F443-8442-6F06E965B3AC}"/>
          </ac:spMkLst>
        </pc:spChg>
        <pc:spChg chg="add mod">
          <ac:chgData name="Shahzad Ali" userId="ecba8e45-00b4-4f6b-a2f0-4dc2d773ca2c" providerId="ADAL" clId="{1BF184F9-29B9-1B49-9F90-3F5E69C76387}" dt="2022-03-17T19:45:37.935" v="6502" actId="1076"/>
          <ac:spMkLst>
            <pc:docMk/>
            <pc:sldMk cId="132915073" sldId="2076137546"/>
            <ac:spMk id="60" creationId="{5E2EB73A-4316-8745-BD09-7674DA34A631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2" creationId="{2280338C-C40B-4B48-9B2A-65D1F52C938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3" creationId="{B84A4BC9-68FB-B040-9DF9-A7B7D227FB69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5" creationId="{C1F8D2DE-4057-1C4A-BAB5-AFE1E737376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6" creationId="{AA7742DB-E4DA-2D4C-9858-44052D7BE807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7" creationId="{98CC7EE5-6F91-E741-A1A4-466B7B1CCF85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8" creationId="{4F7E4254-4B0A-994A-AAEE-607DFCD2532F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69" creationId="{27ED9131-0590-954B-9E84-84E7C5776570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70" creationId="{21D17B3E-B0AE-FE4A-9214-9513CB5810F1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71" creationId="{6EA0C913-CA28-B94F-A055-EA143DEB2CCB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72" creationId="{28AF0AEA-078F-FC4A-AE01-0C432160A43F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73" creationId="{ADFCCC7D-D94C-4841-B077-1DC47378E2D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85" creationId="{F769041B-C415-2443-A5A6-87C6B96602CA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87" creationId="{0AC556AF-916A-344C-B166-EF1F3BDA8C4F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1" creationId="{F0DFA996-8A21-9542-8049-2FB96D01C962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2" creationId="{10168D17-7330-8747-B89B-3C1CF60C3B7C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4" creationId="{AFB73F01-BB8D-A142-85C0-FE76EA958983}"/>
          </ac:spMkLst>
        </pc:spChg>
        <pc:spChg chg="mod">
          <ac:chgData name="Shahzad Ali" userId="ecba8e45-00b4-4f6b-a2f0-4dc2d773ca2c" providerId="ADAL" clId="{1BF184F9-29B9-1B49-9F90-3F5E69C76387}" dt="2022-03-17T19:16:15.057" v="5949" actId="20577"/>
          <ac:spMkLst>
            <pc:docMk/>
            <pc:sldMk cId="132915073" sldId="2076137546"/>
            <ac:spMk id="95" creationId="{8B204D15-7180-DB4B-8444-794B1E546CCD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6" creationId="{4C360DDD-06E6-B743-B499-DB6139A74569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7" creationId="{6371B90E-EB99-B644-8683-BE5782D4BDC3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98" creationId="{3A734D4F-6FC3-434A-A0AA-8257B6BB57F8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04" creationId="{CE4B801A-3AEE-A64E-B4BF-71A2BA16155F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06" creationId="{8B783431-51BE-DA46-A844-B50023585C59}"/>
          </ac:spMkLst>
        </pc:spChg>
        <pc:spChg chg="mod">
          <ac:chgData name="Shahzad Ali" userId="ecba8e45-00b4-4f6b-a2f0-4dc2d773ca2c" providerId="ADAL" clId="{1BF184F9-29B9-1B49-9F90-3F5E69C76387}" dt="2022-03-17T19:16:23.833" v="5950" actId="20577"/>
          <ac:spMkLst>
            <pc:docMk/>
            <pc:sldMk cId="132915073" sldId="2076137546"/>
            <ac:spMk id="107" creationId="{8E655343-574A-714B-BC33-970538DDAA61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08" creationId="{86C657CF-8875-374D-B37D-03B932416AF2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09" creationId="{19AA3ECD-C1E9-E548-9464-1C3861C05D44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10" creationId="{64689DD0-8DE6-EB4B-AC20-0518E6442322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16" creationId="{C293749B-D961-2D41-86F2-E30B7A4F1E61}"/>
          </ac:spMkLst>
        </pc:spChg>
        <pc:spChg chg="mod">
          <ac:chgData name="Shahzad Ali" userId="ecba8e45-00b4-4f6b-a2f0-4dc2d773ca2c" providerId="ADAL" clId="{1BF184F9-29B9-1B49-9F90-3F5E69C76387}" dt="2022-03-17T19:22:36.799" v="6010" actId="1076"/>
          <ac:spMkLst>
            <pc:docMk/>
            <pc:sldMk cId="132915073" sldId="2076137546"/>
            <ac:spMk id="119" creationId="{D1EB6AC1-C188-DF46-AC9C-BA07483C4F37}"/>
          </ac:spMkLst>
        </pc:spChg>
        <pc:spChg chg="add del mod">
          <ac:chgData name="Shahzad Ali" userId="ecba8e45-00b4-4f6b-a2f0-4dc2d773ca2c" providerId="ADAL" clId="{1BF184F9-29B9-1B49-9F90-3F5E69C76387}" dt="2022-03-17T19:17:55.324" v="5958" actId="478"/>
          <ac:spMkLst>
            <pc:docMk/>
            <pc:sldMk cId="132915073" sldId="2076137546"/>
            <ac:spMk id="121" creationId="{2A89952C-0138-FD4B-8391-F0223AFD87B8}"/>
          </ac:spMkLst>
        </pc:spChg>
        <pc:spChg chg="add del mod">
          <ac:chgData name="Shahzad Ali" userId="ecba8e45-00b4-4f6b-a2f0-4dc2d773ca2c" providerId="ADAL" clId="{1BF184F9-29B9-1B49-9F90-3F5E69C76387}" dt="2022-03-17T19:17:54.714" v="5957" actId="478"/>
          <ac:spMkLst>
            <pc:docMk/>
            <pc:sldMk cId="132915073" sldId="2076137546"/>
            <ac:spMk id="122" creationId="{9A4170CB-A5ED-434F-BFEB-5BEF45AD7E76}"/>
          </ac:spMkLst>
        </pc:spChg>
        <pc:spChg chg="add del mod">
          <ac:chgData name="Shahzad Ali" userId="ecba8e45-00b4-4f6b-a2f0-4dc2d773ca2c" providerId="ADAL" clId="{1BF184F9-29B9-1B49-9F90-3F5E69C76387}" dt="2022-03-17T19:15:22.852" v="5925" actId="478"/>
          <ac:spMkLst>
            <pc:docMk/>
            <pc:sldMk cId="132915073" sldId="2076137546"/>
            <ac:spMk id="123" creationId="{FA135140-9A2D-1848-8497-86084AFBD264}"/>
          </ac:spMkLst>
        </pc:spChg>
        <pc:spChg chg="add 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24" creationId="{1C27FC44-9ADA-2340-9783-24F4AFB5B162}"/>
          </ac:spMkLst>
        </pc:spChg>
        <pc:spChg chg="add mod">
          <ac:chgData name="Shahzad Ali" userId="ecba8e45-00b4-4f6b-a2f0-4dc2d773ca2c" providerId="ADAL" clId="{1BF184F9-29B9-1B49-9F90-3F5E69C76387}" dt="2022-03-17T18:52:44.598" v="5791" actId="1076"/>
          <ac:spMkLst>
            <pc:docMk/>
            <pc:sldMk cId="132915073" sldId="2076137546"/>
            <ac:spMk id="125" creationId="{A26B341B-FE61-3D42-BA83-64F32CDDC9D8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1" creationId="{00217219-D712-F247-BEA3-A4F472E5418B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2" creationId="{06564F9E-F45D-B54C-B9E4-C5CB9F091A1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3" creationId="{69C0CC02-1097-A14B-A6D8-3C23AA437471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4" creationId="{172D42C6-A136-8A40-9BC3-6918A342BB78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5" creationId="{34129D08-EA2A-D843-904C-F9498798B0FD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6" creationId="{F971C84E-CFDC-A840-8C16-7E8F7770E60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7" creationId="{4483BDC7-1497-F444-886C-BE1A165B1279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8" creationId="{DC76CD47-6FA0-CA45-B55B-B7C056F26E44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39" creationId="{EC562C1C-CFAB-A340-BBE9-20233407D484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0" creationId="{284BF055-6704-9047-9FE5-BE9DBEA8316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1" creationId="{F5335533-F18C-3E41-9CAC-C716B214355D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2" creationId="{558FF0BD-A8B5-484A-BA61-FC377118C161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8" creationId="{36168725-2D72-BB4B-85B9-0C70DF1C3489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49" creationId="{8CFD42AC-F42B-0B44-BFFF-2470A0382537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0" creationId="{2B9A1E44-536B-6C44-8093-529A622EDE6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1" creationId="{BE3A7D9E-EDE6-6343-96DA-87C6FA8F23FA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2" creationId="{A3C96167-C785-874C-BA58-6EE8DC0D7AFF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3" creationId="{0B64BCD8-29A2-264C-9213-D940F0EA03C2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4" creationId="{C3A914CC-169E-CC40-BB97-43DCC3C53AE0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5" creationId="{65D1436F-83A9-E946-9B80-4AC5E870C8BB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6" creationId="{86E09B96-7EAD-664C-9E8B-16F41C83AE3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7" creationId="{D31F876A-B3BD-3A47-934D-1D7A07E72030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8" creationId="{A06C7F8C-371A-8C4B-949F-121E12B9F9CE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59" creationId="{D6F4F67F-7078-9B4F-8280-F1CD600E8315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63" creationId="{0EBA6F68-6EB0-EF46-A8FA-70430D389C57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67" creationId="{CA99EF84-796C-524E-B9E9-F6ECC66AC213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68" creationId="{7349BEF1-3BDF-FF4E-ADA2-B155CBE5D0F2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69" creationId="{5DF893CA-A0AC-9344-ACB0-1324FED81528}"/>
          </ac:spMkLst>
        </pc:spChg>
        <pc:spChg chg="mod">
          <ac:chgData name="Shahzad Ali" userId="ecba8e45-00b4-4f6b-a2f0-4dc2d773ca2c" providerId="ADAL" clId="{1BF184F9-29B9-1B49-9F90-3F5E69C76387}" dt="2022-03-17T18:44:41.208" v="5716"/>
          <ac:spMkLst>
            <pc:docMk/>
            <pc:sldMk cId="132915073" sldId="2076137546"/>
            <ac:spMk id="170" creationId="{4351DB05-B319-764D-9E7B-4877CC66DAF1}"/>
          </ac:spMkLst>
        </pc:spChg>
        <pc:spChg chg="add del mod">
          <ac:chgData name="Shahzad Ali" userId="ecba8e45-00b4-4f6b-a2f0-4dc2d773ca2c" providerId="ADAL" clId="{1BF184F9-29B9-1B49-9F90-3F5E69C76387}" dt="2022-03-17T18:47:36.300" v="5734" actId="478"/>
          <ac:spMkLst>
            <pc:docMk/>
            <pc:sldMk cId="132915073" sldId="2076137546"/>
            <ac:spMk id="176" creationId="{0AC4A39E-AB46-A04D-BD18-4111809F1DE2}"/>
          </ac:spMkLst>
        </pc:spChg>
        <pc:spChg chg="add mod">
          <ac:chgData name="Shahzad Ali" userId="ecba8e45-00b4-4f6b-a2f0-4dc2d773ca2c" providerId="ADAL" clId="{1BF184F9-29B9-1B49-9F90-3F5E69C76387}" dt="2022-03-17T19:21:07.218" v="5994" actId="1076"/>
          <ac:spMkLst>
            <pc:docMk/>
            <pc:sldMk cId="132915073" sldId="2076137546"/>
            <ac:spMk id="178" creationId="{88ACEE5D-CAB0-D640-A9C8-C821D011CE7F}"/>
          </ac:spMkLst>
        </pc:spChg>
        <pc:spChg chg="add mod">
          <ac:chgData name="Shahzad Ali" userId="ecba8e45-00b4-4f6b-a2f0-4dc2d773ca2c" providerId="ADAL" clId="{1BF184F9-29B9-1B49-9F90-3F5E69C76387}" dt="2022-03-17T18:58:44.063" v="5905" actId="207"/>
          <ac:spMkLst>
            <pc:docMk/>
            <pc:sldMk cId="132915073" sldId="2076137546"/>
            <ac:spMk id="179" creationId="{41FAA058-B8AD-8544-8A1B-A3D4F049813D}"/>
          </ac:spMkLst>
        </pc:spChg>
        <pc:spChg chg="add mod">
          <ac:chgData name="Shahzad Ali" userId="ecba8e45-00b4-4f6b-a2f0-4dc2d773ca2c" providerId="ADAL" clId="{1BF184F9-29B9-1B49-9F90-3F5E69C76387}" dt="2022-03-17T19:22:50.198" v="6011" actId="1076"/>
          <ac:spMkLst>
            <pc:docMk/>
            <pc:sldMk cId="132915073" sldId="2076137546"/>
            <ac:spMk id="180" creationId="{F0657BF3-7589-1349-93DE-7DEAD503B05E}"/>
          </ac:spMkLst>
        </pc:spChg>
        <pc:spChg chg="add mod">
          <ac:chgData name="Shahzad Ali" userId="ecba8e45-00b4-4f6b-a2f0-4dc2d773ca2c" providerId="ADAL" clId="{1BF184F9-29B9-1B49-9F90-3F5E69C76387}" dt="2022-03-17T18:55:46.319" v="5824" actId="14100"/>
          <ac:spMkLst>
            <pc:docMk/>
            <pc:sldMk cId="132915073" sldId="2076137546"/>
            <ac:spMk id="183" creationId="{1830456A-DDA1-5E4B-BE3C-06D9538975B4}"/>
          </ac:spMkLst>
        </pc:spChg>
        <pc:spChg chg="add mod">
          <ac:chgData name="Shahzad Ali" userId="ecba8e45-00b4-4f6b-a2f0-4dc2d773ca2c" providerId="ADAL" clId="{1BF184F9-29B9-1B49-9F90-3F5E69C76387}" dt="2022-03-17T18:56:05.169" v="5834" actId="1076"/>
          <ac:spMkLst>
            <pc:docMk/>
            <pc:sldMk cId="132915073" sldId="2076137546"/>
            <ac:spMk id="184" creationId="{C4F5C9C0-9A55-E943-92E4-D8BB49837C6E}"/>
          </ac:spMkLst>
        </pc:spChg>
        <pc:spChg chg="add mod">
          <ac:chgData name="Shahzad Ali" userId="ecba8e45-00b4-4f6b-a2f0-4dc2d773ca2c" providerId="ADAL" clId="{1BF184F9-29B9-1B49-9F90-3F5E69C76387}" dt="2022-03-17T18:59:11.690" v="5921" actId="1076"/>
          <ac:spMkLst>
            <pc:docMk/>
            <pc:sldMk cId="132915073" sldId="2076137546"/>
            <ac:spMk id="185" creationId="{40D98814-415E-4144-8BB5-DD7361761826}"/>
          </ac:spMkLst>
        </pc:spChg>
        <pc:spChg chg="mod">
          <ac:chgData name="Shahzad Ali" userId="ecba8e45-00b4-4f6b-a2f0-4dc2d773ca2c" providerId="ADAL" clId="{1BF184F9-29B9-1B49-9F90-3F5E69C76387}" dt="2022-03-17T19:22:29.665" v="6009" actId="1076"/>
          <ac:spMkLst>
            <pc:docMk/>
            <pc:sldMk cId="132915073" sldId="2076137546"/>
            <ac:spMk id="190" creationId="{2346E8D1-C822-EA49-ACCB-6C4DB5B925F0}"/>
          </ac:spMkLst>
        </pc:spChg>
        <pc:spChg chg="del mod topLvl">
          <ac:chgData name="Shahzad Ali" userId="ecba8e45-00b4-4f6b-a2f0-4dc2d773ca2c" providerId="ADAL" clId="{1BF184F9-29B9-1B49-9F90-3F5E69C76387}" dt="2022-03-17T19:23:21.979" v="6015" actId="478"/>
          <ac:spMkLst>
            <pc:docMk/>
            <pc:sldMk cId="132915073" sldId="2076137546"/>
            <ac:spMk id="193" creationId="{11498D65-D7C2-CC44-B394-D4256B641A6A}"/>
          </ac:spMkLst>
        </pc:spChg>
        <pc:spChg chg="del mod topLvl">
          <ac:chgData name="Shahzad Ali" userId="ecba8e45-00b4-4f6b-a2f0-4dc2d773ca2c" providerId="ADAL" clId="{1BF184F9-29B9-1B49-9F90-3F5E69C76387}" dt="2022-03-17T19:24:31.604" v="6045" actId="478"/>
          <ac:spMkLst>
            <pc:docMk/>
            <pc:sldMk cId="132915073" sldId="2076137546"/>
            <ac:spMk id="196" creationId="{83DF751E-23B7-B541-9C8A-FF5D9761A375}"/>
          </ac:spMkLst>
        </pc:spChg>
        <pc:spChg chg="add del mod">
          <ac:chgData name="Shahzad Ali" userId="ecba8e45-00b4-4f6b-a2f0-4dc2d773ca2c" providerId="ADAL" clId="{1BF184F9-29B9-1B49-9F90-3F5E69C76387}" dt="2022-03-17T19:45:34.028" v="6501" actId="478"/>
          <ac:spMkLst>
            <pc:docMk/>
            <pc:sldMk cId="132915073" sldId="2076137546"/>
            <ac:spMk id="202" creationId="{0CB2E036-3602-354A-A93D-1A24A673E239}"/>
          </ac:spMkLst>
        </pc:spChg>
        <pc:grpChg chg="add del mod">
          <ac:chgData name="Shahzad Ali" userId="ecba8e45-00b4-4f6b-a2f0-4dc2d773ca2c" providerId="ADAL" clId="{1BF184F9-29B9-1B49-9F90-3F5E69C76387}" dt="2022-03-17T18:54:31.683" v="5806" actId="478"/>
          <ac:grpSpMkLst>
            <pc:docMk/>
            <pc:sldMk cId="132915073" sldId="2076137546"/>
            <ac:grpSpMk id="19" creationId="{D698A8CA-2908-5247-9B24-77DEB875D605}"/>
          </ac:grpSpMkLst>
        </pc:grpChg>
        <pc:grpChg chg="add mod">
          <ac:chgData name="Shahzad Ali" userId="ecba8e45-00b4-4f6b-a2f0-4dc2d773ca2c" providerId="ADAL" clId="{1BF184F9-29B9-1B49-9F90-3F5E69C76387}" dt="2022-03-17T18:45:21.800" v="5727" actId="1035"/>
          <ac:grpSpMkLst>
            <pc:docMk/>
            <pc:sldMk cId="132915073" sldId="2076137546"/>
            <ac:grpSpMk id="27" creationId="{6DF5E830-D8BE-024F-9915-C941BD2491EB}"/>
          </ac:grpSpMkLst>
        </pc:grpChg>
        <pc:grpChg chg="add mod">
          <ac:chgData name="Shahzad Ali" userId="ecba8e45-00b4-4f6b-a2f0-4dc2d773ca2c" providerId="ADAL" clId="{1BF184F9-29B9-1B49-9F90-3F5E69C76387}" dt="2022-03-17T18:45:21.800" v="5727" actId="1035"/>
          <ac:grpSpMkLst>
            <pc:docMk/>
            <pc:sldMk cId="132915073" sldId="2076137546"/>
            <ac:grpSpMk id="38" creationId="{8F7B699F-45F3-DA4A-96EB-4B796703FBDA}"/>
          </ac:grpSpMkLst>
        </pc:grpChg>
        <pc:grpChg chg="mod">
          <ac:chgData name="Shahzad Ali" userId="ecba8e45-00b4-4f6b-a2f0-4dc2d773ca2c" providerId="ADAL" clId="{1BF184F9-29B9-1B49-9F90-3F5E69C76387}" dt="2022-03-17T08:18:34.683" v="4419"/>
          <ac:grpSpMkLst>
            <pc:docMk/>
            <pc:sldMk cId="132915073" sldId="2076137546"/>
            <ac:grpSpMk id="41" creationId="{1FC3111D-7BCB-724A-B119-3B6EF0FD947A}"/>
          </ac:grpSpMkLst>
        </pc:grpChg>
        <pc:grpChg chg="mod">
          <ac:chgData name="Shahzad Ali" userId="ecba8e45-00b4-4f6b-a2f0-4dc2d773ca2c" providerId="ADAL" clId="{1BF184F9-29B9-1B49-9F90-3F5E69C76387}" dt="2022-03-17T08:18:34.683" v="4419"/>
          <ac:grpSpMkLst>
            <pc:docMk/>
            <pc:sldMk cId="132915073" sldId="2076137546"/>
            <ac:grpSpMk id="42" creationId="{F124C385-3F7C-8345-ACA8-3C36354C6189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61" creationId="{7708B769-04FA-794F-B6EF-178FE0694EEC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64" creationId="{4A1C8268-EDB5-B044-927C-08005830D005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82" creationId="{0A892FBB-0D7D-5D4A-B233-6910D1CE26E4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84" creationId="{2469B148-F8E0-F848-8F2A-5807013703AD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86" creationId="{FEC6313C-E531-F746-8750-B0C07291B316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89" creationId="{1A6A88A1-4EFE-9040-9801-6927BE65BA85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93" creationId="{708DC864-5B5B-994C-BDC2-BDC76B8AAA23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05" creationId="{30DB9F07-B396-7646-A8CB-C5CEAA04CF4E}"/>
          </ac:grpSpMkLst>
        </pc:grpChg>
        <pc:grpChg chg="add mod">
          <ac:chgData name="Shahzad Ali" userId="ecba8e45-00b4-4f6b-a2f0-4dc2d773ca2c" providerId="ADAL" clId="{1BF184F9-29B9-1B49-9F90-3F5E69C76387}" dt="2022-03-17T19:22:13.232" v="6007" actId="1076"/>
          <ac:grpSpMkLst>
            <pc:docMk/>
            <pc:sldMk cId="132915073" sldId="2076137546"/>
            <ac:grpSpMk id="117" creationId="{302D3473-F9ED-9A46-9863-6A307CF3C4BE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26" creationId="{C5ADAF52-BF26-7C48-9062-8F350951758F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29" creationId="{6CC62DFC-1EC6-9A4B-93D4-D1C8E12C6EA1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30" creationId="{E12D5F80-4BFC-5843-888F-00BDF9AAC079}"/>
          </ac:grpSpMkLst>
        </pc:grpChg>
        <pc:grpChg chg="add 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43" creationId="{6587D2A4-4A42-9B4F-AD43-73B5B06FE143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46" creationId="{541A777C-CE3E-694B-B7FA-1D63522FAEDD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47" creationId="{1BDC35CF-1CAC-C04C-971E-1E9A29EF392B}"/>
          </ac:grpSpMkLst>
        </pc:grpChg>
        <pc:grpChg chg="add del mod">
          <ac:chgData name="Shahzad Ali" userId="ecba8e45-00b4-4f6b-a2f0-4dc2d773ca2c" providerId="ADAL" clId="{1BF184F9-29B9-1B49-9F90-3F5E69C76387}" dt="2022-03-17T18:47:33.478" v="5732" actId="478"/>
          <ac:grpSpMkLst>
            <pc:docMk/>
            <pc:sldMk cId="132915073" sldId="2076137546"/>
            <ac:grpSpMk id="161" creationId="{8098FC9F-005E-1046-85AE-5F463D0EE48C}"/>
          </ac:grpSpMkLst>
        </pc:grpChg>
        <pc:grpChg chg="mod">
          <ac:chgData name="Shahzad Ali" userId="ecba8e45-00b4-4f6b-a2f0-4dc2d773ca2c" providerId="ADAL" clId="{1BF184F9-29B9-1B49-9F90-3F5E69C76387}" dt="2022-03-17T18:44:41.208" v="5716"/>
          <ac:grpSpMkLst>
            <pc:docMk/>
            <pc:sldMk cId="132915073" sldId="2076137546"/>
            <ac:grpSpMk id="164" creationId="{B4A73688-5006-7A4F-9C96-BDED3B8F096D}"/>
          </ac:grpSpMkLst>
        </pc:grpChg>
        <pc:grpChg chg="add mod">
          <ac:chgData name="Shahzad Ali" userId="ecba8e45-00b4-4f6b-a2f0-4dc2d773ca2c" providerId="ADAL" clId="{1BF184F9-29B9-1B49-9F90-3F5E69C76387}" dt="2022-03-17T19:22:20.682" v="6008" actId="1076"/>
          <ac:grpSpMkLst>
            <pc:docMk/>
            <pc:sldMk cId="132915073" sldId="2076137546"/>
            <ac:grpSpMk id="188" creationId="{21C96316-E747-6B4F-9B2C-1D81FCC95BC5}"/>
          </ac:grpSpMkLst>
        </pc:grpChg>
        <pc:grpChg chg="add del mod">
          <ac:chgData name="Shahzad Ali" userId="ecba8e45-00b4-4f6b-a2f0-4dc2d773ca2c" providerId="ADAL" clId="{1BF184F9-29B9-1B49-9F90-3F5E69C76387}" dt="2022-03-17T19:23:21.979" v="6015" actId="478"/>
          <ac:grpSpMkLst>
            <pc:docMk/>
            <pc:sldMk cId="132915073" sldId="2076137546"/>
            <ac:grpSpMk id="191" creationId="{367FBA86-B315-F846-ACBD-5FA4A4585D19}"/>
          </ac:grpSpMkLst>
        </pc:grpChg>
        <pc:grpChg chg="add del mod">
          <ac:chgData name="Shahzad Ali" userId="ecba8e45-00b4-4f6b-a2f0-4dc2d773ca2c" providerId="ADAL" clId="{1BF184F9-29B9-1B49-9F90-3F5E69C76387}" dt="2022-03-17T19:24:31.604" v="6045" actId="478"/>
          <ac:grpSpMkLst>
            <pc:docMk/>
            <pc:sldMk cId="132915073" sldId="2076137546"/>
            <ac:grpSpMk id="194" creationId="{1E147158-3BF3-F345-BCD4-D513A2EE63A5}"/>
          </ac:grpSpMkLst>
        </pc:grpChg>
        <pc:picChg chg="add mod">
          <ac:chgData name="Shahzad Ali" userId="ecba8e45-00b4-4f6b-a2f0-4dc2d773ca2c" providerId="ADAL" clId="{1BF184F9-29B9-1B49-9F90-3F5E69C76387}" dt="2022-03-17T18:52:40.431" v="5790" actId="1076"/>
          <ac:picMkLst>
            <pc:docMk/>
            <pc:sldMk cId="132915073" sldId="2076137546"/>
            <ac:picMk id="8" creationId="{4B5E493F-13D9-9943-80B6-6D7E31A63564}"/>
          </ac:picMkLst>
        </pc:picChg>
        <pc:picChg chg="add mod">
          <ac:chgData name="Shahzad Ali" userId="ecba8e45-00b4-4f6b-a2f0-4dc2d773ca2c" providerId="ADAL" clId="{1BF184F9-29B9-1B49-9F90-3F5E69C76387}" dt="2022-03-17T18:45:21.800" v="5727" actId="1035"/>
          <ac:picMkLst>
            <pc:docMk/>
            <pc:sldMk cId="132915073" sldId="2076137546"/>
            <ac:picMk id="17" creationId="{C0BD0F47-D79A-3143-82C4-402B26A50FC1}"/>
          </ac:picMkLst>
        </pc:picChg>
        <pc:picChg chg="add mod">
          <ac:chgData name="Shahzad Ali" userId="ecba8e45-00b4-4f6b-a2f0-4dc2d773ca2c" providerId="ADAL" clId="{1BF184F9-29B9-1B49-9F90-3F5E69C76387}" dt="2022-03-17T18:45:21.800" v="5727" actId="1035"/>
          <ac:picMkLst>
            <pc:docMk/>
            <pc:sldMk cId="132915073" sldId="2076137546"/>
            <ac:picMk id="18" creationId="{1B84F15C-FF3A-5D4A-A96F-A16C5DFFE5EF}"/>
          </ac:picMkLst>
        </pc:picChg>
        <pc:picChg chg="mod">
          <ac:chgData name="Shahzad Ali" userId="ecba8e45-00b4-4f6b-a2f0-4dc2d773ca2c" providerId="ADAL" clId="{1BF184F9-29B9-1B49-9F90-3F5E69C76387}" dt="2022-03-17T08:18:34.683" v="4419"/>
          <ac:picMkLst>
            <pc:docMk/>
            <pc:sldMk cId="132915073" sldId="2076137546"/>
            <ac:picMk id="23" creationId="{D90DE5FC-A9A2-1C41-A2CE-20769C083352}"/>
          </ac:picMkLst>
        </pc:picChg>
        <pc:picChg chg="mod">
          <ac:chgData name="Shahzad Ali" userId="ecba8e45-00b4-4f6b-a2f0-4dc2d773ca2c" providerId="ADAL" clId="{1BF184F9-29B9-1B49-9F90-3F5E69C76387}" dt="2022-03-17T08:18:34.683" v="4419"/>
          <ac:picMkLst>
            <pc:docMk/>
            <pc:sldMk cId="132915073" sldId="2076137546"/>
            <ac:picMk id="24" creationId="{28609B75-58B6-EE48-B236-52184DAFC3EE}"/>
          </ac:picMkLst>
        </pc:picChg>
        <pc:picChg chg="mod">
          <ac:chgData name="Shahzad Ali" userId="ecba8e45-00b4-4f6b-a2f0-4dc2d773ca2c" providerId="ADAL" clId="{1BF184F9-29B9-1B49-9F90-3F5E69C76387}" dt="2022-03-17T08:18:34.683" v="4419"/>
          <ac:picMkLst>
            <pc:docMk/>
            <pc:sldMk cId="132915073" sldId="2076137546"/>
            <ac:picMk id="31" creationId="{381C70E1-A12C-7541-BBA2-F4CD778CF3FE}"/>
          </ac:picMkLst>
        </pc:picChg>
        <pc:picChg chg="mod">
          <ac:chgData name="Shahzad Ali" userId="ecba8e45-00b4-4f6b-a2f0-4dc2d773ca2c" providerId="ADAL" clId="{1BF184F9-29B9-1B49-9F90-3F5E69C76387}" dt="2022-03-17T18:55:01.218" v="5809" actId="1076"/>
          <ac:picMkLst>
            <pc:docMk/>
            <pc:sldMk cId="132915073" sldId="2076137546"/>
            <ac:picMk id="35" creationId="{AA53FB80-1794-B54F-B032-81E4776E81C0}"/>
          </ac:picMkLst>
        </pc:picChg>
        <pc:picChg chg="mod">
          <ac:chgData name="Shahzad Ali" userId="ecba8e45-00b4-4f6b-a2f0-4dc2d773ca2c" providerId="ADAL" clId="{1BF184F9-29B9-1B49-9F90-3F5E69C76387}" dt="2022-03-17T18:55:04.668" v="5810" actId="1076"/>
          <ac:picMkLst>
            <pc:docMk/>
            <pc:sldMk cId="132915073" sldId="2076137546"/>
            <ac:picMk id="36" creationId="{71B64997-79F2-C045-BA0E-6A3469E5273E}"/>
          </ac:picMkLst>
        </pc:picChg>
        <pc:picChg chg="add mod">
          <ac:chgData name="Shahzad Ali" userId="ecba8e45-00b4-4f6b-a2f0-4dc2d773ca2c" providerId="ADAL" clId="{1BF184F9-29B9-1B49-9F90-3F5E69C76387}" dt="2022-03-17T18:45:21.800" v="5727" actId="1035"/>
          <ac:picMkLst>
            <pc:docMk/>
            <pc:sldMk cId="132915073" sldId="2076137546"/>
            <ac:picMk id="55" creationId="{EBB237F8-044F-7045-8739-3C10050FEA9A}"/>
          </ac:picMkLst>
        </pc:picChg>
        <pc:picChg chg="add mod">
          <ac:chgData name="Shahzad Ali" userId="ecba8e45-00b4-4f6b-a2f0-4dc2d773ca2c" providerId="ADAL" clId="{1BF184F9-29B9-1B49-9F90-3F5E69C76387}" dt="2022-03-17T18:17:46.386" v="5519" actId="1076"/>
          <ac:picMkLst>
            <pc:docMk/>
            <pc:sldMk cId="132915073" sldId="2076137546"/>
            <ac:picMk id="57" creationId="{3D368A04-551A-DC41-B14A-F0AD7A15AEFE}"/>
          </ac:picMkLst>
        </pc:picChg>
        <pc:picChg chg="add del mod">
          <ac:chgData name="Shahzad Ali" userId="ecba8e45-00b4-4f6b-a2f0-4dc2d773ca2c" providerId="ADAL" clId="{1BF184F9-29B9-1B49-9F90-3F5E69C76387}" dt="2022-03-17T18:52:26.520" v="5788" actId="478"/>
          <ac:picMkLst>
            <pc:docMk/>
            <pc:sldMk cId="132915073" sldId="2076137546"/>
            <ac:picMk id="76" creationId="{80C0F9C4-C207-5740-8116-C98489109DF3}"/>
          </ac:picMkLst>
        </pc:picChg>
        <pc:picChg chg="add 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79" creationId="{2CAF31D2-74A1-6E49-B8F9-DBBD570F6BEA}"/>
          </ac:picMkLst>
        </pc:picChg>
        <pc:picChg chg="add 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80" creationId="{EF90E8A9-173F-9741-ADEF-BCA5E38818E7}"/>
          </ac:picMkLst>
        </pc:picChg>
        <pc:picChg chg="add 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81" creationId="{B1769E6C-1DC1-5D4F-9C1D-B1DB60FDF983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83" creationId="{8261B875-1CC6-CA4F-8366-3B385A2AEDA3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88" creationId="{D11F2AA1-056E-CF48-9215-16ABB6CEB28F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90" creationId="{48411BA4-E1E7-A346-B991-F368C066F327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99" creationId="{904EB0A5-92E7-2743-B131-C7C9B9E96F9E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00" creationId="{D45FFB2A-3A08-E943-95A1-65AAA704599A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01" creationId="{4B5F0AB7-889A-1E41-B7F5-DF36C858AFEB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11" creationId="{872DAEDC-9197-894B-B5BD-7996E715F2DA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14" creationId="{532DCC85-AA0E-AB40-BAA8-175B9C148000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15" creationId="{E7632BA7-555C-AF47-BE46-B142A5478327}"/>
          </ac:picMkLst>
        </pc:picChg>
        <pc:picChg chg="add del mod">
          <ac:chgData name="Shahzad Ali" userId="ecba8e45-00b4-4f6b-a2f0-4dc2d773ca2c" providerId="ADAL" clId="{1BF184F9-29B9-1B49-9F90-3F5E69C76387}" dt="2022-03-17T19:17:57.435" v="5959" actId="478"/>
          <ac:picMkLst>
            <pc:docMk/>
            <pc:sldMk cId="132915073" sldId="2076137546"/>
            <ac:picMk id="120" creationId="{27E7B26B-9BEC-474E-B895-69289CD2CB56}"/>
          </ac:picMkLst>
        </pc:picChg>
        <pc:picChg chg="add 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60" creationId="{689B43BF-E1EC-A643-87AC-650710BF0530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62" creationId="{E737F692-4B89-894C-81C5-70500B8EFAF9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65" creationId="{C3A5CACD-C051-364D-B962-D2EB1D02D715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66" creationId="{BFBF095F-6331-F446-8299-118212D6FAE4}"/>
          </ac:picMkLst>
        </pc:picChg>
        <pc:picChg chg="mod">
          <ac:chgData name="Shahzad Ali" userId="ecba8e45-00b4-4f6b-a2f0-4dc2d773ca2c" providerId="ADAL" clId="{1BF184F9-29B9-1B49-9F90-3F5E69C76387}" dt="2022-03-17T18:44:41.208" v="5716"/>
          <ac:picMkLst>
            <pc:docMk/>
            <pc:sldMk cId="132915073" sldId="2076137546"/>
            <ac:picMk id="171" creationId="{B1441958-CEE5-C048-A499-852B5E031BE7}"/>
          </ac:picMkLst>
        </pc:picChg>
        <pc:picChg chg="add del mod">
          <ac:chgData name="Shahzad Ali" userId="ecba8e45-00b4-4f6b-a2f0-4dc2d773ca2c" providerId="ADAL" clId="{1BF184F9-29B9-1B49-9F90-3F5E69C76387}" dt="2022-03-17T18:47:32.591" v="5731" actId="478"/>
          <ac:picMkLst>
            <pc:docMk/>
            <pc:sldMk cId="132915073" sldId="2076137546"/>
            <ac:picMk id="175" creationId="{082A2532-F6B9-9A46-BB1F-58096698BC92}"/>
          </ac:picMkLst>
        </pc:picChg>
        <pc:picChg chg="add del mod">
          <ac:chgData name="Shahzad Ali" userId="ecba8e45-00b4-4f6b-a2f0-4dc2d773ca2c" providerId="ADAL" clId="{1BF184F9-29B9-1B49-9F90-3F5E69C76387}" dt="2022-03-17T18:44:39.818" v="5715" actId="478"/>
          <ac:picMkLst>
            <pc:docMk/>
            <pc:sldMk cId="132915073" sldId="2076137546"/>
            <ac:picMk id="1026" creationId="{D0E3FC89-5CE6-7342-AA7A-DAAF1CD56A79}"/>
          </ac:picMkLst>
        </pc:picChg>
        <pc:picChg chg="add mod">
          <ac:chgData name="Shahzad Ali" userId="ecba8e45-00b4-4f6b-a2f0-4dc2d773ca2c" providerId="ADAL" clId="{1BF184F9-29B9-1B49-9F90-3F5E69C76387}" dt="2022-03-17T19:18:55.889" v="5962" actId="1076"/>
          <ac:picMkLst>
            <pc:docMk/>
            <pc:sldMk cId="132915073" sldId="2076137546"/>
            <ac:picMk id="1027" creationId="{1938086F-A1F9-0748-B86B-4CCD43CA1872}"/>
          </ac:picMkLst>
        </pc:picChg>
        <pc:cxnChg chg="add mod">
          <ac:chgData name="Shahzad Ali" userId="ecba8e45-00b4-4f6b-a2f0-4dc2d773ca2c" providerId="ADAL" clId="{1BF184F9-29B9-1B49-9F90-3F5E69C76387}" dt="2022-03-17T18:45:21.800" v="5727" actId="1035"/>
          <ac:cxnSpMkLst>
            <pc:docMk/>
            <pc:sldMk cId="132915073" sldId="2076137546"/>
            <ac:cxnSpMk id="15" creationId="{0E5BAB99-912E-A04C-AAC6-8E3B86725E92}"/>
          </ac:cxnSpMkLst>
        </pc:cxnChg>
        <pc:cxnChg chg="add mod">
          <ac:chgData name="Shahzad Ali" userId="ecba8e45-00b4-4f6b-a2f0-4dc2d773ca2c" providerId="ADAL" clId="{1BF184F9-29B9-1B49-9F90-3F5E69C76387}" dt="2022-03-17T18:45:21.800" v="5727" actId="1035"/>
          <ac:cxnSpMkLst>
            <pc:docMk/>
            <pc:sldMk cId="132915073" sldId="2076137546"/>
            <ac:cxnSpMk id="16" creationId="{AE563160-59DB-F441-B2C9-42396BDE1E16}"/>
          </ac:cxnSpMkLst>
        </pc:cxnChg>
        <pc:cxnChg chg="mod">
          <ac:chgData name="Shahzad Ali" userId="ecba8e45-00b4-4f6b-a2f0-4dc2d773ca2c" providerId="ADAL" clId="{1BF184F9-29B9-1B49-9F90-3F5E69C76387}" dt="2022-03-17T18:54:31.683" v="5806" actId="478"/>
          <ac:cxnSpMkLst>
            <pc:docMk/>
            <pc:sldMk cId="132915073" sldId="2076137546"/>
            <ac:cxnSpMk id="25" creationId="{B15681C0-A485-8D43-ACDC-0014AF57E14D}"/>
          </ac:cxnSpMkLst>
        </pc:cxnChg>
        <pc:cxnChg chg="mod">
          <ac:chgData name="Shahzad Ali" userId="ecba8e45-00b4-4f6b-a2f0-4dc2d773ca2c" providerId="ADAL" clId="{1BF184F9-29B9-1B49-9F90-3F5E69C76387}" dt="2022-03-17T18:54:31.683" v="5806" actId="478"/>
          <ac:cxnSpMkLst>
            <pc:docMk/>
            <pc:sldMk cId="132915073" sldId="2076137546"/>
            <ac:cxnSpMk id="26" creationId="{9BE201E2-846E-2E44-B5FE-6AC890915C42}"/>
          </ac:cxnSpMkLst>
        </pc:cxnChg>
        <pc:cxnChg chg="mod">
          <ac:chgData name="Shahzad Ali" userId="ecba8e45-00b4-4f6b-a2f0-4dc2d773ca2c" providerId="ADAL" clId="{1BF184F9-29B9-1B49-9F90-3F5E69C76387}" dt="2022-03-17T19:21:35.701" v="5997" actId="208"/>
          <ac:cxnSpMkLst>
            <pc:docMk/>
            <pc:sldMk cId="132915073" sldId="2076137546"/>
            <ac:cxnSpMk id="33" creationId="{4C6BB758-D834-CC45-8353-6944408EDFA1}"/>
          </ac:cxnSpMkLst>
        </pc:cxnChg>
        <pc:cxnChg chg="mod">
          <ac:chgData name="Shahzad Ali" userId="ecba8e45-00b4-4f6b-a2f0-4dc2d773ca2c" providerId="ADAL" clId="{1BF184F9-29B9-1B49-9F90-3F5E69C76387}" dt="2022-03-17T19:21:38.400" v="5998" actId="208"/>
          <ac:cxnSpMkLst>
            <pc:docMk/>
            <pc:sldMk cId="132915073" sldId="2076137546"/>
            <ac:cxnSpMk id="34" creationId="{037D4D32-F7D7-7A47-B23F-C46CC28C5E29}"/>
          </ac:cxnSpMkLst>
        </pc:cxnChg>
        <pc:cxnChg chg="mod">
          <ac:chgData name="Shahzad Ali" userId="ecba8e45-00b4-4f6b-a2f0-4dc2d773ca2c" providerId="ADAL" clId="{1BF184F9-29B9-1B49-9F90-3F5E69C76387}" dt="2022-03-17T08:18:34.683" v="4419"/>
          <ac:cxnSpMkLst>
            <pc:docMk/>
            <pc:sldMk cId="132915073" sldId="2076137546"/>
            <ac:cxnSpMk id="39" creationId="{1518ED53-0472-E940-9F3A-B60A2E06C936}"/>
          </ac:cxnSpMkLst>
        </pc:cxnChg>
        <pc:cxnChg chg="mod">
          <ac:chgData name="Shahzad Ali" userId="ecba8e45-00b4-4f6b-a2f0-4dc2d773ca2c" providerId="ADAL" clId="{1BF184F9-29B9-1B49-9F90-3F5E69C76387}" dt="2022-03-17T08:18:34.683" v="4419"/>
          <ac:cxnSpMkLst>
            <pc:docMk/>
            <pc:sldMk cId="132915073" sldId="2076137546"/>
            <ac:cxnSpMk id="40" creationId="{DAF6CBFE-E31B-754D-A822-0F8C6D52AAE4}"/>
          </ac:cxnSpMkLst>
        </pc:cxnChg>
        <pc:cxnChg chg="add mod">
          <ac:chgData name="Shahzad Ali" userId="ecba8e45-00b4-4f6b-a2f0-4dc2d773ca2c" providerId="ADAL" clId="{1BF184F9-29B9-1B49-9F90-3F5E69C76387}" dt="2022-03-17T19:28:06.558" v="6061" actId="14100"/>
          <ac:cxnSpMkLst>
            <pc:docMk/>
            <pc:sldMk cId="132915073" sldId="2076137546"/>
            <ac:cxnSpMk id="56" creationId="{065208DF-598A-434D-918E-3228241580B9}"/>
          </ac:cxnSpMkLst>
        </pc:cxnChg>
        <pc:cxnChg chg="add 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74" creationId="{7FBE256A-2459-6249-A63D-CB50CFC92FB9}"/>
          </ac:cxnSpMkLst>
        </pc:cxnChg>
        <pc:cxnChg chg="add 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75" creationId="{F2637920-E6ED-114C-AE1E-FBA184378A2A}"/>
          </ac:cxnSpMkLst>
        </pc:cxnChg>
        <pc:cxnChg chg="add mod">
          <ac:chgData name="Shahzad Ali" userId="ecba8e45-00b4-4f6b-a2f0-4dc2d773ca2c" providerId="ADAL" clId="{1BF184F9-29B9-1B49-9F90-3F5E69C76387}" dt="2022-03-17T18:52:33.426" v="5789" actId="208"/>
          <ac:cxnSpMkLst>
            <pc:docMk/>
            <pc:sldMk cId="132915073" sldId="2076137546"/>
            <ac:cxnSpMk id="77" creationId="{39584D0B-2CE7-6843-AC04-851CC0431EB7}"/>
          </ac:cxnSpMkLst>
        </pc:cxnChg>
        <pc:cxnChg chg="add 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78" creationId="{5D8C2E36-01DC-934D-AED0-A1B3388A79F9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02" creationId="{488D4856-6139-C647-9798-2817A04BC238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03" creationId="{8E2544B4-D914-C84C-9C3C-8EBED26BA98C}"/>
          </ac:cxnSpMkLst>
        </pc:cxnChg>
        <pc:cxnChg chg="mod">
          <ac:chgData name="Shahzad Ali" userId="ecba8e45-00b4-4f6b-a2f0-4dc2d773ca2c" providerId="ADAL" clId="{1BF184F9-29B9-1B49-9F90-3F5E69C76387}" dt="2022-03-17T19:21:28.872" v="5995" actId="208"/>
          <ac:cxnSpMkLst>
            <pc:docMk/>
            <pc:sldMk cId="132915073" sldId="2076137546"/>
            <ac:cxnSpMk id="112" creationId="{49545C56-0D83-EC43-AB44-2897E79F278C}"/>
          </ac:cxnSpMkLst>
        </pc:cxnChg>
        <pc:cxnChg chg="mod">
          <ac:chgData name="Shahzad Ali" userId="ecba8e45-00b4-4f6b-a2f0-4dc2d773ca2c" providerId="ADAL" clId="{1BF184F9-29B9-1B49-9F90-3F5E69C76387}" dt="2022-03-17T19:21:31.500" v="5996" actId="208"/>
          <ac:cxnSpMkLst>
            <pc:docMk/>
            <pc:sldMk cId="132915073" sldId="2076137546"/>
            <ac:cxnSpMk id="113" creationId="{BAEC7C39-16A9-2F46-8225-E0EEF2E2D1E5}"/>
          </ac:cxnSpMkLst>
        </pc:cxnChg>
        <pc:cxnChg chg="mod">
          <ac:chgData name="Shahzad Ali" userId="ecba8e45-00b4-4f6b-a2f0-4dc2d773ca2c" providerId="ADAL" clId="{1BF184F9-29B9-1B49-9F90-3F5E69C76387}" dt="2022-03-17T19:25:51.692" v="6054" actId="14100"/>
          <ac:cxnSpMkLst>
            <pc:docMk/>
            <pc:sldMk cId="132915073" sldId="2076137546"/>
            <ac:cxnSpMk id="118" creationId="{CD8EB58E-4C32-B148-9720-662F994BD4E3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27" creationId="{7136977C-AAF4-7A44-AE71-1E0943E3A55E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28" creationId="{679D4C28-2316-4A40-957C-C86E64DC5DE5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44" creationId="{720FC11C-3BBA-A847-A6F2-B5BB15622C13}"/>
          </ac:cxnSpMkLst>
        </pc:cxnChg>
        <pc:cxnChg chg="mod">
          <ac:chgData name="Shahzad Ali" userId="ecba8e45-00b4-4f6b-a2f0-4dc2d773ca2c" providerId="ADAL" clId="{1BF184F9-29B9-1B49-9F90-3F5E69C76387}" dt="2022-03-17T18:44:41.208" v="5716"/>
          <ac:cxnSpMkLst>
            <pc:docMk/>
            <pc:sldMk cId="132915073" sldId="2076137546"/>
            <ac:cxnSpMk id="145" creationId="{39B784BD-6E8C-E445-9512-5142A48FFD29}"/>
          </ac:cxnSpMkLst>
        </pc:cxnChg>
        <pc:cxnChg chg="mod">
          <ac:chgData name="Shahzad Ali" userId="ecba8e45-00b4-4f6b-a2f0-4dc2d773ca2c" providerId="ADAL" clId="{1BF184F9-29B9-1B49-9F90-3F5E69C76387}" dt="2022-03-17T18:47:33.478" v="5732" actId="478"/>
          <ac:cxnSpMkLst>
            <pc:docMk/>
            <pc:sldMk cId="132915073" sldId="2076137546"/>
            <ac:cxnSpMk id="172" creationId="{D1DA62F8-BF78-0143-AD2E-709F9E24C679}"/>
          </ac:cxnSpMkLst>
        </pc:cxnChg>
        <pc:cxnChg chg="mod">
          <ac:chgData name="Shahzad Ali" userId="ecba8e45-00b4-4f6b-a2f0-4dc2d773ca2c" providerId="ADAL" clId="{1BF184F9-29B9-1B49-9F90-3F5E69C76387}" dt="2022-03-17T18:47:33.478" v="5732" actId="478"/>
          <ac:cxnSpMkLst>
            <pc:docMk/>
            <pc:sldMk cId="132915073" sldId="2076137546"/>
            <ac:cxnSpMk id="173" creationId="{C0D52323-3887-B04B-8D18-E2C459585781}"/>
          </ac:cxnSpMkLst>
        </pc:cxnChg>
        <pc:cxnChg chg="mod">
          <ac:chgData name="Shahzad Ali" userId="ecba8e45-00b4-4f6b-a2f0-4dc2d773ca2c" providerId="ADAL" clId="{1BF184F9-29B9-1B49-9F90-3F5E69C76387}" dt="2022-03-17T18:47:33.478" v="5732" actId="478"/>
          <ac:cxnSpMkLst>
            <pc:docMk/>
            <pc:sldMk cId="132915073" sldId="2076137546"/>
            <ac:cxnSpMk id="174" creationId="{32B31B8A-7A63-A545-B434-558390834371}"/>
          </ac:cxnSpMkLst>
        </pc:cxnChg>
        <pc:cxnChg chg="add del mod">
          <ac:chgData name="Shahzad Ali" userId="ecba8e45-00b4-4f6b-a2f0-4dc2d773ca2c" providerId="ADAL" clId="{1BF184F9-29B9-1B49-9F90-3F5E69C76387}" dt="2022-03-17T18:47:34.928" v="5733" actId="478"/>
          <ac:cxnSpMkLst>
            <pc:docMk/>
            <pc:sldMk cId="132915073" sldId="2076137546"/>
            <ac:cxnSpMk id="177" creationId="{92BE4E9A-9A8F-2E45-B46B-23753ED67158}"/>
          </ac:cxnSpMkLst>
        </pc:cxnChg>
        <pc:cxnChg chg="mod">
          <ac:chgData name="Shahzad Ali" userId="ecba8e45-00b4-4f6b-a2f0-4dc2d773ca2c" providerId="ADAL" clId="{1BF184F9-29B9-1B49-9F90-3F5E69C76387}" dt="2022-03-17T19:23:39.814" v="6019" actId="1076"/>
          <ac:cxnSpMkLst>
            <pc:docMk/>
            <pc:sldMk cId="132915073" sldId="2076137546"/>
            <ac:cxnSpMk id="189" creationId="{93ABCC96-B8FA-1548-BCEA-98870A564C56}"/>
          </ac:cxnSpMkLst>
        </pc:cxnChg>
        <pc:cxnChg chg="mod topLvl">
          <ac:chgData name="Shahzad Ali" userId="ecba8e45-00b4-4f6b-a2f0-4dc2d773ca2c" providerId="ADAL" clId="{1BF184F9-29B9-1B49-9F90-3F5E69C76387}" dt="2022-03-17T19:25:34.143" v="6052" actId="14100"/>
          <ac:cxnSpMkLst>
            <pc:docMk/>
            <pc:sldMk cId="132915073" sldId="2076137546"/>
            <ac:cxnSpMk id="192" creationId="{F0F769B7-2CF7-5342-A297-3DBD7DFE2FA9}"/>
          </ac:cxnSpMkLst>
        </pc:cxnChg>
        <pc:cxnChg chg="mod topLvl">
          <ac:chgData name="Shahzad Ali" userId="ecba8e45-00b4-4f6b-a2f0-4dc2d773ca2c" providerId="ADAL" clId="{1BF184F9-29B9-1B49-9F90-3F5E69C76387}" dt="2022-03-17T19:25:41.709" v="6053" actId="14100"/>
          <ac:cxnSpMkLst>
            <pc:docMk/>
            <pc:sldMk cId="132915073" sldId="2076137546"/>
            <ac:cxnSpMk id="195" creationId="{4BB08071-8DE2-E746-8C89-8AC0699D6281}"/>
          </ac:cxnSpMkLst>
        </pc:cxnChg>
      </pc:sldChg>
      <pc:sldChg chg="addSp delSp modSp new del mod">
        <pc:chgData name="Shahzad Ali" userId="ecba8e45-00b4-4f6b-a2f0-4dc2d773ca2c" providerId="ADAL" clId="{1BF184F9-29B9-1B49-9F90-3F5E69C76387}" dt="2022-03-17T07:19:19.508" v="3802" actId="2696"/>
        <pc:sldMkLst>
          <pc:docMk/>
          <pc:sldMk cId="569577957" sldId="2076137547"/>
        </pc:sldMkLst>
        <pc:spChg chg="del">
          <ac:chgData name="Shahzad Ali" userId="ecba8e45-00b4-4f6b-a2f0-4dc2d773ca2c" providerId="ADAL" clId="{1BF184F9-29B9-1B49-9F90-3F5E69C76387}" dt="2022-03-17T06:19:15.544" v="3741" actId="478"/>
          <ac:spMkLst>
            <pc:docMk/>
            <pc:sldMk cId="569577957" sldId="2076137547"/>
            <ac:spMk id="2" creationId="{0B3319D1-051F-DA4F-B08E-8E90D55D4B3C}"/>
          </ac:spMkLst>
        </pc:spChg>
        <pc:spChg chg="add mod">
          <ac:chgData name="Shahzad Ali" userId="ecba8e45-00b4-4f6b-a2f0-4dc2d773ca2c" providerId="ADAL" clId="{1BF184F9-29B9-1B49-9F90-3F5E69C76387}" dt="2022-03-17T06:20:59.068" v="3797" actId="20577"/>
          <ac:spMkLst>
            <pc:docMk/>
            <pc:sldMk cId="569577957" sldId="2076137547"/>
            <ac:spMk id="3" creationId="{F328D7BB-280E-4246-AE60-F74ED39BDD4A}"/>
          </ac:spMkLst>
        </pc:spChg>
        <pc:picChg chg="add del mod">
          <ac:chgData name="Shahzad Ali" userId="ecba8e45-00b4-4f6b-a2f0-4dc2d773ca2c" providerId="ADAL" clId="{1BF184F9-29B9-1B49-9F90-3F5E69C76387}" dt="2022-03-17T06:22:49.079" v="3798" actId="478"/>
          <ac:picMkLst>
            <pc:docMk/>
            <pc:sldMk cId="569577957" sldId="2076137547"/>
            <ac:picMk id="4" creationId="{3635CE83-1631-E748-B5D1-26BE4D8791DD}"/>
          </ac:picMkLst>
        </pc:picChg>
        <pc:picChg chg="add mod">
          <ac:chgData name="Shahzad Ali" userId="ecba8e45-00b4-4f6b-a2f0-4dc2d773ca2c" providerId="ADAL" clId="{1BF184F9-29B9-1B49-9F90-3F5E69C76387}" dt="2022-03-17T06:22:55.654" v="3801" actId="1076"/>
          <ac:picMkLst>
            <pc:docMk/>
            <pc:sldMk cId="569577957" sldId="2076137547"/>
            <ac:picMk id="5" creationId="{59124680-DE85-5D48-BC6C-10D97AD69419}"/>
          </ac:picMkLst>
        </pc:picChg>
      </pc:sldChg>
      <pc:sldChg chg="add mod modShow">
        <pc:chgData name="Shahzad Ali" userId="ecba8e45-00b4-4f6b-a2f0-4dc2d773ca2c" providerId="ADAL" clId="{1BF184F9-29B9-1B49-9F90-3F5E69C76387}" dt="2022-03-17T07:19:26.285" v="3804" actId="729"/>
        <pc:sldMkLst>
          <pc:docMk/>
          <pc:sldMk cId="3614166821" sldId="2076137547"/>
        </pc:sldMkLst>
      </pc:sldChg>
      <pc:sldChg chg="addSp delSp modSp new mod addAnim delAnim modAnim">
        <pc:chgData name="Shahzad Ali" userId="ecba8e45-00b4-4f6b-a2f0-4dc2d773ca2c" providerId="ADAL" clId="{1BF184F9-29B9-1B49-9F90-3F5E69C76387}" dt="2022-03-17T19:50:19.222" v="6522" actId="208"/>
        <pc:sldMkLst>
          <pc:docMk/>
          <pc:sldMk cId="320177705" sldId="2076137548"/>
        </pc:sldMkLst>
        <pc:spChg chg="del">
          <ac:chgData name="Shahzad Ali" userId="ecba8e45-00b4-4f6b-a2f0-4dc2d773ca2c" providerId="ADAL" clId="{1BF184F9-29B9-1B49-9F90-3F5E69C76387}" dt="2022-03-17T07:38:06.507" v="4132" actId="478"/>
          <ac:spMkLst>
            <pc:docMk/>
            <pc:sldMk cId="320177705" sldId="2076137548"/>
            <ac:spMk id="2" creationId="{F6B9BE2F-CD42-C841-BF22-B927A7DB6F07}"/>
          </ac:spMkLst>
        </pc:spChg>
        <pc:spChg chg="add mod">
          <ac:chgData name="Shahzad Ali" userId="ecba8e45-00b4-4f6b-a2f0-4dc2d773ca2c" providerId="ADAL" clId="{1BF184F9-29B9-1B49-9F90-3F5E69C76387}" dt="2022-03-17T18:17:37.343" v="5518" actId="20577"/>
          <ac:spMkLst>
            <pc:docMk/>
            <pc:sldMk cId="320177705" sldId="2076137548"/>
            <ac:spMk id="3" creationId="{50D378D3-E601-714B-AE4A-FBB076FDE7CA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5" creationId="{F706C10B-6684-2841-BAE3-461EE13C598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6" creationId="{806FD514-6AC1-B745-8D86-CCEB7AFD248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" creationId="{B3366507-2054-2C42-B568-B4CA288C9C3F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" creationId="{639CEEBD-C53A-944D-BAC0-7A54E5CBD738}"/>
          </ac:spMkLst>
        </pc:spChg>
        <pc:spChg chg="add 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" creationId="{407F2DBE-A64C-294B-A643-FE7A4CBD8B99}"/>
          </ac:spMkLst>
        </pc:spChg>
        <pc:spChg chg="add 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1" creationId="{91688DAC-8D84-7940-A87C-AD911DE54405}"/>
          </ac:spMkLst>
        </pc:spChg>
        <pc:spChg chg="add del mod">
          <ac:chgData name="Shahzad Ali" userId="ecba8e45-00b4-4f6b-a2f0-4dc2d773ca2c" providerId="ADAL" clId="{1BF184F9-29B9-1B49-9F90-3F5E69C76387}" dt="2022-03-17T07:56:32.091" v="4157" actId="478"/>
          <ac:spMkLst>
            <pc:docMk/>
            <pc:sldMk cId="320177705" sldId="2076137548"/>
            <ac:spMk id="12" creationId="{3406FC77-24A8-6145-80AC-C180F3E40A20}"/>
          </ac:spMkLst>
        </pc:spChg>
        <pc:spChg chg="add 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3" creationId="{FFEDB501-42D4-E544-A2E9-84DD8B5B419F}"/>
          </ac:spMkLst>
        </pc:spChg>
        <pc:spChg chg="add mod">
          <ac:chgData name="Shahzad Ali" userId="ecba8e45-00b4-4f6b-a2f0-4dc2d773ca2c" providerId="ADAL" clId="{1BF184F9-29B9-1B49-9F90-3F5E69C76387}" dt="2022-03-17T07:58:39.757" v="4176" actId="207"/>
          <ac:spMkLst>
            <pc:docMk/>
            <pc:sldMk cId="320177705" sldId="2076137548"/>
            <ac:spMk id="14" creationId="{2F22D1ED-5612-6E4A-B10E-62931573D49B}"/>
          </ac:spMkLst>
        </pc:spChg>
        <pc:spChg chg="add mod">
          <ac:chgData name="Shahzad Ali" userId="ecba8e45-00b4-4f6b-a2f0-4dc2d773ca2c" providerId="ADAL" clId="{1BF184F9-29B9-1B49-9F90-3F5E69C76387}" dt="2022-03-17T07:58:43.244" v="4177" actId="207"/>
          <ac:spMkLst>
            <pc:docMk/>
            <pc:sldMk cId="320177705" sldId="2076137548"/>
            <ac:spMk id="15" creationId="{722FD3CA-5F45-DA49-98DD-587B7149F9BB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8" creationId="{9EDC05B0-0CB4-204E-A299-FC667DBBC2EC}"/>
          </ac:spMkLst>
        </pc:spChg>
        <pc:spChg chg="add del mod">
          <ac:chgData name="Shahzad Ali" userId="ecba8e45-00b4-4f6b-a2f0-4dc2d773ca2c" providerId="ADAL" clId="{1BF184F9-29B9-1B49-9F90-3F5E69C76387}" dt="2022-03-17T07:55:05.890" v="4144" actId="478"/>
          <ac:spMkLst>
            <pc:docMk/>
            <pc:sldMk cId="320177705" sldId="2076137548"/>
            <ac:spMk id="19" creationId="{0A196FD6-4404-314F-AA1C-53EA4F133BC5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31" creationId="{67550C38-5B60-1D4C-B3C0-BB45DFA507BB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33" creationId="{EF2412E0-DE1F-774D-96DF-F234B2AF0CBB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37" creationId="{FC6EDBCB-DFF2-EA49-9235-EF33532B9F88}"/>
          </ac:spMkLst>
        </pc:spChg>
        <pc:spChg chg="add del mod">
          <ac:chgData name="Shahzad Ali" userId="ecba8e45-00b4-4f6b-a2f0-4dc2d773ca2c" providerId="ADAL" clId="{1BF184F9-29B9-1B49-9F90-3F5E69C76387}" dt="2022-03-17T07:56:42.048" v="4161" actId="478"/>
          <ac:spMkLst>
            <pc:docMk/>
            <pc:sldMk cId="320177705" sldId="2076137548"/>
            <ac:spMk id="38" creationId="{E109EFE0-1DE1-744D-9C8C-0DD1741BA3D0}"/>
          </ac:spMkLst>
        </pc:spChg>
        <pc:spChg chg="del mod">
          <ac:chgData name="Shahzad Ali" userId="ecba8e45-00b4-4f6b-a2f0-4dc2d773ca2c" providerId="ADAL" clId="{1BF184F9-29B9-1B49-9F90-3F5E69C76387}" dt="2022-03-17T07:56:36.176" v="4159" actId="478"/>
          <ac:spMkLst>
            <pc:docMk/>
            <pc:sldMk cId="320177705" sldId="2076137548"/>
            <ac:spMk id="40" creationId="{ABD3C7F6-A7E9-0243-9312-9A0791026EA9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41" creationId="{D660D39A-9AF5-1A48-95C1-DADE603E2C67}"/>
          </ac:spMkLst>
        </pc:spChg>
        <pc:spChg chg="mod">
          <ac:chgData name="Shahzad Ali" userId="ecba8e45-00b4-4f6b-a2f0-4dc2d773ca2c" providerId="ADAL" clId="{1BF184F9-29B9-1B49-9F90-3F5E69C76387}" dt="2022-03-17T07:59:10.664" v="4183" actId="207"/>
          <ac:spMkLst>
            <pc:docMk/>
            <pc:sldMk cId="320177705" sldId="2076137548"/>
            <ac:spMk id="42" creationId="{8F10813F-F730-5F46-B9E9-787F6254F320}"/>
          </ac:spMkLst>
        </pc:spChg>
        <pc:spChg chg="mod">
          <ac:chgData name="Shahzad Ali" userId="ecba8e45-00b4-4f6b-a2f0-4dc2d773ca2c" providerId="ADAL" clId="{1BF184F9-29B9-1B49-9F90-3F5E69C76387}" dt="2022-03-17T07:59:14.393" v="4184" actId="207"/>
          <ac:spMkLst>
            <pc:docMk/>
            <pc:sldMk cId="320177705" sldId="2076137548"/>
            <ac:spMk id="43" creationId="{273FEA76-7252-7946-8640-DF0551A87AC9}"/>
          </ac:spMkLst>
        </pc:spChg>
        <pc:spChg chg="del mod">
          <ac:chgData name="Shahzad Ali" userId="ecba8e45-00b4-4f6b-a2f0-4dc2d773ca2c" providerId="ADAL" clId="{1BF184F9-29B9-1B49-9F90-3F5E69C76387}" dt="2022-03-17T07:55:10.288" v="4146" actId="478"/>
          <ac:spMkLst>
            <pc:docMk/>
            <pc:sldMk cId="320177705" sldId="2076137548"/>
            <ac:spMk id="44" creationId="{7AA5F44C-E9B3-1E45-9B7B-4DCD6D32F92B}"/>
          </ac:spMkLst>
        </pc:spChg>
        <pc:spChg chg="del mod">
          <ac:chgData name="Shahzad Ali" userId="ecba8e45-00b4-4f6b-a2f0-4dc2d773ca2c" providerId="ADAL" clId="{1BF184F9-29B9-1B49-9F90-3F5E69C76387}" dt="2022-03-17T07:56:39.348" v="4160" actId="478"/>
          <ac:spMkLst>
            <pc:docMk/>
            <pc:sldMk cId="320177705" sldId="2076137548"/>
            <ac:spMk id="50" creationId="{A8D44975-300B-AD48-9FC7-132DF4E370AD}"/>
          </ac:spMkLst>
        </pc:spChg>
        <pc:spChg chg="del mod">
          <ac:chgData name="Shahzad Ali" userId="ecba8e45-00b4-4f6b-a2f0-4dc2d773ca2c" providerId="ADAL" clId="{1BF184F9-29B9-1B49-9F90-3F5E69C76387}" dt="2022-03-17T07:56:34.038" v="4158" actId="478"/>
          <ac:spMkLst>
            <pc:docMk/>
            <pc:sldMk cId="320177705" sldId="2076137548"/>
            <ac:spMk id="52" creationId="{86F0A5A2-E6AA-0F46-8D78-4B90250D3498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53" creationId="{E4DF4939-EC86-314B-B28B-9B3184BA2B45}"/>
          </ac:spMkLst>
        </pc:spChg>
        <pc:spChg chg="mod">
          <ac:chgData name="Shahzad Ali" userId="ecba8e45-00b4-4f6b-a2f0-4dc2d773ca2c" providerId="ADAL" clId="{1BF184F9-29B9-1B49-9F90-3F5E69C76387}" dt="2022-03-17T08:01:53.605" v="4220" actId="207"/>
          <ac:spMkLst>
            <pc:docMk/>
            <pc:sldMk cId="320177705" sldId="2076137548"/>
            <ac:spMk id="54" creationId="{76D3E4E3-1D2D-364D-A0D9-95521E65358C}"/>
          </ac:spMkLst>
        </pc:spChg>
        <pc:spChg chg="mod">
          <ac:chgData name="Shahzad Ali" userId="ecba8e45-00b4-4f6b-a2f0-4dc2d773ca2c" providerId="ADAL" clId="{1BF184F9-29B9-1B49-9F90-3F5E69C76387}" dt="2022-03-17T08:01:57.046" v="4221" actId="207"/>
          <ac:spMkLst>
            <pc:docMk/>
            <pc:sldMk cId="320177705" sldId="2076137548"/>
            <ac:spMk id="55" creationId="{DABDDEDD-7CC6-1440-9C42-2E486CA4AC37}"/>
          </ac:spMkLst>
        </pc:spChg>
        <pc:spChg chg="mod">
          <ac:chgData name="Shahzad Ali" userId="ecba8e45-00b4-4f6b-a2f0-4dc2d773ca2c" providerId="ADAL" clId="{1BF184F9-29B9-1B49-9F90-3F5E69C76387}" dt="2022-03-17T07:56:49.235" v="4163" actId="14100"/>
          <ac:spMkLst>
            <pc:docMk/>
            <pc:sldMk cId="320177705" sldId="2076137548"/>
            <ac:spMk id="56" creationId="{AB4186BC-BC66-7F40-8072-B23A89FBC371}"/>
          </ac:spMkLst>
        </pc:spChg>
        <pc:spChg chg="mod">
          <ac:chgData name="Shahzad Ali" userId="ecba8e45-00b4-4f6b-a2f0-4dc2d773ca2c" providerId="ADAL" clId="{1BF184F9-29B9-1B49-9F90-3F5E69C76387}" dt="2022-03-17T07:57:03.055" v="4166" actId="1076"/>
          <ac:spMkLst>
            <pc:docMk/>
            <pc:sldMk cId="320177705" sldId="2076137548"/>
            <ac:spMk id="62" creationId="{908AF45B-C45C-974C-A896-920FA9B07D04}"/>
          </ac:spMkLst>
        </pc:spChg>
        <pc:spChg chg="mod topLvl">
          <ac:chgData name="Shahzad Ali" userId="ecba8e45-00b4-4f6b-a2f0-4dc2d773ca2c" providerId="ADAL" clId="{1BF184F9-29B9-1B49-9F90-3F5E69C76387}" dt="2022-03-17T08:02:37.149" v="4231" actId="1076"/>
          <ac:spMkLst>
            <pc:docMk/>
            <pc:sldMk cId="320177705" sldId="2076137548"/>
            <ac:spMk id="65" creationId="{D4BD28C5-895D-9740-9C70-B68F8FAFBAA8}"/>
          </ac:spMkLst>
        </pc:spChg>
        <pc:spChg chg="add del mod">
          <ac:chgData name="Shahzad Ali" userId="ecba8e45-00b4-4f6b-a2f0-4dc2d773ca2c" providerId="ADAL" clId="{1BF184F9-29B9-1B49-9F90-3F5E69C76387}" dt="2022-03-17T07:54:30.991" v="4143" actId="478"/>
          <ac:spMkLst>
            <pc:docMk/>
            <pc:sldMk cId="320177705" sldId="2076137548"/>
            <ac:spMk id="67" creationId="{FFC965F3-6DA4-B642-A8A6-4BCE5E2E9CAF}"/>
          </ac:spMkLst>
        </pc:spChg>
        <pc:spChg chg="add del mod">
          <ac:chgData name="Shahzad Ali" userId="ecba8e45-00b4-4f6b-a2f0-4dc2d773ca2c" providerId="ADAL" clId="{1BF184F9-29B9-1B49-9F90-3F5E69C76387}" dt="2022-03-17T07:54:26.988" v="4140" actId="478"/>
          <ac:spMkLst>
            <pc:docMk/>
            <pc:sldMk cId="320177705" sldId="2076137548"/>
            <ac:spMk id="68" creationId="{D5B76536-D565-4745-B643-4AC0FB8250A1}"/>
          </ac:spMkLst>
        </pc:spChg>
        <pc:spChg chg="add del mod">
          <ac:chgData name="Shahzad Ali" userId="ecba8e45-00b4-4f6b-a2f0-4dc2d773ca2c" providerId="ADAL" clId="{1BF184F9-29B9-1B49-9F90-3F5E69C76387}" dt="2022-03-17T08:03:17.918" v="4238" actId="478"/>
          <ac:spMkLst>
            <pc:docMk/>
            <pc:sldMk cId="320177705" sldId="2076137548"/>
            <ac:spMk id="69" creationId="{8BEF809B-CF04-6942-ABFD-AD2ED67E7A50}"/>
          </ac:spMkLst>
        </pc:spChg>
        <pc:spChg chg="add 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70" creationId="{714BE111-0473-CE40-88B0-45A0C905FCCE}"/>
          </ac:spMkLst>
        </pc:spChg>
        <pc:spChg chg="add del mod">
          <ac:chgData name="Shahzad Ali" userId="ecba8e45-00b4-4f6b-a2f0-4dc2d773ca2c" providerId="ADAL" clId="{1BF184F9-29B9-1B49-9F90-3F5E69C76387}" dt="2022-03-17T07:53:31.645" v="4136" actId="478"/>
          <ac:spMkLst>
            <pc:docMk/>
            <pc:sldMk cId="320177705" sldId="2076137548"/>
            <ac:spMk id="71" creationId="{2C7737AA-1F5B-554C-8A0F-89654C400B5A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77" creationId="{6A94EF21-C1AC-5540-B079-F15998E708AF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78" creationId="{9CFFD330-73B7-CA4D-8444-04EED36D5256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79" creationId="{A435F426-9D63-2F43-BE64-0D24A683E473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0" creationId="{EAF4B8EC-9D9F-0644-B180-63F8574C2FC7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1" creationId="{A238B6B4-723F-5B40-B8DA-7A732E64F41D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2" creationId="{04797995-EEAC-3A4E-9EA1-B56ED1ABCD14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3" creationId="{13B6EBD4-15E7-2743-99A3-2D6ED0E7751F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4" creationId="{DB6D455E-682C-4740-B2C8-28589FA1083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5" creationId="{51C7E2A8-BC7D-624C-ADFB-3A6B35A15C86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6" creationId="{387A0A1F-A225-6A4B-A288-A36399E029F5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7" creationId="{5CF8D2CE-EBB1-384C-A05A-DC6E1D0258EA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88" creationId="{DBF91464-5720-844C-8CC7-0B12E6517387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4" creationId="{92817218-78ED-8B4B-84AE-E9A32FC30AB8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5" creationId="{116AAE69-5941-954A-869C-B6600220432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6" creationId="{1E23103D-D3D6-3F49-8889-15371FCF9578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7" creationId="{C85FA1F8-C742-A84B-81AD-1BEB5F7E581A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8" creationId="{8A22FE42-4164-5B41-9020-20F34116A893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99" creationId="{5B832D2C-AA9C-A04F-AA7A-D995D4FB59D6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0" creationId="{DD20AC9E-D9E7-0D49-85C9-CCD8416D6163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1" creationId="{354BB02D-8788-A643-B0DD-20FB71B4D30C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2" creationId="{472F3D37-110F-C940-B23F-86E1DCCB112F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3" creationId="{049C3F47-45AB-0D45-9341-3196CF4AF814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4" creationId="{2B234442-4E5D-8E47-ACB1-EF129FC13032}"/>
          </ac:spMkLst>
        </pc:spChg>
        <pc:spChg chg="mod">
          <ac:chgData name="Shahzad Ali" userId="ecba8e45-00b4-4f6b-a2f0-4dc2d773ca2c" providerId="ADAL" clId="{1BF184F9-29B9-1B49-9F90-3F5E69C76387}" dt="2022-03-17T07:53:22.229" v="4133"/>
          <ac:spMkLst>
            <pc:docMk/>
            <pc:sldMk cId="320177705" sldId="2076137548"/>
            <ac:spMk id="105" creationId="{358279BD-64CA-284D-8E81-176EED92F18C}"/>
          </ac:spMkLst>
        </pc:spChg>
        <pc:spChg chg="del mod">
          <ac:chgData name="Shahzad Ali" userId="ecba8e45-00b4-4f6b-a2f0-4dc2d773ca2c" providerId="ADAL" clId="{1BF184F9-29B9-1B49-9F90-3F5E69C76387}" dt="2022-03-17T07:55:33.300" v="4150" actId="478"/>
          <ac:spMkLst>
            <pc:docMk/>
            <pc:sldMk cId="320177705" sldId="2076137548"/>
            <ac:spMk id="109" creationId="{DD7D87B8-22A8-D94D-AF94-FA1A8D7DBA46}"/>
          </ac:spMkLst>
        </pc:spChg>
        <pc:spChg chg="del mod">
          <ac:chgData name="Shahzad Ali" userId="ecba8e45-00b4-4f6b-a2f0-4dc2d773ca2c" providerId="ADAL" clId="{1BF184F9-29B9-1B49-9F90-3F5E69C76387}" dt="2022-03-17T07:59:31.961" v="4187" actId="478"/>
          <ac:spMkLst>
            <pc:docMk/>
            <pc:sldMk cId="320177705" sldId="2076137548"/>
            <ac:spMk id="113" creationId="{8F5B500A-5398-3444-9176-ABE1D89C7F31}"/>
          </ac:spMkLst>
        </pc:spChg>
        <pc:spChg chg="del mod">
          <ac:chgData name="Shahzad Ali" userId="ecba8e45-00b4-4f6b-a2f0-4dc2d773ca2c" providerId="ADAL" clId="{1BF184F9-29B9-1B49-9F90-3F5E69C76387}" dt="2022-03-17T07:59:33.311" v="4188" actId="478"/>
          <ac:spMkLst>
            <pc:docMk/>
            <pc:sldMk cId="320177705" sldId="2076137548"/>
            <ac:spMk id="114" creationId="{31D53B05-04C9-F34E-9F30-0E9B34949156}"/>
          </ac:spMkLst>
        </pc:spChg>
        <pc:spChg chg="mod topLvl">
          <ac:chgData name="Shahzad Ali" userId="ecba8e45-00b4-4f6b-a2f0-4dc2d773ca2c" providerId="ADAL" clId="{1BF184F9-29B9-1B49-9F90-3F5E69C76387}" dt="2022-03-17T08:03:13.744" v="4236" actId="165"/>
          <ac:spMkLst>
            <pc:docMk/>
            <pc:sldMk cId="320177705" sldId="2076137548"/>
            <ac:spMk id="115" creationId="{0A418DC3-C9CB-1A4D-AA0E-B8FAA9FDCD9C}"/>
          </ac:spMkLst>
        </pc:spChg>
        <pc:spChg chg="del mod">
          <ac:chgData name="Shahzad Ali" userId="ecba8e45-00b4-4f6b-a2f0-4dc2d773ca2c" providerId="ADAL" clId="{1BF184F9-29B9-1B49-9F90-3F5E69C76387}" dt="2022-03-17T07:55:38.235" v="4152" actId="478"/>
          <ac:spMkLst>
            <pc:docMk/>
            <pc:sldMk cId="320177705" sldId="2076137548"/>
            <ac:spMk id="116" creationId="{2952742C-DDB8-AD4C-A37E-9C556A2D212D}"/>
          </ac:spMkLst>
        </pc:spChg>
        <pc:spChg chg="add mod">
          <ac:chgData name="Shahzad Ali" userId="ecba8e45-00b4-4f6b-a2f0-4dc2d773ca2c" providerId="ADAL" clId="{1BF184F9-29B9-1B49-9F90-3F5E69C76387}" dt="2022-03-17T08:00:44.980" v="4209" actId="14100"/>
          <ac:spMkLst>
            <pc:docMk/>
            <pc:sldMk cId="320177705" sldId="2076137548"/>
            <ac:spMk id="122" creationId="{CF8ECAEE-A490-AC47-B311-669306FDC8D2}"/>
          </ac:spMkLst>
        </pc:spChg>
        <pc:spChg chg="add mod">
          <ac:chgData name="Shahzad Ali" userId="ecba8e45-00b4-4f6b-a2f0-4dc2d773ca2c" providerId="ADAL" clId="{1BF184F9-29B9-1B49-9F90-3F5E69C76387}" dt="2022-03-17T08:00:52.513" v="4211" actId="1076"/>
          <ac:spMkLst>
            <pc:docMk/>
            <pc:sldMk cId="320177705" sldId="2076137548"/>
            <ac:spMk id="135" creationId="{2E5B0BC4-9736-3F40-9CC9-F6733113EC2B}"/>
          </ac:spMkLst>
        </pc:spChg>
        <pc:spChg chg="add mod">
          <ac:chgData name="Shahzad Ali" userId="ecba8e45-00b4-4f6b-a2f0-4dc2d773ca2c" providerId="ADAL" clId="{1BF184F9-29B9-1B49-9F90-3F5E69C76387}" dt="2022-03-17T08:00:56.530" v="4213" actId="1076"/>
          <ac:spMkLst>
            <pc:docMk/>
            <pc:sldMk cId="320177705" sldId="2076137548"/>
            <ac:spMk id="136" creationId="{AD60E57F-D257-694D-92A0-5B036444FDD2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37" creationId="{A34BD8D3-0BD2-5F48-ACCD-7BB53C8667BC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38" creationId="{49D45CBE-8460-DB40-AF73-D02151372769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39" creationId="{46E5D1FD-BBFB-0F4D-86B0-C10544A51DEE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40" creationId="{1CB4CF13-77B7-4D4D-9C02-B4135A6C1A9D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41" creationId="{B17AB047-03CE-FF47-99A4-4831BFE1EFB6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42" creationId="{BDEE3671-A1B2-8C45-8BA3-7C22F73BFFF8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43" creationId="{C85EBD15-5E7D-474E-87A1-31CF9E038DD4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0" creationId="{EFD77E50-A213-F644-B4F1-52270994E293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1" creationId="{5C815833-ECA3-7D48-A4B8-A03C2AD482E1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2" creationId="{38B0ECE9-F6DC-324C-ACCB-74EB6B58C4FD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3" creationId="{9E881B35-B561-E442-AC2E-7361757E787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54" creationId="{E49EE9CC-07DF-E544-854D-E01DE3B48520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0" creationId="{068F916B-A10B-AE43-B6A3-ED27FFF935B8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161" creationId="{FDFEFB54-52F5-6644-B27F-0D6E32C61BCC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3" creationId="{77FCFF7D-0A89-CF44-A8FD-18AC27A3F5A9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4" creationId="{68A21CB1-B203-4349-9EF8-BA5759CA5928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5" creationId="{6DA99B8E-0391-9144-9E9B-5FE6879CA629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6" creationId="{D0691BCC-D183-6C4B-B961-AA03A44324DB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68" creationId="{7A1C8429-1260-FF49-8D5C-658D51FE360A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73" creationId="{E3BBB125-68E3-1E4C-9271-3041AF8E1982}"/>
          </ac:spMkLst>
        </pc:spChg>
        <pc:spChg chg="add del mod">
          <ac:chgData name="Shahzad Ali" userId="ecba8e45-00b4-4f6b-a2f0-4dc2d773ca2c" providerId="ADAL" clId="{1BF184F9-29B9-1B49-9F90-3F5E69C76387}" dt="2022-03-17T08:04:46.616" v="4243" actId="478"/>
          <ac:spMkLst>
            <pc:docMk/>
            <pc:sldMk cId="320177705" sldId="2076137548"/>
            <ac:spMk id="176" creationId="{328377F7-3070-D643-BD25-8F77E907CB20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2" creationId="{6D1113ED-174A-1D46-8624-6F3C2C5BBEB0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3" creationId="{6EA67C3B-66C2-2746-B231-842D337CBD44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4" creationId="{E3DB673E-AB10-D041-BB59-F1D1184BA9E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5" creationId="{14B1FF43-4CA0-0646-9D2E-ED899284AB86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6" creationId="{88C2E1EA-DBEE-4B4D-A3D1-689A85C4255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7" creationId="{ECB28E93-CBA3-2047-84F4-4848CAEC5E7B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8" creationId="{2CA2CB3B-01F7-BF42-962C-083CA0A87F57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89" creationId="{22498CD7-96E8-7C46-BEA7-A46E0DDD2C4F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0" creationId="{1640E57F-1C58-294E-9BE1-221EFBFFDBE9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1" creationId="{3726215F-73D8-4145-8EAA-89AC4549E715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2" creationId="{B70E9858-AFA1-634C-8A80-24035593AA1A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3" creationId="{922D450C-B124-604F-8B53-ABAEC8EB1B1E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199" creationId="{B7A01F1B-0B82-7B42-9E78-FDE32D1E8B54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0" creationId="{ED4CA39F-0890-664F-A009-A59D72363791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1" creationId="{24A4478A-D34E-BF40-8AF6-6BDCA24BA376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2" creationId="{A566D971-0EFF-8148-B42B-CB233EAEDE08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3" creationId="{DABD9D9F-049D-6A4F-8AA6-92235389E35E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4" creationId="{04AF4C51-9BAB-8248-B004-0791C6F2D6C7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5" creationId="{94CE16C1-7705-2C4D-BA78-6673A43D5AD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6" creationId="{479BE858-2430-7A44-86D9-CAD5F8AB6F4E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7" creationId="{BCD40B94-2FFD-F64F-8EE6-38BE95952CC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8" creationId="{FD4BBB83-9087-2744-AC4E-6DD2B729549C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09" creationId="{67B3F115-93F6-7B40-86BF-D8C4BEFB2DA2}"/>
          </ac:spMkLst>
        </pc:spChg>
        <pc:spChg chg="mod">
          <ac:chgData name="Shahzad Ali" userId="ecba8e45-00b4-4f6b-a2f0-4dc2d773ca2c" providerId="ADAL" clId="{1BF184F9-29B9-1B49-9F90-3F5E69C76387}" dt="2022-03-17T08:04:20.997" v="4239"/>
          <ac:spMkLst>
            <pc:docMk/>
            <pc:sldMk cId="320177705" sldId="2076137548"/>
            <ac:spMk id="210" creationId="{5F49788C-FF92-5145-8CC6-F2B1E2E1F4F3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211" creationId="{EE69C77A-E93D-4F44-A7B4-60D3490745A3}"/>
          </ac:spMkLst>
        </pc:spChg>
        <pc:spChg chg="add del mod">
          <ac:chgData name="Shahzad Ali" userId="ecba8e45-00b4-4f6b-a2f0-4dc2d773ca2c" providerId="ADAL" clId="{1BF184F9-29B9-1B49-9F90-3F5E69C76387}" dt="2022-03-17T08:05:21.655" v="4249" actId="478"/>
          <ac:spMkLst>
            <pc:docMk/>
            <pc:sldMk cId="320177705" sldId="2076137548"/>
            <ac:spMk id="212" creationId="{A79FE4C5-FB13-3E46-A348-59AA689D4E11}"/>
          </ac:spMkLst>
        </pc:spChg>
        <pc:spChg chg="add del mod">
          <ac:chgData name="Shahzad Ali" userId="ecba8e45-00b4-4f6b-a2f0-4dc2d773ca2c" providerId="ADAL" clId="{1BF184F9-29B9-1B49-9F90-3F5E69C76387}" dt="2022-03-17T08:04:41.114" v="4241" actId="478"/>
          <ac:spMkLst>
            <pc:docMk/>
            <pc:sldMk cId="320177705" sldId="2076137548"/>
            <ac:spMk id="213" creationId="{E623AB88-4F1C-AC43-ACA5-AA5936317DA2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0" creationId="{F355D815-00A2-BD4B-A1BD-3BAC57A9D5F0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1" creationId="{C25E948C-140F-7B44-BA64-272064342686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2" creationId="{E0ABEAE8-2B70-8548-80B6-B79B4DD9B95A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3" creationId="{024BF1D3-C566-B048-87A5-CF7A36384F99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4" creationId="{2405EFC9-333A-4247-AAFE-D8B5F5550ACA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5" creationId="{D8FED1A0-F684-1F4C-A006-AEBBCA613520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6" creationId="{826810C3-44D2-FE49-8752-2A037EF06C25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7" creationId="{36031DF2-D29F-5B41-9610-191AEC7C8D2A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8" creationId="{0982C0FB-E891-8A4D-8FD9-6CBB5FAE9704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29" creationId="{0A911082-B5BD-A748-9B50-818480776D8D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30" creationId="{D7DC4BDB-2E88-314B-9887-93584CDA530D}"/>
          </ac:spMkLst>
        </pc:spChg>
        <pc:spChg chg="mod">
          <ac:chgData name="Shahzad Ali" userId="ecba8e45-00b4-4f6b-a2f0-4dc2d773ca2c" providerId="ADAL" clId="{1BF184F9-29B9-1B49-9F90-3F5E69C76387}" dt="2022-03-17T08:11:40.828" v="4329"/>
          <ac:spMkLst>
            <pc:docMk/>
            <pc:sldMk cId="320177705" sldId="2076137548"/>
            <ac:spMk id="231" creationId="{6D71A12C-2A7E-D041-BB31-707EE25AF98E}"/>
          </ac:spMkLst>
        </pc:spChg>
        <pc:spChg chg="add mod">
          <ac:chgData name="Shahzad Ali" userId="ecba8e45-00b4-4f6b-a2f0-4dc2d773ca2c" providerId="ADAL" clId="{1BF184F9-29B9-1B49-9F90-3F5E69C76387}" dt="2022-03-17T08:23:27.419" v="4545" actId="20577"/>
          <ac:spMkLst>
            <pc:docMk/>
            <pc:sldMk cId="320177705" sldId="2076137548"/>
            <ac:spMk id="232" creationId="{59063310-9550-7845-AFE6-073F26B0FEAD}"/>
          </ac:spMkLst>
        </pc:spChg>
        <pc:spChg chg="add mod">
          <ac:chgData name="Shahzad Ali" userId="ecba8e45-00b4-4f6b-a2f0-4dc2d773ca2c" providerId="ADAL" clId="{1BF184F9-29B9-1B49-9F90-3F5E69C76387}" dt="2022-03-17T19:46:10.801" v="6503" actId="1076"/>
          <ac:spMkLst>
            <pc:docMk/>
            <pc:sldMk cId="320177705" sldId="2076137548"/>
            <ac:spMk id="233" creationId="{0E580A2F-2D31-2043-91AE-6A23B216EA0A}"/>
          </ac:spMkLst>
        </pc:spChg>
        <pc:spChg chg="add del mod">
          <ac:chgData name="Shahzad Ali" userId="ecba8e45-00b4-4f6b-a2f0-4dc2d773ca2c" providerId="ADAL" clId="{1BF184F9-29B9-1B49-9F90-3F5E69C76387}" dt="2022-03-17T19:46:30.069" v="6505" actId="478"/>
          <ac:spMkLst>
            <pc:docMk/>
            <pc:sldMk cId="320177705" sldId="2076137548"/>
            <ac:spMk id="234" creationId="{82F320D1-5769-9246-AA85-D95D8547FEA5}"/>
          </ac:spMkLst>
        </pc:s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4" creationId="{7E4A178A-4F1E-414E-B615-37F2D1704A91}"/>
          </ac:grpSpMkLst>
        </pc:gr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7" creationId="{66F601AF-897D-3B4F-A0DD-898AF36A6F2D}"/>
          </ac:grpSpMkLst>
        </pc:grpChg>
        <pc:grpChg chg="add del mod">
          <ac:chgData name="Shahzad Ali" userId="ecba8e45-00b4-4f6b-a2f0-4dc2d773ca2c" providerId="ADAL" clId="{1BF184F9-29B9-1B49-9F90-3F5E69C76387}" dt="2022-03-17T07:53:28.743" v="4134" actId="478"/>
          <ac:grpSpMkLst>
            <pc:docMk/>
            <pc:sldMk cId="320177705" sldId="2076137548"/>
            <ac:grpSpMk id="16" creationId="{B798264D-0935-6649-9B9F-30C7F8417EFD}"/>
          </ac:grpSpMkLst>
        </pc:gr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28" creationId="{155EDE66-9276-7D46-9574-6B9EBA40DC9E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30" creationId="{864982DF-5ECC-1D47-A344-796D916EA13B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32" creationId="{E501A7AE-0599-4742-99D2-F7A75EF16586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35" creationId="{633E7863-8722-0F47-825D-F5F47C2B3D21}"/>
          </ac:grpSpMkLst>
        </pc:gr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39" creationId="{7F36B4A3-5647-894C-85E9-7AAEA3B5D464}"/>
          </ac:grpSpMkLst>
        </pc:grpChg>
        <pc:grpChg chg="add 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51" creationId="{4B7EF376-BA52-4142-A5F3-E9067B594A4C}"/>
          </ac:grpSpMkLst>
        </pc:grpChg>
        <pc:grpChg chg="add del mod">
          <ac:chgData name="Shahzad Ali" userId="ecba8e45-00b4-4f6b-a2f0-4dc2d773ca2c" providerId="ADAL" clId="{1BF184F9-29B9-1B49-9F90-3F5E69C76387}" dt="2022-03-17T07:59:43.370" v="4189" actId="478"/>
          <ac:grpSpMkLst>
            <pc:docMk/>
            <pc:sldMk cId="320177705" sldId="2076137548"/>
            <ac:grpSpMk id="63" creationId="{573891E2-C19B-7C4A-9408-D8F97BD3267D}"/>
          </ac:grpSpMkLst>
        </pc:grpChg>
        <pc:grpChg chg="add del mod">
          <ac:chgData name="Shahzad Ali" userId="ecba8e45-00b4-4f6b-a2f0-4dc2d773ca2c" providerId="ADAL" clId="{1BF184F9-29B9-1B49-9F90-3F5E69C76387}" dt="2022-03-17T07:55:06.978" v="4145" actId="478"/>
          <ac:grpSpMkLst>
            <pc:docMk/>
            <pc:sldMk cId="320177705" sldId="2076137548"/>
            <ac:grpSpMk id="72" creationId="{3F8FB704-42CE-C743-8789-1E2557638A8D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75" creationId="{A61E0808-7D3D-3D41-9E68-E08CC742D617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76" creationId="{EF42297E-8324-6746-AAA6-C33CA408AED6}"/>
          </ac:grpSpMkLst>
        </pc:grpChg>
        <pc:grpChg chg="add del mod">
          <ac:chgData name="Shahzad Ali" userId="ecba8e45-00b4-4f6b-a2f0-4dc2d773ca2c" providerId="ADAL" clId="{1BF184F9-29B9-1B49-9F90-3F5E69C76387}" dt="2022-03-17T08:11:39.794" v="4328" actId="478"/>
          <ac:grpSpMkLst>
            <pc:docMk/>
            <pc:sldMk cId="320177705" sldId="2076137548"/>
            <ac:grpSpMk id="89" creationId="{F03600D3-887C-1E45-BC63-20876562CCA8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92" creationId="{66600C8E-0FC7-0746-B9EE-A3642FFD856D}"/>
          </ac:grpSpMkLst>
        </pc:grpChg>
        <pc:grpChg chg="mod">
          <ac:chgData name="Shahzad Ali" userId="ecba8e45-00b4-4f6b-a2f0-4dc2d773ca2c" providerId="ADAL" clId="{1BF184F9-29B9-1B49-9F90-3F5E69C76387}" dt="2022-03-17T07:53:22.229" v="4133"/>
          <ac:grpSpMkLst>
            <pc:docMk/>
            <pc:sldMk cId="320177705" sldId="2076137548"/>
            <ac:grpSpMk id="93" creationId="{F49D6277-EAC1-8846-902A-FC0AB8536053}"/>
          </ac:grpSpMkLst>
        </pc:grpChg>
        <pc:grpChg chg="add del mod">
          <ac:chgData name="Shahzad Ali" userId="ecba8e45-00b4-4f6b-a2f0-4dc2d773ca2c" providerId="ADAL" clId="{1BF184F9-29B9-1B49-9F90-3F5E69C76387}" dt="2022-03-17T07:55:35.096" v="4151" actId="478"/>
          <ac:grpSpMkLst>
            <pc:docMk/>
            <pc:sldMk cId="320177705" sldId="2076137548"/>
            <ac:grpSpMk id="107" creationId="{BBC76788-058B-244B-A218-37460FE63E86}"/>
          </ac:grpSpMkLst>
        </pc:grpChg>
        <pc:grpChg chg="add del mod topLvl">
          <ac:chgData name="Shahzad Ali" userId="ecba8e45-00b4-4f6b-a2f0-4dc2d773ca2c" providerId="ADAL" clId="{1BF184F9-29B9-1B49-9F90-3F5E69C76387}" dt="2022-03-17T08:03:13.744" v="4236" actId="165"/>
          <ac:grpSpMkLst>
            <pc:docMk/>
            <pc:sldMk cId="320177705" sldId="2076137548"/>
            <ac:grpSpMk id="110" creationId="{CD9DE631-3DC2-9741-8A8B-0B9B5D6FD209}"/>
          </ac:grpSpMkLst>
        </pc:grpChg>
        <pc:grpChg chg="add del mod">
          <ac:chgData name="Shahzad Ali" userId="ecba8e45-00b4-4f6b-a2f0-4dc2d773ca2c" providerId="ADAL" clId="{1BF184F9-29B9-1B49-9F90-3F5E69C76387}" dt="2022-03-17T08:05:21.655" v="4249" actId="478"/>
          <ac:grpSpMkLst>
            <pc:docMk/>
            <pc:sldMk cId="320177705" sldId="2076137548"/>
            <ac:grpSpMk id="149" creationId="{E2F391C8-0737-ED48-8965-A44897E3FBBC}"/>
          </ac:grpSpMkLst>
        </pc:grpChg>
        <pc:grpChg chg="add del mod">
          <ac:chgData name="Shahzad Ali" userId="ecba8e45-00b4-4f6b-a2f0-4dc2d773ca2c" providerId="ADAL" clId="{1BF184F9-29B9-1B49-9F90-3F5E69C76387}" dt="2022-03-17T08:05:21.655" v="4249" actId="478"/>
          <ac:grpSpMkLst>
            <pc:docMk/>
            <pc:sldMk cId="320177705" sldId="2076137548"/>
            <ac:grpSpMk id="162" creationId="{EC03673F-3EA2-D14A-90D2-6F9C50134191}"/>
          </ac:grpSpMkLst>
        </pc:grpChg>
        <pc:grpChg chg="add del mod">
          <ac:chgData name="Shahzad Ali" userId="ecba8e45-00b4-4f6b-a2f0-4dc2d773ca2c" providerId="ADAL" clId="{1BF184F9-29B9-1B49-9F90-3F5E69C76387}" dt="2022-03-17T08:05:21.655" v="4249" actId="478"/>
          <ac:grpSpMkLst>
            <pc:docMk/>
            <pc:sldMk cId="320177705" sldId="2076137548"/>
            <ac:grpSpMk id="177" creationId="{430C32AE-0DCA-6045-BFCD-965E30C9C9FC}"/>
          </ac:grpSpMkLst>
        </pc:grpChg>
        <pc:grpChg chg="mod">
          <ac:chgData name="Shahzad Ali" userId="ecba8e45-00b4-4f6b-a2f0-4dc2d773ca2c" providerId="ADAL" clId="{1BF184F9-29B9-1B49-9F90-3F5E69C76387}" dt="2022-03-17T08:04:20.997" v="4239"/>
          <ac:grpSpMkLst>
            <pc:docMk/>
            <pc:sldMk cId="320177705" sldId="2076137548"/>
            <ac:grpSpMk id="180" creationId="{5CEF7F77-B187-FF46-81E7-02E6625447AB}"/>
          </ac:grpSpMkLst>
        </pc:grpChg>
        <pc:grpChg chg="mod">
          <ac:chgData name="Shahzad Ali" userId="ecba8e45-00b4-4f6b-a2f0-4dc2d773ca2c" providerId="ADAL" clId="{1BF184F9-29B9-1B49-9F90-3F5E69C76387}" dt="2022-03-17T08:04:20.997" v="4239"/>
          <ac:grpSpMkLst>
            <pc:docMk/>
            <pc:sldMk cId="320177705" sldId="2076137548"/>
            <ac:grpSpMk id="181" creationId="{ACCDEBD8-1E21-A045-B198-AC998BC6D4B9}"/>
          </ac:grpSpMkLst>
        </pc:grpChg>
        <pc:grpChg chg="add del mod">
          <ac:chgData name="Shahzad Ali" userId="ecba8e45-00b4-4f6b-a2f0-4dc2d773ca2c" providerId="ADAL" clId="{1BF184F9-29B9-1B49-9F90-3F5E69C76387}" dt="2022-03-17T08:05:21.655" v="4249" actId="478"/>
          <ac:grpSpMkLst>
            <pc:docMk/>
            <pc:sldMk cId="320177705" sldId="2076137548"/>
            <ac:grpSpMk id="194" creationId="{CA272719-70CF-724E-80FF-F5A21D741840}"/>
          </ac:grpSpMkLst>
        </pc:grpChg>
        <pc:grpChg chg="mod">
          <ac:chgData name="Shahzad Ali" userId="ecba8e45-00b4-4f6b-a2f0-4dc2d773ca2c" providerId="ADAL" clId="{1BF184F9-29B9-1B49-9F90-3F5E69C76387}" dt="2022-03-17T08:04:20.997" v="4239"/>
          <ac:grpSpMkLst>
            <pc:docMk/>
            <pc:sldMk cId="320177705" sldId="2076137548"/>
            <ac:grpSpMk id="197" creationId="{C310F02C-FE1A-674E-BE76-C2C4DE4C5C01}"/>
          </ac:grpSpMkLst>
        </pc:grpChg>
        <pc:grpChg chg="mod">
          <ac:chgData name="Shahzad Ali" userId="ecba8e45-00b4-4f6b-a2f0-4dc2d773ca2c" providerId="ADAL" clId="{1BF184F9-29B9-1B49-9F90-3F5E69C76387}" dt="2022-03-17T08:04:20.997" v="4239"/>
          <ac:grpSpMkLst>
            <pc:docMk/>
            <pc:sldMk cId="320177705" sldId="2076137548"/>
            <ac:grpSpMk id="198" creationId="{CA6C063F-5B11-E24B-AAF6-551BABA9EAC5}"/>
          </ac:grpSpMkLst>
        </pc:grpChg>
        <pc:grpChg chg="add mod">
          <ac:chgData name="Shahzad Ali" userId="ecba8e45-00b4-4f6b-a2f0-4dc2d773ca2c" providerId="ADAL" clId="{1BF184F9-29B9-1B49-9F90-3F5E69C76387}" dt="2022-03-17T08:11:40.828" v="4329"/>
          <ac:grpSpMkLst>
            <pc:docMk/>
            <pc:sldMk cId="320177705" sldId="2076137548"/>
            <ac:grpSpMk id="215" creationId="{5009EC5E-3D67-8B4A-83FA-F20BFE269A9C}"/>
          </ac:grpSpMkLst>
        </pc:grpChg>
        <pc:grpChg chg="mod">
          <ac:chgData name="Shahzad Ali" userId="ecba8e45-00b4-4f6b-a2f0-4dc2d773ca2c" providerId="ADAL" clId="{1BF184F9-29B9-1B49-9F90-3F5E69C76387}" dt="2022-03-17T08:11:40.828" v="4329"/>
          <ac:grpSpMkLst>
            <pc:docMk/>
            <pc:sldMk cId="320177705" sldId="2076137548"/>
            <ac:grpSpMk id="218" creationId="{9A364CA4-B0F9-B843-ABA9-D351E80449F9}"/>
          </ac:grpSpMkLst>
        </pc:grpChg>
        <pc:grpChg chg="mod">
          <ac:chgData name="Shahzad Ali" userId="ecba8e45-00b4-4f6b-a2f0-4dc2d773ca2c" providerId="ADAL" clId="{1BF184F9-29B9-1B49-9F90-3F5E69C76387}" dt="2022-03-17T08:11:40.828" v="4329"/>
          <ac:grpSpMkLst>
            <pc:docMk/>
            <pc:sldMk cId="320177705" sldId="2076137548"/>
            <ac:grpSpMk id="219" creationId="{A50C530C-92BD-7543-BA27-866855679B32}"/>
          </ac:grpSpMkLst>
        </pc:grp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17" creationId="{42C589F3-EDA7-6949-B891-3B8BF0724146}"/>
          </ac:picMkLst>
        </pc:picChg>
        <pc:picChg chg="add del mod">
          <ac:chgData name="Shahzad Ali" userId="ecba8e45-00b4-4f6b-a2f0-4dc2d773ca2c" providerId="ADAL" clId="{1BF184F9-29B9-1B49-9F90-3F5E69C76387}" dt="2022-03-17T07:53:29.831" v="4135" actId="478"/>
          <ac:picMkLst>
            <pc:docMk/>
            <pc:sldMk cId="320177705" sldId="2076137548"/>
            <ac:picMk id="22" creationId="{D934E95D-35DB-C143-A45C-4B3A4DFBB653}"/>
          </ac:picMkLst>
        </pc:picChg>
        <pc:picChg chg="add del mod">
          <ac:chgData name="Shahzad Ali" userId="ecba8e45-00b4-4f6b-a2f0-4dc2d773ca2c" providerId="ADAL" clId="{1BF184F9-29B9-1B49-9F90-3F5E69C76387}" dt="2022-03-17T07:55:16.139" v="4148" actId="478"/>
          <ac:picMkLst>
            <pc:docMk/>
            <pc:sldMk cId="320177705" sldId="2076137548"/>
            <ac:picMk id="25" creationId="{4AD670D6-9D23-9F41-B80A-F31E65AD8C2D}"/>
          </ac:picMkLst>
        </pc:picChg>
        <pc:picChg chg="add 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26" creationId="{ECC41BF4-AFCA-A84F-8415-F0600ABBC5BF}"/>
          </ac:picMkLst>
        </pc:picChg>
        <pc:picChg chg="add 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27" creationId="{D935C20E-6764-B441-B48E-905B1408D38C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29" creationId="{B402D8A5-8C80-244B-97CC-6CEAD8DE3B4F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34" creationId="{0D2529B3-96DB-7248-9C73-F885BF3EB10F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36" creationId="{197A8CA9-DE26-1846-AA48-18986322FA05}"/>
          </ac:picMkLst>
        </pc:picChg>
        <pc:picChg chg="del mod">
          <ac:chgData name="Shahzad Ali" userId="ecba8e45-00b4-4f6b-a2f0-4dc2d773ca2c" providerId="ADAL" clId="{1BF184F9-29B9-1B49-9F90-3F5E69C76387}" dt="2022-03-17T07:55:13.113" v="4147" actId="478"/>
          <ac:picMkLst>
            <pc:docMk/>
            <pc:sldMk cId="320177705" sldId="2076137548"/>
            <ac:picMk id="45" creationId="{B22F0E85-345D-C446-B7C0-C71A617FCF09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46" creationId="{E38A027E-C988-0847-A947-282F61EA455F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47" creationId="{0DC1E458-8D1B-E64A-AC16-BFDA20BD0998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57" creationId="{2FCB4977-3DE5-A04A-9259-96BCF28E899C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60" creationId="{7C350574-ED7D-9B41-8127-F6F46E49783B}"/>
          </ac:picMkLst>
        </pc:picChg>
        <pc:picChg chg="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61" creationId="{251A411C-062E-9349-BA86-7BB8E0B0A3B9}"/>
          </ac:picMkLst>
        </pc:picChg>
        <pc:picChg chg="add del mod">
          <ac:chgData name="Shahzad Ali" userId="ecba8e45-00b4-4f6b-a2f0-4dc2d773ca2c" providerId="ADAL" clId="{1BF184F9-29B9-1B49-9F90-3F5E69C76387}" dt="2022-03-17T07:54:27.862" v="4141" actId="478"/>
          <ac:picMkLst>
            <pc:docMk/>
            <pc:sldMk cId="320177705" sldId="2076137548"/>
            <ac:picMk id="66" creationId="{732B322A-8742-6847-8B49-A1F3FEF52F04}"/>
          </ac:picMkLst>
        </pc:picChg>
        <pc:picChg chg="add del mod">
          <ac:chgData name="Shahzad Ali" userId="ecba8e45-00b4-4f6b-a2f0-4dc2d773ca2c" providerId="ADAL" clId="{1BF184F9-29B9-1B49-9F90-3F5E69C76387}" dt="2022-03-17T18:17:33.629" v="5514" actId="478"/>
          <ac:picMkLst>
            <pc:docMk/>
            <pc:sldMk cId="320177705" sldId="2076137548"/>
            <ac:picMk id="80" creationId="{6F9C6841-3664-224D-A244-84994E2443C2}"/>
          </ac:picMkLst>
        </pc:picChg>
        <pc:picChg chg="add mod">
          <ac:chgData name="Shahzad Ali" userId="ecba8e45-00b4-4f6b-a2f0-4dc2d773ca2c" providerId="ADAL" clId="{1BF184F9-29B9-1B49-9F90-3F5E69C76387}" dt="2022-03-17T18:17:31.308" v="5513"/>
          <ac:picMkLst>
            <pc:docMk/>
            <pc:sldMk cId="320177705" sldId="2076137548"/>
            <ac:picMk id="81" creationId="{79A9DE98-65DC-BB4E-9D81-D056EEA9E119}"/>
          </ac:picMkLst>
        </pc:picChg>
        <pc:picChg chg="add mod">
          <ac:chgData name="Shahzad Ali" userId="ecba8e45-00b4-4f6b-a2f0-4dc2d773ca2c" providerId="ADAL" clId="{1BF184F9-29B9-1B49-9F90-3F5E69C76387}" dt="2022-03-17T07:53:22.229" v="4133"/>
          <ac:picMkLst>
            <pc:docMk/>
            <pc:sldMk cId="320177705" sldId="2076137548"/>
            <ac:picMk id="106" creationId="{18DFF5DF-442F-2049-A81B-2A09B972ECE4}"/>
          </ac:picMkLst>
        </pc:picChg>
        <pc:picChg chg="del mod topLvl">
          <ac:chgData name="Shahzad Ali" userId="ecba8e45-00b4-4f6b-a2f0-4dc2d773ca2c" providerId="ADAL" clId="{1BF184F9-29B9-1B49-9F90-3F5E69C76387}" dt="2022-03-17T07:55:35.096" v="4151" actId="478"/>
          <ac:picMkLst>
            <pc:docMk/>
            <pc:sldMk cId="320177705" sldId="2076137548"/>
            <ac:picMk id="108" creationId="{F746D7D2-4322-1C49-9145-5C2F1DC0DE6E}"/>
          </ac:picMkLst>
        </pc:picChg>
        <pc:picChg chg="del mod">
          <ac:chgData name="Shahzad Ali" userId="ecba8e45-00b4-4f6b-a2f0-4dc2d773ca2c" providerId="ADAL" clId="{1BF184F9-29B9-1B49-9F90-3F5E69C76387}" dt="2022-03-17T07:59:27.686" v="4185" actId="478"/>
          <ac:picMkLst>
            <pc:docMk/>
            <pc:sldMk cId="320177705" sldId="2076137548"/>
            <ac:picMk id="111" creationId="{0779D3BC-E31E-8948-85A9-303E0F25C6BA}"/>
          </ac:picMkLst>
        </pc:picChg>
        <pc:picChg chg="del mod">
          <ac:chgData name="Shahzad Ali" userId="ecba8e45-00b4-4f6b-a2f0-4dc2d773ca2c" providerId="ADAL" clId="{1BF184F9-29B9-1B49-9F90-3F5E69C76387}" dt="2022-03-17T07:59:30.150" v="4186" actId="478"/>
          <ac:picMkLst>
            <pc:docMk/>
            <pc:sldMk cId="320177705" sldId="2076137548"/>
            <ac:picMk id="112" creationId="{E3AD33F0-B5A3-8341-A2A2-4A6223E79937}"/>
          </ac:picMkLst>
        </pc:picChg>
        <pc:picChg chg="del mod">
          <ac:chgData name="Shahzad Ali" userId="ecba8e45-00b4-4f6b-a2f0-4dc2d773ca2c" providerId="ADAL" clId="{1BF184F9-29B9-1B49-9F90-3F5E69C76387}" dt="2022-03-17T07:55:42.399" v="4153" actId="478"/>
          <ac:picMkLst>
            <pc:docMk/>
            <pc:sldMk cId="320177705" sldId="2076137548"/>
            <ac:picMk id="117" creationId="{9A421975-DFBD-354B-AD3B-F1F48ECD0557}"/>
          </ac:picMkLst>
        </pc:picChg>
        <pc:picChg chg="add mod">
          <ac:chgData name="Shahzad Ali" userId="ecba8e45-00b4-4f6b-a2f0-4dc2d773ca2c" providerId="ADAL" clId="{1BF184F9-29B9-1B49-9F90-3F5E69C76387}" dt="2022-03-17T08:01:21.899" v="4216"/>
          <ac:picMkLst>
            <pc:docMk/>
            <pc:sldMk cId="320177705" sldId="2076137548"/>
            <ac:picMk id="121" creationId="{CAB108C7-023E-FE44-9071-D61526007DFC}"/>
          </ac:picMkLst>
        </pc:picChg>
        <pc:picChg chg="add mod">
          <ac:chgData name="Shahzad Ali" userId="ecba8e45-00b4-4f6b-a2f0-4dc2d773ca2c" providerId="ADAL" clId="{1BF184F9-29B9-1B49-9F90-3F5E69C76387}" dt="2022-03-17T08:01:30.299" v="4217"/>
          <ac:picMkLst>
            <pc:docMk/>
            <pc:sldMk cId="320177705" sldId="2076137548"/>
            <ac:picMk id="129" creationId="{1FDAD198-8C4C-464D-840E-64BEBF1932A9}"/>
          </ac:picMkLst>
        </pc:picChg>
        <pc:picChg chg="add mod">
          <ac:chgData name="Shahzad Ali" userId="ecba8e45-00b4-4f6b-a2f0-4dc2d773ca2c" providerId="ADAL" clId="{1BF184F9-29B9-1B49-9F90-3F5E69C76387}" dt="2022-03-17T08:01:35.114" v="4218"/>
          <ac:picMkLst>
            <pc:docMk/>
            <pc:sldMk cId="320177705" sldId="2076137548"/>
            <ac:picMk id="130" creationId="{B6984F7A-2EA5-9A43-9626-BFD01278241F}"/>
          </ac:picMkLst>
        </pc:picChg>
        <pc:picChg chg="add del mod">
          <ac:chgData name="Shahzad Ali" userId="ecba8e45-00b4-4f6b-a2f0-4dc2d773ca2c" providerId="ADAL" clId="{1BF184F9-29B9-1B49-9F90-3F5E69C76387}" dt="2022-03-17T08:05:21.655" v="4249" actId="478"/>
          <ac:picMkLst>
            <pc:docMk/>
            <pc:sldMk cId="320177705" sldId="2076137548"/>
            <ac:picMk id="146" creationId="{ABF553A2-1D4E-794F-B210-1889E87D8743}"/>
          </ac:picMkLst>
        </pc:picChg>
        <pc:picChg chg="add del mod">
          <ac:chgData name="Shahzad Ali" userId="ecba8e45-00b4-4f6b-a2f0-4dc2d773ca2c" providerId="ADAL" clId="{1BF184F9-29B9-1B49-9F90-3F5E69C76387}" dt="2022-03-17T08:05:21.655" v="4249" actId="478"/>
          <ac:picMkLst>
            <pc:docMk/>
            <pc:sldMk cId="320177705" sldId="2076137548"/>
            <ac:picMk id="147" creationId="{01CC1F99-EFAB-F749-8E73-56F86626A61B}"/>
          </ac:picMkLst>
        </pc:picChg>
        <pc:picChg chg="add del mod">
          <ac:chgData name="Shahzad Ali" userId="ecba8e45-00b4-4f6b-a2f0-4dc2d773ca2c" providerId="ADAL" clId="{1BF184F9-29B9-1B49-9F90-3F5E69C76387}" dt="2022-03-17T08:05:21.655" v="4249" actId="478"/>
          <ac:picMkLst>
            <pc:docMk/>
            <pc:sldMk cId="320177705" sldId="2076137548"/>
            <ac:picMk id="148" creationId="{8E8D5CB9-0FE7-2147-85C9-A58993430E9E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55" creationId="{90328AE4-5DB4-FE41-95F5-924FE9D8217A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56" creationId="{A6B06BDD-1365-7C48-BFE8-F1A37DD74FA8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57" creationId="{CFB60EB6-14EF-1A47-B646-7A4F29E6FA41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67" creationId="{923B0681-2007-C544-B840-E9747B636979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71" creationId="{C7B8910C-297B-C14C-8F9A-575856D8AF88}"/>
          </ac:picMkLst>
        </pc:picChg>
        <pc:picChg chg="mod">
          <ac:chgData name="Shahzad Ali" userId="ecba8e45-00b4-4f6b-a2f0-4dc2d773ca2c" providerId="ADAL" clId="{1BF184F9-29B9-1B49-9F90-3F5E69C76387}" dt="2022-03-17T08:04:20.997" v="4239"/>
          <ac:picMkLst>
            <pc:docMk/>
            <pc:sldMk cId="320177705" sldId="2076137548"/>
            <ac:picMk id="172" creationId="{03A28AED-4E8A-114A-A7CE-09E19E6918D1}"/>
          </ac:picMkLst>
        </pc:picChg>
        <pc:picChg chg="add del mod">
          <ac:chgData name="Shahzad Ali" userId="ecba8e45-00b4-4f6b-a2f0-4dc2d773ca2c" providerId="ADAL" clId="{1BF184F9-29B9-1B49-9F90-3F5E69C76387}" dt="2022-03-17T08:09:57.559" v="4305" actId="478"/>
          <ac:picMkLst>
            <pc:docMk/>
            <pc:sldMk cId="320177705" sldId="2076137548"/>
            <ac:picMk id="174" creationId="{761F0D71-1DE2-7F4D-81E0-7194406D8225}"/>
          </ac:picMkLst>
        </pc:picChg>
        <pc:picChg chg="add del mod">
          <ac:chgData name="Shahzad Ali" userId="ecba8e45-00b4-4f6b-a2f0-4dc2d773ca2c" providerId="ADAL" clId="{1BF184F9-29B9-1B49-9F90-3F5E69C76387}" dt="2022-03-17T08:05:21.655" v="4249" actId="478"/>
          <ac:picMkLst>
            <pc:docMk/>
            <pc:sldMk cId="320177705" sldId="2076137548"/>
            <ac:picMk id="214" creationId="{7B81271C-5E55-404E-A368-800C3B8F027A}"/>
          </ac:picMkLst>
        </pc:picChg>
        <pc:cxnChg chg="add mod">
          <ac:chgData name="Shahzad Ali" userId="ecba8e45-00b4-4f6b-a2f0-4dc2d773ca2c" providerId="ADAL" clId="{1BF184F9-29B9-1B49-9F90-3F5E69C76387}" dt="2022-03-17T19:48:35.896" v="6514" actId="208"/>
          <ac:cxnSpMkLst>
            <pc:docMk/>
            <pc:sldMk cId="320177705" sldId="2076137548"/>
            <ac:cxnSpMk id="20" creationId="{D0C72E2B-265D-CF4A-B9DB-882B27F88417}"/>
          </ac:cxnSpMkLst>
        </pc:cxnChg>
        <pc:cxnChg chg="add mod">
          <ac:chgData name="Shahzad Ali" userId="ecba8e45-00b4-4f6b-a2f0-4dc2d773ca2c" providerId="ADAL" clId="{1BF184F9-29B9-1B49-9F90-3F5E69C76387}" dt="2022-03-17T19:48:35.896" v="6514" actId="208"/>
          <ac:cxnSpMkLst>
            <pc:docMk/>
            <pc:sldMk cId="320177705" sldId="2076137548"/>
            <ac:cxnSpMk id="21" creationId="{8C308953-22CF-0A49-BCD2-951F2A089890}"/>
          </ac:cxnSpMkLst>
        </pc:cxnChg>
        <pc:cxnChg chg="add del mod">
          <ac:chgData name="Shahzad Ali" userId="ecba8e45-00b4-4f6b-a2f0-4dc2d773ca2c" providerId="ADAL" clId="{1BF184F9-29B9-1B49-9F90-3F5E69C76387}" dt="2022-03-17T07:53:34.906" v="4137" actId="478"/>
          <ac:cxnSpMkLst>
            <pc:docMk/>
            <pc:sldMk cId="320177705" sldId="2076137548"/>
            <ac:cxnSpMk id="23" creationId="{E624B017-008C-FC4C-BFFE-B5636384C095}"/>
          </ac:cxnSpMkLst>
        </pc:cxnChg>
        <pc:cxnChg chg="add del mod">
          <ac:chgData name="Shahzad Ali" userId="ecba8e45-00b4-4f6b-a2f0-4dc2d773ca2c" providerId="ADAL" clId="{1BF184F9-29B9-1B49-9F90-3F5E69C76387}" dt="2022-03-17T07:55:19.482" v="4149" actId="478"/>
          <ac:cxnSpMkLst>
            <pc:docMk/>
            <pc:sldMk cId="320177705" sldId="2076137548"/>
            <ac:cxnSpMk id="24" creationId="{93015997-8456-8C4C-B1D0-A45DCE91A096}"/>
          </ac:cxnSpMkLst>
        </pc:cxnChg>
        <pc:cxnChg chg="mod">
          <ac:chgData name="Shahzad Ali" userId="ecba8e45-00b4-4f6b-a2f0-4dc2d773ca2c" providerId="ADAL" clId="{1BF184F9-29B9-1B49-9F90-3F5E69C76387}" dt="2022-03-17T07:57:17.974" v="4169" actId="14100"/>
          <ac:cxnSpMkLst>
            <pc:docMk/>
            <pc:sldMk cId="320177705" sldId="2076137548"/>
            <ac:cxnSpMk id="48" creationId="{1DE860A9-4236-AC49-A185-A50EC6610CC2}"/>
          </ac:cxnSpMkLst>
        </pc:cxnChg>
        <pc:cxnChg chg="mod">
          <ac:chgData name="Shahzad Ali" userId="ecba8e45-00b4-4f6b-a2f0-4dc2d773ca2c" providerId="ADAL" clId="{1BF184F9-29B9-1B49-9F90-3F5E69C76387}" dt="2022-03-17T07:57:20.508" v="4170" actId="14100"/>
          <ac:cxnSpMkLst>
            <pc:docMk/>
            <pc:sldMk cId="320177705" sldId="2076137548"/>
            <ac:cxnSpMk id="49" creationId="{6CDEACF8-A6BF-CC49-AFF7-8E4A5DB95A0C}"/>
          </ac:cxnSpMkLst>
        </pc:cxnChg>
        <pc:cxnChg chg="mod">
          <ac:chgData name="Shahzad Ali" userId="ecba8e45-00b4-4f6b-a2f0-4dc2d773ca2c" providerId="ADAL" clId="{1BF184F9-29B9-1B49-9F90-3F5E69C76387}" dt="2022-03-17T19:48:43.207" v="6515" actId="208"/>
          <ac:cxnSpMkLst>
            <pc:docMk/>
            <pc:sldMk cId="320177705" sldId="2076137548"/>
            <ac:cxnSpMk id="58" creationId="{003DB063-C445-DC45-85C0-D84A27DE90F7}"/>
          </ac:cxnSpMkLst>
        </pc:cxnChg>
        <pc:cxnChg chg="mod">
          <ac:chgData name="Shahzad Ali" userId="ecba8e45-00b4-4f6b-a2f0-4dc2d773ca2c" providerId="ADAL" clId="{1BF184F9-29B9-1B49-9F90-3F5E69C76387}" dt="2022-03-17T19:48:43.207" v="6515" actId="208"/>
          <ac:cxnSpMkLst>
            <pc:docMk/>
            <pc:sldMk cId="320177705" sldId="2076137548"/>
            <ac:cxnSpMk id="59" creationId="{F8586035-9773-5040-AF27-23B91FF560AE}"/>
          </ac:cxnSpMkLst>
        </pc:cxnChg>
        <pc:cxnChg chg="del mod topLvl">
          <ac:chgData name="Shahzad Ali" userId="ecba8e45-00b4-4f6b-a2f0-4dc2d773ca2c" providerId="ADAL" clId="{1BF184F9-29B9-1B49-9F90-3F5E69C76387}" dt="2022-03-17T07:59:43.370" v="4189" actId="478"/>
          <ac:cxnSpMkLst>
            <pc:docMk/>
            <pc:sldMk cId="320177705" sldId="2076137548"/>
            <ac:cxnSpMk id="64" creationId="{C45438E8-063A-8949-80AC-8F71AD7B730C}"/>
          </ac:cxnSpMkLst>
        </pc:cxnChg>
        <pc:cxnChg chg="mod">
          <ac:chgData name="Shahzad Ali" userId="ecba8e45-00b4-4f6b-a2f0-4dc2d773ca2c" providerId="ADAL" clId="{1BF184F9-29B9-1B49-9F90-3F5E69C76387}" dt="2022-03-17T07:53:22.229" v="4133"/>
          <ac:cxnSpMkLst>
            <pc:docMk/>
            <pc:sldMk cId="320177705" sldId="2076137548"/>
            <ac:cxnSpMk id="73" creationId="{C1EE3DAE-DD9C-1F46-AB49-7DABCECAE006}"/>
          </ac:cxnSpMkLst>
        </pc:cxnChg>
        <pc:cxnChg chg="mod">
          <ac:chgData name="Shahzad Ali" userId="ecba8e45-00b4-4f6b-a2f0-4dc2d773ca2c" providerId="ADAL" clId="{1BF184F9-29B9-1B49-9F90-3F5E69C76387}" dt="2022-03-17T07:55:06.978" v="4145" actId="478"/>
          <ac:cxnSpMkLst>
            <pc:docMk/>
            <pc:sldMk cId="320177705" sldId="2076137548"/>
            <ac:cxnSpMk id="74" creationId="{27CDA2A5-EAE6-6549-8256-3A206C09F323}"/>
          </ac:cxnSpMkLst>
        </pc:cxnChg>
        <pc:cxnChg chg="mod">
          <ac:chgData name="Shahzad Ali" userId="ecba8e45-00b4-4f6b-a2f0-4dc2d773ca2c" providerId="ADAL" clId="{1BF184F9-29B9-1B49-9F90-3F5E69C76387}" dt="2022-03-17T07:53:22.229" v="4133"/>
          <ac:cxnSpMkLst>
            <pc:docMk/>
            <pc:sldMk cId="320177705" sldId="2076137548"/>
            <ac:cxnSpMk id="90" creationId="{D11308BE-29C2-1A48-A014-B88FF9526E2D}"/>
          </ac:cxnSpMkLst>
        </pc:cxnChg>
        <pc:cxnChg chg="mod">
          <ac:chgData name="Shahzad Ali" userId="ecba8e45-00b4-4f6b-a2f0-4dc2d773ca2c" providerId="ADAL" clId="{1BF184F9-29B9-1B49-9F90-3F5E69C76387}" dt="2022-03-17T08:11:39.794" v="4328" actId="478"/>
          <ac:cxnSpMkLst>
            <pc:docMk/>
            <pc:sldMk cId="320177705" sldId="2076137548"/>
            <ac:cxnSpMk id="91" creationId="{9E6AD678-C07E-2146-AC73-6F311ED7C2C7}"/>
          </ac:cxnSpMkLst>
        </pc:cxnChg>
        <pc:cxnChg chg="del mod topLvl">
          <ac:chgData name="Shahzad Ali" userId="ecba8e45-00b4-4f6b-a2f0-4dc2d773ca2c" providerId="ADAL" clId="{1BF184F9-29B9-1B49-9F90-3F5E69C76387}" dt="2022-03-17T08:03:16.926" v="4237" actId="478"/>
          <ac:cxnSpMkLst>
            <pc:docMk/>
            <pc:sldMk cId="320177705" sldId="2076137548"/>
            <ac:cxnSpMk id="118" creationId="{EDE46023-7096-3D43-ABBB-B79415364A42}"/>
          </ac:cxnSpMkLst>
        </pc:cxnChg>
        <pc:cxnChg chg="mod topLvl">
          <ac:chgData name="Shahzad Ali" userId="ecba8e45-00b4-4f6b-a2f0-4dc2d773ca2c" providerId="ADAL" clId="{1BF184F9-29B9-1B49-9F90-3F5E69C76387}" dt="2022-03-17T19:50:02.832" v="6517" actId="692"/>
          <ac:cxnSpMkLst>
            <pc:docMk/>
            <pc:sldMk cId="320177705" sldId="2076137548"/>
            <ac:cxnSpMk id="119" creationId="{2EA7A10C-E371-6D46-93B7-D1E128DE8336}"/>
          </ac:cxnSpMkLst>
        </pc:cxnChg>
        <pc:cxnChg chg="mod topLvl">
          <ac:chgData name="Shahzad Ali" userId="ecba8e45-00b4-4f6b-a2f0-4dc2d773ca2c" providerId="ADAL" clId="{1BF184F9-29B9-1B49-9F90-3F5E69C76387}" dt="2022-03-17T19:50:10.825" v="6519" actId="208"/>
          <ac:cxnSpMkLst>
            <pc:docMk/>
            <pc:sldMk cId="320177705" sldId="2076137548"/>
            <ac:cxnSpMk id="120" creationId="{180B81FB-7B83-944D-B9C5-3206316B03E8}"/>
          </ac:cxnSpMkLst>
        </pc:cxnChg>
        <pc:cxnChg chg="add mod">
          <ac:chgData name="Shahzad Ali" userId="ecba8e45-00b4-4f6b-a2f0-4dc2d773ca2c" providerId="ADAL" clId="{1BF184F9-29B9-1B49-9F90-3F5E69C76387}" dt="2022-03-17T19:50:19.222" v="6522" actId="208"/>
          <ac:cxnSpMkLst>
            <pc:docMk/>
            <pc:sldMk cId="320177705" sldId="2076137548"/>
            <ac:cxnSpMk id="123" creationId="{BA05254E-0FDD-6546-A942-B1BBFC883CB6}"/>
          </ac:cxnSpMkLst>
        </pc:cxnChg>
        <pc:cxnChg chg="add del 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44" creationId="{DE103774-AD1A-C94F-9F73-AC889405E346}"/>
          </ac:cxnSpMkLst>
        </pc:cxnChg>
        <pc:cxnChg chg="add del 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45" creationId="{6EAC2B8E-05E2-F847-A485-37CCE77CA38F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58" creationId="{34112C40-3623-694E-BF48-76FF9EFDE8F7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59" creationId="{45A8E31B-FBE3-5A4F-A925-D9B00E9A0304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69" creationId="{CFADCB3E-2375-784B-9463-E9CA9CC5C539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70" creationId="{14AF7BDD-CE6B-274E-964E-B676FFCC38B9}"/>
          </ac:cxnSpMkLst>
        </pc:cxnChg>
        <pc:cxnChg chg="add del mod">
          <ac:chgData name="Shahzad Ali" userId="ecba8e45-00b4-4f6b-a2f0-4dc2d773ca2c" providerId="ADAL" clId="{1BF184F9-29B9-1B49-9F90-3F5E69C76387}" dt="2022-03-17T08:04:44.248" v="4242" actId="478"/>
          <ac:cxnSpMkLst>
            <pc:docMk/>
            <pc:sldMk cId="320177705" sldId="2076137548"/>
            <ac:cxnSpMk id="175" creationId="{3525BB1C-F1B2-B143-A2E3-68D52D24D08A}"/>
          </ac:cxnSpMkLst>
        </pc:cxnChg>
        <pc:cxnChg chg="mod">
          <ac:chgData name="Shahzad Ali" userId="ecba8e45-00b4-4f6b-a2f0-4dc2d773ca2c" providerId="ADAL" clId="{1BF184F9-29B9-1B49-9F90-3F5E69C76387}" dt="2022-03-17T08:04:20.997" v="4239"/>
          <ac:cxnSpMkLst>
            <pc:docMk/>
            <pc:sldMk cId="320177705" sldId="2076137548"/>
            <ac:cxnSpMk id="178" creationId="{1B6B368E-4236-2C42-9BAD-37F914ACB0BB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79" creationId="{B055B2B1-61DC-9E40-A3A7-29A9D0415413}"/>
          </ac:cxnSpMkLst>
        </pc:cxnChg>
        <pc:cxnChg chg="mod">
          <ac:chgData name="Shahzad Ali" userId="ecba8e45-00b4-4f6b-a2f0-4dc2d773ca2c" providerId="ADAL" clId="{1BF184F9-29B9-1B49-9F90-3F5E69C76387}" dt="2022-03-17T08:04:20.997" v="4239"/>
          <ac:cxnSpMkLst>
            <pc:docMk/>
            <pc:sldMk cId="320177705" sldId="2076137548"/>
            <ac:cxnSpMk id="195" creationId="{9CFFE481-151E-994A-8BE2-A83E97B26188}"/>
          </ac:cxnSpMkLst>
        </pc:cxnChg>
        <pc:cxnChg chg="mod">
          <ac:chgData name="Shahzad Ali" userId="ecba8e45-00b4-4f6b-a2f0-4dc2d773ca2c" providerId="ADAL" clId="{1BF184F9-29B9-1B49-9F90-3F5E69C76387}" dt="2022-03-17T08:05:21.655" v="4249" actId="478"/>
          <ac:cxnSpMkLst>
            <pc:docMk/>
            <pc:sldMk cId="320177705" sldId="2076137548"/>
            <ac:cxnSpMk id="196" creationId="{B591B35D-EC28-9A47-BD91-4971EABDC2C3}"/>
          </ac:cxnSpMkLst>
        </pc:cxnChg>
        <pc:cxnChg chg="mod">
          <ac:chgData name="Shahzad Ali" userId="ecba8e45-00b4-4f6b-a2f0-4dc2d773ca2c" providerId="ADAL" clId="{1BF184F9-29B9-1B49-9F90-3F5E69C76387}" dt="2022-03-17T08:11:40.828" v="4329"/>
          <ac:cxnSpMkLst>
            <pc:docMk/>
            <pc:sldMk cId="320177705" sldId="2076137548"/>
            <ac:cxnSpMk id="216" creationId="{8AF8E760-ED6B-6048-92B2-13831949C7FA}"/>
          </ac:cxnSpMkLst>
        </pc:cxnChg>
        <pc:cxnChg chg="mod">
          <ac:chgData name="Shahzad Ali" userId="ecba8e45-00b4-4f6b-a2f0-4dc2d773ca2c" providerId="ADAL" clId="{1BF184F9-29B9-1B49-9F90-3F5E69C76387}" dt="2022-03-17T08:11:40.828" v="4329"/>
          <ac:cxnSpMkLst>
            <pc:docMk/>
            <pc:sldMk cId="320177705" sldId="2076137548"/>
            <ac:cxnSpMk id="217" creationId="{4EDF50ED-A99E-EB43-90FD-FD8A9A03E9C9}"/>
          </ac:cxnSpMkLst>
        </pc:cxnChg>
      </pc:sldChg>
      <pc:sldChg chg="addSp delSp modSp add mod modTransition delAnim modAnim">
        <pc:chgData name="Shahzad Ali" userId="ecba8e45-00b4-4f6b-a2f0-4dc2d773ca2c" providerId="ADAL" clId="{1BF184F9-29B9-1B49-9F90-3F5E69C76387}" dt="2022-03-17T19:51:21.208" v="6534" actId="692"/>
        <pc:sldMkLst>
          <pc:docMk/>
          <pc:sldMk cId="2022216443" sldId="2076137549"/>
        </pc:sldMkLst>
        <pc:spChg chg="mod">
          <ac:chgData name="Shahzad Ali" userId="ecba8e45-00b4-4f6b-a2f0-4dc2d773ca2c" providerId="ADAL" clId="{1BF184F9-29B9-1B49-9F90-3F5E69C76387}" dt="2022-03-17T18:20:41.627" v="5582" actId="20577"/>
          <ac:spMkLst>
            <pc:docMk/>
            <pc:sldMk cId="2022216443" sldId="2076137549"/>
            <ac:spMk id="3" creationId="{50D378D3-E601-714B-AE4A-FBB076FDE7CA}"/>
          </ac:spMkLst>
        </pc:spChg>
        <pc:spChg chg="mod">
          <ac:chgData name="Shahzad Ali" userId="ecba8e45-00b4-4f6b-a2f0-4dc2d773ca2c" providerId="ADAL" clId="{1BF184F9-29B9-1B49-9F90-3F5E69C76387}" dt="2022-03-17T08:08:36.398" v="4296" actId="20577"/>
          <ac:spMkLst>
            <pc:docMk/>
            <pc:sldMk cId="2022216443" sldId="2076137549"/>
            <ac:spMk id="11" creationId="{91688DAC-8D84-7940-A87C-AD911DE54405}"/>
          </ac:spMkLst>
        </pc:spChg>
        <pc:spChg chg="add mod">
          <ac:chgData name="Shahzad Ali" userId="ecba8e45-00b4-4f6b-a2f0-4dc2d773ca2c" providerId="ADAL" clId="{1BF184F9-29B9-1B49-9F90-3F5E69C76387}" dt="2022-03-17T18:23:37.849" v="5691" actId="14100"/>
          <ac:spMkLst>
            <pc:docMk/>
            <pc:sldMk cId="2022216443" sldId="2076137549"/>
            <ac:spMk id="131" creationId="{FAA40B82-1362-1844-BA5F-603CC306B41C}"/>
          </ac:spMkLst>
        </pc:spChg>
        <pc:spChg chg="mod">
          <ac:chgData name="Shahzad Ali" userId="ecba8e45-00b4-4f6b-a2f0-4dc2d773ca2c" providerId="ADAL" clId="{1BF184F9-29B9-1B49-9F90-3F5E69C76387}" dt="2022-03-17T08:10:22.841" v="4321" actId="20577"/>
          <ac:spMkLst>
            <pc:docMk/>
            <pc:sldMk cId="2022216443" sldId="2076137549"/>
            <ac:spMk id="138" creationId="{49D45CBE-8460-DB40-AF73-D02151372769}"/>
          </ac:spMkLst>
        </pc:spChg>
        <pc:spChg chg="del">
          <ac:chgData name="Shahzad Ali" userId="ecba8e45-00b4-4f6b-a2f0-4dc2d773ca2c" providerId="ADAL" clId="{1BF184F9-29B9-1B49-9F90-3F5E69C76387}" dt="2022-03-17T08:07:42.069" v="4280" actId="478"/>
          <ac:spMkLst>
            <pc:docMk/>
            <pc:sldMk cId="2022216443" sldId="2076137549"/>
            <ac:spMk id="139" creationId="{46E5D1FD-BBFB-0F4D-86B0-C10544A51DEE}"/>
          </ac:spMkLst>
        </pc:spChg>
        <pc:spChg chg="mod">
          <ac:chgData name="Shahzad Ali" userId="ecba8e45-00b4-4f6b-a2f0-4dc2d773ca2c" providerId="ADAL" clId="{1BF184F9-29B9-1B49-9F90-3F5E69C76387}" dt="2022-03-17T08:07:08.542" v="4271" actId="20577"/>
          <ac:spMkLst>
            <pc:docMk/>
            <pc:sldMk cId="2022216443" sldId="2076137549"/>
            <ac:spMk id="140" creationId="{1CB4CF13-77B7-4D4D-9C02-B4135A6C1A9D}"/>
          </ac:spMkLst>
        </pc:spChg>
        <pc:spChg chg="mod">
          <ac:chgData name="Shahzad Ali" userId="ecba8e45-00b4-4f6b-a2f0-4dc2d773ca2c" providerId="ADAL" clId="{1BF184F9-29B9-1B49-9F90-3F5E69C76387}" dt="2022-03-17T08:11:03.291" v="4326" actId="207"/>
          <ac:spMkLst>
            <pc:docMk/>
            <pc:sldMk cId="2022216443" sldId="2076137549"/>
            <ac:spMk id="141" creationId="{B17AB047-03CE-FF47-99A4-4831BFE1EFB6}"/>
          </ac:spMkLst>
        </pc:spChg>
        <pc:spChg chg="mod">
          <ac:chgData name="Shahzad Ali" userId="ecba8e45-00b4-4f6b-a2f0-4dc2d773ca2c" providerId="ADAL" clId="{1BF184F9-29B9-1B49-9F90-3F5E69C76387}" dt="2022-03-17T08:11:06.591" v="4327" actId="207"/>
          <ac:spMkLst>
            <pc:docMk/>
            <pc:sldMk cId="2022216443" sldId="2076137549"/>
            <ac:spMk id="142" creationId="{BDEE3671-A1B2-8C45-8BA3-7C22F73BFFF8}"/>
          </ac:spMkLst>
        </pc:spChg>
        <pc:spChg chg="del">
          <ac:chgData name="Shahzad Ali" userId="ecba8e45-00b4-4f6b-a2f0-4dc2d773ca2c" providerId="ADAL" clId="{1BF184F9-29B9-1B49-9F90-3F5E69C76387}" dt="2022-03-17T08:07:27.813" v="4275" actId="478"/>
          <ac:spMkLst>
            <pc:docMk/>
            <pc:sldMk cId="2022216443" sldId="2076137549"/>
            <ac:spMk id="143" creationId="{C85EBD15-5E7D-474E-87A1-31CF9E038DD4}"/>
          </ac:spMkLst>
        </pc:spChg>
        <pc:spChg chg="del">
          <ac:chgData name="Shahzad Ali" userId="ecba8e45-00b4-4f6b-a2f0-4dc2d773ca2c" providerId="ADAL" clId="{1BF184F9-29B9-1B49-9F90-3F5E69C76387}" dt="2022-03-17T08:07:37.849" v="4278" actId="478"/>
          <ac:spMkLst>
            <pc:docMk/>
            <pc:sldMk cId="2022216443" sldId="2076137549"/>
            <ac:spMk id="150" creationId="{EFD77E50-A213-F644-B4F1-52270994E293}"/>
          </ac:spMkLst>
        </pc:spChg>
        <pc:spChg chg="mod">
          <ac:chgData name="Shahzad Ali" userId="ecba8e45-00b4-4f6b-a2f0-4dc2d773ca2c" providerId="ADAL" clId="{1BF184F9-29B9-1B49-9F90-3F5E69C76387}" dt="2022-03-17T08:07:02.017" v="4260" actId="20577"/>
          <ac:spMkLst>
            <pc:docMk/>
            <pc:sldMk cId="2022216443" sldId="2076137549"/>
            <ac:spMk id="151" creationId="{5C815833-ECA3-7D48-A4B8-A03C2AD482E1}"/>
          </ac:spMkLst>
        </pc:spChg>
        <pc:spChg chg="mod">
          <ac:chgData name="Shahzad Ali" userId="ecba8e45-00b4-4f6b-a2f0-4dc2d773ca2c" providerId="ADAL" clId="{1BF184F9-29B9-1B49-9F90-3F5E69C76387}" dt="2022-03-17T08:10:35.490" v="4322" actId="207"/>
          <ac:spMkLst>
            <pc:docMk/>
            <pc:sldMk cId="2022216443" sldId="2076137549"/>
            <ac:spMk id="152" creationId="{38B0ECE9-F6DC-324C-ACCB-74EB6B58C4FD}"/>
          </ac:spMkLst>
        </pc:spChg>
        <pc:spChg chg="mod">
          <ac:chgData name="Shahzad Ali" userId="ecba8e45-00b4-4f6b-a2f0-4dc2d773ca2c" providerId="ADAL" clId="{1BF184F9-29B9-1B49-9F90-3F5E69C76387}" dt="2022-03-17T08:10:38.540" v="4323" actId="207"/>
          <ac:spMkLst>
            <pc:docMk/>
            <pc:sldMk cId="2022216443" sldId="2076137549"/>
            <ac:spMk id="153" creationId="{9E881B35-B561-E442-AC2E-7361757E7872}"/>
          </ac:spMkLst>
        </pc:spChg>
        <pc:spChg chg="del">
          <ac:chgData name="Shahzad Ali" userId="ecba8e45-00b4-4f6b-a2f0-4dc2d773ca2c" providerId="ADAL" clId="{1BF184F9-29B9-1B49-9F90-3F5E69C76387}" dt="2022-03-17T08:07:22.421" v="4272" actId="478"/>
          <ac:spMkLst>
            <pc:docMk/>
            <pc:sldMk cId="2022216443" sldId="2076137549"/>
            <ac:spMk id="154" creationId="{E49EE9CC-07DF-E544-854D-E01DE3B48520}"/>
          </ac:spMkLst>
        </pc:spChg>
        <pc:spChg chg="del">
          <ac:chgData name="Shahzad Ali" userId="ecba8e45-00b4-4f6b-a2f0-4dc2d773ca2c" providerId="ADAL" clId="{1BF184F9-29B9-1B49-9F90-3F5E69C76387}" dt="2022-03-17T08:07:24.394" v="4273" actId="478"/>
          <ac:spMkLst>
            <pc:docMk/>
            <pc:sldMk cId="2022216443" sldId="2076137549"/>
            <ac:spMk id="160" creationId="{068F916B-A10B-AE43-B6A3-ED27FFF935B8}"/>
          </ac:spMkLst>
        </pc:spChg>
        <pc:spChg chg="del">
          <ac:chgData name="Shahzad Ali" userId="ecba8e45-00b4-4f6b-a2f0-4dc2d773ca2c" providerId="ADAL" clId="{1BF184F9-29B9-1B49-9F90-3F5E69C76387}" dt="2022-03-17T08:07:26.533" v="4274" actId="478"/>
          <ac:spMkLst>
            <pc:docMk/>
            <pc:sldMk cId="2022216443" sldId="2076137549"/>
            <ac:spMk id="161" creationId="{FDFEFB54-52F5-6644-B27F-0D6E32C61BCC}"/>
          </ac:spMkLst>
        </pc:spChg>
        <pc:spChg chg="del">
          <ac:chgData name="Shahzad Ali" userId="ecba8e45-00b4-4f6b-a2f0-4dc2d773ca2c" providerId="ADAL" clId="{1BF184F9-29B9-1B49-9F90-3F5E69C76387}" dt="2022-03-17T08:07:40.279" v="4279" actId="478"/>
          <ac:spMkLst>
            <pc:docMk/>
            <pc:sldMk cId="2022216443" sldId="2076137549"/>
            <ac:spMk id="163" creationId="{77FCFF7D-0A89-CF44-A8FD-18AC27A3F5A9}"/>
          </ac:spMkLst>
        </pc:spChg>
        <pc:spChg chg="mod">
          <ac:chgData name="Shahzad Ali" userId="ecba8e45-00b4-4f6b-a2f0-4dc2d773ca2c" providerId="ADAL" clId="{1BF184F9-29B9-1B49-9F90-3F5E69C76387}" dt="2022-03-17T08:07:04.357" v="4264" actId="20577"/>
          <ac:spMkLst>
            <pc:docMk/>
            <pc:sldMk cId="2022216443" sldId="2076137549"/>
            <ac:spMk id="164" creationId="{68A21CB1-B203-4349-9EF8-BA5759CA5928}"/>
          </ac:spMkLst>
        </pc:spChg>
        <pc:spChg chg="mod">
          <ac:chgData name="Shahzad Ali" userId="ecba8e45-00b4-4f6b-a2f0-4dc2d773ca2c" providerId="ADAL" clId="{1BF184F9-29B9-1B49-9F90-3F5E69C76387}" dt="2022-03-17T08:10:45.004" v="4324" actId="207"/>
          <ac:spMkLst>
            <pc:docMk/>
            <pc:sldMk cId="2022216443" sldId="2076137549"/>
            <ac:spMk id="165" creationId="{6DA99B8E-0391-9144-9E9B-5FE6879CA629}"/>
          </ac:spMkLst>
        </pc:spChg>
        <pc:spChg chg="mod">
          <ac:chgData name="Shahzad Ali" userId="ecba8e45-00b4-4f6b-a2f0-4dc2d773ca2c" providerId="ADAL" clId="{1BF184F9-29B9-1B49-9F90-3F5E69C76387}" dt="2022-03-17T08:10:47.924" v="4325" actId="207"/>
          <ac:spMkLst>
            <pc:docMk/>
            <pc:sldMk cId="2022216443" sldId="2076137549"/>
            <ac:spMk id="166" creationId="{D0691BCC-D183-6C4B-B961-AA03A44324DB}"/>
          </ac:spMkLst>
        </pc:spChg>
        <pc:spChg chg="mod">
          <ac:chgData name="Shahzad Ali" userId="ecba8e45-00b4-4f6b-a2f0-4dc2d773ca2c" providerId="ADAL" clId="{1BF184F9-29B9-1B49-9F90-3F5E69C76387}" dt="2022-03-17T08:09:21.690" v="4303" actId="14100"/>
          <ac:spMkLst>
            <pc:docMk/>
            <pc:sldMk cId="2022216443" sldId="2076137549"/>
            <ac:spMk id="168" creationId="{7A1C8429-1260-FF49-8D5C-658D51FE360A}"/>
          </ac:spMkLst>
        </pc:spChg>
        <pc:spChg chg="mod">
          <ac:chgData name="Shahzad Ali" userId="ecba8e45-00b4-4f6b-a2f0-4dc2d773ca2c" providerId="ADAL" clId="{1BF184F9-29B9-1B49-9F90-3F5E69C76387}" dt="2022-03-17T08:09:26.725" v="4304" actId="121"/>
          <ac:spMkLst>
            <pc:docMk/>
            <pc:sldMk cId="2022216443" sldId="2076137549"/>
            <ac:spMk id="173" creationId="{E3BBB125-68E3-1E4C-9271-3041AF8E1982}"/>
          </ac:spMkLst>
        </pc:spChg>
        <pc:spChg chg="add mod">
          <ac:chgData name="Shahzad Ali" userId="ecba8e45-00b4-4f6b-a2f0-4dc2d773ca2c" providerId="ADAL" clId="{1BF184F9-29B9-1B49-9F90-3F5E69C76387}" dt="2022-03-17T08:25:36.182" v="4790" actId="20577"/>
          <ac:spMkLst>
            <pc:docMk/>
            <pc:sldMk cId="2022216443" sldId="2076137549"/>
            <ac:spMk id="176" creationId="{1407F623-BFDF-4B49-B951-389955EC1234}"/>
          </ac:spMkLst>
        </pc:spChg>
        <pc:spChg chg="del">
          <ac:chgData name="Shahzad Ali" userId="ecba8e45-00b4-4f6b-a2f0-4dc2d773ca2c" providerId="ADAL" clId="{1BF184F9-29B9-1B49-9F90-3F5E69C76387}" dt="2022-03-17T08:07:45.511" v="4281" actId="478"/>
          <ac:spMkLst>
            <pc:docMk/>
            <pc:sldMk cId="2022216443" sldId="2076137549"/>
            <ac:spMk id="211" creationId="{EE69C77A-E93D-4F44-A7B4-60D3490745A3}"/>
          </ac:spMkLst>
        </pc:spChg>
        <pc:spChg chg="del">
          <ac:chgData name="Shahzad Ali" userId="ecba8e45-00b4-4f6b-a2f0-4dc2d773ca2c" providerId="ADAL" clId="{1BF184F9-29B9-1B49-9F90-3F5E69C76387}" dt="2022-03-17T08:07:29.242" v="4276" actId="478"/>
          <ac:spMkLst>
            <pc:docMk/>
            <pc:sldMk cId="2022216443" sldId="2076137549"/>
            <ac:spMk id="212" creationId="{A79FE4C5-FB13-3E46-A348-59AA689D4E11}"/>
          </ac:spMkLst>
        </pc:spChg>
        <pc:spChg chg="add mod">
          <ac:chgData name="Shahzad Ali" userId="ecba8e45-00b4-4f6b-a2f0-4dc2d773ca2c" providerId="ADAL" clId="{1BF184F9-29B9-1B49-9F90-3F5E69C76387}" dt="2022-03-17T08:26:57.465" v="4926" actId="20577"/>
          <ac:spMkLst>
            <pc:docMk/>
            <pc:sldMk cId="2022216443" sldId="2076137549"/>
            <ac:spMk id="213" creationId="{37FF618C-6DBF-244D-AB82-C4CF13EF714A}"/>
          </ac:spMkLst>
        </pc:spChg>
        <pc:grpChg chg="mod">
          <ac:chgData name="Shahzad Ali" userId="ecba8e45-00b4-4f6b-a2f0-4dc2d773ca2c" providerId="ADAL" clId="{1BF184F9-29B9-1B49-9F90-3F5E69C76387}" dt="2022-03-17T08:09:02.474" v="4300" actId="1076"/>
          <ac:grpSpMkLst>
            <pc:docMk/>
            <pc:sldMk cId="2022216443" sldId="2076137549"/>
            <ac:grpSpMk id="89" creationId="{F03600D3-887C-1E45-BC63-20876562CCA8}"/>
          </ac:grpSpMkLst>
        </pc:grpChg>
        <pc:grpChg chg="del">
          <ac:chgData name="Shahzad Ali" userId="ecba8e45-00b4-4f6b-a2f0-4dc2d773ca2c" providerId="ADAL" clId="{1BF184F9-29B9-1B49-9F90-3F5E69C76387}" dt="2022-03-17T08:07:31.111" v="4277" actId="478"/>
          <ac:grpSpMkLst>
            <pc:docMk/>
            <pc:sldMk cId="2022216443" sldId="2076137549"/>
            <ac:grpSpMk id="194" creationId="{CA272719-70CF-724E-80FF-F5A21D741840}"/>
          </ac:grpSpMkLst>
        </pc:grpChg>
        <pc:picChg chg="add mod">
          <ac:chgData name="Shahzad Ali" userId="ecba8e45-00b4-4f6b-a2f0-4dc2d773ca2c" providerId="ADAL" clId="{1BF184F9-29B9-1B49-9F90-3F5E69C76387}" dt="2022-03-17T18:17:15.387" v="5508" actId="1076"/>
          <ac:picMkLst>
            <pc:docMk/>
            <pc:sldMk cId="2022216443" sldId="2076137549"/>
            <ac:picMk id="126" creationId="{68764F0B-D32B-7247-95A2-6CCB74444BE3}"/>
          </ac:picMkLst>
        </pc:picChg>
        <pc:picChg chg="add del mod">
          <ac:chgData name="Shahzad Ali" userId="ecba8e45-00b4-4f6b-a2f0-4dc2d773ca2c" providerId="ADAL" clId="{1BF184F9-29B9-1B49-9F90-3F5E69C76387}" dt="2022-03-17T18:22:25.547" v="5665" actId="478"/>
          <ac:picMkLst>
            <pc:docMk/>
            <pc:sldMk cId="2022216443" sldId="2076137549"/>
            <ac:picMk id="127" creationId="{32D48B86-059B-C549-A658-4C7ED36CD5A2}"/>
          </ac:picMkLst>
        </pc:picChg>
        <pc:picChg chg="del">
          <ac:chgData name="Shahzad Ali" userId="ecba8e45-00b4-4f6b-a2f0-4dc2d773ca2c" providerId="ADAL" clId="{1BF184F9-29B9-1B49-9F90-3F5E69C76387}" dt="2022-03-17T08:07:59.592" v="4285" actId="478"/>
          <ac:picMkLst>
            <pc:docMk/>
            <pc:sldMk cId="2022216443" sldId="2076137549"/>
            <ac:picMk id="146" creationId="{ABF553A2-1D4E-794F-B210-1889E87D8743}"/>
          </ac:picMkLst>
        </pc:picChg>
        <pc:picChg chg="del">
          <ac:chgData name="Shahzad Ali" userId="ecba8e45-00b4-4f6b-a2f0-4dc2d773ca2c" providerId="ADAL" clId="{1BF184F9-29B9-1B49-9F90-3F5E69C76387}" dt="2022-03-17T08:07:58.158" v="4284" actId="478"/>
          <ac:picMkLst>
            <pc:docMk/>
            <pc:sldMk cId="2022216443" sldId="2076137549"/>
            <ac:picMk id="155" creationId="{90328AE4-5DB4-FE41-95F5-924FE9D8217A}"/>
          </ac:picMkLst>
        </pc:picChg>
        <pc:picChg chg="del">
          <ac:chgData name="Shahzad Ali" userId="ecba8e45-00b4-4f6b-a2f0-4dc2d773ca2c" providerId="ADAL" clId="{1BF184F9-29B9-1B49-9F90-3F5E69C76387}" dt="2022-03-17T08:09:06.426" v="4301" actId="478"/>
          <ac:picMkLst>
            <pc:docMk/>
            <pc:sldMk cId="2022216443" sldId="2076137549"/>
            <ac:picMk id="174" creationId="{761F0D71-1DE2-7F4D-81E0-7194406D8225}"/>
          </ac:picMkLst>
        </pc:picChg>
        <pc:cxnChg chg="mod">
          <ac:chgData name="Shahzad Ali" userId="ecba8e45-00b4-4f6b-a2f0-4dc2d773ca2c" providerId="ADAL" clId="{1BF184F9-29B9-1B49-9F90-3F5E69C76387}" dt="2022-03-17T19:50:33.049" v="6525" actId="208"/>
          <ac:cxnSpMkLst>
            <pc:docMk/>
            <pc:sldMk cId="2022216443" sldId="2076137549"/>
            <ac:cxnSpMk id="119" creationId="{2EA7A10C-E371-6D46-93B7-D1E128DE8336}"/>
          </ac:cxnSpMkLst>
        </pc:cxnChg>
        <pc:cxnChg chg="mod">
          <ac:chgData name="Shahzad Ali" userId="ecba8e45-00b4-4f6b-a2f0-4dc2d773ca2c" providerId="ADAL" clId="{1BF184F9-29B9-1B49-9F90-3F5E69C76387}" dt="2022-03-17T19:50:46.376" v="6529" actId="208"/>
          <ac:cxnSpMkLst>
            <pc:docMk/>
            <pc:sldMk cId="2022216443" sldId="2076137549"/>
            <ac:cxnSpMk id="120" creationId="{180B81FB-7B83-944D-B9C5-3206316B03E8}"/>
          </ac:cxnSpMkLst>
        </pc:cxnChg>
        <pc:cxnChg chg="mod">
          <ac:chgData name="Shahzad Ali" userId="ecba8e45-00b4-4f6b-a2f0-4dc2d773ca2c" providerId="ADAL" clId="{1BF184F9-29B9-1B49-9F90-3F5E69C76387}" dt="2022-03-17T19:50:52.996" v="6532" actId="692"/>
          <ac:cxnSpMkLst>
            <pc:docMk/>
            <pc:sldMk cId="2022216443" sldId="2076137549"/>
            <ac:cxnSpMk id="123" creationId="{BA05254E-0FDD-6546-A942-B1BBFC883CB6}"/>
          </ac:cxnSpMkLst>
        </pc:cxnChg>
        <pc:cxnChg chg="mod">
          <ac:chgData name="Shahzad Ali" userId="ecba8e45-00b4-4f6b-a2f0-4dc2d773ca2c" providerId="ADAL" clId="{1BF184F9-29B9-1B49-9F90-3F5E69C76387}" dt="2022-03-17T08:08:08.638" v="4287" actId="14100"/>
          <ac:cxnSpMkLst>
            <pc:docMk/>
            <pc:sldMk cId="2022216443" sldId="2076137549"/>
            <ac:cxnSpMk id="144" creationId="{DE103774-AD1A-C94F-9F73-AC889405E346}"/>
          </ac:cxnSpMkLst>
        </pc:cxnChg>
        <pc:cxnChg chg="mod">
          <ac:chgData name="Shahzad Ali" userId="ecba8e45-00b4-4f6b-a2f0-4dc2d773ca2c" providerId="ADAL" clId="{1BF184F9-29B9-1B49-9F90-3F5E69C76387}" dt="2022-03-17T08:08:10.888" v="4288" actId="14100"/>
          <ac:cxnSpMkLst>
            <pc:docMk/>
            <pc:sldMk cId="2022216443" sldId="2076137549"/>
            <ac:cxnSpMk id="145" creationId="{6EAC2B8E-05E2-F847-A485-37CCE77CA38F}"/>
          </ac:cxnSpMkLst>
        </pc:cxnChg>
        <pc:cxnChg chg="mod">
          <ac:chgData name="Shahzad Ali" userId="ecba8e45-00b4-4f6b-a2f0-4dc2d773ca2c" providerId="ADAL" clId="{1BF184F9-29B9-1B49-9F90-3F5E69C76387}" dt="2022-03-17T19:51:15.396" v="6533" actId="692"/>
          <ac:cxnSpMkLst>
            <pc:docMk/>
            <pc:sldMk cId="2022216443" sldId="2076137549"/>
            <ac:cxnSpMk id="158" creationId="{34112C40-3623-694E-BF48-76FF9EFDE8F7}"/>
          </ac:cxnSpMkLst>
        </pc:cxnChg>
        <pc:cxnChg chg="mod">
          <ac:chgData name="Shahzad Ali" userId="ecba8e45-00b4-4f6b-a2f0-4dc2d773ca2c" providerId="ADAL" clId="{1BF184F9-29B9-1B49-9F90-3F5E69C76387}" dt="2022-03-17T19:51:15.396" v="6533" actId="692"/>
          <ac:cxnSpMkLst>
            <pc:docMk/>
            <pc:sldMk cId="2022216443" sldId="2076137549"/>
            <ac:cxnSpMk id="159" creationId="{45A8E31B-FBE3-5A4F-A925-D9B00E9A0304}"/>
          </ac:cxnSpMkLst>
        </pc:cxnChg>
        <pc:cxnChg chg="mod">
          <ac:chgData name="Shahzad Ali" userId="ecba8e45-00b4-4f6b-a2f0-4dc2d773ca2c" providerId="ADAL" clId="{1BF184F9-29B9-1B49-9F90-3F5E69C76387}" dt="2022-03-17T19:51:21.208" v="6534" actId="692"/>
          <ac:cxnSpMkLst>
            <pc:docMk/>
            <pc:sldMk cId="2022216443" sldId="2076137549"/>
            <ac:cxnSpMk id="169" creationId="{CFADCB3E-2375-784B-9463-E9CA9CC5C539}"/>
          </ac:cxnSpMkLst>
        </pc:cxnChg>
        <pc:cxnChg chg="mod">
          <ac:chgData name="Shahzad Ali" userId="ecba8e45-00b4-4f6b-a2f0-4dc2d773ca2c" providerId="ADAL" clId="{1BF184F9-29B9-1B49-9F90-3F5E69C76387}" dt="2022-03-17T19:51:21.208" v="6534" actId="692"/>
          <ac:cxnSpMkLst>
            <pc:docMk/>
            <pc:sldMk cId="2022216443" sldId="2076137549"/>
            <ac:cxnSpMk id="170" creationId="{14AF7BDD-CE6B-274E-964E-B676FFCC38B9}"/>
          </ac:cxnSpMkLst>
        </pc:cxnChg>
        <pc:cxnChg chg="add mod">
          <ac:chgData name="Shahzad Ali" userId="ecba8e45-00b4-4f6b-a2f0-4dc2d773ca2c" providerId="ADAL" clId="{1BF184F9-29B9-1B49-9F90-3F5E69C76387}" dt="2022-03-17T08:08:56.356" v="4299" actId="14100"/>
          <ac:cxnSpMkLst>
            <pc:docMk/>
            <pc:sldMk cId="2022216443" sldId="2076137549"/>
            <ac:cxnSpMk id="175" creationId="{7B99E9CC-64E2-494F-986A-5C5F7F020F0C}"/>
          </ac:cxnSpMkLst>
        </pc:cxnChg>
        <pc:cxnChg chg="mod">
          <ac:chgData name="Shahzad Ali" userId="ecba8e45-00b4-4f6b-a2f0-4dc2d773ca2c" providerId="ADAL" clId="{1BF184F9-29B9-1B49-9F90-3F5E69C76387}" dt="2022-03-17T08:07:31.111" v="4277" actId="478"/>
          <ac:cxnSpMkLst>
            <pc:docMk/>
            <pc:sldMk cId="2022216443" sldId="2076137549"/>
            <ac:cxnSpMk id="196" creationId="{B591B35D-EC28-9A47-BD91-4971EABDC2C3}"/>
          </ac:cxnSpMkLst>
        </pc:cxnChg>
      </pc:sldChg>
      <pc:sldChg chg="addSp delSp modSp new mod delAnim modAnim">
        <pc:chgData name="Shahzad Ali" userId="ecba8e45-00b4-4f6b-a2f0-4dc2d773ca2c" providerId="ADAL" clId="{1BF184F9-29B9-1B49-9F90-3F5E69C76387}" dt="2022-03-17T19:51:56.385" v="6538" actId="692"/>
        <pc:sldMkLst>
          <pc:docMk/>
          <pc:sldMk cId="1225808145" sldId="2076137550"/>
        </pc:sldMkLst>
        <pc:spChg chg="del">
          <ac:chgData name="Shahzad Ali" userId="ecba8e45-00b4-4f6b-a2f0-4dc2d773ca2c" providerId="ADAL" clId="{1BF184F9-29B9-1B49-9F90-3F5E69C76387}" dt="2022-03-17T08:27:46.033" v="4929" actId="478"/>
          <ac:spMkLst>
            <pc:docMk/>
            <pc:sldMk cId="1225808145" sldId="2076137550"/>
            <ac:spMk id="2" creationId="{5CF8D01B-1D52-8B4B-86DB-5E0FBADC018C}"/>
          </ac:spMkLst>
        </pc:spChg>
        <pc:spChg chg="add mod">
          <ac:chgData name="Shahzad Ali" userId="ecba8e45-00b4-4f6b-a2f0-4dc2d773ca2c" providerId="ADAL" clId="{1BF184F9-29B9-1B49-9F90-3F5E69C76387}" dt="2022-03-17T18:27:09.046" v="5711" actId="14100"/>
          <ac:spMkLst>
            <pc:docMk/>
            <pc:sldMk cId="1225808145" sldId="2076137550"/>
            <ac:spMk id="3" creationId="{D1319A2C-C687-6544-893E-CFD705A7E57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" creationId="{5D8DB2D1-DC06-F741-AAD6-3E622E9C6213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6" creationId="{5CECA19A-541C-DE4B-894D-7DC24BE12A76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" creationId="{00B5B5DD-AB71-9941-8753-C05009688160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" creationId="{202F8EF9-B0A8-D041-A3E4-085A45F19FFC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" creationId="{855EF9AE-8AE3-624B-B0E9-0726EDBE79BF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1" creationId="{882E1DC4-C0A8-8843-BC89-35A183272388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2" creationId="{C9BB9E16-4233-0841-B843-7BA65EA67DC1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3" creationId="{966CC10C-17DC-4C43-8FDA-BCC96CB66732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4" creationId="{0E2FCBD3-4C3C-D347-9D6D-7C6D07007B37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5" creationId="{D58E96EF-8AEF-9342-9129-073884AEA997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6" creationId="{DDCE6C58-B8B1-7840-9866-560978277AC9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28" creationId="{8E9F1569-22AB-D841-9E6D-8A1BB8093F3A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0" creationId="{988579C5-046F-5646-AF66-0EBFE6BE6907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4" creationId="{0797CFEE-CA31-264A-80AD-BA2F2C5C8CE4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5" creationId="{144F0B16-6D45-7B40-8472-698BDD53C19F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7" creationId="{671DE95F-BE59-9F48-BFA6-9372C83BB68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8" creationId="{E4583A45-BAB5-9646-B8F7-2E9D7DB3CCE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39" creationId="{C364D7B1-30AA-6448-99DF-9BEFB2FBF14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40" creationId="{7B0CE9AB-35CD-864A-BE18-F9E063FCCB65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41" creationId="{DB5B773B-A69D-844E-81FD-7EA8B03D4508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47" creationId="{1D9C635B-C86E-9447-A70E-0871245E2A6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49" creationId="{2AECDB96-CC48-524D-AABE-87AEE265BAC6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0" creationId="{826B499F-0C5F-4D44-A449-8CE5B850911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1" creationId="{A6060621-A951-D444-839C-96A805E7A89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2" creationId="{40CCCB85-2356-1347-96BF-7E83D2A6A0B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3" creationId="{3AA6C02F-C68D-D54A-A5BD-F16FBCE1B9F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59" creationId="{BF1E392F-BFAB-1246-8BC1-C25AEEB5F6C8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62" creationId="{259F496F-607C-324B-9A9B-2EB8EF0FE87B}"/>
          </ac:spMkLst>
        </pc:spChg>
        <pc:spChg chg="add del mod">
          <ac:chgData name="Shahzad Ali" userId="ecba8e45-00b4-4f6b-a2f0-4dc2d773ca2c" providerId="ADAL" clId="{1BF184F9-29B9-1B49-9F90-3F5E69C76387}" dt="2022-03-17T08:29:00.603" v="4955" actId="478"/>
          <ac:spMkLst>
            <pc:docMk/>
            <pc:sldMk cId="1225808145" sldId="2076137550"/>
            <ac:spMk id="64" creationId="{4A51224A-1197-D24D-B4EB-AFB6BDF0BC01}"/>
          </ac:spMkLst>
        </pc:spChg>
        <pc:spChg chg="add del mod">
          <ac:chgData name="Shahzad Ali" userId="ecba8e45-00b4-4f6b-a2f0-4dc2d773ca2c" providerId="ADAL" clId="{1BF184F9-29B9-1B49-9F90-3F5E69C76387}" dt="2022-03-17T08:28:59.096" v="4954" actId="478"/>
          <ac:spMkLst>
            <pc:docMk/>
            <pc:sldMk cId="1225808145" sldId="2076137550"/>
            <ac:spMk id="65" creationId="{81CDACDF-4411-124B-90C2-A8D1D18E97EE}"/>
          </ac:spMkLst>
        </pc:spChg>
        <pc:spChg chg="add del mod">
          <ac:chgData name="Shahzad Ali" userId="ecba8e45-00b4-4f6b-a2f0-4dc2d773ca2c" providerId="ADAL" clId="{1BF184F9-29B9-1B49-9F90-3F5E69C76387}" dt="2022-03-17T08:28:40.826" v="4951" actId="478"/>
          <ac:spMkLst>
            <pc:docMk/>
            <pc:sldMk cId="1225808145" sldId="2076137550"/>
            <ac:spMk id="66" creationId="{387C3BDD-96FA-9A49-8044-4E8BF9A3ABB5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67" creationId="{218EF87B-74C6-ED4A-9CE7-AAB068898899}"/>
          </ac:spMkLst>
        </pc:spChg>
        <pc:spChg chg="add del mod">
          <ac:chgData name="Shahzad Ali" userId="ecba8e45-00b4-4f6b-a2f0-4dc2d773ca2c" providerId="ADAL" clId="{1BF184F9-29B9-1B49-9F90-3F5E69C76387}" dt="2022-03-17T08:28:34.613" v="4948" actId="478"/>
          <ac:spMkLst>
            <pc:docMk/>
            <pc:sldMk cId="1225808145" sldId="2076137550"/>
            <ac:spMk id="68" creationId="{540D9815-1D24-0D41-8320-244D1CEE5806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4" creationId="{B34F5BB7-30E0-B14A-A4E0-F3FF02DD119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5" creationId="{5F0A728B-5D95-7B40-91FB-6D423E8274F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6" creationId="{D72E98A2-45B0-3845-86F2-917A7D0F07F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7" creationId="{0A61524A-43DC-D447-8092-13B524916059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8" creationId="{BEFC9B33-AE13-B548-A8A9-B9944A3D50B9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79" creationId="{07D59306-6A67-324B-A4C4-D6E3EB471CC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0" creationId="{670D7BCB-8624-EC46-90D8-3384F354CB8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1" creationId="{E4B5B622-2A14-FC40-A7A5-14E7C37FAF6A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2" creationId="{0861D8BB-3A36-4446-836C-904FAD21A778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3" creationId="{75F0E024-EA84-8044-BCF7-431B421D5886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4" creationId="{2023A0CE-82F4-2B4D-97BF-ADEF836B0394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85" creationId="{F405D6AB-86F3-5447-9801-25F2CBAAAD64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1" creationId="{63162F3E-99D1-3548-BE79-E486EA3B411E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2" creationId="{DBA14283-27F9-2242-AD84-1AC0659920BB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3" creationId="{63CD5C7A-3337-5744-A7C4-DA513273BE8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4" creationId="{BF0CB9D6-4E71-B74E-8F98-56FD05605564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5" creationId="{396F4D2C-3031-A54F-89C2-30E5AB630A21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6" creationId="{6560D9A0-9FCB-064A-A7AD-A6DCA3D71EE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7" creationId="{3046D88D-DE2B-3949-A00F-AB1E4941D99D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8" creationId="{65FE882A-DB94-084A-8DF1-7E30133D8E72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99" creationId="{846CF7FE-E471-0A43-8B43-9D157378DC90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0" creationId="{E2694A19-0AF7-3A48-BDC7-0E97ADE93F7C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1" creationId="{00C79E94-4DF7-8F43-B272-FC8461572090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2" creationId="{28AC368A-CE16-4E4B-ABD8-06AF7E55BFCB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06" creationId="{598D6425-B24F-9C4E-9C30-0145A3F41322}"/>
          </ac:spMkLst>
        </pc:spChg>
        <pc:spChg chg="mod">
          <ac:chgData name="Shahzad Ali" userId="ecba8e45-00b4-4f6b-a2f0-4dc2d773ca2c" providerId="ADAL" clId="{1BF184F9-29B9-1B49-9F90-3F5E69C76387}" dt="2022-03-17T08:31:46.592" v="5074" actId="20577"/>
          <ac:spMkLst>
            <pc:docMk/>
            <pc:sldMk cId="1225808145" sldId="2076137550"/>
            <ac:spMk id="110" creationId="{E95992C0-526D-9743-AFCA-1824C3845A27}"/>
          </ac:spMkLst>
        </pc:spChg>
        <pc:spChg chg="mod">
          <ac:chgData name="Shahzad Ali" userId="ecba8e45-00b4-4f6b-a2f0-4dc2d773ca2c" providerId="ADAL" clId="{1BF184F9-29B9-1B49-9F90-3F5E69C76387}" dt="2022-03-17T08:31:42.183" v="5068" actId="20577"/>
          <ac:spMkLst>
            <pc:docMk/>
            <pc:sldMk cId="1225808145" sldId="2076137550"/>
            <ac:spMk id="111" creationId="{0A3907E0-4105-AF43-9222-233F74B32FBF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12" creationId="{97A60C28-6102-D74D-A3D3-9E0A3F60370F}"/>
          </ac:spMkLst>
        </pc:spChg>
        <pc:spChg chg="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13" creationId="{AD04276D-6A65-C546-8904-F8DCEEF24A95}"/>
          </ac:spMkLst>
        </pc:spChg>
        <pc:spChg chg="add mod">
          <ac:chgData name="Shahzad Ali" userId="ecba8e45-00b4-4f6b-a2f0-4dc2d773ca2c" providerId="ADAL" clId="{1BF184F9-29B9-1B49-9F90-3F5E69C76387}" dt="2022-03-17T08:28:28.524" v="4946"/>
          <ac:spMkLst>
            <pc:docMk/>
            <pc:sldMk cId="1225808145" sldId="2076137550"/>
            <ac:spMk id="119" creationId="{8948E84B-F59C-DA47-8F23-AAD4B29BB92A}"/>
          </ac:spMkLst>
        </pc:spChg>
        <pc:spChg chg="add mod">
          <ac:chgData name="Shahzad Ali" userId="ecba8e45-00b4-4f6b-a2f0-4dc2d773ca2c" providerId="ADAL" clId="{1BF184F9-29B9-1B49-9F90-3F5E69C76387}" dt="2022-03-17T08:37:02.541" v="5192" actId="20577"/>
          <ac:spMkLst>
            <pc:docMk/>
            <pc:sldMk cId="1225808145" sldId="2076137550"/>
            <ac:spMk id="121" creationId="{6DD2E530-C29B-B146-8BDE-DE2439A13CEA}"/>
          </ac:spMkLst>
        </pc:spChg>
        <pc:spChg chg="add 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22" creationId="{134B9989-83EF-5D41-9397-410C1EAD35CF}"/>
          </ac:spMkLst>
        </pc:spChg>
        <pc:spChg chg="add 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23" creationId="{36A62A64-E7DB-8D44-9A29-AA29B83AC962}"/>
          </ac:spMkLst>
        </pc:spChg>
        <pc:spChg chg="add 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24" creationId="{486D6E1D-2B3F-E34E-ABC4-1126C3D55740}"/>
          </ac:spMkLst>
        </pc:spChg>
        <pc:spChg chg="add mod">
          <ac:chgData name="Shahzad Ali" userId="ecba8e45-00b4-4f6b-a2f0-4dc2d773ca2c" providerId="ADAL" clId="{1BF184F9-29B9-1B49-9F90-3F5E69C76387}" dt="2022-03-17T08:33:55.973" v="5123" actId="20577"/>
          <ac:spMkLst>
            <pc:docMk/>
            <pc:sldMk cId="1225808145" sldId="2076137550"/>
            <ac:spMk id="125" creationId="{DE4B51D8-E82E-194A-AAE6-5A9ED3BBA15A}"/>
          </ac:spMkLst>
        </pc:spChg>
        <pc:spChg chg="add mod">
          <ac:chgData name="Shahzad Ali" userId="ecba8e45-00b4-4f6b-a2f0-4dc2d773ca2c" providerId="ADAL" clId="{1BF184F9-29B9-1B49-9F90-3F5E69C76387}" dt="2022-03-17T08:34:06.785" v="5128" actId="1076"/>
          <ac:spMkLst>
            <pc:docMk/>
            <pc:sldMk cId="1225808145" sldId="2076137550"/>
            <ac:spMk id="126" creationId="{424A918E-F6DB-B04E-8473-CA1AE10CDF6E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32" creationId="{337870B1-E314-3541-AB41-E6B0A30F4006}"/>
          </ac:spMkLst>
        </pc:spChg>
        <pc:spChg chg="mod">
          <ac:chgData name="Shahzad Ali" userId="ecba8e45-00b4-4f6b-a2f0-4dc2d773ca2c" providerId="ADAL" clId="{1BF184F9-29B9-1B49-9F90-3F5E69C76387}" dt="2022-03-17T08:34:11.819" v="5129" actId="1076"/>
          <ac:spMkLst>
            <pc:docMk/>
            <pc:sldMk cId="1225808145" sldId="2076137550"/>
            <ac:spMk id="133" creationId="{DC781A2E-ABDC-CF4F-847D-755818106D19}"/>
          </ac:spMkLst>
        </pc:spChg>
        <pc:spChg chg="mod">
          <ac:chgData name="Shahzad Ali" userId="ecba8e45-00b4-4f6b-a2f0-4dc2d773ca2c" providerId="ADAL" clId="{1BF184F9-29B9-1B49-9F90-3F5E69C76387}" dt="2022-03-17T08:33:46.084" v="5111" actId="20577"/>
          <ac:spMkLst>
            <pc:docMk/>
            <pc:sldMk cId="1225808145" sldId="2076137550"/>
            <ac:spMk id="134" creationId="{F5C1D69D-7F2A-D844-A0CB-E45A6E04C1AE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40" creationId="{F546EA29-9566-5648-AE28-C66ECCC3396E}"/>
          </ac:spMkLst>
        </pc:spChg>
        <pc:spChg chg="mod">
          <ac:chgData name="Shahzad Ali" userId="ecba8e45-00b4-4f6b-a2f0-4dc2d773ca2c" providerId="ADAL" clId="{1BF184F9-29B9-1B49-9F90-3F5E69C76387}" dt="2022-03-17T08:33:49.359" v="5115" actId="20577"/>
          <ac:spMkLst>
            <pc:docMk/>
            <pc:sldMk cId="1225808145" sldId="2076137550"/>
            <ac:spMk id="141" creationId="{47C28453-9091-4A40-9434-2988A7006DDD}"/>
          </ac:spMkLst>
        </pc:spChg>
        <pc:spChg chg="mod">
          <ac:chgData name="Shahzad Ali" userId="ecba8e45-00b4-4f6b-a2f0-4dc2d773ca2c" providerId="ADAL" clId="{1BF184F9-29B9-1B49-9F90-3F5E69C76387}" dt="2022-03-17T08:33:52.610" v="5119" actId="20577"/>
          <ac:spMkLst>
            <pc:docMk/>
            <pc:sldMk cId="1225808145" sldId="2076137550"/>
            <ac:spMk id="142" creationId="{3322152F-BBDA-5047-AD88-0CC355C7CC83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44" creationId="{436C68E6-2120-2442-B024-4C3E72A8851B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49" creationId="{8ABF66E9-A48B-7B48-951A-6A3B4EDBB3BE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5" creationId="{1A97FB35-915F-5341-9A51-8B26DCDE961D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6" creationId="{BD8FE894-E8EB-B846-9385-A01D26216881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7" creationId="{58E7C324-EAA9-194B-8A05-A497E314BB33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8" creationId="{04B70870-5AFA-0746-AF0A-CC5D7FCF1885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59" creationId="{F9E8295E-6F31-3B4E-8631-2801E8AA3556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0" creationId="{C399AA99-8299-5646-BE9D-D26C683C07EC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1" creationId="{87984436-93B5-6D48-B7D4-3C8B6EDB3922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2" creationId="{BC31D142-46F4-CB42-B8F9-2C83657DCC20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3" creationId="{6E856F91-3BBF-8A40-9DB2-139E2494FE70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4" creationId="{A6BC9E26-980A-7A44-80E3-2F2D5A0A743A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5" creationId="{456A080C-2158-EA48-B60A-98DD55F6C543}"/>
          </ac:spMkLst>
        </pc:spChg>
        <pc:spChg chg="mod">
          <ac:chgData name="Shahzad Ali" userId="ecba8e45-00b4-4f6b-a2f0-4dc2d773ca2c" providerId="ADAL" clId="{1BF184F9-29B9-1B49-9F90-3F5E69C76387}" dt="2022-03-17T08:32:33.975" v="5084"/>
          <ac:spMkLst>
            <pc:docMk/>
            <pc:sldMk cId="1225808145" sldId="2076137550"/>
            <ac:spMk id="166" creationId="{D24D6E1E-7893-5D43-A2CF-4D09D007B19B}"/>
          </ac:spMkLst>
        </pc:spChg>
        <pc:spChg chg="add mod">
          <ac:chgData name="Shahzad Ali" userId="ecba8e45-00b4-4f6b-a2f0-4dc2d773ca2c" providerId="ADAL" clId="{1BF184F9-29B9-1B49-9F90-3F5E69C76387}" dt="2022-03-17T18:24:37.192" v="5706" actId="20577"/>
          <ac:spMkLst>
            <pc:docMk/>
            <pc:sldMk cId="1225808145" sldId="2076137550"/>
            <ac:spMk id="169" creationId="{EBA73175-1275-6A49-A86E-D180692487DB}"/>
          </ac:spMkLst>
        </pc:s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4" creationId="{01EEE17E-6E33-F347-9C95-E9A375A4EA31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7" creationId="{01A5708E-C550-5745-AA97-4CCD36928FC0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25" creationId="{455DF631-4C7C-5141-BCAC-8F6562971BDA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27" creationId="{06173D02-300D-7340-9A37-136547D88A95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29" creationId="{EEDE09B7-D7BD-6E4A-AF81-903D8626CB1A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32" creationId="{22AF80A3-84C2-A341-99BD-D4FA167AB934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36" creationId="{5B74E5F2-C442-FA4E-8C1C-1C07FC046338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48" creationId="{F69543FD-68F9-4641-89C9-DA2E0413AC3F}"/>
          </ac:grpSpMkLst>
        </pc:grpChg>
        <pc:grpChg chg="add del mod">
          <ac:chgData name="Shahzad Ali" userId="ecba8e45-00b4-4f6b-a2f0-4dc2d773ca2c" providerId="ADAL" clId="{1BF184F9-29B9-1B49-9F90-3F5E69C76387}" dt="2022-03-17T08:28:36.846" v="4950" actId="478"/>
          <ac:grpSpMkLst>
            <pc:docMk/>
            <pc:sldMk cId="1225808145" sldId="2076137550"/>
            <ac:grpSpMk id="60" creationId="{4695EFFE-C8F2-554E-B24C-93AE2B3CBA8B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69" creationId="{F9C0DF5B-E34A-EB4F-B9E5-3217E4C8D691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72" creationId="{1A8CD3B5-ABC9-004C-BF5B-929CAF0D4F15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73" creationId="{953908EC-568C-7949-B1BF-7E2B201C279F}"/>
          </ac:grpSpMkLst>
        </pc:grpChg>
        <pc:grpChg chg="add del mod">
          <ac:chgData name="Shahzad Ali" userId="ecba8e45-00b4-4f6b-a2f0-4dc2d773ca2c" providerId="ADAL" clId="{1BF184F9-29B9-1B49-9F90-3F5E69C76387}" dt="2022-03-17T08:29:39.823" v="4965" actId="478"/>
          <ac:grpSpMkLst>
            <pc:docMk/>
            <pc:sldMk cId="1225808145" sldId="2076137550"/>
            <ac:grpSpMk id="86" creationId="{1B27CD37-E6CC-EF4E-A92F-0CAACFCB5E58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89" creationId="{E038E35F-B766-F94F-9729-008F37827B99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90" creationId="{30EF1255-A896-9D45-8359-290AE219ECA6}"/>
          </ac:grpSpMkLst>
        </pc:grpChg>
        <pc:grpChg chg="add 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104" creationId="{45C1AC3A-BCB0-7B4A-9A8E-FEA2BEE46D04}"/>
          </ac:grpSpMkLst>
        </pc:grpChg>
        <pc:grpChg chg="mod">
          <ac:chgData name="Shahzad Ali" userId="ecba8e45-00b4-4f6b-a2f0-4dc2d773ca2c" providerId="ADAL" clId="{1BF184F9-29B9-1B49-9F90-3F5E69C76387}" dt="2022-03-17T08:28:28.524" v="4946"/>
          <ac:grpSpMkLst>
            <pc:docMk/>
            <pc:sldMk cId="1225808145" sldId="2076137550"/>
            <ac:grpSpMk id="107" creationId="{EA47A93C-1393-2140-8D8E-7CF09E219B35}"/>
          </ac:grpSpMkLst>
        </pc:grpChg>
        <pc:grpChg chg="add 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31" creationId="{4BDC5AD4-72DC-5B4D-A557-13D791560779}"/>
          </ac:grpSpMkLst>
        </pc:grpChg>
        <pc:grpChg chg="add 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39" creationId="{30714B8E-6C67-1C49-A8AA-4177E9DAB38B}"/>
          </ac:grpSpMkLst>
        </pc:grpChg>
        <pc:grpChg chg="add 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50" creationId="{682F2DA9-FFA6-1F44-8D38-813C567D1A57}"/>
          </ac:grpSpMkLst>
        </pc:grpChg>
        <pc:grpChg chg="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53" creationId="{62E646D5-3550-BE4A-8FBA-F4D3FCE5E6C6}"/>
          </ac:grpSpMkLst>
        </pc:grpChg>
        <pc:grpChg chg="mod">
          <ac:chgData name="Shahzad Ali" userId="ecba8e45-00b4-4f6b-a2f0-4dc2d773ca2c" providerId="ADAL" clId="{1BF184F9-29B9-1B49-9F90-3F5E69C76387}" dt="2022-03-17T08:32:33.975" v="5084"/>
          <ac:grpSpMkLst>
            <pc:docMk/>
            <pc:sldMk cId="1225808145" sldId="2076137550"/>
            <ac:grpSpMk id="154" creationId="{24FF4F4C-038F-2B4F-9371-F7771F103355}"/>
          </ac:grpSpMkLst>
        </pc:grpChg>
        <pc:picChg chg="add del mod">
          <ac:chgData name="Shahzad Ali" userId="ecba8e45-00b4-4f6b-a2f0-4dc2d773ca2c" providerId="ADAL" clId="{1BF184F9-29B9-1B49-9F90-3F5E69C76387}" dt="2022-03-17T08:28:32.608" v="4947" actId="478"/>
          <ac:picMkLst>
            <pc:docMk/>
            <pc:sldMk cId="1225808145" sldId="2076137550"/>
            <ac:picMk id="19" creationId="{29D8C6C1-D985-174D-8851-86F08C8D649B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22" creationId="{9F3218D6-D5F5-544B-9BF9-1064CEF7D48B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23" creationId="{7EB8DC8C-7663-8A4A-9877-65A94206AEA0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24" creationId="{9CA27A56-9343-3F44-83EC-9DF2D1CBDBEC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26" creationId="{BF428D50-AE12-4C4C-8ABB-AF0CB2A13819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31" creationId="{C5242FC6-CA70-3F40-B550-C62A0FF55318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33" creationId="{659B575A-D2D5-E144-8D4D-CC052AD5290E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42" creationId="{BB1F4F9D-40F7-9E4B-B051-B1FBC7B7C5F8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43" creationId="{436995DA-1B84-6847-BD7C-3CC27ACA6B01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44" creationId="{444BE04D-4424-DA48-B2C4-294915DD7756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54" creationId="{E83CFB5A-3AD5-754E-897A-26CE6B045786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57" creationId="{AE2ADF8A-06A6-6A4E-B3E6-B620482ADF56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58" creationId="{9C2789C7-4023-A24C-A206-1F1C834A95EE}"/>
          </ac:picMkLst>
        </pc:picChg>
        <pc:picChg chg="add del mod">
          <ac:chgData name="Shahzad Ali" userId="ecba8e45-00b4-4f6b-a2f0-4dc2d773ca2c" providerId="ADAL" clId="{1BF184F9-29B9-1B49-9F90-3F5E69C76387}" dt="2022-03-17T08:28:56.631" v="4952" actId="478"/>
          <ac:picMkLst>
            <pc:docMk/>
            <pc:sldMk cId="1225808145" sldId="2076137550"/>
            <ac:picMk id="63" creationId="{998E575B-CA42-294B-AF76-F5B5EF124675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103" creationId="{D79A02DD-32A4-CB45-9CAD-984C21DF1851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105" creationId="{ACD4C373-A65F-A449-ABA7-BE98F70EB729}"/>
          </ac:picMkLst>
        </pc:picChg>
        <pc:picChg chg="mod">
          <ac:chgData name="Shahzad Ali" userId="ecba8e45-00b4-4f6b-a2f0-4dc2d773ca2c" providerId="ADAL" clId="{1BF184F9-29B9-1B49-9F90-3F5E69C76387}" dt="2022-03-17T08:31:14.575" v="5055"/>
          <ac:picMkLst>
            <pc:docMk/>
            <pc:sldMk cId="1225808145" sldId="2076137550"/>
            <ac:picMk id="108" creationId="{8B00450E-EDF9-0848-9EB5-5B24D7855590}"/>
          </ac:picMkLst>
        </pc:picChg>
        <pc:picChg chg="mod">
          <ac:chgData name="Shahzad Ali" userId="ecba8e45-00b4-4f6b-a2f0-4dc2d773ca2c" providerId="ADAL" clId="{1BF184F9-29B9-1B49-9F90-3F5E69C76387}" dt="2022-03-17T08:31:19.967" v="5056"/>
          <ac:picMkLst>
            <pc:docMk/>
            <pc:sldMk cId="1225808145" sldId="2076137550"/>
            <ac:picMk id="109" creationId="{EE33139F-4D6E-3A4B-AE9A-21A0EA092AF1}"/>
          </ac:picMkLst>
        </pc:picChg>
        <pc:picChg chg="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114" creationId="{1104F8E6-52CA-0F4E-932F-EA58A461ADE7}"/>
          </ac:picMkLst>
        </pc:picChg>
        <pc:picChg chg="add mod">
          <ac:chgData name="Shahzad Ali" userId="ecba8e45-00b4-4f6b-a2f0-4dc2d773ca2c" providerId="ADAL" clId="{1BF184F9-29B9-1B49-9F90-3F5E69C76387}" dt="2022-03-17T08:28:28.524" v="4946"/>
          <ac:picMkLst>
            <pc:docMk/>
            <pc:sldMk cId="1225808145" sldId="2076137550"/>
            <ac:picMk id="118" creationId="{8F192230-8BB7-C140-8E4D-358090D15311}"/>
          </ac:picMkLst>
        </pc:picChg>
        <pc:picChg chg="add 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29" creationId="{DB6B36EA-6F2B-8F42-8BC3-776C680B7F09}"/>
          </ac:picMkLst>
        </pc:picChg>
        <pc:picChg chg="add 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30" creationId="{ED98AD99-D1F0-8642-8EBD-0FA20ABC0637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35" creationId="{16F297D9-BE4F-C84A-8762-04BDBAA49E69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36" creationId="{F509371E-E841-A14B-9698-A5FB8DD3A4D6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43" creationId="{D4661059-7B8D-E14B-A1F9-7A889B440047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47" creationId="{675DE955-B6FB-C242-997F-9A595F70659F}"/>
          </ac:picMkLst>
        </pc:picChg>
        <pc:picChg chg="mod">
          <ac:chgData name="Shahzad Ali" userId="ecba8e45-00b4-4f6b-a2f0-4dc2d773ca2c" providerId="ADAL" clId="{1BF184F9-29B9-1B49-9F90-3F5E69C76387}" dt="2022-03-17T08:32:33.975" v="5084"/>
          <ac:picMkLst>
            <pc:docMk/>
            <pc:sldMk cId="1225808145" sldId="2076137550"/>
            <ac:picMk id="148" creationId="{C469F0F2-FF95-7D43-87AC-921346F169F2}"/>
          </ac:picMkLst>
        </pc:picChg>
        <pc:picChg chg="add del mod">
          <ac:chgData name="Shahzad Ali" userId="ecba8e45-00b4-4f6b-a2f0-4dc2d773ca2c" providerId="ADAL" clId="{1BF184F9-29B9-1B49-9F90-3F5E69C76387}" dt="2022-03-17T08:33:30.998" v="5102" actId="478"/>
          <ac:picMkLst>
            <pc:docMk/>
            <pc:sldMk cId="1225808145" sldId="2076137550"/>
            <ac:picMk id="167" creationId="{707AFC7A-F949-D84D-AD75-14E1A092C346}"/>
          </ac:picMkLst>
        </pc:picChg>
        <pc:picChg chg="add mod">
          <ac:chgData name="Shahzad Ali" userId="ecba8e45-00b4-4f6b-a2f0-4dc2d773ca2c" providerId="ADAL" clId="{1BF184F9-29B9-1B49-9F90-3F5E69C76387}" dt="2022-03-17T18:27:10.578" v="5712" actId="1076"/>
          <ac:picMkLst>
            <pc:docMk/>
            <pc:sldMk cId="1225808145" sldId="2076137550"/>
            <ac:picMk id="167" creationId="{A713107D-DCD0-9E40-937C-4389F0DC79C7}"/>
          </ac:picMkLst>
        </pc:picChg>
        <pc:picChg chg="add mod">
          <ac:chgData name="Shahzad Ali" userId="ecba8e45-00b4-4f6b-a2f0-4dc2d773ca2c" providerId="ADAL" clId="{1BF184F9-29B9-1B49-9F90-3F5E69C76387}" dt="2022-03-17T08:33:33.017" v="5103"/>
          <ac:picMkLst>
            <pc:docMk/>
            <pc:sldMk cId="1225808145" sldId="2076137550"/>
            <ac:picMk id="170" creationId="{DEC7239B-AD90-4443-8FC4-EFCB7911E1B3}"/>
          </ac:picMkLst>
        </pc:picChg>
        <pc:cxnChg chg="add mod">
          <ac:chgData name="Shahzad Ali" userId="ecba8e45-00b4-4f6b-a2f0-4dc2d773ca2c" providerId="ADAL" clId="{1BF184F9-29B9-1B49-9F90-3F5E69C76387}" dt="2022-03-17T19:51:38.029" v="6535" actId="692"/>
          <ac:cxnSpMkLst>
            <pc:docMk/>
            <pc:sldMk cId="1225808145" sldId="2076137550"/>
            <ac:cxnSpMk id="17" creationId="{C832FB3D-ABC9-7D44-8CE2-648BA12482DE}"/>
          </ac:cxnSpMkLst>
        </pc:cxnChg>
        <pc:cxnChg chg="add mod">
          <ac:chgData name="Shahzad Ali" userId="ecba8e45-00b4-4f6b-a2f0-4dc2d773ca2c" providerId="ADAL" clId="{1BF184F9-29B9-1B49-9F90-3F5E69C76387}" dt="2022-03-17T19:51:38.029" v="6535" actId="692"/>
          <ac:cxnSpMkLst>
            <pc:docMk/>
            <pc:sldMk cId="1225808145" sldId="2076137550"/>
            <ac:cxnSpMk id="18" creationId="{17A46CAC-DE76-8C47-B401-1F338BE12D7B}"/>
          </ac:cxnSpMkLst>
        </pc:cxnChg>
        <pc:cxnChg chg="add del mod">
          <ac:chgData name="Shahzad Ali" userId="ecba8e45-00b4-4f6b-a2f0-4dc2d773ca2c" providerId="ADAL" clId="{1BF184F9-29B9-1B49-9F90-3F5E69C76387}" dt="2022-03-17T08:28:35.805" v="4949" actId="478"/>
          <ac:cxnSpMkLst>
            <pc:docMk/>
            <pc:sldMk cId="1225808145" sldId="2076137550"/>
            <ac:cxnSpMk id="20" creationId="{564DE8F5-06E0-B040-8231-50349FF97DD1}"/>
          </ac:cxnSpMkLst>
        </pc:cxnChg>
        <pc:cxnChg chg="add 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21" creationId="{6E029D66-3DD1-0F49-AB26-A8D5DA136678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45" creationId="{FE5AFF13-A287-F842-A70D-FC32F594E90C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46" creationId="{05942652-80BB-3B42-B60E-D9E06F90A458}"/>
          </ac:cxnSpMkLst>
        </pc:cxnChg>
        <pc:cxnChg chg="mod">
          <ac:chgData name="Shahzad Ali" userId="ecba8e45-00b4-4f6b-a2f0-4dc2d773ca2c" providerId="ADAL" clId="{1BF184F9-29B9-1B49-9F90-3F5E69C76387}" dt="2022-03-17T19:51:43.459" v="6536" actId="692"/>
          <ac:cxnSpMkLst>
            <pc:docMk/>
            <pc:sldMk cId="1225808145" sldId="2076137550"/>
            <ac:cxnSpMk id="55" creationId="{DD608D37-C02D-4940-8753-C0F9286BB58C}"/>
          </ac:cxnSpMkLst>
        </pc:cxnChg>
        <pc:cxnChg chg="mod">
          <ac:chgData name="Shahzad Ali" userId="ecba8e45-00b4-4f6b-a2f0-4dc2d773ca2c" providerId="ADAL" clId="{1BF184F9-29B9-1B49-9F90-3F5E69C76387}" dt="2022-03-17T19:51:43.459" v="6536" actId="692"/>
          <ac:cxnSpMkLst>
            <pc:docMk/>
            <pc:sldMk cId="1225808145" sldId="2076137550"/>
            <ac:cxnSpMk id="56" creationId="{6836DB42-8675-A04E-AA2D-762F9844B128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61" creationId="{B4888494-4D90-5E49-8119-C6841DB871B6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70" creationId="{EBC85236-7778-E64F-8F9D-696110BEDFA3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71" creationId="{C1E99FDC-CCF4-A145-8DE4-F9963C00DC9E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87" creationId="{92F06239-207E-6B49-935D-8B8713A447C8}"/>
          </ac:cxnSpMkLst>
        </pc:cxnChg>
        <pc:cxnChg chg="mod">
          <ac:chgData name="Shahzad Ali" userId="ecba8e45-00b4-4f6b-a2f0-4dc2d773ca2c" providerId="ADAL" clId="{1BF184F9-29B9-1B49-9F90-3F5E69C76387}" dt="2022-03-17T08:29:39.823" v="4965" actId="478"/>
          <ac:cxnSpMkLst>
            <pc:docMk/>
            <pc:sldMk cId="1225808145" sldId="2076137550"/>
            <ac:cxnSpMk id="88" creationId="{E2142A48-9997-0440-986B-2F693F47A24B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115" creationId="{B1EBDA67-1319-CF44-B5B8-CEB720BE5D77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116" creationId="{B261659D-C6F5-4741-AE6E-E3AA08F8C15D}"/>
          </ac:cxnSpMkLst>
        </pc:cxnChg>
        <pc:cxnChg chg="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117" creationId="{A4A30880-5521-0843-A00F-EA947B94D288}"/>
          </ac:cxnSpMkLst>
        </pc:cxnChg>
        <pc:cxnChg chg="add mod">
          <ac:chgData name="Shahzad Ali" userId="ecba8e45-00b4-4f6b-a2f0-4dc2d773ca2c" providerId="ADAL" clId="{1BF184F9-29B9-1B49-9F90-3F5E69C76387}" dt="2022-03-17T08:28:28.524" v="4946"/>
          <ac:cxnSpMkLst>
            <pc:docMk/>
            <pc:sldMk cId="1225808145" sldId="2076137550"/>
            <ac:cxnSpMk id="120" creationId="{88A2DA3A-58DE-8147-82DC-5D29CEB33A17}"/>
          </ac:cxnSpMkLst>
        </pc:cxnChg>
        <pc:cxnChg chg="add mod">
          <ac:chgData name="Shahzad Ali" userId="ecba8e45-00b4-4f6b-a2f0-4dc2d773ca2c" providerId="ADAL" clId="{1BF184F9-29B9-1B49-9F90-3F5E69C76387}" dt="2022-03-17T08:33:55.973" v="5123" actId="20577"/>
          <ac:cxnSpMkLst>
            <pc:docMk/>
            <pc:sldMk cId="1225808145" sldId="2076137550"/>
            <ac:cxnSpMk id="127" creationId="{E75907D0-C8D9-5141-940D-A0EA57C236ED}"/>
          </ac:cxnSpMkLst>
        </pc:cxnChg>
        <pc:cxnChg chg="add mod">
          <ac:chgData name="Shahzad Ali" userId="ecba8e45-00b4-4f6b-a2f0-4dc2d773ca2c" providerId="ADAL" clId="{1BF184F9-29B9-1B49-9F90-3F5E69C76387}" dt="2022-03-17T08:32:33.975" v="5084"/>
          <ac:cxnSpMkLst>
            <pc:docMk/>
            <pc:sldMk cId="1225808145" sldId="2076137550"/>
            <ac:cxnSpMk id="128" creationId="{6889C0C7-8618-A749-8C39-A391FD2CD5F8}"/>
          </ac:cxnSpMkLst>
        </pc:cxnChg>
        <pc:cxnChg chg="mod">
          <ac:chgData name="Shahzad Ali" userId="ecba8e45-00b4-4f6b-a2f0-4dc2d773ca2c" providerId="ADAL" clId="{1BF184F9-29B9-1B49-9F90-3F5E69C76387}" dt="2022-03-17T19:51:49.472" v="6537" actId="692"/>
          <ac:cxnSpMkLst>
            <pc:docMk/>
            <pc:sldMk cId="1225808145" sldId="2076137550"/>
            <ac:cxnSpMk id="137" creationId="{D81E5BEE-7DA8-F64D-9FEF-E314D1C9B4B5}"/>
          </ac:cxnSpMkLst>
        </pc:cxnChg>
        <pc:cxnChg chg="mod">
          <ac:chgData name="Shahzad Ali" userId="ecba8e45-00b4-4f6b-a2f0-4dc2d773ca2c" providerId="ADAL" clId="{1BF184F9-29B9-1B49-9F90-3F5E69C76387}" dt="2022-03-17T19:51:49.472" v="6537" actId="692"/>
          <ac:cxnSpMkLst>
            <pc:docMk/>
            <pc:sldMk cId="1225808145" sldId="2076137550"/>
            <ac:cxnSpMk id="138" creationId="{327BDAA6-8153-3A4B-8A3E-7DF54267D223}"/>
          </ac:cxnSpMkLst>
        </pc:cxnChg>
        <pc:cxnChg chg="mod">
          <ac:chgData name="Shahzad Ali" userId="ecba8e45-00b4-4f6b-a2f0-4dc2d773ca2c" providerId="ADAL" clId="{1BF184F9-29B9-1B49-9F90-3F5E69C76387}" dt="2022-03-17T19:51:56.385" v="6538" actId="692"/>
          <ac:cxnSpMkLst>
            <pc:docMk/>
            <pc:sldMk cId="1225808145" sldId="2076137550"/>
            <ac:cxnSpMk id="145" creationId="{1F9AFBC5-74B1-4347-911C-198480D16BBD}"/>
          </ac:cxnSpMkLst>
        </pc:cxnChg>
        <pc:cxnChg chg="mod">
          <ac:chgData name="Shahzad Ali" userId="ecba8e45-00b4-4f6b-a2f0-4dc2d773ca2c" providerId="ADAL" clId="{1BF184F9-29B9-1B49-9F90-3F5E69C76387}" dt="2022-03-17T19:51:56.385" v="6538" actId="692"/>
          <ac:cxnSpMkLst>
            <pc:docMk/>
            <pc:sldMk cId="1225808145" sldId="2076137550"/>
            <ac:cxnSpMk id="146" creationId="{37253726-48FB-6A48-9798-0720103DED87}"/>
          </ac:cxnSpMkLst>
        </pc:cxnChg>
        <pc:cxnChg chg="mod">
          <ac:chgData name="Shahzad Ali" userId="ecba8e45-00b4-4f6b-a2f0-4dc2d773ca2c" providerId="ADAL" clId="{1BF184F9-29B9-1B49-9F90-3F5E69C76387}" dt="2022-03-17T08:32:33.975" v="5084"/>
          <ac:cxnSpMkLst>
            <pc:docMk/>
            <pc:sldMk cId="1225808145" sldId="2076137550"/>
            <ac:cxnSpMk id="151" creationId="{3CDBFEF7-2E58-3F47-A1AF-4FB1EA7CF276}"/>
          </ac:cxnSpMkLst>
        </pc:cxnChg>
        <pc:cxnChg chg="mod">
          <ac:chgData name="Shahzad Ali" userId="ecba8e45-00b4-4f6b-a2f0-4dc2d773ca2c" providerId="ADAL" clId="{1BF184F9-29B9-1B49-9F90-3F5E69C76387}" dt="2022-03-17T08:32:33.975" v="5084"/>
          <ac:cxnSpMkLst>
            <pc:docMk/>
            <pc:sldMk cId="1225808145" sldId="2076137550"/>
            <ac:cxnSpMk id="152" creationId="{FCA0B8D4-A270-8340-B90A-7DCA30C94085}"/>
          </ac:cxnSpMkLst>
        </pc:cxnChg>
        <pc:cxnChg chg="add mod">
          <ac:chgData name="Shahzad Ali" userId="ecba8e45-00b4-4f6b-a2f0-4dc2d773ca2c" providerId="ADAL" clId="{1BF184F9-29B9-1B49-9F90-3F5E69C76387}" dt="2022-03-17T08:33:12.285" v="5101" actId="14100"/>
          <ac:cxnSpMkLst>
            <pc:docMk/>
            <pc:sldMk cId="1225808145" sldId="2076137550"/>
            <ac:cxnSpMk id="168" creationId="{CF95D8EF-A712-7743-84F5-B60A4CD796C9}"/>
          </ac:cxnSpMkLst>
        </pc:cxnChg>
      </pc:sldChg>
      <pc:sldChg chg="addSp delSp modSp add mod modClrScheme chgLayout">
        <pc:chgData name="Shahzad Ali" userId="ecba8e45-00b4-4f6b-a2f0-4dc2d773ca2c" providerId="ADAL" clId="{1BF184F9-29B9-1B49-9F90-3F5E69C76387}" dt="2022-03-17T18:05:09.676" v="5437" actId="20577"/>
        <pc:sldMkLst>
          <pc:docMk/>
          <pc:sldMk cId="461931771" sldId="2076137551"/>
        </pc:sldMkLst>
        <pc:spChg chg="del mod ord">
          <ac:chgData name="Shahzad Ali" userId="ecba8e45-00b4-4f6b-a2f0-4dc2d773ca2c" providerId="ADAL" clId="{1BF184F9-29B9-1B49-9F90-3F5E69C76387}" dt="2022-03-17T17:54:26.187" v="5378" actId="700"/>
          <ac:spMkLst>
            <pc:docMk/>
            <pc:sldMk cId="461931771" sldId="2076137551"/>
            <ac:spMk id="2" creationId="{933B102F-6815-4840-8062-4575B4FD5F81}"/>
          </ac:spMkLst>
        </pc:spChg>
        <pc:spChg chg="mod ord">
          <ac:chgData name="Shahzad Ali" userId="ecba8e45-00b4-4f6b-a2f0-4dc2d773ca2c" providerId="ADAL" clId="{1BF184F9-29B9-1B49-9F90-3F5E69C76387}" dt="2022-03-17T18:04:23.087" v="5381" actId="700"/>
          <ac:spMkLst>
            <pc:docMk/>
            <pc:sldMk cId="461931771" sldId="2076137551"/>
            <ac:spMk id="3" creationId="{E15FC5C1-8D52-D847-AE02-4F8E627D00CE}"/>
          </ac:spMkLst>
        </pc:spChg>
        <pc:spChg chg="mod ord">
          <ac:chgData name="Shahzad Ali" userId="ecba8e45-00b4-4f6b-a2f0-4dc2d773ca2c" providerId="ADAL" clId="{1BF184F9-29B9-1B49-9F90-3F5E69C76387}" dt="2022-03-17T18:05:09.676" v="5437" actId="20577"/>
          <ac:spMkLst>
            <pc:docMk/>
            <pc:sldMk cId="461931771" sldId="2076137551"/>
            <ac:spMk id="4" creationId="{5ED34408-8D56-584F-97EB-1BF34AD7B867}"/>
          </ac:spMkLst>
        </pc:spChg>
        <pc:spChg chg="add del mod ord">
          <ac:chgData name="Shahzad Ali" userId="ecba8e45-00b4-4f6b-a2f0-4dc2d773ca2c" providerId="ADAL" clId="{1BF184F9-29B9-1B49-9F90-3F5E69C76387}" dt="2022-03-17T18:04:23.087" v="5381" actId="700"/>
          <ac:spMkLst>
            <pc:docMk/>
            <pc:sldMk cId="461931771" sldId="2076137551"/>
            <ac:spMk id="5" creationId="{0B9DCCF0-9803-3147-AB6A-3EF6B90234AA}"/>
          </ac:spMkLst>
        </pc:spChg>
        <pc:spChg chg="add mod ord">
          <ac:chgData name="Shahzad Ali" userId="ecba8e45-00b4-4f6b-a2f0-4dc2d773ca2c" providerId="ADAL" clId="{1BF184F9-29B9-1B49-9F90-3F5E69C76387}" dt="2022-03-17T18:04:23.087" v="5381" actId="700"/>
          <ac:spMkLst>
            <pc:docMk/>
            <pc:sldMk cId="461931771" sldId="2076137551"/>
            <ac:spMk id="6" creationId="{9A01EFF5-9DEE-7948-BF33-E3433425BBBB}"/>
          </ac:spMkLst>
        </pc:spChg>
      </pc:sldChg>
      <pc:sldChg chg="modSp add del mod modClrScheme chgLayout">
        <pc:chgData name="Shahzad Ali" userId="ecba8e45-00b4-4f6b-a2f0-4dc2d773ca2c" providerId="ADAL" clId="{1BF184F9-29B9-1B49-9F90-3F5E69C76387}" dt="2022-03-18T00:15:51.082" v="6663" actId="2696"/>
        <pc:sldMkLst>
          <pc:docMk/>
          <pc:sldMk cId="0" sldId="2076137552"/>
        </pc:sldMkLst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3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4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5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6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7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8" creationId="{00000000-0000-0000-0000-000000000000}"/>
          </ac:spMkLst>
        </pc:spChg>
        <pc:spChg chg="mod ord">
          <ac:chgData name="Shahzad Ali" userId="ecba8e45-00b4-4f6b-a2f0-4dc2d773ca2c" providerId="ADAL" clId="{1BF184F9-29B9-1B49-9F90-3F5E69C76387}" dt="2022-03-17T18:08:01.577" v="5453" actId="700"/>
          <ac:spMkLst>
            <pc:docMk/>
            <pc:sldMk cId="0" sldId="2076137552"/>
            <ac:spMk id="129" creationId="{00000000-0000-0000-0000-000000000000}"/>
          </ac:spMkLst>
        </pc:spChg>
      </pc:sldChg>
      <pc:sldChg chg="add del">
        <pc:chgData name="Shahzad Ali" userId="ecba8e45-00b4-4f6b-a2f0-4dc2d773ca2c" providerId="ADAL" clId="{1BF184F9-29B9-1B49-9F90-3F5E69C76387}" dt="2022-03-17T19:30:54.853" v="6076" actId="2696"/>
        <pc:sldMkLst>
          <pc:docMk/>
          <pc:sldMk cId="3111505115" sldId="2076137553"/>
        </pc:sldMkLst>
      </pc:sldChg>
      <pc:sldChg chg="add del">
        <pc:chgData name="Shahzad Ali" userId="ecba8e45-00b4-4f6b-a2f0-4dc2d773ca2c" providerId="ADAL" clId="{1BF184F9-29B9-1B49-9F90-3F5E69C76387}" dt="2022-03-18T00:13:12.386" v="6659"/>
        <pc:sldMkLst>
          <pc:docMk/>
          <pc:sldMk cId="3698699142" sldId="2076137553"/>
        </pc:sldMkLst>
      </pc:sldChg>
      <pc:sldChg chg="add del">
        <pc:chgData name="Shahzad Ali" userId="ecba8e45-00b4-4f6b-a2f0-4dc2d773ca2c" providerId="ADAL" clId="{1BF184F9-29B9-1B49-9F90-3F5E69C76387}" dt="2022-03-18T00:13:30.193" v="6662"/>
        <pc:sldMkLst>
          <pc:docMk/>
          <pc:sldMk cId="399161224" sldId="2076137554"/>
        </pc:sldMkLst>
      </pc:sldChg>
      <pc:sldMasterChg chg="addSp delSp modSp mod delSldLayout modSldLayout">
        <pc:chgData name="Shahzad Ali" userId="ecba8e45-00b4-4f6b-a2f0-4dc2d773ca2c" providerId="ADAL" clId="{1BF184F9-29B9-1B49-9F90-3F5E69C76387}" dt="2022-03-17T18:06:31.967" v="5448" actId="6014"/>
        <pc:sldMasterMkLst>
          <pc:docMk/>
          <pc:sldMasterMk cId="4145229756" sldId="2147483648"/>
        </pc:sldMasterMkLst>
        <pc:spChg chg="mod">
          <ac:chgData name="Shahzad Ali" userId="ecba8e45-00b4-4f6b-a2f0-4dc2d773ca2c" providerId="ADAL" clId="{1BF184F9-29B9-1B49-9F90-3F5E69C76387}" dt="2022-03-15T18:37:14.366" v="898" actId="207"/>
          <ac:spMkLst>
            <pc:docMk/>
            <pc:sldMasterMk cId="4145229756" sldId="2147483648"/>
            <ac:spMk id="4" creationId="{03D4790B-CF6A-41BA-97EB-3A22F395DE91}"/>
          </ac:spMkLst>
        </pc:spChg>
        <pc:spChg chg="add del mod">
          <ac:chgData name="Shahzad Ali" userId="ecba8e45-00b4-4f6b-a2f0-4dc2d773ca2c" providerId="ADAL" clId="{1BF184F9-29B9-1B49-9F90-3F5E69C76387}" dt="2022-03-15T18:40:56.282" v="933" actId="478"/>
          <ac:spMkLst>
            <pc:docMk/>
            <pc:sldMasterMk cId="4145229756" sldId="2147483648"/>
            <ac:spMk id="6" creationId="{BE6DFB79-631F-C540-ABA1-B5E317989350}"/>
          </ac:spMkLst>
        </pc:spChg>
        <pc:spChg chg="add del mod">
          <ac:chgData name="Shahzad Ali" userId="ecba8e45-00b4-4f6b-a2f0-4dc2d773ca2c" providerId="ADAL" clId="{1BF184F9-29B9-1B49-9F90-3F5E69C76387}" dt="2022-03-15T18:37:25.898" v="899" actId="478"/>
          <ac:spMkLst>
            <pc:docMk/>
            <pc:sldMasterMk cId="4145229756" sldId="2147483648"/>
            <ac:spMk id="11" creationId="{5FEF4060-1145-6E42-82EF-E69902CF1D9A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17" creationId="{664E7E5D-F2E5-A444-9A8D-00CF1823B5FE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1" creationId="{CCEE5B59-C968-B843-A423-5DB922C15EEC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2" creationId="{297011D0-74FE-F64F-A169-F7973E6F0157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3" creationId="{1A83B1F7-D9F2-3546-BF20-0C07B7D1E45D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4" creationId="{06DF5CD4-2AF7-2E4F-AA89-5B3286A3EB26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5" creationId="{1EFD667F-1F2E-7844-92A0-445A517797B0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6" creationId="{136794CF-3E08-2C46-A32B-B3A129131978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7" creationId="{2C3549B1-E2E9-2C46-980D-649A8CECDDF8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8" creationId="{8E69D1C9-A398-B344-A421-F5325EDA7E62}"/>
          </ac:spMkLst>
        </pc:spChg>
        <pc:spChg chg="mod">
          <ac:chgData name="Shahzad Ali" userId="ecba8e45-00b4-4f6b-a2f0-4dc2d773ca2c" providerId="ADAL" clId="{1BF184F9-29B9-1B49-9F90-3F5E69C76387}" dt="2022-03-15T18:38:28.625" v="910"/>
          <ac:spMkLst>
            <pc:docMk/>
            <pc:sldMasterMk cId="4145229756" sldId="2147483648"/>
            <ac:spMk id="29" creationId="{00A0FC4A-6733-C149-8A4A-42ACDFEFC683}"/>
          </ac:spMkLst>
        </pc:spChg>
        <pc:spChg chg="mod">
          <ac:chgData name="Shahzad Ali" userId="ecba8e45-00b4-4f6b-a2f0-4dc2d773ca2c" providerId="ADAL" clId="{1BF184F9-29B9-1B49-9F90-3F5E69C76387}" dt="2022-03-15T18:40:27.655" v="926" actId="207"/>
          <ac:spMkLst>
            <pc:docMk/>
            <pc:sldMasterMk cId="4145229756" sldId="2147483648"/>
            <ac:spMk id="33" creationId="{324D1DE4-B371-B34E-8DB6-C3C8EED08844}"/>
          </ac:spMkLst>
        </pc:spChg>
        <pc:spChg chg="mod">
          <ac:chgData name="Shahzad Ali" userId="ecba8e45-00b4-4f6b-a2f0-4dc2d773ca2c" providerId="ADAL" clId="{1BF184F9-29B9-1B49-9F90-3F5E69C76387}" dt="2022-03-15T18:40:47.576" v="929" actId="207"/>
          <ac:spMkLst>
            <pc:docMk/>
            <pc:sldMasterMk cId="4145229756" sldId="2147483648"/>
            <ac:spMk id="35" creationId="{F7DD3A99-D3D3-8D40-9844-4AC5D861C4B5}"/>
          </ac:spMkLst>
        </pc:spChg>
        <pc:spChg chg="mod">
          <ac:chgData name="Shahzad Ali" userId="ecba8e45-00b4-4f6b-a2f0-4dc2d773ca2c" providerId="ADAL" clId="{1BF184F9-29B9-1B49-9F90-3F5E69C76387}" dt="2022-03-15T18:40:41.209" v="928" actId="207"/>
          <ac:spMkLst>
            <pc:docMk/>
            <pc:sldMasterMk cId="4145229756" sldId="2147483648"/>
            <ac:spMk id="36" creationId="{34A94AA1-A396-1F46-99E1-41ECB010862D}"/>
          </ac:spMkLst>
        </pc:spChg>
        <pc:spChg chg="mod">
          <ac:chgData name="Shahzad Ali" userId="ecba8e45-00b4-4f6b-a2f0-4dc2d773ca2c" providerId="ADAL" clId="{1BF184F9-29B9-1B49-9F90-3F5E69C76387}" dt="2022-03-15T18:41:08.826" v="935" actId="207"/>
          <ac:spMkLst>
            <pc:docMk/>
            <pc:sldMasterMk cId="4145229756" sldId="2147483648"/>
            <ac:spMk id="37" creationId="{54488021-514A-B94D-96A8-E6A7CF73AB74}"/>
          </ac:spMkLst>
        </pc:spChg>
        <pc:spChg chg="mod">
          <ac:chgData name="Shahzad Ali" userId="ecba8e45-00b4-4f6b-a2f0-4dc2d773ca2c" providerId="ADAL" clId="{1BF184F9-29B9-1B49-9F90-3F5E69C76387}" dt="2022-03-15T18:41:13.542" v="937" actId="207"/>
          <ac:spMkLst>
            <pc:docMk/>
            <pc:sldMasterMk cId="4145229756" sldId="2147483648"/>
            <ac:spMk id="38" creationId="{35FD1FF4-B5EF-9B4B-BE91-286E7F0BA58B}"/>
          </ac:spMkLst>
        </pc:spChg>
        <pc:spChg chg="mod">
          <ac:chgData name="Shahzad Ali" userId="ecba8e45-00b4-4f6b-a2f0-4dc2d773ca2c" providerId="ADAL" clId="{1BF184F9-29B9-1B49-9F90-3F5E69C76387}" dt="2022-03-15T18:41:00.092" v="934" actId="207"/>
          <ac:spMkLst>
            <pc:docMk/>
            <pc:sldMasterMk cId="4145229756" sldId="2147483648"/>
            <ac:spMk id="39" creationId="{001F3C75-7E99-C34E-ACE0-D4DEB6636788}"/>
          </ac:spMkLst>
        </pc:spChg>
        <pc:spChg chg="del mod topLvl">
          <ac:chgData name="Shahzad Ali" userId="ecba8e45-00b4-4f6b-a2f0-4dc2d773ca2c" providerId="ADAL" clId="{1BF184F9-29B9-1B49-9F90-3F5E69C76387}" dt="2022-03-15T18:39:15.686" v="920" actId="478"/>
          <ac:spMkLst>
            <pc:docMk/>
            <pc:sldMasterMk cId="4145229756" sldId="2147483648"/>
            <ac:spMk id="40" creationId="{E367FB37-225F-4248-ABE1-DD26768051B1}"/>
          </ac:spMkLst>
        </pc:spChg>
        <pc:spChg chg="del mod">
          <ac:chgData name="Shahzad Ali" userId="ecba8e45-00b4-4f6b-a2f0-4dc2d773ca2c" providerId="ADAL" clId="{1BF184F9-29B9-1B49-9F90-3F5E69C76387}" dt="2022-03-15T18:39:07.703" v="915" actId="478"/>
          <ac:spMkLst>
            <pc:docMk/>
            <pc:sldMasterMk cId="4145229756" sldId="2147483648"/>
            <ac:spMk id="41" creationId="{7D9F6C6A-386F-204A-A300-0FA736992355}"/>
          </ac:spMkLst>
        </pc:spChg>
        <pc:spChg chg="del mod">
          <ac:chgData name="Shahzad Ali" userId="ecba8e45-00b4-4f6b-a2f0-4dc2d773ca2c" providerId="ADAL" clId="{1BF184F9-29B9-1B49-9F90-3F5E69C76387}" dt="2022-03-15T18:39:11.594" v="918" actId="478"/>
          <ac:spMkLst>
            <pc:docMk/>
            <pc:sldMasterMk cId="4145229756" sldId="2147483648"/>
            <ac:spMk id="42" creationId="{0BC6A8BA-7DF4-B340-9FC5-E5F0CAB6FF67}"/>
          </ac:spMkLst>
        </pc:spChg>
        <pc:spChg chg="del mod">
          <ac:chgData name="Shahzad Ali" userId="ecba8e45-00b4-4f6b-a2f0-4dc2d773ca2c" providerId="ADAL" clId="{1BF184F9-29B9-1B49-9F90-3F5E69C76387}" dt="2022-03-15T18:39:13.733" v="919" actId="478"/>
          <ac:spMkLst>
            <pc:docMk/>
            <pc:sldMasterMk cId="4145229756" sldId="2147483648"/>
            <ac:spMk id="43" creationId="{BA5A5FD5-C74E-F14D-8342-AB6790D4DDE0}"/>
          </ac:spMkLst>
        </pc:spChg>
        <pc:spChg chg="del">
          <ac:chgData name="Shahzad Ali" userId="ecba8e45-00b4-4f6b-a2f0-4dc2d773ca2c" providerId="ADAL" clId="{1BF184F9-29B9-1B49-9F90-3F5E69C76387}" dt="2022-03-15T18:35:02.705" v="885" actId="478"/>
          <ac:spMkLst>
            <pc:docMk/>
            <pc:sldMasterMk cId="4145229756" sldId="2147483648"/>
            <ac:spMk id="53" creationId="{FED88148-DAE4-4EDB-B6CA-525B9863BAC4}"/>
          </ac:spMkLst>
        </pc:spChg>
        <pc:grpChg chg="add del mod">
          <ac:chgData name="Shahzad Ali" userId="ecba8e45-00b4-4f6b-a2f0-4dc2d773ca2c" providerId="ADAL" clId="{1BF184F9-29B9-1B49-9F90-3F5E69C76387}" dt="2022-03-15T18:38:42.412" v="912" actId="478"/>
          <ac:grpSpMkLst>
            <pc:docMk/>
            <pc:sldMasterMk cId="4145229756" sldId="2147483648"/>
            <ac:grpSpMk id="14" creationId="{C8DB8BB0-AB2B-4E4E-8B93-68049896E7A0}"/>
          </ac:grpSpMkLst>
        </pc:grpChg>
        <pc:grpChg chg="mod">
          <ac:chgData name="Shahzad Ali" userId="ecba8e45-00b4-4f6b-a2f0-4dc2d773ca2c" providerId="ADAL" clId="{1BF184F9-29B9-1B49-9F90-3F5E69C76387}" dt="2022-03-15T18:38:28.625" v="910"/>
          <ac:grpSpMkLst>
            <pc:docMk/>
            <pc:sldMasterMk cId="4145229756" sldId="2147483648"/>
            <ac:grpSpMk id="15" creationId="{27421B04-EB6B-164E-B280-E1616C77F11A}"/>
          </ac:grpSpMkLst>
        </pc:grpChg>
        <pc:grpChg chg="mod">
          <ac:chgData name="Shahzad Ali" userId="ecba8e45-00b4-4f6b-a2f0-4dc2d773ca2c" providerId="ADAL" clId="{1BF184F9-29B9-1B49-9F90-3F5E69C76387}" dt="2022-03-15T18:38:28.625" v="910"/>
          <ac:grpSpMkLst>
            <pc:docMk/>
            <pc:sldMasterMk cId="4145229756" sldId="2147483648"/>
            <ac:grpSpMk id="16" creationId="{2E7F5B87-0870-644D-A6C4-F2096913F29E}"/>
          </ac:grpSpMkLst>
        </pc:grpChg>
        <pc:grpChg chg="mod">
          <ac:chgData name="Shahzad Ali" userId="ecba8e45-00b4-4f6b-a2f0-4dc2d773ca2c" providerId="ADAL" clId="{1BF184F9-29B9-1B49-9F90-3F5E69C76387}" dt="2022-03-15T18:38:28.625" v="910"/>
          <ac:grpSpMkLst>
            <pc:docMk/>
            <pc:sldMasterMk cId="4145229756" sldId="2147483648"/>
            <ac:grpSpMk id="20" creationId="{0120B260-454E-FE43-BA9C-5EB1149BEC09}"/>
          </ac:grpSpMkLst>
        </pc:grpChg>
        <pc:grpChg chg="add del mod">
          <ac:chgData name="Shahzad Ali" userId="ecba8e45-00b4-4f6b-a2f0-4dc2d773ca2c" providerId="ADAL" clId="{1BF184F9-29B9-1B49-9F90-3F5E69C76387}" dt="2022-03-15T18:39:15.686" v="920" actId="478"/>
          <ac:grpSpMkLst>
            <pc:docMk/>
            <pc:sldMasterMk cId="4145229756" sldId="2147483648"/>
            <ac:grpSpMk id="30" creationId="{92C545AD-F941-E541-9015-0C0B31597E4F}"/>
          </ac:grpSpMkLst>
        </pc:grpChg>
        <pc:grpChg chg="del mod">
          <ac:chgData name="Shahzad Ali" userId="ecba8e45-00b4-4f6b-a2f0-4dc2d773ca2c" providerId="ADAL" clId="{1BF184F9-29B9-1B49-9F90-3F5E69C76387}" dt="2022-03-15T18:39:13.733" v="919" actId="478"/>
          <ac:grpSpMkLst>
            <pc:docMk/>
            <pc:sldMasterMk cId="4145229756" sldId="2147483648"/>
            <ac:grpSpMk id="31" creationId="{0860E222-55F5-2B40-9E7F-DD4526803EDB}"/>
          </ac:grpSpMkLst>
        </pc:grpChg>
        <pc:grpChg chg="mod topLvl">
          <ac:chgData name="Shahzad Ali" userId="ecba8e45-00b4-4f6b-a2f0-4dc2d773ca2c" providerId="ADAL" clId="{1BF184F9-29B9-1B49-9F90-3F5E69C76387}" dt="2022-03-15T18:48:38.797" v="986" actId="1076"/>
          <ac:grpSpMkLst>
            <pc:docMk/>
            <pc:sldMasterMk cId="4145229756" sldId="2147483648"/>
            <ac:grpSpMk id="32" creationId="{8DEBD31C-FA69-5D47-AA1E-4EF9EE2CB092}"/>
          </ac:grpSpMkLst>
        </pc:grpChg>
        <pc:grpChg chg="mod">
          <ac:chgData name="Shahzad Ali" userId="ecba8e45-00b4-4f6b-a2f0-4dc2d773ca2c" providerId="ADAL" clId="{1BF184F9-29B9-1B49-9F90-3F5E69C76387}" dt="2022-03-15T18:39:03.936" v="913"/>
          <ac:grpSpMkLst>
            <pc:docMk/>
            <pc:sldMasterMk cId="4145229756" sldId="2147483648"/>
            <ac:grpSpMk id="34" creationId="{C8533D7B-EFF3-1A48-B36E-6F8AA0BE85F9}"/>
          </ac:grpSpMkLst>
        </pc:grpChg>
        <pc:picChg chg="del">
          <ac:chgData name="Shahzad Ali" userId="ecba8e45-00b4-4f6b-a2f0-4dc2d773ca2c" providerId="ADAL" clId="{1BF184F9-29B9-1B49-9F90-3F5E69C76387}" dt="2022-03-15T18:35:56.981" v="889" actId="478"/>
          <ac:picMkLst>
            <pc:docMk/>
            <pc:sldMasterMk cId="4145229756" sldId="2147483648"/>
            <ac:picMk id="9" creationId="{38CB813C-A9B5-4A5A-8832-4CD779D05E4E}"/>
          </ac:picMkLst>
        </pc:picChg>
        <pc:picChg chg="add mod">
          <ac:chgData name="Shahzad Ali" userId="ecba8e45-00b4-4f6b-a2f0-4dc2d773ca2c" providerId="ADAL" clId="{1BF184F9-29B9-1B49-9F90-3F5E69C76387}" dt="2022-03-15T18:48:24.520" v="982" actId="14100"/>
          <ac:picMkLst>
            <pc:docMk/>
            <pc:sldMasterMk cId="4145229756" sldId="2147483648"/>
            <ac:picMk id="13" creationId="{958C9A38-1863-CC49-A4BB-252401320944}"/>
          </ac:picMkLst>
        </pc:picChg>
        <pc:picChg chg="del">
          <ac:chgData name="Shahzad Ali" userId="ecba8e45-00b4-4f6b-a2f0-4dc2d773ca2c" providerId="ADAL" clId="{1BF184F9-29B9-1B49-9F90-3F5E69C76387}" dt="2022-03-15T18:32:53.349" v="884" actId="478"/>
          <ac:picMkLst>
            <pc:docMk/>
            <pc:sldMasterMk cId="4145229756" sldId="2147483648"/>
            <ac:picMk id="18" creationId="{9CFF2A30-233A-41BF-99BE-F33E4FAF2F7B}"/>
          </ac:picMkLst>
        </pc:picChg>
        <pc:picChg chg="del">
          <ac:chgData name="Shahzad Ali" userId="ecba8e45-00b4-4f6b-a2f0-4dc2d773ca2c" providerId="ADAL" clId="{1BF184F9-29B9-1B49-9F90-3F5E69C76387}" dt="2022-03-15T18:32:52.068" v="883" actId="478"/>
          <ac:picMkLst>
            <pc:docMk/>
            <pc:sldMasterMk cId="4145229756" sldId="2147483648"/>
            <ac:picMk id="19" creationId="{51404FAA-DDC5-4FD7-80AC-9CAFE055CE3D}"/>
          </ac:picMkLst>
        </pc:picChg>
        <pc:cxnChg chg="del">
          <ac:chgData name="Shahzad Ali" userId="ecba8e45-00b4-4f6b-a2f0-4dc2d773ca2c" providerId="ADAL" clId="{1BF184F9-29B9-1B49-9F90-3F5E69C76387}" dt="2022-03-16T06:26:42.224" v="1109" actId="478"/>
          <ac:cxnSpMkLst>
            <pc:docMk/>
            <pc:sldMasterMk cId="4145229756" sldId="2147483648"/>
            <ac:cxnSpMk id="12" creationId="{C8765DB3-EA47-4724-882F-37D76A807D45}"/>
          </ac:cxnSpMkLst>
        </pc:cxnChg>
        <pc:sldLayoutChg chg="delSp modSp mod">
          <pc:chgData name="Shahzad Ali" userId="ecba8e45-00b4-4f6b-a2f0-4dc2d773ca2c" providerId="ADAL" clId="{1BF184F9-29B9-1B49-9F90-3F5E69C76387}" dt="2022-03-17T08:41:13.305" v="5272" actId="478"/>
          <pc:sldLayoutMkLst>
            <pc:docMk/>
            <pc:sldMasterMk cId="4145229756" sldId="2147483648"/>
            <pc:sldLayoutMk cId="3241821998" sldId="2147483650"/>
          </pc:sldLayoutMkLst>
          <pc:spChg chg="del mod">
            <ac:chgData name="Shahzad Ali" userId="ecba8e45-00b4-4f6b-a2f0-4dc2d773ca2c" providerId="ADAL" clId="{1BF184F9-29B9-1B49-9F90-3F5E69C76387}" dt="2022-03-17T08:41:11.392" v="5271" actId="478"/>
            <ac:spMkLst>
              <pc:docMk/>
              <pc:sldMasterMk cId="4145229756" sldId="2147483648"/>
              <pc:sldLayoutMk cId="3241821998" sldId="2147483650"/>
              <ac:spMk id="4" creationId="{D639F74C-D0A1-40F1-92F6-B3F84C55C427}"/>
            </ac:spMkLst>
          </pc:spChg>
          <pc:spChg chg="del">
            <ac:chgData name="Shahzad Ali" userId="ecba8e45-00b4-4f6b-a2f0-4dc2d773ca2c" providerId="ADAL" clId="{1BF184F9-29B9-1B49-9F90-3F5E69C76387}" dt="2022-03-17T08:41:13.305" v="5272" actId="478"/>
            <ac:spMkLst>
              <pc:docMk/>
              <pc:sldMasterMk cId="4145229756" sldId="2147483648"/>
              <pc:sldLayoutMk cId="3241821998" sldId="2147483650"/>
              <ac:spMk id="5" creationId="{40921ACF-5C53-42EB-9D6F-C99EC261B57E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64636907" sldId="214748365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64636907" sldId="2147483652"/>
              <ac:spMk id="2" creationId="{F6889E7D-D551-4E75-AB8E-757018A57475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1763538454" sldId="2147483653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1763538454" sldId="2147483653"/>
              <ac:spMk id="2" creationId="{52453986-7427-4E98-8272-CC81F2DDA22F}"/>
            </ac:spMkLst>
          </pc:spChg>
        </pc:sldLayoutChg>
        <pc:sldLayoutChg chg="delSp modSp mod">
          <pc:chgData name="Shahzad Ali" userId="ecba8e45-00b4-4f6b-a2f0-4dc2d773ca2c" providerId="ADAL" clId="{1BF184F9-29B9-1B49-9F90-3F5E69C76387}" dt="2022-03-16T06:26:31.013" v="1108" actId="478"/>
          <pc:sldLayoutMkLst>
            <pc:docMk/>
            <pc:sldMasterMk cId="4145229756" sldId="2147483648"/>
            <pc:sldLayoutMk cId="1504162146" sldId="2147483654"/>
          </pc:sldLayoutMkLst>
          <pc:spChg chg="mod">
            <ac:chgData name="Shahzad Ali" userId="ecba8e45-00b4-4f6b-a2f0-4dc2d773ca2c" providerId="ADAL" clId="{1BF184F9-29B9-1B49-9F90-3F5E69C76387}" dt="2022-03-16T06:26:24.857" v="1106" actId="14100"/>
            <ac:spMkLst>
              <pc:docMk/>
              <pc:sldMasterMk cId="4145229756" sldId="2147483648"/>
              <pc:sldLayoutMk cId="1504162146" sldId="2147483654"/>
              <ac:spMk id="2" creationId="{A9364413-8D59-4883-81A4-D8F1C442D71A}"/>
            </ac:spMkLst>
          </pc:spChg>
          <pc:spChg chg="del">
            <ac:chgData name="Shahzad Ali" userId="ecba8e45-00b4-4f6b-a2f0-4dc2d773ca2c" providerId="ADAL" clId="{1BF184F9-29B9-1B49-9F90-3F5E69C76387}" dt="2022-03-16T06:26:31.013" v="1108" actId="478"/>
            <ac:spMkLst>
              <pc:docMk/>
              <pc:sldMasterMk cId="4145229756" sldId="2147483648"/>
              <pc:sldLayoutMk cId="1504162146" sldId="2147483654"/>
              <ac:spMk id="3" creationId="{2485E42B-ED60-4CBF-83EF-1DE4309E6152}"/>
            </ac:spMkLst>
          </pc:spChg>
          <pc:spChg chg="del">
            <ac:chgData name="Shahzad Ali" userId="ecba8e45-00b4-4f6b-a2f0-4dc2d773ca2c" providerId="ADAL" clId="{1BF184F9-29B9-1B49-9F90-3F5E69C76387}" dt="2022-03-16T06:26:29.579" v="1107" actId="478"/>
            <ac:spMkLst>
              <pc:docMk/>
              <pc:sldMasterMk cId="4145229756" sldId="2147483648"/>
              <pc:sldLayoutMk cId="1504162146" sldId="2147483654"/>
              <ac:spMk id="5" creationId="{F4AC8A44-CAA8-6047-BA19-7E46F2B67DD4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4072272149" sldId="214748365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4072272149" sldId="2147483659"/>
              <ac:spMk id="20" creationId="{18531370-74B7-4C13-9374-090CB93015AA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1483764399" sldId="214748367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1483764399" sldId="2147483678"/>
              <ac:spMk id="6" creationId="{499DA643-7886-4E76-B744-70CDFB91ACC1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1836054722" sldId="214748367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1836054722" sldId="2147483679"/>
              <ac:spMk id="4" creationId="{B344496F-93F5-4FDF-84C6-C43FF72AB11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4004885189" sldId="214748368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4004885189" sldId="2147483682"/>
              <ac:spMk id="5" creationId="{5CE36272-55E6-4F28-A873-57EC91F08D0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659563365" sldId="214748368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659563365" sldId="2147483688"/>
              <ac:spMk id="4" creationId="{872BA934-278D-4E25-89CC-C4524DE51C99}"/>
            </ac:spMkLst>
          </pc:spChg>
        </pc:sldLayoutChg>
        <pc:sldLayoutChg chg="addSp delSp modSp mod setBg">
          <pc:chgData name="Shahzad Ali" userId="ecba8e45-00b4-4f6b-a2f0-4dc2d773ca2c" providerId="ADAL" clId="{1BF184F9-29B9-1B49-9F90-3F5E69C76387}" dt="2022-03-15T18:45:32.636" v="960" actId="478"/>
          <pc:sldLayoutMkLst>
            <pc:docMk/>
            <pc:sldMasterMk cId="2709569214" sldId="2147484123"/>
            <pc:sldLayoutMk cId="1121533721" sldId="2147483690"/>
          </pc:sldLayoutMkLst>
          <pc:spChg chg="add del mod">
            <ac:chgData name="Shahzad Ali" userId="ecba8e45-00b4-4f6b-a2f0-4dc2d773ca2c" providerId="ADAL" clId="{1BF184F9-29B9-1B49-9F90-3F5E69C76387}" dt="2022-03-15T07:02:51.696" v="164" actId="767"/>
            <ac:spMkLst>
              <pc:docMk/>
              <pc:sldMasterMk cId="2709569214" sldId="2147484123"/>
              <pc:sldLayoutMk cId="1121533721" sldId="2147483690"/>
              <ac:spMk id="2" creationId="{1290DF8B-F72C-5240-B300-414F8186F183}"/>
            </ac:spMkLst>
          </pc:spChg>
          <pc:spChg chg="add del mod">
            <ac:chgData name="Shahzad Ali" userId="ecba8e45-00b4-4f6b-a2f0-4dc2d773ca2c" providerId="ADAL" clId="{1BF184F9-29B9-1B49-9F90-3F5E69C76387}" dt="2022-03-15T18:37:37.425" v="901" actId="767"/>
            <ac:spMkLst>
              <pc:docMk/>
              <pc:sldMasterMk cId="2709569214" sldId="2147484123"/>
              <pc:sldLayoutMk cId="1121533721" sldId="2147483690"/>
              <ac:spMk id="3" creationId="{55CAA648-7C06-0B4B-B205-334EB8B2F5EE}"/>
            </ac:spMkLst>
          </pc:spChg>
          <pc:spChg chg="del">
            <ac:chgData name="Shahzad Ali" userId="ecba8e45-00b4-4f6b-a2f0-4dc2d773ca2c" providerId="ADAL" clId="{1BF184F9-29B9-1B49-9F90-3F5E69C76387}" dt="2022-03-15T18:45:32.636" v="960" actId="478"/>
            <ac:spMkLst>
              <pc:docMk/>
              <pc:sldMasterMk cId="2709569214" sldId="2147484123"/>
              <pc:sldLayoutMk cId="1121533721" sldId="214748369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1649702225" sldId="214748369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1649702225" sldId="2147483697"/>
              <ac:spMk id="6" creationId="{50707682-6DC4-4B7B-B2FD-59AF2AAD8F1A}"/>
            </ac:spMkLst>
          </pc:spChg>
        </pc:sldLayoutChg>
        <pc:sldLayoutChg chg="modSp del">
          <pc:chgData name="Shahzad Ali" userId="ecba8e45-00b4-4f6b-a2f0-4dc2d773ca2c" providerId="ADAL" clId="{1BF184F9-29B9-1B49-9F90-3F5E69C76387}" dt="2022-03-17T08:41:33.781" v="5274" actId="2696"/>
          <pc:sldLayoutMkLst>
            <pc:docMk/>
            <pc:sldMasterMk cId="4145229756" sldId="2147483648"/>
            <pc:sldLayoutMk cId="2549346263" sldId="2147483701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2549346263" sldId="2147483701"/>
              <ac:spMk id="3" creationId="{215241C3-F25F-4549-AE90-08361750B3DE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438556122" sldId="214748370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438556122" sldId="2147483709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23965392" sldId="2147483710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23965392" sldId="2147483710"/>
              <ac:spMk id="3" creationId="{BEDC1EF8-71C1-4DF8-AA59-3E7B11F6D1DF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1582572852" sldId="214748371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1582572852" sldId="2147483712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2600719940" sldId="2147483724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2600719940" sldId="2147483724"/>
              <ac:spMk id="4" creationId="{00000000-0000-0000-0000-000000000000}"/>
            </ac:spMkLst>
          </pc:spChg>
        </pc:sldLayoutChg>
        <pc:sldLayoutChg chg="addSp delSp modSp mod">
          <pc:chgData name="Shahzad Ali" userId="ecba8e45-00b4-4f6b-a2f0-4dc2d773ca2c" providerId="ADAL" clId="{1BF184F9-29B9-1B49-9F90-3F5E69C76387}" dt="2022-03-15T17:35:13.055" v="378" actId="21"/>
          <pc:sldLayoutMkLst>
            <pc:docMk/>
            <pc:sldMasterMk cId="4145229756" sldId="2147483648"/>
            <pc:sldLayoutMk cId="3894732051" sldId="2147483726"/>
          </pc:sldLayoutMkLst>
          <pc:spChg chg="add del mod">
            <ac:chgData name="Shahzad Ali" userId="ecba8e45-00b4-4f6b-a2f0-4dc2d773ca2c" providerId="ADAL" clId="{1BF184F9-29B9-1B49-9F90-3F5E69C76387}" dt="2022-03-15T17:34:37.122" v="371" actId="478"/>
            <ac:spMkLst>
              <pc:docMk/>
              <pc:sldMasterMk cId="4145229756" sldId="2147483648"/>
              <pc:sldLayoutMk cId="3894732051" sldId="2147483726"/>
              <ac:spMk id="2" creationId="{92F2C0F7-4272-467D-80CA-C1BA72A57B5B}"/>
            </ac:spMkLst>
          </pc:spChg>
          <pc:spChg chg="mod">
            <ac:chgData name="Shahzad Ali" userId="ecba8e45-00b4-4f6b-a2f0-4dc2d773ca2c" providerId="ADAL" clId="{1BF184F9-29B9-1B49-9F90-3F5E69C76387}" dt="2022-03-15T17:35:09.652" v="377" actId="1076"/>
            <ac:spMkLst>
              <pc:docMk/>
              <pc:sldMasterMk cId="4145229756" sldId="2147483648"/>
              <pc:sldLayoutMk cId="3894732051" sldId="2147483726"/>
              <ac:spMk id="9" creationId="{9566B3D0-4195-4294-B367-5A4DBD5074EA}"/>
            </ac:spMkLst>
          </pc:spChg>
          <pc:picChg chg="mod">
            <ac:chgData name="Shahzad Ali" userId="ecba8e45-00b4-4f6b-a2f0-4dc2d773ca2c" providerId="ADAL" clId="{1BF184F9-29B9-1B49-9F90-3F5E69C76387}" dt="2022-03-15T07:02:06.655" v="130" actId="29295"/>
            <ac:picMkLst>
              <pc:docMk/>
              <pc:sldMasterMk cId="4145229756" sldId="2147483648"/>
              <pc:sldLayoutMk cId="3894732051" sldId="2147483726"/>
              <ac:picMk id="10" creationId="{FF3D5751-9A07-4B34-90EF-1E862D1C951B}"/>
            </ac:picMkLst>
          </pc:picChg>
          <pc:picChg chg="mod">
            <ac:chgData name="Shahzad Ali" userId="ecba8e45-00b4-4f6b-a2f0-4dc2d773ca2c" providerId="ADAL" clId="{1BF184F9-29B9-1B49-9F90-3F5E69C76387}" dt="2022-03-15T07:02:15.812" v="160" actId="29295"/>
            <ac:picMkLst>
              <pc:docMk/>
              <pc:sldMasterMk cId="4145229756" sldId="2147483648"/>
              <pc:sldLayoutMk cId="3894732051" sldId="2147483726"/>
              <ac:picMk id="11" creationId="{C190AD77-9E48-4157-9B78-349EEF6C03ED}"/>
            </ac:picMkLst>
          </pc:picChg>
          <pc:picChg chg="del mod">
            <ac:chgData name="Shahzad Ali" userId="ecba8e45-00b4-4f6b-a2f0-4dc2d773ca2c" providerId="ADAL" clId="{1BF184F9-29B9-1B49-9F90-3F5E69C76387}" dt="2022-03-15T17:35:13.055" v="378" actId="21"/>
            <ac:picMkLst>
              <pc:docMk/>
              <pc:sldMasterMk cId="4145229756" sldId="2147483648"/>
              <pc:sldLayoutMk cId="3894732051" sldId="2147483726"/>
              <ac:picMk id="12" creationId="{27CF6CA0-F354-4D27-880B-80889ECC9115}"/>
            </ac:picMkLst>
          </pc:picChg>
          <pc:cxnChg chg="mod">
            <ac:chgData name="Shahzad Ali" userId="ecba8e45-00b4-4f6b-a2f0-4dc2d773ca2c" providerId="ADAL" clId="{1BF184F9-29B9-1B49-9F90-3F5E69C76387}" dt="2022-03-15T17:34:24.964" v="366" actId="1076"/>
            <ac:cxnSpMkLst>
              <pc:docMk/>
              <pc:sldMasterMk cId="4145229756" sldId="2147483648"/>
              <pc:sldLayoutMk cId="3894732051" sldId="2147483726"/>
              <ac:cxnSpMk id="6" creationId="{C7C4A42F-6CA5-4D13-9444-712CE13A4A64}"/>
            </ac:cxnSpMkLst>
          </pc:cxnChg>
        </pc:sldLayoutChg>
        <pc:sldLayoutChg chg="del">
          <pc:chgData name="Shahzad Ali" userId="ecba8e45-00b4-4f6b-a2f0-4dc2d773ca2c" providerId="ADAL" clId="{1BF184F9-29B9-1B49-9F90-3F5E69C76387}" dt="2022-03-17T08:41:32.241" v="5273" actId="2696"/>
          <pc:sldLayoutMkLst>
            <pc:docMk/>
            <pc:sldMasterMk cId="4145229756" sldId="2147483648"/>
            <pc:sldLayoutMk cId="3535109198" sldId="2147483730"/>
          </pc:sldLayoutMkLst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47281658" sldId="2147483733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47281658" sldId="2147483733"/>
              <ac:spMk id="4" creationId="{00000000-0000-0000-0000-000000000000}"/>
            </ac:spMkLst>
          </pc:spChg>
        </pc:sldLayoutChg>
        <pc:sldLayoutChg chg="modSp mod">
          <pc:chgData name="Shahzad Ali" userId="ecba8e45-00b4-4f6b-a2f0-4dc2d773ca2c" providerId="ADAL" clId="{1BF184F9-29B9-1B49-9F90-3F5E69C76387}" dt="2022-03-17T07:20:15.494" v="3811" actId="207"/>
          <pc:sldLayoutMkLst>
            <pc:docMk/>
            <pc:sldMasterMk cId="2709569214" sldId="2147484123"/>
            <pc:sldLayoutMk cId="4111863458" sldId="2147483734"/>
          </pc:sldLayoutMkLst>
          <pc:spChg chg="mod">
            <ac:chgData name="Shahzad Ali" userId="ecba8e45-00b4-4f6b-a2f0-4dc2d773ca2c" providerId="ADAL" clId="{1BF184F9-29B9-1B49-9F90-3F5E69C76387}" dt="2022-03-17T07:20:15.494" v="3811" actId="207"/>
            <ac:spMkLst>
              <pc:docMk/>
              <pc:sldMasterMk cId="2709569214" sldId="2147484123"/>
              <pc:sldLayoutMk cId="4111863458" sldId="2147483734"/>
              <ac:spMk id="6" creationId="{D9F14F68-D228-40CA-8BDC-6891E588A1AF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2820972942" sldId="214748373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2820972942" sldId="2147483737"/>
              <ac:spMk id="12" creationId="{493E748C-D8DF-4331-B76E-0AC66B11B7E9}"/>
            </ac:spMkLst>
          </pc:spChg>
        </pc:sldLayoutChg>
        <pc:sldLayoutChg chg="delSp mod">
          <pc:chgData name="Shahzad Ali" userId="ecba8e45-00b4-4f6b-a2f0-4dc2d773ca2c" providerId="ADAL" clId="{1BF184F9-29B9-1B49-9F90-3F5E69C76387}" dt="2022-03-15T18:32:16.278" v="882" actId="478"/>
          <pc:sldLayoutMkLst>
            <pc:docMk/>
            <pc:sldMasterMk cId="4145229756" sldId="2147483648"/>
            <pc:sldLayoutMk cId="142177380" sldId="2147483738"/>
          </pc:sldLayoutMkLst>
          <pc:spChg chg="del">
            <ac:chgData name="Shahzad Ali" userId="ecba8e45-00b4-4f6b-a2f0-4dc2d773ca2c" providerId="ADAL" clId="{1BF184F9-29B9-1B49-9F90-3F5E69C76387}" dt="2022-03-15T18:32:16.278" v="882" actId="478"/>
            <ac:spMkLst>
              <pc:docMk/>
              <pc:sldMasterMk cId="4145229756" sldId="2147483648"/>
              <pc:sldLayoutMk cId="142177380" sldId="2147483738"/>
              <ac:spMk id="4" creationId="{D639F74C-D0A1-40F1-92F6-B3F84C55C427}"/>
            </ac:spMkLst>
          </pc:spChg>
        </pc:sldLayoutChg>
        <pc:sldLayoutChg chg="del">
          <pc:chgData name="Shahzad Ali" userId="ecba8e45-00b4-4f6b-a2f0-4dc2d773ca2c" providerId="ADAL" clId="{1BF184F9-29B9-1B49-9F90-3F5E69C76387}" dt="2022-03-17T08:41:36.176" v="5275" actId="2696"/>
          <pc:sldLayoutMkLst>
            <pc:docMk/>
            <pc:sldMasterMk cId="4145229756" sldId="2147483648"/>
            <pc:sldLayoutMk cId="1494598668" sldId="2147483739"/>
          </pc:sldLayoutMkLst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878439023" sldId="2147483740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878439023" sldId="2147483740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1905245192" sldId="2147483741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1905245192" sldId="2147483741"/>
              <ac:spMk id="3" creationId="{00000000-0000-0000-0000-000000000000}"/>
            </ac:spMkLst>
          </pc:spChg>
        </pc:sldLayoutChg>
        <pc:sldLayoutChg chg="addSp delSp modSp mod">
          <pc:chgData name="Shahzad Ali" userId="ecba8e45-00b4-4f6b-a2f0-4dc2d773ca2c" providerId="ADAL" clId="{1BF184F9-29B9-1B49-9F90-3F5E69C76387}" dt="2022-03-17T18:06:31.967" v="5448" actId="6014"/>
          <pc:sldLayoutMkLst>
            <pc:docMk/>
            <pc:sldMasterMk cId="4145229756" sldId="2147483648"/>
            <pc:sldLayoutMk cId="2368320800" sldId="2147483742"/>
          </pc:sldLayoutMkLst>
          <pc:spChg chg="add del">
            <ac:chgData name="Shahzad Ali" userId="ecba8e45-00b4-4f6b-a2f0-4dc2d773ca2c" providerId="ADAL" clId="{1BF184F9-29B9-1B49-9F90-3F5E69C76387}" dt="2022-03-17T18:06:21.453" v="5447" actId="478"/>
            <ac:spMkLst>
              <pc:docMk/>
              <pc:sldMasterMk cId="4145229756" sldId="2147483648"/>
              <pc:sldLayoutMk cId="2368320800" sldId="2147483742"/>
              <ac:spMk id="2" creationId="{474E8FF7-1F49-1D41-8A64-327D9FA61F26}"/>
            </ac:spMkLst>
          </pc:spChg>
          <pc:spChg chg="del mod">
            <ac:chgData name="Shahzad Ali" userId="ecba8e45-00b4-4f6b-a2f0-4dc2d773ca2c" providerId="ADAL" clId="{1BF184F9-29B9-1B49-9F90-3F5E69C76387}" dt="2022-03-17T18:06:10.730" v="5440" actId="478"/>
            <ac:spMkLst>
              <pc:docMk/>
              <pc:sldMasterMk cId="4145229756" sldId="2147483648"/>
              <pc:sldLayoutMk cId="2368320800" sldId="2147483742"/>
              <ac:spMk id="4" creationId="{D639F74C-D0A1-40F1-92F6-B3F84C55C427}"/>
            </ac:spMkLst>
          </pc:spChg>
          <pc:spChg chg="del">
            <ac:chgData name="Shahzad Ali" userId="ecba8e45-00b4-4f6b-a2f0-4dc2d773ca2c" providerId="ADAL" clId="{1BF184F9-29B9-1B49-9F90-3F5E69C76387}" dt="2022-03-17T18:06:12.790" v="5442" actId="478"/>
            <ac:spMkLst>
              <pc:docMk/>
              <pc:sldMasterMk cId="4145229756" sldId="2147483648"/>
              <pc:sldLayoutMk cId="2368320800" sldId="2147483742"/>
              <ac:spMk id="5" creationId="{40921ACF-5C53-42EB-9D6F-C99EC261B57E}"/>
            </ac:spMkLst>
          </pc:spChg>
          <pc:spChg chg="del">
            <ac:chgData name="Shahzad Ali" userId="ecba8e45-00b4-4f6b-a2f0-4dc2d773ca2c" providerId="ADAL" clId="{1BF184F9-29B9-1B49-9F90-3F5E69C76387}" dt="2022-03-17T18:06:11.991" v="5441" actId="478"/>
            <ac:spMkLst>
              <pc:docMk/>
              <pc:sldMasterMk cId="4145229756" sldId="2147483648"/>
              <pc:sldLayoutMk cId="2368320800" sldId="2147483742"/>
              <ac:spMk id="12" creationId="{CEA97B46-B47E-6540-B160-DB59E65D963D}"/>
            </ac:spMkLst>
          </pc:spChg>
          <pc:picChg chg="del">
            <ac:chgData name="Shahzad Ali" userId="ecba8e45-00b4-4f6b-a2f0-4dc2d773ca2c" providerId="ADAL" clId="{1BF184F9-29B9-1B49-9F90-3F5E69C76387}" dt="2022-03-17T18:06:14.186" v="5443" actId="478"/>
            <ac:picMkLst>
              <pc:docMk/>
              <pc:sldMasterMk cId="4145229756" sldId="2147483648"/>
              <pc:sldLayoutMk cId="2368320800" sldId="2147483742"/>
              <ac:picMk id="8" creationId="{AD354A7B-76E8-5F46-A0F0-98D12F605379}"/>
            </ac:picMkLst>
          </pc:picChg>
          <pc:cxnChg chg="del">
            <ac:chgData name="Shahzad Ali" userId="ecba8e45-00b4-4f6b-a2f0-4dc2d773ca2c" providerId="ADAL" clId="{1BF184F9-29B9-1B49-9F90-3F5E69C76387}" dt="2022-03-17T18:06:15.749" v="5444" actId="478"/>
            <ac:cxnSpMkLst>
              <pc:docMk/>
              <pc:sldMasterMk cId="4145229756" sldId="2147483648"/>
              <pc:sldLayoutMk cId="2368320800" sldId="2147483742"/>
              <ac:cxnSpMk id="7" creationId="{4997A1BF-9FF5-1A42-B57C-C0FF55E082A0}"/>
            </ac:cxnSpMkLst>
          </pc:cxnChg>
        </pc:sldLayoutChg>
      </pc:sldMasterChg>
      <pc:sldMasterChg chg="modSp del delSldLayout">
        <pc:chgData name="Shahzad Ali" userId="ecba8e45-00b4-4f6b-a2f0-4dc2d773ca2c" providerId="ADAL" clId="{1BF184F9-29B9-1B49-9F90-3F5E69C76387}" dt="2022-03-17T08:42:24.105" v="5291" actId="2696"/>
        <pc:sldMasterMkLst>
          <pc:docMk/>
          <pc:sldMasterMk cId="3787048019" sldId="2147483691"/>
        </pc:sldMasterMkLst>
        <pc:spChg chg="mod">
          <ac:chgData name="Shahzad Ali" userId="ecba8e45-00b4-4f6b-a2f0-4dc2d773ca2c" providerId="ADAL" clId="{1BF184F9-29B9-1B49-9F90-3F5E69C76387}" dt="2022-03-17T08:41:06.474" v="5270"/>
          <ac:spMkLst>
            <pc:docMk/>
            <pc:sldMasterMk cId="3787048019" sldId="2147483691"/>
            <ac:spMk id="8" creationId="{942B8DE2-CE25-2742-93CB-DEEF18D0B316}"/>
          </ac:spMkLst>
        </pc:spChg>
        <pc:sldLayoutChg chg="del">
          <pc:chgData name="Shahzad Ali" userId="ecba8e45-00b4-4f6b-a2f0-4dc2d773ca2c" providerId="ADAL" clId="{1BF184F9-29B9-1B49-9F90-3F5E69C76387}" dt="2022-03-17T08:41:45.233" v="5276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Shahzad Ali" userId="ecba8e45-00b4-4f6b-a2f0-4dc2d773ca2c" providerId="ADAL" clId="{1BF184F9-29B9-1B49-9F90-3F5E69C76387}" dt="2022-03-17T08:41:45.647" v="5277" actId="2696"/>
          <pc:sldLayoutMkLst>
            <pc:docMk/>
            <pc:sldMasterMk cId="3787048019" sldId="2147483691"/>
            <pc:sldLayoutMk cId="191519106" sldId="2147483693"/>
          </pc:sldLayoutMkLst>
        </pc:sldLayoutChg>
        <pc:sldLayoutChg chg="del">
          <pc:chgData name="Shahzad Ali" userId="ecba8e45-00b4-4f6b-a2f0-4dc2d773ca2c" providerId="ADAL" clId="{1BF184F9-29B9-1B49-9F90-3F5E69C76387}" dt="2022-03-17T08:41:46.650" v="5278" actId="2696"/>
          <pc:sldLayoutMkLst>
            <pc:docMk/>
            <pc:sldMasterMk cId="3787048019" sldId="2147483691"/>
            <pc:sldLayoutMk cId="1899099703" sldId="2147483711"/>
          </pc:sldLayoutMkLst>
        </pc:sldLayoutChg>
        <pc:sldLayoutChg chg="del">
          <pc:chgData name="Shahzad Ali" userId="ecba8e45-00b4-4f6b-a2f0-4dc2d773ca2c" providerId="ADAL" clId="{1BF184F9-29B9-1B49-9F90-3F5E69C76387}" dt="2022-03-17T08:41:47.844" v="5279" actId="2696"/>
          <pc:sldLayoutMkLst>
            <pc:docMk/>
            <pc:sldMasterMk cId="3787048019" sldId="2147483691"/>
            <pc:sldLayoutMk cId="2657256048" sldId="2147483713"/>
          </pc:sldLayoutMkLst>
        </pc:sldLayoutChg>
        <pc:sldLayoutChg chg="del">
          <pc:chgData name="Shahzad Ali" userId="ecba8e45-00b4-4f6b-a2f0-4dc2d773ca2c" providerId="ADAL" clId="{1BF184F9-29B9-1B49-9F90-3F5E69C76387}" dt="2022-03-17T08:41:52.039" v="5280" actId="2696"/>
          <pc:sldLayoutMkLst>
            <pc:docMk/>
            <pc:sldMasterMk cId="3787048019" sldId="2147483691"/>
            <pc:sldLayoutMk cId="2848606023" sldId="2147483714"/>
          </pc:sldLayoutMkLst>
        </pc:sldLayoutChg>
      </pc:sldMasterChg>
      <pc:sldMasterChg chg="del delSldLayout">
        <pc:chgData name="Shahzad Ali" userId="ecba8e45-00b4-4f6b-a2f0-4dc2d773ca2c" providerId="ADAL" clId="{1BF184F9-29B9-1B49-9F90-3F5E69C76387}" dt="2022-03-17T08:42:26.008" v="5293" actId="2696"/>
        <pc:sldMasterMkLst>
          <pc:docMk/>
          <pc:sldMasterMk cId="3833284184" sldId="2147483746"/>
        </pc:sldMasterMkLst>
        <pc:sldLayoutChg chg="del">
          <pc:chgData name="Shahzad Ali" userId="ecba8e45-00b4-4f6b-a2f0-4dc2d773ca2c" providerId="ADAL" clId="{1BF184F9-29B9-1B49-9F90-3F5E69C76387}" dt="2022-03-17T08:42:26.005" v="5292" actId="2696"/>
          <pc:sldLayoutMkLst>
            <pc:docMk/>
            <pc:sldMasterMk cId="3833284184" sldId="2147483746"/>
            <pc:sldLayoutMk cId="2702749223" sldId="2147483747"/>
          </pc:sldLayoutMkLst>
        </pc:sldLayoutChg>
      </pc:sldMasterChg>
      <pc:sldMasterChg chg="del delSldLayout">
        <pc:chgData name="Shahzad Ali" userId="ecba8e45-00b4-4f6b-a2f0-4dc2d773ca2c" providerId="ADAL" clId="{1BF184F9-29B9-1B49-9F90-3F5E69C76387}" dt="2022-03-17T08:42:20.202" v="5290" actId="2696"/>
        <pc:sldMasterMkLst>
          <pc:docMk/>
          <pc:sldMasterMk cId="4105342635" sldId="2147483748"/>
        </pc:sldMasterMkLst>
        <pc:sldLayoutChg chg="del">
          <pc:chgData name="Shahzad Ali" userId="ecba8e45-00b4-4f6b-a2f0-4dc2d773ca2c" providerId="ADAL" clId="{1BF184F9-29B9-1B49-9F90-3F5E69C76387}" dt="2022-03-17T08:42:20.200" v="5289" actId="2696"/>
          <pc:sldLayoutMkLst>
            <pc:docMk/>
            <pc:sldMasterMk cId="4105342635" sldId="2147483748"/>
            <pc:sldLayoutMk cId="2220341664" sldId="2147483749"/>
          </pc:sldLayoutMkLst>
        </pc:sldLayoutChg>
      </pc:sldMasterChg>
      <pc:sldMasterChg chg="modSp delSldLayout modSldLayout">
        <pc:chgData name="Shahzad Ali" userId="ecba8e45-00b4-4f6b-a2f0-4dc2d773ca2c" providerId="ADAL" clId="{1BF184F9-29B9-1B49-9F90-3F5E69C76387}" dt="2022-03-17T17:55:09.148" v="5380" actId="478"/>
        <pc:sldMasterMkLst>
          <pc:docMk/>
          <pc:sldMasterMk cId="1432545873" sldId="2147483750"/>
        </pc:sldMasterMkLst>
        <pc:spChg chg="mod">
          <ac:chgData name="Shahzad Ali" userId="ecba8e45-00b4-4f6b-a2f0-4dc2d773ca2c" providerId="ADAL" clId="{1BF184F9-29B9-1B49-9F90-3F5E69C76387}" dt="2022-03-17T08:41:06.474" v="5270"/>
          <ac:spMkLst>
            <pc:docMk/>
            <pc:sldMasterMk cId="1432545873" sldId="2147483750"/>
            <ac:spMk id="54" creationId="{8D080F91-5045-49C9-9FBA-334DEA7ED6D5}"/>
          </ac:spMkLst>
        </pc:sp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2359868025" sldId="214748375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2359868025" sldId="2147483757"/>
              <ac:spMk id="6" creationId="{50707682-6DC4-4B7B-B2FD-59AF2AAD8F1A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3136903529" sldId="214748375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3136903529" sldId="2147483758"/>
              <ac:spMk id="3" creationId="{BEDC1EF8-71C1-4DF8-AA59-3E7B11F6D1DF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1843638861" sldId="214748375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1843638861" sldId="2147483759"/>
              <ac:spMk id="20" creationId="{18531370-74B7-4C13-9374-090CB93015AA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1119254912" sldId="2147483760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1119254912" sldId="214748376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202294035" sldId="2147483761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202294035" sldId="2147483761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2684413985" sldId="214748376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2684413985" sldId="2147483762"/>
              <ac:spMk id="5" creationId="{5CE36272-55E6-4F28-A873-57EC91F08D09}"/>
            </ac:spMkLst>
          </pc:spChg>
        </pc:sldLayoutChg>
        <pc:sldLayoutChg chg="addSp delSp modSp mod">
          <pc:chgData name="Shahzad Ali" userId="ecba8e45-00b4-4f6b-a2f0-4dc2d773ca2c" providerId="ADAL" clId="{1BF184F9-29B9-1B49-9F90-3F5E69C76387}" dt="2022-03-15T18:47:32.304" v="978" actId="1076"/>
          <pc:sldLayoutMkLst>
            <pc:docMk/>
            <pc:sldMasterMk cId="4145229756" sldId="2147483648"/>
            <pc:sldLayoutMk cId="4009581095" sldId="2147483764"/>
          </pc:sldLayoutMkLst>
          <pc:spChg chg="mod">
            <ac:chgData name="Shahzad Ali" userId="ecba8e45-00b4-4f6b-a2f0-4dc2d773ca2c" providerId="ADAL" clId="{1BF184F9-29B9-1B49-9F90-3F5E69C76387}" dt="2022-03-15T18:45:54.830" v="965" actId="1076"/>
            <ac:spMkLst>
              <pc:docMk/>
              <pc:sldMasterMk cId="4145229756" sldId="2147483648"/>
              <pc:sldLayoutMk cId="4009581095" sldId="2147483764"/>
              <ac:spMk id="9" creationId="{09185FFA-C3E7-4147-8A2A-8CBC3B555F85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4145229756" sldId="2147483648"/>
              <pc:sldLayoutMk cId="4009581095" sldId="2147483764"/>
              <ac:spMk id="10" creationId="{A2BAE993-4B6B-C041-A99F-5360B47A7518}"/>
            </ac:spMkLst>
          </pc:spChg>
          <pc:spChg chg="del">
            <ac:chgData name="Shahzad Ali" userId="ecba8e45-00b4-4f6b-a2f0-4dc2d773ca2c" providerId="ADAL" clId="{1BF184F9-29B9-1B49-9F90-3F5E69C76387}" dt="2022-03-15T18:44:55.820" v="959" actId="478"/>
            <ac:spMkLst>
              <pc:docMk/>
              <pc:sldMasterMk cId="4145229756" sldId="2147483648"/>
              <pc:sldLayoutMk cId="4009581095" sldId="2147483764"/>
              <ac:spMk id="13" creationId="{E0F4EEAE-FE38-4977-BE03-C6FE37CE9B80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4145229756" sldId="2147483648"/>
              <pc:sldLayoutMk cId="4009581095" sldId="2147483764"/>
              <ac:spMk id="15" creationId="{CAD619FD-5218-4742-8891-0D3E5563DC1D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4145229756" sldId="2147483648"/>
              <pc:sldLayoutMk cId="4009581095" sldId="2147483764"/>
              <ac:spMk id="16" creationId="{E945E83F-E0DA-9E47-967E-7ECBEACBC373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4145229756" sldId="2147483648"/>
              <pc:sldLayoutMk cId="4009581095" sldId="2147483764"/>
              <ac:spMk id="17" creationId="{A38DF514-FF98-CA46-9BAC-263BC9C6E450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4145229756" sldId="2147483648"/>
              <pc:sldLayoutMk cId="4009581095" sldId="2147483764"/>
              <ac:spMk id="18" creationId="{C85E3FAE-3FB4-0945-9C5D-43A1E375CC3C}"/>
            </ac:spMkLst>
          </pc:spChg>
          <pc:spChg chg="mod">
            <ac:chgData name="Shahzad Ali" userId="ecba8e45-00b4-4f6b-a2f0-4dc2d773ca2c" providerId="ADAL" clId="{1BF184F9-29B9-1B49-9F90-3F5E69C76387}" dt="2022-03-15T18:45:40.674" v="961"/>
            <ac:spMkLst>
              <pc:docMk/>
              <pc:sldMasterMk cId="4145229756" sldId="2147483648"/>
              <pc:sldLayoutMk cId="4009581095" sldId="2147483764"/>
              <ac:spMk id="19" creationId="{13FA44F6-10A0-D04E-A4BE-E2A38E8E7C56}"/>
            </ac:spMkLst>
          </pc:spChg>
          <pc:grpChg chg="add mod">
            <ac:chgData name="Shahzad Ali" userId="ecba8e45-00b4-4f6b-a2f0-4dc2d773ca2c" providerId="ADAL" clId="{1BF184F9-29B9-1B49-9F90-3F5E69C76387}" dt="2022-03-15T18:47:32.304" v="978" actId="1076"/>
            <ac:grpSpMkLst>
              <pc:docMk/>
              <pc:sldMasterMk cId="4145229756" sldId="2147483648"/>
              <pc:sldLayoutMk cId="4009581095" sldId="2147483764"/>
              <ac:grpSpMk id="8" creationId="{F72A4AF7-B4F1-964B-811F-FEA816851A96}"/>
            </ac:grpSpMkLst>
          </pc:grpChg>
          <pc:grpChg chg="mod">
            <ac:chgData name="Shahzad Ali" userId="ecba8e45-00b4-4f6b-a2f0-4dc2d773ca2c" providerId="ADAL" clId="{1BF184F9-29B9-1B49-9F90-3F5E69C76387}" dt="2022-03-15T18:45:40.674" v="961"/>
            <ac:grpSpMkLst>
              <pc:docMk/>
              <pc:sldMasterMk cId="4145229756" sldId="2147483648"/>
              <pc:sldLayoutMk cId="4009581095" sldId="2147483764"/>
              <ac:grpSpMk id="11" creationId="{19258517-D5FE-BE46-BB11-2E26F00A32C4}"/>
            </ac:grpSpMkLst>
          </pc:grpChg>
          <pc:picChg chg="mod">
            <ac:chgData name="Shahzad Ali" userId="ecba8e45-00b4-4f6b-a2f0-4dc2d773ca2c" providerId="ADAL" clId="{1BF184F9-29B9-1B49-9F90-3F5E69C76387}" dt="2022-03-15T18:47:32.304" v="978" actId="1076"/>
            <ac:picMkLst>
              <pc:docMk/>
              <pc:sldMasterMk cId="4145229756" sldId="2147483648"/>
              <pc:sldLayoutMk cId="4009581095" sldId="2147483764"/>
              <ac:picMk id="12" creationId="{20EA0850-009E-4F9F-B39E-582F089E68C3}"/>
            </ac:picMkLst>
          </pc:pic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629466705" sldId="2147483766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629466705" sldId="2147483766"/>
              <ac:spMk id="6" creationId="{499DA643-7886-4E76-B744-70CDFB91ACC1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206310488" sldId="2147483772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206310488" sldId="2147483772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773854352" sldId="2147483773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773854352" sldId="2147483773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390542942" sldId="2147483774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390542942" sldId="2147483774"/>
              <ac:spMk id="2" creationId="{F6889E7D-D551-4E75-AB8E-757018A57475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195265117" sldId="2147483775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195265117" sldId="2147483775"/>
              <ac:spMk id="2" creationId="{52453986-7427-4E98-8272-CC81F2DDA22F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1432545873" sldId="2147483750"/>
            <pc:sldLayoutMk cId="188128223" sldId="2147483776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1432545873" sldId="2147483750"/>
              <pc:sldLayoutMk cId="188128223" sldId="2147483776"/>
              <ac:spMk id="3" creationId="{2485E42B-ED60-4CBF-83EF-1DE4309E6152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2797904843" sldId="214748377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2797904843" sldId="2147483777"/>
              <ac:spMk id="4" creationId="{B344496F-93F5-4FDF-84C6-C43FF72AB11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2899590401" sldId="214748377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2899590401" sldId="2147483778"/>
              <ac:spMk id="4" creationId="{872BA934-278D-4E25-89CC-C4524DE51C9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3679639719" sldId="2147483779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3679639719" sldId="2147483779"/>
              <ac:spMk id="4" creationId="{00000000-0000-0000-0000-000000000000}"/>
            </ac:spMkLst>
          </pc:spChg>
        </pc:sldLayoutChg>
        <pc:sldLayoutChg chg="del">
          <pc:chgData name="Shahzad Ali" userId="ecba8e45-00b4-4f6b-a2f0-4dc2d773ca2c" providerId="ADAL" clId="{1BF184F9-29B9-1B49-9F90-3F5E69C76387}" dt="2022-03-17T08:42:08.499" v="5288" actId="2696"/>
          <pc:sldLayoutMkLst>
            <pc:docMk/>
            <pc:sldMasterMk cId="1432545873" sldId="2147483750"/>
            <pc:sldLayoutMk cId="2671526383" sldId="2147483780"/>
          </pc:sldLayoutMkLst>
        </pc:sldLayoutChg>
        <pc:sldLayoutChg chg="modSp del">
          <pc:chgData name="Shahzad Ali" userId="ecba8e45-00b4-4f6b-a2f0-4dc2d773ca2c" providerId="ADAL" clId="{1BF184F9-29B9-1B49-9F90-3F5E69C76387}" dt="2022-03-17T08:42:07.927" v="5287" actId="2696"/>
          <pc:sldLayoutMkLst>
            <pc:docMk/>
            <pc:sldMasterMk cId="1432545873" sldId="2147483750"/>
            <pc:sldLayoutMk cId="4229853212" sldId="2147483781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1432545873" sldId="2147483750"/>
              <pc:sldLayoutMk cId="4229853212" sldId="2147483781"/>
              <ac:spMk id="3" creationId="{215241C3-F25F-4549-AE90-08361750B3DE}"/>
            </ac:spMkLst>
          </pc:spChg>
        </pc:sldLayoutChg>
        <pc:sldLayoutChg chg="del">
          <pc:chgData name="Shahzad Ali" userId="ecba8e45-00b4-4f6b-a2f0-4dc2d773ca2c" providerId="ADAL" clId="{1BF184F9-29B9-1B49-9F90-3F5E69C76387}" dt="2022-03-17T08:42:07.307" v="5286" actId="2696"/>
          <pc:sldLayoutMkLst>
            <pc:docMk/>
            <pc:sldMasterMk cId="1432545873" sldId="2147483750"/>
            <pc:sldLayoutMk cId="4048407007" sldId="2147483782"/>
          </pc:sldLayoutMkLst>
        </pc:sldLayoutChg>
        <pc:sldLayoutChg chg="modSp del">
          <pc:chgData name="Shahzad Ali" userId="ecba8e45-00b4-4f6b-a2f0-4dc2d773ca2c" providerId="ADAL" clId="{1BF184F9-29B9-1B49-9F90-3F5E69C76387}" dt="2022-03-17T08:42:06.318" v="5285" actId="2696"/>
          <pc:sldLayoutMkLst>
            <pc:docMk/>
            <pc:sldMasterMk cId="1432545873" sldId="2147483750"/>
            <pc:sldLayoutMk cId="1014310234" sldId="2147483783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1432545873" sldId="2147483750"/>
              <pc:sldLayoutMk cId="1014310234" sldId="2147483783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4145229756" sldId="2147483648"/>
            <pc:sldLayoutMk cId="199483226" sldId="2147483784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4145229756" sldId="2147483648"/>
              <pc:sldLayoutMk cId="199483226" sldId="2147483784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2129726659" sldId="2147483786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2129726659" sldId="2147483786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2761328700" sldId="2147483787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2761328700" sldId="2147483787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2709569214" sldId="2147484123"/>
            <pc:sldLayoutMk cId="1627417052" sldId="2147483788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2709569214" sldId="2147484123"/>
              <pc:sldLayoutMk cId="1627417052" sldId="2147483788"/>
              <ac:spMk id="3" creationId="{00000000-0000-0000-0000-000000000000}"/>
            </ac:spMkLst>
          </pc:spChg>
        </pc:sldLayoutChg>
        <pc:sldLayoutChg chg="del">
          <pc:chgData name="Shahzad Ali" userId="ecba8e45-00b4-4f6b-a2f0-4dc2d773ca2c" providerId="ADAL" clId="{1BF184F9-29B9-1B49-9F90-3F5E69C76387}" dt="2022-03-17T08:42:02.503" v="5284" actId="2696"/>
          <pc:sldLayoutMkLst>
            <pc:docMk/>
            <pc:sldMasterMk cId="1432545873" sldId="2147483750"/>
            <pc:sldLayoutMk cId="2155081643" sldId="2147483793"/>
          </pc:sldLayoutMkLst>
        </pc:sldLayoutChg>
        <pc:sldLayoutChg chg="addSp delSp modSp mod">
          <pc:chgData name="Shahzad Ali" userId="ecba8e45-00b4-4f6b-a2f0-4dc2d773ca2c" providerId="ADAL" clId="{1BF184F9-29B9-1B49-9F90-3F5E69C76387}" dt="2022-03-17T08:41:06.474" v="5270"/>
          <pc:sldLayoutMkLst>
            <pc:docMk/>
            <pc:sldMasterMk cId="1432545873" sldId="2147483750"/>
            <pc:sldLayoutMk cId="1627195154" sldId="2147483975"/>
          </pc:sldLayoutMkLst>
          <pc:spChg chg="mod">
            <ac:chgData name="Shahzad Ali" userId="ecba8e45-00b4-4f6b-a2f0-4dc2d773ca2c" providerId="ADAL" clId="{1BF184F9-29B9-1B49-9F90-3F5E69C76387}" dt="2022-03-17T08:41:06.474" v="5270"/>
            <ac:spMkLst>
              <pc:docMk/>
              <pc:sldMasterMk cId="1432545873" sldId="2147483750"/>
              <pc:sldLayoutMk cId="1627195154" sldId="2147483975"/>
              <ac:spMk id="5" creationId="{5CE36272-55E6-4F28-A873-57EC91F08D09}"/>
            </ac:spMkLst>
          </pc:spChg>
          <pc:spChg chg="mod">
            <ac:chgData name="Shahzad Ali" userId="ecba8e45-00b4-4f6b-a2f0-4dc2d773ca2c" providerId="ADAL" clId="{1BF184F9-29B9-1B49-9F90-3F5E69C76387}" dt="2022-03-15T18:43:29.474" v="948" actId="14100"/>
            <ac:spMkLst>
              <pc:docMk/>
              <pc:sldMasterMk cId="1432545873" sldId="2147483750"/>
              <pc:sldLayoutMk cId="1627195154" sldId="2147483975"/>
              <ac:spMk id="13" creationId="{00000000-0000-0000-0000-000000000000}"/>
            </ac:spMkLst>
          </pc:spChg>
          <pc:picChg chg="add del">
            <ac:chgData name="Shahzad Ali" userId="ecba8e45-00b4-4f6b-a2f0-4dc2d773ca2c" providerId="ADAL" clId="{1BF184F9-29B9-1B49-9F90-3F5E69C76387}" dt="2022-03-15T07:04:29.386" v="172" actId="478"/>
            <ac:picMkLst>
              <pc:docMk/>
              <pc:sldMasterMk cId="1432545873" sldId="2147483750"/>
              <pc:sldLayoutMk cId="1627195154" sldId="2147483975"/>
              <ac:picMk id="16" creationId="{429B9F70-4FB4-4D4D-B97C-23C82DD38925}"/>
            </ac:picMkLst>
          </pc:picChg>
        </pc:sldLayoutChg>
        <pc:sldLayoutChg chg="delSp mod">
          <pc:chgData name="Shahzad Ali" userId="ecba8e45-00b4-4f6b-a2f0-4dc2d773ca2c" providerId="ADAL" clId="{1BF184F9-29B9-1B49-9F90-3F5E69C76387}" dt="2022-03-17T17:55:09.148" v="5380" actId="478"/>
          <pc:sldLayoutMkLst>
            <pc:docMk/>
            <pc:sldMasterMk cId="1432545873" sldId="2147483750"/>
            <pc:sldLayoutMk cId="3860359093" sldId="2147483978"/>
          </pc:sldLayoutMkLst>
          <pc:grpChg chg="del">
            <ac:chgData name="Shahzad Ali" userId="ecba8e45-00b4-4f6b-a2f0-4dc2d773ca2c" providerId="ADAL" clId="{1BF184F9-29B9-1B49-9F90-3F5E69C76387}" dt="2022-03-17T17:55:09.148" v="5380" actId="478"/>
            <ac:grpSpMkLst>
              <pc:docMk/>
              <pc:sldMasterMk cId="1432545873" sldId="2147483750"/>
              <pc:sldLayoutMk cId="3860359093" sldId="2147483978"/>
              <ac:grpSpMk id="8" creationId="{F72A4AF7-B4F1-964B-811F-FEA816851A96}"/>
            </ac:grpSpMkLst>
          </pc:grpChg>
          <pc:picChg chg="del">
            <ac:chgData name="Shahzad Ali" userId="ecba8e45-00b4-4f6b-a2f0-4dc2d773ca2c" providerId="ADAL" clId="{1BF184F9-29B9-1B49-9F90-3F5E69C76387}" dt="2022-03-17T17:55:07.455" v="5379" actId="478"/>
            <ac:picMkLst>
              <pc:docMk/>
              <pc:sldMasterMk cId="1432545873" sldId="2147483750"/>
              <pc:sldLayoutMk cId="3860359093" sldId="2147483978"/>
              <ac:picMk id="12" creationId="{20EA0850-009E-4F9F-B39E-582F089E68C3}"/>
            </ac:picMkLst>
          </pc:picChg>
        </pc:sldLayoutChg>
      </pc:sldMasterChg>
      <pc:sldMasterChg chg="del delSldLayout">
        <pc:chgData name="Shahzad Ali" userId="ecba8e45-00b4-4f6b-a2f0-4dc2d773ca2c" providerId="ADAL" clId="{1BF184F9-29B9-1B49-9F90-3F5E69C76387}" dt="2022-03-17T08:41:58.164" v="5283" actId="2696"/>
        <pc:sldMasterMkLst>
          <pc:docMk/>
          <pc:sldMasterMk cId="3079453414" sldId="2147483881"/>
        </pc:sldMasterMkLst>
        <pc:sldLayoutChg chg="del">
          <pc:chgData name="Shahzad Ali" userId="ecba8e45-00b4-4f6b-a2f0-4dc2d773ca2c" providerId="ADAL" clId="{1BF184F9-29B9-1B49-9F90-3F5E69C76387}" dt="2022-03-17T08:41:58.160" v="5281" actId="2696"/>
          <pc:sldLayoutMkLst>
            <pc:docMk/>
            <pc:sldMasterMk cId="3079453414" sldId="2147483881"/>
            <pc:sldLayoutMk cId="1412006277" sldId="2147483882"/>
          </pc:sldLayoutMkLst>
        </pc:sldLayoutChg>
        <pc:sldLayoutChg chg="del">
          <pc:chgData name="Shahzad Ali" userId="ecba8e45-00b4-4f6b-a2f0-4dc2d773ca2c" providerId="ADAL" clId="{1BF184F9-29B9-1B49-9F90-3F5E69C76387}" dt="2022-03-17T08:41:58.161" v="5282" actId="2696"/>
          <pc:sldLayoutMkLst>
            <pc:docMk/>
            <pc:sldMasterMk cId="3079453414" sldId="2147483881"/>
            <pc:sldLayoutMk cId="1196443715" sldId="2147483883"/>
          </pc:sldLayoutMkLst>
        </pc:sldLayoutChg>
      </pc:sldMasterChg>
      <pc:sldMasterChg chg="modSldLayout">
        <pc:chgData name="Shahzad Ali" userId="ecba8e45-00b4-4f6b-a2f0-4dc2d773ca2c" providerId="ADAL" clId="{1BF184F9-29B9-1B49-9F90-3F5E69C76387}" dt="2022-03-17T18:11:04.794" v="5460" actId="478"/>
        <pc:sldMasterMkLst>
          <pc:docMk/>
          <pc:sldMasterMk cId="1009976655" sldId="2147483980"/>
        </pc:sldMasterMkLst>
        <pc:sldLayoutChg chg="delSp mod">
          <pc:chgData name="Shahzad Ali" userId="ecba8e45-00b4-4f6b-a2f0-4dc2d773ca2c" providerId="ADAL" clId="{1BF184F9-29B9-1B49-9F90-3F5E69C76387}" dt="2022-03-17T18:11:04.794" v="5460" actId="478"/>
          <pc:sldLayoutMkLst>
            <pc:docMk/>
            <pc:sldMasterMk cId="1009976655" sldId="2147483980"/>
            <pc:sldLayoutMk cId="1313779643" sldId="2147483985"/>
          </pc:sldLayoutMkLst>
          <pc:spChg chg="del">
            <ac:chgData name="Shahzad Ali" userId="ecba8e45-00b4-4f6b-a2f0-4dc2d773ca2c" providerId="ADAL" clId="{1BF184F9-29B9-1B49-9F90-3F5E69C76387}" dt="2022-03-17T18:11:04.794" v="5460" actId="478"/>
            <ac:spMkLst>
              <pc:docMk/>
              <pc:sldMasterMk cId="1009976655" sldId="2147483980"/>
              <pc:sldLayoutMk cId="1313779643" sldId="2147483985"/>
              <ac:spMk id="29" creationId="{00000000-0000-0000-0000-000000000000}"/>
            </ac:spMkLst>
          </pc:spChg>
        </pc:sldLayoutChg>
      </pc:sldMasterChg>
    </pc:docChg>
  </pc:docChgLst>
  <pc:docChgLst>
    <pc:chgData name="Shahzad Ali" userId="ecba8e45-00b4-4f6b-a2f0-4dc2d773ca2c" providerId="ADAL" clId="{048442F8-8BBF-0449-9002-2940ACC4F4E4}"/>
    <pc:docChg chg="undo custSel addSld delSld modSld sldOrd delMainMaster">
      <pc:chgData name="Shahzad Ali" userId="ecba8e45-00b4-4f6b-a2f0-4dc2d773ca2c" providerId="ADAL" clId="{048442F8-8BBF-0449-9002-2940ACC4F4E4}" dt="2022-04-15T19:10:17.825" v="333" actId="1076"/>
      <pc:docMkLst>
        <pc:docMk/>
      </pc:docMkLst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4205885604" sldId="258"/>
        </pc:sldMkLst>
      </pc:sldChg>
      <pc:sldChg chg="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4049696315" sldId="259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3704152291" sldId="260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749838198" sldId="261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3442150440" sldId="262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2674852210" sldId="263"/>
        </pc:sldMkLst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1264019372" sldId="264"/>
        </pc:sldMkLst>
      </pc:sldChg>
      <pc:sldChg chg="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2311254902" sldId="265"/>
        </pc:sldMkLst>
      </pc:sldChg>
      <pc:sldChg chg="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3787090296" sldId="266"/>
        </pc:sldMkLst>
      </pc:sldChg>
      <pc:sldChg chg="add del modNotesTx">
        <pc:chgData name="Shahzad Ali" userId="ecba8e45-00b4-4f6b-a2f0-4dc2d773ca2c" providerId="ADAL" clId="{048442F8-8BBF-0449-9002-2940ACC4F4E4}" dt="2022-04-12T14:03:37.291" v="325" actId="20577"/>
        <pc:sldMkLst>
          <pc:docMk/>
          <pc:sldMk cId="728101304" sldId="6296"/>
        </pc:sldMkLst>
      </pc:sldChg>
      <pc:sldChg chg="addSp modSp mod modAnim">
        <pc:chgData name="Shahzad Ali" userId="ecba8e45-00b4-4f6b-a2f0-4dc2d773ca2c" providerId="ADAL" clId="{048442F8-8BBF-0449-9002-2940ACC4F4E4}" dt="2022-04-04T16:54:48.972" v="98" actId="14100"/>
        <pc:sldMkLst>
          <pc:docMk/>
          <pc:sldMk cId="4050192897" sldId="2076137186"/>
        </pc:sldMkLst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4" creationId="{9D8F4AD9-D65A-D941-971C-48C951C8777F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5" creationId="{663A1747-F149-004E-9B90-F91546A22E8D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6" creationId="{9BC80C9F-90EC-1242-B901-4A22907BD40E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7" creationId="{073D6065-6C3B-C744-9677-E226AD29456B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8" creationId="{EC25AB2E-F907-CE4C-B734-D9F94DDEF1F5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39" creationId="{AFF16E87-5A38-014F-8508-3FBE73674641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0" creationId="{B28D2103-B91B-0F47-9177-9EA509A0517F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1" creationId="{B98C5B7B-193E-084B-AB57-0DEAF5CB688A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2" creationId="{30AD8580-04B4-8341-A2A7-F957D20162D2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3" creationId="{DD034E60-7CB4-1948-9B7E-11B546DE6C85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4" creationId="{14643CB7-E7A8-0B4F-BD77-C6EDC1A314EE}"/>
          </ac:spMkLst>
        </pc:spChg>
        <pc:spChg chg="mod">
          <ac:chgData name="Shahzad Ali" userId="ecba8e45-00b4-4f6b-a2f0-4dc2d773ca2c" providerId="ADAL" clId="{048442F8-8BBF-0449-9002-2940ACC4F4E4}" dt="2022-04-04T16:50:02.371" v="80"/>
          <ac:spMkLst>
            <pc:docMk/>
            <pc:sldMk cId="4050192897" sldId="2076137186"/>
            <ac:spMk id="145" creationId="{0909F312-5498-EE44-845C-4268FC17B00F}"/>
          </ac:spMkLst>
        </pc:spChg>
        <pc:spChg chg="add mod">
          <ac:chgData name="Shahzad Ali" userId="ecba8e45-00b4-4f6b-a2f0-4dc2d773ca2c" providerId="ADAL" clId="{048442F8-8BBF-0449-9002-2940ACC4F4E4}" dt="2022-04-04T16:52:47.606" v="89" actId="1076"/>
          <ac:spMkLst>
            <pc:docMk/>
            <pc:sldMk cId="4050192897" sldId="2076137186"/>
            <ac:spMk id="146" creationId="{9841CCC7-9855-5A4F-B409-C2156E1971E1}"/>
          </ac:spMkLst>
        </pc:spChg>
        <pc:spChg chg="mod">
          <ac:chgData name="Shahzad Ali" userId="ecba8e45-00b4-4f6b-a2f0-4dc2d773ca2c" providerId="ADAL" clId="{048442F8-8BBF-0449-9002-2940ACC4F4E4}" dt="2022-04-04T16:52:59.272" v="90" actId="1076"/>
          <ac:spMkLst>
            <pc:docMk/>
            <pc:sldMk cId="4050192897" sldId="2076137186"/>
            <ac:spMk id="301" creationId="{2F46D0CA-09D9-0742-B02C-133DE7144557}"/>
          </ac:spMkLst>
        </pc:spChg>
        <pc:spChg chg="mod">
          <ac:chgData name="Shahzad Ali" userId="ecba8e45-00b4-4f6b-a2f0-4dc2d773ca2c" providerId="ADAL" clId="{048442F8-8BBF-0449-9002-2940ACC4F4E4}" dt="2022-04-04T16:52:40.161" v="87" actId="14100"/>
          <ac:spMkLst>
            <pc:docMk/>
            <pc:sldMk cId="4050192897" sldId="2076137186"/>
            <ac:spMk id="307" creationId="{664F5BE3-2733-9A4B-94F0-96CCC977F751}"/>
          </ac:spMkLst>
        </pc:spChg>
        <pc:grpChg chg="add mod">
          <ac:chgData name="Shahzad Ali" userId="ecba8e45-00b4-4f6b-a2f0-4dc2d773ca2c" providerId="ADAL" clId="{048442F8-8BBF-0449-9002-2940ACC4F4E4}" dt="2022-04-04T16:50:11.380" v="83" actId="1076"/>
          <ac:grpSpMkLst>
            <pc:docMk/>
            <pc:sldMk cId="4050192897" sldId="2076137186"/>
            <ac:grpSpMk id="129" creationId="{4418C656-9AE3-874F-8A5F-29C78AD5DED0}"/>
          </ac:grpSpMkLst>
        </pc:grpChg>
        <pc:grpChg chg="mod">
          <ac:chgData name="Shahzad Ali" userId="ecba8e45-00b4-4f6b-a2f0-4dc2d773ca2c" providerId="ADAL" clId="{048442F8-8BBF-0449-9002-2940ACC4F4E4}" dt="2022-04-04T16:50:02.371" v="80"/>
          <ac:grpSpMkLst>
            <pc:docMk/>
            <pc:sldMk cId="4050192897" sldId="2076137186"/>
            <ac:grpSpMk id="132" creationId="{3F2E636E-B77A-3941-A714-E095A5289006}"/>
          </ac:grpSpMkLst>
        </pc:grpChg>
        <pc:grpChg chg="mod">
          <ac:chgData name="Shahzad Ali" userId="ecba8e45-00b4-4f6b-a2f0-4dc2d773ca2c" providerId="ADAL" clId="{048442F8-8BBF-0449-9002-2940ACC4F4E4}" dt="2022-04-04T16:50:02.371" v="80"/>
          <ac:grpSpMkLst>
            <pc:docMk/>
            <pc:sldMk cId="4050192897" sldId="2076137186"/>
            <ac:grpSpMk id="133" creationId="{59B0FC7B-0BDE-D746-B2C2-C07A97CA858B}"/>
          </ac:grpSpMkLst>
        </pc:grpChg>
        <pc:grpChg chg="mod">
          <ac:chgData name="Shahzad Ali" userId="ecba8e45-00b4-4f6b-a2f0-4dc2d773ca2c" providerId="ADAL" clId="{048442F8-8BBF-0449-9002-2940ACC4F4E4}" dt="2022-04-04T16:50:04.864" v="82" actId="1076"/>
          <ac:grpSpMkLst>
            <pc:docMk/>
            <pc:sldMk cId="4050192897" sldId="2076137186"/>
            <ac:grpSpMk id="641" creationId="{876A9472-99C4-DC44-9899-32A6520481D7}"/>
          </ac:grpSpMkLst>
        </pc:grpChg>
        <pc:cxnChg chg="mod">
          <ac:chgData name="Shahzad Ali" userId="ecba8e45-00b4-4f6b-a2f0-4dc2d773ca2c" providerId="ADAL" clId="{048442F8-8BBF-0449-9002-2940ACC4F4E4}" dt="2022-04-04T16:50:02.371" v="80"/>
          <ac:cxnSpMkLst>
            <pc:docMk/>
            <pc:sldMk cId="4050192897" sldId="2076137186"/>
            <ac:cxnSpMk id="130" creationId="{3B8E1EF7-746C-3649-AAC3-AEEB9BEB362D}"/>
          </ac:cxnSpMkLst>
        </pc:cxnChg>
        <pc:cxnChg chg="mod">
          <ac:chgData name="Shahzad Ali" userId="ecba8e45-00b4-4f6b-a2f0-4dc2d773ca2c" providerId="ADAL" clId="{048442F8-8BBF-0449-9002-2940ACC4F4E4}" dt="2022-04-04T16:50:02.371" v="80"/>
          <ac:cxnSpMkLst>
            <pc:docMk/>
            <pc:sldMk cId="4050192897" sldId="2076137186"/>
            <ac:cxnSpMk id="131" creationId="{A834232D-2BDB-1744-B99A-46B2237AD054}"/>
          </ac:cxnSpMkLst>
        </pc:cxnChg>
        <pc:cxnChg chg="add mod">
          <ac:chgData name="Shahzad Ali" userId="ecba8e45-00b4-4f6b-a2f0-4dc2d773ca2c" providerId="ADAL" clId="{048442F8-8BBF-0449-9002-2940ACC4F4E4}" dt="2022-04-04T16:54:48.972" v="98" actId="14100"/>
          <ac:cxnSpMkLst>
            <pc:docMk/>
            <pc:sldMk cId="4050192897" sldId="2076137186"/>
            <ac:cxnSpMk id="148" creationId="{FAF52D62-4718-FB4E-99EA-1A23A7C3C928}"/>
          </ac:cxnSpMkLst>
        </pc:cxnChg>
        <pc:cxnChg chg="mod">
          <ac:chgData name="Shahzad Ali" userId="ecba8e45-00b4-4f6b-a2f0-4dc2d773ca2c" providerId="ADAL" clId="{048442F8-8BBF-0449-9002-2940ACC4F4E4}" dt="2022-04-04T16:54:37.814" v="94" actId="1076"/>
          <ac:cxnSpMkLst>
            <pc:docMk/>
            <pc:sldMk cId="4050192897" sldId="2076137186"/>
            <ac:cxnSpMk id="310" creationId="{0EBAEFC1-FE84-784B-8854-E471354E1F3B}"/>
          </ac:cxnSpMkLst>
        </pc:cxnChg>
      </pc:sldChg>
      <pc:sldChg chg="ord">
        <pc:chgData name="Shahzad Ali" userId="ecba8e45-00b4-4f6b-a2f0-4dc2d773ca2c" providerId="ADAL" clId="{048442F8-8BBF-0449-9002-2940ACC4F4E4}" dt="2022-04-12T14:19:11.963" v="326" actId="20578"/>
        <pc:sldMkLst>
          <pc:docMk/>
          <pc:sldMk cId="925158075" sldId="2076137258"/>
        </pc:sldMkLst>
      </pc:sldChg>
      <pc:sldChg chg="modSp add del">
        <pc:chgData name="Shahzad Ali" userId="ecba8e45-00b4-4f6b-a2f0-4dc2d773ca2c" providerId="ADAL" clId="{048442F8-8BBF-0449-9002-2940ACC4F4E4}" dt="2022-04-12T14:01:17.272" v="324"/>
        <pc:sldMkLst>
          <pc:docMk/>
          <pc:sldMk cId="349543661" sldId="2076137480"/>
        </pc:sldMkLst>
        <pc:spChg chg="mod">
          <ac:chgData name="Shahzad Ali" userId="ecba8e45-00b4-4f6b-a2f0-4dc2d773ca2c" providerId="ADAL" clId="{048442F8-8BBF-0449-9002-2940ACC4F4E4}" dt="2022-04-12T14:01:09.954" v="322"/>
          <ac:spMkLst>
            <pc:docMk/>
            <pc:sldMk cId="349543661" sldId="2076137480"/>
            <ac:spMk id="3" creationId="{AF82F750-652B-4146-B47B-2C48C1F6B346}"/>
          </ac:spMkLst>
        </pc:spChg>
      </pc:sldChg>
      <pc:sldChg chg="add del ord">
        <pc:chgData name="Shahzad Ali" userId="ecba8e45-00b4-4f6b-a2f0-4dc2d773ca2c" providerId="ADAL" clId="{048442F8-8BBF-0449-9002-2940ACC4F4E4}" dt="2022-04-12T14:45:59.718" v="327" actId="20578"/>
        <pc:sldMkLst>
          <pc:docMk/>
          <pc:sldMk cId="1299893674" sldId="2076137481"/>
        </pc:sldMkLst>
      </pc:sldChg>
      <pc:sldChg chg="addSp modSp mod">
        <pc:chgData name="Shahzad Ali" userId="ecba8e45-00b4-4f6b-a2f0-4dc2d773ca2c" providerId="ADAL" clId="{048442F8-8BBF-0449-9002-2940ACC4F4E4}" dt="2022-04-15T19:10:17.825" v="333" actId="1076"/>
        <pc:sldMkLst>
          <pc:docMk/>
          <pc:sldMk cId="2725046075" sldId="2076137495"/>
        </pc:sldMkLst>
        <pc:spChg chg="add mod">
          <ac:chgData name="Shahzad Ali" userId="ecba8e45-00b4-4f6b-a2f0-4dc2d773ca2c" providerId="ADAL" clId="{048442F8-8BBF-0449-9002-2940ACC4F4E4}" dt="2022-04-15T19:10:17.825" v="333" actId="1076"/>
          <ac:spMkLst>
            <pc:docMk/>
            <pc:sldMk cId="2725046075" sldId="2076137495"/>
            <ac:spMk id="125" creationId="{08F7245A-D196-4F1A-EF68-7C1DDD95CE80}"/>
          </ac:spMkLst>
        </pc:spChg>
        <pc:picChg chg="add mod">
          <ac:chgData name="Shahzad Ali" userId="ecba8e45-00b4-4f6b-a2f0-4dc2d773ca2c" providerId="ADAL" clId="{048442F8-8BBF-0449-9002-2940ACC4F4E4}" dt="2022-04-15T19:10:17.825" v="333" actId="1076"/>
          <ac:picMkLst>
            <pc:docMk/>
            <pc:sldMk cId="2725046075" sldId="2076137495"/>
            <ac:picMk id="151" creationId="{F0432972-64AF-CB72-4078-0B050D3AAA2D}"/>
          </ac:picMkLst>
        </pc:picChg>
      </pc:sldChg>
      <pc:sldChg chg="addSp modSp">
        <pc:chgData name="Shahzad Ali" userId="ecba8e45-00b4-4f6b-a2f0-4dc2d773ca2c" providerId="ADAL" clId="{048442F8-8BBF-0449-9002-2940ACC4F4E4}" dt="2022-04-04T03:19:29.613" v="79"/>
        <pc:sldMkLst>
          <pc:docMk/>
          <pc:sldMk cId="2350155179" sldId="2076137543"/>
        </pc:sldMkLst>
        <pc:picChg chg="add mod">
          <ac:chgData name="Shahzad Ali" userId="ecba8e45-00b4-4f6b-a2f0-4dc2d773ca2c" providerId="ADAL" clId="{048442F8-8BBF-0449-9002-2940ACC4F4E4}" dt="2022-04-04T03:19:29.613" v="79"/>
          <ac:picMkLst>
            <pc:docMk/>
            <pc:sldMk cId="2350155179" sldId="2076137543"/>
            <ac:picMk id="100" creationId="{A56F8FBF-02C4-6F4A-BD34-7C9FE77EEE87}"/>
          </ac:picMkLst>
        </pc:picChg>
      </pc:sldChg>
      <pc:sldChg chg="del">
        <pc:chgData name="Shahzad Ali" userId="ecba8e45-00b4-4f6b-a2f0-4dc2d773ca2c" providerId="ADAL" clId="{048442F8-8BBF-0449-9002-2940ACC4F4E4}" dt="2022-04-12T19:37:36.208" v="328" actId="2696"/>
        <pc:sldMkLst>
          <pc:docMk/>
          <pc:sldMk cId="461931771" sldId="2076137551"/>
        </pc:sldMkLst>
      </pc:sldChg>
      <pc:sldChg chg="modSp 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3187256503" sldId="2076137551"/>
        </pc:sldMkLst>
        <pc:spChg chg="mod">
          <ac:chgData name="Shahzad Ali" userId="ecba8e45-00b4-4f6b-a2f0-4dc2d773ca2c" providerId="ADAL" clId="{048442F8-8BBF-0449-9002-2940ACC4F4E4}" dt="2022-04-12T19:37:41.282" v="329"/>
          <ac:spMkLst>
            <pc:docMk/>
            <pc:sldMk cId="3187256503" sldId="2076137551"/>
            <ac:spMk id="3" creationId="{E15FC5C1-8D52-D847-AE02-4F8E627D00CE}"/>
          </ac:spMkLst>
        </pc:spChg>
      </pc:sldChg>
      <pc:sldChg chg="del modNotes">
        <pc:chgData name="Shahzad Ali" userId="ecba8e45-00b4-4f6b-a2f0-4dc2d773ca2c" providerId="ADAL" clId="{048442F8-8BBF-0449-9002-2940ACC4F4E4}" dt="2022-04-12T19:37:36.208" v="328" actId="2696"/>
        <pc:sldMkLst>
          <pc:docMk/>
          <pc:sldMk cId="3698699142" sldId="2076137553"/>
        </pc:sldMkLst>
      </pc:sldChg>
      <pc:sldChg chg="add mod modShow">
        <pc:chgData name="Shahzad Ali" userId="ecba8e45-00b4-4f6b-a2f0-4dc2d773ca2c" providerId="ADAL" clId="{048442F8-8BBF-0449-9002-2940ACC4F4E4}" dt="2022-04-12T19:37:46.253" v="330" actId="729"/>
        <pc:sldMkLst>
          <pc:docMk/>
          <pc:sldMk cId="399161224" sldId="2076137554"/>
        </pc:sldMkLst>
      </pc:sldChg>
      <pc:sldChg chg="modSp add mod modShow">
        <pc:chgData name="Shahzad Ali" userId="ecba8e45-00b4-4f6b-a2f0-4dc2d773ca2c" providerId="ADAL" clId="{048442F8-8BBF-0449-9002-2940ACC4F4E4}" dt="2022-04-04T18:32:55.010" v="292" actId="20577"/>
        <pc:sldMkLst>
          <pc:docMk/>
          <pc:sldMk cId="2412429311" sldId="2076137555"/>
        </pc:sldMkLst>
        <pc:spChg chg="mod">
          <ac:chgData name="Shahzad Ali" userId="ecba8e45-00b4-4f6b-a2f0-4dc2d773ca2c" providerId="ADAL" clId="{048442F8-8BBF-0449-9002-2940ACC4F4E4}" dt="2022-04-04T18:31:23.637" v="219" actId="20577"/>
          <ac:spMkLst>
            <pc:docMk/>
            <pc:sldMk cId="2412429311" sldId="2076137555"/>
            <ac:spMk id="7" creationId="{B9F3B0B5-52E7-734C-9B1E-2182FE1C48EA}"/>
          </ac:spMkLst>
        </pc:spChg>
        <pc:graphicFrameChg chg="mod">
          <ac:chgData name="Shahzad Ali" userId="ecba8e45-00b4-4f6b-a2f0-4dc2d773ca2c" providerId="ADAL" clId="{048442F8-8BBF-0449-9002-2940ACC4F4E4}" dt="2022-04-04T18:32:55.010" v="292" actId="20577"/>
          <ac:graphicFrameMkLst>
            <pc:docMk/>
            <pc:sldMk cId="2412429311" sldId="2076137555"/>
            <ac:graphicFrameMk id="8" creationId="{C22AB891-B8E5-F14D-AAE8-AA61085E1942}"/>
          </ac:graphicFrameMkLst>
        </pc:graphicFrameChg>
      </pc:sldChg>
      <pc:sldChg chg="delSp modSp add mod modClrScheme chgLayout">
        <pc:chgData name="Shahzad Ali" userId="ecba8e45-00b4-4f6b-a2f0-4dc2d773ca2c" providerId="ADAL" clId="{048442F8-8BBF-0449-9002-2940ACC4F4E4}" dt="2022-04-11T17:16:15.613" v="319" actId="2711"/>
        <pc:sldMkLst>
          <pc:docMk/>
          <pc:sldMk cId="1251668669" sldId="2076137556"/>
        </pc:sldMkLst>
        <pc:spChg chg="del">
          <ac:chgData name="Shahzad Ali" userId="ecba8e45-00b4-4f6b-a2f0-4dc2d773ca2c" providerId="ADAL" clId="{048442F8-8BBF-0449-9002-2940ACC4F4E4}" dt="2022-04-04T23:21:50.231" v="296" actId="478"/>
          <ac:spMkLst>
            <pc:docMk/>
            <pc:sldMk cId="1251668669" sldId="2076137556"/>
            <ac:spMk id="2" creationId="{B17488FD-C39E-F948-A7FB-7EC219D26F2F}"/>
          </ac:spMkLst>
        </pc:spChg>
        <pc:spChg chg="mod ord">
          <ac:chgData name="Shahzad Ali" userId="ecba8e45-00b4-4f6b-a2f0-4dc2d773ca2c" providerId="ADAL" clId="{048442F8-8BBF-0449-9002-2940ACC4F4E4}" dt="2022-04-11T17:16:15.613" v="319" actId="2711"/>
          <ac:spMkLst>
            <pc:docMk/>
            <pc:sldMk cId="1251668669" sldId="2076137556"/>
            <ac:spMk id="8" creationId="{E1A1230B-F801-FB43-A7EB-958932D09302}"/>
          </ac:spMkLst>
        </pc:spChg>
        <pc:spChg chg="mod">
          <ac:chgData name="Shahzad Ali" userId="ecba8e45-00b4-4f6b-a2f0-4dc2d773ca2c" providerId="ADAL" clId="{048442F8-8BBF-0449-9002-2940ACC4F4E4}" dt="2022-04-11T17:15:49.117" v="306" actId="20577"/>
          <ac:spMkLst>
            <pc:docMk/>
            <pc:sldMk cId="1251668669" sldId="2076137556"/>
            <ac:spMk id="10" creationId="{2A810293-B123-E44D-AB5D-C77AA5BC9DB4}"/>
          </ac:spMkLst>
        </pc:spChg>
        <pc:spChg chg="mod">
          <ac:chgData name="Shahzad Ali" userId="ecba8e45-00b4-4f6b-a2f0-4dc2d773ca2c" providerId="ADAL" clId="{048442F8-8BBF-0449-9002-2940ACC4F4E4}" dt="2022-04-11T17:15:53.015" v="308" actId="20577"/>
          <ac:spMkLst>
            <pc:docMk/>
            <pc:sldMk cId="1251668669" sldId="2076137556"/>
            <ac:spMk id="11" creationId="{2229148F-3EFF-C941-B33D-D464A560A336}"/>
          </ac:spMkLst>
        </pc:spChg>
        <pc:spChg chg="del">
          <ac:chgData name="Shahzad Ali" userId="ecba8e45-00b4-4f6b-a2f0-4dc2d773ca2c" providerId="ADAL" clId="{048442F8-8BBF-0449-9002-2940ACC4F4E4}" dt="2022-04-04T23:21:48.805" v="295" actId="478"/>
          <ac:spMkLst>
            <pc:docMk/>
            <pc:sldMk cId="1251668669" sldId="2076137556"/>
            <ac:spMk id="30" creationId="{F1222462-576B-8E45-96A2-AE060FB9E56C}"/>
          </ac:spMkLst>
        </pc:spChg>
        <pc:grpChg chg="mod">
          <ac:chgData name="Shahzad Ali" userId="ecba8e45-00b4-4f6b-a2f0-4dc2d773ca2c" providerId="ADAL" clId="{048442F8-8BBF-0449-9002-2940ACC4F4E4}" dt="2022-04-11T17:15:44.078" v="304" actId="1076"/>
          <ac:grpSpMkLst>
            <pc:docMk/>
            <pc:sldMk cId="1251668669" sldId="2076137556"/>
            <ac:grpSpMk id="14" creationId="{E93A6D12-DF8C-DD4D-B28A-037339737A0A}"/>
          </ac:grpSpMkLst>
        </pc:grpChg>
        <pc:picChg chg="mod">
          <ac:chgData name="Shahzad Ali" userId="ecba8e45-00b4-4f6b-a2f0-4dc2d773ca2c" providerId="ADAL" clId="{048442F8-8BBF-0449-9002-2940ACC4F4E4}" dt="2022-04-11T17:15:41.405" v="303" actId="1076"/>
          <ac:picMkLst>
            <pc:docMk/>
            <pc:sldMk cId="1251668669" sldId="2076137556"/>
            <ac:picMk id="29" creationId="{BCA2D2CB-990E-DD4B-9A72-377367E3EA58}"/>
          </ac:picMkLst>
        </pc:picChg>
      </pc:sldChg>
      <pc:sldMasterChg chg="delSldLayout">
        <pc:chgData name="Shahzad Ali" userId="ecba8e45-00b4-4f6b-a2f0-4dc2d773ca2c" providerId="ADAL" clId="{048442F8-8BBF-0449-9002-2940ACC4F4E4}" dt="2022-03-31T02:58:01.550" v="13" actId="2696"/>
        <pc:sldMasterMkLst>
          <pc:docMk/>
          <pc:sldMasterMk cId="1009976655" sldId="2147483980"/>
        </pc:sldMasterMkLst>
        <pc:sldLayoutChg chg="del">
          <pc:chgData name="Shahzad Ali" userId="ecba8e45-00b4-4f6b-a2f0-4dc2d773ca2c" providerId="ADAL" clId="{048442F8-8BBF-0449-9002-2940ACC4F4E4}" dt="2022-03-31T02:57:54.710" v="0" actId="2696"/>
          <pc:sldLayoutMkLst>
            <pc:docMk/>
            <pc:sldMasterMk cId="1009976655" sldId="2147483980"/>
            <pc:sldLayoutMk cId="3721017121" sldId="2147483981"/>
          </pc:sldLayoutMkLst>
        </pc:sldLayoutChg>
        <pc:sldLayoutChg chg="del">
          <pc:chgData name="Shahzad Ali" userId="ecba8e45-00b4-4f6b-a2f0-4dc2d773ca2c" providerId="ADAL" clId="{048442F8-8BBF-0449-9002-2940ACC4F4E4}" dt="2022-03-31T02:57:56.701" v="1" actId="2696"/>
          <pc:sldLayoutMkLst>
            <pc:docMk/>
            <pc:sldMasterMk cId="1009976655" sldId="2147483980"/>
            <pc:sldLayoutMk cId="2679934035" sldId="2147483983"/>
          </pc:sldLayoutMkLst>
        </pc:sldLayoutChg>
        <pc:sldLayoutChg chg="del">
          <pc:chgData name="Shahzad Ali" userId="ecba8e45-00b4-4f6b-a2f0-4dc2d773ca2c" providerId="ADAL" clId="{048442F8-8BBF-0449-9002-2940ACC4F4E4}" dt="2022-03-31T02:57:57.230" v="2" actId="2696"/>
          <pc:sldLayoutMkLst>
            <pc:docMk/>
            <pc:sldMasterMk cId="1009976655" sldId="2147483980"/>
            <pc:sldLayoutMk cId="62306500" sldId="2147483984"/>
          </pc:sldLayoutMkLst>
        </pc:sldLayoutChg>
        <pc:sldLayoutChg chg="del">
          <pc:chgData name="Shahzad Ali" userId="ecba8e45-00b4-4f6b-a2f0-4dc2d773ca2c" providerId="ADAL" clId="{048442F8-8BBF-0449-9002-2940ACC4F4E4}" dt="2022-03-31T02:57:58.546" v="3" actId="2696"/>
          <pc:sldLayoutMkLst>
            <pc:docMk/>
            <pc:sldMasterMk cId="1009976655" sldId="2147483980"/>
            <pc:sldLayoutMk cId="1199346854" sldId="2147483986"/>
          </pc:sldLayoutMkLst>
        </pc:sldLayoutChg>
        <pc:sldLayoutChg chg="del">
          <pc:chgData name="Shahzad Ali" userId="ecba8e45-00b4-4f6b-a2f0-4dc2d773ca2c" providerId="ADAL" clId="{048442F8-8BBF-0449-9002-2940ACC4F4E4}" dt="2022-03-31T02:57:59.953" v="4" actId="2696"/>
          <pc:sldLayoutMkLst>
            <pc:docMk/>
            <pc:sldMasterMk cId="1009976655" sldId="2147483980"/>
            <pc:sldLayoutMk cId="3944313667" sldId="2147483988"/>
          </pc:sldLayoutMkLst>
        </pc:sldLayoutChg>
        <pc:sldLayoutChg chg="del">
          <pc:chgData name="Shahzad Ali" userId="ecba8e45-00b4-4f6b-a2f0-4dc2d773ca2c" providerId="ADAL" clId="{048442F8-8BBF-0449-9002-2940ACC4F4E4}" dt="2022-03-31T02:58:00.133" v="5" actId="2696"/>
          <pc:sldLayoutMkLst>
            <pc:docMk/>
            <pc:sldMasterMk cId="1009976655" sldId="2147483980"/>
            <pc:sldLayoutMk cId="3704700769" sldId="2147483989"/>
          </pc:sldLayoutMkLst>
        </pc:sldLayoutChg>
        <pc:sldLayoutChg chg="del">
          <pc:chgData name="Shahzad Ali" userId="ecba8e45-00b4-4f6b-a2f0-4dc2d773ca2c" providerId="ADAL" clId="{048442F8-8BBF-0449-9002-2940ACC4F4E4}" dt="2022-03-31T02:58:00.296" v="6" actId="2696"/>
          <pc:sldLayoutMkLst>
            <pc:docMk/>
            <pc:sldMasterMk cId="1009976655" sldId="2147483980"/>
            <pc:sldLayoutMk cId="1409925501" sldId="2147483990"/>
          </pc:sldLayoutMkLst>
        </pc:sldLayoutChg>
        <pc:sldLayoutChg chg="del">
          <pc:chgData name="Shahzad Ali" userId="ecba8e45-00b4-4f6b-a2f0-4dc2d773ca2c" providerId="ADAL" clId="{048442F8-8BBF-0449-9002-2940ACC4F4E4}" dt="2022-03-31T02:58:00.472" v="7" actId="2696"/>
          <pc:sldLayoutMkLst>
            <pc:docMk/>
            <pc:sldMasterMk cId="1009976655" sldId="2147483980"/>
            <pc:sldLayoutMk cId="676032348" sldId="2147483991"/>
          </pc:sldLayoutMkLst>
        </pc:sldLayoutChg>
        <pc:sldLayoutChg chg="del">
          <pc:chgData name="Shahzad Ali" userId="ecba8e45-00b4-4f6b-a2f0-4dc2d773ca2c" providerId="ADAL" clId="{048442F8-8BBF-0449-9002-2940ACC4F4E4}" dt="2022-03-31T02:58:00.649" v="8" actId="2696"/>
          <pc:sldLayoutMkLst>
            <pc:docMk/>
            <pc:sldMasterMk cId="1009976655" sldId="2147483980"/>
            <pc:sldLayoutMk cId="1757820261" sldId="2147483992"/>
          </pc:sldLayoutMkLst>
        </pc:sldLayoutChg>
        <pc:sldLayoutChg chg="del">
          <pc:chgData name="Shahzad Ali" userId="ecba8e45-00b4-4f6b-a2f0-4dc2d773ca2c" providerId="ADAL" clId="{048442F8-8BBF-0449-9002-2940ACC4F4E4}" dt="2022-03-31T02:58:00.843" v="9" actId="2696"/>
          <pc:sldLayoutMkLst>
            <pc:docMk/>
            <pc:sldMasterMk cId="1009976655" sldId="2147483980"/>
            <pc:sldLayoutMk cId="1109460245" sldId="2147483993"/>
          </pc:sldLayoutMkLst>
        </pc:sldLayoutChg>
        <pc:sldLayoutChg chg="del">
          <pc:chgData name="Shahzad Ali" userId="ecba8e45-00b4-4f6b-a2f0-4dc2d773ca2c" providerId="ADAL" clId="{048442F8-8BBF-0449-9002-2940ACC4F4E4}" dt="2022-03-31T02:58:01.021" v="10" actId="2696"/>
          <pc:sldLayoutMkLst>
            <pc:docMk/>
            <pc:sldMasterMk cId="1009976655" sldId="2147483980"/>
            <pc:sldLayoutMk cId="3034162224" sldId="2147483994"/>
          </pc:sldLayoutMkLst>
        </pc:sldLayoutChg>
        <pc:sldLayoutChg chg="del">
          <pc:chgData name="Shahzad Ali" userId="ecba8e45-00b4-4f6b-a2f0-4dc2d773ca2c" providerId="ADAL" clId="{048442F8-8BBF-0449-9002-2940ACC4F4E4}" dt="2022-03-31T02:58:01.201" v="11" actId="2696"/>
          <pc:sldLayoutMkLst>
            <pc:docMk/>
            <pc:sldMasterMk cId="1009976655" sldId="2147483980"/>
            <pc:sldLayoutMk cId="2408857231" sldId="2147483995"/>
          </pc:sldLayoutMkLst>
        </pc:sldLayoutChg>
        <pc:sldLayoutChg chg="del">
          <pc:chgData name="Shahzad Ali" userId="ecba8e45-00b4-4f6b-a2f0-4dc2d773ca2c" providerId="ADAL" clId="{048442F8-8BBF-0449-9002-2940ACC4F4E4}" dt="2022-03-31T02:58:01.388" v="12" actId="2696"/>
          <pc:sldLayoutMkLst>
            <pc:docMk/>
            <pc:sldMasterMk cId="1009976655" sldId="2147483980"/>
            <pc:sldLayoutMk cId="957690606" sldId="2147483996"/>
          </pc:sldLayoutMkLst>
        </pc:sldLayoutChg>
        <pc:sldLayoutChg chg="del">
          <pc:chgData name="Shahzad Ali" userId="ecba8e45-00b4-4f6b-a2f0-4dc2d773ca2c" providerId="ADAL" clId="{048442F8-8BBF-0449-9002-2940ACC4F4E4}" dt="2022-03-31T02:58:01.550" v="13" actId="2696"/>
          <pc:sldLayoutMkLst>
            <pc:docMk/>
            <pc:sldMasterMk cId="1009976655" sldId="2147483980"/>
            <pc:sldLayoutMk cId="1084981531" sldId="2147483997"/>
          </pc:sldLayoutMkLst>
        </pc:sldLayoutChg>
      </pc:sldMasterChg>
      <pc:sldMasterChg chg="del delSldLayout">
        <pc:chgData name="Shahzad Ali" userId="ecba8e45-00b4-4f6b-a2f0-4dc2d773ca2c" providerId="ADAL" clId="{048442F8-8BBF-0449-9002-2940ACC4F4E4}" dt="2022-04-12T19:37:36.208" v="328" actId="2696"/>
        <pc:sldMasterMkLst>
          <pc:docMk/>
          <pc:sldMasterMk cId="2544949120" sldId="2147484006"/>
        </pc:sldMasterMkLst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1883909138" sldId="2147484007"/>
          </pc:sldLayoutMkLst>
        </pc:sldLayoutChg>
        <pc:sldLayoutChg chg="del">
          <pc:chgData name="Shahzad Ali" userId="ecba8e45-00b4-4f6b-a2f0-4dc2d773ca2c" providerId="ADAL" clId="{048442F8-8BBF-0449-9002-2940ACC4F4E4}" dt="2022-03-31T02:58:12.113" v="14" actId="2696"/>
          <pc:sldLayoutMkLst>
            <pc:docMk/>
            <pc:sldMasterMk cId="2544949120" sldId="2147484006"/>
            <pc:sldLayoutMk cId="327861169" sldId="2147484008"/>
          </pc:sldLayoutMkLst>
        </pc:sldLayoutChg>
        <pc:sldLayoutChg chg="del">
          <pc:chgData name="Shahzad Ali" userId="ecba8e45-00b4-4f6b-a2f0-4dc2d773ca2c" providerId="ADAL" clId="{048442F8-8BBF-0449-9002-2940ACC4F4E4}" dt="2022-03-31T02:58:12.293" v="16" actId="2696"/>
          <pc:sldLayoutMkLst>
            <pc:docMk/>
            <pc:sldMasterMk cId="2544949120" sldId="2147484006"/>
            <pc:sldLayoutMk cId="1792138776" sldId="2147484009"/>
          </pc:sldLayoutMkLst>
        </pc:sldLayoutChg>
        <pc:sldLayoutChg chg="del">
          <pc:chgData name="Shahzad Ali" userId="ecba8e45-00b4-4f6b-a2f0-4dc2d773ca2c" providerId="ADAL" clId="{048442F8-8BBF-0449-9002-2940ACC4F4E4}" dt="2022-03-31T02:58:12.472" v="17" actId="2696"/>
          <pc:sldLayoutMkLst>
            <pc:docMk/>
            <pc:sldMasterMk cId="2544949120" sldId="2147484006"/>
            <pc:sldLayoutMk cId="2067927904" sldId="2147484010"/>
          </pc:sldLayoutMkLst>
        </pc:sldLayoutChg>
        <pc:sldLayoutChg chg="del">
          <pc:chgData name="Shahzad Ali" userId="ecba8e45-00b4-4f6b-a2f0-4dc2d773ca2c" providerId="ADAL" clId="{048442F8-8BBF-0449-9002-2940ACC4F4E4}" dt="2022-03-31T02:58:12.641" v="18" actId="2696"/>
          <pc:sldLayoutMkLst>
            <pc:docMk/>
            <pc:sldMasterMk cId="2544949120" sldId="2147484006"/>
            <pc:sldLayoutMk cId="2641215917" sldId="2147484011"/>
          </pc:sldLayoutMkLst>
        </pc:sldLayoutChg>
        <pc:sldLayoutChg chg="del">
          <pc:chgData name="Shahzad Ali" userId="ecba8e45-00b4-4f6b-a2f0-4dc2d773ca2c" providerId="ADAL" clId="{048442F8-8BBF-0449-9002-2940ACC4F4E4}" dt="2022-03-31T02:58:12.800" v="19" actId="2696"/>
          <pc:sldLayoutMkLst>
            <pc:docMk/>
            <pc:sldMasterMk cId="2544949120" sldId="2147484006"/>
            <pc:sldLayoutMk cId="3838285605" sldId="2147484012"/>
          </pc:sldLayoutMkLst>
        </pc:sldLayoutChg>
        <pc:sldLayoutChg chg="del">
          <pc:chgData name="Shahzad Ali" userId="ecba8e45-00b4-4f6b-a2f0-4dc2d773ca2c" providerId="ADAL" clId="{048442F8-8BBF-0449-9002-2940ACC4F4E4}" dt="2022-03-31T02:58:12.980" v="20" actId="2696"/>
          <pc:sldLayoutMkLst>
            <pc:docMk/>
            <pc:sldMasterMk cId="2544949120" sldId="2147484006"/>
            <pc:sldLayoutMk cId="2496087650" sldId="2147484013"/>
          </pc:sldLayoutMkLst>
        </pc:sldLayoutChg>
        <pc:sldLayoutChg chg="del">
          <pc:chgData name="Shahzad Ali" userId="ecba8e45-00b4-4f6b-a2f0-4dc2d773ca2c" providerId="ADAL" clId="{048442F8-8BBF-0449-9002-2940ACC4F4E4}" dt="2022-03-31T02:58:13.159" v="21" actId="2696"/>
          <pc:sldLayoutMkLst>
            <pc:docMk/>
            <pc:sldMasterMk cId="2544949120" sldId="2147484006"/>
            <pc:sldLayoutMk cId="4241767194" sldId="2147484014"/>
          </pc:sldLayoutMkLst>
        </pc:sldLayoutChg>
        <pc:sldLayoutChg chg="del">
          <pc:chgData name="Shahzad Ali" userId="ecba8e45-00b4-4f6b-a2f0-4dc2d773ca2c" providerId="ADAL" clId="{048442F8-8BBF-0449-9002-2940ACC4F4E4}" dt="2022-03-31T02:58:13.362" v="22" actId="2696"/>
          <pc:sldLayoutMkLst>
            <pc:docMk/>
            <pc:sldMasterMk cId="2544949120" sldId="2147484006"/>
            <pc:sldLayoutMk cId="1556253977" sldId="2147484015"/>
          </pc:sldLayoutMkLst>
        </pc:sldLayoutChg>
        <pc:sldLayoutChg chg="del">
          <pc:chgData name="Shahzad Ali" userId="ecba8e45-00b4-4f6b-a2f0-4dc2d773ca2c" providerId="ADAL" clId="{048442F8-8BBF-0449-9002-2940ACC4F4E4}" dt="2022-03-31T02:58:13.542" v="23" actId="2696"/>
          <pc:sldLayoutMkLst>
            <pc:docMk/>
            <pc:sldMasterMk cId="2544949120" sldId="2147484006"/>
            <pc:sldLayoutMk cId="2687945406" sldId="2147484016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553925292" sldId="2147484017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1192881340" sldId="2147484018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2702030041" sldId="2147484019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2544949120" sldId="2147484006"/>
            <pc:sldLayoutMk cId="3159027755" sldId="2147484020"/>
          </pc:sldLayoutMkLst>
        </pc:sldLayoutChg>
        <pc:sldLayoutChg chg="del">
          <pc:chgData name="Shahzad Ali" userId="ecba8e45-00b4-4f6b-a2f0-4dc2d773ca2c" providerId="ADAL" clId="{048442F8-8BBF-0449-9002-2940ACC4F4E4}" dt="2022-03-31T02:58:22.563" v="47" actId="2696"/>
          <pc:sldLayoutMkLst>
            <pc:docMk/>
            <pc:sldMasterMk cId="2544949120" sldId="2147484006"/>
            <pc:sldLayoutMk cId="2440762827" sldId="2147484021"/>
          </pc:sldLayoutMkLst>
        </pc:sldLayoutChg>
        <pc:sldLayoutChg chg="del">
          <pc:chgData name="Shahzad Ali" userId="ecba8e45-00b4-4f6b-a2f0-4dc2d773ca2c" providerId="ADAL" clId="{048442F8-8BBF-0449-9002-2940ACC4F4E4}" dt="2022-03-31T02:58:18.100" v="24" actId="2696"/>
          <pc:sldLayoutMkLst>
            <pc:docMk/>
            <pc:sldMasterMk cId="2544949120" sldId="2147484006"/>
            <pc:sldLayoutMk cId="4083096011" sldId="2147484022"/>
          </pc:sldLayoutMkLst>
        </pc:sldLayoutChg>
        <pc:sldLayoutChg chg="del">
          <pc:chgData name="Shahzad Ali" userId="ecba8e45-00b4-4f6b-a2f0-4dc2d773ca2c" providerId="ADAL" clId="{048442F8-8BBF-0449-9002-2940ACC4F4E4}" dt="2022-03-31T02:58:18.290" v="25" actId="2696"/>
          <pc:sldLayoutMkLst>
            <pc:docMk/>
            <pc:sldMasterMk cId="2544949120" sldId="2147484006"/>
            <pc:sldLayoutMk cId="650479313" sldId="2147484023"/>
          </pc:sldLayoutMkLst>
        </pc:sldLayoutChg>
        <pc:sldLayoutChg chg="del">
          <pc:chgData name="Shahzad Ali" userId="ecba8e45-00b4-4f6b-a2f0-4dc2d773ca2c" providerId="ADAL" clId="{048442F8-8BBF-0449-9002-2940ACC4F4E4}" dt="2022-03-31T02:58:18.473" v="26" actId="2696"/>
          <pc:sldLayoutMkLst>
            <pc:docMk/>
            <pc:sldMasterMk cId="2544949120" sldId="2147484006"/>
            <pc:sldLayoutMk cId="1006932355" sldId="2147484024"/>
          </pc:sldLayoutMkLst>
        </pc:sldLayoutChg>
        <pc:sldLayoutChg chg="del">
          <pc:chgData name="Shahzad Ali" userId="ecba8e45-00b4-4f6b-a2f0-4dc2d773ca2c" providerId="ADAL" clId="{048442F8-8BBF-0449-9002-2940ACC4F4E4}" dt="2022-03-31T02:58:18.639" v="27" actId="2696"/>
          <pc:sldLayoutMkLst>
            <pc:docMk/>
            <pc:sldMasterMk cId="2544949120" sldId="2147484006"/>
            <pc:sldLayoutMk cId="242536306" sldId="2147484025"/>
          </pc:sldLayoutMkLst>
        </pc:sldLayoutChg>
        <pc:sldLayoutChg chg="del">
          <pc:chgData name="Shahzad Ali" userId="ecba8e45-00b4-4f6b-a2f0-4dc2d773ca2c" providerId="ADAL" clId="{048442F8-8BBF-0449-9002-2940ACC4F4E4}" dt="2022-03-31T02:58:18.820" v="28" actId="2696"/>
          <pc:sldLayoutMkLst>
            <pc:docMk/>
            <pc:sldMasterMk cId="2544949120" sldId="2147484006"/>
            <pc:sldLayoutMk cId="1275222814" sldId="2147484026"/>
          </pc:sldLayoutMkLst>
        </pc:sldLayoutChg>
        <pc:sldLayoutChg chg="del">
          <pc:chgData name="Shahzad Ali" userId="ecba8e45-00b4-4f6b-a2f0-4dc2d773ca2c" providerId="ADAL" clId="{048442F8-8BBF-0449-9002-2940ACC4F4E4}" dt="2022-03-31T02:58:18.992" v="29" actId="2696"/>
          <pc:sldLayoutMkLst>
            <pc:docMk/>
            <pc:sldMasterMk cId="2544949120" sldId="2147484006"/>
            <pc:sldLayoutMk cId="3652004061" sldId="2147484027"/>
          </pc:sldLayoutMkLst>
        </pc:sldLayoutChg>
        <pc:sldLayoutChg chg="del">
          <pc:chgData name="Shahzad Ali" userId="ecba8e45-00b4-4f6b-a2f0-4dc2d773ca2c" providerId="ADAL" clId="{048442F8-8BBF-0449-9002-2940ACC4F4E4}" dt="2022-03-31T02:58:19.166" v="30" actId="2696"/>
          <pc:sldLayoutMkLst>
            <pc:docMk/>
            <pc:sldMasterMk cId="2544949120" sldId="2147484006"/>
            <pc:sldLayoutMk cId="3743313266" sldId="2147484028"/>
          </pc:sldLayoutMkLst>
        </pc:sldLayoutChg>
        <pc:sldLayoutChg chg="del">
          <pc:chgData name="Shahzad Ali" userId="ecba8e45-00b4-4f6b-a2f0-4dc2d773ca2c" providerId="ADAL" clId="{048442F8-8BBF-0449-9002-2940ACC4F4E4}" dt="2022-03-31T02:58:19.639" v="31" actId="2696"/>
          <pc:sldLayoutMkLst>
            <pc:docMk/>
            <pc:sldMasterMk cId="2544949120" sldId="2147484006"/>
            <pc:sldLayoutMk cId="3520580135" sldId="2147484029"/>
          </pc:sldLayoutMkLst>
        </pc:sldLayoutChg>
        <pc:sldLayoutChg chg="del">
          <pc:chgData name="Shahzad Ali" userId="ecba8e45-00b4-4f6b-a2f0-4dc2d773ca2c" providerId="ADAL" clId="{048442F8-8BBF-0449-9002-2940ACC4F4E4}" dt="2022-03-31T02:58:19.841" v="32" actId="2696"/>
          <pc:sldLayoutMkLst>
            <pc:docMk/>
            <pc:sldMasterMk cId="2544949120" sldId="2147484006"/>
            <pc:sldLayoutMk cId="853566641" sldId="2147484030"/>
          </pc:sldLayoutMkLst>
        </pc:sldLayoutChg>
        <pc:sldLayoutChg chg="del">
          <pc:chgData name="Shahzad Ali" userId="ecba8e45-00b4-4f6b-a2f0-4dc2d773ca2c" providerId="ADAL" clId="{048442F8-8BBF-0449-9002-2940ACC4F4E4}" dt="2022-03-31T02:58:20.278" v="33" actId="2696"/>
          <pc:sldLayoutMkLst>
            <pc:docMk/>
            <pc:sldMasterMk cId="2544949120" sldId="2147484006"/>
            <pc:sldLayoutMk cId="1984639879" sldId="2147484031"/>
          </pc:sldLayoutMkLst>
        </pc:sldLayoutChg>
        <pc:sldLayoutChg chg="del">
          <pc:chgData name="Shahzad Ali" userId="ecba8e45-00b4-4f6b-a2f0-4dc2d773ca2c" providerId="ADAL" clId="{048442F8-8BBF-0449-9002-2940ACC4F4E4}" dt="2022-03-31T02:58:20.302" v="34" actId="2696"/>
          <pc:sldLayoutMkLst>
            <pc:docMk/>
            <pc:sldMasterMk cId="2544949120" sldId="2147484006"/>
            <pc:sldLayoutMk cId="3499164741" sldId="2147484032"/>
          </pc:sldLayoutMkLst>
        </pc:sldLayoutChg>
        <pc:sldLayoutChg chg="del">
          <pc:chgData name="Shahzad Ali" userId="ecba8e45-00b4-4f6b-a2f0-4dc2d773ca2c" providerId="ADAL" clId="{048442F8-8BBF-0449-9002-2940ACC4F4E4}" dt="2022-03-31T02:58:20.358" v="35" actId="2696"/>
          <pc:sldLayoutMkLst>
            <pc:docMk/>
            <pc:sldMasterMk cId="2544949120" sldId="2147484006"/>
            <pc:sldLayoutMk cId="4225165351" sldId="2147484033"/>
          </pc:sldLayoutMkLst>
        </pc:sldLayoutChg>
        <pc:sldLayoutChg chg="del">
          <pc:chgData name="Shahzad Ali" userId="ecba8e45-00b4-4f6b-a2f0-4dc2d773ca2c" providerId="ADAL" clId="{048442F8-8BBF-0449-9002-2940ACC4F4E4}" dt="2022-03-31T02:58:20.540" v="36" actId="2696"/>
          <pc:sldLayoutMkLst>
            <pc:docMk/>
            <pc:sldMasterMk cId="2544949120" sldId="2147484006"/>
            <pc:sldLayoutMk cId="3554317516" sldId="2147484034"/>
          </pc:sldLayoutMkLst>
        </pc:sldLayoutChg>
        <pc:sldLayoutChg chg="del">
          <pc:chgData name="Shahzad Ali" userId="ecba8e45-00b4-4f6b-a2f0-4dc2d773ca2c" providerId="ADAL" clId="{048442F8-8BBF-0449-9002-2940ACC4F4E4}" dt="2022-03-31T02:58:20.718" v="37" actId="2696"/>
          <pc:sldLayoutMkLst>
            <pc:docMk/>
            <pc:sldMasterMk cId="2544949120" sldId="2147484006"/>
            <pc:sldLayoutMk cId="2710760555" sldId="2147484035"/>
          </pc:sldLayoutMkLst>
        </pc:sldLayoutChg>
        <pc:sldLayoutChg chg="del">
          <pc:chgData name="Shahzad Ali" userId="ecba8e45-00b4-4f6b-a2f0-4dc2d773ca2c" providerId="ADAL" clId="{048442F8-8BBF-0449-9002-2940ACC4F4E4}" dt="2022-03-31T02:58:20.910" v="38" actId="2696"/>
          <pc:sldLayoutMkLst>
            <pc:docMk/>
            <pc:sldMasterMk cId="2544949120" sldId="2147484006"/>
            <pc:sldLayoutMk cId="41419871" sldId="2147484036"/>
          </pc:sldLayoutMkLst>
        </pc:sldLayoutChg>
        <pc:sldLayoutChg chg="del">
          <pc:chgData name="Shahzad Ali" userId="ecba8e45-00b4-4f6b-a2f0-4dc2d773ca2c" providerId="ADAL" clId="{048442F8-8BBF-0449-9002-2940ACC4F4E4}" dt="2022-03-31T02:58:21.091" v="39" actId="2696"/>
          <pc:sldLayoutMkLst>
            <pc:docMk/>
            <pc:sldMasterMk cId="2544949120" sldId="2147484006"/>
            <pc:sldLayoutMk cId="4237818880" sldId="2147484037"/>
          </pc:sldLayoutMkLst>
        </pc:sldLayoutChg>
        <pc:sldLayoutChg chg="del">
          <pc:chgData name="Shahzad Ali" userId="ecba8e45-00b4-4f6b-a2f0-4dc2d773ca2c" providerId="ADAL" clId="{048442F8-8BBF-0449-9002-2940ACC4F4E4}" dt="2022-03-31T02:58:21.273" v="40" actId="2696"/>
          <pc:sldLayoutMkLst>
            <pc:docMk/>
            <pc:sldMasterMk cId="2544949120" sldId="2147484006"/>
            <pc:sldLayoutMk cId="2194926551" sldId="2147484038"/>
          </pc:sldLayoutMkLst>
        </pc:sldLayoutChg>
        <pc:sldLayoutChg chg="del">
          <pc:chgData name="Shahzad Ali" userId="ecba8e45-00b4-4f6b-a2f0-4dc2d773ca2c" providerId="ADAL" clId="{048442F8-8BBF-0449-9002-2940ACC4F4E4}" dt="2022-03-31T02:58:21.443" v="41" actId="2696"/>
          <pc:sldLayoutMkLst>
            <pc:docMk/>
            <pc:sldMasterMk cId="2544949120" sldId="2147484006"/>
            <pc:sldLayoutMk cId="846623257" sldId="2147484039"/>
          </pc:sldLayoutMkLst>
        </pc:sldLayoutChg>
        <pc:sldLayoutChg chg="del">
          <pc:chgData name="Shahzad Ali" userId="ecba8e45-00b4-4f6b-a2f0-4dc2d773ca2c" providerId="ADAL" clId="{048442F8-8BBF-0449-9002-2940ACC4F4E4}" dt="2022-03-31T02:58:21.630" v="42" actId="2696"/>
          <pc:sldLayoutMkLst>
            <pc:docMk/>
            <pc:sldMasterMk cId="2544949120" sldId="2147484006"/>
            <pc:sldLayoutMk cId="2076535914" sldId="2147484040"/>
          </pc:sldLayoutMkLst>
        </pc:sldLayoutChg>
        <pc:sldLayoutChg chg="del">
          <pc:chgData name="Shahzad Ali" userId="ecba8e45-00b4-4f6b-a2f0-4dc2d773ca2c" providerId="ADAL" clId="{048442F8-8BBF-0449-9002-2940ACC4F4E4}" dt="2022-03-31T02:58:21.809" v="43" actId="2696"/>
          <pc:sldLayoutMkLst>
            <pc:docMk/>
            <pc:sldMasterMk cId="2544949120" sldId="2147484006"/>
            <pc:sldLayoutMk cId="271972725" sldId="2147484041"/>
          </pc:sldLayoutMkLst>
        </pc:sldLayoutChg>
        <pc:sldLayoutChg chg="del">
          <pc:chgData name="Shahzad Ali" userId="ecba8e45-00b4-4f6b-a2f0-4dc2d773ca2c" providerId="ADAL" clId="{048442F8-8BBF-0449-9002-2940ACC4F4E4}" dt="2022-03-31T02:58:22.001" v="44" actId="2696"/>
          <pc:sldLayoutMkLst>
            <pc:docMk/>
            <pc:sldMasterMk cId="2544949120" sldId="2147484006"/>
            <pc:sldLayoutMk cId="3593376150" sldId="2147484042"/>
          </pc:sldLayoutMkLst>
        </pc:sldLayoutChg>
        <pc:sldLayoutChg chg="del">
          <pc:chgData name="Shahzad Ali" userId="ecba8e45-00b4-4f6b-a2f0-4dc2d773ca2c" providerId="ADAL" clId="{048442F8-8BBF-0449-9002-2940ACC4F4E4}" dt="2022-03-31T02:58:22.170" v="45" actId="2696"/>
          <pc:sldLayoutMkLst>
            <pc:docMk/>
            <pc:sldMasterMk cId="2544949120" sldId="2147484006"/>
            <pc:sldLayoutMk cId="1674066566" sldId="2147484043"/>
          </pc:sldLayoutMkLst>
        </pc:sldLayoutChg>
        <pc:sldLayoutChg chg="del">
          <pc:chgData name="Shahzad Ali" userId="ecba8e45-00b4-4f6b-a2f0-4dc2d773ca2c" providerId="ADAL" clId="{048442F8-8BBF-0449-9002-2940ACC4F4E4}" dt="2022-03-31T02:58:22.364" v="46" actId="2696"/>
          <pc:sldLayoutMkLst>
            <pc:docMk/>
            <pc:sldMasterMk cId="2544949120" sldId="2147484006"/>
            <pc:sldLayoutMk cId="1500624637" sldId="2147484044"/>
          </pc:sldLayoutMkLst>
        </pc:sldLayoutChg>
      </pc:sldMasterChg>
      <pc:sldMasterChg chg="del delSldLayout">
        <pc:chgData name="Shahzad Ali" userId="ecba8e45-00b4-4f6b-a2f0-4dc2d773ca2c" providerId="ADAL" clId="{048442F8-8BBF-0449-9002-2940ACC4F4E4}" dt="2022-04-12T19:37:36.208" v="328" actId="2696"/>
        <pc:sldMasterMkLst>
          <pc:docMk/>
          <pc:sldMasterMk cId="3051872803" sldId="2147484045"/>
        </pc:sldMasterMkLst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891299997" sldId="2147484046"/>
          </pc:sldLayoutMkLst>
        </pc:sldLayoutChg>
        <pc:sldLayoutChg chg="del">
          <pc:chgData name="Shahzad Ali" userId="ecba8e45-00b4-4f6b-a2f0-4dc2d773ca2c" providerId="ADAL" clId="{048442F8-8BBF-0449-9002-2940ACC4F4E4}" dt="2022-03-31T02:58:26.031" v="48" actId="2696"/>
          <pc:sldLayoutMkLst>
            <pc:docMk/>
            <pc:sldMasterMk cId="3051872803" sldId="2147484045"/>
            <pc:sldLayoutMk cId="4229101452" sldId="2147484047"/>
          </pc:sldLayoutMkLst>
        </pc:sldLayoutChg>
        <pc:sldLayoutChg chg="del">
          <pc:chgData name="Shahzad Ali" userId="ecba8e45-00b4-4f6b-a2f0-4dc2d773ca2c" providerId="ADAL" clId="{048442F8-8BBF-0449-9002-2940ACC4F4E4}" dt="2022-03-31T02:58:26.202" v="50" actId="2696"/>
          <pc:sldLayoutMkLst>
            <pc:docMk/>
            <pc:sldMasterMk cId="3051872803" sldId="2147484045"/>
            <pc:sldLayoutMk cId="3925207471" sldId="2147484048"/>
          </pc:sldLayoutMkLst>
        </pc:sldLayoutChg>
        <pc:sldLayoutChg chg="del">
          <pc:chgData name="Shahzad Ali" userId="ecba8e45-00b4-4f6b-a2f0-4dc2d773ca2c" providerId="ADAL" clId="{048442F8-8BBF-0449-9002-2940ACC4F4E4}" dt="2022-03-31T02:58:26.370" v="51" actId="2696"/>
          <pc:sldLayoutMkLst>
            <pc:docMk/>
            <pc:sldMasterMk cId="3051872803" sldId="2147484045"/>
            <pc:sldLayoutMk cId="1648966806" sldId="2147484049"/>
          </pc:sldLayoutMkLst>
        </pc:sldLayoutChg>
        <pc:sldLayoutChg chg="del">
          <pc:chgData name="Shahzad Ali" userId="ecba8e45-00b4-4f6b-a2f0-4dc2d773ca2c" providerId="ADAL" clId="{048442F8-8BBF-0449-9002-2940ACC4F4E4}" dt="2022-03-31T02:58:26.540" v="52" actId="2696"/>
          <pc:sldLayoutMkLst>
            <pc:docMk/>
            <pc:sldMasterMk cId="3051872803" sldId="2147484045"/>
            <pc:sldLayoutMk cId="3648231526" sldId="2147484050"/>
          </pc:sldLayoutMkLst>
        </pc:sldLayoutChg>
        <pc:sldLayoutChg chg="del">
          <pc:chgData name="Shahzad Ali" userId="ecba8e45-00b4-4f6b-a2f0-4dc2d773ca2c" providerId="ADAL" clId="{048442F8-8BBF-0449-9002-2940ACC4F4E4}" dt="2022-03-31T02:58:26.703" v="53" actId="2696"/>
          <pc:sldLayoutMkLst>
            <pc:docMk/>
            <pc:sldMasterMk cId="3051872803" sldId="2147484045"/>
            <pc:sldLayoutMk cId="3071682257" sldId="2147484051"/>
          </pc:sldLayoutMkLst>
        </pc:sldLayoutChg>
        <pc:sldLayoutChg chg="del">
          <pc:chgData name="Shahzad Ali" userId="ecba8e45-00b4-4f6b-a2f0-4dc2d773ca2c" providerId="ADAL" clId="{048442F8-8BBF-0449-9002-2940ACC4F4E4}" dt="2022-03-31T02:58:26.876" v="54" actId="2696"/>
          <pc:sldLayoutMkLst>
            <pc:docMk/>
            <pc:sldMasterMk cId="3051872803" sldId="2147484045"/>
            <pc:sldLayoutMk cId="1934849202" sldId="2147484052"/>
          </pc:sldLayoutMkLst>
        </pc:sldLayoutChg>
        <pc:sldLayoutChg chg="del">
          <pc:chgData name="Shahzad Ali" userId="ecba8e45-00b4-4f6b-a2f0-4dc2d773ca2c" providerId="ADAL" clId="{048442F8-8BBF-0449-9002-2940ACC4F4E4}" dt="2022-03-31T02:58:27.041" v="55" actId="2696"/>
          <pc:sldLayoutMkLst>
            <pc:docMk/>
            <pc:sldMasterMk cId="3051872803" sldId="2147484045"/>
            <pc:sldLayoutMk cId="252060995" sldId="2147484053"/>
          </pc:sldLayoutMkLst>
        </pc:sldLayoutChg>
        <pc:sldLayoutChg chg="del">
          <pc:chgData name="Shahzad Ali" userId="ecba8e45-00b4-4f6b-a2f0-4dc2d773ca2c" providerId="ADAL" clId="{048442F8-8BBF-0449-9002-2940ACC4F4E4}" dt="2022-03-31T02:58:27.204" v="56" actId="2696"/>
          <pc:sldLayoutMkLst>
            <pc:docMk/>
            <pc:sldMasterMk cId="3051872803" sldId="2147484045"/>
            <pc:sldLayoutMk cId="3049039931" sldId="2147484054"/>
          </pc:sldLayoutMkLst>
        </pc:sldLayoutChg>
        <pc:sldLayoutChg chg="del">
          <pc:chgData name="Shahzad Ali" userId="ecba8e45-00b4-4f6b-a2f0-4dc2d773ca2c" providerId="ADAL" clId="{048442F8-8BBF-0449-9002-2940ACC4F4E4}" dt="2022-03-31T02:58:27.380" v="57" actId="2696"/>
          <pc:sldLayoutMkLst>
            <pc:docMk/>
            <pc:sldMasterMk cId="3051872803" sldId="2147484045"/>
            <pc:sldLayoutMk cId="3171497290" sldId="2147484055"/>
          </pc:sldLayoutMkLst>
        </pc:sldLayoutChg>
        <pc:sldLayoutChg chg="del">
          <pc:chgData name="Shahzad Ali" userId="ecba8e45-00b4-4f6b-a2f0-4dc2d773ca2c" providerId="ADAL" clId="{048442F8-8BBF-0449-9002-2940ACC4F4E4}" dt="2022-03-31T02:58:28.214" v="58" actId="2696"/>
          <pc:sldLayoutMkLst>
            <pc:docMk/>
            <pc:sldMasterMk cId="3051872803" sldId="2147484045"/>
            <pc:sldLayoutMk cId="2152002745" sldId="2147484056"/>
          </pc:sldLayoutMkLst>
        </pc:sldLayoutChg>
        <pc:sldLayoutChg chg="del">
          <pc:chgData name="Shahzad Ali" userId="ecba8e45-00b4-4f6b-a2f0-4dc2d773ca2c" providerId="ADAL" clId="{048442F8-8BBF-0449-9002-2940ACC4F4E4}" dt="2022-03-31T02:58:28.407" v="59" actId="2696"/>
          <pc:sldLayoutMkLst>
            <pc:docMk/>
            <pc:sldMasterMk cId="3051872803" sldId="2147484045"/>
            <pc:sldLayoutMk cId="1269695901" sldId="2147484057"/>
          </pc:sldLayoutMkLst>
        </pc:sldLayoutChg>
        <pc:sldLayoutChg chg="del">
          <pc:chgData name="Shahzad Ali" userId="ecba8e45-00b4-4f6b-a2f0-4dc2d773ca2c" providerId="ADAL" clId="{048442F8-8BBF-0449-9002-2940ACC4F4E4}" dt="2022-03-31T02:58:28.574" v="60" actId="2696"/>
          <pc:sldLayoutMkLst>
            <pc:docMk/>
            <pc:sldMasterMk cId="3051872803" sldId="2147484045"/>
            <pc:sldLayoutMk cId="1546398990" sldId="2147484058"/>
          </pc:sldLayoutMkLst>
        </pc:sldLayoutChg>
        <pc:sldLayoutChg chg="del">
          <pc:chgData name="Shahzad Ali" userId="ecba8e45-00b4-4f6b-a2f0-4dc2d773ca2c" providerId="ADAL" clId="{048442F8-8BBF-0449-9002-2940ACC4F4E4}" dt="2022-03-31T02:58:28.743" v="61" actId="2696"/>
          <pc:sldLayoutMkLst>
            <pc:docMk/>
            <pc:sldMasterMk cId="3051872803" sldId="2147484045"/>
            <pc:sldLayoutMk cId="670380292" sldId="2147484059"/>
          </pc:sldLayoutMkLst>
        </pc:sldLayoutChg>
        <pc:sldLayoutChg chg="del">
          <pc:chgData name="Shahzad Ali" userId="ecba8e45-00b4-4f6b-a2f0-4dc2d773ca2c" providerId="ADAL" clId="{048442F8-8BBF-0449-9002-2940ACC4F4E4}" dt="2022-03-31T02:58:28.923" v="62" actId="2696"/>
          <pc:sldLayoutMkLst>
            <pc:docMk/>
            <pc:sldMasterMk cId="3051872803" sldId="2147484045"/>
            <pc:sldLayoutMk cId="4174200502" sldId="2147484060"/>
          </pc:sldLayoutMkLst>
        </pc:sldLayoutChg>
        <pc:sldLayoutChg chg="del">
          <pc:chgData name="Shahzad Ali" userId="ecba8e45-00b4-4f6b-a2f0-4dc2d773ca2c" providerId="ADAL" clId="{048442F8-8BBF-0449-9002-2940ACC4F4E4}" dt="2022-03-31T02:58:29.092" v="63" actId="2696"/>
          <pc:sldLayoutMkLst>
            <pc:docMk/>
            <pc:sldMasterMk cId="3051872803" sldId="2147484045"/>
            <pc:sldLayoutMk cId="1245105269" sldId="2147484061"/>
          </pc:sldLayoutMkLst>
        </pc:sldLayoutChg>
        <pc:sldLayoutChg chg="del">
          <pc:chgData name="Shahzad Ali" userId="ecba8e45-00b4-4f6b-a2f0-4dc2d773ca2c" providerId="ADAL" clId="{048442F8-8BBF-0449-9002-2940ACC4F4E4}" dt="2022-03-31T02:58:29.240" v="64" actId="2696"/>
          <pc:sldLayoutMkLst>
            <pc:docMk/>
            <pc:sldMasterMk cId="3051872803" sldId="2147484045"/>
            <pc:sldLayoutMk cId="4203560332" sldId="2147484062"/>
          </pc:sldLayoutMkLst>
        </pc:sldLayoutChg>
        <pc:sldLayoutChg chg="del">
          <pc:chgData name="Shahzad Ali" userId="ecba8e45-00b4-4f6b-a2f0-4dc2d773ca2c" providerId="ADAL" clId="{048442F8-8BBF-0449-9002-2940ACC4F4E4}" dt="2022-03-31T02:58:29.463" v="65" actId="2696"/>
          <pc:sldLayoutMkLst>
            <pc:docMk/>
            <pc:sldMasterMk cId="3051872803" sldId="2147484045"/>
            <pc:sldLayoutMk cId="2640707225" sldId="2147484063"/>
          </pc:sldLayoutMkLst>
        </pc:sldLayoutChg>
        <pc:sldLayoutChg chg="del">
          <pc:chgData name="Shahzad Ali" userId="ecba8e45-00b4-4f6b-a2f0-4dc2d773ca2c" providerId="ADAL" clId="{048442F8-8BBF-0449-9002-2940ACC4F4E4}" dt="2022-03-31T02:58:29.632" v="66" actId="2696"/>
          <pc:sldLayoutMkLst>
            <pc:docMk/>
            <pc:sldMasterMk cId="3051872803" sldId="2147484045"/>
            <pc:sldLayoutMk cId="543259434" sldId="2147484064"/>
          </pc:sldLayoutMkLst>
        </pc:sldLayoutChg>
        <pc:sldLayoutChg chg="del">
          <pc:chgData name="Shahzad Ali" userId="ecba8e45-00b4-4f6b-a2f0-4dc2d773ca2c" providerId="ADAL" clId="{048442F8-8BBF-0449-9002-2940ACC4F4E4}" dt="2022-03-31T02:58:29.824" v="67" actId="2696"/>
          <pc:sldLayoutMkLst>
            <pc:docMk/>
            <pc:sldMasterMk cId="3051872803" sldId="2147484045"/>
            <pc:sldLayoutMk cId="3629453135" sldId="2147484065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4276353481" sldId="2147484066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1908797547" sldId="2147484067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822432824" sldId="2147484068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3200840067" sldId="2147484069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2382871357" sldId="2147484070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813459157" sldId="2147484071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3810983262" sldId="2147484072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1769172073" sldId="2147484073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1439373280" sldId="2147484074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2566506016" sldId="2147484075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223169255" sldId="2147484076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2283559209" sldId="2147484077"/>
          </pc:sldLayoutMkLst>
        </pc:sldLayoutChg>
        <pc:sldLayoutChg chg="del">
          <pc:chgData name="Shahzad Ali" userId="ecba8e45-00b4-4f6b-a2f0-4dc2d773ca2c" providerId="ADAL" clId="{048442F8-8BBF-0449-9002-2940ACC4F4E4}" dt="2022-04-12T19:37:36.208" v="328" actId="2696"/>
          <pc:sldLayoutMkLst>
            <pc:docMk/>
            <pc:sldMasterMk cId="3051872803" sldId="2147484045"/>
            <pc:sldLayoutMk cId="4010552354" sldId="2147484078"/>
          </pc:sldLayoutMkLst>
        </pc:sldLayoutChg>
        <pc:sldLayoutChg chg="del">
          <pc:chgData name="Shahzad Ali" userId="ecba8e45-00b4-4f6b-a2f0-4dc2d773ca2c" providerId="ADAL" clId="{048442F8-8BBF-0449-9002-2940ACC4F4E4}" dt="2022-03-31T02:58:40.962" v="68" actId="2696"/>
          <pc:sldLayoutMkLst>
            <pc:docMk/>
            <pc:sldMasterMk cId="3051872803" sldId="2147484045"/>
            <pc:sldLayoutMk cId="3436682110" sldId="2147484079"/>
          </pc:sldLayoutMkLst>
        </pc:sldLayoutChg>
        <pc:sldLayoutChg chg="del">
          <pc:chgData name="Shahzad Ali" userId="ecba8e45-00b4-4f6b-a2f0-4dc2d773ca2c" providerId="ADAL" clId="{048442F8-8BBF-0449-9002-2940ACC4F4E4}" dt="2022-03-31T02:58:41.300" v="69" actId="2696"/>
          <pc:sldLayoutMkLst>
            <pc:docMk/>
            <pc:sldMasterMk cId="3051872803" sldId="2147484045"/>
            <pc:sldLayoutMk cId="1102589712" sldId="2147484080"/>
          </pc:sldLayoutMkLst>
        </pc:sldLayoutChg>
        <pc:sldLayoutChg chg="del">
          <pc:chgData name="Shahzad Ali" userId="ecba8e45-00b4-4f6b-a2f0-4dc2d773ca2c" providerId="ADAL" clId="{048442F8-8BBF-0449-9002-2940ACC4F4E4}" dt="2022-03-31T02:58:42.210" v="70" actId="2696"/>
          <pc:sldLayoutMkLst>
            <pc:docMk/>
            <pc:sldMasterMk cId="3051872803" sldId="2147484045"/>
            <pc:sldLayoutMk cId="2295970838" sldId="2147484081"/>
          </pc:sldLayoutMkLst>
        </pc:sldLayoutChg>
        <pc:sldLayoutChg chg="del">
          <pc:chgData name="Shahzad Ali" userId="ecba8e45-00b4-4f6b-a2f0-4dc2d773ca2c" providerId="ADAL" clId="{048442F8-8BBF-0449-9002-2940ACC4F4E4}" dt="2022-03-31T02:58:42.558" v="71" actId="2696"/>
          <pc:sldLayoutMkLst>
            <pc:docMk/>
            <pc:sldMasterMk cId="3051872803" sldId="2147484045"/>
            <pc:sldLayoutMk cId="643326605" sldId="2147484082"/>
          </pc:sldLayoutMkLst>
        </pc:sldLayoutChg>
        <pc:sldLayoutChg chg="del">
          <pc:chgData name="Shahzad Ali" userId="ecba8e45-00b4-4f6b-a2f0-4dc2d773ca2c" providerId="ADAL" clId="{048442F8-8BBF-0449-9002-2940ACC4F4E4}" dt="2022-03-31T02:58:42.894" v="72" actId="2696"/>
          <pc:sldLayoutMkLst>
            <pc:docMk/>
            <pc:sldMasterMk cId="3051872803" sldId="2147484045"/>
            <pc:sldLayoutMk cId="1064596566" sldId="2147484083"/>
          </pc:sldLayoutMkLst>
        </pc:sldLayoutChg>
        <pc:sldLayoutChg chg="del">
          <pc:chgData name="Shahzad Ali" userId="ecba8e45-00b4-4f6b-a2f0-4dc2d773ca2c" providerId="ADAL" clId="{048442F8-8BBF-0449-9002-2940ACC4F4E4}" dt="2022-03-31T02:58:43.310" v="73" actId="2696"/>
          <pc:sldLayoutMkLst>
            <pc:docMk/>
            <pc:sldMasterMk cId="3051872803" sldId="2147484045"/>
            <pc:sldLayoutMk cId="724964680" sldId="2147484084"/>
          </pc:sldLayoutMkLst>
        </pc:sldLayoutChg>
        <pc:sldLayoutChg chg="del">
          <pc:chgData name="Shahzad Ali" userId="ecba8e45-00b4-4f6b-a2f0-4dc2d773ca2c" providerId="ADAL" clId="{048442F8-8BBF-0449-9002-2940ACC4F4E4}" dt="2022-03-31T02:58:43.667" v="74" actId="2696"/>
          <pc:sldLayoutMkLst>
            <pc:docMk/>
            <pc:sldMasterMk cId="3051872803" sldId="2147484045"/>
            <pc:sldLayoutMk cId="3087543949" sldId="2147484085"/>
          </pc:sldLayoutMkLst>
        </pc:sldLayoutChg>
        <pc:sldLayoutChg chg="del">
          <pc:chgData name="Shahzad Ali" userId="ecba8e45-00b4-4f6b-a2f0-4dc2d773ca2c" providerId="ADAL" clId="{048442F8-8BBF-0449-9002-2940ACC4F4E4}" dt="2022-03-31T02:58:44.007" v="75" actId="2696"/>
          <pc:sldLayoutMkLst>
            <pc:docMk/>
            <pc:sldMasterMk cId="3051872803" sldId="2147484045"/>
            <pc:sldLayoutMk cId="783316255" sldId="2147484086"/>
          </pc:sldLayoutMkLst>
        </pc:sldLayoutChg>
        <pc:sldLayoutChg chg="del">
          <pc:chgData name="Shahzad Ali" userId="ecba8e45-00b4-4f6b-a2f0-4dc2d773ca2c" providerId="ADAL" clId="{048442F8-8BBF-0449-9002-2940ACC4F4E4}" dt="2022-03-31T02:58:44.648" v="76" actId="2696"/>
          <pc:sldLayoutMkLst>
            <pc:docMk/>
            <pc:sldMasterMk cId="3051872803" sldId="2147484045"/>
            <pc:sldLayoutMk cId="4047461909" sldId="2147484087"/>
          </pc:sldLayoutMkLst>
        </pc:sldLayoutChg>
        <pc:sldLayoutChg chg="del">
          <pc:chgData name="Shahzad Ali" userId="ecba8e45-00b4-4f6b-a2f0-4dc2d773ca2c" providerId="ADAL" clId="{048442F8-8BBF-0449-9002-2940ACC4F4E4}" dt="2022-03-31T02:58:45.087" v="77" actId="2696"/>
          <pc:sldLayoutMkLst>
            <pc:docMk/>
            <pc:sldMasterMk cId="3051872803" sldId="2147484045"/>
            <pc:sldLayoutMk cId="988743949" sldId="2147484088"/>
          </pc:sldLayoutMkLst>
        </pc:sldLayoutChg>
        <pc:sldLayoutChg chg="del">
          <pc:chgData name="Shahzad Ali" userId="ecba8e45-00b4-4f6b-a2f0-4dc2d773ca2c" providerId="ADAL" clId="{048442F8-8BBF-0449-9002-2940ACC4F4E4}" dt="2022-03-31T02:58:45.820" v="78" actId="2696"/>
          <pc:sldLayoutMkLst>
            <pc:docMk/>
            <pc:sldMasterMk cId="3051872803" sldId="2147484045"/>
            <pc:sldLayoutMk cId="3906631845" sldId="2147484089"/>
          </pc:sldLayoutMkLst>
        </pc:sldLayoutChg>
      </pc:sldMasterChg>
    </pc:docChg>
  </pc:docChgLst>
  <pc:docChgLst>
    <pc:chgData name="Shahzad Ali" userId="ecba8e45-00b4-4f6b-a2f0-4dc2d773ca2c" providerId="ADAL" clId="{ED1BB9DB-F43D-BC4A-8958-4D4D7F9D531C}"/>
    <pc:docChg chg="undo custSel addSld delSld modSld">
      <pc:chgData name="Shahzad Ali" userId="ecba8e45-00b4-4f6b-a2f0-4dc2d773ca2c" providerId="ADAL" clId="{ED1BB9DB-F43D-BC4A-8958-4D4D7F9D531C}" dt="2022-10-21T16:39:59.010" v="69" actId="2696"/>
      <pc:docMkLst>
        <pc:docMk/>
      </pc:docMkLst>
      <pc:sldChg chg="modSp mod">
        <pc:chgData name="Shahzad Ali" userId="ecba8e45-00b4-4f6b-a2f0-4dc2d773ca2c" providerId="ADAL" clId="{ED1BB9DB-F43D-BC4A-8958-4D4D7F9D531C}" dt="2022-10-18T14:26:50.828" v="68" actId="6549"/>
        <pc:sldMkLst>
          <pc:docMk/>
          <pc:sldMk cId="728101304" sldId="6296"/>
        </pc:sldMkLst>
        <pc:spChg chg="mod">
          <ac:chgData name="Shahzad Ali" userId="ecba8e45-00b4-4f6b-a2f0-4dc2d773ca2c" providerId="ADAL" clId="{ED1BB9DB-F43D-BC4A-8958-4D4D7F9D531C}" dt="2022-10-18T14:26:50.828" v="68" actId="6549"/>
          <ac:spMkLst>
            <pc:docMk/>
            <pc:sldMk cId="728101304" sldId="6296"/>
            <ac:spMk id="7" creationId="{6D3346B5-16A8-4769-AD86-FBF1896CD26C}"/>
          </ac:spMkLst>
        </pc:spChg>
      </pc:sldChg>
      <pc:sldChg chg="modSp mod">
        <pc:chgData name="Shahzad Ali" userId="ecba8e45-00b4-4f6b-a2f0-4dc2d773ca2c" providerId="ADAL" clId="{ED1BB9DB-F43D-BC4A-8958-4D4D7F9D531C}" dt="2022-10-18T14:23:27.414" v="24" actId="20577"/>
        <pc:sldMkLst>
          <pc:docMk/>
          <pc:sldMk cId="4291630676" sldId="2076137474"/>
        </pc:sldMkLst>
        <pc:spChg chg="mod">
          <ac:chgData name="Shahzad Ali" userId="ecba8e45-00b4-4f6b-a2f0-4dc2d773ca2c" providerId="ADAL" clId="{ED1BB9DB-F43D-BC4A-8958-4D4D7F9D531C}" dt="2022-10-18T14:23:27.414" v="24" actId="20577"/>
          <ac:spMkLst>
            <pc:docMk/>
            <pc:sldMk cId="4291630676" sldId="2076137474"/>
            <ac:spMk id="8" creationId="{E1A1230B-F801-FB43-A7EB-958932D09302}"/>
          </ac:spMkLst>
        </pc:spChg>
      </pc:sldChg>
      <pc:sldChg chg="modSp mod">
        <pc:chgData name="Shahzad Ali" userId="ecba8e45-00b4-4f6b-a2f0-4dc2d773ca2c" providerId="ADAL" clId="{ED1BB9DB-F43D-BC4A-8958-4D4D7F9D531C}" dt="2022-10-18T14:26:15.281" v="55" actId="20577"/>
        <pc:sldMkLst>
          <pc:docMk/>
          <pc:sldMk cId="684494995" sldId="2076137495"/>
        </pc:sldMkLst>
        <pc:spChg chg="mod">
          <ac:chgData name="Shahzad Ali" userId="ecba8e45-00b4-4f6b-a2f0-4dc2d773ca2c" providerId="ADAL" clId="{ED1BB9DB-F43D-BC4A-8958-4D4D7F9D531C}" dt="2022-10-18T14:26:15.281" v="55" actId="20577"/>
          <ac:spMkLst>
            <pc:docMk/>
            <pc:sldMk cId="684494995" sldId="2076137495"/>
            <ac:spMk id="23" creationId="{80387C24-E03D-9149-8E4C-676B137480EA}"/>
          </ac:spMkLst>
        </pc:spChg>
      </pc:sldChg>
      <pc:sldChg chg="del">
        <pc:chgData name="Shahzad Ali" userId="ecba8e45-00b4-4f6b-a2f0-4dc2d773ca2c" providerId="ADAL" clId="{ED1BB9DB-F43D-BC4A-8958-4D4D7F9D531C}" dt="2022-10-18T14:23:40.426" v="36" actId="2696"/>
        <pc:sldMkLst>
          <pc:docMk/>
          <pc:sldMk cId="2085243138" sldId="2076137534"/>
        </pc:sldMkLst>
      </pc:sldChg>
      <pc:sldChg chg="del">
        <pc:chgData name="Shahzad Ali" userId="ecba8e45-00b4-4f6b-a2f0-4dc2d773ca2c" providerId="ADAL" clId="{ED1BB9DB-F43D-BC4A-8958-4D4D7F9D531C}" dt="2022-10-18T14:23:38.166" v="34" actId="2696"/>
        <pc:sldMkLst>
          <pc:docMk/>
          <pc:sldMk cId="2928036899" sldId="2076137556"/>
        </pc:sldMkLst>
      </pc:sldChg>
      <pc:sldChg chg="del">
        <pc:chgData name="Shahzad Ali" userId="ecba8e45-00b4-4f6b-a2f0-4dc2d773ca2c" providerId="ADAL" clId="{ED1BB9DB-F43D-BC4A-8958-4D4D7F9D531C}" dt="2022-10-18T14:23:38.785" v="35" actId="2696"/>
        <pc:sldMkLst>
          <pc:docMk/>
          <pc:sldMk cId="924808295" sldId="2076137557"/>
        </pc:sldMkLst>
      </pc:sldChg>
      <pc:sldChg chg="del">
        <pc:chgData name="Shahzad Ali" userId="ecba8e45-00b4-4f6b-a2f0-4dc2d773ca2c" providerId="ADAL" clId="{ED1BB9DB-F43D-BC4A-8958-4D4D7F9D531C}" dt="2022-10-18T14:23:31.927" v="25" actId="2696"/>
        <pc:sldMkLst>
          <pc:docMk/>
          <pc:sldMk cId="3660116186" sldId="2076137558"/>
        </pc:sldMkLst>
      </pc:sldChg>
      <pc:sldChg chg="add del">
        <pc:chgData name="Shahzad Ali" userId="ecba8e45-00b4-4f6b-a2f0-4dc2d773ca2c" providerId="ADAL" clId="{ED1BB9DB-F43D-BC4A-8958-4D4D7F9D531C}" dt="2022-10-18T14:23:35.878" v="30" actId="2696"/>
        <pc:sldMkLst>
          <pc:docMk/>
          <pc:sldMk cId="2621071874" sldId="2076137559"/>
        </pc:sldMkLst>
      </pc:sldChg>
      <pc:sldChg chg="del">
        <pc:chgData name="Shahzad Ali" userId="ecba8e45-00b4-4f6b-a2f0-4dc2d773ca2c" providerId="ADAL" clId="{ED1BB9DB-F43D-BC4A-8958-4D4D7F9D531C}" dt="2022-10-18T14:23:36.268" v="31" actId="2696"/>
        <pc:sldMkLst>
          <pc:docMk/>
          <pc:sldMk cId="2254958383" sldId="2076137560"/>
        </pc:sldMkLst>
      </pc:sldChg>
      <pc:sldChg chg="del">
        <pc:chgData name="Shahzad Ali" userId="ecba8e45-00b4-4f6b-a2f0-4dc2d773ca2c" providerId="ADAL" clId="{ED1BB9DB-F43D-BC4A-8958-4D4D7F9D531C}" dt="2022-10-18T14:23:40.901" v="37" actId="2696"/>
        <pc:sldMkLst>
          <pc:docMk/>
          <pc:sldMk cId="1197114729" sldId="2076137561"/>
        </pc:sldMkLst>
      </pc:sldChg>
      <pc:sldChg chg="add del">
        <pc:chgData name="Shahzad Ali" userId="ecba8e45-00b4-4f6b-a2f0-4dc2d773ca2c" providerId="ADAL" clId="{ED1BB9DB-F43D-BC4A-8958-4D4D7F9D531C}" dt="2022-10-21T16:39:59.010" v="69" actId="2696"/>
        <pc:sldMkLst>
          <pc:docMk/>
          <pc:sldMk cId="1158751868" sldId="2076137562"/>
        </pc:sldMkLst>
      </pc:sldChg>
      <pc:sldChg chg="del">
        <pc:chgData name="Shahzad Ali" userId="ecba8e45-00b4-4f6b-a2f0-4dc2d773ca2c" providerId="ADAL" clId="{ED1BB9DB-F43D-BC4A-8958-4D4D7F9D531C}" dt="2022-10-18T14:23:37.100" v="32" actId="2696"/>
        <pc:sldMkLst>
          <pc:docMk/>
          <pc:sldMk cId="2103733780" sldId="2076137569"/>
        </pc:sldMkLst>
      </pc:sldChg>
      <pc:sldChg chg="del">
        <pc:chgData name="Shahzad Ali" userId="ecba8e45-00b4-4f6b-a2f0-4dc2d773ca2c" providerId="ADAL" clId="{ED1BB9DB-F43D-BC4A-8958-4D4D7F9D531C}" dt="2022-10-18T14:23:41.232" v="38" actId="2696"/>
        <pc:sldMkLst>
          <pc:docMk/>
          <pc:sldMk cId="609936851" sldId="2076137571"/>
        </pc:sldMkLst>
      </pc:sldChg>
      <pc:sldChg chg="del">
        <pc:chgData name="Shahzad Ali" userId="ecba8e45-00b4-4f6b-a2f0-4dc2d773ca2c" providerId="ADAL" clId="{ED1BB9DB-F43D-BC4A-8958-4D4D7F9D531C}" dt="2022-10-18T14:24:54.091" v="49" actId="2696"/>
        <pc:sldMkLst>
          <pc:docMk/>
          <pc:sldMk cId="3714366540" sldId="2076137577"/>
        </pc:sldMkLst>
      </pc:sldChg>
      <pc:sldChg chg="del">
        <pc:chgData name="Shahzad Ali" userId="ecba8e45-00b4-4f6b-a2f0-4dc2d773ca2c" providerId="ADAL" clId="{ED1BB9DB-F43D-BC4A-8958-4D4D7F9D531C}" dt="2022-10-18T14:24:45.262" v="48" actId="2696"/>
        <pc:sldMkLst>
          <pc:docMk/>
          <pc:sldMk cId="3810331542" sldId="2076137582"/>
        </pc:sldMkLst>
      </pc:sldChg>
      <pc:sldChg chg="del">
        <pc:chgData name="Shahzad Ali" userId="ecba8e45-00b4-4f6b-a2f0-4dc2d773ca2c" providerId="ADAL" clId="{ED1BB9DB-F43D-BC4A-8958-4D4D7F9D531C}" dt="2022-10-18T14:23:53.921" v="41" actId="2696"/>
        <pc:sldMkLst>
          <pc:docMk/>
          <pc:sldMk cId="1440274318" sldId="2076137583"/>
        </pc:sldMkLst>
      </pc:sldChg>
      <pc:sldChg chg="del">
        <pc:chgData name="Shahzad Ali" userId="ecba8e45-00b4-4f6b-a2f0-4dc2d773ca2c" providerId="ADAL" clId="{ED1BB9DB-F43D-BC4A-8958-4D4D7F9D531C}" dt="2022-10-18T14:23:55.018" v="42" actId="2696"/>
        <pc:sldMkLst>
          <pc:docMk/>
          <pc:sldMk cId="1765696377" sldId="2076137584"/>
        </pc:sldMkLst>
      </pc:sldChg>
      <pc:sldChg chg="del">
        <pc:chgData name="Shahzad Ali" userId="ecba8e45-00b4-4f6b-a2f0-4dc2d773ca2c" providerId="ADAL" clId="{ED1BB9DB-F43D-BC4A-8958-4D4D7F9D531C}" dt="2022-10-18T14:23:56.409" v="43" actId="2696"/>
        <pc:sldMkLst>
          <pc:docMk/>
          <pc:sldMk cId="4238732972" sldId="2076137585"/>
        </pc:sldMkLst>
      </pc:sldChg>
      <pc:sldChg chg="del">
        <pc:chgData name="Shahzad Ali" userId="ecba8e45-00b4-4f6b-a2f0-4dc2d773ca2c" providerId="ADAL" clId="{ED1BB9DB-F43D-BC4A-8958-4D4D7F9D531C}" dt="2022-10-18T14:23:57.665" v="45" actId="2696"/>
        <pc:sldMkLst>
          <pc:docMk/>
          <pc:sldMk cId="794565344" sldId="2076137587"/>
        </pc:sldMkLst>
      </pc:sldChg>
      <pc:sldChg chg="del">
        <pc:chgData name="Shahzad Ali" userId="ecba8e45-00b4-4f6b-a2f0-4dc2d773ca2c" providerId="ADAL" clId="{ED1BB9DB-F43D-BC4A-8958-4D4D7F9D531C}" dt="2022-10-18T14:23:57.023" v="44" actId="2696"/>
        <pc:sldMkLst>
          <pc:docMk/>
          <pc:sldMk cId="2098412660" sldId="2076137588"/>
        </pc:sldMkLst>
      </pc:sldChg>
      <pc:sldChg chg="del">
        <pc:chgData name="Shahzad Ali" userId="ecba8e45-00b4-4f6b-a2f0-4dc2d773ca2c" providerId="ADAL" clId="{ED1BB9DB-F43D-BC4A-8958-4D4D7F9D531C}" dt="2022-10-18T14:23:37.660" v="33" actId="2696"/>
        <pc:sldMkLst>
          <pc:docMk/>
          <pc:sldMk cId="256942256" sldId="2076137589"/>
        </pc:sldMkLst>
      </pc:sldChg>
      <pc:sldChg chg="add del">
        <pc:chgData name="Shahzad Ali" userId="ecba8e45-00b4-4f6b-a2f0-4dc2d773ca2c" providerId="ADAL" clId="{ED1BB9DB-F43D-BC4A-8958-4D4D7F9D531C}" dt="2022-10-18T14:23:34.554" v="29" actId="2696"/>
        <pc:sldMkLst>
          <pc:docMk/>
          <pc:sldMk cId="1195708457" sldId="2076137590"/>
        </pc:sldMkLst>
      </pc:sldChg>
      <pc:sldChg chg="del">
        <pc:chgData name="Shahzad Ali" userId="ecba8e45-00b4-4f6b-a2f0-4dc2d773ca2c" providerId="ADAL" clId="{ED1BB9DB-F43D-BC4A-8958-4D4D7F9D531C}" dt="2022-10-18T14:24:32.442" v="46" actId="2696"/>
        <pc:sldMkLst>
          <pc:docMk/>
          <pc:sldMk cId="2887984425" sldId="2076137594"/>
        </pc:sldMkLst>
      </pc:sldChg>
      <pc:sldChg chg="del">
        <pc:chgData name="Shahzad Ali" userId="ecba8e45-00b4-4f6b-a2f0-4dc2d773ca2c" providerId="ADAL" clId="{ED1BB9DB-F43D-BC4A-8958-4D4D7F9D531C}" dt="2022-10-18T14:24:33.439" v="47" actId="2696"/>
        <pc:sldMkLst>
          <pc:docMk/>
          <pc:sldMk cId="3821542404" sldId="2076137595"/>
        </pc:sldMkLst>
      </pc:sldChg>
    </pc:docChg>
  </pc:docChgLst>
  <pc:docChgLst>
    <pc:chgData name="Shahzad Ali" userId="ecba8e45-00b4-4f6b-a2f0-4dc2d773ca2c" providerId="ADAL" clId="{FB8DD6C5-1BB9-9D43-8F57-30484C47E2E4}"/>
    <pc:docChg chg="undo redo custSel addSld delSld modSld modMainMaster">
      <pc:chgData name="Shahzad Ali" userId="ecba8e45-00b4-4f6b-a2f0-4dc2d773ca2c" providerId="ADAL" clId="{FB8DD6C5-1BB9-9D43-8F57-30484C47E2E4}" dt="2022-10-15T08:30:00.056" v="3168" actId="166"/>
      <pc:docMkLst>
        <pc:docMk/>
      </pc:docMkLst>
      <pc:sldChg chg="modSp mod">
        <pc:chgData name="Shahzad Ali" userId="ecba8e45-00b4-4f6b-a2f0-4dc2d773ca2c" providerId="ADAL" clId="{FB8DD6C5-1BB9-9D43-8F57-30484C47E2E4}" dt="2022-10-15T07:16:53.083" v="942" actId="20577"/>
        <pc:sldMkLst>
          <pc:docMk/>
          <pc:sldMk cId="4291630676" sldId="2076137474"/>
        </pc:sldMkLst>
        <pc:spChg chg="mod">
          <ac:chgData name="Shahzad Ali" userId="ecba8e45-00b4-4f6b-a2f0-4dc2d773ca2c" providerId="ADAL" clId="{FB8DD6C5-1BB9-9D43-8F57-30484C47E2E4}" dt="2022-10-15T07:16:53.083" v="942" actId="20577"/>
          <ac:spMkLst>
            <pc:docMk/>
            <pc:sldMk cId="4291630676" sldId="2076137474"/>
            <ac:spMk id="8" creationId="{E1A1230B-F801-FB43-A7EB-958932D09302}"/>
          </ac:spMkLst>
        </pc:spChg>
      </pc:sldChg>
      <pc:sldChg chg="addSp delSp modSp mod modAnim">
        <pc:chgData name="Shahzad Ali" userId="ecba8e45-00b4-4f6b-a2f0-4dc2d773ca2c" providerId="ADAL" clId="{FB8DD6C5-1BB9-9D43-8F57-30484C47E2E4}" dt="2022-10-11T18:05:24.554" v="289" actId="1076"/>
        <pc:sldMkLst>
          <pc:docMk/>
          <pc:sldMk cId="1158751868" sldId="2076137562"/>
        </pc:sldMkLst>
        <pc:spChg chg="add mod">
          <ac:chgData name="Shahzad Ali" userId="ecba8e45-00b4-4f6b-a2f0-4dc2d773ca2c" providerId="ADAL" clId="{FB8DD6C5-1BB9-9D43-8F57-30484C47E2E4}" dt="2022-10-11T18:05:24.554" v="289" actId="1076"/>
          <ac:spMkLst>
            <pc:docMk/>
            <pc:sldMk cId="1158751868" sldId="2076137562"/>
            <ac:spMk id="2" creationId="{F3A88CA7-2B48-D9B9-5FF8-2A01E25508B5}"/>
          </ac:spMkLst>
        </pc:spChg>
        <pc:spChg chg="mod">
          <ac:chgData name="Shahzad Ali" userId="ecba8e45-00b4-4f6b-a2f0-4dc2d773ca2c" providerId="ADAL" clId="{FB8DD6C5-1BB9-9D43-8F57-30484C47E2E4}" dt="2022-10-08T16:05:13.712" v="164" actId="166"/>
          <ac:spMkLst>
            <pc:docMk/>
            <pc:sldMk cId="1158751868" sldId="2076137562"/>
            <ac:spMk id="22" creationId="{8D55D65D-57F9-A295-12F9-5CD283D6E64C}"/>
          </ac:spMkLst>
        </pc:spChg>
        <pc:spChg chg="mod">
          <ac:chgData name="Shahzad Ali" userId="ecba8e45-00b4-4f6b-a2f0-4dc2d773ca2c" providerId="ADAL" clId="{FB8DD6C5-1BB9-9D43-8F57-30484C47E2E4}" dt="2022-10-10T15:17:28.995" v="233" actId="207"/>
          <ac:spMkLst>
            <pc:docMk/>
            <pc:sldMk cId="1158751868" sldId="2076137562"/>
            <ac:spMk id="70" creationId="{A570C968-F9BF-5CC4-2B7A-157904134270}"/>
          </ac:spMkLst>
        </pc:spChg>
        <pc:spChg chg="mod">
          <ac:chgData name="Shahzad Ali" userId="ecba8e45-00b4-4f6b-a2f0-4dc2d773ca2c" providerId="ADAL" clId="{FB8DD6C5-1BB9-9D43-8F57-30484C47E2E4}" dt="2022-10-10T15:17:32.814" v="234" actId="207"/>
          <ac:spMkLst>
            <pc:docMk/>
            <pc:sldMk cId="1158751868" sldId="2076137562"/>
            <ac:spMk id="75" creationId="{7C67755C-992B-A1B1-7F9D-9DFFF4B15956}"/>
          </ac:spMkLst>
        </pc:spChg>
        <pc:spChg chg="mod">
          <ac:chgData name="Shahzad Ali" userId="ecba8e45-00b4-4f6b-a2f0-4dc2d773ca2c" providerId="ADAL" clId="{FB8DD6C5-1BB9-9D43-8F57-30484C47E2E4}" dt="2022-10-10T15:17:37.960" v="235" actId="207"/>
          <ac:spMkLst>
            <pc:docMk/>
            <pc:sldMk cId="1158751868" sldId="2076137562"/>
            <ac:spMk id="100" creationId="{87ABA273-129B-B277-3D17-AB6F8200FE55}"/>
          </ac:spMkLst>
        </pc:spChg>
        <pc:spChg chg="mod">
          <ac:chgData name="Shahzad Ali" userId="ecba8e45-00b4-4f6b-a2f0-4dc2d773ca2c" providerId="ADAL" clId="{FB8DD6C5-1BB9-9D43-8F57-30484C47E2E4}" dt="2022-10-10T15:17:42.778" v="236" actId="207"/>
          <ac:spMkLst>
            <pc:docMk/>
            <pc:sldMk cId="1158751868" sldId="2076137562"/>
            <ac:spMk id="101" creationId="{19AE7947-5ADE-9DE2-066F-BE9AE7AEE6E6}"/>
          </ac:spMkLst>
        </pc:spChg>
        <pc:picChg chg="del">
          <ac:chgData name="Shahzad Ali" userId="ecba8e45-00b4-4f6b-a2f0-4dc2d773ca2c" providerId="ADAL" clId="{FB8DD6C5-1BB9-9D43-8F57-30484C47E2E4}" dt="2022-10-08T16:06:47.066" v="181" actId="478"/>
          <ac:picMkLst>
            <pc:docMk/>
            <pc:sldMk cId="1158751868" sldId="2076137562"/>
            <ac:picMk id="84" creationId="{3E52BE4E-8D8F-AD47-E2F4-352476A84481}"/>
          </ac:picMkLst>
        </pc:picChg>
        <pc:picChg chg="del">
          <ac:chgData name="Shahzad Ali" userId="ecba8e45-00b4-4f6b-a2f0-4dc2d773ca2c" providerId="ADAL" clId="{FB8DD6C5-1BB9-9D43-8F57-30484C47E2E4}" dt="2022-10-08T16:05:01.088" v="161" actId="478"/>
          <ac:picMkLst>
            <pc:docMk/>
            <pc:sldMk cId="1158751868" sldId="2076137562"/>
            <ac:picMk id="86" creationId="{A289080D-6566-DE01-98E7-A42381FD00E7}"/>
          </ac:picMkLst>
        </pc:picChg>
        <pc:picChg chg="del">
          <ac:chgData name="Shahzad Ali" userId="ecba8e45-00b4-4f6b-a2f0-4dc2d773ca2c" providerId="ADAL" clId="{FB8DD6C5-1BB9-9D43-8F57-30484C47E2E4}" dt="2022-10-08T16:08:39.341" v="193" actId="478"/>
          <ac:picMkLst>
            <pc:docMk/>
            <pc:sldMk cId="1158751868" sldId="2076137562"/>
            <ac:picMk id="88" creationId="{AFBB5925-0A95-37C7-AEE7-23B56B888B45}"/>
          </ac:picMkLst>
        </pc:picChg>
        <pc:picChg chg="del">
          <ac:chgData name="Shahzad Ali" userId="ecba8e45-00b4-4f6b-a2f0-4dc2d773ca2c" providerId="ADAL" clId="{FB8DD6C5-1BB9-9D43-8F57-30484C47E2E4}" dt="2022-10-08T16:09:32.891" v="196" actId="478"/>
          <ac:picMkLst>
            <pc:docMk/>
            <pc:sldMk cId="1158751868" sldId="2076137562"/>
            <ac:picMk id="91" creationId="{3A49DDE6-FC52-17DC-4588-D67AC7964D44}"/>
          </ac:picMkLst>
        </pc:picChg>
        <pc:picChg chg="add del mod">
          <ac:chgData name="Shahzad Ali" userId="ecba8e45-00b4-4f6b-a2f0-4dc2d773ca2c" providerId="ADAL" clId="{FB8DD6C5-1BB9-9D43-8F57-30484C47E2E4}" dt="2022-10-08T16:05:20.165" v="165" actId="478"/>
          <ac:picMkLst>
            <pc:docMk/>
            <pc:sldMk cId="1158751868" sldId="2076137562"/>
            <ac:picMk id="1026" creationId="{D0A84EFA-D3A8-2F98-B771-BD3366BF2144}"/>
          </ac:picMkLst>
        </pc:picChg>
        <pc:picChg chg="add mod">
          <ac:chgData name="Shahzad Ali" userId="ecba8e45-00b4-4f6b-a2f0-4dc2d773ca2c" providerId="ADAL" clId="{FB8DD6C5-1BB9-9D43-8F57-30484C47E2E4}" dt="2022-10-08T16:06:18.724" v="178" actId="1076"/>
          <ac:picMkLst>
            <pc:docMk/>
            <pc:sldMk cId="1158751868" sldId="2076137562"/>
            <ac:picMk id="1028" creationId="{5D2626A1-6B05-60B0-2DE0-80A4666DD622}"/>
          </ac:picMkLst>
        </pc:picChg>
        <pc:picChg chg="add mod">
          <ac:chgData name="Shahzad Ali" userId="ecba8e45-00b4-4f6b-a2f0-4dc2d773ca2c" providerId="ADAL" clId="{FB8DD6C5-1BB9-9D43-8F57-30484C47E2E4}" dt="2022-10-08T16:06:59.127" v="185" actId="1076"/>
          <ac:picMkLst>
            <pc:docMk/>
            <pc:sldMk cId="1158751868" sldId="2076137562"/>
            <ac:picMk id="1030" creationId="{A167C6CD-0852-C39F-4826-B33CF66ACDFC}"/>
          </ac:picMkLst>
        </pc:picChg>
        <pc:picChg chg="add mod">
          <ac:chgData name="Shahzad Ali" userId="ecba8e45-00b4-4f6b-a2f0-4dc2d773ca2c" providerId="ADAL" clId="{FB8DD6C5-1BB9-9D43-8F57-30484C47E2E4}" dt="2022-10-08T16:08:45.542" v="195" actId="1076"/>
          <ac:picMkLst>
            <pc:docMk/>
            <pc:sldMk cId="1158751868" sldId="2076137562"/>
            <ac:picMk id="1032" creationId="{21515528-8E73-754B-4449-2706D0827A3C}"/>
          </ac:picMkLst>
        </pc:picChg>
        <pc:picChg chg="add del mod">
          <ac:chgData name="Shahzad Ali" userId="ecba8e45-00b4-4f6b-a2f0-4dc2d773ca2c" providerId="ADAL" clId="{FB8DD6C5-1BB9-9D43-8F57-30484C47E2E4}" dt="2022-10-08T16:11:01.112" v="209" actId="478"/>
          <ac:picMkLst>
            <pc:docMk/>
            <pc:sldMk cId="1158751868" sldId="2076137562"/>
            <ac:picMk id="1034" creationId="{49A32837-8D2B-2C31-4E23-C493FB72D8A3}"/>
          </ac:picMkLst>
        </pc:picChg>
      </pc:sldChg>
      <pc:sldChg chg="delSp mod">
        <pc:chgData name="Shahzad Ali" userId="ecba8e45-00b4-4f6b-a2f0-4dc2d773ca2c" providerId="ADAL" clId="{FB8DD6C5-1BB9-9D43-8F57-30484C47E2E4}" dt="2022-10-07T05:09:16.334" v="0" actId="478"/>
        <pc:sldMkLst>
          <pc:docMk/>
          <pc:sldMk cId="1608902271" sldId="2076137573"/>
        </pc:sldMkLst>
        <pc:spChg chg="del">
          <ac:chgData name="Shahzad Ali" userId="ecba8e45-00b4-4f6b-a2f0-4dc2d773ca2c" providerId="ADAL" clId="{FB8DD6C5-1BB9-9D43-8F57-30484C47E2E4}" dt="2022-10-07T05:09:16.334" v="0" actId="478"/>
          <ac:spMkLst>
            <pc:docMk/>
            <pc:sldMk cId="1608902271" sldId="2076137573"/>
            <ac:spMk id="4" creationId="{62F741D9-1A12-8408-EAE4-6D89CF9A51A1}"/>
          </ac:spMkLst>
        </pc:spChg>
      </pc:sldChg>
      <pc:sldChg chg="delSp mod">
        <pc:chgData name="Shahzad Ali" userId="ecba8e45-00b4-4f6b-a2f0-4dc2d773ca2c" providerId="ADAL" clId="{FB8DD6C5-1BB9-9D43-8F57-30484C47E2E4}" dt="2022-10-07T05:09:33.054" v="1" actId="478"/>
        <pc:sldMkLst>
          <pc:docMk/>
          <pc:sldMk cId="2543828766" sldId="2076137575"/>
        </pc:sldMkLst>
        <pc:spChg chg="del">
          <ac:chgData name="Shahzad Ali" userId="ecba8e45-00b4-4f6b-a2f0-4dc2d773ca2c" providerId="ADAL" clId="{FB8DD6C5-1BB9-9D43-8F57-30484C47E2E4}" dt="2022-10-07T05:09:33.054" v="1" actId="478"/>
          <ac:spMkLst>
            <pc:docMk/>
            <pc:sldMk cId="2543828766" sldId="2076137575"/>
            <ac:spMk id="4" creationId="{62F741D9-1A12-8408-EAE4-6D89CF9A51A1}"/>
          </ac:spMkLst>
        </pc:spChg>
      </pc:sldChg>
      <pc:sldChg chg="delSp modSp mod">
        <pc:chgData name="Shahzad Ali" userId="ecba8e45-00b4-4f6b-a2f0-4dc2d773ca2c" providerId="ADAL" clId="{FB8DD6C5-1BB9-9D43-8F57-30484C47E2E4}" dt="2022-10-11T18:03:53.376" v="284" actId="478"/>
        <pc:sldMkLst>
          <pc:docMk/>
          <pc:sldMk cId="3714366540" sldId="2076137577"/>
        </pc:sldMkLst>
        <pc:spChg chg="del">
          <ac:chgData name="Shahzad Ali" userId="ecba8e45-00b4-4f6b-a2f0-4dc2d773ca2c" providerId="ADAL" clId="{FB8DD6C5-1BB9-9D43-8F57-30484C47E2E4}" dt="2022-10-11T18:03:53.376" v="284" actId="478"/>
          <ac:spMkLst>
            <pc:docMk/>
            <pc:sldMk cId="3714366540" sldId="2076137577"/>
            <ac:spMk id="3" creationId="{141F7D5B-A9B8-81A9-B1B3-ACF2F86EB798}"/>
          </ac:spMkLst>
        </pc:spChg>
        <pc:spChg chg="mod">
          <ac:chgData name="Shahzad Ali" userId="ecba8e45-00b4-4f6b-a2f0-4dc2d773ca2c" providerId="ADAL" clId="{FB8DD6C5-1BB9-9D43-8F57-30484C47E2E4}" dt="2022-10-11T17:43:09.836" v="283" actId="113"/>
          <ac:spMkLst>
            <pc:docMk/>
            <pc:sldMk cId="3714366540" sldId="2076137577"/>
            <ac:spMk id="5" creationId="{B3576D38-D7CB-A8CF-526B-793FDE0FE099}"/>
          </ac:spMkLst>
        </pc:spChg>
      </pc:sldChg>
      <pc:sldChg chg="modSp mod">
        <pc:chgData name="Shahzad Ali" userId="ecba8e45-00b4-4f6b-a2f0-4dc2d773ca2c" providerId="ADAL" clId="{FB8DD6C5-1BB9-9D43-8F57-30484C47E2E4}" dt="2022-10-07T05:13:23.340" v="157" actId="313"/>
        <pc:sldMkLst>
          <pc:docMk/>
          <pc:sldMk cId="1021413490" sldId="2076137581"/>
        </pc:sldMkLst>
        <pc:spChg chg="mod">
          <ac:chgData name="Shahzad Ali" userId="ecba8e45-00b4-4f6b-a2f0-4dc2d773ca2c" providerId="ADAL" clId="{FB8DD6C5-1BB9-9D43-8F57-30484C47E2E4}" dt="2022-10-07T05:10:55.994" v="20" actId="20577"/>
          <ac:spMkLst>
            <pc:docMk/>
            <pc:sldMk cId="1021413490" sldId="2076137581"/>
            <ac:spMk id="15" creationId="{3F7E0DBB-F504-4D14-09A5-BF62E3B2C9A9}"/>
          </ac:spMkLst>
        </pc:spChg>
        <pc:spChg chg="mod">
          <ac:chgData name="Shahzad Ali" userId="ecba8e45-00b4-4f6b-a2f0-4dc2d773ca2c" providerId="ADAL" clId="{FB8DD6C5-1BB9-9D43-8F57-30484C47E2E4}" dt="2022-10-07T05:11:48.912" v="75" actId="1076"/>
          <ac:spMkLst>
            <pc:docMk/>
            <pc:sldMk cId="1021413490" sldId="2076137581"/>
            <ac:spMk id="18" creationId="{2EE1D496-9FDB-144C-C121-FF77F24CD39C}"/>
          </ac:spMkLst>
        </pc:spChg>
        <pc:spChg chg="mod">
          <ac:chgData name="Shahzad Ali" userId="ecba8e45-00b4-4f6b-a2f0-4dc2d773ca2c" providerId="ADAL" clId="{FB8DD6C5-1BB9-9D43-8F57-30484C47E2E4}" dt="2022-10-07T05:13:23.340" v="157" actId="313"/>
          <ac:spMkLst>
            <pc:docMk/>
            <pc:sldMk cId="1021413490" sldId="2076137581"/>
            <ac:spMk id="36" creationId="{73E15DE0-76D1-A4F7-39D1-ED0FD4E39349}"/>
          </ac:spMkLst>
        </pc:spChg>
        <pc:spChg chg="mod">
          <ac:chgData name="Shahzad Ali" userId="ecba8e45-00b4-4f6b-a2f0-4dc2d773ca2c" providerId="ADAL" clId="{FB8DD6C5-1BB9-9D43-8F57-30484C47E2E4}" dt="2022-10-07T05:11:03.779" v="24" actId="1076"/>
          <ac:spMkLst>
            <pc:docMk/>
            <pc:sldMk cId="1021413490" sldId="2076137581"/>
            <ac:spMk id="50" creationId="{0BA6FDCE-4F82-81AE-3A2A-9BC8EFBE08FA}"/>
          </ac:spMkLst>
        </pc:spChg>
      </pc:sldChg>
      <pc:sldChg chg="modSp add mod">
        <pc:chgData name="Shahzad Ali" userId="ecba8e45-00b4-4f6b-a2f0-4dc2d773ca2c" providerId="ADAL" clId="{FB8DD6C5-1BB9-9D43-8F57-30484C47E2E4}" dt="2022-10-11T17:39:30.438" v="251" actId="20577"/>
        <pc:sldMkLst>
          <pc:docMk/>
          <pc:sldMk cId="1440274318" sldId="2076137583"/>
        </pc:sldMkLst>
        <pc:spChg chg="mod">
          <ac:chgData name="Shahzad Ali" userId="ecba8e45-00b4-4f6b-a2f0-4dc2d773ca2c" providerId="ADAL" clId="{FB8DD6C5-1BB9-9D43-8F57-30484C47E2E4}" dt="2022-10-11T17:39:30.438" v="251" actId="20577"/>
          <ac:spMkLst>
            <pc:docMk/>
            <pc:sldMk cId="1440274318" sldId="2076137583"/>
            <ac:spMk id="4" creationId="{5ED34408-8D56-584F-97EB-1BF34AD7B867}"/>
          </ac:spMkLst>
        </pc:spChg>
      </pc:sldChg>
      <pc:sldChg chg="addSp delSp modSp new mod chgLayout">
        <pc:chgData name="Shahzad Ali" userId="ecba8e45-00b4-4f6b-a2f0-4dc2d773ca2c" providerId="ADAL" clId="{FB8DD6C5-1BB9-9D43-8F57-30484C47E2E4}" dt="2022-10-11T17:40:28.608" v="280" actId="404"/>
        <pc:sldMkLst>
          <pc:docMk/>
          <pc:sldMk cId="1765696377" sldId="2076137584"/>
        </pc:sldMkLst>
        <pc:spChg chg="del">
          <ac:chgData name="Shahzad Ali" userId="ecba8e45-00b4-4f6b-a2f0-4dc2d773ca2c" providerId="ADAL" clId="{FB8DD6C5-1BB9-9D43-8F57-30484C47E2E4}" dt="2022-10-11T17:39:38.739" v="253" actId="700"/>
          <ac:spMkLst>
            <pc:docMk/>
            <pc:sldMk cId="1765696377" sldId="2076137584"/>
            <ac:spMk id="2" creationId="{E99BD5ED-BE75-8ADA-2221-2494895E5D60}"/>
          </ac:spMkLst>
        </pc:spChg>
        <pc:spChg chg="del">
          <ac:chgData name="Shahzad Ali" userId="ecba8e45-00b4-4f6b-a2f0-4dc2d773ca2c" providerId="ADAL" clId="{FB8DD6C5-1BB9-9D43-8F57-30484C47E2E4}" dt="2022-10-11T17:39:38.739" v="253" actId="700"/>
          <ac:spMkLst>
            <pc:docMk/>
            <pc:sldMk cId="1765696377" sldId="2076137584"/>
            <ac:spMk id="3" creationId="{49858EBE-C3CA-C9F6-2D22-FB66C34EA8D3}"/>
          </ac:spMkLst>
        </pc:spChg>
        <pc:spChg chg="add mod">
          <ac:chgData name="Shahzad Ali" userId="ecba8e45-00b4-4f6b-a2f0-4dc2d773ca2c" providerId="ADAL" clId="{FB8DD6C5-1BB9-9D43-8F57-30484C47E2E4}" dt="2022-10-11T17:40:28.608" v="280" actId="404"/>
          <ac:spMkLst>
            <pc:docMk/>
            <pc:sldMk cId="1765696377" sldId="2076137584"/>
            <ac:spMk id="5" creationId="{21D162E3-3EDF-FE39-F04E-CEBE5E0049F3}"/>
          </ac:spMkLst>
        </pc:spChg>
        <pc:picChg chg="add mod">
          <ac:chgData name="Shahzad Ali" userId="ecba8e45-00b4-4f6b-a2f0-4dc2d773ca2c" providerId="ADAL" clId="{FB8DD6C5-1BB9-9D43-8F57-30484C47E2E4}" dt="2022-10-11T17:39:55.691" v="258" actId="14100"/>
          <ac:picMkLst>
            <pc:docMk/>
            <pc:sldMk cId="1765696377" sldId="2076137584"/>
            <ac:picMk id="4" creationId="{EE6D2F21-C670-C2D8-D410-0BCF715F7C30}"/>
          </ac:picMkLst>
        </pc:picChg>
      </pc:sldChg>
      <pc:sldChg chg="modSp add del mod">
        <pc:chgData name="Shahzad Ali" userId="ecba8e45-00b4-4f6b-a2f0-4dc2d773ca2c" providerId="ADAL" clId="{FB8DD6C5-1BB9-9D43-8F57-30484C47E2E4}" dt="2022-10-11T19:21:10.828" v="300" actId="2696"/>
        <pc:sldMkLst>
          <pc:docMk/>
          <pc:sldMk cId="1244729043" sldId="2076137585"/>
        </pc:sldMkLst>
        <pc:spChg chg="mod">
          <ac:chgData name="Shahzad Ali" userId="ecba8e45-00b4-4f6b-a2f0-4dc2d773ca2c" providerId="ADAL" clId="{FB8DD6C5-1BB9-9D43-8F57-30484C47E2E4}" dt="2022-10-11T19:21:05.791" v="299" actId="20577"/>
          <ac:spMkLst>
            <pc:docMk/>
            <pc:sldMk cId="1244729043" sldId="2076137585"/>
            <ac:spMk id="4" creationId="{5ED34408-8D56-584F-97EB-1BF34AD7B867}"/>
          </ac:spMkLst>
        </pc:spChg>
      </pc:sldChg>
      <pc:sldChg chg="add del">
        <pc:chgData name="Shahzad Ali" userId="ecba8e45-00b4-4f6b-a2f0-4dc2d773ca2c" providerId="ADAL" clId="{FB8DD6C5-1BB9-9D43-8F57-30484C47E2E4}" dt="2022-10-11T17:39:42.853" v="255"/>
        <pc:sldMkLst>
          <pc:docMk/>
          <pc:sldMk cId="3030085885" sldId="2076137585"/>
        </pc:sldMkLst>
      </pc:sldChg>
      <pc:sldChg chg="addSp delSp modSp new mod modClrScheme chgLayout">
        <pc:chgData name="Shahzad Ali" userId="ecba8e45-00b4-4f6b-a2f0-4dc2d773ca2c" providerId="ADAL" clId="{FB8DD6C5-1BB9-9D43-8F57-30484C47E2E4}" dt="2022-10-11T19:22:47.824" v="469" actId="20577"/>
        <pc:sldMkLst>
          <pc:docMk/>
          <pc:sldMk cId="4238732972" sldId="2076137585"/>
        </pc:sldMkLst>
        <pc:spChg chg="del mod ord">
          <ac:chgData name="Shahzad Ali" userId="ecba8e45-00b4-4f6b-a2f0-4dc2d773ca2c" providerId="ADAL" clId="{FB8DD6C5-1BB9-9D43-8F57-30484C47E2E4}" dt="2022-10-11T19:21:55.667" v="334" actId="478"/>
          <ac:spMkLst>
            <pc:docMk/>
            <pc:sldMk cId="4238732972" sldId="2076137585"/>
            <ac:spMk id="2" creationId="{B0D5A1EA-9453-C832-3379-5E391B7293AD}"/>
          </ac:spMkLst>
        </pc:spChg>
        <pc:spChg chg="add mod ord">
          <ac:chgData name="Shahzad Ali" userId="ecba8e45-00b4-4f6b-a2f0-4dc2d773ca2c" providerId="ADAL" clId="{FB8DD6C5-1BB9-9D43-8F57-30484C47E2E4}" dt="2022-10-11T19:21:30.238" v="315" actId="20577"/>
          <ac:spMkLst>
            <pc:docMk/>
            <pc:sldMk cId="4238732972" sldId="2076137585"/>
            <ac:spMk id="3" creationId="{8A8870C0-5844-FEE4-CABC-D53FE7562E63}"/>
          </ac:spMkLst>
        </pc:spChg>
        <pc:spChg chg="add mod ord">
          <ac:chgData name="Shahzad Ali" userId="ecba8e45-00b4-4f6b-a2f0-4dc2d773ca2c" providerId="ADAL" clId="{FB8DD6C5-1BB9-9D43-8F57-30484C47E2E4}" dt="2022-10-11T19:22:47.824" v="469" actId="20577"/>
          <ac:spMkLst>
            <pc:docMk/>
            <pc:sldMk cId="4238732972" sldId="2076137585"/>
            <ac:spMk id="4" creationId="{35EEB234-A561-E7B6-EE49-8EF78C6D8228}"/>
          </ac:spMkLst>
        </pc:spChg>
      </pc:sldChg>
      <pc:sldChg chg="addSp delSp modSp new del mod">
        <pc:chgData name="Shahzad Ali" userId="ecba8e45-00b4-4f6b-a2f0-4dc2d773ca2c" providerId="ADAL" clId="{FB8DD6C5-1BB9-9D43-8F57-30484C47E2E4}" dt="2022-10-11T20:37:28.905" v="768" actId="2696"/>
        <pc:sldMkLst>
          <pc:docMk/>
          <pc:sldMk cId="2947384022" sldId="2076137586"/>
        </pc:sldMkLst>
        <pc:spChg chg="del">
          <ac:chgData name="Shahzad Ali" userId="ecba8e45-00b4-4f6b-a2f0-4dc2d773ca2c" providerId="ADAL" clId="{FB8DD6C5-1BB9-9D43-8F57-30484C47E2E4}" dt="2022-10-11T19:23:49.397" v="471" actId="1032"/>
          <ac:spMkLst>
            <pc:docMk/>
            <pc:sldMk cId="2947384022" sldId="2076137586"/>
            <ac:spMk id="3" creationId="{64677EDC-6B9F-B2D9-33FD-431785A71805}"/>
          </ac:spMkLst>
        </pc:spChg>
        <pc:graphicFrameChg chg="add mod modGraphic">
          <ac:chgData name="Shahzad Ali" userId="ecba8e45-00b4-4f6b-a2f0-4dc2d773ca2c" providerId="ADAL" clId="{FB8DD6C5-1BB9-9D43-8F57-30484C47E2E4}" dt="2022-10-11T20:35:02.280" v="732"/>
          <ac:graphicFrameMkLst>
            <pc:docMk/>
            <pc:sldMk cId="2947384022" sldId="2076137586"/>
            <ac:graphicFrameMk id="4" creationId="{0F5A4695-0EEF-279E-A7B9-53B2435511C4}"/>
          </ac:graphicFrameMkLst>
        </pc:graphicFrameChg>
      </pc:sldChg>
      <pc:sldChg chg="addSp delSp modSp new mod modClrScheme chgLayout">
        <pc:chgData name="Shahzad Ali" userId="ecba8e45-00b4-4f6b-a2f0-4dc2d773ca2c" providerId="ADAL" clId="{FB8DD6C5-1BB9-9D43-8F57-30484C47E2E4}" dt="2022-10-11T20:20:06.397" v="661" actId="404"/>
        <pc:sldMkLst>
          <pc:docMk/>
          <pc:sldMk cId="794565344" sldId="2076137587"/>
        </pc:sldMkLst>
        <pc:spChg chg="del">
          <ac:chgData name="Shahzad Ali" userId="ecba8e45-00b4-4f6b-a2f0-4dc2d773ca2c" providerId="ADAL" clId="{FB8DD6C5-1BB9-9D43-8F57-30484C47E2E4}" dt="2022-10-11T20:13:34.766" v="585" actId="700"/>
          <ac:spMkLst>
            <pc:docMk/>
            <pc:sldMk cId="794565344" sldId="2076137587"/>
            <ac:spMk id="2" creationId="{5CA0CB77-AFA7-4E82-E7BB-D7A30B647CE5}"/>
          </ac:spMkLst>
        </pc:spChg>
        <pc:spChg chg="del">
          <ac:chgData name="Shahzad Ali" userId="ecba8e45-00b4-4f6b-a2f0-4dc2d773ca2c" providerId="ADAL" clId="{FB8DD6C5-1BB9-9D43-8F57-30484C47E2E4}" dt="2022-10-11T20:13:34.766" v="585" actId="700"/>
          <ac:spMkLst>
            <pc:docMk/>
            <pc:sldMk cId="794565344" sldId="2076137587"/>
            <ac:spMk id="3" creationId="{E85E918F-A40C-8DD7-BAB1-806F32D02107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" creationId="{B5067CFD-4522-9CEC-4650-C2DEB5280493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" creationId="{6FFAEA71-ABF7-7F25-6CF4-4E9849E06F1F}"/>
          </ac:spMkLst>
        </pc:spChg>
        <pc:spChg chg="add del mod">
          <ac:chgData name="Shahzad Ali" userId="ecba8e45-00b4-4f6b-a2f0-4dc2d773ca2c" providerId="ADAL" clId="{FB8DD6C5-1BB9-9D43-8F57-30484C47E2E4}" dt="2022-10-11T20:13:43.388" v="587" actId="478"/>
          <ac:spMkLst>
            <pc:docMk/>
            <pc:sldMk cId="794565344" sldId="2076137587"/>
            <ac:spMk id="6" creationId="{CA152B29-A3D4-3409-285F-9773E99D6AAC}"/>
          </ac:spMkLst>
        </pc:spChg>
        <pc:spChg chg="add del mod">
          <ac:chgData name="Shahzad Ali" userId="ecba8e45-00b4-4f6b-a2f0-4dc2d773ca2c" providerId="ADAL" clId="{FB8DD6C5-1BB9-9D43-8F57-30484C47E2E4}" dt="2022-10-11T20:13:46.581" v="588" actId="478"/>
          <ac:spMkLst>
            <pc:docMk/>
            <pc:sldMk cId="794565344" sldId="2076137587"/>
            <ac:spMk id="7" creationId="{50880A85-A394-9274-A757-E01399B3958A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8" creationId="{724D2CC0-CBEC-1440-1464-EE2C3371D223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9" creationId="{08D6A767-050E-6629-8D36-79C5310B2976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10" creationId="{9D776202-3F6D-0BAB-575F-FC9AB1250BCD}"/>
          </ac:spMkLst>
        </pc:spChg>
        <pc:spChg chg="mod">
          <ac:chgData name="Shahzad Ali" userId="ecba8e45-00b4-4f6b-a2f0-4dc2d773ca2c" providerId="ADAL" clId="{FB8DD6C5-1BB9-9D43-8F57-30484C47E2E4}" dt="2022-10-11T20:19:57.337" v="660" actId="404"/>
          <ac:spMkLst>
            <pc:docMk/>
            <pc:sldMk cId="794565344" sldId="2076137587"/>
            <ac:spMk id="12" creationId="{AC105902-28C8-0AF9-B175-A16B4FB83267}"/>
          </ac:spMkLst>
        </pc:spChg>
        <pc:spChg chg="mod">
          <ac:chgData name="Shahzad Ali" userId="ecba8e45-00b4-4f6b-a2f0-4dc2d773ca2c" providerId="ADAL" clId="{FB8DD6C5-1BB9-9D43-8F57-30484C47E2E4}" dt="2022-10-11T20:19:57.337" v="660" actId="404"/>
          <ac:spMkLst>
            <pc:docMk/>
            <pc:sldMk cId="794565344" sldId="2076137587"/>
            <ac:spMk id="13" creationId="{0A66F4DD-C3BA-9172-3178-AE01A7BD11E9}"/>
          </ac:spMkLst>
        </pc:spChg>
        <pc:spChg chg="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15" creationId="{FBD3D67B-B64E-3A7C-8DCE-3269325E0CCE}"/>
          </ac:spMkLst>
        </pc:spChg>
        <pc:spChg chg="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16" creationId="{530A9C09-3C73-A7E1-11D6-598CA6D0088F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17" creationId="{6BFA4A09-94E6-02A0-0796-AA11F7D3AD39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18" creationId="{3FACFFBF-8576-2DEB-4C70-8B3D5EF34E7C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19" creationId="{EAA7FC1B-110D-1E16-3B6C-0E0329F72137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0" creationId="{55B80CF4-3615-6B43-7F6A-B00231B76690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21" creationId="{B5987F7D-2165-4FE8-8938-FEEB146DA887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22" creationId="{A779090A-6554-866F-C383-C64BF9269B84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3" creationId="{865660AE-48B3-E990-E0E3-8B29C5AF3CAA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4" creationId="{DA282B80-CA20-4DB9-547D-2BF58A16F75D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5" creationId="{3ABAB6E3-55E9-508D-AED8-18FF4BD9386E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6" creationId="{2EBDF8E3-6A5E-93E0-B4C6-1178CB2E9498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27" creationId="{E939AF6A-BFAB-F803-15FF-5C78DCAD223C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28" creationId="{722DF8F4-4FDA-D8C1-D656-9C8F813E861E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29" creationId="{E0901EFA-1591-61C8-5917-34FFE0D5D546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0" creationId="{735C534B-48F3-C7C8-A0B5-D9C9B6582ADA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1" creationId="{55F9CD9C-8AF1-6C73-9DAD-09E90AD7C07F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2" creationId="{D088B159-AD0C-BD11-8870-5FD4331A3945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33" creationId="{E67160BC-B98E-A678-D1BB-4F3337815931}"/>
          </ac:spMkLst>
        </pc:spChg>
        <pc:spChg chg="add mod">
          <ac:chgData name="Shahzad Ali" userId="ecba8e45-00b4-4f6b-a2f0-4dc2d773ca2c" providerId="ADAL" clId="{FB8DD6C5-1BB9-9D43-8F57-30484C47E2E4}" dt="2022-10-11T20:20:06.397" v="661" actId="404"/>
          <ac:spMkLst>
            <pc:docMk/>
            <pc:sldMk cId="794565344" sldId="2076137587"/>
            <ac:spMk id="34" creationId="{51F4A278-F23E-DF74-DB54-F23AE7FDCF62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6" creationId="{E85475EA-4C72-1F59-6EC2-121ADD4DAEA3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37" creationId="{E028714D-A7B6-350E-26F2-6A30E13DE8F3}"/>
          </ac:spMkLst>
        </pc:spChg>
        <pc:spChg chg="mod">
          <ac:chgData name="Shahzad Ali" userId="ecba8e45-00b4-4f6b-a2f0-4dc2d773ca2c" providerId="ADAL" clId="{FB8DD6C5-1BB9-9D43-8F57-30484C47E2E4}" dt="2022-10-11T20:19:39.399" v="659" actId="20577"/>
          <ac:spMkLst>
            <pc:docMk/>
            <pc:sldMk cId="794565344" sldId="2076137587"/>
            <ac:spMk id="38" creationId="{E0821FC9-363B-0B4C-09CF-7BF4EDCA5F8E}"/>
          </ac:spMkLst>
        </pc:spChg>
        <pc:spChg chg="mod">
          <ac:chgData name="Shahzad Ali" userId="ecba8e45-00b4-4f6b-a2f0-4dc2d773ca2c" providerId="ADAL" clId="{FB8DD6C5-1BB9-9D43-8F57-30484C47E2E4}" dt="2022-10-11T20:19:22.666" v="648" actId="113"/>
          <ac:spMkLst>
            <pc:docMk/>
            <pc:sldMk cId="794565344" sldId="2076137587"/>
            <ac:spMk id="39" creationId="{2FB3653A-15DF-9CE4-BE44-6D9A05FED5FD}"/>
          </ac:spMkLst>
        </pc:spChg>
        <pc:spChg chg="mod">
          <ac:chgData name="Shahzad Ali" userId="ecba8e45-00b4-4f6b-a2f0-4dc2d773ca2c" providerId="ADAL" clId="{FB8DD6C5-1BB9-9D43-8F57-30484C47E2E4}" dt="2022-10-11T20:19:11.275" v="633" actId="20577"/>
          <ac:spMkLst>
            <pc:docMk/>
            <pc:sldMk cId="794565344" sldId="2076137587"/>
            <ac:spMk id="40" creationId="{10C94B49-2570-6019-073F-63C574ED6EBB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1" creationId="{74F31A3B-19CA-CC09-6FC4-EFE4F0B3E058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2" creationId="{D603B533-0E6A-706A-FA24-B4259ED63FF4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4" creationId="{D6CF781E-D393-9A19-EE4C-79D487646059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5" creationId="{381104EC-5ACC-5809-08E4-51B289C1BEE3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6" creationId="{B2937FE7-8BFD-5BA2-6762-F30AE74FCA29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7" creationId="{73DAE62C-8700-481F-B7CF-C0BBC5C4CDCE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48" creationId="{DFF5623D-0E43-7CEF-5339-CA5DFEC59629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0" creationId="{C7861086-0206-F174-3CD7-2AA49F8BC577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1" creationId="{67550853-EC84-C96B-BA3A-4EC07BCF156F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2" creationId="{5754729F-59B7-1C88-FD4F-C3910D28ED03}"/>
          </ac:spMkLst>
        </pc:spChg>
        <pc:spChg chg="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3" creationId="{46026FF6-8A48-F42B-BAC2-E9D9A9B07D05}"/>
          </ac:spMkLst>
        </pc:spChg>
        <pc:spChg chg="add mod">
          <ac:chgData name="Shahzad Ali" userId="ecba8e45-00b4-4f6b-a2f0-4dc2d773ca2c" providerId="ADAL" clId="{FB8DD6C5-1BB9-9D43-8F57-30484C47E2E4}" dt="2022-10-11T20:13:36.212" v="586"/>
          <ac:spMkLst>
            <pc:docMk/>
            <pc:sldMk cId="794565344" sldId="2076137587"/>
            <ac:spMk id="54" creationId="{8D6E91A6-DAF9-6A54-D77E-4BB0BA20D240}"/>
          </ac:spMkLst>
        </pc:s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11" creationId="{9FADACCC-1A00-2313-EE06-B7B4A56DE68B}"/>
          </ac:grpSpMkLst>
        </pc:gr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14" creationId="{0397ED95-2137-78B2-187C-670DCE0C282D}"/>
          </ac:grpSpMkLst>
        </pc:gr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35" creationId="{48D6FB19-5B82-03B3-2197-B3251D93519D}"/>
          </ac:grpSpMkLst>
        </pc:gr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43" creationId="{D0AC6079-452D-DB98-4C50-CFCDBF209535}"/>
          </ac:grpSpMkLst>
        </pc:grpChg>
        <pc:grpChg chg="add mod">
          <ac:chgData name="Shahzad Ali" userId="ecba8e45-00b4-4f6b-a2f0-4dc2d773ca2c" providerId="ADAL" clId="{FB8DD6C5-1BB9-9D43-8F57-30484C47E2E4}" dt="2022-10-11T20:13:36.212" v="586"/>
          <ac:grpSpMkLst>
            <pc:docMk/>
            <pc:sldMk cId="794565344" sldId="2076137587"/>
            <ac:grpSpMk id="49" creationId="{3F636C82-7E62-6E5A-0CB2-A3FD1CD3FBF7}"/>
          </ac:grpSpMkLst>
        </pc:grpChg>
      </pc:sldChg>
      <pc:sldChg chg="addSp delSp modSp new mod modClrScheme chgLayout">
        <pc:chgData name="Shahzad Ali" userId="ecba8e45-00b4-4f6b-a2f0-4dc2d773ca2c" providerId="ADAL" clId="{FB8DD6C5-1BB9-9D43-8F57-30484C47E2E4}" dt="2022-10-11T20:52:30.484" v="903" actId="20577"/>
        <pc:sldMkLst>
          <pc:docMk/>
          <pc:sldMk cId="2098412660" sldId="2076137588"/>
        </pc:sldMkLst>
        <pc:spChg chg="del">
          <ac:chgData name="Shahzad Ali" userId="ecba8e45-00b4-4f6b-a2f0-4dc2d773ca2c" providerId="ADAL" clId="{FB8DD6C5-1BB9-9D43-8F57-30484C47E2E4}" dt="2022-10-11T20:30:15.812" v="663" actId="700"/>
          <ac:spMkLst>
            <pc:docMk/>
            <pc:sldMk cId="2098412660" sldId="2076137588"/>
            <ac:spMk id="2" creationId="{124A5B56-D88F-1471-8A99-E4656AD05E8B}"/>
          </ac:spMkLst>
        </pc:spChg>
        <pc:spChg chg="del">
          <ac:chgData name="Shahzad Ali" userId="ecba8e45-00b4-4f6b-a2f0-4dc2d773ca2c" providerId="ADAL" clId="{FB8DD6C5-1BB9-9D43-8F57-30484C47E2E4}" dt="2022-10-11T20:30:15.812" v="663" actId="700"/>
          <ac:spMkLst>
            <pc:docMk/>
            <pc:sldMk cId="2098412660" sldId="2076137588"/>
            <ac:spMk id="3" creationId="{BF313C99-86B7-2FD6-C1EB-909DD289B6CA}"/>
          </ac:spMkLst>
        </pc:spChg>
        <pc:spChg chg="add mod">
          <ac:chgData name="Shahzad Ali" userId="ecba8e45-00b4-4f6b-a2f0-4dc2d773ca2c" providerId="ADAL" clId="{FB8DD6C5-1BB9-9D43-8F57-30484C47E2E4}" dt="2022-10-11T20:30:21.298" v="664" actId="700"/>
          <ac:spMkLst>
            <pc:docMk/>
            <pc:sldMk cId="2098412660" sldId="2076137588"/>
            <ac:spMk id="4" creationId="{CBEFA1A9-505B-F3EB-E553-2E8818B31715}"/>
          </ac:spMkLst>
        </pc:spChg>
        <pc:spChg chg="add mod">
          <ac:chgData name="Shahzad Ali" userId="ecba8e45-00b4-4f6b-a2f0-4dc2d773ca2c" providerId="ADAL" clId="{FB8DD6C5-1BB9-9D43-8F57-30484C47E2E4}" dt="2022-10-11T20:33:35.278" v="696" actId="207"/>
          <ac:spMkLst>
            <pc:docMk/>
            <pc:sldMk cId="2098412660" sldId="2076137588"/>
            <ac:spMk id="5" creationId="{20635993-2F85-B6BB-A8E6-592239C862A1}"/>
          </ac:spMkLst>
        </pc:spChg>
        <pc:spChg chg="add mod">
          <ac:chgData name="Shahzad Ali" userId="ecba8e45-00b4-4f6b-a2f0-4dc2d773ca2c" providerId="ADAL" clId="{FB8DD6C5-1BB9-9D43-8F57-30484C47E2E4}" dt="2022-10-11T20:32:37.811" v="681" actId="14100"/>
          <ac:spMkLst>
            <pc:docMk/>
            <pc:sldMk cId="2098412660" sldId="2076137588"/>
            <ac:spMk id="6" creationId="{CC788362-03E5-B182-F789-B1C722A5CAFB}"/>
          </ac:spMkLst>
        </pc:spChg>
        <pc:spChg chg="add mod">
          <ac:chgData name="Shahzad Ali" userId="ecba8e45-00b4-4f6b-a2f0-4dc2d773ca2c" providerId="ADAL" clId="{FB8DD6C5-1BB9-9D43-8F57-30484C47E2E4}" dt="2022-10-11T20:33:45.750" v="698" actId="207"/>
          <ac:spMkLst>
            <pc:docMk/>
            <pc:sldMk cId="2098412660" sldId="2076137588"/>
            <ac:spMk id="7" creationId="{47E8890C-8F23-977D-158F-29F9C9F4896E}"/>
          </ac:spMkLst>
        </pc:spChg>
        <pc:spChg chg="add mod">
          <ac:chgData name="Shahzad Ali" userId="ecba8e45-00b4-4f6b-a2f0-4dc2d773ca2c" providerId="ADAL" clId="{FB8DD6C5-1BB9-9D43-8F57-30484C47E2E4}" dt="2022-10-11T20:32:37.811" v="681" actId="14100"/>
          <ac:spMkLst>
            <pc:docMk/>
            <pc:sldMk cId="2098412660" sldId="2076137588"/>
            <ac:spMk id="8" creationId="{4A65C186-2ABE-F242-2638-1CDFD1CDC8DD}"/>
          </ac:spMkLst>
        </pc:spChg>
        <pc:spChg chg="add mod">
          <ac:chgData name="Shahzad Ali" userId="ecba8e45-00b4-4f6b-a2f0-4dc2d773ca2c" providerId="ADAL" clId="{FB8DD6C5-1BB9-9D43-8F57-30484C47E2E4}" dt="2022-10-11T20:35:11.750" v="735" actId="207"/>
          <ac:spMkLst>
            <pc:docMk/>
            <pc:sldMk cId="2098412660" sldId="2076137588"/>
            <ac:spMk id="9" creationId="{39AD9011-ABDD-6D8A-D211-28A0D6C5BC21}"/>
          </ac:spMkLst>
        </pc:spChg>
        <pc:spChg chg="add mod">
          <ac:chgData name="Shahzad Ali" userId="ecba8e45-00b4-4f6b-a2f0-4dc2d773ca2c" providerId="ADAL" clId="{FB8DD6C5-1BB9-9D43-8F57-30484C47E2E4}" dt="2022-10-11T20:32:44.398" v="682" actId="1076"/>
          <ac:spMkLst>
            <pc:docMk/>
            <pc:sldMk cId="2098412660" sldId="2076137588"/>
            <ac:spMk id="10" creationId="{7567449E-12B2-6541-A7B1-5A00F0C8D25C}"/>
          </ac:spMkLst>
        </pc:spChg>
        <pc:spChg chg="add mod">
          <ac:chgData name="Shahzad Ali" userId="ecba8e45-00b4-4f6b-a2f0-4dc2d773ca2c" providerId="ADAL" clId="{FB8DD6C5-1BB9-9D43-8F57-30484C47E2E4}" dt="2022-10-11T20:35:21.536" v="739" actId="20577"/>
          <ac:spMkLst>
            <pc:docMk/>
            <pc:sldMk cId="2098412660" sldId="2076137588"/>
            <ac:spMk id="11" creationId="{8779A058-248D-9F8A-F0DB-AE67F2629B1C}"/>
          </ac:spMkLst>
        </pc:spChg>
        <pc:spChg chg="add mod">
          <ac:chgData name="Shahzad Ali" userId="ecba8e45-00b4-4f6b-a2f0-4dc2d773ca2c" providerId="ADAL" clId="{FB8DD6C5-1BB9-9D43-8F57-30484C47E2E4}" dt="2022-10-11T20:32:50.381" v="684" actId="1076"/>
          <ac:spMkLst>
            <pc:docMk/>
            <pc:sldMk cId="2098412660" sldId="2076137588"/>
            <ac:spMk id="12" creationId="{91B23C38-7C28-B3C1-23D4-D79C9B2ECF80}"/>
          </ac:spMkLst>
        </pc:spChg>
        <pc:spChg chg="add mod">
          <ac:chgData name="Shahzad Ali" userId="ecba8e45-00b4-4f6b-a2f0-4dc2d773ca2c" providerId="ADAL" clId="{FB8DD6C5-1BB9-9D43-8F57-30484C47E2E4}" dt="2022-10-11T20:35:31.907" v="745" actId="20577"/>
          <ac:spMkLst>
            <pc:docMk/>
            <pc:sldMk cId="2098412660" sldId="2076137588"/>
            <ac:spMk id="13" creationId="{954F2F76-3BD6-0F46-8F55-34623FD92ECD}"/>
          </ac:spMkLst>
        </pc:spChg>
        <pc:spChg chg="add mod">
          <ac:chgData name="Shahzad Ali" userId="ecba8e45-00b4-4f6b-a2f0-4dc2d773ca2c" providerId="ADAL" clId="{FB8DD6C5-1BB9-9D43-8F57-30484C47E2E4}" dt="2022-10-11T20:32:55.966" v="686" actId="1076"/>
          <ac:spMkLst>
            <pc:docMk/>
            <pc:sldMk cId="2098412660" sldId="2076137588"/>
            <ac:spMk id="14" creationId="{46BAB2D7-9405-E740-56B7-A24B799E69DD}"/>
          </ac:spMkLst>
        </pc:spChg>
        <pc:spChg chg="add mod">
          <ac:chgData name="Shahzad Ali" userId="ecba8e45-00b4-4f6b-a2f0-4dc2d773ca2c" providerId="ADAL" clId="{FB8DD6C5-1BB9-9D43-8F57-30484C47E2E4}" dt="2022-10-11T20:35:40.492" v="748" actId="20577"/>
          <ac:spMkLst>
            <pc:docMk/>
            <pc:sldMk cId="2098412660" sldId="2076137588"/>
            <ac:spMk id="15" creationId="{FC976116-B71D-15C7-88A4-F237E8693501}"/>
          </ac:spMkLst>
        </pc:spChg>
        <pc:spChg chg="add mod">
          <ac:chgData name="Shahzad Ali" userId="ecba8e45-00b4-4f6b-a2f0-4dc2d773ca2c" providerId="ADAL" clId="{FB8DD6C5-1BB9-9D43-8F57-30484C47E2E4}" dt="2022-10-11T20:32:59.967" v="688" actId="1076"/>
          <ac:spMkLst>
            <pc:docMk/>
            <pc:sldMk cId="2098412660" sldId="2076137588"/>
            <ac:spMk id="16" creationId="{418CEBFF-FAE5-ECB8-E881-0A03D5633F83}"/>
          </ac:spMkLst>
        </pc:spChg>
        <pc:spChg chg="add mod">
          <ac:chgData name="Shahzad Ali" userId="ecba8e45-00b4-4f6b-a2f0-4dc2d773ca2c" providerId="ADAL" clId="{FB8DD6C5-1BB9-9D43-8F57-30484C47E2E4}" dt="2022-10-11T20:35:48.233" v="752" actId="20577"/>
          <ac:spMkLst>
            <pc:docMk/>
            <pc:sldMk cId="2098412660" sldId="2076137588"/>
            <ac:spMk id="17" creationId="{0D418B4B-7EEE-041E-27B4-3FB1E8FE32E7}"/>
          </ac:spMkLst>
        </pc:spChg>
        <pc:spChg chg="add mod">
          <ac:chgData name="Shahzad Ali" userId="ecba8e45-00b4-4f6b-a2f0-4dc2d773ca2c" providerId="ADAL" clId="{FB8DD6C5-1BB9-9D43-8F57-30484C47E2E4}" dt="2022-10-11T20:33:11.383" v="691" actId="1076"/>
          <ac:spMkLst>
            <pc:docMk/>
            <pc:sldMk cId="2098412660" sldId="2076137588"/>
            <ac:spMk id="18" creationId="{530F1DD7-F016-A294-E8CC-1D3FC3A7BE17}"/>
          </ac:spMkLst>
        </pc:spChg>
        <pc:spChg chg="add mod">
          <ac:chgData name="Shahzad Ali" userId="ecba8e45-00b4-4f6b-a2f0-4dc2d773ca2c" providerId="ADAL" clId="{FB8DD6C5-1BB9-9D43-8F57-30484C47E2E4}" dt="2022-10-11T20:36:54.017" v="763" actId="1076"/>
          <ac:spMkLst>
            <pc:docMk/>
            <pc:sldMk cId="2098412660" sldId="2076137588"/>
            <ac:spMk id="20" creationId="{853219BD-21B0-3F4B-B9E0-DAA376C68B23}"/>
          </ac:spMkLst>
        </pc:spChg>
        <pc:spChg chg="add mod">
          <ac:chgData name="Shahzad Ali" userId="ecba8e45-00b4-4f6b-a2f0-4dc2d773ca2c" providerId="ADAL" clId="{FB8DD6C5-1BB9-9D43-8F57-30484C47E2E4}" dt="2022-10-11T20:34:48.256" v="722" actId="20577"/>
          <ac:spMkLst>
            <pc:docMk/>
            <pc:sldMk cId="2098412660" sldId="2076137588"/>
            <ac:spMk id="22" creationId="{0101A562-46FD-2716-F006-F97949390D41}"/>
          </ac:spMkLst>
        </pc:spChg>
        <pc:spChg chg="mod">
          <ac:chgData name="Shahzad Ali" userId="ecba8e45-00b4-4f6b-a2f0-4dc2d773ca2c" providerId="ADAL" clId="{FB8DD6C5-1BB9-9D43-8F57-30484C47E2E4}" dt="2022-10-11T20:36:15.728" v="753"/>
          <ac:spMkLst>
            <pc:docMk/>
            <pc:sldMk cId="2098412660" sldId="2076137588"/>
            <ac:spMk id="24" creationId="{FCDF7650-9716-0E34-47E6-667EF7DCC1D3}"/>
          </ac:spMkLst>
        </pc:spChg>
        <pc:spChg chg="mod">
          <ac:chgData name="Shahzad Ali" userId="ecba8e45-00b4-4f6b-a2f0-4dc2d773ca2c" providerId="ADAL" clId="{FB8DD6C5-1BB9-9D43-8F57-30484C47E2E4}" dt="2022-10-11T20:36:15.728" v="753"/>
          <ac:spMkLst>
            <pc:docMk/>
            <pc:sldMk cId="2098412660" sldId="2076137588"/>
            <ac:spMk id="25" creationId="{B035D6C8-9778-1353-9543-5334BF99B723}"/>
          </ac:spMkLst>
        </pc:spChg>
        <pc:spChg chg="mod">
          <ac:chgData name="Shahzad Ali" userId="ecba8e45-00b4-4f6b-a2f0-4dc2d773ca2c" providerId="ADAL" clId="{FB8DD6C5-1BB9-9D43-8F57-30484C47E2E4}" dt="2022-10-11T20:36:42.471" v="760" actId="1076"/>
          <ac:spMkLst>
            <pc:docMk/>
            <pc:sldMk cId="2098412660" sldId="2076137588"/>
            <ac:spMk id="26" creationId="{ED4DE8D0-1C0E-C019-8BAB-477574014DD1}"/>
          </ac:spMkLst>
        </pc:spChg>
        <pc:spChg chg="mod">
          <ac:chgData name="Shahzad Ali" userId="ecba8e45-00b4-4f6b-a2f0-4dc2d773ca2c" providerId="ADAL" clId="{FB8DD6C5-1BB9-9D43-8F57-30484C47E2E4}" dt="2022-10-11T20:36:29.266" v="755"/>
          <ac:spMkLst>
            <pc:docMk/>
            <pc:sldMk cId="2098412660" sldId="2076137588"/>
            <ac:spMk id="28" creationId="{A720F837-FA4D-3C48-4492-BC8B099A123A}"/>
          </ac:spMkLst>
        </pc:spChg>
        <pc:spChg chg="mod">
          <ac:chgData name="Shahzad Ali" userId="ecba8e45-00b4-4f6b-a2f0-4dc2d773ca2c" providerId="ADAL" clId="{FB8DD6C5-1BB9-9D43-8F57-30484C47E2E4}" dt="2022-10-11T20:36:29.266" v="755"/>
          <ac:spMkLst>
            <pc:docMk/>
            <pc:sldMk cId="2098412660" sldId="2076137588"/>
            <ac:spMk id="29" creationId="{11DAF7DD-25D2-FB18-94A2-890C6A9632BA}"/>
          </ac:spMkLst>
        </pc:spChg>
        <pc:spChg chg="mod">
          <ac:chgData name="Shahzad Ali" userId="ecba8e45-00b4-4f6b-a2f0-4dc2d773ca2c" providerId="ADAL" clId="{FB8DD6C5-1BB9-9D43-8F57-30484C47E2E4}" dt="2022-10-11T20:36:29.266" v="755"/>
          <ac:spMkLst>
            <pc:docMk/>
            <pc:sldMk cId="2098412660" sldId="2076137588"/>
            <ac:spMk id="30" creationId="{DB08455D-7F38-DA62-BA71-77D88DFA467A}"/>
          </ac:spMkLst>
        </pc:spChg>
        <pc:spChg chg="add mod">
          <ac:chgData name="Shahzad Ali" userId="ecba8e45-00b4-4f6b-a2f0-4dc2d773ca2c" providerId="ADAL" clId="{FB8DD6C5-1BB9-9D43-8F57-30484C47E2E4}" dt="2022-10-11T20:37:11.971" v="765" actId="1076"/>
          <ac:spMkLst>
            <pc:docMk/>
            <pc:sldMk cId="2098412660" sldId="2076137588"/>
            <ac:spMk id="31" creationId="{0597A404-C3CA-86F5-30A6-26DA5A93A81D}"/>
          </ac:spMkLst>
        </pc:spChg>
        <pc:spChg chg="add mod">
          <ac:chgData name="Shahzad Ali" userId="ecba8e45-00b4-4f6b-a2f0-4dc2d773ca2c" providerId="ADAL" clId="{FB8DD6C5-1BB9-9D43-8F57-30484C47E2E4}" dt="2022-10-11T20:39:04.270" v="776" actId="1076"/>
          <ac:spMkLst>
            <pc:docMk/>
            <pc:sldMk cId="2098412660" sldId="2076137588"/>
            <ac:spMk id="37" creationId="{DE136147-40BA-1C71-5B06-C8B2F618A778}"/>
          </ac:spMkLst>
        </pc:spChg>
        <pc:spChg chg="add mod">
          <ac:chgData name="Shahzad Ali" userId="ecba8e45-00b4-4f6b-a2f0-4dc2d773ca2c" providerId="ADAL" clId="{FB8DD6C5-1BB9-9D43-8F57-30484C47E2E4}" dt="2022-10-11T20:52:22.372" v="902" actId="404"/>
          <ac:spMkLst>
            <pc:docMk/>
            <pc:sldMk cId="2098412660" sldId="2076137588"/>
            <ac:spMk id="38" creationId="{88B389FF-CCC2-F0EA-37AF-02213559BDC1}"/>
          </ac:spMkLst>
        </pc:spChg>
        <pc:spChg chg="add mod">
          <ac:chgData name="Shahzad Ali" userId="ecba8e45-00b4-4f6b-a2f0-4dc2d773ca2c" providerId="ADAL" clId="{FB8DD6C5-1BB9-9D43-8F57-30484C47E2E4}" dt="2022-10-11T20:39:04.270" v="776" actId="1076"/>
          <ac:spMkLst>
            <pc:docMk/>
            <pc:sldMk cId="2098412660" sldId="2076137588"/>
            <ac:spMk id="39" creationId="{8CD33CC8-7F49-EE6D-E7A0-CA1742719BC1}"/>
          </ac:spMkLst>
        </pc:spChg>
        <pc:spChg chg="add mod">
          <ac:chgData name="Shahzad Ali" userId="ecba8e45-00b4-4f6b-a2f0-4dc2d773ca2c" providerId="ADAL" clId="{FB8DD6C5-1BB9-9D43-8F57-30484C47E2E4}" dt="2022-10-11T20:39:04.270" v="776" actId="1076"/>
          <ac:spMkLst>
            <pc:docMk/>
            <pc:sldMk cId="2098412660" sldId="2076137588"/>
            <ac:spMk id="40" creationId="{5D00992E-360D-0000-4B93-75BEF12C6E64}"/>
          </ac:spMkLst>
        </pc:spChg>
        <pc:spChg chg="add mod">
          <ac:chgData name="Shahzad Ali" userId="ecba8e45-00b4-4f6b-a2f0-4dc2d773ca2c" providerId="ADAL" clId="{FB8DD6C5-1BB9-9D43-8F57-30484C47E2E4}" dt="2022-10-11T20:39:15.917" v="777" actId="1076"/>
          <ac:spMkLst>
            <pc:docMk/>
            <pc:sldMk cId="2098412660" sldId="2076137588"/>
            <ac:spMk id="41" creationId="{44CE3D11-C9E4-2F83-76F7-6B28C1F73DB8}"/>
          </ac:spMkLst>
        </pc:spChg>
        <pc:spChg chg="add mod">
          <ac:chgData name="Shahzad Ali" userId="ecba8e45-00b4-4f6b-a2f0-4dc2d773ca2c" providerId="ADAL" clId="{FB8DD6C5-1BB9-9D43-8F57-30484C47E2E4}" dt="2022-10-11T20:52:13.705" v="900" actId="404"/>
          <ac:spMkLst>
            <pc:docMk/>
            <pc:sldMk cId="2098412660" sldId="2076137588"/>
            <ac:spMk id="42" creationId="{875A0F49-9D44-BA7E-0434-9F0928B1BE77}"/>
          </ac:spMkLst>
        </pc:spChg>
        <pc:spChg chg="add mod">
          <ac:chgData name="Shahzad Ali" userId="ecba8e45-00b4-4f6b-a2f0-4dc2d773ca2c" providerId="ADAL" clId="{FB8DD6C5-1BB9-9D43-8F57-30484C47E2E4}" dt="2022-10-11T20:52:13.705" v="900" actId="404"/>
          <ac:spMkLst>
            <pc:docMk/>
            <pc:sldMk cId="2098412660" sldId="2076137588"/>
            <ac:spMk id="43" creationId="{4B1F1CA0-38BE-0DB0-A31C-EDF147248A8F}"/>
          </ac:spMkLst>
        </pc:spChg>
        <pc:spChg chg="add mod">
          <ac:chgData name="Shahzad Ali" userId="ecba8e45-00b4-4f6b-a2f0-4dc2d773ca2c" providerId="ADAL" clId="{FB8DD6C5-1BB9-9D43-8F57-30484C47E2E4}" dt="2022-10-11T20:52:30.484" v="903" actId="20577"/>
          <ac:spMkLst>
            <pc:docMk/>
            <pc:sldMk cId="2098412660" sldId="2076137588"/>
            <ac:spMk id="44" creationId="{B6421A8F-9288-B9C1-B14F-B6CCE15F5195}"/>
          </ac:spMkLst>
        </pc:spChg>
        <pc:spChg chg="add mod">
          <ac:chgData name="Shahzad Ali" userId="ecba8e45-00b4-4f6b-a2f0-4dc2d773ca2c" providerId="ADAL" clId="{FB8DD6C5-1BB9-9D43-8F57-30484C47E2E4}" dt="2022-10-11T20:39:28.984" v="779" actId="1076"/>
          <ac:spMkLst>
            <pc:docMk/>
            <pc:sldMk cId="2098412660" sldId="2076137588"/>
            <ac:spMk id="45" creationId="{63FAA3D9-02B2-BF52-C7A8-EDEEA7DA9116}"/>
          </ac:spMkLst>
        </pc:spChg>
        <pc:spChg chg="add mod">
          <ac:chgData name="Shahzad Ali" userId="ecba8e45-00b4-4f6b-a2f0-4dc2d773ca2c" providerId="ADAL" clId="{FB8DD6C5-1BB9-9D43-8F57-30484C47E2E4}" dt="2022-10-11T20:52:13.705" v="900" actId="404"/>
          <ac:spMkLst>
            <pc:docMk/>
            <pc:sldMk cId="2098412660" sldId="2076137588"/>
            <ac:spMk id="46" creationId="{EED9FC50-2F57-BD5D-7D45-A136B5D03A7B}"/>
          </ac:spMkLst>
        </pc:spChg>
        <pc:spChg chg="add del">
          <ac:chgData name="Shahzad Ali" userId="ecba8e45-00b4-4f6b-a2f0-4dc2d773ca2c" providerId="ADAL" clId="{FB8DD6C5-1BB9-9D43-8F57-30484C47E2E4}" dt="2022-10-11T20:43:38.456" v="803" actId="478"/>
          <ac:spMkLst>
            <pc:docMk/>
            <pc:sldMk cId="2098412660" sldId="2076137588"/>
            <ac:spMk id="65" creationId="{F6DFB621-47F1-951A-5D13-4880024AF99F}"/>
          </ac:spMkLst>
        </pc:spChg>
        <pc:spChg chg="add del mod">
          <ac:chgData name="Shahzad Ali" userId="ecba8e45-00b4-4f6b-a2f0-4dc2d773ca2c" providerId="ADAL" clId="{FB8DD6C5-1BB9-9D43-8F57-30484C47E2E4}" dt="2022-10-11T20:45:32.275" v="812" actId="478"/>
          <ac:spMkLst>
            <pc:docMk/>
            <pc:sldMk cId="2098412660" sldId="2076137588"/>
            <ac:spMk id="66" creationId="{A9A37ADC-7654-E191-79B9-6F90C826920F}"/>
          </ac:spMkLst>
        </pc:spChg>
        <pc:spChg chg="add del mod">
          <ac:chgData name="Shahzad Ali" userId="ecba8e45-00b4-4f6b-a2f0-4dc2d773ca2c" providerId="ADAL" clId="{FB8DD6C5-1BB9-9D43-8F57-30484C47E2E4}" dt="2022-10-11T20:51:36.635" v="866" actId="478"/>
          <ac:spMkLst>
            <pc:docMk/>
            <pc:sldMk cId="2098412660" sldId="2076137588"/>
            <ac:spMk id="99" creationId="{7D719843-47B6-28F0-4CAD-0A5355BE5890}"/>
          </ac:spMkLst>
        </pc:spChg>
        <pc:grpChg chg="add mod">
          <ac:chgData name="Shahzad Ali" userId="ecba8e45-00b4-4f6b-a2f0-4dc2d773ca2c" providerId="ADAL" clId="{FB8DD6C5-1BB9-9D43-8F57-30484C47E2E4}" dt="2022-10-11T20:37:21.112" v="767" actId="1076"/>
          <ac:grpSpMkLst>
            <pc:docMk/>
            <pc:sldMk cId="2098412660" sldId="2076137588"/>
            <ac:grpSpMk id="23" creationId="{CB3747BC-9033-8F0F-8BFB-990DB90A6B52}"/>
          </ac:grpSpMkLst>
        </pc:grpChg>
        <pc:grpChg chg="add mod">
          <ac:chgData name="Shahzad Ali" userId="ecba8e45-00b4-4f6b-a2f0-4dc2d773ca2c" providerId="ADAL" clId="{FB8DD6C5-1BB9-9D43-8F57-30484C47E2E4}" dt="2022-10-11T20:37:16.350" v="766" actId="1076"/>
          <ac:grpSpMkLst>
            <pc:docMk/>
            <pc:sldMk cId="2098412660" sldId="2076137588"/>
            <ac:grpSpMk id="27" creationId="{1CE7F93E-D205-E645-EA1D-597C500D8490}"/>
          </ac:grpSpMkLst>
        </pc:grpChg>
        <pc:grpChg chg="add del mod">
          <ac:chgData name="Shahzad Ali" userId="ecba8e45-00b4-4f6b-a2f0-4dc2d773ca2c" providerId="ADAL" clId="{FB8DD6C5-1BB9-9D43-8F57-30484C47E2E4}" dt="2022-10-11T20:39:47.047" v="782" actId="478"/>
          <ac:grpSpMkLst>
            <pc:docMk/>
            <pc:sldMk cId="2098412660" sldId="2076137588"/>
            <ac:grpSpMk id="32" creationId="{9BC70B97-F01D-1627-4811-923CEEF4579A}"/>
          </ac:grpSpMkLst>
        </pc:grpChg>
        <pc:grpChg chg="add del mod">
          <ac:chgData name="Shahzad Ali" userId="ecba8e45-00b4-4f6b-a2f0-4dc2d773ca2c" providerId="ADAL" clId="{FB8DD6C5-1BB9-9D43-8F57-30484C47E2E4}" dt="2022-10-11T20:50:24.841" v="857" actId="478"/>
          <ac:grpSpMkLst>
            <pc:docMk/>
            <pc:sldMk cId="2098412660" sldId="2076137588"/>
            <ac:grpSpMk id="86" creationId="{17986D35-56F1-6A8E-6ED8-28BC7735802F}"/>
          </ac:grpSpMkLst>
        </pc:grpChg>
        <pc:grpChg chg="add del mod">
          <ac:chgData name="Shahzad Ali" userId="ecba8e45-00b4-4f6b-a2f0-4dc2d773ca2c" providerId="ADAL" clId="{FB8DD6C5-1BB9-9D43-8F57-30484C47E2E4}" dt="2022-10-11T20:48:46.084" v="839" actId="478"/>
          <ac:grpSpMkLst>
            <pc:docMk/>
            <pc:sldMk cId="2098412660" sldId="2076137588"/>
            <ac:grpSpMk id="87" creationId="{E0C01F32-81DF-67AF-9DEB-1F5022870FA0}"/>
          </ac:grpSpMkLst>
        </pc:grpChg>
        <pc:grpChg chg="add mod">
          <ac:chgData name="Shahzad Ali" userId="ecba8e45-00b4-4f6b-a2f0-4dc2d773ca2c" providerId="ADAL" clId="{FB8DD6C5-1BB9-9D43-8F57-30484C47E2E4}" dt="2022-10-11T20:50:46.898" v="859" actId="164"/>
          <ac:grpSpMkLst>
            <pc:docMk/>
            <pc:sldMk cId="2098412660" sldId="2076137588"/>
            <ac:grpSpMk id="90" creationId="{64FBDFBE-2198-33DA-B945-266DEE7B6DA0}"/>
          </ac:grpSpMkLst>
        </pc:grpChg>
        <pc:grpChg chg="add del mod">
          <ac:chgData name="Shahzad Ali" userId="ecba8e45-00b4-4f6b-a2f0-4dc2d773ca2c" providerId="ADAL" clId="{FB8DD6C5-1BB9-9D43-8F57-30484C47E2E4}" dt="2022-10-11T20:51:20.275" v="863" actId="478"/>
          <ac:grpSpMkLst>
            <pc:docMk/>
            <pc:sldMk cId="2098412660" sldId="2076137588"/>
            <ac:grpSpMk id="93" creationId="{1A0E5F7E-B312-836C-A16D-4B2DA80CEB3B}"/>
          </ac:grpSpMkLst>
        </pc:grpChg>
        <pc:grpChg chg="add del mod">
          <ac:chgData name="Shahzad Ali" userId="ecba8e45-00b4-4f6b-a2f0-4dc2d773ca2c" providerId="ADAL" clId="{FB8DD6C5-1BB9-9D43-8F57-30484C47E2E4}" dt="2022-10-11T20:51:19.156" v="862" actId="478"/>
          <ac:grpSpMkLst>
            <pc:docMk/>
            <pc:sldMk cId="2098412660" sldId="2076137588"/>
            <ac:grpSpMk id="94" creationId="{016898F8-90B7-1C7E-BEEC-682A9986DA1D}"/>
          </ac:grpSpMkLst>
        </pc:grpChg>
        <pc:grpChg chg="mod">
          <ac:chgData name="Shahzad Ali" userId="ecba8e45-00b4-4f6b-a2f0-4dc2d773ca2c" providerId="ADAL" clId="{FB8DD6C5-1BB9-9D43-8F57-30484C47E2E4}" dt="2022-10-11T20:50:55.259" v="860"/>
          <ac:grpSpMkLst>
            <pc:docMk/>
            <pc:sldMk cId="2098412660" sldId="2076137588"/>
            <ac:grpSpMk id="95" creationId="{231C5A37-FB24-0FF3-475C-9605C4128A22}"/>
          </ac:grpSpMkLst>
        </pc:grpChg>
        <pc:cxnChg chg="mod">
          <ac:chgData name="Shahzad Ali" userId="ecba8e45-00b4-4f6b-a2f0-4dc2d773ca2c" providerId="ADAL" clId="{FB8DD6C5-1BB9-9D43-8F57-30484C47E2E4}" dt="2022-10-11T20:39:47.047" v="782" actId="478"/>
          <ac:cxnSpMkLst>
            <pc:docMk/>
            <pc:sldMk cId="2098412660" sldId="2076137588"/>
            <ac:cxnSpMk id="33" creationId="{19DCF2D4-9AFD-631A-BE38-C17DE0B7C4B5}"/>
          </ac:cxnSpMkLst>
        </pc:cxnChg>
        <pc:cxnChg chg="mod">
          <ac:chgData name="Shahzad Ali" userId="ecba8e45-00b4-4f6b-a2f0-4dc2d773ca2c" providerId="ADAL" clId="{FB8DD6C5-1BB9-9D43-8F57-30484C47E2E4}" dt="2022-10-11T20:38:00.331" v="769"/>
          <ac:cxnSpMkLst>
            <pc:docMk/>
            <pc:sldMk cId="2098412660" sldId="2076137588"/>
            <ac:cxnSpMk id="34" creationId="{7856FFCD-2F3C-27CB-84DE-2FC89473867D}"/>
          </ac:cxnSpMkLst>
        </pc:cxnChg>
        <pc:cxnChg chg="mod">
          <ac:chgData name="Shahzad Ali" userId="ecba8e45-00b4-4f6b-a2f0-4dc2d773ca2c" providerId="ADAL" clId="{FB8DD6C5-1BB9-9D43-8F57-30484C47E2E4}" dt="2022-10-11T20:38:00.331" v="769"/>
          <ac:cxnSpMkLst>
            <pc:docMk/>
            <pc:sldMk cId="2098412660" sldId="2076137588"/>
            <ac:cxnSpMk id="35" creationId="{2C8FB7C7-D120-528F-79BB-99FA72BC8A5B}"/>
          </ac:cxnSpMkLst>
        </pc:cxnChg>
        <pc:cxnChg chg="mod">
          <ac:chgData name="Shahzad Ali" userId="ecba8e45-00b4-4f6b-a2f0-4dc2d773ca2c" providerId="ADAL" clId="{FB8DD6C5-1BB9-9D43-8F57-30484C47E2E4}" dt="2022-10-11T20:38:00.331" v="769"/>
          <ac:cxnSpMkLst>
            <pc:docMk/>
            <pc:sldMk cId="2098412660" sldId="2076137588"/>
            <ac:cxnSpMk id="36" creationId="{3369183E-71AB-8BAB-246C-E33C75A09C3D}"/>
          </ac:cxnSpMkLst>
        </pc:cxnChg>
        <pc:cxnChg chg="add del mod">
          <ac:chgData name="Shahzad Ali" userId="ecba8e45-00b4-4f6b-a2f0-4dc2d773ca2c" providerId="ADAL" clId="{FB8DD6C5-1BB9-9D43-8F57-30484C47E2E4}" dt="2022-10-11T20:50:24.841" v="857" actId="478"/>
          <ac:cxnSpMkLst>
            <pc:docMk/>
            <pc:sldMk cId="2098412660" sldId="2076137588"/>
            <ac:cxnSpMk id="48" creationId="{193207D1-2F9E-88C7-8FF9-157DB4049EC5}"/>
          </ac:cxnSpMkLst>
        </pc:cxnChg>
        <pc:cxnChg chg="add del mod">
          <ac:chgData name="Shahzad Ali" userId="ecba8e45-00b4-4f6b-a2f0-4dc2d773ca2c" providerId="ADAL" clId="{FB8DD6C5-1BB9-9D43-8F57-30484C47E2E4}" dt="2022-10-11T20:47:50.686" v="828" actId="478"/>
          <ac:cxnSpMkLst>
            <pc:docMk/>
            <pc:sldMk cId="2098412660" sldId="2076137588"/>
            <ac:cxnSpMk id="68" creationId="{1D1502D1-BB2B-93A0-FF09-CE2399B8CCB2}"/>
          </ac:cxnSpMkLst>
        </pc:cxnChg>
        <pc:cxnChg chg="add mod">
          <ac:chgData name="Shahzad Ali" userId="ecba8e45-00b4-4f6b-a2f0-4dc2d773ca2c" providerId="ADAL" clId="{FB8DD6C5-1BB9-9D43-8F57-30484C47E2E4}" dt="2022-10-11T20:49:01.721" v="855"/>
          <ac:cxnSpMkLst>
            <pc:docMk/>
            <pc:sldMk cId="2098412660" sldId="2076137588"/>
            <ac:cxnSpMk id="81" creationId="{863F7E9A-E66C-362B-C91E-6F01B728DFBD}"/>
          </ac:cxnSpMkLst>
        </pc:cxnChg>
        <pc:cxnChg chg="add mod">
          <ac:chgData name="Shahzad Ali" userId="ecba8e45-00b4-4f6b-a2f0-4dc2d773ca2c" providerId="ADAL" clId="{FB8DD6C5-1BB9-9D43-8F57-30484C47E2E4}" dt="2022-10-11T20:48:36.968" v="835" actId="164"/>
          <ac:cxnSpMkLst>
            <pc:docMk/>
            <pc:sldMk cId="2098412660" sldId="2076137588"/>
            <ac:cxnSpMk id="83" creationId="{D757D13A-9310-4D7A-6EB9-C594EAA6D607}"/>
          </ac:cxnSpMkLst>
        </pc:cxnChg>
        <pc:cxnChg chg="mod">
          <ac:chgData name="Shahzad Ali" userId="ecba8e45-00b4-4f6b-a2f0-4dc2d773ca2c" providerId="ADAL" clId="{FB8DD6C5-1BB9-9D43-8F57-30484C47E2E4}" dt="2022-10-11T20:48:38.507" v="836"/>
          <ac:cxnSpMkLst>
            <pc:docMk/>
            <pc:sldMk cId="2098412660" sldId="2076137588"/>
            <ac:cxnSpMk id="88" creationId="{47313389-4531-F05F-25D8-BF51E06C74F7}"/>
          </ac:cxnSpMkLst>
        </pc:cxnChg>
        <pc:cxnChg chg="mod">
          <ac:chgData name="Shahzad Ali" userId="ecba8e45-00b4-4f6b-a2f0-4dc2d773ca2c" providerId="ADAL" clId="{FB8DD6C5-1BB9-9D43-8F57-30484C47E2E4}" dt="2022-10-11T20:48:38.507" v="836"/>
          <ac:cxnSpMkLst>
            <pc:docMk/>
            <pc:sldMk cId="2098412660" sldId="2076137588"/>
            <ac:cxnSpMk id="89" creationId="{FF3259AA-492C-AB13-52DF-9D315E44CA2C}"/>
          </ac:cxnSpMkLst>
        </pc:cxnChg>
        <pc:cxnChg chg="add mod">
          <ac:chgData name="Shahzad Ali" userId="ecba8e45-00b4-4f6b-a2f0-4dc2d773ca2c" providerId="ADAL" clId="{FB8DD6C5-1BB9-9D43-8F57-30484C47E2E4}" dt="2022-10-11T20:50:46.898" v="859" actId="164"/>
          <ac:cxnSpMkLst>
            <pc:docMk/>
            <pc:sldMk cId="2098412660" sldId="2076137588"/>
            <ac:cxnSpMk id="92" creationId="{C43C2762-5388-863C-5508-E062A1E0053B}"/>
          </ac:cxnSpMkLst>
        </pc:cxnChg>
        <pc:cxnChg chg="mod">
          <ac:chgData name="Shahzad Ali" userId="ecba8e45-00b4-4f6b-a2f0-4dc2d773ca2c" providerId="ADAL" clId="{FB8DD6C5-1BB9-9D43-8F57-30484C47E2E4}" dt="2022-10-11T20:50:55.259" v="860"/>
          <ac:cxnSpMkLst>
            <pc:docMk/>
            <pc:sldMk cId="2098412660" sldId="2076137588"/>
            <ac:cxnSpMk id="96" creationId="{A5506F9D-2E3D-89D2-D1EB-2AE8B1289440}"/>
          </ac:cxnSpMkLst>
        </pc:cxnChg>
        <pc:cxnChg chg="mod">
          <ac:chgData name="Shahzad Ali" userId="ecba8e45-00b4-4f6b-a2f0-4dc2d773ca2c" providerId="ADAL" clId="{FB8DD6C5-1BB9-9D43-8F57-30484C47E2E4}" dt="2022-10-11T20:50:55.259" v="860"/>
          <ac:cxnSpMkLst>
            <pc:docMk/>
            <pc:sldMk cId="2098412660" sldId="2076137588"/>
            <ac:cxnSpMk id="97" creationId="{D806DC91-B209-7D51-1B4D-1C49B53E2E6D}"/>
          </ac:cxnSpMkLst>
        </pc:cxnChg>
        <pc:cxnChg chg="mod">
          <ac:chgData name="Shahzad Ali" userId="ecba8e45-00b4-4f6b-a2f0-4dc2d773ca2c" providerId="ADAL" clId="{FB8DD6C5-1BB9-9D43-8F57-30484C47E2E4}" dt="2022-10-11T20:50:55.259" v="860"/>
          <ac:cxnSpMkLst>
            <pc:docMk/>
            <pc:sldMk cId="2098412660" sldId="2076137588"/>
            <ac:cxnSpMk id="98" creationId="{B23B31FD-1017-1886-57D5-5F7923C1A16E}"/>
          </ac:cxnSpMkLst>
        </pc:cxnChg>
      </pc:sldChg>
      <pc:sldChg chg="addSp modSp new mod">
        <pc:chgData name="Shahzad Ali" userId="ecba8e45-00b4-4f6b-a2f0-4dc2d773ca2c" providerId="ADAL" clId="{FB8DD6C5-1BB9-9D43-8F57-30484C47E2E4}" dt="2022-10-13T18:47:32.596" v="924" actId="14100"/>
        <pc:sldMkLst>
          <pc:docMk/>
          <pc:sldMk cId="256942256" sldId="2076137589"/>
        </pc:sldMkLst>
        <pc:spChg chg="mod">
          <ac:chgData name="Shahzad Ali" userId="ecba8e45-00b4-4f6b-a2f0-4dc2d773ca2c" providerId="ADAL" clId="{FB8DD6C5-1BB9-9D43-8F57-30484C47E2E4}" dt="2022-10-13T18:46:18.952" v="906" actId="20577"/>
          <ac:spMkLst>
            <pc:docMk/>
            <pc:sldMk cId="256942256" sldId="2076137589"/>
            <ac:spMk id="2" creationId="{2D36359A-2508-A474-1309-FC8D5FC91A9C}"/>
          </ac:spMkLst>
        </pc:spChg>
        <pc:spChg chg="mod">
          <ac:chgData name="Shahzad Ali" userId="ecba8e45-00b4-4f6b-a2f0-4dc2d773ca2c" providerId="ADAL" clId="{FB8DD6C5-1BB9-9D43-8F57-30484C47E2E4}" dt="2022-10-13T18:47:32.596" v="924" actId="14100"/>
          <ac:spMkLst>
            <pc:docMk/>
            <pc:sldMk cId="256942256" sldId="2076137589"/>
            <ac:spMk id="3" creationId="{BE6D8ECE-B98B-B9B9-C819-794B19D14C9D}"/>
          </ac:spMkLst>
        </pc:spChg>
        <pc:spChg chg="add mod">
          <ac:chgData name="Shahzad Ali" userId="ecba8e45-00b4-4f6b-a2f0-4dc2d773ca2c" providerId="ADAL" clId="{FB8DD6C5-1BB9-9D43-8F57-30484C47E2E4}" dt="2022-10-13T18:46:31.164" v="910" actId="1076"/>
          <ac:spMkLst>
            <pc:docMk/>
            <pc:sldMk cId="256942256" sldId="2076137589"/>
            <ac:spMk id="5" creationId="{7433FF75-359B-ADAA-D419-5F905653BDF2}"/>
          </ac:spMkLst>
        </pc:spChg>
        <pc:picChg chg="add mod">
          <ac:chgData name="Shahzad Ali" userId="ecba8e45-00b4-4f6b-a2f0-4dc2d773ca2c" providerId="ADAL" clId="{FB8DD6C5-1BB9-9D43-8F57-30484C47E2E4}" dt="2022-10-13T18:47:20.478" v="920" actId="1076"/>
          <ac:picMkLst>
            <pc:docMk/>
            <pc:sldMk cId="256942256" sldId="2076137589"/>
            <ac:picMk id="1026" creationId="{21B688A6-3ABE-3AD1-0841-2F294D8B1DDD}"/>
          </ac:picMkLst>
        </pc:picChg>
      </pc:sldChg>
      <pc:sldChg chg="addSp delSp modSp new mod modClrScheme chgLayout">
        <pc:chgData name="Shahzad Ali" userId="ecba8e45-00b4-4f6b-a2f0-4dc2d773ca2c" providerId="ADAL" clId="{FB8DD6C5-1BB9-9D43-8F57-30484C47E2E4}" dt="2022-10-15T07:19:26.403" v="1053" actId="20577"/>
        <pc:sldMkLst>
          <pc:docMk/>
          <pc:sldMk cId="1195708457" sldId="2076137590"/>
        </pc:sldMkLst>
        <pc:spChg chg="mod">
          <ac:chgData name="Shahzad Ali" userId="ecba8e45-00b4-4f6b-a2f0-4dc2d773ca2c" providerId="ADAL" clId="{FB8DD6C5-1BB9-9D43-8F57-30484C47E2E4}" dt="2022-10-15T07:17:21.859" v="950" actId="26606"/>
          <ac:spMkLst>
            <pc:docMk/>
            <pc:sldMk cId="1195708457" sldId="2076137590"/>
            <ac:spMk id="2" creationId="{8FB2C2CB-3146-145A-D3A7-E254B511F054}"/>
          </ac:spMkLst>
        </pc:spChg>
        <pc:spChg chg="del">
          <ac:chgData name="Shahzad Ali" userId="ecba8e45-00b4-4f6b-a2f0-4dc2d773ca2c" providerId="ADAL" clId="{FB8DD6C5-1BB9-9D43-8F57-30484C47E2E4}" dt="2022-10-15T07:17:21.859" v="950" actId="26606"/>
          <ac:spMkLst>
            <pc:docMk/>
            <pc:sldMk cId="1195708457" sldId="2076137590"/>
            <ac:spMk id="3" creationId="{440FEE4E-2BC9-51CA-CA5E-96C8A5D5C094}"/>
          </ac:spMkLst>
        </pc:spChg>
        <pc:spChg chg="add mod">
          <ac:chgData name="Shahzad Ali" userId="ecba8e45-00b4-4f6b-a2f0-4dc2d773ca2c" providerId="ADAL" clId="{FB8DD6C5-1BB9-9D43-8F57-30484C47E2E4}" dt="2022-10-15T07:19:26.403" v="1053" actId="20577"/>
          <ac:spMkLst>
            <pc:docMk/>
            <pc:sldMk cId="1195708457" sldId="2076137590"/>
            <ac:spMk id="8" creationId="{2D58F97D-62A8-23CC-550B-10A40102C863}"/>
          </ac:spMkLst>
        </pc:spChg>
      </pc:sldChg>
      <pc:sldChg chg="modSp add mod">
        <pc:chgData name="Shahzad Ali" userId="ecba8e45-00b4-4f6b-a2f0-4dc2d773ca2c" providerId="ADAL" clId="{FB8DD6C5-1BB9-9D43-8F57-30484C47E2E4}" dt="2022-10-15T07:20:03.609" v="1070" actId="20577"/>
        <pc:sldMkLst>
          <pc:docMk/>
          <pc:sldMk cId="835859086" sldId="2076137591"/>
        </pc:sldMkLst>
        <pc:spChg chg="mod">
          <ac:chgData name="Shahzad Ali" userId="ecba8e45-00b4-4f6b-a2f0-4dc2d773ca2c" providerId="ADAL" clId="{FB8DD6C5-1BB9-9D43-8F57-30484C47E2E4}" dt="2022-10-15T07:20:03.609" v="1070" actId="20577"/>
          <ac:spMkLst>
            <pc:docMk/>
            <pc:sldMk cId="835859086" sldId="2076137591"/>
            <ac:spMk id="4" creationId="{5ED34408-8D56-584F-97EB-1BF34AD7B867}"/>
          </ac:spMkLst>
        </pc:spChg>
      </pc:sldChg>
      <pc:sldChg chg="delSp modSp add mod">
        <pc:chgData name="Shahzad Ali" userId="ecba8e45-00b4-4f6b-a2f0-4dc2d773ca2c" providerId="ADAL" clId="{FB8DD6C5-1BB9-9D43-8F57-30484C47E2E4}" dt="2022-10-15T07:38:44.691" v="2522" actId="313"/>
        <pc:sldMkLst>
          <pc:docMk/>
          <pc:sldMk cId="717375228" sldId="2076137592"/>
        </pc:sldMkLst>
        <pc:spChg chg="mod">
          <ac:chgData name="Shahzad Ali" userId="ecba8e45-00b4-4f6b-a2f0-4dc2d773ca2c" providerId="ADAL" clId="{FB8DD6C5-1BB9-9D43-8F57-30484C47E2E4}" dt="2022-10-15T07:38:28.979" v="2521" actId="20577"/>
          <ac:spMkLst>
            <pc:docMk/>
            <pc:sldMk cId="717375228" sldId="2076137592"/>
            <ac:spMk id="2" creationId="{E6966BC6-3777-19F1-FEF9-C26D6976BBDB}"/>
          </ac:spMkLst>
        </pc:spChg>
        <pc:spChg chg="mod">
          <ac:chgData name="Shahzad Ali" userId="ecba8e45-00b4-4f6b-a2f0-4dc2d773ca2c" providerId="ADAL" clId="{FB8DD6C5-1BB9-9D43-8F57-30484C47E2E4}" dt="2022-10-15T07:38:44.691" v="2522" actId="313"/>
          <ac:spMkLst>
            <pc:docMk/>
            <pc:sldMk cId="717375228" sldId="2076137592"/>
            <ac:spMk id="3" creationId="{B12A0348-63D0-A18D-B898-87B0E09B2259}"/>
          </ac:spMkLst>
        </pc:spChg>
        <pc:spChg chg="del">
          <ac:chgData name="Shahzad Ali" userId="ecba8e45-00b4-4f6b-a2f0-4dc2d773ca2c" providerId="ADAL" clId="{FB8DD6C5-1BB9-9D43-8F57-30484C47E2E4}" dt="2022-10-15T07:20:20.994" v="1071" actId="478"/>
          <ac:spMkLst>
            <pc:docMk/>
            <pc:sldMk cId="717375228" sldId="2076137592"/>
            <ac:spMk id="4" creationId="{B5F58C2A-47A5-70ED-A59E-756BC80EF64E}"/>
          </ac:spMkLst>
        </pc:spChg>
      </pc:sldChg>
      <pc:sldChg chg="add del">
        <pc:chgData name="Shahzad Ali" userId="ecba8e45-00b4-4f6b-a2f0-4dc2d773ca2c" providerId="ADAL" clId="{FB8DD6C5-1BB9-9D43-8F57-30484C47E2E4}" dt="2022-10-15T07:19:42.807" v="1056"/>
        <pc:sldMkLst>
          <pc:docMk/>
          <pc:sldMk cId="1616146099" sldId="2076137592"/>
        </pc:sldMkLst>
      </pc:sldChg>
      <pc:sldChg chg="addSp delSp modSp new mod">
        <pc:chgData name="Shahzad Ali" userId="ecba8e45-00b4-4f6b-a2f0-4dc2d773ca2c" providerId="ADAL" clId="{FB8DD6C5-1BB9-9D43-8F57-30484C47E2E4}" dt="2022-10-15T07:40:29.917" v="2531" actId="1076"/>
        <pc:sldMkLst>
          <pc:docMk/>
          <pc:sldMk cId="3672561529" sldId="2076137593"/>
        </pc:sldMkLst>
        <pc:spChg chg="mod">
          <ac:chgData name="Shahzad Ali" userId="ecba8e45-00b4-4f6b-a2f0-4dc2d773ca2c" providerId="ADAL" clId="{FB8DD6C5-1BB9-9D43-8F57-30484C47E2E4}" dt="2022-10-15T07:38:51.630" v="2523"/>
          <ac:spMkLst>
            <pc:docMk/>
            <pc:sldMk cId="3672561529" sldId="2076137593"/>
            <ac:spMk id="2" creationId="{1ED238E0-C1BF-DA58-B42E-8BC986A865E5}"/>
          </ac:spMkLst>
        </pc:spChg>
        <pc:spChg chg="del mod">
          <ac:chgData name="Shahzad Ali" userId="ecba8e45-00b4-4f6b-a2f0-4dc2d773ca2c" providerId="ADAL" clId="{FB8DD6C5-1BB9-9D43-8F57-30484C47E2E4}" dt="2022-10-15T07:40:13.857" v="2526" actId="478"/>
          <ac:spMkLst>
            <pc:docMk/>
            <pc:sldMk cId="3672561529" sldId="2076137593"/>
            <ac:spMk id="3" creationId="{C218CE67-08FF-921A-B1E6-8FDF7239FDF5}"/>
          </ac:spMkLst>
        </pc:spChg>
        <pc:picChg chg="add mod">
          <ac:chgData name="Shahzad Ali" userId="ecba8e45-00b4-4f6b-a2f0-4dc2d773ca2c" providerId="ADAL" clId="{FB8DD6C5-1BB9-9D43-8F57-30484C47E2E4}" dt="2022-10-15T07:40:29.917" v="2531" actId="1076"/>
          <ac:picMkLst>
            <pc:docMk/>
            <pc:sldMk cId="3672561529" sldId="2076137593"/>
            <ac:picMk id="4" creationId="{C6DDCF18-A472-B60B-5940-45AF561EF0F9}"/>
          </ac:picMkLst>
        </pc:picChg>
      </pc:sldChg>
      <pc:sldChg chg="modSp add mod">
        <pc:chgData name="Shahzad Ali" userId="ecba8e45-00b4-4f6b-a2f0-4dc2d773ca2c" providerId="ADAL" clId="{FB8DD6C5-1BB9-9D43-8F57-30484C47E2E4}" dt="2022-10-15T07:41:34.604" v="2597" actId="20577"/>
        <pc:sldMkLst>
          <pc:docMk/>
          <pc:sldMk cId="2887984425" sldId="2076137594"/>
        </pc:sldMkLst>
        <pc:spChg chg="mod">
          <ac:chgData name="Shahzad Ali" userId="ecba8e45-00b4-4f6b-a2f0-4dc2d773ca2c" providerId="ADAL" clId="{FB8DD6C5-1BB9-9D43-8F57-30484C47E2E4}" dt="2022-10-15T07:41:20.755" v="2571" actId="20577"/>
          <ac:spMkLst>
            <pc:docMk/>
            <pc:sldMk cId="2887984425" sldId="2076137594"/>
            <ac:spMk id="4" creationId="{5ED34408-8D56-584F-97EB-1BF34AD7B867}"/>
          </ac:spMkLst>
        </pc:spChg>
        <pc:spChg chg="mod">
          <ac:chgData name="Shahzad Ali" userId="ecba8e45-00b4-4f6b-a2f0-4dc2d773ca2c" providerId="ADAL" clId="{FB8DD6C5-1BB9-9D43-8F57-30484C47E2E4}" dt="2022-10-15T07:41:34.604" v="2597" actId="20577"/>
          <ac:spMkLst>
            <pc:docMk/>
            <pc:sldMk cId="2887984425" sldId="2076137594"/>
            <ac:spMk id="5" creationId="{EDB56B96-3DF8-3CDC-E3DA-F4277295868A}"/>
          </ac:spMkLst>
        </pc:spChg>
      </pc:sldChg>
      <pc:sldChg chg="addSp delSp modSp new mod modClrScheme modAnim chgLayout">
        <pc:chgData name="Shahzad Ali" userId="ecba8e45-00b4-4f6b-a2f0-4dc2d773ca2c" providerId="ADAL" clId="{FB8DD6C5-1BB9-9D43-8F57-30484C47E2E4}" dt="2022-10-15T08:30:00.056" v="3168" actId="166"/>
        <pc:sldMkLst>
          <pc:docMk/>
          <pc:sldMk cId="3821542404" sldId="2076137595"/>
        </pc:sldMkLst>
        <pc:spChg chg="del mod ord">
          <ac:chgData name="Shahzad Ali" userId="ecba8e45-00b4-4f6b-a2f0-4dc2d773ca2c" providerId="ADAL" clId="{FB8DD6C5-1BB9-9D43-8F57-30484C47E2E4}" dt="2022-10-15T07:41:46.397" v="2599" actId="700"/>
          <ac:spMkLst>
            <pc:docMk/>
            <pc:sldMk cId="3821542404" sldId="2076137595"/>
            <ac:spMk id="2" creationId="{462AADB5-922E-57C8-36DB-84FC471A289B}"/>
          </ac:spMkLst>
        </pc:spChg>
        <pc:spChg chg="del">
          <ac:chgData name="Shahzad Ali" userId="ecba8e45-00b4-4f6b-a2f0-4dc2d773ca2c" providerId="ADAL" clId="{FB8DD6C5-1BB9-9D43-8F57-30484C47E2E4}" dt="2022-10-15T07:41:46.397" v="2599" actId="700"/>
          <ac:spMkLst>
            <pc:docMk/>
            <pc:sldMk cId="3821542404" sldId="2076137595"/>
            <ac:spMk id="3" creationId="{3E2DA893-0597-AB59-C12F-6F48FC892D79}"/>
          </ac:spMkLst>
        </pc:spChg>
        <pc:spChg chg="add del mod ord">
          <ac:chgData name="Shahzad Ali" userId="ecba8e45-00b4-4f6b-a2f0-4dc2d773ca2c" providerId="ADAL" clId="{FB8DD6C5-1BB9-9D43-8F57-30484C47E2E4}" dt="2022-10-15T07:42:32.684" v="2606" actId="478"/>
          <ac:spMkLst>
            <pc:docMk/>
            <pc:sldMk cId="3821542404" sldId="2076137595"/>
            <ac:spMk id="4" creationId="{73AB6620-25C9-1B27-3AC4-B0B24278ABAA}"/>
          </ac:spMkLst>
        </pc:spChg>
        <pc:spChg chg="add mod">
          <ac:chgData name="Shahzad Ali" userId="ecba8e45-00b4-4f6b-a2f0-4dc2d773ca2c" providerId="ADAL" clId="{FB8DD6C5-1BB9-9D43-8F57-30484C47E2E4}" dt="2022-10-15T08:17:01.110" v="2958" actId="14100"/>
          <ac:spMkLst>
            <pc:docMk/>
            <pc:sldMk cId="3821542404" sldId="2076137595"/>
            <ac:spMk id="5" creationId="{6E49CF1D-0C57-21BF-9F02-6BD3F0421CE8}"/>
          </ac:spMkLst>
        </pc:spChg>
        <pc:spChg chg="add del mod">
          <ac:chgData name="Shahzad Ali" userId="ecba8e45-00b4-4f6b-a2f0-4dc2d773ca2c" providerId="ADAL" clId="{FB8DD6C5-1BB9-9D43-8F57-30484C47E2E4}" dt="2022-10-15T08:12:22.479" v="2917" actId="478"/>
          <ac:spMkLst>
            <pc:docMk/>
            <pc:sldMk cId="3821542404" sldId="2076137595"/>
            <ac:spMk id="6" creationId="{0A0596D5-E9BA-AD50-BDD6-9D353CBBC10C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7" creationId="{DCD162B4-227F-DD57-6EF4-D8B48C4297C7}"/>
          </ac:spMkLst>
        </pc:spChg>
        <pc:spChg chg="add del mod">
          <ac:chgData name="Shahzad Ali" userId="ecba8e45-00b4-4f6b-a2f0-4dc2d773ca2c" providerId="ADAL" clId="{FB8DD6C5-1BB9-9D43-8F57-30484C47E2E4}" dt="2022-10-15T08:03:14.192" v="2829" actId="478"/>
          <ac:spMkLst>
            <pc:docMk/>
            <pc:sldMk cId="3821542404" sldId="2076137595"/>
            <ac:spMk id="8" creationId="{8AB53EB2-E079-3A5A-4810-D16190F29F9E}"/>
          </ac:spMkLst>
        </pc:spChg>
        <pc:spChg chg="add del mod">
          <ac:chgData name="Shahzad Ali" userId="ecba8e45-00b4-4f6b-a2f0-4dc2d773ca2c" providerId="ADAL" clId="{FB8DD6C5-1BB9-9D43-8F57-30484C47E2E4}" dt="2022-10-15T08:20:20.177" v="2985" actId="478"/>
          <ac:spMkLst>
            <pc:docMk/>
            <pc:sldMk cId="3821542404" sldId="2076137595"/>
            <ac:spMk id="9" creationId="{71A6F29D-FBC1-E573-E10C-A61B8F8A1762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6" creationId="{6BF5BA5D-603D-B2F0-6DDA-BAAB00B02BD2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7" creationId="{6AE3466C-1C73-DD19-5971-BF41F1E53FFA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8" creationId="{7457B7AA-5725-2223-D0D1-79714F856FA0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9" creationId="{641D6A85-DFE5-879C-7494-2C9FBB470300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29" creationId="{C763C50F-D280-331F-7989-36FD5D2B6701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31" creationId="{3AB8D2A5-D6A2-A0ED-1DE7-FC8B0146D53F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33" creationId="{301029BE-EFFF-521F-9AA7-598799931FEB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35" creationId="{FAAD3FCD-7621-3A44-0F96-175A2F6545E5}"/>
          </ac:spMkLst>
        </pc:spChg>
        <pc:spChg chg="mod topLvl">
          <ac:chgData name="Shahzad Ali" userId="ecba8e45-00b4-4f6b-a2f0-4dc2d773ca2c" providerId="ADAL" clId="{FB8DD6C5-1BB9-9D43-8F57-30484C47E2E4}" dt="2022-10-15T08:26:55.973" v="3072" actId="478"/>
          <ac:spMkLst>
            <pc:docMk/>
            <pc:sldMk cId="3821542404" sldId="2076137595"/>
            <ac:spMk id="41" creationId="{E7B09D59-98AF-3FB2-39D5-2E526CEA8CD2}"/>
          </ac:spMkLst>
        </pc:spChg>
        <pc:spChg chg="del mod">
          <ac:chgData name="Shahzad Ali" userId="ecba8e45-00b4-4f6b-a2f0-4dc2d773ca2c" providerId="ADAL" clId="{FB8DD6C5-1BB9-9D43-8F57-30484C47E2E4}" dt="2022-10-15T08:04:33.938" v="2842" actId="478"/>
          <ac:spMkLst>
            <pc:docMk/>
            <pc:sldMk cId="3821542404" sldId="2076137595"/>
            <ac:spMk id="43" creationId="{438DD333-6C35-0949-75FA-3D023D275AE3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52" creationId="{8FBEB6BA-62C5-00F0-8AAE-05E623C3A24E}"/>
          </ac:spMkLst>
        </pc:spChg>
        <pc:spChg chg="add mod">
          <ac:chgData name="Shahzad Ali" userId="ecba8e45-00b4-4f6b-a2f0-4dc2d773ca2c" providerId="ADAL" clId="{FB8DD6C5-1BB9-9D43-8F57-30484C47E2E4}" dt="2022-10-15T08:16:24.378" v="2952" actId="404"/>
          <ac:spMkLst>
            <pc:docMk/>
            <pc:sldMk cId="3821542404" sldId="2076137595"/>
            <ac:spMk id="54" creationId="{8C6FC027-EDEE-C1A7-3C4B-2B2D4682DEDF}"/>
          </ac:spMkLst>
        </pc:spChg>
        <pc:spChg chg="add mod">
          <ac:chgData name="Shahzad Ali" userId="ecba8e45-00b4-4f6b-a2f0-4dc2d773ca2c" providerId="ADAL" clId="{FB8DD6C5-1BB9-9D43-8F57-30484C47E2E4}" dt="2022-10-15T08:29:45.538" v="3167" actId="122"/>
          <ac:spMkLst>
            <pc:docMk/>
            <pc:sldMk cId="3821542404" sldId="2076137595"/>
            <ac:spMk id="56" creationId="{EEC94B74-5A63-FE1C-73BE-02DE57994707}"/>
          </ac:spMkLst>
        </pc:spChg>
        <pc:spChg chg="add mod">
          <ac:chgData name="Shahzad Ali" userId="ecba8e45-00b4-4f6b-a2f0-4dc2d773ca2c" providerId="ADAL" clId="{FB8DD6C5-1BB9-9D43-8F57-30484C47E2E4}" dt="2022-10-15T08:29:45.538" v="3167" actId="122"/>
          <ac:spMkLst>
            <pc:docMk/>
            <pc:sldMk cId="3821542404" sldId="2076137595"/>
            <ac:spMk id="57" creationId="{AE4D9469-2CB0-4E31-12AD-6D717C53AA87}"/>
          </ac:spMkLst>
        </pc:spChg>
        <pc:spChg chg="add mod">
          <ac:chgData name="Shahzad Ali" userId="ecba8e45-00b4-4f6b-a2f0-4dc2d773ca2c" providerId="ADAL" clId="{FB8DD6C5-1BB9-9D43-8F57-30484C47E2E4}" dt="2022-10-15T08:29:45.538" v="3167" actId="122"/>
          <ac:spMkLst>
            <pc:docMk/>
            <pc:sldMk cId="3821542404" sldId="2076137595"/>
            <ac:spMk id="58" creationId="{0D8651C5-D234-3B51-DA93-2B5588F2E7F5}"/>
          </ac:spMkLst>
        </pc:spChg>
        <pc:spChg chg="add mod">
          <ac:chgData name="Shahzad Ali" userId="ecba8e45-00b4-4f6b-a2f0-4dc2d773ca2c" providerId="ADAL" clId="{FB8DD6C5-1BB9-9D43-8F57-30484C47E2E4}" dt="2022-10-15T08:25:40.754" v="3061" actId="207"/>
          <ac:spMkLst>
            <pc:docMk/>
            <pc:sldMk cId="3821542404" sldId="2076137595"/>
            <ac:spMk id="60" creationId="{F3C0526A-E261-50C1-9ABC-0F0A87AD43DC}"/>
          </ac:spMkLst>
        </pc:spChg>
        <pc:spChg chg="add mod">
          <ac:chgData name="Shahzad Ali" userId="ecba8e45-00b4-4f6b-a2f0-4dc2d773ca2c" providerId="ADAL" clId="{FB8DD6C5-1BB9-9D43-8F57-30484C47E2E4}" dt="2022-10-15T08:25:40.754" v="3061" actId="207"/>
          <ac:spMkLst>
            <pc:docMk/>
            <pc:sldMk cId="3821542404" sldId="2076137595"/>
            <ac:spMk id="61" creationId="{6A16D265-DEC8-C422-9893-0E66B41893E9}"/>
          </ac:spMkLst>
        </pc:spChg>
        <pc:spChg chg="add mod">
          <ac:chgData name="Shahzad Ali" userId="ecba8e45-00b4-4f6b-a2f0-4dc2d773ca2c" providerId="ADAL" clId="{FB8DD6C5-1BB9-9D43-8F57-30484C47E2E4}" dt="2022-10-15T08:25:40.754" v="3061" actId="207"/>
          <ac:spMkLst>
            <pc:docMk/>
            <pc:sldMk cId="3821542404" sldId="2076137595"/>
            <ac:spMk id="62" creationId="{E8E1BC8F-C8E7-CB40-7D03-AB2BC89ADB9F}"/>
          </ac:spMkLst>
        </pc:spChg>
        <pc:spChg chg="add mod">
          <ac:chgData name="Shahzad Ali" userId="ecba8e45-00b4-4f6b-a2f0-4dc2d773ca2c" providerId="ADAL" clId="{FB8DD6C5-1BB9-9D43-8F57-30484C47E2E4}" dt="2022-10-15T08:16:29.242" v="2953" actId="404"/>
          <ac:spMkLst>
            <pc:docMk/>
            <pc:sldMk cId="3821542404" sldId="2076137595"/>
            <ac:spMk id="63" creationId="{675DB8D3-39B0-A923-5195-9B24BCD50A96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65" creationId="{8828DB4B-07C2-BE09-0FFD-64D797B833DE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66" creationId="{9190AD27-AC29-A1EF-1E12-40215F31EAE4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67" creationId="{D311BF90-A608-65C5-D2CB-22E4523B03FC}"/>
          </ac:spMkLst>
        </pc:spChg>
        <pc:spChg chg="mod topLvl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72" creationId="{9785F0E7-4DA2-B4A9-7601-C96725AAE4FC}"/>
          </ac:spMkLst>
        </pc:spChg>
        <pc:spChg chg="del mod">
          <ac:chgData name="Shahzad Ali" userId="ecba8e45-00b4-4f6b-a2f0-4dc2d773ca2c" providerId="ADAL" clId="{FB8DD6C5-1BB9-9D43-8F57-30484C47E2E4}" dt="2022-10-15T08:02:32.404" v="2825" actId="478"/>
          <ac:spMkLst>
            <pc:docMk/>
            <pc:sldMk cId="3821542404" sldId="2076137595"/>
            <ac:spMk id="74" creationId="{43A5D03A-0319-215D-975D-236C0CFE9E75}"/>
          </ac:spMkLst>
        </pc:spChg>
        <pc:spChg chg="add mod">
          <ac:chgData name="Shahzad Ali" userId="ecba8e45-00b4-4f6b-a2f0-4dc2d773ca2c" providerId="ADAL" clId="{FB8DD6C5-1BB9-9D43-8F57-30484C47E2E4}" dt="2022-10-15T08:25:51.665" v="3062" actId="207"/>
          <ac:spMkLst>
            <pc:docMk/>
            <pc:sldMk cId="3821542404" sldId="2076137595"/>
            <ac:spMk id="75" creationId="{F08A54AA-8EDA-6017-AC71-E41607699CC8}"/>
          </ac:spMkLst>
        </pc:spChg>
        <pc:spChg chg="add mod">
          <ac:chgData name="Shahzad Ali" userId="ecba8e45-00b4-4f6b-a2f0-4dc2d773ca2c" providerId="ADAL" clId="{FB8DD6C5-1BB9-9D43-8F57-30484C47E2E4}" dt="2022-10-15T08:25:51.665" v="3062" actId="207"/>
          <ac:spMkLst>
            <pc:docMk/>
            <pc:sldMk cId="3821542404" sldId="2076137595"/>
            <ac:spMk id="76" creationId="{C2219F72-3B6A-3D66-E6F3-0E034B966283}"/>
          </ac:spMkLst>
        </pc:spChg>
        <pc:spChg chg="add mod">
          <ac:chgData name="Shahzad Ali" userId="ecba8e45-00b4-4f6b-a2f0-4dc2d773ca2c" providerId="ADAL" clId="{FB8DD6C5-1BB9-9D43-8F57-30484C47E2E4}" dt="2022-10-15T08:25:51.665" v="3062" actId="207"/>
          <ac:spMkLst>
            <pc:docMk/>
            <pc:sldMk cId="3821542404" sldId="2076137595"/>
            <ac:spMk id="77" creationId="{159AA29E-A969-20C9-635E-E916DFBCAA2D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78" creationId="{16897DF9-3F60-9697-1A9D-0241FF5BAB8F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79" creationId="{2F3CE0FF-118B-4833-FC41-239D84670381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80" creationId="{AB76EF4B-6775-C998-D052-5A478DA7E35B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81" creationId="{307B178B-81DE-83B2-200F-B94E9EBEEE1F}"/>
          </ac:spMkLst>
        </pc:spChg>
        <pc:spChg chg="add mod">
          <ac:chgData name="Shahzad Ali" userId="ecba8e45-00b4-4f6b-a2f0-4dc2d773ca2c" providerId="ADAL" clId="{FB8DD6C5-1BB9-9D43-8F57-30484C47E2E4}" dt="2022-10-15T08:29:21.732" v="3156" actId="1076"/>
          <ac:spMkLst>
            <pc:docMk/>
            <pc:sldMk cId="3821542404" sldId="2076137595"/>
            <ac:spMk id="84" creationId="{03AE6D69-AC35-8298-68AC-8A14B19DD6A5}"/>
          </ac:spMkLst>
        </pc:spChg>
        <pc:spChg chg="add mod">
          <ac:chgData name="Shahzad Ali" userId="ecba8e45-00b4-4f6b-a2f0-4dc2d773ca2c" providerId="ADAL" clId="{FB8DD6C5-1BB9-9D43-8F57-30484C47E2E4}" dt="2022-10-15T08:16:53.043" v="2955" actId="1076"/>
          <ac:spMkLst>
            <pc:docMk/>
            <pc:sldMk cId="3821542404" sldId="2076137595"/>
            <ac:spMk id="85" creationId="{42F17B9B-17BC-3742-8876-6709E5C5F335}"/>
          </ac:spMkLst>
        </pc:spChg>
        <pc:spChg chg="add mod">
          <ac:chgData name="Shahzad Ali" userId="ecba8e45-00b4-4f6b-a2f0-4dc2d773ca2c" providerId="ADAL" clId="{FB8DD6C5-1BB9-9D43-8F57-30484C47E2E4}" dt="2022-10-15T08:21:07.507" v="3001" actId="1076"/>
          <ac:spMkLst>
            <pc:docMk/>
            <pc:sldMk cId="3821542404" sldId="2076137595"/>
            <ac:spMk id="87" creationId="{D81509D1-4872-40D1-6595-30B66D3F5CDC}"/>
          </ac:spMkLst>
        </pc:spChg>
        <pc:spChg chg="add mod">
          <ac:chgData name="Shahzad Ali" userId="ecba8e45-00b4-4f6b-a2f0-4dc2d773ca2c" providerId="ADAL" clId="{FB8DD6C5-1BB9-9D43-8F57-30484C47E2E4}" dt="2022-10-15T08:16:35.260" v="2954" actId="404"/>
          <ac:spMkLst>
            <pc:docMk/>
            <pc:sldMk cId="3821542404" sldId="2076137595"/>
            <ac:spMk id="88" creationId="{08145EDF-2073-089E-519E-72BCCF8DE162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1" creationId="{AFB08E07-9048-09C0-78CF-F3FC66E47B7C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3" creationId="{9E9FAB10-4424-802B-7055-4B7FE9F41CE5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4" creationId="{0FF8E5F7-7532-B26D-AAF0-15919DA7C742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6" creationId="{1E7583D0-D49D-7F2B-0325-76054FEFE038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99" creationId="{B443F21C-1181-55EA-439D-00048F43CA5C}"/>
          </ac:spMkLst>
        </pc:spChg>
        <pc:spChg chg="mod">
          <ac:chgData name="Shahzad Ali" userId="ecba8e45-00b4-4f6b-a2f0-4dc2d773ca2c" providerId="ADAL" clId="{FB8DD6C5-1BB9-9D43-8F57-30484C47E2E4}" dt="2022-10-15T08:07:50.545" v="2875" actId="1076"/>
          <ac:spMkLst>
            <pc:docMk/>
            <pc:sldMk cId="3821542404" sldId="2076137595"/>
            <ac:spMk id="100" creationId="{CA0589F7-F056-F60A-D591-CA481D7DBAA0}"/>
          </ac:spMkLst>
        </pc:spChg>
        <pc:spChg chg="mod">
          <ac:chgData name="Shahzad Ali" userId="ecba8e45-00b4-4f6b-a2f0-4dc2d773ca2c" providerId="ADAL" clId="{FB8DD6C5-1BB9-9D43-8F57-30484C47E2E4}" dt="2022-10-15T08:24:15.987" v="3052" actId="1076"/>
          <ac:spMkLst>
            <pc:docMk/>
            <pc:sldMk cId="3821542404" sldId="2076137595"/>
            <ac:spMk id="101" creationId="{5C889E91-2018-7CFF-6343-79E749311AEA}"/>
          </ac:spMkLst>
        </pc:spChg>
        <pc:spChg chg="mod">
          <ac:chgData name="Shahzad Ali" userId="ecba8e45-00b4-4f6b-a2f0-4dc2d773ca2c" providerId="ADAL" clId="{FB8DD6C5-1BB9-9D43-8F57-30484C47E2E4}" dt="2022-10-15T08:28:23.665" v="3142" actId="1076"/>
          <ac:spMkLst>
            <pc:docMk/>
            <pc:sldMk cId="3821542404" sldId="2076137595"/>
            <ac:spMk id="102" creationId="{7AF206A4-9E8C-C750-B418-C75F8E07A178}"/>
          </ac:spMkLst>
        </pc:spChg>
        <pc:spChg chg="mod">
          <ac:chgData name="Shahzad Ali" userId="ecba8e45-00b4-4f6b-a2f0-4dc2d773ca2c" providerId="ADAL" clId="{FB8DD6C5-1BB9-9D43-8F57-30484C47E2E4}" dt="2022-10-15T08:24:13.190" v="3051" actId="1076"/>
          <ac:spMkLst>
            <pc:docMk/>
            <pc:sldMk cId="3821542404" sldId="2076137595"/>
            <ac:spMk id="103" creationId="{4AA1F2DF-B6E5-D16A-16C5-D0416F7F334A}"/>
          </ac:spMkLst>
        </pc:spChg>
        <pc:spChg chg="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04" creationId="{E817DC9A-6B5F-98B4-0EAE-E51A589A9977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05" creationId="{B49C30DC-FA8D-DE86-5F91-D64581043A45}"/>
          </ac:spMkLst>
        </pc:spChg>
        <pc:spChg chg="add mod">
          <ac:chgData name="Shahzad Ali" userId="ecba8e45-00b4-4f6b-a2f0-4dc2d773ca2c" providerId="ADAL" clId="{FB8DD6C5-1BB9-9D43-8F57-30484C47E2E4}" dt="2022-10-15T07:46:25.088" v="2647" actId="1076"/>
          <ac:spMkLst>
            <pc:docMk/>
            <pc:sldMk cId="3821542404" sldId="2076137595"/>
            <ac:spMk id="106" creationId="{60EA1985-4720-3D30-A97F-768E9E0ADF9E}"/>
          </ac:spMkLst>
        </pc:spChg>
        <pc:spChg chg="add mod">
          <ac:chgData name="Shahzad Ali" userId="ecba8e45-00b4-4f6b-a2f0-4dc2d773ca2c" providerId="ADAL" clId="{FB8DD6C5-1BB9-9D43-8F57-30484C47E2E4}" dt="2022-10-15T08:21:22.436" v="3004" actId="1076"/>
          <ac:spMkLst>
            <pc:docMk/>
            <pc:sldMk cId="3821542404" sldId="2076137595"/>
            <ac:spMk id="107" creationId="{94465C95-9853-6D2F-7BD7-D442485E40B8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08" creationId="{B3A8783F-DF71-767A-7B83-5FC3BC7BAB9C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09" creationId="{FD31E60E-E14A-E98D-8A1A-3C9925130803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10" creationId="{68D57959-CEB3-EEBD-5A6F-E47276424360}"/>
          </ac:spMkLst>
        </pc:spChg>
        <pc:spChg chg="add del mod">
          <ac:chgData name="Shahzad Ali" userId="ecba8e45-00b4-4f6b-a2f0-4dc2d773ca2c" providerId="ADAL" clId="{FB8DD6C5-1BB9-9D43-8F57-30484C47E2E4}" dt="2022-10-15T08:08:32.106" v="2885" actId="478"/>
          <ac:spMkLst>
            <pc:docMk/>
            <pc:sldMk cId="3821542404" sldId="2076137595"/>
            <ac:spMk id="111" creationId="{7400BF41-96DF-81A3-9108-985E82DA47E6}"/>
          </ac:spMkLst>
        </pc:spChg>
        <pc:spChg chg="add del mod">
          <ac:chgData name="Shahzad Ali" userId="ecba8e45-00b4-4f6b-a2f0-4dc2d773ca2c" providerId="ADAL" clId="{FB8DD6C5-1BB9-9D43-8F57-30484C47E2E4}" dt="2022-10-15T08:08:06.483" v="2877" actId="478"/>
          <ac:spMkLst>
            <pc:docMk/>
            <pc:sldMk cId="3821542404" sldId="2076137595"/>
            <ac:spMk id="112" creationId="{CA10AF35-D02F-84EC-107D-2907B8555261}"/>
          </ac:spMkLst>
        </pc:spChg>
        <pc:spChg chg="add del mod">
          <ac:chgData name="Shahzad Ali" userId="ecba8e45-00b4-4f6b-a2f0-4dc2d773ca2c" providerId="ADAL" clId="{FB8DD6C5-1BB9-9D43-8F57-30484C47E2E4}" dt="2022-10-15T08:14:17.933" v="2934" actId="478"/>
          <ac:spMkLst>
            <pc:docMk/>
            <pc:sldMk cId="3821542404" sldId="2076137595"/>
            <ac:spMk id="115" creationId="{B28EC97F-E8A7-75D6-D27F-3A4F467B81A8}"/>
          </ac:spMkLst>
        </pc:spChg>
        <pc:spChg chg="add del mod">
          <ac:chgData name="Shahzad Ali" userId="ecba8e45-00b4-4f6b-a2f0-4dc2d773ca2c" providerId="ADAL" clId="{FB8DD6C5-1BB9-9D43-8F57-30484C47E2E4}" dt="2022-10-15T08:14:27.764" v="2936" actId="478"/>
          <ac:spMkLst>
            <pc:docMk/>
            <pc:sldMk cId="3821542404" sldId="2076137595"/>
            <ac:spMk id="116" creationId="{A197B886-E433-1861-CC25-FB8108DFCF75}"/>
          </ac:spMkLst>
        </pc:spChg>
        <pc:spChg chg="add del mod">
          <ac:chgData name="Shahzad Ali" userId="ecba8e45-00b4-4f6b-a2f0-4dc2d773ca2c" providerId="ADAL" clId="{FB8DD6C5-1BB9-9D43-8F57-30484C47E2E4}" dt="2022-10-15T08:11:48.464" v="2912" actId="478"/>
          <ac:spMkLst>
            <pc:docMk/>
            <pc:sldMk cId="3821542404" sldId="2076137595"/>
            <ac:spMk id="117" creationId="{8B6775C0-E421-F876-5802-6E6FB36036E7}"/>
          </ac:spMkLst>
        </pc:spChg>
        <pc:spChg chg="add mod">
          <ac:chgData name="Shahzad Ali" userId="ecba8e45-00b4-4f6b-a2f0-4dc2d773ca2c" providerId="ADAL" clId="{FB8DD6C5-1BB9-9D43-8F57-30484C47E2E4}" dt="2022-10-15T08:18:57.986" v="2975" actId="166"/>
          <ac:spMkLst>
            <pc:docMk/>
            <pc:sldMk cId="3821542404" sldId="2076137595"/>
            <ac:spMk id="119" creationId="{FF4A4BAC-EBA0-DA42-2E63-3DC0B6AEF670}"/>
          </ac:spMkLst>
        </pc:spChg>
        <pc:spChg chg="add mod">
          <ac:chgData name="Shahzad Ali" userId="ecba8e45-00b4-4f6b-a2f0-4dc2d773ca2c" providerId="ADAL" clId="{FB8DD6C5-1BB9-9D43-8F57-30484C47E2E4}" dt="2022-10-15T08:12:12.875" v="2916" actId="1076"/>
          <ac:spMkLst>
            <pc:docMk/>
            <pc:sldMk cId="3821542404" sldId="2076137595"/>
            <ac:spMk id="120" creationId="{0D328885-1044-95E7-A9D2-E13C4884F684}"/>
          </ac:spMkLst>
        </pc:spChg>
        <pc:spChg chg="add mod">
          <ac:chgData name="Shahzad Ali" userId="ecba8e45-00b4-4f6b-a2f0-4dc2d773ca2c" providerId="ADAL" clId="{FB8DD6C5-1BB9-9D43-8F57-30484C47E2E4}" dt="2022-10-15T08:23:03.116" v="3022" actId="207"/>
          <ac:spMkLst>
            <pc:docMk/>
            <pc:sldMk cId="3821542404" sldId="2076137595"/>
            <ac:spMk id="121" creationId="{1AE0400E-0C7E-FDB6-FB84-6F4AF3B663B7}"/>
          </ac:spMkLst>
        </pc:spChg>
        <pc:spChg chg="add mod">
          <ac:chgData name="Shahzad Ali" userId="ecba8e45-00b4-4f6b-a2f0-4dc2d773ca2c" providerId="ADAL" clId="{FB8DD6C5-1BB9-9D43-8F57-30484C47E2E4}" dt="2022-10-15T08:23:14.707" v="3025" actId="207"/>
          <ac:spMkLst>
            <pc:docMk/>
            <pc:sldMk cId="3821542404" sldId="2076137595"/>
            <ac:spMk id="122" creationId="{26E4E485-EB3E-173A-B6D6-44442EA5C4CB}"/>
          </ac:spMkLst>
        </pc:spChg>
        <pc:spChg chg="add mod">
          <ac:chgData name="Shahzad Ali" userId="ecba8e45-00b4-4f6b-a2f0-4dc2d773ca2c" providerId="ADAL" clId="{FB8DD6C5-1BB9-9D43-8F57-30484C47E2E4}" dt="2022-10-15T08:24:24.069" v="3053" actId="1076"/>
          <ac:spMkLst>
            <pc:docMk/>
            <pc:sldMk cId="3821542404" sldId="2076137595"/>
            <ac:spMk id="123" creationId="{83520211-CCCA-8FFA-330F-B4D2AE010DE3}"/>
          </ac:spMkLst>
        </pc:spChg>
        <pc:spChg chg="add mod">
          <ac:chgData name="Shahzad Ali" userId="ecba8e45-00b4-4f6b-a2f0-4dc2d773ca2c" providerId="ADAL" clId="{FB8DD6C5-1BB9-9D43-8F57-30484C47E2E4}" dt="2022-10-15T08:24:30.590" v="3055" actId="1035"/>
          <ac:spMkLst>
            <pc:docMk/>
            <pc:sldMk cId="3821542404" sldId="2076137595"/>
            <ac:spMk id="124" creationId="{CCA11630-A991-67CE-59EA-A55DF59B3875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25" creationId="{8BA51B4C-C556-95F3-7384-E5942DF328C5}"/>
          </ac:spMkLst>
        </pc:spChg>
        <pc:spChg chg="add mod">
          <ac:chgData name="Shahzad Ali" userId="ecba8e45-00b4-4f6b-a2f0-4dc2d773ca2c" providerId="ADAL" clId="{FB8DD6C5-1BB9-9D43-8F57-30484C47E2E4}" dt="2022-10-15T08:12:48.960" v="2922" actId="1076"/>
          <ac:spMkLst>
            <pc:docMk/>
            <pc:sldMk cId="3821542404" sldId="2076137595"/>
            <ac:spMk id="126" creationId="{DE0B8C80-7CC7-D87F-C4E2-94D1A0391D87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29" creationId="{24308CA0-8B06-A0F8-C9CD-7ED6546D6E16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30" creationId="{C233531A-40EA-A863-C04E-A807CB8845E1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31" creationId="{407AE20F-9925-15A2-DA5E-4A0A32354DE3}"/>
          </ac:spMkLst>
        </pc:spChg>
        <pc:spChg chg="add mod">
          <ac:chgData name="Shahzad Ali" userId="ecba8e45-00b4-4f6b-a2f0-4dc2d773ca2c" providerId="ADAL" clId="{FB8DD6C5-1BB9-9D43-8F57-30484C47E2E4}" dt="2022-10-15T08:14:09.625" v="2933" actId="1076"/>
          <ac:spMkLst>
            <pc:docMk/>
            <pc:sldMk cId="3821542404" sldId="2076137595"/>
            <ac:spMk id="132" creationId="{4BB25E00-EAEF-2E41-B34D-AD684C35B6C8}"/>
          </ac:spMkLst>
        </pc:spChg>
        <pc:spChg chg="add mod">
          <ac:chgData name="Shahzad Ali" userId="ecba8e45-00b4-4f6b-a2f0-4dc2d773ca2c" providerId="ADAL" clId="{FB8DD6C5-1BB9-9D43-8F57-30484C47E2E4}" dt="2022-10-15T07:42:29.375" v="2605"/>
          <ac:spMkLst>
            <pc:docMk/>
            <pc:sldMk cId="3821542404" sldId="2076137595"/>
            <ac:spMk id="135" creationId="{8C4F7937-D029-A2B8-2FCB-EC1C5DE82619}"/>
          </ac:spMkLst>
        </pc:spChg>
        <pc:spChg chg="add del mod">
          <ac:chgData name="Shahzad Ali" userId="ecba8e45-00b4-4f6b-a2f0-4dc2d773ca2c" providerId="ADAL" clId="{FB8DD6C5-1BB9-9D43-8F57-30484C47E2E4}" dt="2022-10-15T07:43:40.784" v="2643" actId="20577"/>
          <ac:spMkLst>
            <pc:docMk/>
            <pc:sldMk cId="3821542404" sldId="2076137595"/>
            <ac:spMk id="150" creationId="{2DA4A038-6D74-2086-7C52-37D236D44B0D}"/>
          </ac:spMkLst>
        </pc:spChg>
        <pc:spChg chg="add mod">
          <ac:chgData name="Shahzad Ali" userId="ecba8e45-00b4-4f6b-a2f0-4dc2d773ca2c" providerId="ADAL" clId="{FB8DD6C5-1BB9-9D43-8F57-30484C47E2E4}" dt="2022-10-15T08:30:00.056" v="3168" actId="166"/>
          <ac:spMkLst>
            <pc:docMk/>
            <pc:sldMk cId="3821542404" sldId="2076137595"/>
            <ac:spMk id="153" creationId="{9FC12DE6-D8F9-B407-7533-E28FFF4710C7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161" creationId="{F3BCFF04-67D5-07D9-699D-87F2FA23B770}"/>
          </ac:spMkLst>
        </pc:spChg>
        <pc:spChg chg="add mod">
          <ac:chgData name="Shahzad Ali" userId="ecba8e45-00b4-4f6b-a2f0-4dc2d773ca2c" providerId="ADAL" clId="{FB8DD6C5-1BB9-9D43-8F57-30484C47E2E4}" dt="2022-10-15T08:24:05.995" v="3050" actId="1038"/>
          <ac:spMkLst>
            <pc:docMk/>
            <pc:sldMk cId="3821542404" sldId="2076137595"/>
            <ac:spMk id="162" creationId="{C709E94B-6D34-FC08-1AC7-3942E326727F}"/>
          </ac:spMkLst>
        </pc:spChg>
        <pc:spChg chg="add del mod">
          <ac:chgData name="Shahzad Ali" userId="ecba8e45-00b4-4f6b-a2f0-4dc2d773ca2c" providerId="ADAL" clId="{FB8DD6C5-1BB9-9D43-8F57-30484C47E2E4}" dt="2022-10-15T08:07:22.571" v="2870" actId="478"/>
          <ac:spMkLst>
            <pc:docMk/>
            <pc:sldMk cId="3821542404" sldId="2076137595"/>
            <ac:spMk id="163" creationId="{DC9667D2-AF3F-6903-2F69-584C1630B472}"/>
          </ac:spMkLst>
        </pc:spChg>
        <pc:spChg chg="add mod">
          <ac:chgData name="Shahzad Ali" userId="ecba8e45-00b4-4f6b-a2f0-4dc2d773ca2c" providerId="ADAL" clId="{FB8DD6C5-1BB9-9D43-8F57-30484C47E2E4}" dt="2022-10-15T08:07:45.411" v="2874" actId="14100"/>
          <ac:spMkLst>
            <pc:docMk/>
            <pc:sldMk cId="3821542404" sldId="2076137595"/>
            <ac:spMk id="167" creationId="{7EE3E77F-0061-D2C6-E77B-C88073B56912}"/>
          </ac:spMkLst>
        </pc:spChg>
        <pc:spChg chg="add mod">
          <ac:chgData name="Shahzad Ali" userId="ecba8e45-00b4-4f6b-a2f0-4dc2d773ca2c" providerId="ADAL" clId="{FB8DD6C5-1BB9-9D43-8F57-30484C47E2E4}" dt="2022-10-15T08:25:57.736" v="3063" actId="207"/>
          <ac:spMkLst>
            <pc:docMk/>
            <pc:sldMk cId="3821542404" sldId="2076137595"/>
            <ac:spMk id="168" creationId="{7F318E56-0458-9D51-295B-FDD9CE88CA39}"/>
          </ac:spMkLst>
        </pc:spChg>
        <pc:spChg chg="add mod">
          <ac:chgData name="Shahzad Ali" userId="ecba8e45-00b4-4f6b-a2f0-4dc2d773ca2c" providerId="ADAL" clId="{FB8DD6C5-1BB9-9D43-8F57-30484C47E2E4}" dt="2022-10-15T08:25:57.736" v="3063" actId="207"/>
          <ac:spMkLst>
            <pc:docMk/>
            <pc:sldMk cId="3821542404" sldId="2076137595"/>
            <ac:spMk id="169" creationId="{346F9335-1F3A-2E66-1E2D-3DA4F04D957C}"/>
          </ac:spMkLst>
        </pc:spChg>
        <pc:spChg chg="add mod">
          <ac:chgData name="Shahzad Ali" userId="ecba8e45-00b4-4f6b-a2f0-4dc2d773ca2c" providerId="ADAL" clId="{FB8DD6C5-1BB9-9D43-8F57-30484C47E2E4}" dt="2022-10-15T08:26:08.541" v="3065" actId="207"/>
          <ac:spMkLst>
            <pc:docMk/>
            <pc:sldMk cId="3821542404" sldId="2076137595"/>
            <ac:spMk id="170" creationId="{9534781D-F95A-D180-C4BC-346D157087CF}"/>
          </ac:spMkLst>
        </pc:spChg>
        <pc:spChg chg="add mod">
          <ac:chgData name="Shahzad Ali" userId="ecba8e45-00b4-4f6b-a2f0-4dc2d773ca2c" providerId="ADAL" clId="{FB8DD6C5-1BB9-9D43-8F57-30484C47E2E4}" dt="2022-10-15T08:26:08.541" v="3065" actId="207"/>
          <ac:spMkLst>
            <pc:docMk/>
            <pc:sldMk cId="3821542404" sldId="2076137595"/>
            <ac:spMk id="173" creationId="{252D5108-6EA4-39F5-C25E-8360C1A75BBC}"/>
          </ac:spMkLst>
        </pc:spChg>
        <pc:spChg chg="add mod">
          <ac:chgData name="Shahzad Ali" userId="ecba8e45-00b4-4f6b-a2f0-4dc2d773ca2c" providerId="ADAL" clId="{FB8DD6C5-1BB9-9D43-8F57-30484C47E2E4}" dt="2022-10-15T08:21:17.559" v="3003" actId="14100"/>
          <ac:spMkLst>
            <pc:docMk/>
            <pc:sldMk cId="3821542404" sldId="2076137595"/>
            <ac:spMk id="178" creationId="{87FD2EE7-280E-2C22-29F9-C346FAC371F7}"/>
          </ac:spMkLst>
        </pc:spChg>
        <pc:spChg chg="add mod">
          <ac:chgData name="Shahzad Ali" userId="ecba8e45-00b4-4f6b-a2f0-4dc2d773ca2c" providerId="ADAL" clId="{FB8DD6C5-1BB9-9D43-8F57-30484C47E2E4}" dt="2022-10-15T08:28:58.882" v="3150" actId="14100"/>
          <ac:spMkLst>
            <pc:docMk/>
            <pc:sldMk cId="3821542404" sldId="2076137595"/>
            <ac:spMk id="188" creationId="{49D3CBC3-52B6-6CF0-C6E5-820BB31391B0}"/>
          </ac:spMkLst>
        </pc:spChg>
        <pc:grpChg chg="add 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11" creationId="{07B555E2-4DAB-19AE-FB4A-6D397937016A}"/>
          </ac:grpSpMkLst>
        </pc:grpChg>
        <pc:grpChg chg="add 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0" creationId="{96B974BE-15BD-8687-FFA1-BF74EE5E3BA0}"/>
          </ac:grpSpMkLst>
        </pc:grpChg>
        <pc:grpChg chg="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2" creationId="{F4FE994D-EBB1-767A-D27F-F2D3DF21AB65}"/>
          </ac:grpSpMkLst>
        </pc:grpChg>
        <pc:grpChg chg="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4" creationId="{F2879246-7E2E-5616-0319-989F74B0D091}"/>
          </ac:grpSpMkLst>
        </pc:grpChg>
        <pc:grpChg chg="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6" creationId="{F74A8E9F-02AD-4081-E027-9346ED64EB5F}"/>
          </ac:grpSpMkLst>
        </pc:grpChg>
        <pc:grpChg chg="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28" creationId="{1C1D0EDE-B5B3-2515-2D22-589DB742AADD}"/>
          </ac:grpSpMkLst>
        </pc:grpChg>
        <pc:grpChg chg="add del mod">
          <ac:chgData name="Shahzad Ali" userId="ecba8e45-00b4-4f6b-a2f0-4dc2d773ca2c" providerId="ADAL" clId="{FB8DD6C5-1BB9-9D43-8F57-30484C47E2E4}" dt="2022-10-15T08:26:55.973" v="3072" actId="478"/>
          <ac:grpSpMkLst>
            <pc:docMk/>
            <pc:sldMk cId="3821542404" sldId="2076137595"/>
            <ac:grpSpMk id="37" creationId="{BE64B770-08DB-543A-B8E0-2C128F960366}"/>
          </ac:grpSpMkLst>
        </pc:grpChg>
        <pc:grpChg chg="del mod">
          <ac:chgData name="Shahzad Ali" userId="ecba8e45-00b4-4f6b-a2f0-4dc2d773ca2c" providerId="ADAL" clId="{FB8DD6C5-1BB9-9D43-8F57-30484C47E2E4}" dt="2022-10-15T08:04:33.938" v="2842" actId="478"/>
          <ac:grpSpMkLst>
            <pc:docMk/>
            <pc:sldMk cId="3821542404" sldId="2076137595"/>
            <ac:grpSpMk id="39" creationId="{058CD3EA-F9B2-AF46-64B6-9CC09B7DC807}"/>
          </ac:grpSpMkLst>
        </pc:grpChg>
        <pc:grpChg chg="del mod">
          <ac:chgData name="Shahzad Ali" userId="ecba8e45-00b4-4f6b-a2f0-4dc2d773ca2c" providerId="ADAL" clId="{FB8DD6C5-1BB9-9D43-8F57-30484C47E2E4}" dt="2022-10-15T08:01:18.678" v="2813" actId="478"/>
          <ac:grpSpMkLst>
            <pc:docMk/>
            <pc:sldMk cId="3821542404" sldId="2076137595"/>
            <ac:grpSpMk id="40" creationId="{F64A31FA-F279-6317-69A4-DF1CCB1C49B3}"/>
          </ac:grpSpMkLst>
        </pc:grpChg>
        <pc:grpChg chg="add mod">
          <ac:chgData name="Shahzad Ali" userId="ecba8e45-00b4-4f6b-a2f0-4dc2d773ca2c" providerId="ADAL" clId="{FB8DD6C5-1BB9-9D43-8F57-30484C47E2E4}" dt="2022-10-15T07:42:29.375" v="2605"/>
          <ac:grpSpMkLst>
            <pc:docMk/>
            <pc:sldMk cId="3821542404" sldId="2076137595"/>
            <ac:grpSpMk id="44" creationId="{0AEAF378-40EC-5ED0-5305-237BBC9DEC87}"/>
          </ac:grpSpMkLst>
        </pc:grpChg>
        <pc:grpChg chg="add del mod">
          <ac:chgData name="Shahzad Ali" userId="ecba8e45-00b4-4f6b-a2f0-4dc2d773ca2c" providerId="ADAL" clId="{FB8DD6C5-1BB9-9D43-8F57-30484C47E2E4}" dt="2022-10-15T08:06:05.819" v="2859" actId="165"/>
          <ac:grpSpMkLst>
            <pc:docMk/>
            <pc:sldMk cId="3821542404" sldId="2076137595"/>
            <ac:grpSpMk id="70" creationId="{51D390FF-9E6B-DB82-5D8A-E8E63D80A71F}"/>
          </ac:grpSpMkLst>
        </pc:grpChg>
        <pc:grpChg chg="del mod">
          <ac:chgData name="Shahzad Ali" userId="ecba8e45-00b4-4f6b-a2f0-4dc2d773ca2c" providerId="ADAL" clId="{FB8DD6C5-1BB9-9D43-8F57-30484C47E2E4}" dt="2022-10-15T08:02:32.404" v="2825" actId="478"/>
          <ac:grpSpMkLst>
            <pc:docMk/>
            <pc:sldMk cId="3821542404" sldId="2076137595"/>
            <ac:grpSpMk id="71" creationId="{7368E790-87BC-B785-E908-75C3B9B3EEE0}"/>
          </ac:grpSpMkLst>
        </pc:grpChg>
        <pc:grpChg chg="add del mod">
          <ac:chgData name="Shahzad Ali" userId="ecba8e45-00b4-4f6b-a2f0-4dc2d773ca2c" providerId="ADAL" clId="{FB8DD6C5-1BB9-9D43-8F57-30484C47E2E4}" dt="2022-10-15T08:05:25.690" v="2853" actId="478"/>
          <ac:grpSpMkLst>
            <pc:docMk/>
            <pc:sldMk cId="3821542404" sldId="2076137595"/>
            <ac:grpSpMk id="98" creationId="{C26F8D33-6404-F9E3-1D86-F9A713905281}"/>
          </ac:grpSpMkLst>
        </pc:grpChg>
        <pc:picChg chg="add mod">
          <ac:chgData name="Shahzad Ali" userId="ecba8e45-00b4-4f6b-a2f0-4dc2d773ca2c" providerId="ADAL" clId="{FB8DD6C5-1BB9-9D43-8F57-30484C47E2E4}" dt="2022-10-15T08:16:58.776" v="2957" actId="1076"/>
          <ac:picMkLst>
            <pc:docMk/>
            <pc:sldMk cId="3821542404" sldId="2076137595"/>
            <ac:picMk id="10" creationId="{8A27B7AF-46D7-C5F4-149F-C918E5577E25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" creationId="{27D34D37-F8B0-77EC-8206-7BFE3B8E3AAD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30" creationId="{1D5BAA43-2111-6C82-9460-AF2A1516B0ED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32" creationId="{339D65C4-1196-1F18-47F3-19FEBF2A5E9B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34" creationId="{29A31463-BD4B-0188-4A89-B3526D211F82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36" creationId="{F18EEBC7-A46F-C366-5E8D-24AD52DE8AE4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45" creationId="{E83BAAC3-4F34-D140-4DCC-1041AFEDC0BB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46" creationId="{BC9438D8-F92A-9D38-0BDB-D09CD4F1D800}"/>
          </ac:picMkLst>
        </pc:picChg>
        <pc:picChg chg="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51" creationId="{D6E47666-E184-6E3D-1289-D1BB3FE8A945}"/>
          </ac:picMkLst>
        </pc:picChg>
        <pc:picChg chg="add del mod">
          <ac:chgData name="Shahzad Ali" userId="ecba8e45-00b4-4f6b-a2f0-4dc2d773ca2c" providerId="ADAL" clId="{FB8DD6C5-1BB9-9D43-8F57-30484C47E2E4}" dt="2022-10-15T08:29:02.623" v="3151" actId="478"/>
          <ac:picMkLst>
            <pc:docMk/>
            <pc:sldMk cId="3821542404" sldId="2076137595"/>
            <ac:picMk id="53" creationId="{5E6A167E-8FFD-997E-E899-A54AAA65E294}"/>
          </ac:picMkLst>
        </pc:picChg>
        <pc:picChg chg="add del mod">
          <ac:chgData name="Shahzad Ali" userId="ecba8e45-00b4-4f6b-a2f0-4dc2d773ca2c" providerId="ADAL" clId="{FB8DD6C5-1BB9-9D43-8F57-30484C47E2E4}" dt="2022-10-15T08:20:48.166" v="2994" actId="478"/>
          <ac:picMkLst>
            <pc:docMk/>
            <pc:sldMk cId="3821542404" sldId="2076137595"/>
            <ac:picMk id="55" creationId="{AE00C083-1AE2-93F8-1CD7-275407B3B7A0}"/>
          </ac:picMkLst>
        </pc:picChg>
        <pc:picChg chg="add mod">
          <ac:chgData name="Shahzad Ali" userId="ecba8e45-00b4-4f6b-a2f0-4dc2d773ca2c" providerId="ADAL" clId="{FB8DD6C5-1BB9-9D43-8F57-30484C47E2E4}" dt="2022-10-15T08:24:05.995" v="3050" actId="1038"/>
          <ac:picMkLst>
            <pc:docMk/>
            <pc:sldMk cId="3821542404" sldId="2076137595"/>
            <ac:picMk id="59" creationId="{23DF4AD1-9D53-EA2C-24F0-1519D4C96186}"/>
          </ac:picMkLst>
        </pc:picChg>
        <pc:picChg chg="add del mod">
          <ac:chgData name="Shahzad Ali" userId="ecba8e45-00b4-4f6b-a2f0-4dc2d773ca2c" providerId="ADAL" clId="{FB8DD6C5-1BB9-9D43-8F57-30484C47E2E4}" dt="2022-10-15T08:00:42.829" v="2805" actId="478"/>
          <ac:picMkLst>
            <pc:docMk/>
            <pc:sldMk cId="3821542404" sldId="2076137595"/>
            <ac:picMk id="64" creationId="{7C6A822D-B930-CBFD-033C-C8657A15D3B7}"/>
          </ac:picMkLst>
        </pc:picChg>
        <pc:picChg chg="add mod">
          <ac:chgData name="Shahzad Ali" userId="ecba8e45-00b4-4f6b-a2f0-4dc2d773ca2c" providerId="ADAL" clId="{FB8DD6C5-1BB9-9D43-8F57-30484C47E2E4}" dt="2022-10-15T08:24:05.995" v="3050" actId="1038"/>
          <ac:picMkLst>
            <pc:docMk/>
            <pc:sldMk cId="3821542404" sldId="2076137595"/>
            <ac:picMk id="69" creationId="{FE5BFA7D-5E4C-BB95-51CF-CCAF899602C9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82" creationId="{791D4D8F-EF1F-DFE1-A4AA-3AC7FDBFDC51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83" creationId="{11C093C7-0F8E-4A4E-CFEE-18668F61D890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89" creationId="{8213AC0D-F3A4-4DD6-E13C-5AB9DA70B597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90" creationId="{C74AADDA-81C5-4EC7-3756-20DAE95204E5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92" creationId="{DF8E8957-9B84-3207-E4A9-1B3A469A1B91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95" creationId="{F32C36A9-DCB7-CB4B-4958-0CE030FC8E93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97" creationId="{44B70779-D9BD-082E-C3A9-74555F738D9C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13" creationId="{85F1FD21-D229-4908-828C-D1A1909FCCC3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28" creationId="{327D654B-D43A-E4E5-8F46-C08817D67F02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4" creationId="{73F08F5F-3AD5-F650-8714-A8AB67983AE2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6" creationId="{7DDA3F4A-CE12-F6B8-5F20-6B5B6EFDCF26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7" creationId="{2F6DC84E-0829-4D4F-5605-A0053F6E6D66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8" creationId="{BC92AB23-3961-AF41-F5B1-DDD3461BE449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39" creationId="{DDB19C3B-293D-83DE-C336-7CC2EA910B65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0" creationId="{C170D504-A85F-A0C6-09DF-1CF15507860A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1" creationId="{13CD29BC-6A87-B2CD-8415-666E2C4AA622}"/>
          </ac:picMkLst>
        </pc:picChg>
        <pc:picChg chg="add mod">
          <ac:chgData name="Shahzad Ali" userId="ecba8e45-00b4-4f6b-a2f0-4dc2d773ca2c" providerId="ADAL" clId="{FB8DD6C5-1BB9-9D43-8F57-30484C47E2E4}" dt="2022-10-15T08:24:05.995" v="3050" actId="1038"/>
          <ac:picMkLst>
            <pc:docMk/>
            <pc:sldMk cId="3821542404" sldId="2076137595"/>
            <ac:picMk id="142" creationId="{E255D12E-B482-5114-3A19-25C1722DA368}"/>
          </ac:picMkLst>
        </pc:picChg>
        <pc:picChg chg="add del mod">
          <ac:chgData name="Shahzad Ali" userId="ecba8e45-00b4-4f6b-a2f0-4dc2d773ca2c" providerId="ADAL" clId="{FB8DD6C5-1BB9-9D43-8F57-30484C47E2E4}" dt="2022-10-15T08:05:02.885" v="2848" actId="478"/>
          <ac:picMkLst>
            <pc:docMk/>
            <pc:sldMk cId="3821542404" sldId="2076137595"/>
            <ac:picMk id="143" creationId="{1A930439-7269-57FE-29A2-37D562FFA81A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4" creationId="{8B73DDE0-58E0-7960-6EDA-D4C0CBB7366E}"/>
          </ac:picMkLst>
        </pc:picChg>
        <pc:picChg chg="add mod">
          <ac:chgData name="Shahzad Ali" userId="ecba8e45-00b4-4f6b-a2f0-4dc2d773ca2c" providerId="ADAL" clId="{FB8DD6C5-1BB9-9D43-8F57-30484C47E2E4}" dt="2022-10-15T08:13:27.524" v="2929" actId="1076"/>
          <ac:picMkLst>
            <pc:docMk/>
            <pc:sldMk cId="3821542404" sldId="2076137595"/>
            <ac:picMk id="145" creationId="{907BBA8D-9CF6-982B-98C4-7DB00F7701D0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6" creationId="{223E4231-FDB8-F701-C2CA-167913DA56BB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7" creationId="{4D4BE6F3-715E-4CDC-88B3-062CB61B659E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8" creationId="{D29FE921-888B-4140-D2A7-C1C973B983D8}"/>
          </ac:picMkLst>
        </pc:picChg>
        <pc:picChg chg="add mod">
          <ac:chgData name="Shahzad Ali" userId="ecba8e45-00b4-4f6b-a2f0-4dc2d773ca2c" providerId="ADAL" clId="{FB8DD6C5-1BB9-9D43-8F57-30484C47E2E4}" dt="2022-10-15T07:42:29.375" v="2605"/>
          <ac:picMkLst>
            <pc:docMk/>
            <pc:sldMk cId="3821542404" sldId="2076137595"/>
            <ac:picMk id="149" creationId="{7A4D932D-9EFC-0AC4-F648-0F3E8772BAAC}"/>
          </ac:picMkLst>
        </pc:picChg>
        <pc:picChg chg="add mod">
          <ac:chgData name="Shahzad Ali" userId="ecba8e45-00b4-4f6b-a2f0-4dc2d773ca2c" providerId="ADAL" clId="{FB8DD6C5-1BB9-9D43-8F57-30484C47E2E4}" dt="2022-10-15T08:24:05.995" v="3050" actId="1038"/>
          <ac:picMkLst>
            <pc:docMk/>
            <pc:sldMk cId="3821542404" sldId="2076137595"/>
            <ac:picMk id="152" creationId="{6A4F61F1-24F8-00C5-67AC-064821315DF5}"/>
          </ac:picMkLst>
        </pc:picChg>
        <pc:picChg chg="add mod">
          <ac:chgData name="Shahzad Ali" userId="ecba8e45-00b4-4f6b-a2f0-4dc2d773ca2c" providerId="ADAL" clId="{FB8DD6C5-1BB9-9D43-8F57-30484C47E2E4}" dt="2022-10-15T08:23:37.440" v="3026" actId="1076"/>
          <ac:picMkLst>
            <pc:docMk/>
            <pc:sldMk cId="3821542404" sldId="2076137595"/>
            <ac:picMk id="166" creationId="{282B0233-F1A0-9573-7AE8-266A5EF0A63C}"/>
          </ac:picMkLst>
        </pc:picChg>
        <pc:picChg chg="add mod">
          <ac:chgData name="Shahzad Ali" userId="ecba8e45-00b4-4f6b-a2f0-4dc2d773ca2c" providerId="ADAL" clId="{FB8DD6C5-1BB9-9D43-8F57-30484C47E2E4}" dt="2022-10-15T08:21:26.642" v="3005" actId="1076"/>
          <ac:picMkLst>
            <pc:docMk/>
            <pc:sldMk cId="3821542404" sldId="2076137595"/>
            <ac:picMk id="179" creationId="{B7939B73-56E0-D62F-7BE8-895FE6D7090B}"/>
          </ac:picMkLst>
        </pc:picChg>
        <pc:picChg chg="add mod">
          <ac:chgData name="Shahzad Ali" userId="ecba8e45-00b4-4f6b-a2f0-4dc2d773ca2c" providerId="ADAL" clId="{FB8DD6C5-1BB9-9D43-8F57-30484C47E2E4}" dt="2022-10-15T08:29:07.453" v="3153" actId="1076"/>
          <ac:picMkLst>
            <pc:docMk/>
            <pc:sldMk cId="3821542404" sldId="2076137595"/>
            <ac:picMk id="189" creationId="{562FB999-E0FE-09CE-9A06-E8AB021CB030}"/>
          </ac:picMkLst>
        </pc:pic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12" creationId="{6B87B6C2-79C2-F0DC-1C1E-9CA978919048}"/>
          </ac:cxnSpMkLst>
        </pc:cxnChg>
        <pc:cxnChg chg="del mod">
          <ac:chgData name="Shahzad Ali" userId="ecba8e45-00b4-4f6b-a2f0-4dc2d773ca2c" providerId="ADAL" clId="{FB8DD6C5-1BB9-9D43-8F57-30484C47E2E4}" dt="2022-10-15T08:27:48.887" v="3133" actId="478"/>
          <ac:cxnSpMkLst>
            <pc:docMk/>
            <pc:sldMk cId="3821542404" sldId="2076137595"/>
            <ac:cxnSpMk id="14" creationId="{1945514A-0000-1F66-9777-6B904269AE12}"/>
          </ac:cxnSpMkLst>
        </pc:cxnChg>
        <pc:cxnChg chg="del mod">
          <ac:chgData name="Shahzad Ali" userId="ecba8e45-00b4-4f6b-a2f0-4dc2d773ca2c" providerId="ADAL" clId="{FB8DD6C5-1BB9-9D43-8F57-30484C47E2E4}" dt="2022-10-15T08:27:50.393" v="3134" actId="478"/>
          <ac:cxnSpMkLst>
            <pc:docMk/>
            <pc:sldMk cId="3821542404" sldId="2076137595"/>
            <ac:cxnSpMk id="15" creationId="{9588B3E3-C7D5-EEF8-70AC-6511FB9A4A17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21" creationId="{9B21C52E-2FF9-1DFC-1546-6415D7CB4FF2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23" creationId="{343F3347-58A5-B347-25A2-46785DB72290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25" creationId="{A85913D6-679B-4A96-26C3-537708EA557C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27" creationId="{6DD7A927-F9F6-9FE9-4C29-F357EDCF30E4}"/>
          </ac:cxnSpMkLst>
        </pc:cxnChg>
        <pc:cxnChg chg="add del mod topLvl">
          <ac:chgData name="Shahzad Ali" userId="ecba8e45-00b4-4f6b-a2f0-4dc2d773ca2c" providerId="ADAL" clId="{FB8DD6C5-1BB9-9D43-8F57-30484C47E2E4}" dt="2022-10-15T08:26:55.973" v="3072" actId="478"/>
          <ac:cxnSpMkLst>
            <pc:docMk/>
            <pc:sldMk cId="3821542404" sldId="2076137595"/>
            <ac:cxnSpMk id="38" creationId="{27BB97FC-0937-9E65-0FA0-17655BF0EDC4}"/>
          </ac:cxnSpMkLst>
        </pc:cxnChg>
        <pc:cxnChg chg="del mod">
          <ac:chgData name="Shahzad Ali" userId="ecba8e45-00b4-4f6b-a2f0-4dc2d773ca2c" providerId="ADAL" clId="{FB8DD6C5-1BB9-9D43-8F57-30484C47E2E4}" dt="2022-10-15T08:01:18.678" v="2813" actId="478"/>
          <ac:cxnSpMkLst>
            <pc:docMk/>
            <pc:sldMk cId="3821542404" sldId="2076137595"/>
            <ac:cxnSpMk id="42" creationId="{6E407751-B15B-E528-F908-78A7DE3670E9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47" creationId="{1549DC12-5FBC-B1E3-3AE4-72B01AABA050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48" creationId="{44B157B8-3DBF-5441-B5F6-3CFD4070DD54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49" creationId="{EFEFB7A6-762A-FF18-6F16-4FDE856517A5}"/>
          </ac:cxnSpMkLst>
        </pc:cxnChg>
        <pc:cxnChg chg="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50" creationId="{F38C9478-ED99-3794-3BB0-72EE683B87BB}"/>
          </ac:cxnSpMkLst>
        </pc:cxnChg>
        <pc:cxnChg chg="add del mod">
          <ac:chgData name="Shahzad Ali" userId="ecba8e45-00b4-4f6b-a2f0-4dc2d773ca2c" providerId="ADAL" clId="{FB8DD6C5-1BB9-9D43-8F57-30484C47E2E4}" dt="2022-10-15T07:56:51.356" v="2709" actId="478"/>
          <ac:cxnSpMkLst>
            <pc:docMk/>
            <pc:sldMk cId="3821542404" sldId="2076137595"/>
            <ac:cxnSpMk id="68" creationId="{7B3932EF-9087-0894-8001-585125C3B9A3}"/>
          </ac:cxnSpMkLst>
        </pc:cxnChg>
        <pc:cxnChg chg="mod topLvl">
          <ac:chgData name="Shahzad Ali" userId="ecba8e45-00b4-4f6b-a2f0-4dc2d773ca2c" providerId="ADAL" clId="{FB8DD6C5-1BB9-9D43-8F57-30484C47E2E4}" dt="2022-10-15T08:24:05.995" v="3050" actId="1038"/>
          <ac:cxnSpMkLst>
            <pc:docMk/>
            <pc:sldMk cId="3821542404" sldId="2076137595"/>
            <ac:cxnSpMk id="73" creationId="{391279DE-EF62-8D48-7125-2DB896B73A66}"/>
          </ac:cxnSpMkLst>
        </pc:cxnChg>
        <pc:cxnChg chg="add mod">
          <ac:chgData name="Shahzad Ali" userId="ecba8e45-00b4-4f6b-a2f0-4dc2d773ca2c" providerId="ADAL" clId="{FB8DD6C5-1BB9-9D43-8F57-30484C47E2E4}" dt="2022-10-15T08:20:20.177" v="2985" actId="478"/>
          <ac:cxnSpMkLst>
            <pc:docMk/>
            <pc:sldMk cId="3821542404" sldId="2076137595"/>
            <ac:cxnSpMk id="86" creationId="{AF50B310-243B-1561-45A9-B792326026FD}"/>
          </ac:cxnSpMkLst>
        </pc:cxnChg>
        <pc:cxnChg chg="add del mod">
          <ac:chgData name="Shahzad Ali" userId="ecba8e45-00b4-4f6b-a2f0-4dc2d773ca2c" providerId="ADAL" clId="{FB8DD6C5-1BB9-9D43-8F57-30484C47E2E4}" dt="2022-10-15T08:13:19.138" v="2928" actId="478"/>
          <ac:cxnSpMkLst>
            <pc:docMk/>
            <pc:sldMk cId="3821542404" sldId="2076137595"/>
            <ac:cxnSpMk id="114" creationId="{C972B5BC-955E-710B-9FA8-0ED1EB3C1549}"/>
          </ac:cxnSpMkLst>
        </pc:cxnChg>
        <pc:cxnChg chg="add del mod">
          <ac:chgData name="Shahzad Ali" userId="ecba8e45-00b4-4f6b-a2f0-4dc2d773ca2c" providerId="ADAL" clId="{FB8DD6C5-1BB9-9D43-8F57-30484C47E2E4}" dt="2022-10-15T08:17:50.937" v="2967" actId="478"/>
          <ac:cxnSpMkLst>
            <pc:docMk/>
            <pc:sldMk cId="3821542404" sldId="2076137595"/>
            <ac:cxnSpMk id="118" creationId="{E9501BB2-DA5D-2EF8-8B4C-A8EB52FBA670}"/>
          </ac:cxnSpMkLst>
        </pc:cxnChg>
        <pc:cxnChg chg="add 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127" creationId="{AABC1B40-8F64-5D5A-53DE-66214D39D60E}"/>
          </ac:cxnSpMkLst>
        </pc:cxnChg>
        <pc:cxnChg chg="add mod">
          <ac:chgData name="Shahzad Ali" userId="ecba8e45-00b4-4f6b-a2f0-4dc2d773ca2c" providerId="ADAL" clId="{FB8DD6C5-1BB9-9D43-8F57-30484C47E2E4}" dt="2022-10-15T07:42:29.375" v="2605"/>
          <ac:cxnSpMkLst>
            <pc:docMk/>
            <pc:sldMk cId="3821542404" sldId="2076137595"/>
            <ac:cxnSpMk id="133" creationId="{E8CFD5E8-D6AA-EAA7-873E-68565F78F8B1}"/>
          </ac:cxnSpMkLst>
        </pc:cxnChg>
        <pc:cxnChg chg="add mod">
          <ac:chgData name="Shahzad Ali" userId="ecba8e45-00b4-4f6b-a2f0-4dc2d773ca2c" providerId="ADAL" clId="{FB8DD6C5-1BB9-9D43-8F57-30484C47E2E4}" dt="2022-10-15T08:24:05.995" v="3050" actId="1038"/>
          <ac:cxnSpMkLst>
            <pc:docMk/>
            <pc:sldMk cId="3821542404" sldId="2076137595"/>
            <ac:cxnSpMk id="151" creationId="{32339E76-D510-8B67-9ED2-52999191C436}"/>
          </ac:cxnSpMkLst>
        </pc:cxnChg>
        <pc:cxnChg chg="add mod">
          <ac:chgData name="Shahzad Ali" userId="ecba8e45-00b4-4f6b-a2f0-4dc2d773ca2c" providerId="ADAL" clId="{FB8DD6C5-1BB9-9D43-8F57-30484C47E2E4}" dt="2022-10-15T08:26:59.228" v="3074" actId="1076"/>
          <ac:cxnSpMkLst>
            <pc:docMk/>
            <pc:sldMk cId="3821542404" sldId="2076137595"/>
            <ac:cxnSpMk id="155" creationId="{282F6796-5F12-5995-B7AE-F99017056BA6}"/>
          </ac:cxnSpMkLst>
        </pc:cxnChg>
        <pc:cxnChg chg="add mod">
          <ac:chgData name="Shahzad Ali" userId="ecba8e45-00b4-4f6b-a2f0-4dc2d773ca2c" providerId="ADAL" clId="{FB8DD6C5-1BB9-9D43-8F57-30484C47E2E4}" dt="2022-10-15T08:19:42.955" v="2982" actId="692"/>
          <ac:cxnSpMkLst>
            <pc:docMk/>
            <pc:sldMk cId="3821542404" sldId="2076137595"/>
            <ac:cxnSpMk id="175" creationId="{4BB7625F-A197-90A0-C49D-BF6148B8FB19}"/>
          </ac:cxnSpMkLst>
        </pc:cxnChg>
        <pc:cxnChg chg="add mod">
          <ac:chgData name="Shahzad Ali" userId="ecba8e45-00b4-4f6b-a2f0-4dc2d773ca2c" providerId="ADAL" clId="{FB8DD6C5-1BB9-9D43-8F57-30484C47E2E4}" dt="2022-10-15T08:28:05.004" v="3137" actId="14100"/>
          <ac:cxnSpMkLst>
            <pc:docMk/>
            <pc:sldMk cId="3821542404" sldId="2076137595"/>
            <ac:cxnSpMk id="181" creationId="{233B0E63-2370-3FF5-E532-2AB1963AC5B4}"/>
          </ac:cxnSpMkLst>
        </pc:cxnChg>
        <pc:cxnChg chg="add mod">
          <ac:chgData name="Shahzad Ali" userId="ecba8e45-00b4-4f6b-a2f0-4dc2d773ca2c" providerId="ADAL" clId="{FB8DD6C5-1BB9-9D43-8F57-30484C47E2E4}" dt="2022-10-15T08:28:14.856" v="3141" actId="14100"/>
          <ac:cxnSpMkLst>
            <pc:docMk/>
            <pc:sldMk cId="3821542404" sldId="2076137595"/>
            <ac:cxnSpMk id="184" creationId="{3E81AA30-26FC-E5D7-0CB0-0459E8AB25CC}"/>
          </ac:cxnSpMkLst>
        </pc:cxnChg>
      </pc:sldChg>
      <pc:sldMasterChg chg="modSp mod modSldLayout">
        <pc:chgData name="Shahzad Ali" userId="ecba8e45-00b4-4f6b-a2f0-4dc2d773ca2c" providerId="ADAL" clId="{FB8DD6C5-1BB9-9D43-8F57-30484C47E2E4}" dt="2022-10-15T07:42:47.083" v="2608" actId="478"/>
        <pc:sldMasterMkLst>
          <pc:docMk/>
          <pc:sldMasterMk cId="4145229756" sldId="2147483648"/>
        </pc:sldMasterMkLst>
        <pc:spChg chg="mod">
          <ac:chgData name="Shahzad Ali" userId="ecba8e45-00b4-4f6b-a2f0-4dc2d773ca2c" providerId="ADAL" clId="{FB8DD6C5-1BB9-9D43-8F57-30484C47E2E4}" dt="2022-10-11T20:12:14.263" v="583" actId="14100"/>
          <ac:spMkLst>
            <pc:docMk/>
            <pc:sldMasterMk cId="4145229756" sldId="2147483648"/>
            <ac:spMk id="4" creationId="{03D4790B-CF6A-41BA-97EB-3A22F395DE91}"/>
          </ac:spMkLst>
        </pc:spChg>
        <pc:sldLayoutChg chg="delSp mod">
          <pc:chgData name="Shahzad Ali" userId="ecba8e45-00b4-4f6b-a2f0-4dc2d773ca2c" providerId="ADAL" clId="{FB8DD6C5-1BB9-9D43-8F57-30484C47E2E4}" dt="2022-10-11T20:18:14.846" v="597" actId="478"/>
          <pc:sldLayoutMkLst>
            <pc:docMk/>
            <pc:sldMasterMk cId="4145229756" sldId="2147483648"/>
            <pc:sldLayoutMk cId="598593595" sldId="2147483656"/>
          </pc:sldLayoutMkLst>
          <pc:spChg chg="del">
            <ac:chgData name="Shahzad Ali" userId="ecba8e45-00b4-4f6b-a2f0-4dc2d773ca2c" providerId="ADAL" clId="{FB8DD6C5-1BB9-9D43-8F57-30484C47E2E4}" dt="2022-10-11T20:17:57.816" v="595" actId="478"/>
            <ac:spMkLst>
              <pc:docMk/>
              <pc:sldMasterMk cId="4145229756" sldId="2147483648"/>
              <pc:sldLayoutMk cId="598593595" sldId="2147483656"/>
              <ac:spMk id="13" creationId="{FC9A8359-3D44-49C0-A6C2-9F4FA5397B5F}"/>
            </ac:spMkLst>
          </pc:spChg>
          <pc:picChg chg="del">
            <ac:chgData name="Shahzad Ali" userId="ecba8e45-00b4-4f6b-a2f0-4dc2d773ca2c" providerId="ADAL" clId="{FB8DD6C5-1BB9-9D43-8F57-30484C47E2E4}" dt="2022-10-11T20:18:13.738" v="596" actId="478"/>
            <ac:picMkLst>
              <pc:docMk/>
              <pc:sldMasterMk cId="4145229756" sldId="2147483648"/>
              <pc:sldLayoutMk cId="598593595" sldId="2147483656"/>
              <ac:picMk id="11" creationId="{3535C25B-4C0B-4484-A8EC-C12187492303}"/>
            </ac:picMkLst>
          </pc:picChg>
          <pc:picChg chg="del">
            <ac:chgData name="Shahzad Ali" userId="ecba8e45-00b4-4f6b-a2f0-4dc2d773ca2c" providerId="ADAL" clId="{FB8DD6C5-1BB9-9D43-8F57-30484C47E2E4}" dt="2022-10-11T20:18:14.846" v="597" actId="478"/>
            <ac:picMkLst>
              <pc:docMk/>
              <pc:sldMasterMk cId="4145229756" sldId="2147483648"/>
              <pc:sldLayoutMk cId="598593595" sldId="2147483656"/>
              <ac:picMk id="17" creationId="{33C32219-9ADE-4ECF-8435-EEBE7A955909}"/>
            </ac:picMkLst>
          </pc:picChg>
        </pc:sldLayoutChg>
        <pc:sldLayoutChg chg="delSp mod">
          <pc:chgData name="Shahzad Ali" userId="ecba8e45-00b4-4f6b-a2f0-4dc2d773ca2c" providerId="ADAL" clId="{FB8DD6C5-1BB9-9D43-8F57-30484C47E2E4}" dt="2022-10-11T20:14:13.649" v="591" actId="478"/>
          <pc:sldLayoutMkLst>
            <pc:docMk/>
            <pc:sldMasterMk cId="2709569214" sldId="2147484123"/>
            <pc:sldLayoutMk cId="1483764399" sldId="2147483678"/>
          </pc:sldLayoutMkLst>
          <pc:spChg chg="del">
            <ac:chgData name="Shahzad Ali" userId="ecba8e45-00b4-4f6b-a2f0-4dc2d773ca2c" providerId="ADAL" clId="{FB8DD6C5-1BB9-9D43-8F57-30484C47E2E4}" dt="2022-10-11T20:14:11.220" v="590" actId="478"/>
            <ac:spMkLst>
              <pc:docMk/>
              <pc:sldMasterMk cId="2709569214" sldId="2147484123"/>
              <pc:sldLayoutMk cId="1483764399" sldId="2147483678"/>
              <ac:spMk id="4" creationId="{5180E0C8-A56F-4CCD-93C6-7033246FF611}"/>
            </ac:spMkLst>
          </pc:spChg>
          <pc:spChg chg="del">
            <ac:chgData name="Shahzad Ali" userId="ecba8e45-00b4-4f6b-a2f0-4dc2d773ca2c" providerId="ADAL" clId="{FB8DD6C5-1BB9-9D43-8F57-30484C47E2E4}" dt="2022-10-11T20:14:13.649" v="591" actId="478"/>
            <ac:spMkLst>
              <pc:docMk/>
              <pc:sldMasterMk cId="2709569214" sldId="2147484123"/>
              <pc:sldLayoutMk cId="1483764399" sldId="2147483678"/>
              <ac:spMk id="6" creationId="{499DA643-7886-4E76-B744-70CDFB91ACC1}"/>
            </ac:spMkLst>
          </pc:spChg>
        </pc:sldLayoutChg>
        <pc:sldLayoutChg chg="delSp modSp mod">
          <pc:chgData name="Shahzad Ali" userId="ecba8e45-00b4-4f6b-a2f0-4dc2d773ca2c" providerId="ADAL" clId="{FB8DD6C5-1BB9-9D43-8F57-30484C47E2E4}" dt="2022-10-15T07:17:44.875" v="958" actId="14100"/>
          <pc:sldLayoutMkLst>
            <pc:docMk/>
            <pc:sldMasterMk cId="2709569214" sldId="2147484123"/>
            <pc:sldLayoutMk cId="2317754540" sldId="2147483687"/>
          </pc:sldLayoutMkLst>
          <pc:spChg chg="mod">
            <ac:chgData name="Shahzad Ali" userId="ecba8e45-00b4-4f6b-a2f0-4dc2d773ca2c" providerId="ADAL" clId="{FB8DD6C5-1BB9-9D43-8F57-30484C47E2E4}" dt="2022-10-15T07:17:38.758" v="956" actId="14100"/>
            <ac:spMkLst>
              <pc:docMk/>
              <pc:sldMasterMk cId="2709569214" sldId="2147484123"/>
              <pc:sldLayoutMk cId="2317754540" sldId="2147483687"/>
              <ac:spMk id="6" creationId="{FF98301A-8767-4361-A77E-8210395DD0D6}"/>
            </ac:spMkLst>
          </pc:spChg>
          <pc:spChg chg="del">
            <ac:chgData name="Shahzad Ali" userId="ecba8e45-00b4-4f6b-a2f0-4dc2d773ca2c" providerId="ADAL" clId="{FB8DD6C5-1BB9-9D43-8F57-30484C47E2E4}" dt="2022-10-11T20:14:00.025" v="589" actId="478"/>
            <ac:spMkLst>
              <pc:docMk/>
              <pc:sldMasterMk cId="2709569214" sldId="2147484123"/>
              <pc:sldLayoutMk cId="2317754540" sldId="2147483687"/>
              <ac:spMk id="8" creationId="{ADC804F6-BBBF-468B-AD85-DB793C9A1346}"/>
            </ac:spMkLst>
          </pc:spChg>
          <pc:spChg chg="mod">
            <ac:chgData name="Shahzad Ali" userId="ecba8e45-00b4-4f6b-a2f0-4dc2d773ca2c" providerId="ADAL" clId="{FB8DD6C5-1BB9-9D43-8F57-30484C47E2E4}" dt="2022-10-15T07:17:44.875" v="958" actId="14100"/>
            <ac:spMkLst>
              <pc:docMk/>
              <pc:sldMasterMk cId="2709569214" sldId="2147484123"/>
              <pc:sldLayoutMk cId="2317754540" sldId="2147483687"/>
              <ac:spMk id="10" creationId="{30A1C153-4D56-46E1-BFD5-46B620EC9DFF}"/>
            </ac:spMkLst>
          </pc:spChg>
          <pc:spChg chg="mod">
            <ac:chgData name="Shahzad Ali" userId="ecba8e45-00b4-4f6b-a2f0-4dc2d773ca2c" providerId="ADAL" clId="{FB8DD6C5-1BB9-9D43-8F57-30484C47E2E4}" dt="2022-10-15T07:17:33.494" v="953" actId="14100"/>
            <ac:spMkLst>
              <pc:docMk/>
              <pc:sldMasterMk cId="2709569214" sldId="2147484123"/>
              <pc:sldLayoutMk cId="2317754540" sldId="2147483687"/>
              <ac:spMk id="11" creationId="{B97EDAF6-6C56-407E-A0E6-0396B2AFE8B6}"/>
            </ac:spMkLst>
          </pc:spChg>
          <pc:picChg chg="del">
            <ac:chgData name="Shahzad Ali" userId="ecba8e45-00b4-4f6b-a2f0-4dc2d773ca2c" providerId="ADAL" clId="{FB8DD6C5-1BB9-9D43-8F57-30484C47E2E4}" dt="2022-10-15T07:17:30.027" v="952" actId="478"/>
            <ac:picMkLst>
              <pc:docMk/>
              <pc:sldMasterMk cId="2709569214" sldId="2147484123"/>
              <pc:sldLayoutMk cId="2317754540" sldId="2147483687"/>
              <ac:picMk id="13" creationId="{96FC7D25-0B27-4835-B904-8FD19AE288E8}"/>
            </ac:picMkLst>
          </pc:picChg>
          <pc:picChg chg="del">
            <ac:chgData name="Shahzad Ali" userId="ecba8e45-00b4-4f6b-a2f0-4dc2d773ca2c" providerId="ADAL" clId="{FB8DD6C5-1BB9-9D43-8F57-30484C47E2E4}" dt="2022-10-15T07:17:28.155" v="951" actId="478"/>
            <ac:picMkLst>
              <pc:docMk/>
              <pc:sldMasterMk cId="2709569214" sldId="2147484123"/>
              <pc:sldLayoutMk cId="2317754540" sldId="2147483687"/>
              <ac:picMk id="15" creationId="{CACBEC66-6F08-44AE-A9AF-96BB7A580881}"/>
            </ac:picMkLst>
          </pc:picChg>
        </pc:sldLayoutChg>
        <pc:sldLayoutChg chg="delSp mod setBg">
          <pc:chgData name="Shahzad Ali" userId="ecba8e45-00b4-4f6b-a2f0-4dc2d773ca2c" providerId="ADAL" clId="{FB8DD6C5-1BB9-9D43-8F57-30484C47E2E4}" dt="2022-10-11T20:14:59.424" v="594"/>
          <pc:sldLayoutMkLst>
            <pc:docMk/>
            <pc:sldMasterMk cId="2709569214" sldId="2147484123"/>
            <pc:sldLayoutMk cId="3650528706" sldId="2147483700"/>
          </pc:sldLayoutMkLst>
          <pc:spChg chg="del">
            <ac:chgData name="Shahzad Ali" userId="ecba8e45-00b4-4f6b-a2f0-4dc2d773ca2c" providerId="ADAL" clId="{FB8DD6C5-1BB9-9D43-8F57-30484C47E2E4}" dt="2022-10-11T20:14:50.573" v="592" actId="478"/>
            <ac:spMkLst>
              <pc:docMk/>
              <pc:sldMasterMk cId="2709569214" sldId="2147484123"/>
              <pc:sldLayoutMk cId="3650528706" sldId="2147483700"/>
              <ac:spMk id="12" creationId="{FB6514B0-B5AD-7441-8788-CC49EA13C2C7}"/>
            </ac:spMkLst>
          </pc:spChg>
        </pc:sldLayoutChg>
        <pc:sldLayoutChg chg="delSp mod">
          <pc:chgData name="Shahzad Ali" userId="ecba8e45-00b4-4f6b-a2f0-4dc2d773ca2c" providerId="ADAL" clId="{FB8DD6C5-1BB9-9D43-8F57-30484C47E2E4}" dt="2022-10-11T20:18:21.217" v="600" actId="478"/>
          <pc:sldLayoutMkLst>
            <pc:docMk/>
            <pc:sldMasterMk cId="4145229756" sldId="2147483648"/>
            <pc:sldLayoutMk cId="1960324569" sldId="2147483706"/>
          </pc:sldLayoutMkLst>
          <pc:picChg chg="del">
            <ac:chgData name="Shahzad Ali" userId="ecba8e45-00b4-4f6b-a2f0-4dc2d773ca2c" providerId="ADAL" clId="{FB8DD6C5-1BB9-9D43-8F57-30484C47E2E4}" dt="2022-10-11T20:18:17.500" v="598" actId="478"/>
            <ac:picMkLst>
              <pc:docMk/>
              <pc:sldMasterMk cId="4145229756" sldId="2147483648"/>
              <pc:sldLayoutMk cId="1960324569" sldId="2147483706"/>
              <ac:picMk id="10" creationId="{FF3D5751-9A07-4B34-90EF-1E862D1C951B}"/>
            </ac:picMkLst>
          </pc:picChg>
          <pc:picChg chg="del">
            <ac:chgData name="Shahzad Ali" userId="ecba8e45-00b4-4f6b-a2f0-4dc2d773ca2c" providerId="ADAL" clId="{FB8DD6C5-1BB9-9D43-8F57-30484C47E2E4}" dt="2022-10-11T20:18:18.610" v="599" actId="478"/>
            <ac:picMkLst>
              <pc:docMk/>
              <pc:sldMasterMk cId="4145229756" sldId="2147483648"/>
              <pc:sldLayoutMk cId="1960324569" sldId="2147483706"/>
              <ac:picMk id="11" creationId="{C190AD77-9E48-4157-9B78-349EEF6C03ED}"/>
            </ac:picMkLst>
          </pc:picChg>
          <pc:picChg chg="del">
            <ac:chgData name="Shahzad Ali" userId="ecba8e45-00b4-4f6b-a2f0-4dc2d773ca2c" providerId="ADAL" clId="{FB8DD6C5-1BB9-9D43-8F57-30484C47E2E4}" dt="2022-10-11T20:18:21.217" v="600" actId="478"/>
            <ac:picMkLst>
              <pc:docMk/>
              <pc:sldMasterMk cId="4145229756" sldId="2147483648"/>
              <pc:sldLayoutMk cId="1960324569" sldId="2147483706"/>
              <ac:picMk id="12" creationId="{27CF6CA0-F354-4D27-880B-80889ECC9115}"/>
            </ac:picMkLst>
          </pc:picChg>
        </pc:sldLayoutChg>
        <pc:sldLayoutChg chg="delSp mod">
          <pc:chgData name="Shahzad Ali" userId="ecba8e45-00b4-4f6b-a2f0-4dc2d773ca2c" providerId="ADAL" clId="{FB8DD6C5-1BB9-9D43-8F57-30484C47E2E4}" dt="2022-10-11T20:18:27.402" v="604" actId="478"/>
          <pc:sldLayoutMkLst>
            <pc:docMk/>
            <pc:sldMasterMk cId="4145229756" sldId="2147483648"/>
            <pc:sldLayoutMk cId="2537725249" sldId="2147483727"/>
          </pc:sldLayoutMkLst>
          <pc:spChg chg="del">
            <ac:chgData name="Shahzad Ali" userId="ecba8e45-00b4-4f6b-a2f0-4dc2d773ca2c" providerId="ADAL" clId="{FB8DD6C5-1BB9-9D43-8F57-30484C47E2E4}" dt="2022-10-11T20:18:24.207" v="601" actId="478"/>
            <ac:spMkLst>
              <pc:docMk/>
              <pc:sldMasterMk cId="4145229756" sldId="2147483648"/>
              <pc:sldLayoutMk cId="2537725249" sldId="2147483727"/>
              <ac:spMk id="2" creationId="{92F2C0F7-4272-467D-80CA-C1BA72A57B5B}"/>
            </ac:spMkLst>
          </pc:spChg>
          <pc:picChg chg="del">
            <ac:chgData name="Shahzad Ali" userId="ecba8e45-00b4-4f6b-a2f0-4dc2d773ca2c" providerId="ADAL" clId="{FB8DD6C5-1BB9-9D43-8F57-30484C47E2E4}" dt="2022-10-11T20:18:26.254" v="603" actId="478"/>
            <ac:picMkLst>
              <pc:docMk/>
              <pc:sldMasterMk cId="4145229756" sldId="2147483648"/>
              <pc:sldLayoutMk cId="2537725249" sldId="2147483727"/>
              <ac:picMk id="10" creationId="{FF3D5751-9A07-4B34-90EF-1E862D1C951B}"/>
            </ac:picMkLst>
          </pc:picChg>
          <pc:picChg chg="del">
            <ac:chgData name="Shahzad Ali" userId="ecba8e45-00b4-4f6b-a2f0-4dc2d773ca2c" providerId="ADAL" clId="{FB8DD6C5-1BB9-9D43-8F57-30484C47E2E4}" dt="2022-10-11T20:18:27.402" v="604" actId="478"/>
            <ac:picMkLst>
              <pc:docMk/>
              <pc:sldMasterMk cId="4145229756" sldId="2147483648"/>
              <pc:sldLayoutMk cId="2537725249" sldId="2147483727"/>
              <ac:picMk id="11" creationId="{C190AD77-9E48-4157-9B78-349EEF6C03ED}"/>
            </ac:picMkLst>
          </pc:picChg>
          <pc:picChg chg="del">
            <ac:chgData name="Shahzad Ali" userId="ecba8e45-00b4-4f6b-a2f0-4dc2d773ca2c" providerId="ADAL" clId="{FB8DD6C5-1BB9-9D43-8F57-30484C47E2E4}" dt="2022-10-11T20:18:25.041" v="602" actId="478"/>
            <ac:picMkLst>
              <pc:docMk/>
              <pc:sldMasterMk cId="4145229756" sldId="2147483648"/>
              <pc:sldLayoutMk cId="2537725249" sldId="2147483727"/>
              <ac:picMk id="12" creationId="{27CF6CA0-F354-4D27-880B-80889ECC9115}"/>
            </ac:picMkLst>
          </pc:picChg>
        </pc:sldLayoutChg>
        <pc:sldLayoutChg chg="delSp mod">
          <pc:chgData name="Shahzad Ali" userId="ecba8e45-00b4-4f6b-a2f0-4dc2d773ca2c" providerId="ADAL" clId="{FB8DD6C5-1BB9-9D43-8F57-30484C47E2E4}" dt="2022-10-15T07:42:47.083" v="2608" actId="478"/>
          <pc:sldLayoutMkLst>
            <pc:docMk/>
            <pc:sldMasterMk cId="4145229756" sldId="2147483648"/>
            <pc:sldLayoutMk cId="142177380" sldId="2147483738"/>
          </pc:sldLayoutMkLst>
          <pc:spChg chg="del">
            <ac:chgData name="Shahzad Ali" userId="ecba8e45-00b4-4f6b-a2f0-4dc2d773ca2c" providerId="ADAL" clId="{FB8DD6C5-1BB9-9D43-8F57-30484C47E2E4}" dt="2022-10-15T07:42:47.083" v="2608" actId="478"/>
            <ac:spMkLst>
              <pc:docMk/>
              <pc:sldMasterMk cId="4145229756" sldId="2147483648"/>
              <pc:sldLayoutMk cId="142177380" sldId="2147483738"/>
              <ac:spMk id="5" creationId="{40921ACF-5C53-42EB-9D6F-C99EC261B57E}"/>
            </ac:spMkLst>
          </pc:spChg>
        </pc:sldLayoutChg>
        <pc:sldLayoutChg chg="delSp mod">
          <pc:chgData name="Shahzad Ali" userId="ecba8e45-00b4-4f6b-a2f0-4dc2d773ca2c" providerId="ADAL" clId="{FB8DD6C5-1BB9-9D43-8F57-30484C47E2E4}" dt="2022-10-15T07:41:58.083" v="2603" actId="478"/>
          <pc:sldLayoutMkLst>
            <pc:docMk/>
            <pc:sldMasterMk cId="2709569214" sldId="2147484123"/>
            <pc:sldLayoutMk cId="3424834321" sldId="2147484117"/>
          </pc:sldLayoutMkLst>
          <pc:spChg chg="del">
            <ac:chgData name="Shahzad Ali" userId="ecba8e45-00b4-4f6b-a2f0-4dc2d773ca2c" providerId="ADAL" clId="{FB8DD6C5-1BB9-9D43-8F57-30484C47E2E4}" dt="2022-10-15T07:41:54.067" v="2601" actId="478"/>
            <ac:spMkLst>
              <pc:docMk/>
              <pc:sldMasterMk cId="2709569214" sldId="2147484123"/>
              <pc:sldLayoutMk cId="3424834321" sldId="2147484117"/>
              <ac:spMk id="4" creationId="{D639F74C-D0A1-40F1-92F6-B3F84C55C427}"/>
            </ac:spMkLst>
          </pc:spChg>
          <pc:spChg chg="del">
            <ac:chgData name="Shahzad Ali" userId="ecba8e45-00b4-4f6b-a2f0-4dc2d773ca2c" providerId="ADAL" clId="{FB8DD6C5-1BB9-9D43-8F57-30484C47E2E4}" dt="2022-10-15T07:41:55.422" v="2602" actId="478"/>
            <ac:spMkLst>
              <pc:docMk/>
              <pc:sldMasterMk cId="2709569214" sldId="2147484123"/>
              <pc:sldLayoutMk cId="3424834321" sldId="2147484117"/>
              <ac:spMk id="12" creationId="{CEA97B46-B47E-6540-B160-DB59E65D963D}"/>
            </ac:spMkLst>
          </pc:spChg>
          <pc:picChg chg="del">
            <ac:chgData name="Shahzad Ali" userId="ecba8e45-00b4-4f6b-a2f0-4dc2d773ca2c" providerId="ADAL" clId="{FB8DD6C5-1BB9-9D43-8F57-30484C47E2E4}" dt="2022-10-15T07:41:52.990" v="2600" actId="478"/>
            <ac:picMkLst>
              <pc:docMk/>
              <pc:sldMasterMk cId="2709569214" sldId="2147484123"/>
              <pc:sldLayoutMk cId="3424834321" sldId="2147484117"/>
              <ac:picMk id="8" creationId="{AD354A7B-76E8-5F46-A0F0-98D12F605379}"/>
            </ac:picMkLst>
          </pc:picChg>
          <pc:cxnChg chg="del">
            <ac:chgData name="Shahzad Ali" userId="ecba8e45-00b4-4f6b-a2f0-4dc2d773ca2c" providerId="ADAL" clId="{FB8DD6C5-1BB9-9D43-8F57-30484C47E2E4}" dt="2022-10-15T07:41:58.083" v="2603" actId="478"/>
            <ac:cxnSpMkLst>
              <pc:docMk/>
              <pc:sldMasterMk cId="2709569214" sldId="2147484123"/>
              <pc:sldLayoutMk cId="3424834321" sldId="2147484117"/>
              <ac:cxnSpMk id="7" creationId="{4997A1BF-9FF5-1A42-B57C-C0FF55E082A0}"/>
            </ac:cxnSpMkLst>
          </pc:cxnChg>
        </pc:sldLayoutChg>
      </pc:sldMasterChg>
    </pc:docChg>
  </pc:docChgLst>
  <pc:docChgLst>
    <pc:chgData name="Shahzad Ali" userId="ecba8e45-00b4-4f6b-a2f0-4dc2d773ca2c" providerId="ADAL" clId="{70F5DC40-0416-964B-AA03-CDB4C63E51B8}"/>
    <pc:docChg chg="modSld">
      <pc:chgData name="Shahzad Ali" userId="ecba8e45-00b4-4f6b-a2f0-4dc2d773ca2c" providerId="ADAL" clId="{70F5DC40-0416-964B-AA03-CDB4C63E51B8}" dt="2024-07-19T00:19:46.982" v="10" actId="20577"/>
      <pc:docMkLst>
        <pc:docMk/>
      </pc:docMkLst>
      <pc:sldChg chg="modSp mod">
        <pc:chgData name="Shahzad Ali" userId="ecba8e45-00b4-4f6b-a2f0-4dc2d773ca2c" providerId="ADAL" clId="{70F5DC40-0416-964B-AA03-CDB4C63E51B8}" dt="2024-07-19T00:19:39.954" v="9" actId="20577"/>
        <pc:sldMkLst>
          <pc:docMk/>
          <pc:sldMk cId="717375228" sldId="2076137592"/>
        </pc:sldMkLst>
        <pc:spChg chg="mod">
          <ac:chgData name="Shahzad Ali" userId="ecba8e45-00b4-4f6b-a2f0-4dc2d773ca2c" providerId="ADAL" clId="{70F5DC40-0416-964B-AA03-CDB4C63E51B8}" dt="2024-07-19T00:18:34.778" v="0" actId="20577"/>
          <ac:spMkLst>
            <pc:docMk/>
            <pc:sldMk cId="717375228" sldId="2076137592"/>
            <ac:spMk id="2" creationId="{E6966BC6-3777-19F1-FEF9-C26D6976BBDB}"/>
          </ac:spMkLst>
        </pc:spChg>
        <pc:spChg chg="mod">
          <ac:chgData name="Shahzad Ali" userId="ecba8e45-00b4-4f6b-a2f0-4dc2d773ca2c" providerId="ADAL" clId="{70F5DC40-0416-964B-AA03-CDB4C63E51B8}" dt="2024-07-19T00:19:39.954" v="9" actId="20577"/>
          <ac:spMkLst>
            <pc:docMk/>
            <pc:sldMk cId="717375228" sldId="2076137592"/>
            <ac:spMk id="3" creationId="{B12A0348-63D0-A18D-B898-87B0E09B2259}"/>
          </ac:spMkLst>
        </pc:spChg>
      </pc:sldChg>
      <pc:sldChg chg="modSp mod">
        <pc:chgData name="Shahzad Ali" userId="ecba8e45-00b4-4f6b-a2f0-4dc2d773ca2c" providerId="ADAL" clId="{70F5DC40-0416-964B-AA03-CDB4C63E51B8}" dt="2024-07-19T00:19:46.982" v="10" actId="20577"/>
        <pc:sldMkLst>
          <pc:docMk/>
          <pc:sldMk cId="3672561529" sldId="2076137593"/>
        </pc:sldMkLst>
        <pc:spChg chg="mod">
          <ac:chgData name="Shahzad Ali" userId="ecba8e45-00b4-4f6b-a2f0-4dc2d773ca2c" providerId="ADAL" clId="{70F5DC40-0416-964B-AA03-CDB4C63E51B8}" dt="2024-07-19T00:19:46.982" v="10" actId="20577"/>
          <ac:spMkLst>
            <pc:docMk/>
            <pc:sldMk cId="3672561529" sldId="2076137593"/>
            <ac:spMk id="2" creationId="{1ED238E0-C1BF-DA58-B42E-8BC986A865E5}"/>
          </ac:spMkLst>
        </pc:spChg>
      </pc:sldChg>
    </pc:docChg>
  </pc:docChgLst>
  <pc:docChgLst>
    <pc:chgData name="Shahzad Ali" userId="ecba8e45-00b4-4f6b-a2f0-4dc2d773ca2c" providerId="ADAL" clId="{75899986-2BA8-ED46-BBDE-F125F59048D1}"/>
    <pc:docChg chg="custSel modSld">
      <pc:chgData name="Shahzad Ali" userId="ecba8e45-00b4-4f6b-a2f0-4dc2d773ca2c" providerId="ADAL" clId="{75899986-2BA8-ED46-BBDE-F125F59048D1}" dt="2022-11-01T17:58:30.294" v="1" actId="478"/>
      <pc:docMkLst>
        <pc:docMk/>
      </pc:docMkLst>
      <pc:sldChg chg="delSp mod">
        <pc:chgData name="Shahzad Ali" userId="ecba8e45-00b4-4f6b-a2f0-4dc2d773ca2c" providerId="ADAL" clId="{75899986-2BA8-ED46-BBDE-F125F59048D1}" dt="2022-11-01T17:58:30.294" v="1" actId="478"/>
        <pc:sldMkLst>
          <pc:docMk/>
          <pc:sldMk cId="4291630676" sldId="2076137474"/>
        </pc:sldMkLst>
        <pc:spChg chg="del">
          <ac:chgData name="Shahzad Ali" userId="ecba8e45-00b4-4f6b-a2f0-4dc2d773ca2c" providerId="ADAL" clId="{75899986-2BA8-ED46-BBDE-F125F59048D1}" dt="2022-11-01T17:58:30.294" v="1" actId="478"/>
          <ac:spMkLst>
            <pc:docMk/>
            <pc:sldMk cId="4291630676" sldId="2076137474"/>
            <ac:spMk id="10" creationId="{2A810293-B123-E44D-AB5D-C77AA5BC9DB4}"/>
          </ac:spMkLst>
        </pc:spChg>
        <pc:picChg chg="del">
          <ac:chgData name="Shahzad Ali" userId="ecba8e45-00b4-4f6b-a2f0-4dc2d773ca2c" providerId="ADAL" clId="{75899986-2BA8-ED46-BBDE-F125F59048D1}" dt="2022-11-01T17:58:28.568" v="0" actId="478"/>
          <ac:picMkLst>
            <pc:docMk/>
            <pc:sldMk cId="4291630676" sldId="2076137474"/>
            <ac:picMk id="13" creationId="{70EC53FE-1E09-9848-8CBA-7ED28CD773AA}"/>
          </ac:picMkLst>
        </pc:picChg>
      </pc:sldChg>
    </pc:docChg>
  </pc:docChgLst>
  <pc:docChgLst>
    <pc:chgData name="Shahzad Ali" userId="ecba8e45-00b4-4f6b-a2f0-4dc2d773ca2c" providerId="ADAL" clId="{CBE25B36-03BB-9443-BEB1-C8E8615B1776}"/>
    <pc:docChg chg="undo custSel addSld delSld modSld modMainMaster">
      <pc:chgData name="Shahzad Ali" userId="ecba8e45-00b4-4f6b-a2f0-4dc2d773ca2c" providerId="ADAL" clId="{CBE25B36-03BB-9443-BEB1-C8E8615B1776}" dt="2022-12-13T03:45:05.234" v="128" actId="700"/>
      <pc:docMkLst>
        <pc:docMk/>
      </pc:docMkLst>
      <pc:sldChg chg="modSp mod">
        <pc:chgData name="Shahzad Ali" userId="ecba8e45-00b4-4f6b-a2f0-4dc2d773ca2c" providerId="ADAL" clId="{CBE25B36-03BB-9443-BEB1-C8E8615B1776}" dt="2022-12-12T08:26:10.332" v="118" actId="14826"/>
        <pc:sldMkLst>
          <pc:docMk/>
          <pc:sldMk cId="728101304" sldId="6296"/>
        </pc:sldMkLst>
        <pc:picChg chg="mod">
          <ac:chgData name="Shahzad Ali" userId="ecba8e45-00b4-4f6b-a2f0-4dc2d773ca2c" providerId="ADAL" clId="{CBE25B36-03BB-9443-BEB1-C8E8615B1776}" dt="2022-12-12T08:26:10.332" v="118" actId="14826"/>
          <ac:picMkLst>
            <pc:docMk/>
            <pc:sldMk cId="728101304" sldId="6296"/>
            <ac:picMk id="12" creationId="{F6775A82-FF6B-6F4B-8AA4-8024FCC42B85}"/>
          </ac:picMkLst>
        </pc:picChg>
      </pc:sldChg>
      <pc:sldChg chg="del">
        <pc:chgData name="Shahzad Ali" userId="ecba8e45-00b4-4f6b-a2f0-4dc2d773ca2c" providerId="ADAL" clId="{CBE25B36-03BB-9443-BEB1-C8E8615B1776}" dt="2022-12-12T08:33:22.253" v="124" actId="2696"/>
        <pc:sldMkLst>
          <pc:docMk/>
          <pc:sldMk cId="925158075" sldId="2076137258"/>
        </pc:sldMkLst>
      </pc:sldChg>
      <pc:sldChg chg="del">
        <pc:chgData name="Shahzad Ali" userId="ecba8e45-00b4-4f6b-a2f0-4dc2d773ca2c" providerId="ADAL" clId="{CBE25B36-03BB-9443-BEB1-C8E8615B1776}" dt="2022-12-12T07:07:10.748" v="90" actId="2696"/>
        <pc:sldMkLst>
          <pc:docMk/>
          <pc:sldMk cId="4291630676" sldId="2076137474"/>
        </pc:sldMkLst>
      </pc:sldChg>
      <pc:sldChg chg="del">
        <pc:chgData name="Shahzad Ali" userId="ecba8e45-00b4-4f6b-a2f0-4dc2d773ca2c" providerId="ADAL" clId="{CBE25B36-03BB-9443-BEB1-C8E8615B1776}" dt="2022-12-12T08:31:56.293" v="121" actId="2696"/>
        <pc:sldMkLst>
          <pc:docMk/>
          <pc:sldMk cId="684494995" sldId="2076137495"/>
        </pc:sldMkLst>
      </pc:sldChg>
      <pc:sldChg chg="del">
        <pc:chgData name="Shahzad Ali" userId="ecba8e45-00b4-4f6b-a2f0-4dc2d773ca2c" providerId="ADAL" clId="{CBE25B36-03BB-9443-BEB1-C8E8615B1776}" dt="2022-12-12T06:28:21.772" v="0" actId="2696"/>
        <pc:sldMkLst>
          <pc:docMk/>
          <pc:sldMk cId="2707732364" sldId="2076137563"/>
        </pc:sldMkLst>
      </pc:sldChg>
      <pc:sldChg chg="del">
        <pc:chgData name="Shahzad Ali" userId="ecba8e45-00b4-4f6b-a2f0-4dc2d773ca2c" providerId="ADAL" clId="{CBE25B36-03BB-9443-BEB1-C8E8615B1776}" dt="2022-12-12T06:28:22.283" v="1" actId="2696"/>
        <pc:sldMkLst>
          <pc:docMk/>
          <pc:sldMk cId="2269609734" sldId="2076137565"/>
        </pc:sldMkLst>
      </pc:sldChg>
      <pc:sldChg chg="del">
        <pc:chgData name="Shahzad Ali" userId="ecba8e45-00b4-4f6b-a2f0-4dc2d773ca2c" providerId="ADAL" clId="{CBE25B36-03BB-9443-BEB1-C8E8615B1776}" dt="2022-12-12T06:28:25.586" v="9" actId="2696"/>
        <pc:sldMkLst>
          <pc:docMk/>
          <pc:sldMk cId="1716567888" sldId="2076137567"/>
        </pc:sldMkLst>
      </pc:sldChg>
      <pc:sldChg chg="del">
        <pc:chgData name="Shahzad Ali" userId="ecba8e45-00b4-4f6b-a2f0-4dc2d773ca2c" providerId="ADAL" clId="{CBE25B36-03BB-9443-BEB1-C8E8615B1776}" dt="2022-12-12T06:28:24.745" v="7" actId="2696"/>
        <pc:sldMkLst>
          <pc:docMk/>
          <pc:sldMk cId="3486923366" sldId="2076137568"/>
        </pc:sldMkLst>
      </pc:sldChg>
      <pc:sldChg chg="del">
        <pc:chgData name="Shahzad Ali" userId="ecba8e45-00b4-4f6b-a2f0-4dc2d773ca2c" providerId="ADAL" clId="{CBE25B36-03BB-9443-BEB1-C8E8615B1776}" dt="2022-12-12T06:28:25.141" v="8" actId="2696"/>
        <pc:sldMkLst>
          <pc:docMk/>
          <pc:sldMk cId="1817702404" sldId="2076137570"/>
        </pc:sldMkLst>
      </pc:sldChg>
      <pc:sldChg chg="del">
        <pc:chgData name="Shahzad Ali" userId="ecba8e45-00b4-4f6b-a2f0-4dc2d773ca2c" providerId="ADAL" clId="{CBE25B36-03BB-9443-BEB1-C8E8615B1776}" dt="2022-12-12T08:31:57.695" v="122" actId="2696"/>
        <pc:sldMkLst>
          <pc:docMk/>
          <pc:sldMk cId="2349822635" sldId="2076137572"/>
        </pc:sldMkLst>
      </pc:sldChg>
      <pc:sldChg chg="del">
        <pc:chgData name="Shahzad Ali" userId="ecba8e45-00b4-4f6b-a2f0-4dc2d773ca2c" providerId="ADAL" clId="{CBE25B36-03BB-9443-BEB1-C8E8615B1776}" dt="2022-12-12T06:28:23.307" v="3" actId="2696"/>
        <pc:sldMkLst>
          <pc:docMk/>
          <pc:sldMk cId="1608902271" sldId="2076137573"/>
        </pc:sldMkLst>
      </pc:sldChg>
      <pc:sldChg chg="del">
        <pc:chgData name="Shahzad Ali" userId="ecba8e45-00b4-4f6b-a2f0-4dc2d773ca2c" providerId="ADAL" clId="{CBE25B36-03BB-9443-BEB1-C8E8615B1776}" dt="2022-12-12T06:28:24.366" v="6" actId="2696"/>
        <pc:sldMkLst>
          <pc:docMk/>
          <pc:sldMk cId="3531395527" sldId="2076137574"/>
        </pc:sldMkLst>
      </pc:sldChg>
      <pc:sldChg chg="del">
        <pc:chgData name="Shahzad Ali" userId="ecba8e45-00b4-4f6b-a2f0-4dc2d773ca2c" providerId="ADAL" clId="{CBE25B36-03BB-9443-BEB1-C8E8615B1776}" dt="2022-12-12T06:28:23.672" v="4" actId="2696"/>
        <pc:sldMkLst>
          <pc:docMk/>
          <pc:sldMk cId="2543828766" sldId="2076137575"/>
        </pc:sldMkLst>
      </pc:sldChg>
      <pc:sldChg chg="del">
        <pc:chgData name="Shahzad Ali" userId="ecba8e45-00b4-4f6b-a2f0-4dc2d773ca2c" providerId="ADAL" clId="{CBE25B36-03BB-9443-BEB1-C8E8615B1776}" dt="2022-12-12T06:28:22.830" v="2" actId="2696"/>
        <pc:sldMkLst>
          <pc:docMk/>
          <pc:sldMk cId="3792110045" sldId="2076137576"/>
        </pc:sldMkLst>
      </pc:sldChg>
      <pc:sldChg chg="del">
        <pc:chgData name="Shahzad Ali" userId="ecba8e45-00b4-4f6b-a2f0-4dc2d773ca2c" providerId="ADAL" clId="{CBE25B36-03BB-9443-BEB1-C8E8615B1776}" dt="2022-12-12T06:28:26.370" v="11" actId="2696"/>
        <pc:sldMkLst>
          <pc:docMk/>
          <pc:sldMk cId="1195885645" sldId="2076137578"/>
        </pc:sldMkLst>
      </pc:sldChg>
      <pc:sldChg chg="del">
        <pc:chgData name="Shahzad Ali" userId="ecba8e45-00b4-4f6b-a2f0-4dc2d773ca2c" providerId="ADAL" clId="{CBE25B36-03BB-9443-BEB1-C8E8615B1776}" dt="2022-12-12T06:28:24.024" v="5" actId="2696"/>
        <pc:sldMkLst>
          <pc:docMk/>
          <pc:sldMk cId="3662384842" sldId="2076137579"/>
        </pc:sldMkLst>
      </pc:sldChg>
      <pc:sldChg chg="del">
        <pc:chgData name="Shahzad Ali" userId="ecba8e45-00b4-4f6b-a2f0-4dc2d773ca2c" providerId="ADAL" clId="{CBE25B36-03BB-9443-BEB1-C8E8615B1776}" dt="2022-12-12T08:17:07.961" v="117" actId="2696"/>
        <pc:sldMkLst>
          <pc:docMk/>
          <pc:sldMk cId="555312745" sldId="2076137580"/>
        </pc:sldMkLst>
      </pc:sldChg>
      <pc:sldChg chg="del">
        <pc:chgData name="Shahzad Ali" userId="ecba8e45-00b4-4f6b-a2f0-4dc2d773ca2c" providerId="ADAL" clId="{CBE25B36-03BB-9443-BEB1-C8E8615B1776}" dt="2022-12-12T06:28:25.972" v="10" actId="2696"/>
        <pc:sldMkLst>
          <pc:docMk/>
          <pc:sldMk cId="1021413490" sldId="2076137581"/>
        </pc:sldMkLst>
      </pc:sldChg>
      <pc:sldChg chg="modSp del mod">
        <pc:chgData name="Shahzad Ali" userId="ecba8e45-00b4-4f6b-a2f0-4dc2d773ca2c" providerId="ADAL" clId="{CBE25B36-03BB-9443-BEB1-C8E8615B1776}" dt="2022-12-12T08:31:40.919" v="120" actId="2696"/>
        <pc:sldMkLst>
          <pc:docMk/>
          <pc:sldMk cId="1195708457" sldId="2076137590"/>
        </pc:sldMkLst>
        <pc:spChg chg="mod">
          <ac:chgData name="Shahzad Ali" userId="ecba8e45-00b4-4f6b-a2f0-4dc2d773ca2c" providerId="ADAL" clId="{CBE25B36-03BB-9443-BEB1-C8E8615B1776}" dt="2022-12-12T08:31:32.175" v="119" actId="20577"/>
          <ac:spMkLst>
            <pc:docMk/>
            <pc:sldMk cId="1195708457" sldId="2076137590"/>
            <ac:spMk id="8" creationId="{2D58F97D-62A8-23CC-550B-10A40102C863}"/>
          </ac:spMkLst>
        </pc:spChg>
      </pc:sldChg>
      <pc:sldChg chg="modSp mod modClrScheme chgLayout">
        <pc:chgData name="Shahzad Ali" userId="ecba8e45-00b4-4f6b-a2f0-4dc2d773ca2c" providerId="ADAL" clId="{CBE25B36-03BB-9443-BEB1-C8E8615B1776}" dt="2022-12-13T03:45:05.234" v="128" actId="700"/>
        <pc:sldMkLst>
          <pc:docMk/>
          <pc:sldMk cId="835859086" sldId="2076137591"/>
        </pc:sldMkLst>
        <pc:spChg chg="mod ord">
          <ac:chgData name="Shahzad Ali" userId="ecba8e45-00b4-4f6b-a2f0-4dc2d773ca2c" providerId="ADAL" clId="{CBE25B36-03BB-9443-BEB1-C8E8615B1776}" dt="2022-12-13T03:45:05.234" v="128" actId="700"/>
          <ac:spMkLst>
            <pc:docMk/>
            <pc:sldMk cId="835859086" sldId="2076137591"/>
            <ac:spMk id="3" creationId="{E15FC5C1-8D52-D847-AE02-4F8E627D00CE}"/>
          </ac:spMkLst>
        </pc:spChg>
        <pc:spChg chg="mod ord">
          <ac:chgData name="Shahzad Ali" userId="ecba8e45-00b4-4f6b-a2f0-4dc2d773ca2c" providerId="ADAL" clId="{CBE25B36-03BB-9443-BEB1-C8E8615B1776}" dt="2022-12-13T03:45:05.234" v="128" actId="700"/>
          <ac:spMkLst>
            <pc:docMk/>
            <pc:sldMk cId="835859086" sldId="2076137591"/>
            <ac:spMk id="4" creationId="{5ED34408-8D56-584F-97EB-1BF34AD7B867}"/>
          </ac:spMkLst>
        </pc:spChg>
        <pc:spChg chg="mod ord">
          <ac:chgData name="Shahzad Ali" userId="ecba8e45-00b4-4f6b-a2f0-4dc2d773ca2c" providerId="ADAL" clId="{CBE25B36-03BB-9443-BEB1-C8E8615B1776}" dt="2022-12-13T03:45:05.234" v="128" actId="700"/>
          <ac:spMkLst>
            <pc:docMk/>
            <pc:sldMk cId="835859086" sldId="2076137591"/>
            <ac:spMk id="5" creationId="{EDB56B96-3DF8-3CDC-E3DA-F4277295868A}"/>
          </ac:spMkLst>
        </pc:spChg>
      </pc:sldChg>
      <pc:sldChg chg="modSp">
        <pc:chgData name="Shahzad Ali" userId="ecba8e45-00b4-4f6b-a2f0-4dc2d773ca2c" providerId="ADAL" clId="{CBE25B36-03BB-9443-BEB1-C8E8615B1776}" dt="2022-12-13T03:44:36.604" v="125"/>
        <pc:sldMkLst>
          <pc:docMk/>
          <pc:sldMk cId="717375228" sldId="2076137592"/>
        </pc:sldMkLst>
        <pc:spChg chg="mod">
          <ac:chgData name="Shahzad Ali" userId="ecba8e45-00b4-4f6b-a2f0-4dc2d773ca2c" providerId="ADAL" clId="{CBE25B36-03BB-9443-BEB1-C8E8615B1776}" dt="2022-12-13T03:44:36.604" v="125"/>
          <ac:spMkLst>
            <pc:docMk/>
            <pc:sldMk cId="717375228" sldId="2076137592"/>
            <ac:spMk id="2" creationId="{E6966BC6-3777-19F1-FEF9-C26D6976BBDB}"/>
          </ac:spMkLst>
        </pc:spChg>
      </pc:sldChg>
      <pc:sldChg chg="modSp">
        <pc:chgData name="Shahzad Ali" userId="ecba8e45-00b4-4f6b-a2f0-4dc2d773ca2c" providerId="ADAL" clId="{CBE25B36-03BB-9443-BEB1-C8E8615B1776}" dt="2022-12-13T03:44:36.604" v="125"/>
        <pc:sldMkLst>
          <pc:docMk/>
          <pc:sldMk cId="3672561529" sldId="2076137593"/>
        </pc:sldMkLst>
        <pc:spChg chg="mod">
          <ac:chgData name="Shahzad Ali" userId="ecba8e45-00b4-4f6b-a2f0-4dc2d773ca2c" providerId="ADAL" clId="{CBE25B36-03BB-9443-BEB1-C8E8615B1776}" dt="2022-12-13T03:44:36.604" v="125"/>
          <ac:spMkLst>
            <pc:docMk/>
            <pc:sldMk cId="3672561529" sldId="2076137593"/>
            <ac:spMk id="2" creationId="{1ED238E0-C1BF-DA58-B42E-8BC986A865E5}"/>
          </ac:spMkLst>
        </pc:spChg>
      </pc:sldChg>
      <pc:sldChg chg="modSp add mod">
        <pc:chgData name="Shahzad Ali" userId="ecba8e45-00b4-4f6b-a2f0-4dc2d773ca2c" providerId="ADAL" clId="{CBE25B36-03BB-9443-BEB1-C8E8615B1776}" dt="2022-12-13T03:44:36.604" v="125"/>
        <pc:sldMkLst>
          <pc:docMk/>
          <pc:sldMk cId="3685983892" sldId="2142532865"/>
        </pc:sldMkLst>
        <pc:spChg chg="mod">
          <ac:chgData name="Shahzad Ali" userId="ecba8e45-00b4-4f6b-a2f0-4dc2d773ca2c" providerId="ADAL" clId="{CBE25B36-03BB-9443-BEB1-C8E8615B1776}" dt="2022-12-13T03:44:36.604" v="125"/>
          <ac:spMkLst>
            <pc:docMk/>
            <pc:sldMk cId="3685983892" sldId="2142532865"/>
            <ac:spMk id="3" creationId="{00000000-0000-0000-0000-000000000000}"/>
          </ac:spMkLst>
        </pc:spChg>
        <pc:spChg chg="mod">
          <ac:chgData name="Shahzad Ali" userId="ecba8e45-00b4-4f6b-a2f0-4dc2d773ca2c" providerId="ADAL" clId="{CBE25B36-03BB-9443-BEB1-C8E8615B1776}" dt="2022-12-13T03:44:36.604" v="125"/>
          <ac:spMkLst>
            <pc:docMk/>
            <pc:sldMk cId="3685983892" sldId="2142532865"/>
            <ac:spMk id="4" creationId="{00000000-0000-0000-0000-000000000000}"/>
          </ac:spMkLst>
        </pc:spChg>
      </pc:sldChg>
      <pc:sldChg chg="add">
        <pc:chgData name="Shahzad Ali" userId="ecba8e45-00b4-4f6b-a2f0-4dc2d773ca2c" providerId="ADAL" clId="{CBE25B36-03BB-9443-BEB1-C8E8615B1776}" dt="2022-12-12T08:33:20.059" v="123"/>
        <pc:sldMkLst>
          <pc:docMk/>
          <pc:sldMk cId="1116769962" sldId="2142532926"/>
        </pc:sldMkLst>
      </pc:sldChg>
      <pc:sldMasterChg chg="delSldLayout modSldLayout sldLayoutOrd">
        <pc:chgData name="Shahzad Ali" userId="ecba8e45-00b4-4f6b-a2f0-4dc2d773ca2c" providerId="ADAL" clId="{CBE25B36-03BB-9443-BEB1-C8E8615B1776}" dt="2022-12-12T08:16:53.603" v="116" actId="2696"/>
        <pc:sldMasterMkLst>
          <pc:docMk/>
          <pc:sldMasterMk cId="4145229756" sldId="2147483648"/>
        </pc:sldMasterMkLst>
        <pc:sldLayoutChg chg="del">
          <pc:chgData name="Shahzad Ali" userId="ecba8e45-00b4-4f6b-a2f0-4dc2d773ca2c" providerId="ADAL" clId="{CBE25B36-03BB-9443-BEB1-C8E8615B1776}" dt="2022-12-12T07:07:23.739" v="91" actId="2696"/>
          <pc:sldLayoutMkLst>
            <pc:docMk/>
            <pc:sldMasterMk cId="4145229756" sldId="2147483648"/>
            <pc:sldLayoutMk cId="598593595" sldId="2147483656"/>
          </pc:sldLayoutMkLst>
        </pc:sldLayoutChg>
        <pc:sldLayoutChg chg="del">
          <pc:chgData name="Shahzad Ali" userId="ecba8e45-00b4-4f6b-a2f0-4dc2d773ca2c" providerId="ADAL" clId="{CBE25B36-03BB-9443-BEB1-C8E8615B1776}" dt="2022-12-12T07:07:52.032" v="98" actId="2696"/>
          <pc:sldLayoutMkLst>
            <pc:docMk/>
            <pc:sldMasterMk cId="4145229756" sldId="2147483648"/>
            <pc:sldLayoutMk cId="653440902" sldId="2147483680"/>
          </pc:sldLayoutMkLst>
        </pc:sldLayoutChg>
        <pc:sldLayoutChg chg="delSp modSp mod">
          <pc:chgData name="Shahzad Ali" userId="ecba8e45-00b4-4f6b-a2f0-4dc2d773ca2c" providerId="ADAL" clId="{CBE25B36-03BB-9443-BEB1-C8E8615B1776}" dt="2022-12-12T08:16:50.915" v="115" actId="478"/>
          <pc:sldLayoutMkLst>
            <pc:docMk/>
            <pc:sldMasterMk cId="2709569214" sldId="2147484123"/>
            <pc:sldLayoutMk cId="4004885189" sldId="2147483682"/>
          </pc:sldLayoutMkLst>
          <pc:spChg chg="del mod">
            <ac:chgData name="Shahzad Ali" userId="ecba8e45-00b4-4f6b-a2f0-4dc2d773ca2c" providerId="ADAL" clId="{CBE25B36-03BB-9443-BEB1-C8E8615B1776}" dt="2022-12-12T08:16:50.915" v="115" actId="478"/>
            <ac:spMkLst>
              <pc:docMk/>
              <pc:sldMasterMk cId="2709569214" sldId="2147484123"/>
              <pc:sldLayoutMk cId="4004885189" sldId="2147483682"/>
              <ac:spMk id="5" creationId="{5CE36272-55E6-4F28-A873-57EC91F08D09}"/>
            </ac:spMkLst>
          </pc:spChg>
          <pc:spChg chg="mod">
            <ac:chgData name="Shahzad Ali" userId="ecba8e45-00b4-4f6b-a2f0-4dc2d773ca2c" providerId="ADAL" clId="{CBE25B36-03BB-9443-BEB1-C8E8615B1776}" dt="2022-12-12T08:16:47.532" v="113" actId="1076"/>
            <ac:spMkLst>
              <pc:docMk/>
              <pc:sldMasterMk cId="2709569214" sldId="2147484123"/>
              <pc:sldLayoutMk cId="4004885189" sldId="2147483682"/>
              <ac:spMk id="9" creationId="{00000000-0000-0000-0000-000000000000}"/>
            </ac:spMkLst>
          </pc:spChg>
        </pc:sldLayoutChg>
        <pc:sldLayoutChg chg="del">
          <pc:chgData name="Shahzad Ali" userId="ecba8e45-00b4-4f6b-a2f0-4dc2d773ca2c" providerId="ADAL" clId="{CBE25B36-03BB-9443-BEB1-C8E8615B1776}" dt="2022-12-12T08:16:53.603" v="116" actId="2696"/>
          <pc:sldLayoutMkLst>
            <pc:docMk/>
            <pc:sldMasterMk cId="4145229756" sldId="2147483648"/>
            <pc:sldLayoutMk cId="1086403419" sldId="2147483683"/>
          </pc:sldLayoutMkLst>
        </pc:sldLayoutChg>
        <pc:sldLayoutChg chg="del">
          <pc:chgData name="Shahzad Ali" userId="ecba8e45-00b4-4f6b-a2f0-4dc2d773ca2c" providerId="ADAL" clId="{CBE25B36-03BB-9443-BEB1-C8E8615B1776}" dt="2022-12-12T07:07:49.084" v="95" actId="2696"/>
          <pc:sldLayoutMkLst>
            <pc:docMk/>
            <pc:sldMasterMk cId="4145229756" sldId="2147483648"/>
            <pc:sldLayoutMk cId="1960324569" sldId="2147483706"/>
          </pc:sldLayoutMkLst>
        </pc:sldLayoutChg>
        <pc:sldLayoutChg chg="delSp mod">
          <pc:chgData name="Shahzad Ali" userId="ecba8e45-00b4-4f6b-a2f0-4dc2d773ca2c" providerId="ADAL" clId="{CBE25B36-03BB-9443-BEB1-C8E8615B1776}" dt="2022-12-12T08:16:37.171" v="110" actId="478"/>
          <pc:sldLayoutMkLst>
            <pc:docMk/>
            <pc:sldMasterMk cId="2709569214" sldId="2147484123"/>
            <pc:sldLayoutMk cId="2600719940" sldId="2147483724"/>
          </pc:sldLayoutMkLst>
          <pc:spChg chg="del">
            <ac:chgData name="Shahzad Ali" userId="ecba8e45-00b4-4f6b-a2f0-4dc2d773ca2c" providerId="ADAL" clId="{CBE25B36-03BB-9443-BEB1-C8E8615B1776}" dt="2022-12-12T08:16:37.171" v="110" actId="478"/>
            <ac:spMkLst>
              <pc:docMk/>
              <pc:sldMasterMk cId="2709569214" sldId="2147484123"/>
              <pc:sldLayoutMk cId="2600719940" sldId="2147483724"/>
              <ac:spMk id="4" creationId="{00000000-0000-0000-0000-000000000000}"/>
            </ac:spMkLst>
          </pc:spChg>
        </pc:sldLayoutChg>
        <pc:sldLayoutChg chg="del">
          <pc:chgData name="Shahzad Ali" userId="ecba8e45-00b4-4f6b-a2f0-4dc2d773ca2c" providerId="ADAL" clId="{CBE25B36-03BB-9443-BEB1-C8E8615B1776}" dt="2022-12-12T07:07:50.689" v="97" actId="2696"/>
          <pc:sldLayoutMkLst>
            <pc:docMk/>
            <pc:sldMasterMk cId="4145229756" sldId="2147483648"/>
            <pc:sldLayoutMk cId="3894732051" sldId="2147483726"/>
          </pc:sldLayoutMkLst>
        </pc:sldLayoutChg>
        <pc:sldLayoutChg chg="del">
          <pc:chgData name="Shahzad Ali" userId="ecba8e45-00b4-4f6b-a2f0-4dc2d773ca2c" providerId="ADAL" clId="{CBE25B36-03BB-9443-BEB1-C8E8615B1776}" dt="2022-12-12T07:07:49.730" v="96" actId="2696"/>
          <pc:sldLayoutMkLst>
            <pc:docMk/>
            <pc:sldMasterMk cId="4145229756" sldId="2147483648"/>
            <pc:sldLayoutMk cId="2537725249" sldId="2147483727"/>
          </pc:sldLayoutMkLst>
        </pc:sldLayoutChg>
        <pc:sldLayoutChg chg="delSp mod">
          <pc:chgData name="Shahzad Ali" userId="ecba8e45-00b4-4f6b-a2f0-4dc2d773ca2c" providerId="ADAL" clId="{CBE25B36-03BB-9443-BEB1-C8E8615B1776}" dt="2022-12-12T08:16:42.303" v="111" actId="478"/>
          <pc:sldLayoutMkLst>
            <pc:docMk/>
            <pc:sldMasterMk cId="2709569214" sldId="2147484123"/>
            <pc:sldLayoutMk cId="347281658" sldId="2147483733"/>
          </pc:sldLayoutMkLst>
          <pc:spChg chg="del">
            <ac:chgData name="Shahzad Ali" userId="ecba8e45-00b4-4f6b-a2f0-4dc2d773ca2c" providerId="ADAL" clId="{CBE25B36-03BB-9443-BEB1-C8E8615B1776}" dt="2022-12-12T08:16:42.303" v="111" actId="478"/>
            <ac:spMkLst>
              <pc:docMk/>
              <pc:sldMasterMk cId="2709569214" sldId="2147484123"/>
              <pc:sldLayoutMk cId="347281658" sldId="2147483733"/>
              <ac:spMk id="4" creationId="{00000000-0000-0000-0000-000000000000}"/>
            </ac:spMkLst>
          </pc:spChg>
        </pc:sldLayoutChg>
        <pc:sldLayoutChg chg="del">
          <pc:chgData name="Shahzad Ali" userId="ecba8e45-00b4-4f6b-a2f0-4dc2d773ca2c" providerId="ADAL" clId="{CBE25B36-03BB-9443-BEB1-C8E8615B1776}" dt="2022-12-12T08:16:12.826" v="108" actId="2696"/>
          <pc:sldLayoutMkLst>
            <pc:docMk/>
            <pc:sldMasterMk cId="4145229756" sldId="2147483648"/>
            <pc:sldLayoutMk cId="4039242719" sldId="2147483752"/>
          </pc:sldLayoutMkLst>
        </pc:sldLayoutChg>
        <pc:sldLayoutChg chg="del">
          <pc:chgData name="Shahzad Ali" userId="ecba8e45-00b4-4f6b-a2f0-4dc2d773ca2c" providerId="ADAL" clId="{CBE25B36-03BB-9443-BEB1-C8E8615B1776}" dt="2022-12-12T08:16:16.535" v="109" actId="2696"/>
          <pc:sldLayoutMkLst>
            <pc:docMk/>
            <pc:sldMasterMk cId="4145229756" sldId="2147483648"/>
            <pc:sldLayoutMk cId="2120614466" sldId="2147483763"/>
          </pc:sldLayoutMkLst>
        </pc:sldLayoutChg>
        <pc:sldLayoutChg chg="del">
          <pc:chgData name="Shahzad Ali" userId="ecba8e45-00b4-4f6b-a2f0-4dc2d773ca2c" providerId="ADAL" clId="{CBE25B36-03BB-9443-BEB1-C8E8615B1776}" dt="2022-12-12T08:15:47.035" v="101" actId="2696"/>
          <pc:sldLayoutMkLst>
            <pc:docMk/>
            <pc:sldMasterMk cId="4145229756" sldId="2147483648"/>
            <pc:sldLayoutMk cId="2736496824" sldId="2147484092"/>
          </pc:sldLayoutMkLst>
        </pc:sldLayoutChg>
        <pc:sldLayoutChg chg="delSp mod">
          <pc:chgData name="Shahzad Ali" userId="ecba8e45-00b4-4f6b-a2f0-4dc2d773ca2c" providerId="ADAL" clId="{CBE25B36-03BB-9443-BEB1-C8E8615B1776}" dt="2022-12-12T08:15:56.889" v="102" actId="478"/>
          <pc:sldLayoutMkLst>
            <pc:docMk/>
            <pc:sldMasterMk cId="2709569214" sldId="2147484123"/>
            <pc:sldLayoutMk cId="197278784" sldId="2147484103"/>
          </pc:sldLayoutMkLst>
          <pc:spChg chg="del">
            <ac:chgData name="Shahzad Ali" userId="ecba8e45-00b4-4f6b-a2f0-4dc2d773ca2c" providerId="ADAL" clId="{CBE25B36-03BB-9443-BEB1-C8E8615B1776}" dt="2022-12-12T08:15:56.889" v="102" actId="478"/>
            <ac:spMkLst>
              <pc:docMk/>
              <pc:sldMasterMk cId="2709569214" sldId="2147484123"/>
              <pc:sldLayoutMk cId="197278784" sldId="2147484103"/>
              <ac:spMk id="2" creationId="{52453986-7427-4E98-8272-CC81F2DDA22F}"/>
            </ac:spMkLst>
          </pc:spChg>
        </pc:sldLayoutChg>
        <pc:sldLayoutChg chg="del">
          <pc:chgData name="Shahzad Ali" userId="ecba8e45-00b4-4f6b-a2f0-4dc2d773ca2c" providerId="ADAL" clId="{CBE25B36-03BB-9443-BEB1-C8E8615B1776}" dt="2022-12-12T08:16:02.850" v="103" actId="2696"/>
          <pc:sldLayoutMkLst>
            <pc:docMk/>
            <pc:sldMasterMk cId="4145229756" sldId="2147483648"/>
            <pc:sldLayoutMk cId="2153803881" sldId="2147484108"/>
          </pc:sldLayoutMkLst>
        </pc:sldLayoutChg>
        <pc:sldLayoutChg chg="del">
          <pc:chgData name="Shahzad Ali" userId="ecba8e45-00b4-4f6b-a2f0-4dc2d773ca2c" providerId="ADAL" clId="{CBE25B36-03BB-9443-BEB1-C8E8615B1776}" dt="2022-12-12T08:16:04.107" v="104" actId="2696"/>
          <pc:sldLayoutMkLst>
            <pc:docMk/>
            <pc:sldMasterMk cId="4145229756" sldId="2147483648"/>
            <pc:sldLayoutMk cId="3695034058" sldId="2147484109"/>
          </pc:sldLayoutMkLst>
        </pc:sldLayoutChg>
        <pc:sldLayoutChg chg="del">
          <pc:chgData name="Shahzad Ali" userId="ecba8e45-00b4-4f6b-a2f0-4dc2d773ca2c" providerId="ADAL" clId="{CBE25B36-03BB-9443-BEB1-C8E8615B1776}" dt="2022-12-12T08:16:05.159" v="105" actId="2696"/>
          <pc:sldLayoutMkLst>
            <pc:docMk/>
            <pc:sldMasterMk cId="4145229756" sldId="2147483648"/>
            <pc:sldLayoutMk cId="3627599692" sldId="2147484110"/>
          </pc:sldLayoutMkLst>
        </pc:sldLayoutChg>
        <pc:sldLayoutChg chg="del">
          <pc:chgData name="Shahzad Ali" userId="ecba8e45-00b4-4f6b-a2f0-4dc2d773ca2c" providerId="ADAL" clId="{CBE25B36-03BB-9443-BEB1-C8E8615B1776}" dt="2022-12-12T08:16:06.237" v="106" actId="2696"/>
          <pc:sldLayoutMkLst>
            <pc:docMk/>
            <pc:sldMasterMk cId="4145229756" sldId="2147483648"/>
            <pc:sldLayoutMk cId="4211666691" sldId="2147484111"/>
          </pc:sldLayoutMkLst>
        </pc:sldLayoutChg>
        <pc:sldLayoutChg chg="del">
          <pc:chgData name="Shahzad Ali" userId="ecba8e45-00b4-4f6b-a2f0-4dc2d773ca2c" providerId="ADAL" clId="{CBE25B36-03BB-9443-BEB1-C8E8615B1776}" dt="2022-12-12T08:16:07.368" v="107" actId="2696"/>
          <pc:sldLayoutMkLst>
            <pc:docMk/>
            <pc:sldMasterMk cId="4145229756" sldId="2147483648"/>
            <pc:sldLayoutMk cId="324931326" sldId="2147484112"/>
          </pc:sldLayoutMkLst>
        </pc:sldLayoutChg>
        <pc:sldLayoutChg chg="ord">
          <pc:chgData name="Shahzad Ali" userId="ecba8e45-00b4-4f6b-a2f0-4dc2d773ca2c" providerId="ADAL" clId="{CBE25B36-03BB-9443-BEB1-C8E8615B1776}" dt="2022-12-12T07:07:46.785" v="94" actId="20578"/>
          <pc:sldLayoutMkLst>
            <pc:docMk/>
            <pc:sldMasterMk cId="2709569214" sldId="2147484123"/>
            <pc:sldLayoutMk cId="3157838651" sldId="2147484118"/>
          </pc:sldLayoutMkLst>
        </pc:sldLayoutChg>
        <pc:sldLayoutChg chg="del modTransition">
          <pc:chgData name="Shahzad Ali" userId="ecba8e45-00b4-4f6b-a2f0-4dc2d773ca2c" providerId="ADAL" clId="{CBE25B36-03BB-9443-BEB1-C8E8615B1776}" dt="2022-12-12T08:15:33.049" v="100" actId="2696"/>
          <pc:sldLayoutMkLst>
            <pc:docMk/>
            <pc:sldMasterMk cId="4145229756" sldId="2147483648"/>
            <pc:sldLayoutMk cId="176716804" sldId="2147484119"/>
          </pc:sldLayoutMkLst>
        </pc:sldLayoutChg>
        <pc:sldLayoutChg chg="modTransition">
          <pc:chgData name="Shahzad Ali" userId="ecba8e45-00b4-4f6b-a2f0-4dc2d773ca2c" providerId="ADAL" clId="{CBE25B36-03BB-9443-BEB1-C8E8615B1776}" dt="2022-12-12T08:15:29.026" v="99"/>
          <pc:sldLayoutMkLst>
            <pc:docMk/>
            <pc:sldMasterMk cId="2709569214" sldId="2147484123"/>
            <pc:sldLayoutMk cId="320637830" sldId="2147484120"/>
          </pc:sldLayoutMkLst>
        </pc:sldLayoutChg>
        <pc:sldLayoutChg chg="modTransition">
          <pc:chgData name="Shahzad Ali" userId="ecba8e45-00b4-4f6b-a2f0-4dc2d773ca2c" providerId="ADAL" clId="{CBE25B36-03BB-9443-BEB1-C8E8615B1776}" dt="2022-12-12T08:15:29.026" v="99"/>
          <pc:sldLayoutMkLst>
            <pc:docMk/>
            <pc:sldMasterMk cId="2709569214" sldId="2147484123"/>
            <pc:sldLayoutMk cId="3037394089" sldId="2147484121"/>
          </pc:sldLayoutMkLst>
        </pc:sldLayoutChg>
      </pc:sldMasterChg>
      <pc:sldMasterChg chg="addSp delSp mod delSldLayout modSldLayout">
        <pc:chgData name="Shahzad Ali" userId="ecba8e45-00b4-4f6b-a2f0-4dc2d773ca2c" providerId="ADAL" clId="{CBE25B36-03BB-9443-BEB1-C8E8615B1776}" dt="2022-12-13T03:44:54.507" v="127" actId="2696"/>
        <pc:sldMasterMkLst>
          <pc:docMk/>
          <pc:sldMasterMk cId="2709569214" sldId="2147484123"/>
        </pc:sldMasterMkLst>
        <pc:spChg chg="add del">
          <ac:chgData name="Shahzad Ali" userId="ecba8e45-00b4-4f6b-a2f0-4dc2d773ca2c" providerId="ADAL" clId="{CBE25B36-03BB-9443-BEB1-C8E8615B1776}" dt="2022-12-13T03:44:46.914" v="126" actId="478"/>
          <ac:spMkLst>
            <pc:docMk/>
            <pc:sldMasterMk cId="2709569214" sldId="2147484123"/>
            <ac:spMk id="15" creationId="{BB5E6CD7-5A37-0BA9-B03E-DD3101F10156}"/>
          </ac:spMkLst>
        </pc:spChg>
        <pc:sldLayoutChg chg="del">
          <pc:chgData name="Shahzad Ali" userId="ecba8e45-00b4-4f6b-a2f0-4dc2d773ca2c" providerId="ADAL" clId="{CBE25B36-03BB-9443-BEB1-C8E8615B1776}" dt="2022-12-13T03:44:54.507" v="127" actId="2696"/>
          <pc:sldLayoutMkLst>
            <pc:docMk/>
            <pc:sldMasterMk cId="2709569214" sldId="2147484123"/>
            <pc:sldLayoutMk cId="4111863458" sldId="2147483734"/>
          </pc:sldLayoutMkLst>
        </pc:sldLayoutChg>
        <pc:sldLayoutChg chg="addSp">
          <pc:chgData name="Shahzad Ali" userId="ecba8e45-00b4-4f6b-a2f0-4dc2d773ca2c" providerId="ADAL" clId="{CBE25B36-03BB-9443-BEB1-C8E8615B1776}" dt="2022-12-13T03:44:36.604" v="125"/>
          <pc:sldLayoutMkLst>
            <pc:docMk/>
            <pc:sldMasterMk cId="2709569214" sldId="2147484123"/>
            <pc:sldLayoutMk cId="2439537465" sldId="2147484126"/>
          </pc:sldLayoutMkLst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2439537465" sldId="2147484126"/>
              <ac:spMk id="2" creationId="{6129E04F-27C2-217A-83A4-D059F1DC397A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2439537465" sldId="2147484126"/>
              <ac:spMk id="3" creationId="{6A30AC0D-A806-D75F-DEA0-8B6B8215A4A3}"/>
            </ac:spMkLst>
          </pc:spChg>
        </pc:sldLayoutChg>
        <pc:sldLayoutChg chg="addSp">
          <pc:chgData name="Shahzad Ali" userId="ecba8e45-00b4-4f6b-a2f0-4dc2d773ca2c" providerId="ADAL" clId="{CBE25B36-03BB-9443-BEB1-C8E8615B1776}" dt="2022-12-13T03:44:36.604" v="125"/>
          <pc:sldLayoutMkLst>
            <pc:docMk/>
            <pc:sldMasterMk cId="2709569214" sldId="2147484123"/>
            <pc:sldLayoutMk cId="708572269" sldId="2147484128"/>
          </pc:sldLayoutMkLst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708572269" sldId="2147484128"/>
              <ac:spMk id="2" creationId="{7B30C57D-BA18-3555-586E-DDAA602B6DD0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708572269" sldId="2147484128"/>
              <ac:spMk id="3" creationId="{A41FF699-C3BE-811F-09DF-AA1E12B1B481}"/>
            </ac:spMkLst>
          </pc:spChg>
        </pc:sldLayoutChg>
        <pc:sldLayoutChg chg="addSp">
          <pc:chgData name="Shahzad Ali" userId="ecba8e45-00b4-4f6b-a2f0-4dc2d773ca2c" providerId="ADAL" clId="{CBE25B36-03BB-9443-BEB1-C8E8615B1776}" dt="2022-12-13T03:44:36.604" v="125"/>
          <pc:sldLayoutMkLst>
            <pc:docMk/>
            <pc:sldMasterMk cId="2709569214" sldId="2147484123"/>
            <pc:sldLayoutMk cId="1873388534" sldId="2147484138"/>
          </pc:sldLayoutMkLst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1873388534" sldId="2147484138"/>
              <ac:spMk id="3" creationId="{CBCACF83-258D-A012-7087-8A6E0ED08ED5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1873388534" sldId="2147484138"/>
              <ac:spMk id="11" creationId="{4A1DE802-326E-75AF-8E1D-4D300221F90A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1873388534" sldId="2147484138"/>
              <ac:spMk id="12" creationId="{5A26C67D-B463-1F27-E63E-75F1E4B32B27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1873388534" sldId="2147484138"/>
              <ac:spMk id="13" creationId="{C989E5A9-887A-D61A-00D1-6AA4C380CAB7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1873388534" sldId="2147484138"/>
              <ac:spMk id="14" creationId="{49621137-9978-D17B-2105-9FB4D412B04D}"/>
            </ac:spMkLst>
          </pc:spChg>
          <pc:cxnChg chg="add">
            <ac:chgData name="Shahzad Ali" userId="ecba8e45-00b4-4f6b-a2f0-4dc2d773ca2c" providerId="ADAL" clId="{CBE25B36-03BB-9443-BEB1-C8E8615B1776}" dt="2022-12-13T03:44:36.604" v="125"/>
            <ac:cxnSpMkLst>
              <pc:docMk/>
              <pc:sldMasterMk cId="2709569214" sldId="2147484123"/>
              <pc:sldLayoutMk cId="1873388534" sldId="2147484138"/>
              <ac:cxnSpMk id="4" creationId="{173B6983-5709-ABE0-1DCD-319CE6D7103A}"/>
            </ac:cxnSpMkLst>
          </pc:cxnChg>
        </pc:sldLayoutChg>
        <pc:sldLayoutChg chg="addSp">
          <pc:chgData name="Shahzad Ali" userId="ecba8e45-00b4-4f6b-a2f0-4dc2d773ca2c" providerId="ADAL" clId="{CBE25B36-03BB-9443-BEB1-C8E8615B1776}" dt="2022-12-13T03:44:36.604" v="125"/>
          <pc:sldLayoutMkLst>
            <pc:docMk/>
            <pc:sldMasterMk cId="2709569214" sldId="2147484123"/>
            <pc:sldLayoutMk cId="3214911531" sldId="2147484139"/>
          </pc:sldLayoutMkLst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3214911531" sldId="2147484139"/>
              <ac:spMk id="3" creationId="{01191469-FAC9-6D4C-9268-596EAF2F4B46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3214911531" sldId="2147484139"/>
              <ac:spMk id="11" creationId="{659419B6-0171-F042-965F-1033DA612C98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3214911531" sldId="2147484139"/>
              <ac:spMk id="16" creationId="{A7433814-19A5-BFFB-03A8-00911997B372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3214911531" sldId="2147484139"/>
              <ac:spMk id="21" creationId="{96105F81-293A-29EA-3B1C-29ED551566B8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3214911531" sldId="2147484139"/>
              <ac:spMk id="26" creationId="{12F535BB-BB91-F4E1-E82B-DE1A00520191}"/>
            </ac:spMkLst>
          </pc:spChg>
          <pc:cxnChg chg="add">
            <ac:chgData name="Shahzad Ali" userId="ecba8e45-00b4-4f6b-a2f0-4dc2d773ca2c" providerId="ADAL" clId="{CBE25B36-03BB-9443-BEB1-C8E8615B1776}" dt="2022-12-13T03:44:36.604" v="125"/>
            <ac:cxnSpMkLst>
              <pc:docMk/>
              <pc:sldMasterMk cId="2709569214" sldId="2147484123"/>
              <pc:sldLayoutMk cId="3214911531" sldId="2147484139"/>
              <ac:cxnSpMk id="4" creationId="{C368F817-60E2-41AE-4BD8-F5C6D198FAEA}"/>
            </ac:cxnSpMkLst>
          </pc:cxnChg>
        </pc:sldLayoutChg>
        <pc:sldLayoutChg chg="addSp">
          <pc:chgData name="Shahzad Ali" userId="ecba8e45-00b4-4f6b-a2f0-4dc2d773ca2c" providerId="ADAL" clId="{CBE25B36-03BB-9443-BEB1-C8E8615B1776}" dt="2022-12-13T03:44:36.604" v="125"/>
          <pc:sldLayoutMkLst>
            <pc:docMk/>
            <pc:sldMasterMk cId="2709569214" sldId="2147484123"/>
            <pc:sldLayoutMk cId="1372161829" sldId="2147484142"/>
          </pc:sldLayoutMkLst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1372161829" sldId="2147484142"/>
              <ac:spMk id="3" creationId="{B3BCC29A-2F3F-2F27-B133-BE56A782EA03}"/>
            </ac:spMkLst>
          </pc:spChg>
          <pc:spChg chg="add">
            <ac:chgData name="Shahzad Ali" userId="ecba8e45-00b4-4f6b-a2f0-4dc2d773ca2c" providerId="ADAL" clId="{CBE25B36-03BB-9443-BEB1-C8E8615B1776}" dt="2022-12-13T03:44:36.604" v="125"/>
            <ac:spMkLst>
              <pc:docMk/>
              <pc:sldMasterMk cId="2709569214" sldId="2147484123"/>
              <pc:sldLayoutMk cId="1372161829" sldId="2147484142"/>
              <ac:spMk id="14" creationId="{15F1E030-C141-8442-A18A-B3645371B916}"/>
            </ac:spMkLst>
          </pc:spChg>
          <pc:grpChg chg="add">
            <ac:chgData name="Shahzad Ali" userId="ecba8e45-00b4-4f6b-a2f0-4dc2d773ca2c" providerId="ADAL" clId="{CBE25B36-03BB-9443-BEB1-C8E8615B1776}" dt="2022-12-13T03:44:36.604" v="125"/>
            <ac:grpSpMkLst>
              <pc:docMk/>
              <pc:sldMasterMk cId="2709569214" sldId="2147484123"/>
              <pc:sldLayoutMk cId="1372161829" sldId="2147484142"/>
              <ac:grpSpMk id="15" creationId="{4CE9B4E6-51DF-8841-3593-82CEB7D6AAC7}"/>
            </ac:grpSpMkLst>
          </pc:grpChg>
        </pc:sldLayoutChg>
      </pc:sldMasterChg>
    </pc:docChg>
  </pc:docChgLst>
  <pc:docChgLst>
    <pc:chgData name="Rizwan Jamal" userId="6c8cb8c0-019d-4068-958e-f30b571bac9d" providerId="ADAL" clId="{BFA58760-C0AE-EE45-9612-750842DA52C0}"/>
    <pc:docChg chg="modSld">
      <pc:chgData name="Rizwan Jamal" userId="6c8cb8c0-019d-4068-958e-f30b571bac9d" providerId="ADAL" clId="{BFA58760-C0AE-EE45-9612-750842DA52C0}" dt="2024-01-01T06:47:58.634" v="0" actId="1076"/>
      <pc:docMkLst>
        <pc:docMk/>
      </pc:docMkLst>
      <pc:sldChg chg="modSp mod">
        <pc:chgData name="Rizwan Jamal" userId="6c8cb8c0-019d-4068-958e-f30b571bac9d" providerId="ADAL" clId="{BFA58760-C0AE-EE45-9612-750842DA52C0}" dt="2024-01-01T06:47:58.634" v="0" actId="1076"/>
        <pc:sldMkLst>
          <pc:docMk/>
          <pc:sldMk cId="3672561529" sldId="2076137593"/>
        </pc:sldMkLst>
        <pc:picChg chg="mod">
          <ac:chgData name="Rizwan Jamal" userId="6c8cb8c0-019d-4068-958e-f30b571bac9d" providerId="ADAL" clId="{BFA58760-C0AE-EE45-9612-750842DA52C0}" dt="2024-01-01T06:47:58.634" v="0" actId="1076"/>
          <ac:picMkLst>
            <pc:docMk/>
            <pc:sldMk cId="3672561529" sldId="2076137593"/>
            <ac:picMk id="4" creationId="{C6DDCF18-A472-B60B-5940-45AF561EF0F9}"/>
          </ac:picMkLst>
        </pc:picChg>
      </pc:sldChg>
    </pc:docChg>
  </pc:docChgLst>
  <pc:docChgLst>
    <pc:chgData name="Ricardo Trentin" userId="S::rtrentin@aviatrix.com::70bdf838-716b-425a-a7a9-2b77b2591555" providerId="AD" clId="Web-{70C8A327-E24E-0619-1D34-FB97BC9486B6}"/>
    <pc:docChg chg="modSld">
      <pc:chgData name="Ricardo Trentin" userId="S::rtrentin@aviatrix.com::70bdf838-716b-425a-a7a9-2b77b2591555" providerId="AD" clId="Web-{70C8A327-E24E-0619-1D34-FB97BC9486B6}" dt="2022-04-09T13:45:58.530" v="1"/>
      <pc:docMkLst>
        <pc:docMk/>
      </pc:docMkLst>
      <pc:sldChg chg="addSp delAnim">
        <pc:chgData name="Ricardo Trentin" userId="S::rtrentin@aviatrix.com::70bdf838-716b-425a-a7a9-2b77b2591555" providerId="AD" clId="Web-{70C8A327-E24E-0619-1D34-FB97BC9486B6}" dt="2022-04-09T13:45:58.530" v="1"/>
        <pc:sldMkLst>
          <pc:docMk/>
          <pc:sldMk cId="4050192897" sldId="2076137186"/>
        </pc:sldMkLst>
        <pc:grpChg chg="add">
          <ac:chgData name="Ricardo Trentin" userId="S::rtrentin@aviatrix.com::70bdf838-716b-425a-a7a9-2b77b2591555" providerId="AD" clId="Web-{70C8A327-E24E-0619-1D34-FB97BC9486B6}" dt="2022-04-09T13:44:29.384" v="0"/>
          <ac:grpSpMkLst>
            <pc:docMk/>
            <pc:sldMk cId="4050192897" sldId="2076137186"/>
            <ac:grpSpMk id="4" creationId="{CE22C5D7-F24B-B11C-A2F9-08EEB0F9F922}"/>
          </ac:grpSpMkLst>
        </pc:grpChg>
        <pc:grpChg chg="add">
          <ac:chgData name="Ricardo Trentin" userId="S::rtrentin@aviatrix.com::70bdf838-716b-425a-a7a9-2b77b2591555" providerId="AD" clId="Web-{70C8A327-E24E-0619-1D34-FB97BC9486B6}" dt="2022-04-09T13:45:58.530" v="1"/>
          <ac:grpSpMkLst>
            <pc:docMk/>
            <pc:sldMk cId="4050192897" sldId="2076137186"/>
            <ac:grpSpMk id="5" creationId="{661434A4-782E-FD70-9866-8A48399496A9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8A9427-6241-44E8-8967-EAE7EB8CE4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A69A6-11BA-496E-AEEE-75773E4675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214-E330-4DBC-AC22-8BC7818CD41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53F8A-1D68-4279-AF18-C9F4C53F8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3B75B-DE29-4348-9F15-F3B4A4C23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9CFD-6582-453C-8B4D-DA146FC2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3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42A95-342F-4051-BB38-8873B05301D3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BA63-9C4F-4BBA-9BA4-95DF3F99C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CBDAA-39C4-4953-8B33-EC28350C39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86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68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5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left_copy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1093695"/>
            <a:ext cx="8248454" cy="505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1317348"/>
            <a:ext cx="3110485" cy="58363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7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573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539" y="12302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73726" y="11184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/>
        </p:nvSpPr>
        <p:spPr>
          <a:xfrm>
            <a:off x="3403461" y="11252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5793820" y="11184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/>
        </p:nvSpPr>
        <p:spPr>
          <a:xfrm>
            <a:off x="8110139" y="11310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2126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2194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2126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2251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0648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/>
        </p:nvSpPr>
        <p:spPr>
          <a:xfrm>
            <a:off x="10474844" y="11293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2234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440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825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052398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03698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052396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064921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000984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028927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CACF83-258D-A012-7087-8A6E0ED08ED5}"/>
              </a:ext>
            </a:extLst>
          </p:cNvPr>
          <p:cNvSpPr/>
          <p:nvPr userDrawn="1"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3B6983-5709-ABE0-1DCD-319CE6D7103A}"/>
              </a:ext>
            </a:extLst>
          </p:cNvPr>
          <p:cNvCxnSpPr/>
          <p:nvPr userDrawn="1"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A1DE802-326E-75AF-8E1D-4D300221F90A}"/>
              </a:ext>
            </a:extLst>
          </p:cNvPr>
          <p:cNvSpPr/>
          <p:nvPr userDrawn="1"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26C67D-B463-1F27-E63E-75F1E4B32B27}"/>
              </a:ext>
            </a:extLst>
          </p:cNvPr>
          <p:cNvSpPr/>
          <p:nvPr userDrawn="1"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89E5A9-887A-D61A-00D1-6AA4C380CAB7}"/>
              </a:ext>
            </a:extLst>
          </p:cNvPr>
          <p:cNvSpPr/>
          <p:nvPr userDrawn="1"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621137-9978-D17B-2105-9FB4D412B04D}"/>
              </a:ext>
            </a:extLst>
          </p:cNvPr>
          <p:cNvSpPr/>
          <p:nvPr userDrawn="1"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733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91469-FAC9-6D4C-9268-596EAF2F4B46}"/>
              </a:ext>
            </a:extLst>
          </p:cNvPr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68F817-60E2-41AE-4BD8-F5C6D198FAEA}"/>
              </a:ext>
            </a:extLst>
          </p:cNvPr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59419B6-0171-F042-965F-1033DA612C98}"/>
              </a:ext>
            </a:extLst>
          </p:cNvPr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433814-19A5-BFFB-03A8-00911997B372}"/>
              </a:ext>
            </a:extLst>
          </p:cNvPr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05F81-293A-29EA-3B1C-29ED551566B8}"/>
              </a:ext>
            </a:extLst>
          </p:cNvPr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F535BB-BB91-F4E1-E82B-DE1A00520191}"/>
              </a:ext>
            </a:extLst>
          </p:cNvPr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49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981076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981075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85" y="1832950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5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accent2"/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362450" y="1833563"/>
            <a:ext cx="3460750" cy="422275"/>
            <a:chOff x="2748" y="1155"/>
            <a:chExt cx="2180" cy="266"/>
          </a:xfrm>
          <a:solidFill>
            <a:schemeClr val="bg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217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497" y="1177"/>
              <a:ext cx="254" cy="224"/>
            </a:xfrm>
            <a:custGeom>
              <a:avLst/>
              <a:gdLst>
                <a:gd name="T0" fmla="*/ 142 w 254"/>
                <a:gd name="T1" fmla="*/ 224 h 224"/>
                <a:gd name="T2" fmla="*/ 111 w 254"/>
                <a:gd name="T3" fmla="*/ 224 h 224"/>
                <a:gd name="T4" fmla="*/ 0 w 254"/>
                <a:gd name="T5" fmla="*/ 0 h 224"/>
                <a:gd name="T6" fmla="*/ 23 w 254"/>
                <a:gd name="T7" fmla="*/ 0 h 224"/>
                <a:gd name="T8" fmla="*/ 127 w 254"/>
                <a:gd name="T9" fmla="*/ 211 h 224"/>
                <a:gd name="T10" fmla="*/ 231 w 254"/>
                <a:gd name="T11" fmla="*/ 0 h 224"/>
                <a:gd name="T12" fmla="*/ 254 w 254"/>
                <a:gd name="T13" fmla="*/ 0 h 224"/>
                <a:gd name="T14" fmla="*/ 142 w 254"/>
                <a:gd name="T1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4">
                  <a:moveTo>
                    <a:pt x="142" y="224"/>
                  </a:moveTo>
                  <a:lnTo>
                    <a:pt x="111" y="22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1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95" y="1177"/>
              <a:ext cx="21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874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48" y="1177"/>
              <a:ext cx="221" cy="224"/>
            </a:xfrm>
            <a:custGeom>
              <a:avLst/>
              <a:gdLst>
                <a:gd name="T0" fmla="*/ 121 w 221"/>
                <a:gd name="T1" fmla="*/ 17 h 224"/>
                <a:gd name="T2" fmla="*/ 121 w 221"/>
                <a:gd name="T3" fmla="*/ 224 h 224"/>
                <a:gd name="T4" fmla="*/ 102 w 221"/>
                <a:gd name="T5" fmla="*/ 224 h 224"/>
                <a:gd name="T6" fmla="*/ 102 w 221"/>
                <a:gd name="T7" fmla="*/ 17 h 224"/>
                <a:gd name="T8" fmla="*/ 0 w 221"/>
                <a:gd name="T9" fmla="*/ 17 h 224"/>
                <a:gd name="T10" fmla="*/ 0 w 221"/>
                <a:gd name="T11" fmla="*/ 0 h 224"/>
                <a:gd name="T12" fmla="*/ 221 w 221"/>
                <a:gd name="T13" fmla="*/ 0 h 224"/>
                <a:gd name="T14" fmla="*/ 221 w 221"/>
                <a:gd name="T15" fmla="*/ 17 h 224"/>
                <a:gd name="T16" fmla="*/ 121 w 221"/>
                <a:gd name="T17" fmla="*/ 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4">
                  <a:moveTo>
                    <a:pt x="121" y="17"/>
                  </a:moveTo>
                  <a:lnTo>
                    <a:pt x="121" y="224"/>
                  </a:lnTo>
                  <a:lnTo>
                    <a:pt x="102" y="224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413" y="1171"/>
              <a:ext cx="163" cy="230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615" y="1177"/>
              <a:ext cx="19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686" y="1177"/>
              <a:ext cx="242" cy="224"/>
            </a:xfrm>
            <a:custGeom>
              <a:avLst/>
              <a:gdLst>
                <a:gd name="T0" fmla="*/ 121 w 242"/>
                <a:gd name="T1" fmla="*/ 123 h 224"/>
                <a:gd name="T2" fmla="*/ 25 w 242"/>
                <a:gd name="T3" fmla="*/ 224 h 224"/>
                <a:gd name="T4" fmla="*/ 0 w 242"/>
                <a:gd name="T5" fmla="*/ 224 h 224"/>
                <a:gd name="T6" fmla="*/ 107 w 242"/>
                <a:gd name="T7" fmla="*/ 109 h 224"/>
                <a:gd name="T8" fmla="*/ 6 w 242"/>
                <a:gd name="T9" fmla="*/ 0 h 224"/>
                <a:gd name="T10" fmla="*/ 31 w 242"/>
                <a:gd name="T11" fmla="*/ 0 h 224"/>
                <a:gd name="T12" fmla="*/ 121 w 242"/>
                <a:gd name="T13" fmla="*/ 95 h 224"/>
                <a:gd name="T14" fmla="*/ 211 w 242"/>
                <a:gd name="T15" fmla="*/ 0 h 224"/>
                <a:gd name="T16" fmla="*/ 236 w 242"/>
                <a:gd name="T17" fmla="*/ 0 h 224"/>
                <a:gd name="T18" fmla="*/ 134 w 242"/>
                <a:gd name="T19" fmla="*/ 109 h 224"/>
                <a:gd name="T20" fmla="*/ 242 w 242"/>
                <a:gd name="T21" fmla="*/ 224 h 224"/>
                <a:gd name="T22" fmla="*/ 217 w 242"/>
                <a:gd name="T23" fmla="*/ 224 h 224"/>
                <a:gd name="T24" fmla="*/ 121 w 242"/>
                <a:gd name="T25" fmla="*/ 1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4">
                  <a:moveTo>
                    <a:pt x="121" y="123"/>
                  </a:moveTo>
                  <a:lnTo>
                    <a:pt x="25" y="224"/>
                  </a:lnTo>
                  <a:lnTo>
                    <a:pt x="0" y="224"/>
                  </a:lnTo>
                  <a:lnTo>
                    <a:pt x="107" y="109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5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09"/>
                  </a:lnTo>
                  <a:lnTo>
                    <a:pt x="242" y="224"/>
                  </a:lnTo>
                  <a:lnTo>
                    <a:pt x="217" y="224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748" y="1155"/>
              <a:ext cx="363" cy="266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3BCC29A-2F3F-2F27-B133-BE56A782EA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5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5F1E030-C141-8442-A18A-B3645371B916}"/>
              </a:ext>
            </a:extLst>
          </p:cNvPr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accent2"/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4CE9B4E6-51DF-8841-3593-82CEB7D6AAC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62450" y="1833563"/>
            <a:ext cx="3460750" cy="422275"/>
            <a:chOff x="2748" y="1155"/>
            <a:chExt cx="2180" cy="266"/>
          </a:xfrm>
          <a:solidFill>
            <a:schemeClr val="bg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B5263E0-405A-D109-B33E-1BB7319008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7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2692D92-22DA-62F7-9F82-886B04E5C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" y="1177"/>
              <a:ext cx="254" cy="224"/>
            </a:xfrm>
            <a:custGeom>
              <a:avLst/>
              <a:gdLst>
                <a:gd name="T0" fmla="*/ 142 w 254"/>
                <a:gd name="T1" fmla="*/ 224 h 224"/>
                <a:gd name="T2" fmla="*/ 111 w 254"/>
                <a:gd name="T3" fmla="*/ 224 h 224"/>
                <a:gd name="T4" fmla="*/ 0 w 254"/>
                <a:gd name="T5" fmla="*/ 0 h 224"/>
                <a:gd name="T6" fmla="*/ 23 w 254"/>
                <a:gd name="T7" fmla="*/ 0 h 224"/>
                <a:gd name="T8" fmla="*/ 127 w 254"/>
                <a:gd name="T9" fmla="*/ 211 h 224"/>
                <a:gd name="T10" fmla="*/ 231 w 254"/>
                <a:gd name="T11" fmla="*/ 0 h 224"/>
                <a:gd name="T12" fmla="*/ 254 w 254"/>
                <a:gd name="T13" fmla="*/ 0 h 224"/>
                <a:gd name="T14" fmla="*/ 142 w 254"/>
                <a:gd name="T1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4">
                  <a:moveTo>
                    <a:pt x="142" y="224"/>
                  </a:moveTo>
                  <a:lnTo>
                    <a:pt x="111" y="22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1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2EDF4538-B865-FE77-1BF1-184A7CB852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95" y="1177"/>
              <a:ext cx="21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C3811C9-5018-CF44-CDA1-5DB9C07942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4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E9E3AF3B-F232-7CB7-2AF5-8C1ECF360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8" y="1177"/>
              <a:ext cx="221" cy="224"/>
            </a:xfrm>
            <a:custGeom>
              <a:avLst/>
              <a:gdLst>
                <a:gd name="T0" fmla="*/ 121 w 221"/>
                <a:gd name="T1" fmla="*/ 17 h 224"/>
                <a:gd name="T2" fmla="*/ 121 w 221"/>
                <a:gd name="T3" fmla="*/ 224 h 224"/>
                <a:gd name="T4" fmla="*/ 102 w 221"/>
                <a:gd name="T5" fmla="*/ 224 h 224"/>
                <a:gd name="T6" fmla="*/ 102 w 221"/>
                <a:gd name="T7" fmla="*/ 17 h 224"/>
                <a:gd name="T8" fmla="*/ 0 w 221"/>
                <a:gd name="T9" fmla="*/ 17 h 224"/>
                <a:gd name="T10" fmla="*/ 0 w 221"/>
                <a:gd name="T11" fmla="*/ 0 h 224"/>
                <a:gd name="T12" fmla="*/ 221 w 221"/>
                <a:gd name="T13" fmla="*/ 0 h 224"/>
                <a:gd name="T14" fmla="*/ 221 w 221"/>
                <a:gd name="T15" fmla="*/ 17 h 224"/>
                <a:gd name="T16" fmla="*/ 121 w 221"/>
                <a:gd name="T17" fmla="*/ 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4">
                  <a:moveTo>
                    <a:pt x="121" y="17"/>
                  </a:moveTo>
                  <a:lnTo>
                    <a:pt x="121" y="224"/>
                  </a:lnTo>
                  <a:lnTo>
                    <a:pt x="102" y="224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062C5E5-1C9B-D82F-38DE-859FB9E451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3" y="1171"/>
              <a:ext cx="163" cy="230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12E78B84-5F31-BD52-CC97-F852BCD558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5" y="1177"/>
              <a:ext cx="19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36FDACB-050C-B528-46A1-EB487E9D9B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6" y="1177"/>
              <a:ext cx="242" cy="224"/>
            </a:xfrm>
            <a:custGeom>
              <a:avLst/>
              <a:gdLst>
                <a:gd name="T0" fmla="*/ 121 w 242"/>
                <a:gd name="T1" fmla="*/ 123 h 224"/>
                <a:gd name="T2" fmla="*/ 25 w 242"/>
                <a:gd name="T3" fmla="*/ 224 h 224"/>
                <a:gd name="T4" fmla="*/ 0 w 242"/>
                <a:gd name="T5" fmla="*/ 224 h 224"/>
                <a:gd name="T6" fmla="*/ 107 w 242"/>
                <a:gd name="T7" fmla="*/ 109 h 224"/>
                <a:gd name="T8" fmla="*/ 6 w 242"/>
                <a:gd name="T9" fmla="*/ 0 h 224"/>
                <a:gd name="T10" fmla="*/ 31 w 242"/>
                <a:gd name="T11" fmla="*/ 0 h 224"/>
                <a:gd name="T12" fmla="*/ 121 w 242"/>
                <a:gd name="T13" fmla="*/ 95 h 224"/>
                <a:gd name="T14" fmla="*/ 211 w 242"/>
                <a:gd name="T15" fmla="*/ 0 h 224"/>
                <a:gd name="T16" fmla="*/ 236 w 242"/>
                <a:gd name="T17" fmla="*/ 0 h 224"/>
                <a:gd name="T18" fmla="*/ 134 w 242"/>
                <a:gd name="T19" fmla="*/ 109 h 224"/>
                <a:gd name="T20" fmla="*/ 242 w 242"/>
                <a:gd name="T21" fmla="*/ 224 h 224"/>
                <a:gd name="T22" fmla="*/ 217 w 242"/>
                <a:gd name="T23" fmla="*/ 224 h 224"/>
                <a:gd name="T24" fmla="*/ 121 w 242"/>
                <a:gd name="T25" fmla="*/ 1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4">
                  <a:moveTo>
                    <a:pt x="121" y="123"/>
                  </a:moveTo>
                  <a:lnTo>
                    <a:pt x="25" y="224"/>
                  </a:lnTo>
                  <a:lnTo>
                    <a:pt x="0" y="224"/>
                  </a:lnTo>
                  <a:lnTo>
                    <a:pt x="107" y="109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5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09"/>
                  </a:lnTo>
                  <a:lnTo>
                    <a:pt x="242" y="224"/>
                  </a:lnTo>
                  <a:lnTo>
                    <a:pt x="217" y="224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B30DE65-C979-6FD1-123E-E94029383C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8" y="1155"/>
              <a:ext cx="363" cy="266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1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_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96875" y="2614613"/>
            <a:ext cx="3460750" cy="423862"/>
            <a:chOff x="250" y="1647"/>
            <a:chExt cx="2180" cy="267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719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99" y="1669"/>
              <a:ext cx="254" cy="225"/>
            </a:xfrm>
            <a:custGeom>
              <a:avLst/>
              <a:gdLst>
                <a:gd name="T0" fmla="*/ 142 w 254"/>
                <a:gd name="T1" fmla="*/ 225 h 225"/>
                <a:gd name="T2" fmla="*/ 111 w 254"/>
                <a:gd name="T3" fmla="*/ 225 h 225"/>
                <a:gd name="T4" fmla="*/ 0 w 254"/>
                <a:gd name="T5" fmla="*/ 0 h 225"/>
                <a:gd name="T6" fmla="*/ 23 w 254"/>
                <a:gd name="T7" fmla="*/ 0 h 225"/>
                <a:gd name="T8" fmla="*/ 127 w 254"/>
                <a:gd name="T9" fmla="*/ 212 h 225"/>
                <a:gd name="T10" fmla="*/ 231 w 254"/>
                <a:gd name="T11" fmla="*/ 0 h 225"/>
                <a:gd name="T12" fmla="*/ 254 w 254"/>
                <a:gd name="T13" fmla="*/ 0 h 225"/>
                <a:gd name="T14" fmla="*/ 142 w 254"/>
                <a:gd name="T1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5">
                  <a:moveTo>
                    <a:pt x="142" y="225"/>
                  </a:moveTo>
                  <a:lnTo>
                    <a:pt x="111" y="225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2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97" y="1669"/>
              <a:ext cx="21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1376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650" y="1669"/>
              <a:ext cx="221" cy="225"/>
            </a:xfrm>
            <a:custGeom>
              <a:avLst/>
              <a:gdLst>
                <a:gd name="T0" fmla="*/ 121 w 221"/>
                <a:gd name="T1" fmla="*/ 17 h 225"/>
                <a:gd name="T2" fmla="*/ 121 w 221"/>
                <a:gd name="T3" fmla="*/ 225 h 225"/>
                <a:gd name="T4" fmla="*/ 102 w 221"/>
                <a:gd name="T5" fmla="*/ 225 h 225"/>
                <a:gd name="T6" fmla="*/ 102 w 221"/>
                <a:gd name="T7" fmla="*/ 17 h 225"/>
                <a:gd name="T8" fmla="*/ 0 w 221"/>
                <a:gd name="T9" fmla="*/ 17 h 225"/>
                <a:gd name="T10" fmla="*/ 0 w 221"/>
                <a:gd name="T11" fmla="*/ 0 h 225"/>
                <a:gd name="T12" fmla="*/ 221 w 221"/>
                <a:gd name="T13" fmla="*/ 0 h 225"/>
                <a:gd name="T14" fmla="*/ 221 w 221"/>
                <a:gd name="T15" fmla="*/ 17 h 225"/>
                <a:gd name="T16" fmla="*/ 121 w 221"/>
                <a:gd name="T17" fmla="*/ 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5">
                  <a:moveTo>
                    <a:pt x="121" y="17"/>
                  </a:moveTo>
                  <a:lnTo>
                    <a:pt x="121" y="225"/>
                  </a:lnTo>
                  <a:lnTo>
                    <a:pt x="102" y="225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915" y="1663"/>
              <a:ext cx="163" cy="231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117" y="1669"/>
              <a:ext cx="19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188" y="1669"/>
              <a:ext cx="242" cy="225"/>
            </a:xfrm>
            <a:custGeom>
              <a:avLst/>
              <a:gdLst>
                <a:gd name="T0" fmla="*/ 121 w 242"/>
                <a:gd name="T1" fmla="*/ 123 h 225"/>
                <a:gd name="T2" fmla="*/ 25 w 242"/>
                <a:gd name="T3" fmla="*/ 225 h 225"/>
                <a:gd name="T4" fmla="*/ 0 w 242"/>
                <a:gd name="T5" fmla="*/ 225 h 225"/>
                <a:gd name="T6" fmla="*/ 107 w 242"/>
                <a:gd name="T7" fmla="*/ 110 h 225"/>
                <a:gd name="T8" fmla="*/ 6 w 242"/>
                <a:gd name="T9" fmla="*/ 0 h 225"/>
                <a:gd name="T10" fmla="*/ 31 w 242"/>
                <a:gd name="T11" fmla="*/ 0 h 225"/>
                <a:gd name="T12" fmla="*/ 121 w 242"/>
                <a:gd name="T13" fmla="*/ 96 h 225"/>
                <a:gd name="T14" fmla="*/ 211 w 242"/>
                <a:gd name="T15" fmla="*/ 0 h 225"/>
                <a:gd name="T16" fmla="*/ 236 w 242"/>
                <a:gd name="T17" fmla="*/ 0 h 225"/>
                <a:gd name="T18" fmla="*/ 134 w 242"/>
                <a:gd name="T19" fmla="*/ 110 h 225"/>
                <a:gd name="T20" fmla="*/ 242 w 242"/>
                <a:gd name="T21" fmla="*/ 225 h 225"/>
                <a:gd name="T22" fmla="*/ 217 w 242"/>
                <a:gd name="T23" fmla="*/ 225 h 225"/>
                <a:gd name="T24" fmla="*/ 121 w 242"/>
                <a:gd name="T25" fmla="*/ 12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5">
                  <a:moveTo>
                    <a:pt x="121" y="123"/>
                  </a:moveTo>
                  <a:lnTo>
                    <a:pt x="25" y="225"/>
                  </a:lnTo>
                  <a:lnTo>
                    <a:pt x="0" y="225"/>
                  </a:lnTo>
                  <a:lnTo>
                    <a:pt x="107" y="110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6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10"/>
                  </a:lnTo>
                  <a:lnTo>
                    <a:pt x="242" y="225"/>
                  </a:lnTo>
                  <a:lnTo>
                    <a:pt x="217" y="225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50" y="1647"/>
              <a:ext cx="363" cy="267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7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24A69D5-4DF0-4A32-B6A2-E006BC2D9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18" r="1"/>
          <a:stretch/>
        </p:blipFill>
        <p:spPr>
          <a:xfrm>
            <a:off x="0" y="169736"/>
            <a:ext cx="4051269" cy="3859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85FFA-C3E7-4147-8A2A-8CBC3B555F85}"/>
              </a:ext>
            </a:extLst>
          </p:cNvPr>
          <p:cNvSpPr/>
          <p:nvPr userDrawn="1"/>
        </p:nvSpPr>
        <p:spPr>
          <a:xfrm>
            <a:off x="0" y="2354448"/>
            <a:ext cx="12192000" cy="3522477"/>
          </a:xfrm>
          <a:prstGeom prst="rect">
            <a:avLst/>
          </a:prstGeom>
          <a:solidFill>
            <a:srgbClr val="4E85F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625" y="3162299"/>
            <a:ext cx="8368081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80247" y="4330243"/>
            <a:ext cx="8386460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28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3" y="245327"/>
            <a:ext cx="10622422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244601"/>
            <a:ext cx="10694082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6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4413-8D59-4883-81A4-D8F1C442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3" y="245327"/>
            <a:ext cx="10044388" cy="583634"/>
          </a:xfrm>
        </p:spPr>
        <p:txBody>
          <a:bodyPr/>
          <a:lstStyle>
            <a:lvl1pPr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26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518160"/>
            <a:ext cx="1219200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133600" y="0"/>
            <a:ext cx="10058400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971109" y="3162299"/>
            <a:ext cx="778411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71108" y="4330243"/>
            <a:ext cx="7789143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78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046515" y="0"/>
            <a:ext cx="10145486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589AB-9A6E-8C81-A393-44D3F79E0B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1109" y="3162299"/>
            <a:ext cx="778411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FF9248B-DDF4-BCFC-EB12-2BA816219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1108" y="4330243"/>
            <a:ext cx="7789143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06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116183" y="0"/>
            <a:ext cx="10075817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3CA7A-8612-5634-8D45-E22CFE349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1109" y="3162299"/>
            <a:ext cx="778411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C9FCE8F-E0CE-4D7E-A0D7-32AC46988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1108" y="4330243"/>
            <a:ext cx="7789143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373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5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accent2"/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4362450" y="1833563"/>
            <a:ext cx="3460750" cy="422275"/>
            <a:chOff x="2748" y="1155"/>
            <a:chExt cx="2180" cy="266"/>
          </a:xfrm>
          <a:solidFill>
            <a:schemeClr val="bg1"/>
          </a:solidFill>
        </p:grpSpPr>
        <p:sp>
          <p:nvSpPr>
            <p:cNvPr id="4" name="Freeform 5"/>
            <p:cNvSpPr>
              <a:spLocks noEditPoints="1"/>
            </p:cNvSpPr>
            <p:nvPr userDrawn="1"/>
          </p:nvSpPr>
          <p:spPr bwMode="auto">
            <a:xfrm>
              <a:off x="3217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3497" y="1177"/>
              <a:ext cx="254" cy="224"/>
            </a:xfrm>
            <a:custGeom>
              <a:avLst/>
              <a:gdLst>
                <a:gd name="T0" fmla="*/ 142 w 254"/>
                <a:gd name="T1" fmla="*/ 224 h 224"/>
                <a:gd name="T2" fmla="*/ 111 w 254"/>
                <a:gd name="T3" fmla="*/ 224 h 224"/>
                <a:gd name="T4" fmla="*/ 0 w 254"/>
                <a:gd name="T5" fmla="*/ 0 h 224"/>
                <a:gd name="T6" fmla="*/ 23 w 254"/>
                <a:gd name="T7" fmla="*/ 0 h 224"/>
                <a:gd name="T8" fmla="*/ 127 w 254"/>
                <a:gd name="T9" fmla="*/ 211 h 224"/>
                <a:gd name="T10" fmla="*/ 231 w 254"/>
                <a:gd name="T11" fmla="*/ 0 h 224"/>
                <a:gd name="T12" fmla="*/ 254 w 254"/>
                <a:gd name="T13" fmla="*/ 0 h 224"/>
                <a:gd name="T14" fmla="*/ 142 w 254"/>
                <a:gd name="T1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4">
                  <a:moveTo>
                    <a:pt x="142" y="224"/>
                  </a:moveTo>
                  <a:lnTo>
                    <a:pt x="111" y="22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1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3795" y="1177"/>
              <a:ext cx="21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3874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4148" y="1177"/>
              <a:ext cx="221" cy="224"/>
            </a:xfrm>
            <a:custGeom>
              <a:avLst/>
              <a:gdLst>
                <a:gd name="T0" fmla="*/ 121 w 221"/>
                <a:gd name="T1" fmla="*/ 17 h 224"/>
                <a:gd name="T2" fmla="*/ 121 w 221"/>
                <a:gd name="T3" fmla="*/ 224 h 224"/>
                <a:gd name="T4" fmla="*/ 102 w 221"/>
                <a:gd name="T5" fmla="*/ 224 h 224"/>
                <a:gd name="T6" fmla="*/ 102 w 221"/>
                <a:gd name="T7" fmla="*/ 17 h 224"/>
                <a:gd name="T8" fmla="*/ 0 w 221"/>
                <a:gd name="T9" fmla="*/ 17 h 224"/>
                <a:gd name="T10" fmla="*/ 0 w 221"/>
                <a:gd name="T11" fmla="*/ 0 h 224"/>
                <a:gd name="T12" fmla="*/ 221 w 221"/>
                <a:gd name="T13" fmla="*/ 0 h 224"/>
                <a:gd name="T14" fmla="*/ 221 w 221"/>
                <a:gd name="T15" fmla="*/ 17 h 224"/>
                <a:gd name="T16" fmla="*/ 121 w 221"/>
                <a:gd name="T17" fmla="*/ 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4">
                  <a:moveTo>
                    <a:pt x="121" y="17"/>
                  </a:moveTo>
                  <a:lnTo>
                    <a:pt x="121" y="224"/>
                  </a:lnTo>
                  <a:lnTo>
                    <a:pt x="102" y="224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4413" y="1171"/>
              <a:ext cx="163" cy="230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 userDrawn="1"/>
          </p:nvSpPr>
          <p:spPr bwMode="auto">
            <a:xfrm>
              <a:off x="4615" y="1177"/>
              <a:ext cx="19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686" y="1177"/>
              <a:ext cx="242" cy="224"/>
            </a:xfrm>
            <a:custGeom>
              <a:avLst/>
              <a:gdLst>
                <a:gd name="T0" fmla="*/ 121 w 242"/>
                <a:gd name="T1" fmla="*/ 123 h 224"/>
                <a:gd name="T2" fmla="*/ 25 w 242"/>
                <a:gd name="T3" fmla="*/ 224 h 224"/>
                <a:gd name="T4" fmla="*/ 0 w 242"/>
                <a:gd name="T5" fmla="*/ 224 h 224"/>
                <a:gd name="T6" fmla="*/ 107 w 242"/>
                <a:gd name="T7" fmla="*/ 109 h 224"/>
                <a:gd name="T8" fmla="*/ 6 w 242"/>
                <a:gd name="T9" fmla="*/ 0 h 224"/>
                <a:gd name="T10" fmla="*/ 31 w 242"/>
                <a:gd name="T11" fmla="*/ 0 h 224"/>
                <a:gd name="T12" fmla="*/ 121 w 242"/>
                <a:gd name="T13" fmla="*/ 95 h 224"/>
                <a:gd name="T14" fmla="*/ 211 w 242"/>
                <a:gd name="T15" fmla="*/ 0 h 224"/>
                <a:gd name="T16" fmla="*/ 236 w 242"/>
                <a:gd name="T17" fmla="*/ 0 h 224"/>
                <a:gd name="T18" fmla="*/ 134 w 242"/>
                <a:gd name="T19" fmla="*/ 109 h 224"/>
                <a:gd name="T20" fmla="*/ 242 w 242"/>
                <a:gd name="T21" fmla="*/ 224 h 224"/>
                <a:gd name="T22" fmla="*/ 217 w 242"/>
                <a:gd name="T23" fmla="*/ 224 h 224"/>
                <a:gd name="T24" fmla="*/ 121 w 242"/>
                <a:gd name="T25" fmla="*/ 1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4">
                  <a:moveTo>
                    <a:pt x="121" y="123"/>
                  </a:moveTo>
                  <a:lnTo>
                    <a:pt x="25" y="224"/>
                  </a:lnTo>
                  <a:lnTo>
                    <a:pt x="0" y="224"/>
                  </a:lnTo>
                  <a:lnTo>
                    <a:pt x="107" y="109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5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09"/>
                  </a:lnTo>
                  <a:lnTo>
                    <a:pt x="242" y="224"/>
                  </a:lnTo>
                  <a:lnTo>
                    <a:pt x="217" y="224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748" y="1155"/>
              <a:ext cx="363" cy="266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5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E548B1-A7AB-4F5C-920C-E383E1257206}"/>
              </a:ext>
            </a:extLst>
          </p:cNvPr>
          <p:cNvSpPr/>
          <p:nvPr userDrawn="1"/>
        </p:nvSpPr>
        <p:spPr>
          <a:xfrm>
            <a:off x="0" y="-2"/>
            <a:ext cx="12191999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EDAF6-6C56-407E-A0E6-0396B2AFE8B6}"/>
              </a:ext>
            </a:extLst>
          </p:cNvPr>
          <p:cNvSpPr/>
          <p:nvPr userDrawn="1"/>
        </p:nvSpPr>
        <p:spPr>
          <a:xfrm>
            <a:off x="9006435" y="0"/>
            <a:ext cx="3185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1C153-4D56-46E1-BFD5-46B620EC9D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6393" y="1234109"/>
            <a:ext cx="8085834" cy="5238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FA7EC-82EF-4B8E-BFB0-53B1C2DEF325}"/>
              </a:ext>
            </a:extLst>
          </p:cNvPr>
          <p:cNvSpPr/>
          <p:nvPr userDrawn="1"/>
        </p:nvSpPr>
        <p:spPr>
          <a:xfrm>
            <a:off x="726393" y="-9511"/>
            <a:ext cx="949399" cy="130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98301A-8767-4361-A77E-821039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2" y="385539"/>
            <a:ext cx="8085833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7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3043B-F0A1-445D-A3C3-87FAEB5450E4}"/>
              </a:ext>
            </a:extLst>
          </p:cNvPr>
          <p:cNvSpPr/>
          <p:nvPr userDrawn="1"/>
        </p:nvSpPr>
        <p:spPr>
          <a:xfrm>
            <a:off x="0" y="-74499"/>
            <a:ext cx="12192000" cy="360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952067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409892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31988" y="1882776"/>
            <a:ext cx="3373437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931988" y="2669493"/>
            <a:ext cx="3373437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3669" y="1882776"/>
            <a:ext cx="3388631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Vision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93669" y="2669493"/>
            <a:ext cx="3388631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7682-6DC4-4B7B-B2FD-59AF2AAD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Aviatrix Systems, Inc.   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5507-B288-4695-B49E-B0D952D1CD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5FB1D1-366B-40DB-9FA3-EB77D0E4A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29E04F-27C2-217A-83A4-D059F1DC397A}"/>
              </a:ext>
            </a:extLst>
          </p:cNvPr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A30AC0D-A806-D75F-DEA0-8B6B8215A4A3}"/>
              </a:ext>
            </a:extLst>
          </p:cNvPr>
          <p:cNvSpPr>
            <a:spLocks/>
          </p:cNvSpPr>
          <p:nvPr userDrawn="1"/>
        </p:nvSpPr>
        <p:spPr bwMode="auto">
          <a:xfrm>
            <a:off x="2133600" y="0"/>
            <a:ext cx="10058400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21618"/>
            <a:ext cx="12192000" cy="5234418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18586" y="0"/>
            <a:ext cx="2556770" cy="105912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 lIns="288000" rIns="432000" bIns="144000" anchor="b">
            <a:normAutofit/>
          </a:bodyPr>
          <a:lstStyle>
            <a:lvl1pPr algn="ctr">
              <a:lnSpc>
                <a:spcPct val="100000"/>
              </a:lnSpc>
              <a:defRPr sz="28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  <a:endParaRPr lang="en-ZA"/>
          </a:p>
        </p:txBody>
      </p:sp>
      <p:sp>
        <p:nvSpPr>
          <p:cNvPr id="13" name="Rectangle 12"/>
          <p:cNvSpPr/>
          <p:nvPr userDrawn="1"/>
        </p:nvSpPr>
        <p:spPr>
          <a:xfrm>
            <a:off x="6235700" y="721618"/>
            <a:ext cx="5172106" cy="52344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55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84194" y="1514476"/>
            <a:ext cx="5078028" cy="3986212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140D-1657-4124-861E-09DB002AD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2100" y="1324119"/>
            <a:ext cx="4394200" cy="421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C1EF8-71C1-4DF8-AA59-3E7B11F6D1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Aviatrix Systems, Inc.    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2500B1-1EC5-41BE-9B24-6AF68219F9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29B5D22-0E52-DF44-A45F-FDDEC75E9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1183CE-880D-441E-AE35-7DEB2838DBB9}"/>
              </a:ext>
            </a:extLst>
          </p:cNvPr>
          <p:cNvSpPr/>
          <p:nvPr userDrawn="1"/>
        </p:nvSpPr>
        <p:spPr>
          <a:xfrm>
            <a:off x="0" y="-2"/>
            <a:ext cx="12191999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60445B-3FDA-4173-A768-23E3DA0A2935}"/>
              </a:ext>
            </a:extLst>
          </p:cNvPr>
          <p:cNvSpPr/>
          <p:nvPr userDrawn="1"/>
        </p:nvSpPr>
        <p:spPr>
          <a:xfrm>
            <a:off x="5377656" y="-14512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4AC91F-FC10-45B8-89B7-630632AF1D57}"/>
              </a:ext>
            </a:extLst>
          </p:cNvPr>
          <p:cNvSpPr/>
          <p:nvPr userDrawn="1"/>
        </p:nvSpPr>
        <p:spPr>
          <a:xfrm>
            <a:off x="5704228" y="-684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13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004724" y="1433745"/>
            <a:ext cx="3857135" cy="108782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DF98C-CBF5-4539-AD9D-C22358170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724" y="2673972"/>
            <a:ext cx="3857135" cy="247724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E2408D1-A70F-491B-AF40-F2D6D6730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80848" y="-9524"/>
            <a:ext cx="6311154" cy="6250569"/>
          </a:xfrm>
          <a:custGeom>
            <a:avLst/>
            <a:gdLst>
              <a:gd name="connsiteX0" fmla="*/ 1066371 w 6298973"/>
              <a:gd name="connsiteY0" fmla="*/ 0 h 6238505"/>
              <a:gd name="connsiteX1" fmla="*/ 6248830 w 6298973"/>
              <a:gd name="connsiteY1" fmla="*/ 0 h 6238505"/>
              <a:gd name="connsiteX2" fmla="*/ 6298973 w 6298973"/>
              <a:gd name="connsiteY2" fmla="*/ 55171 h 6238505"/>
              <a:gd name="connsiteX3" fmla="*/ 6298973 w 6298973"/>
              <a:gd name="connsiteY3" fmla="*/ 5106639 h 6238505"/>
              <a:gd name="connsiteX4" fmla="*/ 6243914 w 6298973"/>
              <a:gd name="connsiteY4" fmla="*/ 5167219 h 6238505"/>
              <a:gd name="connsiteX5" fmla="*/ 3657600 w 6298973"/>
              <a:gd name="connsiteY5" fmla="*/ 6238505 h 6238505"/>
              <a:gd name="connsiteX6" fmla="*/ 0 w 6298973"/>
              <a:gd name="connsiteY6" fmla="*/ 2580905 h 6238505"/>
              <a:gd name="connsiteX7" fmla="*/ 835218 w 6298973"/>
              <a:gd name="connsiteY7" fmla="*/ 254332 h 623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8973" h="6238505">
                <a:moveTo>
                  <a:pt x="1066371" y="0"/>
                </a:moveTo>
                <a:lnTo>
                  <a:pt x="6248830" y="0"/>
                </a:lnTo>
                <a:lnTo>
                  <a:pt x="6298973" y="55171"/>
                </a:lnTo>
                <a:lnTo>
                  <a:pt x="6298973" y="5106639"/>
                </a:lnTo>
                <a:lnTo>
                  <a:pt x="6243914" y="5167219"/>
                </a:lnTo>
                <a:cubicBezTo>
                  <a:pt x="5582019" y="5829115"/>
                  <a:pt x="4667619" y="6238505"/>
                  <a:pt x="3657600" y="6238505"/>
                </a:cubicBezTo>
                <a:cubicBezTo>
                  <a:pt x="1637563" y="6238505"/>
                  <a:pt x="0" y="4600942"/>
                  <a:pt x="0" y="2580905"/>
                </a:cubicBezTo>
                <a:cubicBezTo>
                  <a:pt x="0" y="1697139"/>
                  <a:pt x="313440" y="886581"/>
                  <a:pt x="835218" y="254332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8531370-74B7-4C13-9374-090CB93015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3F19C78-071B-419E-B431-DBE8BFED99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CDABA34A-CCBF-AD4D-85C2-7C7D88DEEF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7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052398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03698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052396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064921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000984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028927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72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39188" y="-2"/>
            <a:ext cx="12152812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19500" y="0"/>
            <a:ext cx="8572500" cy="68580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4245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734170" y="1181588"/>
            <a:ext cx="2000065" cy="855154"/>
          </a:xfrm>
        </p:spPr>
        <p:txBody>
          <a:bodyPr>
            <a:noAutofit/>
          </a:bodyPr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6750" y="1466850"/>
            <a:ext cx="7029450" cy="451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3076DD3A-5F5D-1C4F-986B-875DAC62F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24A69D5-4DF0-4A32-B6A2-E006BC2D9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18" r="1"/>
          <a:stretch/>
        </p:blipFill>
        <p:spPr>
          <a:xfrm>
            <a:off x="0" y="169736"/>
            <a:ext cx="4051269" cy="3859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85FFA-C3E7-4147-8A2A-8CBC3B555F85}"/>
              </a:ext>
            </a:extLst>
          </p:cNvPr>
          <p:cNvSpPr/>
          <p:nvPr userDrawn="1"/>
        </p:nvSpPr>
        <p:spPr>
          <a:xfrm>
            <a:off x="0" y="2354448"/>
            <a:ext cx="12192000" cy="3522477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625" y="3162299"/>
            <a:ext cx="8368081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F4EEAE-FE38-4977-BE03-C6FE37CE9B80}"/>
              </a:ext>
            </a:extLst>
          </p:cNvPr>
          <p:cNvSpPr/>
          <p:nvPr userDrawn="1"/>
        </p:nvSpPr>
        <p:spPr>
          <a:xfrm>
            <a:off x="8840881" y="2354446"/>
            <a:ext cx="3111816" cy="969984"/>
          </a:xfrm>
          <a:custGeom>
            <a:avLst/>
            <a:gdLst>
              <a:gd name="connsiteX0" fmla="*/ 3245 w 2828924"/>
              <a:gd name="connsiteY0" fmla="*/ 0 h 969984"/>
              <a:gd name="connsiteX1" fmla="*/ 2825679 w 2828924"/>
              <a:gd name="connsiteY1" fmla="*/ 0 h 969984"/>
              <a:gd name="connsiteX2" fmla="*/ 2828924 w 2828924"/>
              <a:gd name="connsiteY2" fmla="*/ 32190 h 969984"/>
              <a:gd name="connsiteX3" fmla="*/ 1891130 w 2828924"/>
              <a:gd name="connsiteY3" fmla="*/ 969984 h 969984"/>
              <a:gd name="connsiteX4" fmla="*/ 937794 w 2828924"/>
              <a:gd name="connsiteY4" fmla="*/ 969984 h 969984"/>
              <a:gd name="connsiteX5" fmla="*/ 0 w 2828924"/>
              <a:gd name="connsiteY5" fmla="*/ 32190 h 96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4" h="969984">
                <a:moveTo>
                  <a:pt x="3245" y="0"/>
                </a:moveTo>
                <a:lnTo>
                  <a:pt x="2825679" y="0"/>
                </a:lnTo>
                <a:lnTo>
                  <a:pt x="2828924" y="32190"/>
                </a:lnTo>
                <a:cubicBezTo>
                  <a:pt x="2828924" y="550119"/>
                  <a:pt x="2409059" y="969984"/>
                  <a:pt x="1891130" y="969984"/>
                </a:cubicBezTo>
                <a:lnTo>
                  <a:pt x="937794" y="969984"/>
                </a:lnTo>
                <a:cubicBezTo>
                  <a:pt x="419865" y="969984"/>
                  <a:pt x="0" y="550119"/>
                  <a:pt x="0" y="3219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80247" y="4330243"/>
            <a:ext cx="8386460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0EA0850-009E-4F9F-B39E-582F089E68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6706" y="2683826"/>
            <a:ext cx="1841114" cy="22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5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11DD5C-BB52-401D-B80D-0BB27E13D1BD}"/>
              </a:ext>
            </a:extLst>
          </p:cNvPr>
          <p:cNvSpPr/>
          <p:nvPr userDrawn="1"/>
        </p:nvSpPr>
        <p:spPr>
          <a:xfrm>
            <a:off x="6609787" y="-8108"/>
            <a:ext cx="3580400" cy="6877369"/>
          </a:xfrm>
          <a:custGeom>
            <a:avLst/>
            <a:gdLst>
              <a:gd name="connsiteX0" fmla="*/ 2062037 w 3580400"/>
              <a:gd name="connsiteY0" fmla="*/ 0 h 6844580"/>
              <a:gd name="connsiteX1" fmla="*/ 3580400 w 3580400"/>
              <a:gd name="connsiteY1" fmla="*/ 0 h 6844580"/>
              <a:gd name="connsiteX2" fmla="*/ 3580400 w 3580400"/>
              <a:gd name="connsiteY2" fmla="*/ 13420 h 6844580"/>
              <a:gd name="connsiteX3" fmla="*/ 2368400 w 3580400"/>
              <a:gd name="connsiteY3" fmla="*/ 13420 h 6844580"/>
              <a:gd name="connsiteX4" fmla="*/ 2292077 w 3580400"/>
              <a:gd name="connsiteY4" fmla="*/ 68873 h 6844580"/>
              <a:gd name="connsiteX5" fmla="*/ 306363 w 3580400"/>
              <a:gd name="connsiteY5" fmla="*/ 4116190 h 6844580"/>
              <a:gd name="connsiteX6" fmla="*/ 903013 w 3580400"/>
              <a:gd name="connsiteY6" fmla="*/ 6523662 h 6844580"/>
              <a:gd name="connsiteX7" fmla="*/ 1093836 w 3580400"/>
              <a:gd name="connsiteY7" fmla="*/ 6844580 h 6844580"/>
              <a:gd name="connsiteX8" fmla="*/ 795453 w 3580400"/>
              <a:gd name="connsiteY8" fmla="*/ 6844580 h 6844580"/>
              <a:gd name="connsiteX9" fmla="*/ 596650 w 3580400"/>
              <a:gd name="connsiteY9" fmla="*/ 6510242 h 6844580"/>
              <a:gd name="connsiteX10" fmla="*/ 0 w 3580400"/>
              <a:gd name="connsiteY10" fmla="*/ 4102770 h 6844580"/>
              <a:gd name="connsiteX11" fmla="*/ 1985714 w 3580400"/>
              <a:gd name="connsiteY11" fmla="*/ 55453 h 684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80400" h="6844580">
                <a:moveTo>
                  <a:pt x="2062037" y="0"/>
                </a:moveTo>
                <a:lnTo>
                  <a:pt x="3580400" y="0"/>
                </a:lnTo>
                <a:lnTo>
                  <a:pt x="3580400" y="13420"/>
                </a:lnTo>
                <a:lnTo>
                  <a:pt x="2368400" y="13420"/>
                </a:lnTo>
                <a:lnTo>
                  <a:pt x="2292077" y="68873"/>
                </a:lnTo>
                <a:cubicBezTo>
                  <a:pt x="1086626" y="989931"/>
                  <a:pt x="306363" y="2459965"/>
                  <a:pt x="306363" y="4116190"/>
                </a:cubicBezTo>
                <a:cubicBezTo>
                  <a:pt x="306363" y="4987889"/>
                  <a:pt x="522502" y="5808010"/>
                  <a:pt x="903013" y="6523662"/>
                </a:cubicBezTo>
                <a:lnTo>
                  <a:pt x="1093836" y="6844580"/>
                </a:lnTo>
                <a:lnTo>
                  <a:pt x="795453" y="6844580"/>
                </a:lnTo>
                <a:lnTo>
                  <a:pt x="596650" y="6510242"/>
                </a:lnTo>
                <a:cubicBezTo>
                  <a:pt x="216139" y="5794590"/>
                  <a:pt x="0" y="4974469"/>
                  <a:pt x="0" y="4102770"/>
                </a:cubicBezTo>
                <a:cubicBezTo>
                  <a:pt x="0" y="2446545"/>
                  <a:pt x="780263" y="976511"/>
                  <a:pt x="1985714" y="554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0952E6-8A45-4ED3-8795-5500CF2555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1456" y="1"/>
            <a:ext cx="5370544" cy="6861153"/>
          </a:xfrm>
          <a:custGeom>
            <a:avLst/>
            <a:gdLst>
              <a:gd name="connsiteX0" fmla="*/ 2045115 w 5370544"/>
              <a:gd name="connsiteY0" fmla="*/ 0 h 6861153"/>
              <a:gd name="connsiteX1" fmla="*/ 5370544 w 5370544"/>
              <a:gd name="connsiteY1" fmla="*/ 0 h 6861153"/>
              <a:gd name="connsiteX2" fmla="*/ 5370544 w 5370544"/>
              <a:gd name="connsiteY2" fmla="*/ 6861153 h 6861153"/>
              <a:gd name="connsiteX3" fmla="*/ 896152 w 5370544"/>
              <a:gd name="connsiteY3" fmla="*/ 6861153 h 6861153"/>
              <a:gd name="connsiteX4" fmla="*/ 811902 w 5370544"/>
              <a:gd name="connsiteY4" fmla="*/ 6744116 h 6861153"/>
              <a:gd name="connsiteX5" fmla="*/ 0 w 5370544"/>
              <a:gd name="connsiteY5" fmla="*/ 4007556 h 6861153"/>
              <a:gd name="connsiteX6" fmla="*/ 2015750 w 5370544"/>
              <a:gd name="connsiteY6" fmla="*/ 19802 h 686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70544" h="6861153">
                <a:moveTo>
                  <a:pt x="2045115" y="0"/>
                </a:moveTo>
                <a:lnTo>
                  <a:pt x="5370544" y="0"/>
                </a:lnTo>
                <a:lnTo>
                  <a:pt x="5370544" y="6861153"/>
                </a:lnTo>
                <a:lnTo>
                  <a:pt x="896152" y="6861153"/>
                </a:lnTo>
                <a:lnTo>
                  <a:pt x="811902" y="6744116"/>
                </a:lnTo>
                <a:cubicBezTo>
                  <a:pt x="299972" y="5967342"/>
                  <a:pt x="0" y="5024296"/>
                  <a:pt x="0" y="4007556"/>
                </a:cubicBezTo>
                <a:cubicBezTo>
                  <a:pt x="0" y="2347572"/>
                  <a:pt x="799590" y="884026"/>
                  <a:pt x="2015750" y="198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869B1-A643-4DC5-8A43-FE74AFC09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1009" y="1229122"/>
            <a:ext cx="4756557" cy="23733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9E53-9B01-4DE3-AA8C-7E24E0667B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1009" y="3629421"/>
            <a:ext cx="4756557" cy="17907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The Subtitle of the section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54DB2F-743D-4787-BF62-0BD88C95A2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985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3985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13FD9B-7F58-49DA-828C-6AFB95C30598}"/>
              </a:ext>
            </a:extLst>
          </p:cNvPr>
          <p:cNvSpPr/>
          <p:nvPr userDrawn="1"/>
        </p:nvSpPr>
        <p:spPr>
          <a:xfrm>
            <a:off x="14366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BFE3482-9FCE-4942-A0DA-5D56D8A0A9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198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106FF92-DF2C-4564-865D-13A0CD798B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746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B442A6-9161-4BDC-8EF2-4C5B39D0751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746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F907F9-E87B-4F59-9391-5532D7A663AC}"/>
              </a:ext>
            </a:extLst>
          </p:cNvPr>
          <p:cNvSpPr/>
          <p:nvPr userDrawn="1"/>
        </p:nvSpPr>
        <p:spPr>
          <a:xfrm>
            <a:off x="38127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67899DF-4F52-4684-AC6F-0883A53C11C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8959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F46243E-4895-4378-8368-39A558B862F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507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C0275C7-D33A-4425-A5B5-250243A9CE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507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4125A-7B25-4E65-BC7B-96BC75838660}"/>
              </a:ext>
            </a:extLst>
          </p:cNvPr>
          <p:cNvSpPr/>
          <p:nvPr userDrawn="1"/>
        </p:nvSpPr>
        <p:spPr>
          <a:xfrm>
            <a:off x="61888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58CEB35-5926-4E02-B654-7B0FD55D4CA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720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64DEE3F-990A-4B8D-87D2-C323DB73A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5268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428E643-05C9-47A5-97A7-31F3BD8B7F1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68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3310E4-AE4D-4245-AF01-F39C61959EA4}"/>
              </a:ext>
            </a:extLst>
          </p:cNvPr>
          <p:cNvSpPr/>
          <p:nvPr userDrawn="1"/>
        </p:nvSpPr>
        <p:spPr>
          <a:xfrm>
            <a:off x="85649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E33C7370-1CE7-47BC-9BCC-C39D1CAEF72A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6481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37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I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88B-12C6-4549-A945-EBD16E947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5791" y="701504"/>
            <a:ext cx="6000750" cy="929285"/>
          </a:xfrm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Our Facilitators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CD09F-6A9B-480A-AA15-9D0CE5BD92BB}"/>
              </a:ext>
            </a:extLst>
          </p:cNvPr>
          <p:cNvSpPr/>
          <p:nvPr userDrawn="1"/>
        </p:nvSpPr>
        <p:spPr>
          <a:xfrm>
            <a:off x="0" y="0"/>
            <a:ext cx="3937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239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7F9609-69E6-4ACF-A51C-34B08A5D29B0}"/>
              </a:ext>
            </a:extLst>
          </p:cNvPr>
          <p:cNvSpPr/>
          <p:nvPr userDrawn="1"/>
        </p:nvSpPr>
        <p:spPr>
          <a:xfrm>
            <a:off x="861527" y="1702890"/>
            <a:ext cx="2214960" cy="221496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AB0F76-F5DA-43E3-9A58-6FC111B70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730" y="1809743"/>
            <a:ext cx="1993436" cy="1993436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F79901-81FB-4A67-BCDF-D19F36D2ED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91295"/>
            <a:ext cx="3937000" cy="63185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05159-70E4-4A2B-AD23-87D665BD05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5791" y="1914525"/>
            <a:ext cx="6000750" cy="4108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F908E6-2045-4BB5-8F0E-24289B92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238250"/>
            <a:ext cx="4110361" cy="4686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23066-4CC0-5F47-A36A-B7030C407E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rgbClr val="4E8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595C1D1-8E3D-406F-9C43-8A3B98DE1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8836" y="1238250"/>
            <a:ext cx="4252404" cy="46863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EFAB0B1-5A29-4867-AD56-F90425D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8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153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5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81164CE-CF59-4A44-93F1-D91ECA530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99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B6C9-BDEA-413D-B3BE-9E709130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393" y="1209787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F6758B-83F9-4967-900C-12EAF5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89E7D-D551-4E75-AB8E-757018A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C0C0-6A76-4B9E-9BCE-1855C67C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3E1DC-DDD6-4BE3-9074-991B0C39B9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3058" y="1209786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4CC7-68F7-4FC6-88EA-D50857541E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6393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A5C2-A8BF-4C24-8F59-825B08F5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393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E63DB3-AAF0-4946-B08C-B019776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53986-7427-4E98-8272-CC81F2DDA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A3B5F-1BFB-4773-9185-A8AC5D56BB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4AE0C7-D76D-48BC-981D-C5FF1506623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96025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084C2C-A70E-4948-83C6-DFDDFC6B3BB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96025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35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BCA7-253C-4863-B472-6057539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67BEC-8F4C-419D-92FD-3BAAF6F9E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496F-93F5-4FDF-84C6-C43FF72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187C5AF-5F7F-49EB-A6F2-A916853651F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26393" y="1230312"/>
            <a:ext cx="10622422" cy="43973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360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C7E0-DB13-4138-B2FD-E1BB4D7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D15B-99CD-43F8-811F-50C34414A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BA934-278D-4E25-89CC-C4524DE5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C8E61-0F88-44D8-8976-9214DDE8C71D}"/>
              </a:ext>
            </a:extLst>
          </p:cNvPr>
          <p:cNvSpPr/>
          <p:nvPr userDrawn="1"/>
        </p:nvSpPr>
        <p:spPr>
          <a:xfrm>
            <a:off x="-1" y="5027720"/>
            <a:ext cx="12192000" cy="1021387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0066A28-2DAC-4D32-A643-853A23514A9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384641" y="1061592"/>
            <a:ext cx="9305925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8B75131-8648-4D75-8253-2052B1104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102237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6595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5683" y="1420647"/>
            <a:ext cx="5076870" cy="402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78645" y="1420648"/>
            <a:ext cx="4970170" cy="40272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5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CA8FA085-3A1A-4938-AFF6-CE71EA927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04000" y="1455333"/>
            <a:ext cx="5588000" cy="3691467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26393" y="1340936"/>
            <a:ext cx="5127476" cy="380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673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c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3F88020-2B81-473F-BACB-02C3040B05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17593" y="1081012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43001-7DB9-4099-93DC-F164BF2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B16342-6B83-4CDB-BB39-7716928F2C12}"/>
              </a:ext>
            </a:extLst>
          </p:cNvPr>
          <p:cNvCxnSpPr/>
          <p:nvPr userDrawn="1"/>
        </p:nvCxnSpPr>
        <p:spPr>
          <a:xfrm>
            <a:off x="716868" y="769841"/>
            <a:ext cx="1067416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C2970F-E2CA-4699-9D97-7B1DF5FD283C}"/>
              </a:ext>
            </a:extLst>
          </p:cNvPr>
          <p:cNvSpPr/>
          <p:nvPr userDrawn="1"/>
        </p:nvSpPr>
        <p:spPr>
          <a:xfrm>
            <a:off x="0" y="6213474"/>
            <a:ext cx="12192000" cy="644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2">
            <a:extLst>
              <a:ext uri="{FF2B5EF4-FFF2-40B4-BE49-F238E27FC236}">
                <a16:creationId xmlns:a16="http://schemas.microsoft.com/office/drawing/2014/main" id="{81317827-5F33-404C-BC5B-DB4D6868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53">
            <a:extLst>
              <a:ext uri="{FF2B5EF4-FFF2-40B4-BE49-F238E27FC236}">
                <a16:creationId xmlns:a16="http://schemas.microsoft.com/office/drawing/2014/main" id="{493E748C-D8DF-4331-B76E-0AC66B11B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trike="noStrik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Aviatrix Systems, Inc.    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4ACBCF-A423-420F-8DD9-D4BB19B15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43949308-4B13-A048-AE74-B9D2C99D8D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7593" y="3764921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FB0105E-1333-B04B-B1D3-7ABC69D799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833" y="1081012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75BDB93-7387-CF48-916A-2CC57BA9B3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3833" y="3764921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09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30C57D-BA18-3555-586E-DDAA602B6DD0}"/>
              </a:ext>
            </a:extLst>
          </p:cNvPr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A41FF699-C3BE-811F-09DF-AA1E12B1B481}"/>
              </a:ext>
            </a:extLst>
          </p:cNvPr>
          <p:cNvSpPr>
            <a:spLocks/>
          </p:cNvSpPr>
          <p:nvPr userDrawn="1"/>
        </p:nvSpPr>
        <p:spPr bwMode="auto">
          <a:xfrm>
            <a:off x="2046515" y="0"/>
            <a:ext cx="10145486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26393" y="1265842"/>
            <a:ext cx="5131482" cy="45063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93284" y="1265842"/>
            <a:ext cx="4955531" cy="4506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5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739720" y="1228725"/>
            <a:ext cx="4609095" cy="45053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6393" y="1228725"/>
            <a:ext cx="5369607" cy="450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84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16327" y="6510428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153025"/>
            <a:ext cx="121920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7" y="1189018"/>
            <a:ext cx="8537286" cy="364015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303268"/>
            <a:ext cx="8537286" cy="754632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19052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12192000" cy="697454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3949352"/>
            <a:ext cx="12192000" cy="30121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434" y="2012631"/>
            <a:ext cx="2965133" cy="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9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8134-F169-9942-B0A4-BFFDE965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263"/>
            <a:ext cx="12192000" cy="698147"/>
          </a:xfrm>
        </p:spPr>
        <p:txBody>
          <a:bodyPr>
            <a:normAutofit/>
          </a:bodyPr>
          <a:lstStyle>
            <a:lvl1pPr algn="ctr"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7319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D59C-6AE3-3240-AF20-935688E6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4" y="12700"/>
            <a:ext cx="12014367" cy="1036944"/>
          </a:xfrm>
        </p:spPr>
        <p:txBody>
          <a:bodyPr>
            <a:normAutofit/>
          </a:bodyPr>
          <a:lstStyle>
            <a:lvl1pPr>
              <a:defRPr sz="3733" b="0">
                <a:latin typeface="Metropoli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6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9A8359-3D44-49C0-A6C2-9F4FA5397B5F}"/>
              </a:ext>
            </a:extLst>
          </p:cNvPr>
          <p:cNvSpPr/>
          <p:nvPr userDrawn="1"/>
        </p:nvSpPr>
        <p:spPr>
          <a:xfrm>
            <a:off x="0" y="-4"/>
            <a:ext cx="12191998" cy="6858000"/>
          </a:xfrm>
          <a:prstGeom prst="rect">
            <a:avLst/>
          </a:pr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61F2A-595B-416B-8750-4128A1C5671D}"/>
              </a:ext>
            </a:extLst>
          </p:cNvPr>
          <p:cNvSpPr/>
          <p:nvPr userDrawn="1"/>
        </p:nvSpPr>
        <p:spPr>
          <a:xfrm>
            <a:off x="615462" y="0"/>
            <a:ext cx="4132384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2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8E861-F63B-4687-8815-049E649B22BD}"/>
              </a:ext>
            </a:extLst>
          </p:cNvPr>
          <p:cNvSpPr/>
          <p:nvPr userDrawn="1"/>
        </p:nvSpPr>
        <p:spPr>
          <a:xfrm>
            <a:off x="615462" y="-2"/>
            <a:ext cx="416041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3C32219-9ADE-4ECF-8435-EEBE7A9559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012" r="8854"/>
          <a:stretch/>
        </p:blipFill>
        <p:spPr>
          <a:xfrm>
            <a:off x="617933" y="2587308"/>
            <a:ext cx="4160417" cy="3885887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5644061" y="1287533"/>
            <a:ext cx="4810293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5645890" y="3136443"/>
            <a:ext cx="4819179" cy="1628775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731692-DC44-4DB0-B070-1633C8A6C1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631" y="6206450"/>
            <a:ext cx="3502045" cy="4343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bg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/>
              <a:t>www.website.com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4242" y="4765218"/>
            <a:ext cx="4848225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535C25B-4C0B-4484-A8EC-C121874923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7883" y="3267072"/>
            <a:ext cx="26955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2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-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-1"/>
            <a:ext cx="3133210" cy="327011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1286" y="1554244"/>
            <a:ext cx="5533969" cy="1294853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286" y="2849097"/>
            <a:ext cx="5533969" cy="1066556"/>
          </a:xfrm>
        </p:spPr>
        <p:txBody>
          <a:bodyPr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51418" y="1254826"/>
            <a:ext cx="4051269" cy="385970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6168" y="6177185"/>
            <a:ext cx="2227748" cy="2676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652462" y="5882855"/>
            <a:ext cx="10751454" cy="0"/>
          </a:xfrm>
          <a:prstGeom prst="line">
            <a:avLst/>
          </a:prstGeom>
          <a:ln>
            <a:solidFill>
              <a:schemeClr val="bg1">
                <a:lumMod val="6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2" y="6019801"/>
            <a:ext cx="5510213" cy="648974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1286" y="4052598"/>
            <a:ext cx="2506243" cy="455614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lumMod val="50000"/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1100" spc="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6203" y="4052599"/>
            <a:ext cx="2987048" cy="4556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7971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E548B1-A7AB-4F5C-920C-E383E1257206}"/>
              </a:ext>
            </a:extLst>
          </p:cNvPr>
          <p:cNvSpPr/>
          <p:nvPr userDrawn="1"/>
        </p:nvSpPr>
        <p:spPr>
          <a:xfrm>
            <a:off x="0" y="-2"/>
            <a:ext cx="12191999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EDAF6-6C56-407E-A0E6-0396B2AFE8B6}"/>
              </a:ext>
            </a:extLst>
          </p:cNvPr>
          <p:cNvSpPr/>
          <p:nvPr userDrawn="1"/>
        </p:nvSpPr>
        <p:spPr>
          <a:xfrm>
            <a:off x="8193741" y="0"/>
            <a:ext cx="399825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C804F6-BBBF-468B-AD85-DB793C9A13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1C153-4D56-46E1-BFD5-46B620EC9D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6393" y="1597025"/>
            <a:ext cx="6960282" cy="422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FA7EC-82EF-4B8E-BFB0-53B1C2DEF325}"/>
              </a:ext>
            </a:extLst>
          </p:cNvPr>
          <p:cNvSpPr/>
          <p:nvPr userDrawn="1"/>
        </p:nvSpPr>
        <p:spPr>
          <a:xfrm>
            <a:off x="726393" y="-9511"/>
            <a:ext cx="949399" cy="130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6FC7D25-0B27-4835-B904-8FD19AE28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05" r="26491"/>
          <a:stretch/>
        </p:blipFill>
        <p:spPr>
          <a:xfrm>
            <a:off x="8422106" y="2646416"/>
            <a:ext cx="3769894" cy="373442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CBEC66-6F08-44AE-A9AF-96BB7A5808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98301A-8767-4361-A77E-821039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3" y="385539"/>
            <a:ext cx="6960282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909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3043B-F0A1-445D-A3C3-87FAEB5450E4}"/>
              </a:ext>
            </a:extLst>
          </p:cNvPr>
          <p:cNvSpPr/>
          <p:nvPr userDrawn="1"/>
        </p:nvSpPr>
        <p:spPr>
          <a:xfrm>
            <a:off x="0" y="-74499"/>
            <a:ext cx="12192000" cy="360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952067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409892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31988" y="1882776"/>
            <a:ext cx="3373437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931988" y="2669493"/>
            <a:ext cx="3373437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3669" y="1882776"/>
            <a:ext cx="3388631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Vision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93669" y="2669493"/>
            <a:ext cx="3388631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7682-6DC4-4B7B-B2FD-59AF2AAD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5507-B288-4695-B49E-B0D952D1CD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5FB1D1-366B-40DB-9FA3-EB77D0E4A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1576701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4" y="1160188"/>
            <a:ext cx="3346515" cy="583634"/>
          </a:xfrm>
        </p:spPr>
        <p:txBody>
          <a:bodyPr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85602" y="1263885"/>
            <a:ext cx="7239607" cy="4712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20969" y="6529406"/>
            <a:ext cx="1466851" cy="17938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21618"/>
            <a:ext cx="12192000" cy="5234418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18586" y="0"/>
            <a:ext cx="2556770" cy="105912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 lIns="288000" rIns="432000" bIns="144000" anchor="b">
            <a:normAutofit/>
          </a:bodyPr>
          <a:lstStyle>
            <a:lvl1pPr algn="ctr">
              <a:lnSpc>
                <a:spcPct val="100000"/>
              </a:lnSpc>
              <a:defRPr sz="28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  <a:endParaRPr lang="en-ZA"/>
          </a:p>
        </p:txBody>
      </p:sp>
      <p:sp>
        <p:nvSpPr>
          <p:cNvPr id="13" name="Rectangle 12"/>
          <p:cNvSpPr/>
          <p:nvPr userDrawn="1"/>
        </p:nvSpPr>
        <p:spPr>
          <a:xfrm>
            <a:off x="6235700" y="721618"/>
            <a:ext cx="5172106" cy="52344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55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84194" y="1514476"/>
            <a:ext cx="5078028" cy="3986212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140D-1657-4124-861E-09DB002AD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2100" y="1324119"/>
            <a:ext cx="4394200" cy="421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C1EF8-71C1-4DF8-AA59-3E7B11F6D1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C3BDA-0220-44FF-9BEB-2511A2A0E80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2500B1-1EC5-41BE-9B24-6AF68219F9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60445B-3FDA-4173-A768-23E3DA0A2935}"/>
              </a:ext>
            </a:extLst>
          </p:cNvPr>
          <p:cNvSpPr/>
          <p:nvPr userDrawn="1"/>
        </p:nvSpPr>
        <p:spPr>
          <a:xfrm>
            <a:off x="5377656" y="-14512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4AC91F-FC10-45B8-89B7-630632AF1D57}"/>
              </a:ext>
            </a:extLst>
          </p:cNvPr>
          <p:cNvSpPr/>
          <p:nvPr userDrawn="1"/>
        </p:nvSpPr>
        <p:spPr>
          <a:xfrm>
            <a:off x="5704228" y="-684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13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004724" y="1433745"/>
            <a:ext cx="3857135" cy="108782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DF98C-CBF5-4539-AD9D-C22358170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724" y="2673972"/>
            <a:ext cx="3857135" cy="247724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E2408D1-A70F-491B-AF40-F2D6D6730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80848" y="-9524"/>
            <a:ext cx="6311154" cy="6250569"/>
          </a:xfrm>
          <a:custGeom>
            <a:avLst/>
            <a:gdLst>
              <a:gd name="connsiteX0" fmla="*/ 1066371 w 6298973"/>
              <a:gd name="connsiteY0" fmla="*/ 0 h 6238505"/>
              <a:gd name="connsiteX1" fmla="*/ 6248830 w 6298973"/>
              <a:gd name="connsiteY1" fmla="*/ 0 h 6238505"/>
              <a:gd name="connsiteX2" fmla="*/ 6298973 w 6298973"/>
              <a:gd name="connsiteY2" fmla="*/ 55171 h 6238505"/>
              <a:gd name="connsiteX3" fmla="*/ 6298973 w 6298973"/>
              <a:gd name="connsiteY3" fmla="*/ 5106639 h 6238505"/>
              <a:gd name="connsiteX4" fmla="*/ 6243914 w 6298973"/>
              <a:gd name="connsiteY4" fmla="*/ 5167219 h 6238505"/>
              <a:gd name="connsiteX5" fmla="*/ 3657600 w 6298973"/>
              <a:gd name="connsiteY5" fmla="*/ 6238505 h 6238505"/>
              <a:gd name="connsiteX6" fmla="*/ 0 w 6298973"/>
              <a:gd name="connsiteY6" fmla="*/ 2580905 h 6238505"/>
              <a:gd name="connsiteX7" fmla="*/ 835218 w 6298973"/>
              <a:gd name="connsiteY7" fmla="*/ 254332 h 623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8973" h="6238505">
                <a:moveTo>
                  <a:pt x="1066371" y="0"/>
                </a:moveTo>
                <a:lnTo>
                  <a:pt x="6248830" y="0"/>
                </a:lnTo>
                <a:lnTo>
                  <a:pt x="6298973" y="55171"/>
                </a:lnTo>
                <a:lnTo>
                  <a:pt x="6298973" y="5106639"/>
                </a:lnTo>
                <a:lnTo>
                  <a:pt x="6243914" y="5167219"/>
                </a:lnTo>
                <a:cubicBezTo>
                  <a:pt x="5582019" y="5829115"/>
                  <a:pt x="4667619" y="6238505"/>
                  <a:pt x="3657600" y="6238505"/>
                </a:cubicBezTo>
                <a:cubicBezTo>
                  <a:pt x="1637563" y="6238505"/>
                  <a:pt x="0" y="4600942"/>
                  <a:pt x="0" y="2580905"/>
                </a:cubicBezTo>
                <a:cubicBezTo>
                  <a:pt x="0" y="1697139"/>
                  <a:pt x="313440" y="886581"/>
                  <a:pt x="835218" y="254332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8531370-74B7-4C13-9374-090CB93015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3F19C78-071B-419E-B431-DBE8BFED99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D6C626-24BC-F94B-A088-71B96198376D}"/>
              </a:ext>
            </a:extLst>
          </p:cNvPr>
          <p:cNvSpPr txBox="1">
            <a:spLocks/>
          </p:cNvSpPr>
          <p:nvPr userDrawn="1"/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9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39188" y="-2"/>
            <a:ext cx="12152812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4245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734170" y="1181588"/>
            <a:ext cx="2000065" cy="855154"/>
          </a:xfrm>
        </p:spPr>
        <p:txBody>
          <a:bodyPr>
            <a:noAutofit/>
          </a:bodyPr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6750" y="1466850"/>
            <a:ext cx="7029450" cy="451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272-55E6-4F28-A873-57EC91F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F618ED-252E-EB45-9B3E-CFE3EEF6AB2A}"/>
              </a:ext>
            </a:extLst>
          </p:cNvPr>
          <p:cNvSpPr txBox="1">
            <a:spLocks/>
          </p:cNvSpPr>
          <p:nvPr userDrawn="1"/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39188" y="-2"/>
            <a:ext cx="12152812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42451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734170" y="1181588"/>
            <a:ext cx="2000065" cy="855154"/>
          </a:xfrm>
        </p:spPr>
        <p:txBody>
          <a:bodyPr>
            <a:noAutofit/>
          </a:bodyPr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6750" y="1466850"/>
            <a:ext cx="7029450" cy="451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272-55E6-4F28-A873-57EC91F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F618ED-252E-EB45-9B3E-CFE3EEF6AB2A}"/>
              </a:ext>
            </a:extLst>
          </p:cNvPr>
          <p:cNvSpPr txBox="1">
            <a:spLocks/>
          </p:cNvSpPr>
          <p:nvPr userDrawn="1"/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e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985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3985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E0C8-A56F-4CCD-93C6-7033246FF611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A643-7886-4E76-B744-70CDFB91ACC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13FD9B-7F58-49DA-828C-6AFB95C30598}"/>
              </a:ext>
            </a:extLst>
          </p:cNvPr>
          <p:cNvSpPr/>
          <p:nvPr userDrawn="1"/>
        </p:nvSpPr>
        <p:spPr>
          <a:xfrm>
            <a:off x="14366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BFE3482-9FCE-4942-A0DA-5D56D8A0A9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198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106FF92-DF2C-4564-865D-13A0CD798B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746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B442A6-9161-4BDC-8EF2-4C5B39D0751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746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F907F9-E87B-4F59-9391-5532D7A663AC}"/>
              </a:ext>
            </a:extLst>
          </p:cNvPr>
          <p:cNvSpPr/>
          <p:nvPr userDrawn="1"/>
        </p:nvSpPr>
        <p:spPr>
          <a:xfrm>
            <a:off x="38127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67899DF-4F52-4684-AC6F-0883A53C11C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8959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F46243E-4895-4378-8368-39A558B862F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507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C0275C7-D33A-4425-A5B5-250243A9CE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507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4125A-7B25-4E65-BC7B-96BC75838660}"/>
              </a:ext>
            </a:extLst>
          </p:cNvPr>
          <p:cNvSpPr/>
          <p:nvPr userDrawn="1"/>
        </p:nvSpPr>
        <p:spPr>
          <a:xfrm>
            <a:off x="61888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58CEB35-5926-4E02-B654-7B0FD55D4CA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720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64DEE3F-990A-4B8D-87D2-C323DB73A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5268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428E643-05C9-47A5-97A7-31F3BD8B7F1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68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3310E4-AE4D-4245-AF01-F39C61959EA4}"/>
              </a:ext>
            </a:extLst>
          </p:cNvPr>
          <p:cNvSpPr/>
          <p:nvPr userDrawn="1"/>
        </p:nvSpPr>
        <p:spPr>
          <a:xfrm>
            <a:off x="85649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E33C7370-1CE7-47BC-9BCC-C39D1CAEF72A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6481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606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out I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88B-12C6-4549-A945-EBD16E947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5791" y="701504"/>
            <a:ext cx="6000750" cy="929285"/>
          </a:xfrm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Our Facilitators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CD09F-6A9B-480A-AA15-9D0CE5BD92BB}"/>
              </a:ext>
            </a:extLst>
          </p:cNvPr>
          <p:cNvSpPr/>
          <p:nvPr userDrawn="1"/>
        </p:nvSpPr>
        <p:spPr>
          <a:xfrm>
            <a:off x="0" y="0"/>
            <a:ext cx="3937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239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7F9609-69E6-4ACF-A51C-34B08A5D29B0}"/>
              </a:ext>
            </a:extLst>
          </p:cNvPr>
          <p:cNvSpPr/>
          <p:nvPr userDrawn="1"/>
        </p:nvSpPr>
        <p:spPr>
          <a:xfrm>
            <a:off x="861527" y="1702890"/>
            <a:ext cx="2214960" cy="221496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AB0F76-F5DA-43E3-9A58-6FC111B70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730" y="1809743"/>
            <a:ext cx="1993436" cy="1993436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F79901-81FB-4A67-BCDF-D19F36D2ED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91295"/>
            <a:ext cx="3937000" cy="63185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05159-70E4-4A2B-AD23-87D665BD05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5791" y="1914525"/>
            <a:ext cx="6000750" cy="4108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D9450-1DEE-460E-9625-0FDFC7FF94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180B56EC-4A12-4136-A4E2-8BEC01F5F3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F908E6-2045-4BB5-8F0E-24289B92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6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alysi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238250"/>
            <a:ext cx="4110361" cy="4686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8253-1A6C-48A1-9A5A-8F4534996E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alysis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595C1D1-8E3D-406F-9C43-8A3B98DE1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8836" y="1238250"/>
            <a:ext cx="4252404" cy="46863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EFAB0B1-5A29-4867-AD56-F90425D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8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19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2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7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37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3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244601"/>
            <a:ext cx="10694082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B6C9-BDEA-413D-B3BE-9E709130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393" y="1209787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F6758B-83F9-4967-900C-12EAF5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89E7D-D551-4E75-AB8E-757018A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C0C0-6A76-4B9E-9BCE-1855C67C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3E1DC-DDD6-4BE3-9074-991B0C39B9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3058" y="1209786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42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4CC7-68F7-4FC6-88EA-D50857541E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6393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A5C2-A8BF-4C24-8F59-825B08F5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393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E63DB3-AAF0-4946-B08C-B019776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A3B5F-1BFB-4773-9185-A8AC5D56BB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4AE0C7-D76D-48BC-981D-C5FF1506623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96025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084C2C-A70E-4948-83C6-DFDDFC6B3BB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96025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BCA7-253C-4863-B472-6057539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67BEC-8F4C-419D-92FD-3BAAF6F9E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496F-93F5-4FDF-84C6-C43FF72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187C5AF-5F7F-49EB-A6F2-A916853651F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26393" y="1230312"/>
            <a:ext cx="10622422" cy="43973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56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C7E0-DB13-4138-B2FD-E1BB4D7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D15B-99CD-43F8-811F-50C34414A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BA934-278D-4E25-89CC-C4524DE5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C8E61-0F88-44D8-8976-9214DDE8C71D}"/>
              </a:ext>
            </a:extLst>
          </p:cNvPr>
          <p:cNvSpPr/>
          <p:nvPr userDrawn="1"/>
        </p:nvSpPr>
        <p:spPr>
          <a:xfrm>
            <a:off x="-1" y="5027720"/>
            <a:ext cx="12192000" cy="1021387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0066A28-2DAC-4D32-A643-853A23514A9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384641" y="1061592"/>
            <a:ext cx="9305925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8B75131-8648-4D75-8253-2052B1104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102237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3388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5683" y="1420647"/>
            <a:ext cx="5076870" cy="402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78645" y="1420648"/>
            <a:ext cx="4970170" cy="40272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26393" y="1265842"/>
            <a:ext cx="5131482" cy="45063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93284" y="1265842"/>
            <a:ext cx="4955531" cy="4506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706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739720" y="1228725"/>
            <a:ext cx="4609095" cy="45053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6393" y="1228725"/>
            <a:ext cx="5369607" cy="450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57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153025"/>
            <a:ext cx="121920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7" y="1189018"/>
            <a:ext cx="8537286" cy="364015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303268"/>
            <a:ext cx="8537286" cy="754632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38021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_Title_Bullets">
    <p:bg>
      <p:bgPr>
        <a:gradFill rotWithShape="1">
          <a:gsLst>
            <a:gs pos="0">
              <a:schemeClr val="bg2"/>
            </a:gs>
            <a:gs pos="88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3525" y="6446834"/>
            <a:ext cx="1668970" cy="348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49250" y="6529406"/>
            <a:ext cx="1466851" cy="179388"/>
            <a:chOff x="220" y="4113"/>
            <a:chExt cx="924" cy="113"/>
          </a:xfrm>
          <a:solidFill>
            <a:schemeClr val="tx1"/>
          </a:solidFill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12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3845859"/>
            <a:ext cx="12192000" cy="3012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434" y="2012631"/>
            <a:ext cx="2965133" cy="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518160"/>
            <a:ext cx="1219200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E8FF7-1F49-1D41-8A64-327D9FA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3043B-F0A1-445D-A3C3-87FAEB5450E4}"/>
              </a:ext>
            </a:extLst>
          </p:cNvPr>
          <p:cNvSpPr/>
          <p:nvPr userDrawn="1"/>
        </p:nvSpPr>
        <p:spPr>
          <a:xfrm>
            <a:off x="0" y="-74499"/>
            <a:ext cx="12192000" cy="360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952067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409892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31988" y="1882776"/>
            <a:ext cx="3373437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931988" y="2669493"/>
            <a:ext cx="3373437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3669" y="1882776"/>
            <a:ext cx="3388631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Vision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93669" y="2669493"/>
            <a:ext cx="3388631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7682-6DC4-4B7B-B2FD-59AF2AAD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Aviatrix Systems, Inc.   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5507-B288-4695-B49E-B0D952D1CD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5FB1D1-366B-40DB-9FA3-EB77D0E4A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baseline="0">
                <a:latin typeface="+mn-lt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25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052398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03698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052396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064921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000984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028927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022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39188" y="-2"/>
            <a:ext cx="12152812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19500" y="0"/>
            <a:ext cx="8572500" cy="68580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4245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734170" y="1181588"/>
            <a:ext cx="2000065" cy="855154"/>
          </a:xfrm>
        </p:spPr>
        <p:txBody>
          <a:bodyPr>
            <a:noAutofit/>
          </a:bodyPr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6750" y="1466850"/>
            <a:ext cx="7029450" cy="451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272-55E6-4F28-A873-57EC91F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74" y="6504448"/>
            <a:ext cx="1383256" cy="166186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3076DD3A-5F5D-1C4F-986B-875DAC62F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e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985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3985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E0C8-A56F-4CCD-93C6-7033246FF611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A643-7886-4E76-B744-70CDFB91ACC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13FD9B-7F58-49DA-828C-6AFB95C30598}"/>
              </a:ext>
            </a:extLst>
          </p:cNvPr>
          <p:cNvSpPr/>
          <p:nvPr userDrawn="1"/>
        </p:nvSpPr>
        <p:spPr>
          <a:xfrm>
            <a:off x="14366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BFE3482-9FCE-4942-A0DA-5D56D8A0A9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198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106FF92-DF2C-4564-865D-13A0CD798B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746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B442A6-9161-4BDC-8EF2-4C5B39D0751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746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F907F9-E87B-4F59-9391-5532D7A663AC}"/>
              </a:ext>
            </a:extLst>
          </p:cNvPr>
          <p:cNvSpPr/>
          <p:nvPr userDrawn="1"/>
        </p:nvSpPr>
        <p:spPr>
          <a:xfrm>
            <a:off x="38127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67899DF-4F52-4684-AC6F-0883A53C11C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8959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F46243E-4895-4378-8368-39A558B862F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507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C0275C7-D33A-4425-A5B5-250243A9CE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507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4125A-7B25-4E65-BC7B-96BC75838660}"/>
              </a:ext>
            </a:extLst>
          </p:cNvPr>
          <p:cNvSpPr/>
          <p:nvPr userDrawn="1"/>
        </p:nvSpPr>
        <p:spPr>
          <a:xfrm>
            <a:off x="61888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58CEB35-5926-4E02-B654-7B0FD55D4CA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720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64DEE3F-990A-4B8D-87D2-C323DB73A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5268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428E643-05C9-47A5-97A7-31F3BD8B7F1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68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3310E4-AE4D-4245-AF01-F39C61959EA4}"/>
              </a:ext>
            </a:extLst>
          </p:cNvPr>
          <p:cNvSpPr/>
          <p:nvPr userDrawn="1"/>
        </p:nvSpPr>
        <p:spPr>
          <a:xfrm>
            <a:off x="85649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E33C7370-1CE7-47BC-9BCC-C39D1CAEF72A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6481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294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5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81164CE-CF59-4A44-93F1-D91ECA530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3" y="245327"/>
            <a:ext cx="10622422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244601"/>
            <a:ext cx="10694082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518160"/>
            <a:ext cx="1219200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2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B6C9-BDEA-413D-B3BE-9E709130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393" y="1209787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F6758B-83F9-4967-900C-12EAF5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89E7D-D551-4E75-AB8E-757018A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C0C0-6A76-4B9E-9BCE-1855C67C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3E1DC-DDD6-4BE3-9074-991B0C39B9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3058" y="1209786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05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4CC7-68F7-4FC6-88EA-D50857541E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6393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A5C2-A8BF-4C24-8F59-825B08F5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393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E63DB3-AAF0-4946-B08C-B019776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53986-7427-4E98-8272-CC81F2DDA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A3B5F-1BFB-4773-9185-A8AC5D56BB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4AE0C7-D76D-48BC-981D-C5FF1506623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96025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084C2C-A70E-4948-83C6-DFDDFC6B3BB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96025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BCA7-253C-4863-B472-6057539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67BEC-8F4C-419D-92FD-3BAAF6F9E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496F-93F5-4FDF-84C6-C43FF72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187C5AF-5F7F-49EB-A6F2-A916853651F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26393" y="1230312"/>
            <a:ext cx="10622422" cy="43973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7979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C7E0-DB13-4138-B2FD-E1BB4D7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D15B-99CD-43F8-811F-50C34414A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BA934-278D-4E25-89CC-C4524DE5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C8E61-0F88-44D8-8976-9214DDE8C71D}"/>
              </a:ext>
            </a:extLst>
          </p:cNvPr>
          <p:cNvSpPr/>
          <p:nvPr userDrawn="1"/>
        </p:nvSpPr>
        <p:spPr>
          <a:xfrm>
            <a:off x="-1" y="5027720"/>
            <a:ext cx="12192000" cy="1021387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0066A28-2DAC-4D32-A643-853A23514A9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384641" y="1061592"/>
            <a:ext cx="9305925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8B75131-8648-4D75-8253-2052B1104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102237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8995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5683" y="1420647"/>
            <a:ext cx="5076870" cy="402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78645" y="1420648"/>
            <a:ext cx="4970170" cy="40272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6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26393" y="1265842"/>
            <a:ext cx="5131482" cy="45063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93284" y="1265842"/>
            <a:ext cx="4955531" cy="4506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7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739720" y="1228725"/>
            <a:ext cx="4609095" cy="45053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6393" y="1228725"/>
            <a:ext cx="5369607" cy="450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Aviatrix Systems, Inc.  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153025"/>
            <a:ext cx="121920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7" y="1189018"/>
            <a:ext cx="8537286" cy="364015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303268"/>
            <a:ext cx="8537286" cy="754632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162741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12192000" cy="697454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3949352"/>
            <a:ext cx="12192000" cy="301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434" y="2012631"/>
            <a:ext cx="2965133" cy="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1" y="781893"/>
            <a:ext cx="11201400" cy="397843"/>
          </a:xfrm>
        </p:spPr>
        <p:txBody>
          <a:bodyPr tIns="0" bIns="0" anchor="t" anchorCtr="0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2" y="1514375"/>
            <a:ext cx="11201401" cy="4498527"/>
          </a:xfrm>
        </p:spPr>
        <p:txBody>
          <a:bodyPr/>
          <a:lstStyle>
            <a:lvl1pPr>
              <a:defRPr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DD7577-1D57-124B-86D9-35092D46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364502"/>
            <a:ext cx="11163299" cy="480596"/>
          </a:xfrm>
        </p:spPr>
        <p:txBody>
          <a:bodyPr tIns="0" bIns="0" anchor="t" anchorCtr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8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8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76">
          <p15:clr>
            <a:srgbClr val="FBAE40"/>
          </p15:clr>
        </p15:guide>
        <p15:guide id="4" orient="horz" pos="204">
          <p15:clr>
            <a:srgbClr val="FBAE40"/>
          </p15:clr>
        </p15:guide>
        <p15:guide id="5" orient="horz" pos="5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5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49250" y="6529406"/>
            <a:ext cx="1466851" cy="1793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12E003F-0B8D-9EAD-EC39-C7C494248D0B}"/>
              </a:ext>
            </a:extLst>
          </p:cNvPr>
          <p:cNvSpPr txBox="1">
            <a:spLocks/>
          </p:cNvSpPr>
          <p:nvPr/>
        </p:nvSpPr>
        <p:spPr>
          <a:xfrm>
            <a:off x="5216553" y="6514310"/>
            <a:ext cx="1753867" cy="363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Aviatrix Certified Engineer</a:t>
            </a:r>
          </a:p>
        </p:txBody>
      </p:sp>
    </p:spTree>
    <p:extLst>
      <p:ext uri="{BB962C8B-B14F-4D97-AF65-F5344CB8AC3E}">
        <p14:creationId xmlns:p14="http://schemas.microsoft.com/office/powerpoint/2010/main" val="270956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  <p:sldLayoutId id="2147484141" r:id="rId18"/>
    <p:sldLayoutId id="2147484142" r:id="rId19"/>
    <p:sldLayoutId id="2147484143" r:id="rId20"/>
    <p:sldLayoutId id="2147484144" r:id="rId21"/>
    <p:sldLayoutId id="2147484145" r:id="rId22"/>
    <p:sldLayoutId id="2147484146" r:id="rId23"/>
    <p:sldLayoutId id="2147484118" r:id="rId24"/>
    <p:sldLayoutId id="2147484120" r:id="rId25"/>
    <p:sldLayoutId id="2147484121" r:id="rId26"/>
    <p:sldLayoutId id="2147484122" r:id="rId27"/>
    <p:sldLayoutId id="2147483687" r:id="rId28"/>
    <p:sldLayoutId id="2147483697" r:id="rId29"/>
    <p:sldLayoutId id="2147483710" r:id="rId30"/>
    <p:sldLayoutId id="2147483659" r:id="rId31"/>
    <p:sldLayoutId id="2147483724" r:id="rId32"/>
    <p:sldLayoutId id="2147483733" r:id="rId33"/>
    <p:sldLayoutId id="2147483682" r:id="rId34"/>
    <p:sldLayoutId id="2147483657" r:id="rId35"/>
    <p:sldLayoutId id="2147483699" r:id="rId36"/>
    <p:sldLayoutId id="2147483678" r:id="rId37"/>
    <p:sldLayoutId id="2147483700" r:id="rId38"/>
    <p:sldLayoutId id="2147483689" r:id="rId39"/>
    <p:sldLayoutId id="2147483690" r:id="rId40"/>
    <p:sldLayoutId id="2147483705" r:id="rId41"/>
    <p:sldLayoutId id="2147483735" r:id="rId42"/>
    <p:sldLayoutId id="2147483652" r:id="rId43"/>
    <p:sldLayoutId id="2147483653" r:id="rId44"/>
    <p:sldLayoutId id="2147483679" r:id="rId45"/>
    <p:sldLayoutId id="2147483688" r:id="rId46"/>
    <p:sldLayoutId id="2147483709" r:id="rId47"/>
    <p:sldLayoutId id="2147483702" r:id="rId48"/>
    <p:sldLayoutId id="2147483737" r:id="rId49"/>
    <p:sldLayoutId id="2147483712" r:id="rId50"/>
    <p:sldLayoutId id="2147483740" r:id="rId51"/>
    <p:sldLayoutId id="2147483741" r:id="rId52"/>
    <p:sldLayoutId id="2147483676" r:id="rId53"/>
    <p:sldLayoutId id="2147483743" r:id="rId54"/>
    <p:sldLayoutId id="2147483745" r:id="rId55"/>
    <p:sldLayoutId id="2147484080" r:id="rId56"/>
    <p:sldLayoutId id="2147484083" r:id="rId57"/>
    <p:sldLayoutId id="2147484085" r:id="rId58"/>
    <p:sldLayoutId id="2147484086" r:id="rId59"/>
    <p:sldLayoutId id="2147484087" r:id="rId60"/>
    <p:sldLayoutId id="2147484088" r:id="rId61"/>
    <p:sldLayoutId id="2147484089" r:id="rId62"/>
    <p:sldLayoutId id="2147484090" r:id="rId63"/>
    <p:sldLayoutId id="2147484091" r:id="rId64"/>
    <p:sldLayoutId id="2147484095" r:id="rId65"/>
    <p:sldLayoutId id="2147484096" r:id="rId66"/>
    <p:sldLayoutId id="2147484097" r:id="rId67"/>
    <p:sldLayoutId id="2147484098" r:id="rId68"/>
    <p:sldLayoutId id="2147484099" r:id="rId69"/>
    <p:sldLayoutId id="2147484100" r:id="rId70"/>
    <p:sldLayoutId id="2147484101" r:id="rId71"/>
    <p:sldLayoutId id="2147484102" r:id="rId72"/>
    <p:sldLayoutId id="2147484103" r:id="rId73"/>
    <p:sldLayoutId id="2147484105" r:id="rId74"/>
    <p:sldLayoutId id="2147484106" r:id="rId75"/>
    <p:sldLayoutId id="2147484107" r:id="rId76"/>
    <p:sldLayoutId id="2147484113" r:id="rId77"/>
    <p:sldLayoutId id="2147484114" r:id="rId78"/>
    <p:sldLayoutId id="2147484115" r:id="rId79"/>
    <p:sldLayoutId id="2147484116" r:id="rId80"/>
    <p:sldLayoutId id="2147484117" r:id="rId81"/>
    <p:sldLayoutId id="2147483757" r:id="rId82"/>
    <p:sldLayoutId id="2147483760" r:id="rId83"/>
    <p:sldLayoutId id="2147483761" r:id="rId84"/>
    <p:sldLayoutId id="2147483762" r:id="rId85"/>
    <p:sldLayoutId id="2147483766" r:id="rId86"/>
    <p:sldLayoutId id="2147483771" r:id="rId87"/>
    <p:sldLayoutId id="2147483772" r:id="rId88"/>
    <p:sldLayoutId id="2147483773" r:id="rId89"/>
    <p:sldLayoutId id="2147483774" r:id="rId90"/>
    <p:sldLayoutId id="2147483775" r:id="rId91"/>
    <p:sldLayoutId id="2147483777" r:id="rId92"/>
    <p:sldLayoutId id="2147483778" r:id="rId93"/>
    <p:sldLayoutId id="2147483779" r:id="rId94"/>
    <p:sldLayoutId id="2147483786" r:id="rId95"/>
    <p:sldLayoutId id="2147483787" r:id="rId96"/>
    <p:sldLayoutId id="2147483788" r:id="rId97"/>
    <p:sldLayoutId id="2147483790" r:id="rId98"/>
    <p:sldLayoutId id="2147483792" r:id="rId9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viatrix.com/#live-chat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aviatrix.com/resources/ebooks/security-checkli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hyperlink" Target="https://aviatrix.com/ace" TargetMode="External"/><Relationship Id="rId4" Type="http://schemas.openxmlformats.org/officeDocument/2006/relationships/image" Target="../media/image22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22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iff"/><Relationship Id="rId13" Type="http://schemas.openxmlformats.org/officeDocument/2006/relationships/image" Target="../media/image38.svg"/><Relationship Id="rId18" Type="http://schemas.openxmlformats.org/officeDocument/2006/relationships/image" Target="../media/image43.tiff"/><Relationship Id="rId26" Type="http://schemas.openxmlformats.org/officeDocument/2006/relationships/image" Target="../media/image51.svg"/><Relationship Id="rId3" Type="http://schemas.openxmlformats.org/officeDocument/2006/relationships/image" Target="../media/image28.svg"/><Relationship Id="rId21" Type="http://schemas.openxmlformats.org/officeDocument/2006/relationships/image" Target="../media/image46.png"/><Relationship Id="rId7" Type="http://schemas.openxmlformats.org/officeDocument/2006/relationships/image" Target="../media/image32.emf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svg"/><Relationship Id="rId29" Type="http://schemas.openxmlformats.org/officeDocument/2006/relationships/image" Target="../media/image54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emf"/><Relationship Id="rId11" Type="http://schemas.openxmlformats.org/officeDocument/2006/relationships/image" Target="../media/image36.svg"/><Relationship Id="rId24" Type="http://schemas.openxmlformats.org/officeDocument/2006/relationships/image" Target="../media/image49.svg"/><Relationship Id="rId5" Type="http://schemas.openxmlformats.org/officeDocument/2006/relationships/image" Target="../media/image30.svg"/><Relationship Id="rId15" Type="http://schemas.openxmlformats.org/officeDocument/2006/relationships/image" Target="../media/image40.png"/><Relationship Id="rId23" Type="http://schemas.openxmlformats.org/officeDocument/2006/relationships/image" Target="../media/image48.sv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tiff"/><Relationship Id="rId14" Type="http://schemas.openxmlformats.org/officeDocument/2006/relationships/image" Target="../media/image39.png"/><Relationship Id="rId22" Type="http://schemas.openxmlformats.org/officeDocument/2006/relationships/image" Target="../media/image47.svg"/><Relationship Id="rId27" Type="http://schemas.openxmlformats.org/officeDocument/2006/relationships/image" Target="../media/image52.tiff"/><Relationship Id="rId30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Customer Case Studies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S4/HANA Self Managed Case Studies</a:t>
            </a:r>
          </a:p>
          <a:p>
            <a:r>
              <a:rPr lang="en-US" sz="2400" dirty="0"/>
              <a:t>S4/HANA MSP Case Study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8119E0D-E41F-BF36-D97F-AC8378CC8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34" y="132229"/>
            <a:ext cx="1815120" cy="2042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572A4-5E22-EB3D-3AD4-AC7F0AEDF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64" y="2615374"/>
            <a:ext cx="3219079" cy="3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34408-8D56-584F-97EB-1BF34AD7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56B96-3DF8-3CDC-E3DA-F42772958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All-in-All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FC5C1-8D52-D847-AE02-4F8E627D00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7025" y="6510338"/>
            <a:ext cx="434975" cy="290512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6BC6-3777-19F1-FEF9-C26D6976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 large retail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0348-63D0-A18D-B898-87B0E09B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000664"/>
            <a:ext cx="10694082" cy="51653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Challenges</a:t>
            </a:r>
            <a:endParaRPr lang="en-US" sz="1600" b="0" dirty="0">
              <a:solidFill>
                <a:srgbClr val="454C51"/>
              </a:solidFill>
              <a:effectLst/>
              <a:latin typeface="Helvetica" pitchFamily="2" charset="0"/>
            </a:endParaRPr>
          </a:p>
          <a:p>
            <a:r>
              <a:rPr lang="en-US" sz="1600" b="0" dirty="0">
                <a:solidFill>
                  <a:srgbClr val="454C51"/>
                </a:solidFill>
                <a:effectLst/>
                <a:latin typeface="Helvetica" pitchFamily="2" charset="0"/>
              </a:rPr>
              <a:t>Retail has Kubernetes clusters using 172.17.0.0/16 CIDR, which is same with AWS-EKS deployment</a:t>
            </a:r>
          </a:p>
          <a:p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SAP front-end hosted environment uses random IP in 10.0.0.0/8 range. SAP cannot guarantee if the servers, which need to connect, use smaller/fixed ranges</a:t>
            </a:r>
          </a:p>
          <a:p>
            <a:r>
              <a:rPr lang="en-US" sz="1600" b="0" dirty="0">
                <a:solidFill>
                  <a:srgbClr val="454C51"/>
                </a:solidFill>
                <a:effectLst/>
                <a:latin typeface="Helvetica" pitchFamily="2" charset="0"/>
              </a:rPr>
              <a:t>Challenge is to connect two SAP en</a:t>
            </a:r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vironments (B2B and B2C) back to their hosted setup. All SAP hosted sites are in 10.0.0.0/8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454C51"/>
                </a:solidFill>
                <a:effectLst/>
                <a:latin typeface="Helvetica" pitchFamily="2" charset="0"/>
              </a:rPr>
              <a:t>Solutio</a:t>
            </a:r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n</a:t>
            </a:r>
          </a:p>
          <a:p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Dedicated SAP landing Spoke VPC. Each EKS VPC connects to Aviatrix Transit GW in HPE mode</a:t>
            </a:r>
          </a:p>
          <a:p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Connection between SAP VNG and standalone Aviatrix GW in SAP landing Spoke VPC. Use Aviatrix customer mapped NAT to connect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Advantages</a:t>
            </a:r>
          </a:p>
          <a:p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Provide a dedicated/single place (Aviatrix Standalone GW) to implement NAT – easy to control</a:t>
            </a:r>
          </a:p>
          <a:p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Connect EKS spoke with HPE to provide high throughput</a:t>
            </a:r>
          </a:p>
          <a:p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Manny to Manny address translation to support thousand of connections</a:t>
            </a:r>
          </a:p>
          <a:p>
            <a:r>
              <a:rPr lang="en-US" sz="1600" b="0" dirty="0">
                <a:solidFill>
                  <a:srgbClr val="454C51"/>
                </a:solidFill>
                <a:latin typeface="Helvetica" pitchFamily="2" charset="0"/>
              </a:rPr>
              <a:t>Allow customer to add additional EKS clusters without altering the NAT configuration after 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solidFill>
                <a:srgbClr val="454C51"/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454C51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sz="1600" b="0" dirty="0">
              <a:effectLst/>
              <a:latin typeface="Helvetica" pitchFamily="2" charset="0"/>
            </a:endParaRPr>
          </a:p>
          <a:p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7173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38E0-C1BF-DA58-B42E-8BC986A8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 </a:t>
            </a:r>
            <a:r>
              <a:rPr lang="en-US">
                <a:effectLst/>
                <a:latin typeface="Helvetica" pitchFamily="2" charset="0"/>
              </a:rPr>
              <a:t>large retail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DCF18-A472-B60B-5940-45AF561E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555"/>
            <a:ext cx="11583740" cy="58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2120B7-F3D3-9544-914B-B3594B6D96D7}"/>
              </a:ext>
            </a:extLst>
          </p:cNvPr>
          <p:cNvCxnSpPr>
            <a:cxnSpLocks/>
          </p:cNvCxnSpPr>
          <p:nvPr/>
        </p:nvCxnSpPr>
        <p:spPr>
          <a:xfrm>
            <a:off x="7938797" y="1010523"/>
            <a:ext cx="0" cy="4836954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0"/>
                  </a:schemeClr>
                </a:gs>
                <a:gs pos="69980">
                  <a:schemeClr val="accent1"/>
                </a:gs>
                <a:gs pos="24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8D91AACB-6B84-AA4F-83D0-D7697CD0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11" y="245327"/>
            <a:ext cx="10622422" cy="583634"/>
          </a:xfrm>
        </p:spPr>
        <p:txBody>
          <a:bodyPr/>
          <a:lstStyle/>
          <a:p>
            <a:r>
              <a:rPr lang="en-US">
                <a:latin typeface="Metropolis"/>
                <a:cs typeface="Calibri"/>
              </a:rPr>
              <a:t>Want to learn more?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91DC3-C60A-8741-AA04-A669F61CD243}"/>
              </a:ext>
            </a:extLst>
          </p:cNvPr>
          <p:cNvSpPr txBox="1"/>
          <p:nvPr/>
        </p:nvSpPr>
        <p:spPr>
          <a:xfrm>
            <a:off x="8498084" y="817755"/>
            <a:ext cx="2756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Multi-Cloud Networking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Certification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EEF62-2E21-2F4B-A934-DEE35BC438B0}"/>
              </a:ext>
            </a:extLst>
          </p:cNvPr>
          <p:cNvSpPr txBox="1"/>
          <p:nvPr/>
        </p:nvSpPr>
        <p:spPr>
          <a:xfrm>
            <a:off x="8912846" y="4735271"/>
            <a:ext cx="1944952" cy="9410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Self-Paced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Instructor-Led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Classes Available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75A82-FF6B-6F4B-8AA4-8024FCC42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861266" y="2157422"/>
            <a:ext cx="2048723" cy="2308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487E81-A66C-C74D-A124-4FC88E036E7E}"/>
              </a:ext>
            </a:extLst>
          </p:cNvPr>
          <p:cNvSpPr txBox="1"/>
          <p:nvPr/>
        </p:nvSpPr>
        <p:spPr>
          <a:xfrm>
            <a:off x="8752321" y="5560487"/>
            <a:ext cx="2266002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E24307"/>
                </a:solidFill>
                <a:effectLst/>
                <a:uLnTx/>
                <a:uFillTx/>
                <a:latin typeface="Open Sans"/>
                <a:ea typeface="+mn-ea"/>
                <a:cs typeface="+mn-cs"/>
                <a:hlinkClick r:id="rId5"/>
              </a:rPr>
              <a:t>https://aviatrix.com/ace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E24307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0A615E-2B98-4F4F-873E-31CA52657DA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82" y="1170381"/>
            <a:ext cx="3684218" cy="21561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D6F6BD-A2AE-6645-8395-E7FC53BEA9A0}"/>
              </a:ext>
            </a:extLst>
          </p:cNvPr>
          <p:cNvSpPr txBox="1"/>
          <p:nvPr/>
        </p:nvSpPr>
        <p:spPr>
          <a:xfrm>
            <a:off x="4877851" y="2195647"/>
            <a:ext cx="25098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  <a:hlinkClick r:id="rId7"/>
              </a:rPr>
              <a:t>https://aviatrix.com/resources/ebooks/security-checklist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3DCA2-5A98-4722-846E-6E855187F36A}"/>
              </a:ext>
            </a:extLst>
          </p:cNvPr>
          <p:cNvSpPr txBox="1"/>
          <p:nvPr/>
        </p:nvSpPr>
        <p:spPr>
          <a:xfrm>
            <a:off x="969744" y="4301921"/>
            <a:ext cx="38525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Schedule a Customized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Architectural Design Session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4B420-F1D6-44CC-AB10-92B588F4F9BA}"/>
              </a:ext>
            </a:extLst>
          </p:cNvPr>
          <p:cNvSpPr txBox="1"/>
          <p:nvPr/>
        </p:nvSpPr>
        <p:spPr>
          <a:xfrm>
            <a:off x="983751" y="4949062"/>
            <a:ext cx="3830169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Open Sans"/>
                <a:cs typeface="Open Sans"/>
                <a:hlinkClick r:id="rId8"/>
              </a:rPr>
              <a:t>https://aviatrix.com/#live-chat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46B5-16A8-4769-AD86-FBF1896CD26C}"/>
              </a:ext>
            </a:extLst>
          </p:cNvPr>
          <p:cNvSpPr txBox="1"/>
          <p:nvPr/>
        </p:nvSpPr>
        <p:spPr>
          <a:xfrm>
            <a:off x="4816162" y="1604106"/>
            <a:ext cx="2972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Intelligent Cloud Network Checklist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pic>
        <p:nvPicPr>
          <p:cNvPr id="9" name="Picture 15" descr="Diagram, timeline&#10;&#10;Description automatically generated">
            <a:extLst>
              <a:ext uri="{FF2B5EF4-FFF2-40B4-BE49-F238E27FC236}">
                <a16:creationId xmlns:a16="http://schemas.microsoft.com/office/drawing/2014/main" id="{FFDC5CD6-A34C-45D7-BE39-491E9588A22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400" y="3664872"/>
            <a:ext cx="2743200" cy="20114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1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C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prstClr val="white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C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prstClr val="white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7F1DCD3-CC53-2247-A5A9-F34616E9D3EA}"/>
              </a:ext>
            </a:extLst>
          </p:cNvPr>
          <p:cNvCxnSpPr>
            <a:cxnSpLocks/>
          </p:cNvCxnSpPr>
          <p:nvPr/>
        </p:nvCxnSpPr>
        <p:spPr>
          <a:xfrm rot="5400000">
            <a:off x="4777455" y="1685586"/>
            <a:ext cx="77032" cy="6675120"/>
          </a:xfrm>
          <a:prstGeom prst="bentConnector3">
            <a:avLst>
              <a:gd name="adj1" fmla="val 271073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B6CEF12-99C2-4541-B82F-B2F359C2FE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06" y="2967315"/>
            <a:ext cx="1940871" cy="13143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6933A9C-9DFC-D441-97A9-17B8BF0854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6236" y="2954729"/>
            <a:ext cx="1940871" cy="13143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D771F42-3B7E-A94F-A983-868EF022D3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944" y="2954729"/>
            <a:ext cx="1940871" cy="131430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6C33F5-07ED-0145-804A-E73263712F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2240" y="2954729"/>
            <a:ext cx="1940871" cy="131430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8EC89CF-C255-7245-8AB7-77C188EE8C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160" y="2954729"/>
            <a:ext cx="1940871" cy="1314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23664-0CF3-8D4A-ADC8-EA3F30459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761" y="3977577"/>
            <a:ext cx="339544" cy="290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FD519C-0892-434D-B42A-2823F4AD9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4682" y="3997561"/>
            <a:ext cx="351053" cy="272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452747-DC4A-BC4A-80D7-26EC136905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645" y="4099830"/>
            <a:ext cx="1104998" cy="122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038B1E-8567-D949-9196-B7EFFED660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235" y="3953807"/>
            <a:ext cx="424111" cy="4068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43880C2-475F-B847-938C-4DF597EA5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761" y="3977577"/>
            <a:ext cx="339544" cy="29083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E4D4576-7661-A340-92A0-004BFAD741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4682" y="3997561"/>
            <a:ext cx="351053" cy="2720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C057BC2-9CBD-7041-B941-33BD0EB012D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645" y="4099830"/>
            <a:ext cx="1104998" cy="12258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291C31-DEFE-024B-B6B7-760B1C3643BA}"/>
              </a:ext>
            </a:extLst>
          </p:cNvPr>
          <p:cNvCxnSpPr>
            <a:cxnSpLocks/>
          </p:cNvCxnSpPr>
          <p:nvPr/>
        </p:nvCxnSpPr>
        <p:spPr>
          <a:xfrm flipV="1">
            <a:off x="1478411" y="328670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DD59FF-9ABC-7C4C-8350-6483BF21F109}"/>
              </a:ext>
            </a:extLst>
          </p:cNvPr>
          <p:cNvCxnSpPr>
            <a:cxnSpLocks/>
          </p:cNvCxnSpPr>
          <p:nvPr/>
        </p:nvCxnSpPr>
        <p:spPr>
          <a:xfrm flipH="1" flipV="1">
            <a:off x="1517703" y="3868617"/>
            <a:ext cx="377478" cy="31190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4FC47BA-57BD-7142-B616-9884C7197223}"/>
              </a:ext>
            </a:extLst>
          </p:cNvPr>
          <p:cNvSpPr/>
          <p:nvPr/>
        </p:nvSpPr>
        <p:spPr>
          <a:xfrm>
            <a:off x="1795311" y="4078620"/>
            <a:ext cx="303569" cy="213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7113B8F2-DFFD-2D48-9057-4EED78913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5311" y="4030376"/>
            <a:ext cx="303569" cy="2621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E37363-4FBA-9A4A-B791-F63EAA3850E8}"/>
              </a:ext>
            </a:extLst>
          </p:cNvPr>
          <p:cNvCxnSpPr>
            <a:cxnSpLocks/>
          </p:cNvCxnSpPr>
          <p:nvPr/>
        </p:nvCxnSpPr>
        <p:spPr>
          <a:xfrm flipH="1" flipV="1">
            <a:off x="5832952" y="3864429"/>
            <a:ext cx="377478" cy="31190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D69DED9-751D-ED49-805B-E5459A5E79B8}"/>
              </a:ext>
            </a:extLst>
          </p:cNvPr>
          <p:cNvSpPr/>
          <p:nvPr/>
        </p:nvSpPr>
        <p:spPr>
          <a:xfrm>
            <a:off x="6110560" y="4074432"/>
            <a:ext cx="303569" cy="213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20794D05-4AF6-AC4A-8D66-15B3F620D7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0560" y="4026188"/>
            <a:ext cx="303569" cy="2621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D5E999-2062-6F4A-9E13-F8628C7D9A4A}"/>
              </a:ext>
            </a:extLst>
          </p:cNvPr>
          <p:cNvCxnSpPr>
            <a:cxnSpLocks/>
          </p:cNvCxnSpPr>
          <p:nvPr/>
        </p:nvCxnSpPr>
        <p:spPr>
          <a:xfrm flipH="1" flipV="1">
            <a:off x="10450313" y="3896857"/>
            <a:ext cx="377478" cy="31190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7322F-78F2-634F-A7CF-37B2AE85311A}"/>
              </a:ext>
            </a:extLst>
          </p:cNvPr>
          <p:cNvGrpSpPr/>
          <p:nvPr/>
        </p:nvGrpSpPr>
        <p:grpSpPr>
          <a:xfrm>
            <a:off x="840114" y="2769599"/>
            <a:ext cx="10327607" cy="573642"/>
            <a:chOff x="840114" y="2586719"/>
            <a:chExt cx="10327607" cy="573642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E0D06782-E557-4041-94DF-9DEBE1E7FFF4}"/>
                </a:ext>
              </a:extLst>
            </p:cNvPr>
            <p:cNvSpPr/>
            <p:nvPr/>
          </p:nvSpPr>
          <p:spPr>
            <a:xfrm>
              <a:off x="840114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4D9856A7-46FA-4F4A-9024-15A6EFB19DF1}"/>
                </a:ext>
              </a:extLst>
            </p:cNvPr>
            <p:cNvSpPr/>
            <p:nvPr/>
          </p:nvSpPr>
          <p:spPr>
            <a:xfrm>
              <a:off x="1599003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54CB0-58FE-9D4C-80E4-5319A2DF9DED}"/>
                </a:ext>
              </a:extLst>
            </p:cNvPr>
            <p:cNvSpPr txBox="1"/>
            <p:nvPr/>
          </p:nvSpPr>
          <p:spPr>
            <a:xfrm>
              <a:off x="931875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F1B574-68E6-5549-BA38-5E602CB7D08A}"/>
                </a:ext>
              </a:extLst>
            </p:cNvPr>
            <p:cNvSpPr txBox="1"/>
            <p:nvPr/>
          </p:nvSpPr>
          <p:spPr>
            <a:xfrm>
              <a:off x="1686539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67C4898B-8010-3743-A20D-6D81B4E29DBD}"/>
                </a:ext>
              </a:extLst>
            </p:cNvPr>
            <p:cNvSpPr/>
            <p:nvPr/>
          </p:nvSpPr>
          <p:spPr>
            <a:xfrm>
              <a:off x="9801820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7D1ADFC9-3ACF-974F-AF5E-0C1B77E62D5A}"/>
                </a:ext>
              </a:extLst>
            </p:cNvPr>
            <p:cNvSpPr/>
            <p:nvPr/>
          </p:nvSpPr>
          <p:spPr>
            <a:xfrm>
              <a:off x="10560709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78E6781-3BFB-A245-8A6F-1C238764BA6E}"/>
                </a:ext>
              </a:extLst>
            </p:cNvPr>
            <p:cNvSpPr txBox="1"/>
            <p:nvPr/>
          </p:nvSpPr>
          <p:spPr>
            <a:xfrm>
              <a:off x="9918218" y="2589601"/>
              <a:ext cx="45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VCN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BA15D2-819B-6740-BF87-414F30B489A8}"/>
                </a:ext>
              </a:extLst>
            </p:cNvPr>
            <p:cNvSpPr txBox="1"/>
            <p:nvPr/>
          </p:nvSpPr>
          <p:spPr>
            <a:xfrm>
              <a:off x="10652706" y="2589601"/>
              <a:ext cx="45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VCN</a:t>
              </a: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93468D0-1201-6846-BE06-01006ED9F771}"/>
                </a:ext>
              </a:extLst>
            </p:cNvPr>
            <p:cNvSpPr/>
            <p:nvPr/>
          </p:nvSpPr>
          <p:spPr>
            <a:xfrm>
              <a:off x="7544382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F125DFF6-DFE3-5945-854E-D7DE7247C9DA}"/>
                </a:ext>
              </a:extLst>
            </p:cNvPr>
            <p:cNvSpPr/>
            <p:nvPr/>
          </p:nvSpPr>
          <p:spPr>
            <a:xfrm>
              <a:off x="8303271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F23E4B-5ED7-614A-8BB2-FD079E2661C4}"/>
                </a:ext>
              </a:extLst>
            </p:cNvPr>
            <p:cNvSpPr txBox="1"/>
            <p:nvPr/>
          </p:nvSpPr>
          <p:spPr>
            <a:xfrm>
              <a:off x="7631292" y="2586719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C4AE180-FC3B-0A41-A7BD-210197A9E821}"/>
                </a:ext>
              </a:extLst>
            </p:cNvPr>
            <p:cNvSpPr txBox="1"/>
            <p:nvPr/>
          </p:nvSpPr>
          <p:spPr>
            <a:xfrm>
              <a:off x="8413072" y="2586719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EFB6023-5A45-C844-9B0B-8346F69DDE75}"/>
                </a:ext>
              </a:extLst>
            </p:cNvPr>
            <p:cNvSpPr/>
            <p:nvPr/>
          </p:nvSpPr>
          <p:spPr>
            <a:xfrm>
              <a:off x="5185336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CFB371D6-EA3B-9E4A-8FAB-E3D900A42A32}"/>
                </a:ext>
              </a:extLst>
            </p:cNvPr>
            <p:cNvSpPr/>
            <p:nvPr/>
          </p:nvSpPr>
          <p:spPr>
            <a:xfrm>
              <a:off x="5944225" y="26004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9D77705-785C-624B-95AD-EB72E6A86743}"/>
                </a:ext>
              </a:extLst>
            </p:cNvPr>
            <p:cNvSpPr txBox="1"/>
            <p:nvPr/>
          </p:nvSpPr>
          <p:spPr>
            <a:xfrm>
              <a:off x="5265417" y="2586719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3068EF-1E43-F244-B33F-46E99D4CD232}"/>
                </a:ext>
              </a:extLst>
            </p:cNvPr>
            <p:cNvSpPr txBox="1"/>
            <p:nvPr/>
          </p:nvSpPr>
          <p:spPr>
            <a:xfrm>
              <a:off x="6031431" y="2586719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VNET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9417F2D5-8B5C-574B-918D-15828690547C}"/>
                </a:ext>
              </a:extLst>
            </p:cNvPr>
            <p:cNvSpPr/>
            <p:nvPr/>
          </p:nvSpPr>
          <p:spPr>
            <a:xfrm>
              <a:off x="3254450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4087893-916D-D247-AF27-90F677745561}"/>
                </a:ext>
              </a:extLst>
            </p:cNvPr>
            <p:cNvSpPr/>
            <p:nvPr/>
          </p:nvSpPr>
          <p:spPr>
            <a:xfrm>
              <a:off x="4013339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A3B03DB-E3B6-C543-BCC3-FFC929F82FA0}"/>
                </a:ext>
              </a:extLst>
            </p:cNvPr>
            <p:cNvSpPr txBox="1"/>
            <p:nvPr/>
          </p:nvSpPr>
          <p:spPr>
            <a:xfrm>
              <a:off x="3327335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3C3107B-F31F-D54E-8F57-A86B86FDA7C8}"/>
                </a:ext>
              </a:extLst>
            </p:cNvPr>
            <p:cNvSpPr txBox="1"/>
            <p:nvPr/>
          </p:nvSpPr>
          <p:spPr>
            <a:xfrm>
              <a:off x="4124881" y="25896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D0B2D6B-7A26-B54E-AD2A-1ECE9B074EA8}"/>
              </a:ext>
            </a:extLst>
          </p:cNvPr>
          <p:cNvSpPr/>
          <p:nvPr/>
        </p:nvSpPr>
        <p:spPr>
          <a:xfrm>
            <a:off x="10727921" y="4106860"/>
            <a:ext cx="303569" cy="213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681CC0F8-996B-AE4B-BC46-A427A94C2A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7921" y="4058616"/>
            <a:ext cx="303569" cy="2621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C56B3A-88FE-C349-B450-548FF8309689}"/>
              </a:ext>
            </a:extLst>
          </p:cNvPr>
          <p:cNvCxnSpPr>
            <a:cxnSpLocks/>
          </p:cNvCxnSpPr>
          <p:nvPr/>
        </p:nvCxnSpPr>
        <p:spPr>
          <a:xfrm flipH="1" flipV="1">
            <a:off x="8187420" y="3887345"/>
            <a:ext cx="377478" cy="31190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DE41105-D531-E742-AD9E-4D9D8152FA52}"/>
              </a:ext>
            </a:extLst>
          </p:cNvPr>
          <p:cNvSpPr/>
          <p:nvPr/>
        </p:nvSpPr>
        <p:spPr>
          <a:xfrm>
            <a:off x="8465028" y="4097348"/>
            <a:ext cx="303569" cy="213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9F20F47-820E-4F49-ACAF-647D040115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5028" y="4049104"/>
            <a:ext cx="303569" cy="2621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FFF26D4F-D056-FD46-8EC1-6F3755402AA4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7562" y="3154075"/>
            <a:ext cx="274320" cy="27432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BCC57D-9D68-B54C-BCA8-CEEC44EDEE5A}"/>
              </a:ext>
            </a:extLst>
          </p:cNvPr>
          <p:cNvCxnSpPr>
            <a:cxnSpLocks/>
          </p:cNvCxnSpPr>
          <p:nvPr/>
        </p:nvCxnSpPr>
        <p:spPr>
          <a:xfrm flipV="1">
            <a:off x="8056760" y="3868742"/>
            <a:ext cx="2444848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0BC0081-17EF-FB4E-B968-7854BCDA538F}"/>
              </a:ext>
            </a:extLst>
          </p:cNvPr>
          <p:cNvCxnSpPr>
            <a:cxnSpLocks/>
          </p:cNvCxnSpPr>
          <p:nvPr/>
        </p:nvCxnSpPr>
        <p:spPr>
          <a:xfrm flipH="1" flipV="1">
            <a:off x="10138637" y="3337542"/>
            <a:ext cx="331521" cy="562676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EDC54196-E67A-354E-BCA0-D6E2C786B9A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41556" y="3154075"/>
            <a:ext cx="312116" cy="312116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45FC18D4-3544-814B-A45B-504E1829B42C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00445" y="3154075"/>
            <a:ext cx="312116" cy="31211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E6459A6D-1089-594F-9263-70F4545E3B5C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89945" y="3712684"/>
            <a:ext cx="312116" cy="312116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A70BA16-5E5B-2C46-B4C8-3DB83CE064D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53553" y="3705721"/>
            <a:ext cx="295262" cy="29526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308F42A0-05C1-2D4B-99AA-FB116B87EC57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11843" y="3159775"/>
            <a:ext cx="274320" cy="27432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C457D78-D2FF-4940-9F87-C93BD2937E95}"/>
              </a:ext>
            </a:extLst>
          </p:cNvPr>
          <p:cNvSpPr txBox="1"/>
          <p:nvPr/>
        </p:nvSpPr>
        <p:spPr>
          <a:xfrm>
            <a:off x="1870849" y="349569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521A17-807F-D04E-948F-F90726AD063F}"/>
              </a:ext>
            </a:extLst>
          </p:cNvPr>
          <p:cNvSpPr txBox="1"/>
          <p:nvPr/>
        </p:nvSpPr>
        <p:spPr>
          <a:xfrm>
            <a:off x="3104663" y="395219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AECEFAB7-F599-6244-8B34-57EEDDBA5542}"/>
              </a:ext>
            </a:extLst>
          </p:cNvPr>
          <p:cNvSpPr/>
          <p:nvPr/>
        </p:nvSpPr>
        <p:spPr>
          <a:xfrm>
            <a:off x="2146474" y="3391975"/>
            <a:ext cx="853029" cy="882373"/>
          </a:xfrm>
          <a:prstGeom prst="arc">
            <a:avLst>
              <a:gd name="adj1" fmla="val 17286468"/>
              <a:gd name="adj2" fmla="val 4286919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117E7F-C3B5-4244-88B1-61F3C937EE75}"/>
              </a:ext>
            </a:extLst>
          </p:cNvPr>
          <p:cNvCxnSpPr>
            <a:cxnSpLocks/>
          </p:cNvCxnSpPr>
          <p:nvPr/>
        </p:nvCxnSpPr>
        <p:spPr>
          <a:xfrm>
            <a:off x="5766265" y="3859188"/>
            <a:ext cx="2444848" cy="19109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2DA302-E462-9141-9292-EBAAB6F984F2}"/>
              </a:ext>
            </a:extLst>
          </p:cNvPr>
          <p:cNvCxnSpPr>
            <a:cxnSpLocks/>
          </p:cNvCxnSpPr>
          <p:nvPr/>
        </p:nvCxnSpPr>
        <p:spPr>
          <a:xfrm flipH="1" flipV="1">
            <a:off x="7881199" y="3337542"/>
            <a:ext cx="320644" cy="56252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>
            <a:extLst>
              <a:ext uri="{FF2B5EF4-FFF2-40B4-BE49-F238E27FC236}">
                <a16:creationId xmlns:a16="http://schemas.microsoft.com/office/drawing/2014/main" id="{CE666FC3-FD3E-2A40-940D-410B50507F9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84118" y="3154075"/>
            <a:ext cx="312116" cy="312116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04E2F084-6EF7-BF44-8B52-7A5FA7230AA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43007" y="3154075"/>
            <a:ext cx="312116" cy="312116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CF9DDE8-2D40-6842-877B-21E93CF02FBE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33415" y="3709802"/>
            <a:ext cx="312116" cy="312116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015AAC3B-F1BB-144C-90EF-50554E21E88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5072" y="3154075"/>
            <a:ext cx="312116" cy="312116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0A4894C5-D5E4-4E49-85B1-C7C85774CBDE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3961" y="3154075"/>
            <a:ext cx="312116" cy="312116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63B379E-7962-0048-B776-5AF3A08458F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4983" y="3697294"/>
            <a:ext cx="312116" cy="312116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8B01CAAC-5456-4E40-B017-7E47945E8AF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94186" y="3159775"/>
            <a:ext cx="312116" cy="312116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6C4D6E-944A-7042-AB6F-A58C6143AF6A}"/>
              </a:ext>
            </a:extLst>
          </p:cNvPr>
          <p:cNvCxnSpPr>
            <a:cxnSpLocks/>
          </p:cNvCxnSpPr>
          <p:nvPr/>
        </p:nvCxnSpPr>
        <p:spPr>
          <a:xfrm flipV="1">
            <a:off x="3926367" y="3286705"/>
            <a:ext cx="382766" cy="60904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>
            <a:extLst>
              <a:ext uri="{FF2B5EF4-FFF2-40B4-BE49-F238E27FC236}">
                <a16:creationId xmlns:a16="http://schemas.microsoft.com/office/drawing/2014/main" id="{CA40F367-FD8B-F249-9D00-4FE5DEB58A0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3075" y="3159775"/>
            <a:ext cx="312116" cy="312116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4D888E30-57A4-1A48-92DB-F2E768904F9C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1596" y="3698461"/>
            <a:ext cx="312116" cy="312116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08344D4-9FC1-2B4A-A0C9-FB32ECE50264}"/>
              </a:ext>
            </a:extLst>
          </p:cNvPr>
          <p:cNvSpPr txBox="1"/>
          <p:nvPr/>
        </p:nvSpPr>
        <p:spPr>
          <a:xfrm>
            <a:off x="4128719" y="5073043"/>
            <a:ext cx="1314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Private Interconnect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71EC001C-D4AD-A94A-A49F-54B3A7DEDC23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23" y="1074851"/>
            <a:ext cx="1613724" cy="9221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49AC2B1-3CF1-B844-915B-5A0A29C8B85E}"/>
              </a:ext>
            </a:extLst>
          </p:cNvPr>
          <p:cNvPicPr/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557" y="1091703"/>
            <a:ext cx="1482677" cy="9220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889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1D10C0AD-2068-FA46-B1F4-5269D395CD9A}"/>
              </a:ext>
            </a:extLst>
          </p:cNvPr>
          <p:cNvPicPr/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2396" y="1091703"/>
            <a:ext cx="1482677" cy="9318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889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CB9E891-13EF-3649-9523-6A03F30893D3}"/>
              </a:ext>
            </a:extLst>
          </p:cNvPr>
          <p:cNvPicPr/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4718" y="1092638"/>
            <a:ext cx="1482677" cy="9239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889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92686E9-1EDC-B64B-BE3A-69F7A7426251}"/>
              </a:ext>
            </a:extLst>
          </p:cNvPr>
          <p:cNvSpPr txBox="1"/>
          <p:nvPr/>
        </p:nvSpPr>
        <p:spPr>
          <a:xfrm>
            <a:off x="695628" y="1155575"/>
            <a:ext cx="104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Aviatrix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Controller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8E6E95B-73D3-8A49-8853-30B1E2AD4330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745" y="1121346"/>
            <a:ext cx="815068" cy="663406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6141E402-8F08-9C48-A90D-E84307FAFDE9}"/>
              </a:ext>
            </a:extLst>
          </p:cNvPr>
          <p:cNvSpPr/>
          <p:nvPr/>
        </p:nvSpPr>
        <p:spPr>
          <a:xfrm>
            <a:off x="726834" y="2172788"/>
            <a:ext cx="10738331" cy="432242"/>
          </a:xfrm>
          <a:prstGeom prst="leftRightArrow">
            <a:avLst>
              <a:gd name="adj1" fmla="val 50000"/>
              <a:gd name="adj2" fmla="val 90571"/>
            </a:avLst>
          </a:prstGeom>
          <a:gradFill flip="none" rotWithShape="1">
            <a:gsLst>
              <a:gs pos="0">
                <a:schemeClr val="accent1"/>
              </a:gs>
              <a:gs pos="56000">
                <a:srgbClr val="E24307">
                  <a:alpha val="0"/>
                </a:srgbClr>
              </a:gs>
              <a:gs pos="38000">
                <a:srgbClr val="E24307">
                  <a:alpha val="0"/>
                </a:srgb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387C24-E03D-9149-8E4C-676B137480EA}"/>
              </a:ext>
            </a:extLst>
          </p:cNvPr>
          <p:cNvSpPr txBox="1"/>
          <p:nvPr/>
        </p:nvSpPr>
        <p:spPr>
          <a:xfrm>
            <a:off x="3431949" y="2198314"/>
            <a:ext cx="495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Consistent Secure Network and Automation</a:t>
            </a:r>
          </a:p>
        </p:txBody>
      </p:sp>
      <p:pic>
        <p:nvPicPr>
          <p:cNvPr id="17" name="Graphic 16" descr="Lock with solid fill">
            <a:extLst>
              <a:ext uri="{FF2B5EF4-FFF2-40B4-BE49-F238E27FC236}">
                <a16:creationId xmlns:a16="http://schemas.microsoft.com/office/drawing/2014/main" id="{1991A45E-11BE-EC4F-92D6-69D872477205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3690" y="2591517"/>
            <a:ext cx="391345" cy="391345"/>
          </a:xfrm>
          <a:prstGeom prst="rect">
            <a:avLst/>
          </a:prstGeom>
        </p:spPr>
      </p:pic>
      <p:pic>
        <p:nvPicPr>
          <p:cNvPr id="127" name="Graphic 126" descr="Lock with solid fill">
            <a:extLst>
              <a:ext uri="{FF2B5EF4-FFF2-40B4-BE49-F238E27FC236}">
                <a16:creationId xmlns:a16="http://schemas.microsoft.com/office/drawing/2014/main" id="{A6767D3D-3272-8B4B-91F8-9F095870F7DB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469832" y="2591517"/>
            <a:ext cx="391345" cy="391345"/>
          </a:xfrm>
          <a:prstGeom prst="rect">
            <a:avLst/>
          </a:prstGeom>
        </p:spPr>
      </p:pic>
      <p:pic>
        <p:nvPicPr>
          <p:cNvPr id="129" name="Graphic 128" descr="Lock with solid fill">
            <a:extLst>
              <a:ext uri="{FF2B5EF4-FFF2-40B4-BE49-F238E27FC236}">
                <a16:creationId xmlns:a16="http://schemas.microsoft.com/office/drawing/2014/main" id="{93C923F4-3497-8945-8F08-8BA333C7C246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02324" y="2591517"/>
            <a:ext cx="391345" cy="391345"/>
          </a:xfrm>
          <a:prstGeom prst="rect">
            <a:avLst/>
          </a:prstGeom>
        </p:spPr>
      </p:pic>
      <p:pic>
        <p:nvPicPr>
          <p:cNvPr id="138" name="Graphic 137" descr="Lock with solid fill">
            <a:extLst>
              <a:ext uri="{FF2B5EF4-FFF2-40B4-BE49-F238E27FC236}">
                <a16:creationId xmlns:a16="http://schemas.microsoft.com/office/drawing/2014/main" id="{1D57DCBC-047D-9846-9D3C-4B08B0231302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55828" y="2591517"/>
            <a:ext cx="391345" cy="391345"/>
          </a:xfrm>
          <a:prstGeom prst="rect">
            <a:avLst/>
          </a:prstGeom>
        </p:spPr>
      </p:pic>
      <p:pic>
        <p:nvPicPr>
          <p:cNvPr id="139" name="Graphic 138" descr="Lock with solid fill">
            <a:extLst>
              <a:ext uri="{FF2B5EF4-FFF2-40B4-BE49-F238E27FC236}">
                <a16:creationId xmlns:a16="http://schemas.microsoft.com/office/drawing/2014/main" id="{5BCFFB08-EB13-6245-9CF4-2F6EB3F705A3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36437" y="2591517"/>
            <a:ext cx="391345" cy="391345"/>
          </a:xfrm>
          <a:prstGeom prst="rect">
            <a:avLst/>
          </a:prstGeom>
        </p:spPr>
      </p:pic>
      <p:pic>
        <p:nvPicPr>
          <p:cNvPr id="140" name="Graphic 139" descr="Lock with solid fill">
            <a:extLst>
              <a:ext uri="{FF2B5EF4-FFF2-40B4-BE49-F238E27FC236}">
                <a16:creationId xmlns:a16="http://schemas.microsoft.com/office/drawing/2014/main" id="{A5052FBC-5071-204F-BB40-CF7F8375D522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05518" y="2591517"/>
            <a:ext cx="391345" cy="391345"/>
          </a:xfrm>
          <a:prstGeom prst="rect">
            <a:avLst/>
          </a:prstGeom>
        </p:spPr>
      </p:pic>
      <p:pic>
        <p:nvPicPr>
          <p:cNvPr id="141" name="Graphic 140" descr="Lock with solid fill">
            <a:extLst>
              <a:ext uri="{FF2B5EF4-FFF2-40B4-BE49-F238E27FC236}">
                <a16:creationId xmlns:a16="http://schemas.microsoft.com/office/drawing/2014/main" id="{C945713A-6C06-7A41-8535-F85B31B6E7A8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401151" y="2591517"/>
            <a:ext cx="391345" cy="391345"/>
          </a:xfrm>
          <a:prstGeom prst="rect">
            <a:avLst/>
          </a:prstGeom>
        </p:spPr>
      </p:pic>
      <p:pic>
        <p:nvPicPr>
          <p:cNvPr id="142" name="Graphic 141" descr="Lock with solid fill">
            <a:extLst>
              <a:ext uri="{FF2B5EF4-FFF2-40B4-BE49-F238E27FC236}">
                <a16:creationId xmlns:a16="http://schemas.microsoft.com/office/drawing/2014/main" id="{85ED0701-B50B-4C47-AE93-0045BAA12BC1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80822" y="2591517"/>
            <a:ext cx="391345" cy="391345"/>
          </a:xfrm>
          <a:prstGeom prst="rect">
            <a:avLst/>
          </a:prstGeom>
        </p:spPr>
      </p:pic>
      <p:pic>
        <p:nvPicPr>
          <p:cNvPr id="143" name="Graphic 142" descr="Lock with solid fill">
            <a:extLst>
              <a:ext uri="{FF2B5EF4-FFF2-40B4-BE49-F238E27FC236}">
                <a16:creationId xmlns:a16="http://schemas.microsoft.com/office/drawing/2014/main" id="{3C791FF1-696E-D443-98D8-0B78884FA138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76547" y="2591517"/>
            <a:ext cx="391345" cy="391345"/>
          </a:xfrm>
          <a:prstGeom prst="rect">
            <a:avLst/>
          </a:prstGeom>
        </p:spPr>
      </p:pic>
      <p:pic>
        <p:nvPicPr>
          <p:cNvPr id="144" name="Graphic 143" descr="Lock with solid fill">
            <a:extLst>
              <a:ext uri="{FF2B5EF4-FFF2-40B4-BE49-F238E27FC236}">
                <a16:creationId xmlns:a16="http://schemas.microsoft.com/office/drawing/2014/main" id="{E60BB06E-500E-BE45-AE87-994190330928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25865" y="2591517"/>
            <a:ext cx="391345" cy="39134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A1267-3667-2046-A388-F115BF2C156B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4771" y="1745100"/>
            <a:ext cx="1278430" cy="309752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22383B5-98BA-F543-B4F4-E1C0B9D0F1F1}"/>
              </a:ext>
            </a:extLst>
          </p:cNvPr>
          <p:cNvCxnSpPr>
            <a:cxnSpLocks/>
          </p:cNvCxnSpPr>
          <p:nvPr/>
        </p:nvCxnSpPr>
        <p:spPr>
          <a:xfrm flipV="1">
            <a:off x="1499563" y="3952937"/>
            <a:ext cx="0" cy="89720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D0398C0-BA32-0546-8B28-B5915E8C52DF}"/>
              </a:ext>
            </a:extLst>
          </p:cNvPr>
          <p:cNvCxnSpPr>
            <a:cxnSpLocks/>
          </p:cNvCxnSpPr>
          <p:nvPr/>
        </p:nvCxnSpPr>
        <p:spPr>
          <a:xfrm flipH="1" flipV="1">
            <a:off x="8199307" y="3941133"/>
            <a:ext cx="3946" cy="86774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816B275-774F-734F-846D-9D63397997A2}"/>
              </a:ext>
            </a:extLst>
          </p:cNvPr>
          <p:cNvCxnSpPr>
            <a:cxnSpLocks/>
          </p:cNvCxnSpPr>
          <p:nvPr/>
        </p:nvCxnSpPr>
        <p:spPr>
          <a:xfrm flipH="1" flipV="1">
            <a:off x="1176931" y="3343242"/>
            <a:ext cx="337711" cy="544103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CBC2BB4-E0AF-124B-AC02-47EECC8223F7}"/>
              </a:ext>
            </a:extLst>
          </p:cNvPr>
          <p:cNvCxnSpPr>
            <a:cxnSpLocks/>
          </p:cNvCxnSpPr>
          <p:nvPr/>
        </p:nvCxnSpPr>
        <p:spPr>
          <a:xfrm flipH="1" flipV="1">
            <a:off x="3591267" y="3343242"/>
            <a:ext cx="334678" cy="551621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226A059-C347-4048-A424-C631F6007A92}"/>
              </a:ext>
            </a:extLst>
          </p:cNvPr>
          <p:cNvCxnSpPr>
            <a:cxnSpLocks/>
          </p:cNvCxnSpPr>
          <p:nvPr/>
        </p:nvCxnSpPr>
        <p:spPr>
          <a:xfrm flipH="1" flipV="1">
            <a:off x="5522153" y="3337542"/>
            <a:ext cx="323422" cy="539682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9769DC2-E739-B248-95A4-4A9C6EBC2BD0}"/>
              </a:ext>
            </a:extLst>
          </p:cNvPr>
          <p:cNvCxnSpPr>
            <a:cxnSpLocks/>
          </p:cNvCxnSpPr>
          <p:nvPr/>
        </p:nvCxnSpPr>
        <p:spPr>
          <a:xfrm flipV="1">
            <a:off x="5814939" y="3281006"/>
            <a:ext cx="425080" cy="567405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DDE86EA-1D91-A643-A6DE-1C5BFE47427D}"/>
              </a:ext>
            </a:extLst>
          </p:cNvPr>
          <p:cNvCxnSpPr>
            <a:cxnSpLocks/>
          </p:cNvCxnSpPr>
          <p:nvPr/>
        </p:nvCxnSpPr>
        <p:spPr>
          <a:xfrm flipV="1">
            <a:off x="8175686" y="3281006"/>
            <a:ext cx="423379" cy="613857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137AC9-5A20-AB48-9CBB-6E4E615AB93B}"/>
              </a:ext>
            </a:extLst>
          </p:cNvPr>
          <p:cNvCxnSpPr>
            <a:cxnSpLocks/>
          </p:cNvCxnSpPr>
          <p:nvPr/>
        </p:nvCxnSpPr>
        <p:spPr>
          <a:xfrm flipV="1">
            <a:off x="10430565" y="3281006"/>
            <a:ext cx="425938" cy="596218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815C04B-A4D9-DB40-8156-632A3164D2E8}"/>
              </a:ext>
            </a:extLst>
          </p:cNvPr>
          <p:cNvCxnSpPr>
            <a:cxnSpLocks/>
          </p:cNvCxnSpPr>
          <p:nvPr/>
        </p:nvCxnSpPr>
        <p:spPr>
          <a:xfrm>
            <a:off x="3930069" y="3868742"/>
            <a:ext cx="1885293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1063628-EF74-DB4C-BF58-E899D428334D}"/>
              </a:ext>
            </a:extLst>
          </p:cNvPr>
          <p:cNvCxnSpPr>
            <a:cxnSpLocks/>
          </p:cNvCxnSpPr>
          <p:nvPr/>
        </p:nvCxnSpPr>
        <p:spPr>
          <a:xfrm>
            <a:off x="1585873" y="3868742"/>
            <a:ext cx="2184480" cy="0"/>
          </a:xfrm>
          <a:prstGeom prst="line">
            <a:avLst/>
          </a:prstGeom>
          <a:ln w="127000" cmpd="dbl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13938DBF-20E3-4F41-9F8D-2162F4EC7FF7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5455" y="4661813"/>
            <a:ext cx="398633" cy="382420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44A2512C-9477-9E4E-A3CE-44016DFD57D2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46155" y="4658734"/>
            <a:ext cx="398633" cy="38242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08F7245A-D196-4F1A-EF68-7C1DDD95CE80}"/>
              </a:ext>
            </a:extLst>
          </p:cNvPr>
          <p:cNvSpPr txBox="1"/>
          <p:nvPr/>
        </p:nvSpPr>
        <p:spPr>
          <a:xfrm>
            <a:off x="9743936" y="1774144"/>
            <a:ext cx="112110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Aviatrix  C</a:t>
            </a:r>
            <a:r>
              <a:rPr lang="en-US" sz="800" kern="0" err="1">
                <a:solidFill>
                  <a:srgbClr val="000000"/>
                </a:solidFill>
                <a:latin typeface="Calibri Light"/>
                <a:cs typeface="Calibri Light"/>
              </a:rPr>
              <a:t>oPilot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F0432972-64AF-CB72-4078-0B050D3AAA2D}"/>
              </a:ext>
            </a:extLst>
          </p:cNvPr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0942" y="1241298"/>
            <a:ext cx="746561" cy="5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Aviatrix_Lite_Nov_2022">
  <a:themeElements>
    <a:clrScheme name="Custom 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4307"/>
      </a:accent1>
      <a:accent2>
        <a:srgbClr val="16151D"/>
      </a:accent2>
      <a:accent3>
        <a:srgbClr val="D8D8D8"/>
      </a:accent3>
      <a:accent4>
        <a:srgbClr val="F9AD07"/>
      </a:accent4>
      <a:accent5>
        <a:srgbClr val="00B050"/>
      </a:accent5>
      <a:accent6>
        <a:srgbClr val="C0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trix_Lite_Nov_2022" id="{34B05EFF-02D4-9D4F-8C61-955DD5119DB0}" vid="{FA4A05B7-B281-6A40-B0BC-2B6A661028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4017C7-4B25-41D7-995E-086AA4C4F3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06B96-7A82-4625-8B29-DB8425B0DCA3}">
  <ds:schemaRefs>
    <ds:schemaRef ds:uri="441d0141-fee1-4d79-859b-40b8ef8f47c8"/>
    <ds:schemaRef ds:uri="d86145dc-5422-4d95-9035-99d1eb0aad04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6052D2-D4ED-4759-B640-FED7F35A5D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Aviatrix_Lite_Nov_2022</Template>
  <TotalTime>5624</TotalTime>
  <Words>282</Words>
  <Application>Microsoft Macintosh PowerPoint</Application>
  <PresentationFormat>Widescreen</PresentationFormat>
  <Paragraphs>58</Paragraphs>
  <Slides>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Metropolis</vt:lpstr>
      <vt:lpstr>Open Sans</vt:lpstr>
      <vt:lpstr>Aviatrix_Lite_Nov_2022</vt:lpstr>
      <vt:lpstr>Customer Case Studies</vt:lpstr>
      <vt:lpstr>Case Studies</vt:lpstr>
      <vt:lpstr>A large retail</vt:lpstr>
      <vt:lpstr>A large retail</vt:lpstr>
      <vt:lpstr>Want to learn more?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Stuhlmuller</dc:creator>
  <cp:lastModifiedBy>Shahzad Ali</cp:lastModifiedBy>
  <cp:revision>7</cp:revision>
  <cp:lastPrinted>2020-11-17T06:44:11Z</cp:lastPrinted>
  <dcterms:created xsi:type="dcterms:W3CDTF">2020-06-26T14:12:02Z</dcterms:created>
  <dcterms:modified xsi:type="dcterms:W3CDTF">2024-07-19T00:19:54Z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